
<file path=[Content_Types].xml><?xml version="1.0" encoding="utf-8"?>
<Types xmlns="http://schemas.openxmlformats.org/package/2006/content-types">
  <Default Extension="jpeg" ContentType="image/jpeg"/>
  <Default Extension="png" ContentType="image/png"/>
  <Default Extension="wdp" ContentType="image/vnd.ms-photo"/>
  <Default Extension="emf" ContentType="image/x-emf"/>
  <Default Extension="mov" ContentType="video/quicktime"/>
  <Default Extension="m4a" ContentType="audio/mp4"/>
  <Default Extension="mp4" ContentType="video/mp4"/>
  <Default Extension="wmv" ContentType="video/x-ms-wmv"/>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6" r:id="rId3"/>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0" d="100"/>
          <a:sy n="110" d="100"/>
        </p:scale>
        <p:origin x="59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2" Type="http://schemas.openxmlformats.org/officeDocument/2006/relationships/tableStyles" Target="tableStyles.xml"/><Relationship Id="rId51" Type="http://schemas.openxmlformats.org/officeDocument/2006/relationships/viewProps" Target="viewProps.xml"/><Relationship Id="rId50" Type="http://schemas.openxmlformats.org/officeDocument/2006/relationships/presProps" Target="presProps.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2161AD-887D-47F7-881C-635BFD62C573}"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1AFB31-E140-427E-B18C-BE56EBBD7566}"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38300" y="230188"/>
            <a:ext cx="3581400" cy="2014537"/>
          </a:xfrm>
        </p:spPr>
      </p:sp>
      <p:sp>
        <p:nvSpPr>
          <p:cNvPr id="3" name="Notes Placeholder 2"/>
          <p:cNvSpPr>
            <a:spLocks noGrp="1"/>
          </p:cNvSpPr>
          <p:nvPr>
            <p:ph type="body" idx="1"/>
          </p:nvPr>
        </p:nvSpPr>
        <p:spPr>
          <a:xfrm>
            <a:off x="228601" y="2362200"/>
            <a:ext cx="6400800" cy="6324599"/>
          </a:xfrm>
        </p:spPr>
        <p:txBody>
          <a:bodyPr>
            <a:noAutofit/>
          </a:bodyPr>
          <a:lstStyle/>
          <a:p>
            <a:pPr algn="l" eaLnBrk="1" fontAlgn="base" hangingPunct="1">
              <a:lnSpc>
                <a:spcPct val="110000"/>
              </a:lnSpc>
              <a:spcBef>
                <a:spcPct val="0"/>
              </a:spcBef>
              <a:spcAft>
                <a:spcPct val="0"/>
              </a:spcAft>
              <a:buFont typeface="Arial" panose="020B0604020202020204" pitchFamily="34" charset="0"/>
              <a:buNone/>
              <a:defRPr/>
            </a:pPr>
            <a:endParaRPr lang="en-US" sz="800" b="1" dirty="0"/>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fld>
            <a:endParaRPr lang="en-US" dirty="0">
              <a:solidFill>
                <a:prstClr val="black"/>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76AC26D-3FC0-44E3-83E0-E4C487DB0759}"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轻智能这一档我们的产品就是警戒系列摄像机。</a:t>
            </a:r>
            <a:endParaRPr lang="en-US" altLang="zh-CN" dirty="0" smtClean="0"/>
          </a:p>
          <a:p>
            <a:r>
              <a:rPr lang="zh-CN" altLang="en-US" dirty="0" smtClean="0"/>
              <a:t>大家应该都知道类似化工厂、人工湖、校园内及周边这些场景都会存在有些重点区域是需要禁止人员以及车辆进入的，但由于我们传统的周界管控误报、漏报非常严重，并且常规监控也无法进行及时的事中干预</a:t>
            </a:r>
            <a:endParaRPr lang="en-US" altLang="zh-CN" dirty="0" smtClean="0"/>
          </a:p>
          <a:p>
            <a:r>
              <a:rPr lang="zh-CN" altLang="en-US" dirty="0" smtClean="0"/>
              <a:t>针对这些场景目前的问题，我们警戒系列的产品基于深度学习算法可以精准地检测人体、车体并抓拍，不仅实现了事中精准报警还可以配合后端实现事后快速分类检索；</a:t>
            </a:r>
            <a:endParaRPr lang="en-US" altLang="zh-CN" dirty="0" smtClean="0"/>
          </a:p>
          <a:p>
            <a:r>
              <a:rPr lang="zh-CN" altLang="en-US" dirty="0" smtClean="0"/>
              <a:t>新推出的声光警戒功能，在实际应用中可以起到一定程度的震慑作用。</a:t>
            </a:r>
            <a:endParaRPr lang="en-US" altLang="zh-CN" dirty="0" smtClean="0"/>
          </a:p>
          <a:p>
            <a:r>
              <a:rPr lang="zh-CN" altLang="en-US" dirty="0" smtClean="0"/>
              <a:t>球机相较于</a:t>
            </a:r>
            <a:r>
              <a:rPr lang="en-US" altLang="zh-CN" dirty="0" smtClean="0"/>
              <a:t>IPC</a:t>
            </a:r>
            <a:r>
              <a:rPr lang="zh-CN" altLang="en-US" dirty="0" smtClean="0"/>
              <a:t>还具备夜间全彩警戒功能，并且基于球机本身的特性可实现较远距离的报警联动特写抓拍，在抓拍上更加的灵活。</a:t>
            </a:r>
            <a:endParaRPr lang="en-US" altLang="zh-CN" dirty="0" smtClean="0"/>
          </a:p>
          <a:p>
            <a:endParaRPr lang="zh-CN" altLang="en-US" dirty="0"/>
          </a:p>
        </p:txBody>
      </p:sp>
      <p:sp>
        <p:nvSpPr>
          <p:cNvPr id="4" name="灯片编号占位符 3"/>
          <p:cNvSpPr>
            <a:spLocks noGrp="1"/>
          </p:cNvSpPr>
          <p:nvPr>
            <p:ph type="sldNum" sz="quarter" idx="10"/>
          </p:nvPr>
        </p:nvSpPr>
        <p:spPr/>
        <p:txBody>
          <a:bodyPr/>
          <a:lstStyle/>
          <a:p>
            <a:fld id="{C76AC26D-3FC0-44E3-83E0-E4C487DB0759}"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dirty="0" smtClean="0"/>
              <a:t>一键报警设备，国家</a:t>
            </a:r>
            <a:r>
              <a:rPr lang="en-US" altLang="zh-CN" dirty="0" smtClean="0"/>
              <a:t>2017</a:t>
            </a:r>
            <a:r>
              <a:rPr lang="zh-CN" altLang="en-US" dirty="0" smtClean="0"/>
              <a:t>年的中小学防欺凌文件中明确提出，学校要加强一键报警设备的覆盖</a:t>
            </a:r>
            <a:endParaRPr lang="zh-CN" altLang="en-US" dirty="0"/>
          </a:p>
        </p:txBody>
      </p:sp>
      <p:sp>
        <p:nvSpPr>
          <p:cNvPr id="4" name="灯片编号占位符 3"/>
          <p:cNvSpPr>
            <a:spLocks noGrp="1"/>
          </p:cNvSpPr>
          <p:nvPr>
            <p:ph type="sldNum" sz="quarter" idx="10"/>
          </p:nvPr>
        </p:nvSpPr>
        <p:spPr/>
        <p:txBody>
          <a:bodyPr/>
          <a:lstStyle/>
          <a:p>
            <a:fld id="{7156831D-DF70-492E-A928-D902C11745CB}"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dirty="0" smtClean="0">
                <a:solidFill>
                  <a:prstClr val="black"/>
                </a:solidFill>
                <a:latin typeface="+mn-ea"/>
              </a:rPr>
              <a:t>明眸人脸识别设备，采用</a:t>
            </a:r>
            <a:r>
              <a:rPr lang="en-US" altLang="zh-CN" sz="1200" dirty="0" smtClean="0">
                <a:solidFill>
                  <a:prstClr val="black"/>
                </a:solidFill>
                <a:latin typeface="+mn-ea"/>
              </a:rPr>
              <a:t>200</a:t>
            </a:r>
            <a:r>
              <a:rPr lang="zh-CN" altLang="en-US" sz="1200" dirty="0" smtClean="0">
                <a:solidFill>
                  <a:prstClr val="black"/>
                </a:solidFill>
                <a:latin typeface="+mn-ea"/>
              </a:rPr>
              <a:t>万高清广角宽动态摄像头，支持照片防假功能；依托深度学习算法，支持</a:t>
            </a:r>
            <a:r>
              <a:rPr lang="en-US" altLang="zh-CN" sz="1200" dirty="0" smtClean="0">
                <a:solidFill>
                  <a:prstClr val="black"/>
                </a:solidFill>
                <a:latin typeface="+mn-ea"/>
              </a:rPr>
              <a:t>10000</a:t>
            </a:r>
            <a:r>
              <a:rPr lang="zh-CN" altLang="en-US" sz="1200" dirty="0" smtClean="0">
                <a:solidFill>
                  <a:prstClr val="black"/>
                </a:solidFill>
                <a:latin typeface="+mn-ea"/>
              </a:rPr>
              <a:t>张人脸白名单；人脸比对时间＜</a:t>
            </a:r>
            <a:r>
              <a:rPr lang="en-US" altLang="zh-CN" sz="1200" dirty="0" smtClean="0">
                <a:solidFill>
                  <a:prstClr val="black"/>
                </a:solidFill>
                <a:latin typeface="+mn-ea"/>
              </a:rPr>
              <a:t>0.5S</a:t>
            </a:r>
            <a:r>
              <a:rPr lang="zh-CN" altLang="en-US" sz="1200" dirty="0" smtClean="0">
                <a:solidFill>
                  <a:prstClr val="black"/>
                </a:solidFill>
                <a:latin typeface="+mn-ea"/>
              </a:rPr>
              <a:t>，人证比对时间＜</a:t>
            </a:r>
            <a:r>
              <a:rPr lang="en-US" altLang="zh-CN" sz="1200" dirty="0" smtClean="0">
                <a:solidFill>
                  <a:prstClr val="black"/>
                </a:solidFill>
                <a:latin typeface="+mn-ea"/>
              </a:rPr>
              <a:t>1S</a:t>
            </a:r>
            <a:r>
              <a:rPr lang="zh-CN" altLang="en-US" sz="1200" dirty="0" smtClean="0">
                <a:solidFill>
                  <a:prstClr val="black"/>
                </a:solidFill>
                <a:latin typeface="+mn-ea"/>
              </a:rPr>
              <a:t>，比对正确率＞</a:t>
            </a:r>
            <a:r>
              <a:rPr lang="en-US" altLang="zh-CN" sz="1200" dirty="0" smtClean="0">
                <a:solidFill>
                  <a:prstClr val="black"/>
                </a:solidFill>
                <a:latin typeface="+mn-ea"/>
              </a:rPr>
              <a:t>99%</a:t>
            </a:r>
            <a:r>
              <a:rPr lang="zh-CN" altLang="en-US" sz="1200" dirty="0" smtClean="0">
                <a:solidFill>
                  <a:prstClr val="black"/>
                </a:solidFill>
                <a:latin typeface="+mn-ea"/>
              </a:rPr>
              <a:t>；</a:t>
            </a:r>
            <a:r>
              <a:rPr lang="zh-CN" altLang="en-US" sz="1200" dirty="0" smtClean="0">
                <a:solidFill>
                  <a:prstClr val="black"/>
                </a:solidFill>
                <a:latin typeface="微软雅黑" panose="020B0503020204020204" pitchFamily="34" charset="-122"/>
              </a:rPr>
              <a:t>老项目人员通道改造；人员通过人脸识别，快速进出通道；近景白名单识别，一脸一人，可防尾随，数据精准可用于考勤。</a:t>
            </a:r>
            <a:endParaRPr lang="en-US" altLang="zh-CN" sz="1200" dirty="0" smtClean="0">
              <a:solidFill>
                <a:prstClr val="black"/>
              </a:solidFill>
              <a:latin typeface="微软雅黑" panose="020B0503020204020204" pitchFamily="34" charset="-122"/>
            </a:endParaRPr>
          </a:p>
          <a:p>
            <a:endParaRPr lang="zh-CN" altLang="en-US" dirty="0"/>
          </a:p>
        </p:txBody>
      </p:sp>
      <p:sp>
        <p:nvSpPr>
          <p:cNvPr id="4" name="灯片编号占位符 3"/>
          <p:cNvSpPr>
            <a:spLocks noGrp="1"/>
          </p:cNvSpPr>
          <p:nvPr>
            <p:ph type="sldNum" sz="quarter" idx="10"/>
          </p:nvPr>
        </p:nvSpPr>
        <p:spPr/>
        <p:txBody>
          <a:bodyPr/>
          <a:lstStyle/>
          <a:p>
            <a:fld id="{C76AC26D-3FC0-44E3-83E0-E4C487DB0759}"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dirty="0" smtClean="0">
                <a:solidFill>
                  <a:schemeClr val="bg1"/>
                </a:solidFill>
                <a:ea typeface="微软雅黑" panose="020B0503020204020204" pitchFamily="34" charset="-122"/>
              </a:rPr>
              <a:t>频次分析：灵活设置监控点范围，可过滤名单库统计，结果支持以报表形式导出，陌生人识别</a:t>
            </a:r>
            <a:endParaRPr lang="zh-CN" altLang="en-US" sz="1200" dirty="0" smtClean="0">
              <a:solidFill>
                <a:schemeClr val="bg1"/>
              </a:solidFill>
              <a:ea typeface="微软雅黑" panose="020B0503020204020204" pitchFamily="34" charset="-122"/>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solidFill>
                <a:schemeClr val="bg1"/>
              </a:solidFill>
              <a:ea typeface="微软雅黑" panose="020B0503020204020204" pitchFamily="34" charset="-122"/>
            </a:endParaRPr>
          </a:p>
        </p:txBody>
      </p:sp>
      <p:sp>
        <p:nvSpPr>
          <p:cNvPr id="4" name="灯片编号占位符 3"/>
          <p:cNvSpPr>
            <a:spLocks noGrp="1"/>
          </p:cNvSpPr>
          <p:nvPr>
            <p:ph type="sldNum" sz="quarter" idx="10"/>
          </p:nvPr>
        </p:nvSpPr>
        <p:spPr/>
        <p:txBody>
          <a:bodyPr/>
          <a:lstStyle/>
          <a:p>
            <a:fld id="{A22A8CCC-9E49-4D4A-A011-A7363472A213}" type="slidenum">
              <a:rPr lang="en-US" altLang="zh-CN" smtClean="0"/>
            </a:fld>
            <a:endParaRPr kumimoji="1"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latin typeface="宋体" panose="02010600030101010101" pitchFamily="2" charset="-122"/>
              <a:ea typeface="+mn-ea"/>
            </a:endParaRPr>
          </a:p>
          <a:p>
            <a:pPr marL="0" marR="0" lvl="0" indent="0" algn="l" defTabSz="914400" rtl="0" eaLnBrk="1" fontAlgn="auto" latinLnBrk="0" hangingPunct="1">
              <a:lnSpc>
                <a:spcPct val="100000"/>
              </a:lnSpc>
              <a:spcBef>
                <a:spcPts val="0"/>
              </a:spcBef>
              <a:spcAft>
                <a:spcPts val="0"/>
              </a:spcAft>
              <a:buClrTx/>
              <a:buSzTx/>
              <a:buFontTx/>
              <a:buNone/>
              <a:defRPr/>
            </a:pPr>
            <a:endParaRPr lang="zh-CN" altLang="en-US" sz="1200" dirty="0" smtClean="0">
              <a:latin typeface="宋体" panose="02010600030101010101" pitchFamily="2" charset="-122"/>
              <a:ea typeface="+mn-ea"/>
            </a:endParaRPr>
          </a:p>
          <a:p>
            <a:endParaRPr lang="zh-CN" altLang="en-US" dirty="0"/>
          </a:p>
        </p:txBody>
      </p:sp>
      <p:sp>
        <p:nvSpPr>
          <p:cNvPr id="4" name="灯片编号占位符 3"/>
          <p:cNvSpPr>
            <a:spLocks noGrp="1"/>
          </p:cNvSpPr>
          <p:nvPr>
            <p:ph type="sldNum" sz="quarter" idx="10"/>
          </p:nvPr>
        </p:nvSpPr>
        <p:spPr/>
        <p:txBody>
          <a:bodyPr/>
          <a:lstStyle/>
          <a:p>
            <a:fld id="{C76AC26D-3FC0-44E3-83E0-E4C487DB0759}"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76AC26D-3FC0-44E3-83E0-E4C487DB0759}"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BC59F56-BF1E-4B78-8840-E41C381BE583}"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zh-CN" altLang="zh-CN" sz="1200" dirty="0" smtClean="0">
              <a:solidFill>
                <a:srgbClr val="FFFFFF"/>
              </a:solidFill>
            </a:endParaRPr>
          </a:p>
        </p:txBody>
      </p:sp>
      <p:sp>
        <p:nvSpPr>
          <p:cNvPr id="4" name="灯片编号占位符 3"/>
          <p:cNvSpPr>
            <a:spLocks noGrp="1"/>
          </p:cNvSpPr>
          <p:nvPr>
            <p:ph type="sldNum" sz="quarter" idx="10"/>
          </p:nvPr>
        </p:nvSpPr>
        <p:spPr/>
        <p:txBody>
          <a:bodyPr/>
          <a:lstStyle/>
          <a:p>
            <a:fld id="{3370003D-5ED1-4D47-BEAC-342626C299A8}"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76AC26D-3FC0-44E3-83E0-E4C487DB0759}"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4E47FFE-EA70-476D-BB15-0B3EEBA4DF3B}"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b="1" dirty="0" smtClean="0">
                <a:solidFill>
                  <a:srgbClr val="C00000"/>
                </a:solidFill>
                <a:latin typeface="+mn-ea"/>
              </a:rPr>
              <a:t>文教卫超脑</a:t>
            </a:r>
            <a:r>
              <a:rPr lang="zh-CN" altLang="zh-CN" sz="1200" b="1" dirty="0" smtClean="0">
                <a:solidFill>
                  <a:srgbClr val="C00000"/>
                </a:solidFill>
                <a:latin typeface="+mn-ea"/>
              </a:rPr>
              <a:t>最大支持</a:t>
            </a:r>
            <a:r>
              <a:rPr lang="en-US" altLang="zh-CN" sz="1200" b="1" dirty="0" smtClean="0">
                <a:solidFill>
                  <a:srgbClr val="C00000"/>
                </a:solidFill>
                <a:latin typeface="+mn-ea"/>
              </a:rPr>
              <a:t>16</a:t>
            </a:r>
            <a:r>
              <a:rPr lang="zh-CN" altLang="zh-CN" sz="1200" b="1" dirty="0" smtClean="0">
                <a:solidFill>
                  <a:srgbClr val="C00000"/>
                </a:solidFill>
                <a:latin typeface="+mn-ea"/>
              </a:rPr>
              <a:t>路</a:t>
            </a:r>
            <a:r>
              <a:rPr lang="zh-CN" altLang="en-US" sz="1200" b="1" dirty="0" smtClean="0">
                <a:solidFill>
                  <a:srgbClr val="C00000"/>
                </a:solidFill>
                <a:latin typeface="+mn-ea"/>
              </a:rPr>
              <a:t>人群密度分析</a:t>
            </a:r>
            <a:r>
              <a:rPr lang="zh-CN" altLang="zh-CN" sz="1200" b="1" dirty="0" smtClean="0">
                <a:solidFill>
                  <a:srgbClr val="C00000"/>
                </a:solidFill>
                <a:latin typeface="+mn-ea"/>
              </a:rPr>
              <a:t>（越界、区域入侵）分析或者</a:t>
            </a:r>
            <a:r>
              <a:rPr lang="zh-CN" altLang="en-US" sz="1200" b="1" dirty="0" smtClean="0">
                <a:solidFill>
                  <a:srgbClr val="C00000"/>
                </a:solidFill>
                <a:latin typeface="+mn-ea"/>
              </a:rPr>
              <a:t>周界报警</a:t>
            </a:r>
            <a:r>
              <a:rPr lang="en-US" altLang="zh-CN" sz="1200" b="1" dirty="0" smtClean="0">
                <a:solidFill>
                  <a:srgbClr val="C00000"/>
                </a:solidFill>
                <a:latin typeface="+mn-ea"/>
              </a:rPr>
              <a:t>(</a:t>
            </a:r>
            <a:r>
              <a:rPr lang="zh-CN" altLang="zh-CN" sz="1200" b="1" dirty="0" smtClean="0">
                <a:solidFill>
                  <a:srgbClr val="C00000"/>
                </a:solidFill>
                <a:latin typeface="+mn-ea"/>
              </a:rPr>
              <a:t>周界报警每减少一路，人群密度分析增加一路</a:t>
            </a:r>
            <a:r>
              <a:rPr lang="en-US" altLang="zh-CN" sz="1200" b="1" dirty="0" smtClean="0">
                <a:solidFill>
                  <a:srgbClr val="C00000"/>
                </a:solidFill>
                <a:latin typeface="+mn-ea"/>
              </a:rPr>
              <a:t>)</a:t>
            </a:r>
            <a:endParaRPr lang="en-US" altLang="zh-CN" sz="1200" b="1" dirty="0" smtClean="0">
              <a:solidFill>
                <a:srgbClr val="C00000"/>
              </a:solidFill>
              <a:latin typeface="+mn-ea"/>
            </a:endParaRPr>
          </a:p>
          <a:p>
            <a:pPr marL="0" marR="0" lvl="0" indent="0" algn="l" defTabSz="914400" rtl="0" eaLnBrk="1" fontAlgn="auto" latinLnBrk="0" hangingPunct="1">
              <a:lnSpc>
                <a:spcPct val="100000"/>
              </a:lnSpc>
              <a:spcBef>
                <a:spcPts val="0"/>
              </a:spcBef>
              <a:spcAft>
                <a:spcPts val="0"/>
              </a:spcAft>
              <a:buClrTx/>
              <a:buSzTx/>
              <a:buFontTx/>
              <a:buNone/>
              <a:defRPr/>
            </a:pPr>
            <a:r>
              <a:rPr lang="zh-CN" altLang="zh-CN" sz="1200" kern="1200" dirty="0" smtClean="0">
                <a:solidFill>
                  <a:schemeClr val="tx1"/>
                </a:solidFill>
                <a:effectLst/>
                <a:latin typeface="+mn-lt"/>
                <a:ea typeface="+mn-ea"/>
                <a:cs typeface="+mn-cs"/>
              </a:rPr>
              <a:t>在午餐和课间活动期间，教学楼楼梯处学生流量较大，为了避免踩踏事件，大多数学校均涉及了学生分流和现场</a:t>
            </a:r>
            <a:r>
              <a:rPr lang="zh-CN" altLang="en-US" sz="1200" kern="1200" dirty="0" smtClean="0">
                <a:solidFill>
                  <a:schemeClr val="tx1"/>
                </a:solidFill>
                <a:effectLst/>
                <a:latin typeface="+mn-lt"/>
                <a:ea typeface="+mn-ea"/>
                <a:cs typeface="+mn-cs"/>
              </a:rPr>
              <a:t>人工</a:t>
            </a:r>
            <a:r>
              <a:rPr lang="zh-CN" altLang="zh-CN" sz="1200" kern="1200" dirty="0" smtClean="0">
                <a:solidFill>
                  <a:schemeClr val="tx1"/>
                </a:solidFill>
                <a:effectLst/>
                <a:latin typeface="+mn-lt"/>
                <a:ea typeface="+mn-ea"/>
                <a:cs typeface="+mn-cs"/>
              </a:rPr>
              <a:t>管制机制，但学生密度超标仍时有发生，需要全面有效的技防手段进行指导。校园楼梯踩踏智能预警系统主要由智能</a:t>
            </a:r>
            <a:r>
              <a:rPr lang="en-US" altLang="zh-CN" sz="1200" kern="1200" dirty="0" smtClean="0">
                <a:solidFill>
                  <a:schemeClr val="tx1"/>
                </a:solidFill>
                <a:effectLst/>
                <a:latin typeface="+mn-lt"/>
                <a:ea typeface="+mn-ea"/>
                <a:cs typeface="+mn-cs"/>
              </a:rPr>
              <a:t>NVR</a:t>
            </a:r>
            <a:r>
              <a:rPr lang="zh-CN" altLang="zh-CN" sz="1200" kern="1200" dirty="0" smtClean="0">
                <a:solidFill>
                  <a:schemeClr val="tx1"/>
                </a:solidFill>
                <a:effectLst/>
                <a:latin typeface="+mn-lt"/>
                <a:ea typeface="+mn-ea"/>
                <a:cs typeface="+mn-cs"/>
              </a:rPr>
              <a:t>和楼梯间</a:t>
            </a:r>
            <a:r>
              <a:rPr lang="en-US" altLang="zh-CN" sz="1200" kern="1200" dirty="0" smtClean="0">
                <a:solidFill>
                  <a:schemeClr val="tx1"/>
                </a:solidFill>
                <a:effectLst/>
                <a:latin typeface="+mn-lt"/>
                <a:ea typeface="+mn-ea"/>
                <a:cs typeface="+mn-cs"/>
              </a:rPr>
              <a:t>/</a:t>
            </a:r>
            <a:r>
              <a:rPr lang="zh-CN" altLang="zh-CN" sz="1200" kern="1200" dirty="0" smtClean="0">
                <a:solidFill>
                  <a:schemeClr val="tx1"/>
                </a:solidFill>
                <a:effectLst/>
                <a:latin typeface="+mn-lt"/>
                <a:ea typeface="+mn-ea"/>
                <a:cs typeface="+mn-cs"/>
              </a:rPr>
              <a:t>楼梯口摄像机组成。楼道摄像机进行上下楼学生实时监控，将视频流传输到后端智能</a:t>
            </a:r>
            <a:r>
              <a:rPr lang="en-US" altLang="zh-CN" sz="1200" kern="1200" dirty="0" smtClean="0">
                <a:solidFill>
                  <a:schemeClr val="tx1"/>
                </a:solidFill>
                <a:effectLst/>
                <a:latin typeface="+mn-lt"/>
                <a:ea typeface="+mn-ea"/>
                <a:cs typeface="+mn-cs"/>
              </a:rPr>
              <a:t>NVR</a:t>
            </a:r>
            <a:r>
              <a:rPr lang="zh-CN" altLang="zh-CN" sz="1200" kern="1200" dirty="0" smtClean="0">
                <a:solidFill>
                  <a:schemeClr val="tx1"/>
                </a:solidFill>
                <a:effectLst/>
                <a:latin typeface="+mn-lt"/>
                <a:ea typeface="+mn-ea"/>
                <a:cs typeface="+mn-cs"/>
              </a:rPr>
              <a:t>。智能</a:t>
            </a:r>
            <a:r>
              <a:rPr lang="en-US" altLang="zh-CN" sz="1200" kern="1200" dirty="0" smtClean="0">
                <a:solidFill>
                  <a:schemeClr val="tx1"/>
                </a:solidFill>
                <a:effectLst/>
                <a:latin typeface="+mn-lt"/>
                <a:ea typeface="+mn-ea"/>
                <a:cs typeface="+mn-cs"/>
              </a:rPr>
              <a:t>NVR</a:t>
            </a:r>
            <a:r>
              <a:rPr lang="zh-CN" altLang="zh-CN" sz="1200" kern="1200" dirty="0" smtClean="0">
                <a:solidFill>
                  <a:schemeClr val="tx1"/>
                </a:solidFill>
                <a:effectLst/>
                <a:latin typeface="+mn-lt"/>
                <a:ea typeface="+mn-ea"/>
                <a:cs typeface="+mn-cs"/>
              </a:rPr>
              <a:t>针对每个楼道摄像机设置不同的密度超标报警阈值，在视频中统计当前画面的学生密度并记录密度数据。当密度超标时立刻产生报警通知校保安或值班老师前往现场保障。</a:t>
            </a:r>
            <a:r>
              <a:rPr lang="en-US" altLang="zh-CN" sz="1200" dirty="0" smtClean="0">
                <a:solidFill>
                  <a:srgbClr val="C00000"/>
                </a:solidFill>
              </a:rPr>
              <a:t>2~5</a:t>
            </a:r>
            <a:r>
              <a:rPr lang="zh-CN" altLang="en-US" sz="1200" dirty="0" smtClean="0">
                <a:solidFill>
                  <a:srgbClr val="C00000"/>
                </a:solidFill>
              </a:rPr>
              <a:t>秒从摄像机视频中切图，在图片中识别人体并完成人数密度计算，超过设定密度值发出报警。密度检测可设置时间段（如午饭、课间活动等高峰期）。</a:t>
            </a:r>
            <a:r>
              <a:rPr lang="zh-CN" altLang="en-US" dirty="0" smtClean="0"/>
              <a:t>相机安装位置正对学生下楼梯正面，减少学生互相遮盖，可用于教学楼一楼，逃生通道。</a:t>
            </a:r>
            <a:endParaRPr lang="zh-CN" altLang="en-US" dirty="0" smtClean="0"/>
          </a:p>
          <a:p>
            <a:pPr marL="0" marR="0" lvl="0" indent="0" algn="l" defTabSz="914400" rtl="0" eaLnBrk="1" fontAlgn="auto" latinLnBrk="0" hangingPunct="1">
              <a:lnSpc>
                <a:spcPct val="100000"/>
              </a:lnSpc>
              <a:spcBef>
                <a:spcPts val="0"/>
              </a:spcBef>
              <a:spcAft>
                <a:spcPts val="0"/>
              </a:spcAft>
              <a:buClrTx/>
              <a:buSzTx/>
              <a:buFontTx/>
              <a:buNone/>
              <a:defRPr/>
            </a:pPr>
            <a:endParaRPr lang="zh-CN" altLang="zh-CN" sz="1200" b="1" dirty="0" smtClean="0">
              <a:solidFill>
                <a:srgbClr val="C00000"/>
              </a:solidFill>
              <a:latin typeface="+mn-ea"/>
            </a:endParaRP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76AC26D-3FC0-44E3-83E0-E4C487DB075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智能签到模式：不适合做进出统计，只适合做回寝签到。建议一个宿舍一个人脸小超脑</a:t>
            </a:r>
            <a:endParaRPr lang="zh-CN" altLang="en-US" dirty="0" smtClean="0"/>
          </a:p>
          <a:p>
            <a:r>
              <a:rPr lang="zh-CN" altLang="en-US" dirty="0" smtClean="0"/>
              <a:t>通道考勤模式：有消防隐患担忧或对通行效率要求高的不适用。两进两出为基础，每增加</a:t>
            </a:r>
            <a:r>
              <a:rPr lang="en-US" altLang="zh-CN" dirty="0" smtClean="0"/>
              <a:t>500</a:t>
            </a:r>
            <a:r>
              <a:rPr lang="zh-CN" altLang="en-US" dirty="0" smtClean="0"/>
              <a:t>人加配一组同道</a:t>
            </a:r>
            <a:endParaRPr lang="zh-CN" altLang="en-US" dirty="0" smtClean="0"/>
          </a:p>
          <a:p>
            <a:endParaRPr lang="zh-CN" altLang="en-US" dirty="0"/>
          </a:p>
        </p:txBody>
      </p:sp>
      <p:sp>
        <p:nvSpPr>
          <p:cNvPr id="4" name="灯片编号占位符 3"/>
          <p:cNvSpPr>
            <a:spLocks noGrp="1"/>
          </p:cNvSpPr>
          <p:nvPr>
            <p:ph type="sldNum" sz="quarter" idx="10"/>
          </p:nvPr>
        </p:nvSpPr>
        <p:spPr/>
        <p:txBody>
          <a:bodyPr/>
          <a:lstStyle/>
          <a:p>
            <a:fld id="{C76AC26D-3FC0-44E3-83E0-E4C487DB0759}"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基线</a:t>
            </a:r>
            <a:r>
              <a:rPr lang="en-US" altLang="zh-CN" dirty="0" smtClean="0"/>
              <a:t>9600</a:t>
            </a:r>
            <a:r>
              <a:rPr lang="zh-CN" altLang="en-US" dirty="0" smtClean="0"/>
              <a:t>平台的联网监管可视化地图模块上可展示核视频相关的告警消息，比如周界告警、楼梯密度告警。</a:t>
            </a:r>
            <a:endParaRPr lang="en-US" altLang="zh-CN" dirty="0" smtClean="0"/>
          </a:p>
        </p:txBody>
      </p:sp>
      <p:sp>
        <p:nvSpPr>
          <p:cNvPr id="4" name="灯片编号占位符 3"/>
          <p:cNvSpPr>
            <a:spLocks noGrp="1"/>
          </p:cNvSpPr>
          <p:nvPr>
            <p:ph type="sldNum" sz="quarter" idx="10"/>
          </p:nvPr>
        </p:nvSpPr>
        <p:spPr/>
        <p:txBody>
          <a:bodyPr/>
          <a:lstStyle/>
          <a:p>
            <a:fld id="{C76AC26D-3FC0-44E3-83E0-E4C487DB0759}"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dirty="0" smtClean="0"/>
              <a:t>9600</a:t>
            </a:r>
            <a:r>
              <a:rPr lang="zh-CN" altLang="en-US" dirty="0" smtClean="0"/>
              <a:t>通估平台级联的方式进行一键报警设备联网，上级</a:t>
            </a:r>
            <a:r>
              <a:rPr lang="en-US" altLang="zh-CN" dirty="0" smtClean="0"/>
              <a:t>96</a:t>
            </a:r>
            <a:r>
              <a:rPr lang="zh-CN" altLang="en-US" dirty="0" smtClean="0"/>
              <a:t>平台只能展示一键报警消息，不能做视频复核、语音对讲。但一键报警设备可以同时接入不同的平台，实现中心的视频复核、联动上墙，但只有其中的某一个平台能和一键报警设备进行语音对讲。</a:t>
            </a:r>
            <a:endParaRPr lang="zh-CN" altLang="en-US" dirty="0" smtClean="0"/>
          </a:p>
          <a:p>
            <a:endParaRPr lang="zh-CN" altLang="en-US" dirty="0"/>
          </a:p>
        </p:txBody>
      </p:sp>
      <p:sp>
        <p:nvSpPr>
          <p:cNvPr id="4" name="灯片编号占位符 3"/>
          <p:cNvSpPr>
            <a:spLocks noGrp="1"/>
          </p:cNvSpPr>
          <p:nvPr>
            <p:ph type="sldNum" sz="quarter" idx="10"/>
          </p:nvPr>
        </p:nvSpPr>
        <p:spPr/>
        <p:txBody>
          <a:bodyPr/>
          <a:lstStyle/>
          <a:p>
            <a:fld id="{C76AC26D-3FC0-44E3-83E0-E4C487DB0759}"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76AC26D-3FC0-44E3-83E0-E4C487DB0759}"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hyperlink" Target="http://teliss.blog.163.com/" TargetMode="External"/><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C61A40F5-39E8-48CC-8BE9-CBDBB621281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3FFCEAB-747E-4770-9193-E7552BF9B31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C61A40F5-39E8-48CC-8BE9-CBDBB621281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3FFCEAB-747E-4770-9193-E7552BF9B316}"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C61A40F5-39E8-48CC-8BE9-CBDBB621281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3FFCEAB-747E-4770-9193-E7552BF9B316}"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pic>
        <p:nvPicPr>
          <p:cNvPr id="2" name="图片占位符 2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15411" y="129117"/>
            <a:ext cx="3028951"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标题 1"/>
          <p:cNvSpPr>
            <a:spLocks noGrp="1"/>
          </p:cNvSpPr>
          <p:nvPr>
            <p:ph type="title" hasCustomPrompt="1"/>
          </p:nvPr>
        </p:nvSpPr>
        <p:spPr>
          <a:xfrm>
            <a:off x="145354" y="179221"/>
            <a:ext cx="3073400" cy="485914"/>
          </a:xfrm>
          <a:prstGeom prst="rect">
            <a:avLst/>
          </a:prstGeom>
        </p:spPr>
        <p:txBody>
          <a:bodyPr>
            <a:normAutofit/>
          </a:bodyPr>
          <a:lstStyle>
            <a:lvl1pPr>
              <a:defRPr sz="2800" b="1">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dirty="0" smtClean="0"/>
              <a:t>标题内容</a:t>
            </a:r>
            <a:endParaRPr lang="zh-CN" altLang="en-US" dirty="0"/>
          </a:p>
        </p:txBody>
      </p:sp>
      <p:cxnSp>
        <p:nvCxnSpPr>
          <p:cNvPr id="4" name="直接连接符 3"/>
          <p:cNvCxnSpPr/>
          <p:nvPr userDrawn="1"/>
        </p:nvCxnSpPr>
        <p:spPr>
          <a:xfrm flipH="1">
            <a:off x="201267" y="741621"/>
            <a:ext cx="3844640" cy="0"/>
          </a:xfrm>
          <a:prstGeom prst="line">
            <a:avLst/>
          </a:prstGeom>
          <a:noFill/>
          <a:ln w="9525" cap="flat" cmpd="sng" algn="ctr">
            <a:solidFill>
              <a:srgbClr val="C00000"/>
            </a:solidFill>
            <a:prstDash val="solid"/>
          </a:ln>
          <a:effectLst/>
        </p:spPr>
      </p:cxnSp>
      <p:sp>
        <p:nvSpPr>
          <p:cNvPr id="5" name="Rectangle 7"/>
          <p:cNvSpPr>
            <a:spLocks noChangeArrowheads="1"/>
          </p:cNvSpPr>
          <p:nvPr userDrawn="1"/>
        </p:nvSpPr>
        <p:spPr bwMode="auto">
          <a:xfrm>
            <a:off x="-12700" y="703521"/>
            <a:ext cx="215900" cy="71438"/>
          </a:xfrm>
          <a:prstGeom prst="rect">
            <a:avLst/>
          </a:prstGeom>
          <a:solidFill>
            <a:srgbClr val="C00000">
              <a:alpha val="89804"/>
            </a:srgbClr>
          </a:solidFill>
          <a:ln w="9525">
            <a:solidFill>
              <a:schemeClr val="bg1">
                <a:lumMod val="50000"/>
              </a:schemeClr>
            </a:solidFill>
            <a:miter lim="800000"/>
          </a:ln>
        </p:spPr>
        <p:txBody>
          <a:bodyPr wrap="none" anchor="ctr"/>
          <a:lstStyle/>
          <a:p>
            <a:pPr>
              <a:defRPr/>
            </a:pPr>
            <a:endParaRPr lang="zh-CN" altLang="en-US" sz="1800" kern="0">
              <a:solidFill>
                <a:prstClr val="black"/>
              </a:solidFill>
            </a:endParaRPr>
          </a:p>
        </p:txBody>
      </p:sp>
    </p:spTree>
  </p:cSld>
  <p:clrMapOvr>
    <a:masterClrMapping/>
  </p:clrMapOvr>
  <p:transition spd="slow">
    <p:push dir="u"/>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pic>
        <p:nvPicPr>
          <p:cNvPr id="2" name="图片占位符 2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15411" y="129117"/>
            <a:ext cx="3028951"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标题 1"/>
          <p:cNvSpPr>
            <a:spLocks noGrp="1"/>
          </p:cNvSpPr>
          <p:nvPr>
            <p:ph type="title" hasCustomPrompt="1"/>
          </p:nvPr>
        </p:nvSpPr>
        <p:spPr>
          <a:xfrm>
            <a:off x="145354" y="179221"/>
            <a:ext cx="3073400" cy="485914"/>
          </a:xfrm>
          <a:prstGeom prst="rect">
            <a:avLst/>
          </a:prstGeom>
        </p:spPr>
        <p:txBody>
          <a:bodyPr>
            <a:normAutofit/>
          </a:bodyPr>
          <a:lstStyle>
            <a:lvl1pPr>
              <a:defRPr sz="2800" b="1">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dirty="0" smtClean="0"/>
              <a:t>标题内容</a:t>
            </a:r>
            <a:endParaRPr lang="zh-CN" altLang="en-US" dirty="0"/>
          </a:p>
        </p:txBody>
      </p:sp>
      <p:cxnSp>
        <p:nvCxnSpPr>
          <p:cNvPr id="4" name="直接连接符 3"/>
          <p:cNvCxnSpPr/>
          <p:nvPr userDrawn="1"/>
        </p:nvCxnSpPr>
        <p:spPr>
          <a:xfrm flipH="1">
            <a:off x="201267" y="741621"/>
            <a:ext cx="3844640" cy="0"/>
          </a:xfrm>
          <a:prstGeom prst="line">
            <a:avLst/>
          </a:prstGeom>
          <a:noFill/>
          <a:ln w="9525" cap="flat" cmpd="sng" algn="ctr">
            <a:solidFill>
              <a:srgbClr val="C00000"/>
            </a:solidFill>
            <a:prstDash val="solid"/>
          </a:ln>
          <a:effectLst/>
        </p:spPr>
      </p:cxnSp>
      <p:sp>
        <p:nvSpPr>
          <p:cNvPr id="5" name="Rectangle 7"/>
          <p:cNvSpPr>
            <a:spLocks noChangeArrowheads="1"/>
          </p:cNvSpPr>
          <p:nvPr userDrawn="1"/>
        </p:nvSpPr>
        <p:spPr bwMode="auto">
          <a:xfrm>
            <a:off x="-12700" y="703521"/>
            <a:ext cx="215900" cy="71438"/>
          </a:xfrm>
          <a:prstGeom prst="rect">
            <a:avLst/>
          </a:prstGeom>
          <a:solidFill>
            <a:srgbClr val="C00000">
              <a:alpha val="89804"/>
            </a:srgbClr>
          </a:solidFill>
          <a:ln w="9525">
            <a:solidFill>
              <a:schemeClr val="bg1">
                <a:lumMod val="50000"/>
              </a:schemeClr>
            </a:solidFill>
            <a:miter lim="800000"/>
          </a:ln>
        </p:spPr>
        <p:txBody>
          <a:bodyPr wrap="none" anchor="ctr"/>
          <a:lstStyle/>
          <a:p>
            <a:pPr>
              <a:defRPr/>
            </a:pPr>
            <a:endParaRPr lang="zh-CN" altLang="en-US" sz="1800" kern="0">
              <a:solidFill>
                <a:prstClr val="black"/>
              </a:solidFill>
            </a:endParaRPr>
          </a:p>
        </p:txBody>
      </p:sp>
    </p:spTree>
  </p:cSld>
  <p:clrMapOvr>
    <a:masterClrMapping/>
  </p:clrMapOvr>
  <p:transition spd="slow">
    <p:push dir="u"/>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pic>
        <p:nvPicPr>
          <p:cNvPr id="2" name="图片占位符 2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15411" y="129117"/>
            <a:ext cx="3028951"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标题 1"/>
          <p:cNvSpPr>
            <a:spLocks noGrp="1"/>
          </p:cNvSpPr>
          <p:nvPr>
            <p:ph type="title" hasCustomPrompt="1"/>
          </p:nvPr>
        </p:nvSpPr>
        <p:spPr>
          <a:xfrm>
            <a:off x="145354" y="179221"/>
            <a:ext cx="3073400" cy="485914"/>
          </a:xfrm>
          <a:prstGeom prst="rect">
            <a:avLst/>
          </a:prstGeom>
        </p:spPr>
        <p:txBody>
          <a:bodyPr>
            <a:normAutofit/>
          </a:bodyPr>
          <a:lstStyle>
            <a:lvl1pPr>
              <a:defRPr sz="2800" b="1">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dirty="0" smtClean="0"/>
              <a:t>标题内容</a:t>
            </a:r>
            <a:endParaRPr lang="zh-CN" altLang="en-US" dirty="0"/>
          </a:p>
        </p:txBody>
      </p:sp>
      <p:cxnSp>
        <p:nvCxnSpPr>
          <p:cNvPr id="4" name="直接连接符 3"/>
          <p:cNvCxnSpPr/>
          <p:nvPr userDrawn="1"/>
        </p:nvCxnSpPr>
        <p:spPr>
          <a:xfrm flipH="1">
            <a:off x="201267" y="741621"/>
            <a:ext cx="3844640" cy="0"/>
          </a:xfrm>
          <a:prstGeom prst="line">
            <a:avLst/>
          </a:prstGeom>
          <a:noFill/>
          <a:ln w="9525" cap="flat" cmpd="sng" algn="ctr">
            <a:solidFill>
              <a:srgbClr val="C00000"/>
            </a:solidFill>
            <a:prstDash val="solid"/>
          </a:ln>
          <a:effectLst/>
        </p:spPr>
      </p:cxnSp>
      <p:sp>
        <p:nvSpPr>
          <p:cNvPr id="5" name="Rectangle 7"/>
          <p:cNvSpPr>
            <a:spLocks noChangeArrowheads="1"/>
          </p:cNvSpPr>
          <p:nvPr userDrawn="1"/>
        </p:nvSpPr>
        <p:spPr bwMode="auto">
          <a:xfrm>
            <a:off x="-12700" y="703521"/>
            <a:ext cx="215900" cy="71438"/>
          </a:xfrm>
          <a:prstGeom prst="rect">
            <a:avLst/>
          </a:prstGeom>
          <a:solidFill>
            <a:srgbClr val="C00000">
              <a:alpha val="89804"/>
            </a:srgbClr>
          </a:solidFill>
          <a:ln w="9525">
            <a:solidFill>
              <a:schemeClr val="bg1">
                <a:lumMod val="50000"/>
              </a:schemeClr>
            </a:solidFill>
            <a:miter lim="800000"/>
          </a:ln>
        </p:spPr>
        <p:txBody>
          <a:bodyPr wrap="none" anchor="ctr"/>
          <a:lstStyle/>
          <a:p>
            <a:pPr>
              <a:defRPr/>
            </a:pPr>
            <a:endParaRPr lang="zh-CN" altLang="en-US" sz="1800" kern="0">
              <a:solidFill>
                <a:prstClr val="black"/>
              </a:solidFill>
            </a:endParaRPr>
          </a:p>
        </p:txBody>
      </p:sp>
    </p:spTree>
  </p:cSld>
  <p:clrMapOvr>
    <a:masterClrMapping/>
  </p:clrMapOvr>
  <p:transition spd="slow">
    <p:push dir="u"/>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pic>
        <p:nvPicPr>
          <p:cNvPr id="2" name="图片占位符 2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15411" y="129117"/>
            <a:ext cx="3028951"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标题 1"/>
          <p:cNvSpPr>
            <a:spLocks noGrp="1"/>
          </p:cNvSpPr>
          <p:nvPr>
            <p:ph type="title" hasCustomPrompt="1"/>
          </p:nvPr>
        </p:nvSpPr>
        <p:spPr>
          <a:xfrm>
            <a:off x="145354" y="179221"/>
            <a:ext cx="3073400" cy="485914"/>
          </a:xfrm>
          <a:prstGeom prst="rect">
            <a:avLst/>
          </a:prstGeom>
        </p:spPr>
        <p:txBody>
          <a:bodyPr>
            <a:normAutofit/>
          </a:bodyPr>
          <a:lstStyle>
            <a:lvl1pPr>
              <a:defRPr sz="2800" b="1">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dirty="0" smtClean="0"/>
              <a:t>标题内容</a:t>
            </a:r>
            <a:endParaRPr lang="zh-CN" altLang="en-US" dirty="0"/>
          </a:p>
        </p:txBody>
      </p:sp>
      <p:cxnSp>
        <p:nvCxnSpPr>
          <p:cNvPr id="4" name="直接连接符 3"/>
          <p:cNvCxnSpPr/>
          <p:nvPr userDrawn="1"/>
        </p:nvCxnSpPr>
        <p:spPr>
          <a:xfrm flipH="1">
            <a:off x="201267" y="741621"/>
            <a:ext cx="3844640" cy="0"/>
          </a:xfrm>
          <a:prstGeom prst="line">
            <a:avLst/>
          </a:prstGeom>
          <a:noFill/>
          <a:ln w="9525" cap="flat" cmpd="sng" algn="ctr">
            <a:solidFill>
              <a:srgbClr val="C00000"/>
            </a:solidFill>
            <a:prstDash val="solid"/>
          </a:ln>
          <a:effectLst/>
        </p:spPr>
      </p:cxnSp>
      <p:sp>
        <p:nvSpPr>
          <p:cNvPr id="5" name="Rectangle 7"/>
          <p:cNvSpPr>
            <a:spLocks noChangeArrowheads="1"/>
          </p:cNvSpPr>
          <p:nvPr userDrawn="1"/>
        </p:nvSpPr>
        <p:spPr bwMode="auto">
          <a:xfrm>
            <a:off x="-12700" y="703521"/>
            <a:ext cx="215900" cy="71438"/>
          </a:xfrm>
          <a:prstGeom prst="rect">
            <a:avLst/>
          </a:prstGeom>
          <a:solidFill>
            <a:srgbClr val="C00000">
              <a:alpha val="89804"/>
            </a:srgbClr>
          </a:solidFill>
          <a:ln w="9525">
            <a:solidFill>
              <a:schemeClr val="bg1">
                <a:lumMod val="50000"/>
              </a:schemeClr>
            </a:solidFill>
            <a:miter lim="800000"/>
          </a:ln>
        </p:spPr>
        <p:txBody>
          <a:bodyPr wrap="none" anchor="ctr"/>
          <a:lstStyle/>
          <a:p>
            <a:pPr>
              <a:defRPr/>
            </a:pPr>
            <a:endParaRPr lang="zh-CN" altLang="en-US" sz="1800" kern="0">
              <a:solidFill>
                <a:prstClr val="black"/>
              </a:solidFill>
            </a:endParaRPr>
          </a:p>
        </p:txBody>
      </p:sp>
    </p:spTree>
  </p:cSld>
  <p:clrMapOvr>
    <a:masterClrMapping/>
  </p:clrMapOvr>
  <p:transition spd="slow">
    <p:push dir="u"/>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标题和内容">
    <p:spTree>
      <p:nvGrpSpPr>
        <p:cNvPr id="1" name=""/>
        <p:cNvGrpSpPr/>
        <p:nvPr/>
      </p:nvGrpSpPr>
      <p:grpSpPr>
        <a:xfrm>
          <a:off x="0" y="0"/>
          <a:ext cx="0" cy="0"/>
          <a:chOff x="0" y="0"/>
          <a:chExt cx="0" cy="0"/>
        </a:xfrm>
      </p:grpSpPr>
      <p:pic>
        <p:nvPicPr>
          <p:cNvPr id="2" name="图片占位符 2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15411" y="129117"/>
            <a:ext cx="3028951"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标题 1"/>
          <p:cNvSpPr>
            <a:spLocks noGrp="1"/>
          </p:cNvSpPr>
          <p:nvPr>
            <p:ph type="title" hasCustomPrompt="1"/>
          </p:nvPr>
        </p:nvSpPr>
        <p:spPr>
          <a:xfrm>
            <a:off x="145354" y="179221"/>
            <a:ext cx="3073400" cy="485914"/>
          </a:xfrm>
          <a:prstGeom prst="rect">
            <a:avLst/>
          </a:prstGeom>
        </p:spPr>
        <p:txBody>
          <a:bodyPr>
            <a:normAutofit/>
          </a:bodyPr>
          <a:lstStyle>
            <a:lvl1pPr>
              <a:defRPr sz="2800" b="1">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dirty="0" smtClean="0"/>
              <a:t>标题内容</a:t>
            </a:r>
            <a:endParaRPr lang="zh-CN" altLang="en-US" dirty="0"/>
          </a:p>
        </p:txBody>
      </p:sp>
      <p:cxnSp>
        <p:nvCxnSpPr>
          <p:cNvPr id="4" name="直接连接符 3"/>
          <p:cNvCxnSpPr/>
          <p:nvPr userDrawn="1"/>
        </p:nvCxnSpPr>
        <p:spPr>
          <a:xfrm flipH="1">
            <a:off x="201267" y="741621"/>
            <a:ext cx="3844640" cy="0"/>
          </a:xfrm>
          <a:prstGeom prst="line">
            <a:avLst/>
          </a:prstGeom>
          <a:noFill/>
          <a:ln w="9525" cap="flat" cmpd="sng" algn="ctr">
            <a:solidFill>
              <a:srgbClr val="C00000"/>
            </a:solidFill>
            <a:prstDash val="solid"/>
          </a:ln>
          <a:effectLst/>
        </p:spPr>
      </p:cxnSp>
      <p:sp>
        <p:nvSpPr>
          <p:cNvPr id="5" name="Rectangle 7"/>
          <p:cNvSpPr>
            <a:spLocks noChangeArrowheads="1"/>
          </p:cNvSpPr>
          <p:nvPr userDrawn="1"/>
        </p:nvSpPr>
        <p:spPr bwMode="auto">
          <a:xfrm>
            <a:off x="-12700" y="703521"/>
            <a:ext cx="215900" cy="71438"/>
          </a:xfrm>
          <a:prstGeom prst="rect">
            <a:avLst/>
          </a:prstGeom>
          <a:solidFill>
            <a:srgbClr val="C00000">
              <a:alpha val="89804"/>
            </a:srgbClr>
          </a:solidFill>
          <a:ln w="9525">
            <a:solidFill>
              <a:schemeClr val="bg1">
                <a:lumMod val="50000"/>
              </a:schemeClr>
            </a:solidFill>
            <a:miter lim="800000"/>
          </a:ln>
        </p:spPr>
        <p:txBody>
          <a:bodyPr wrap="none" anchor="ctr"/>
          <a:lstStyle/>
          <a:p>
            <a:pPr>
              <a:defRPr/>
            </a:pPr>
            <a:endParaRPr lang="zh-CN" altLang="en-US" sz="1800" kern="0">
              <a:solidFill>
                <a:prstClr val="black"/>
              </a:solidFill>
            </a:endParaRPr>
          </a:p>
        </p:txBody>
      </p:sp>
    </p:spTree>
  </p:cSld>
  <p:clrMapOvr>
    <a:masterClrMapping/>
  </p:clrMapOvr>
  <p:transition spd="slow">
    <p:push dir="u"/>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3_标题幻灯片">
    <p:spTree>
      <p:nvGrpSpPr>
        <p:cNvPr id="1" name=""/>
        <p:cNvGrpSpPr/>
        <p:nvPr/>
      </p:nvGrpSpPr>
      <p:grpSpPr>
        <a:xfrm>
          <a:off x="0" y="0"/>
          <a:ext cx="0" cy="0"/>
          <a:chOff x="0" y="0"/>
          <a:chExt cx="0" cy="0"/>
        </a:xfrm>
      </p:grpSpPr>
      <p:pic>
        <p:nvPicPr>
          <p:cNvPr id="4" name="图片占位符 2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15411" y="129117"/>
            <a:ext cx="3028951"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文本占位符 9"/>
          <p:cNvSpPr>
            <a:spLocks noGrp="1"/>
          </p:cNvSpPr>
          <p:nvPr>
            <p:ph type="body" sz="quarter" idx="11"/>
          </p:nvPr>
        </p:nvSpPr>
        <p:spPr>
          <a:xfrm>
            <a:off x="694267" y="125713"/>
            <a:ext cx="7681384" cy="660400"/>
          </a:xfrm>
          <a:prstGeom prst="rect">
            <a:avLst/>
          </a:prstGeom>
        </p:spPr>
        <p:txBody>
          <a:bodyPr/>
          <a:lstStyle>
            <a:lvl1pPr marL="0" indent="0" algn="l" rtl="0" eaLnBrk="1" fontAlgn="base" hangingPunct="1">
              <a:spcBef>
                <a:spcPct val="0"/>
              </a:spcBef>
              <a:spcAft>
                <a:spcPct val="0"/>
              </a:spcAft>
              <a:buFont typeface="Arial" panose="020B0604020202020204" pitchFamily="34" charset="0"/>
              <a:buNone/>
              <a:defRPr lang="zh-CN" altLang="en-US" sz="3200" b="1" kern="1200" dirty="0" smtClean="0">
                <a:solidFill>
                  <a:srgbClr val="262626"/>
                </a:solidFill>
                <a:latin typeface="Impact" panose="020B0806030902050204" pitchFamily="34" charset="0"/>
                <a:ea typeface="微软雅黑" panose="020B0503020204020204" pitchFamily="34" charset="-122"/>
                <a:cs typeface="+mn-cs"/>
              </a:defRPr>
            </a:lvl1pPr>
          </a:lstStyle>
          <a:p>
            <a:pPr lvl="0"/>
            <a:r>
              <a:rPr lang="zh-CN" altLang="en-US" dirty="0" smtClean="0"/>
              <a:t>单击此处编辑母版文本样式</a:t>
            </a:r>
            <a:endParaRPr lang="zh-CN" altLang="en-US" dirty="0" smtClean="0"/>
          </a:p>
        </p:txBody>
      </p:sp>
      <p:sp>
        <p:nvSpPr>
          <p:cNvPr id="19" name="文本占位符 18"/>
          <p:cNvSpPr>
            <a:spLocks noGrp="1"/>
          </p:cNvSpPr>
          <p:nvPr>
            <p:ph type="body" sz="quarter" idx="12"/>
          </p:nvPr>
        </p:nvSpPr>
        <p:spPr>
          <a:xfrm>
            <a:off x="694287" y="1149351"/>
            <a:ext cx="10801351" cy="4559300"/>
          </a:xfrm>
          <a:prstGeom prst="rect">
            <a:avLst/>
          </a:prstGeom>
        </p:spPr>
        <p:txBody>
          <a:bodyPr/>
          <a:lstStyle>
            <a:lvl1pPr marL="0" indent="0">
              <a:buNone/>
              <a:defRPr sz="2400"/>
            </a:lvl1pPr>
          </a:lstStyle>
          <a:p>
            <a:pPr lvl="0"/>
            <a:r>
              <a:rPr lang="zh-CN" altLang="en-US" dirty="0" smtClean="0"/>
              <a:t>单击此处编辑母版文本样式</a:t>
            </a:r>
            <a:endParaRPr lang="en-US" altLang="zh-CN" dirty="0" smtClean="0"/>
          </a:p>
        </p:txBody>
      </p:sp>
    </p:spTree>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6_标题和内容">
    <p:spTree>
      <p:nvGrpSpPr>
        <p:cNvPr id="1" name=""/>
        <p:cNvGrpSpPr/>
        <p:nvPr/>
      </p:nvGrpSpPr>
      <p:grpSpPr>
        <a:xfrm>
          <a:off x="0" y="0"/>
          <a:ext cx="0" cy="0"/>
          <a:chOff x="0" y="0"/>
          <a:chExt cx="0" cy="0"/>
        </a:xfrm>
      </p:grpSpPr>
      <p:pic>
        <p:nvPicPr>
          <p:cNvPr id="2" name="图片占位符 2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15411" y="129117"/>
            <a:ext cx="3028951"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标题 1"/>
          <p:cNvSpPr>
            <a:spLocks noGrp="1"/>
          </p:cNvSpPr>
          <p:nvPr>
            <p:ph type="title" hasCustomPrompt="1"/>
          </p:nvPr>
        </p:nvSpPr>
        <p:spPr>
          <a:xfrm>
            <a:off x="145354" y="179221"/>
            <a:ext cx="3073400" cy="485914"/>
          </a:xfrm>
          <a:prstGeom prst="rect">
            <a:avLst/>
          </a:prstGeom>
        </p:spPr>
        <p:txBody>
          <a:bodyPr>
            <a:normAutofit/>
          </a:bodyPr>
          <a:lstStyle>
            <a:lvl1pPr>
              <a:defRPr sz="2800" b="1">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dirty="0" smtClean="0"/>
              <a:t>标题内容</a:t>
            </a:r>
            <a:endParaRPr lang="zh-CN" altLang="en-US" dirty="0"/>
          </a:p>
        </p:txBody>
      </p:sp>
      <p:cxnSp>
        <p:nvCxnSpPr>
          <p:cNvPr id="4" name="直接连接符 3"/>
          <p:cNvCxnSpPr/>
          <p:nvPr userDrawn="1"/>
        </p:nvCxnSpPr>
        <p:spPr>
          <a:xfrm flipH="1">
            <a:off x="201267" y="741621"/>
            <a:ext cx="3844640" cy="0"/>
          </a:xfrm>
          <a:prstGeom prst="line">
            <a:avLst/>
          </a:prstGeom>
          <a:noFill/>
          <a:ln w="9525" cap="flat" cmpd="sng" algn="ctr">
            <a:solidFill>
              <a:srgbClr val="C00000"/>
            </a:solidFill>
            <a:prstDash val="solid"/>
          </a:ln>
          <a:effectLst/>
        </p:spPr>
      </p:cxnSp>
      <p:sp>
        <p:nvSpPr>
          <p:cNvPr id="5" name="Rectangle 7"/>
          <p:cNvSpPr>
            <a:spLocks noChangeArrowheads="1"/>
          </p:cNvSpPr>
          <p:nvPr userDrawn="1"/>
        </p:nvSpPr>
        <p:spPr bwMode="auto">
          <a:xfrm>
            <a:off x="-12700" y="703521"/>
            <a:ext cx="215900" cy="71438"/>
          </a:xfrm>
          <a:prstGeom prst="rect">
            <a:avLst/>
          </a:prstGeom>
          <a:solidFill>
            <a:srgbClr val="C00000">
              <a:alpha val="89804"/>
            </a:srgbClr>
          </a:solidFill>
          <a:ln w="9525">
            <a:solidFill>
              <a:schemeClr val="bg1">
                <a:lumMod val="50000"/>
              </a:schemeClr>
            </a:solidFill>
            <a:miter lim="800000"/>
          </a:ln>
        </p:spPr>
        <p:txBody>
          <a:bodyPr wrap="none" anchor="ctr"/>
          <a:lstStyle/>
          <a:p>
            <a:pPr>
              <a:defRPr/>
            </a:pPr>
            <a:endParaRPr lang="zh-CN" altLang="en-US" sz="1800" kern="0">
              <a:solidFill>
                <a:prstClr val="black"/>
              </a:solidFill>
            </a:endParaRPr>
          </a:p>
        </p:txBody>
      </p:sp>
    </p:spTree>
  </p:cSld>
  <p:clrMapOvr>
    <a:masterClrMapping/>
  </p:clrMapOvr>
  <p:transition spd="slow">
    <p:push dir="u"/>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7_标题和内容">
    <p:spTree>
      <p:nvGrpSpPr>
        <p:cNvPr id="1" name=""/>
        <p:cNvGrpSpPr/>
        <p:nvPr/>
      </p:nvGrpSpPr>
      <p:grpSpPr>
        <a:xfrm>
          <a:off x="0" y="0"/>
          <a:ext cx="0" cy="0"/>
          <a:chOff x="0" y="0"/>
          <a:chExt cx="0" cy="0"/>
        </a:xfrm>
      </p:grpSpPr>
      <p:pic>
        <p:nvPicPr>
          <p:cNvPr id="2" name="图片占位符 2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15411" y="129117"/>
            <a:ext cx="3028951"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标题 1"/>
          <p:cNvSpPr>
            <a:spLocks noGrp="1"/>
          </p:cNvSpPr>
          <p:nvPr>
            <p:ph type="title" hasCustomPrompt="1"/>
          </p:nvPr>
        </p:nvSpPr>
        <p:spPr>
          <a:xfrm>
            <a:off x="145354" y="179221"/>
            <a:ext cx="3073400" cy="485914"/>
          </a:xfrm>
          <a:prstGeom prst="rect">
            <a:avLst/>
          </a:prstGeom>
        </p:spPr>
        <p:txBody>
          <a:bodyPr>
            <a:normAutofit/>
          </a:bodyPr>
          <a:lstStyle>
            <a:lvl1pPr>
              <a:defRPr sz="2800" b="1">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dirty="0" smtClean="0"/>
              <a:t>标题内容</a:t>
            </a:r>
            <a:endParaRPr lang="zh-CN" altLang="en-US" dirty="0"/>
          </a:p>
        </p:txBody>
      </p:sp>
      <p:cxnSp>
        <p:nvCxnSpPr>
          <p:cNvPr id="4" name="直接连接符 3"/>
          <p:cNvCxnSpPr/>
          <p:nvPr userDrawn="1"/>
        </p:nvCxnSpPr>
        <p:spPr>
          <a:xfrm flipH="1">
            <a:off x="201267" y="741621"/>
            <a:ext cx="3844640" cy="0"/>
          </a:xfrm>
          <a:prstGeom prst="line">
            <a:avLst/>
          </a:prstGeom>
          <a:noFill/>
          <a:ln w="9525" cap="flat" cmpd="sng" algn="ctr">
            <a:solidFill>
              <a:srgbClr val="C00000"/>
            </a:solidFill>
            <a:prstDash val="solid"/>
          </a:ln>
          <a:effectLst/>
        </p:spPr>
      </p:cxnSp>
      <p:sp>
        <p:nvSpPr>
          <p:cNvPr id="5" name="Rectangle 7"/>
          <p:cNvSpPr>
            <a:spLocks noChangeArrowheads="1"/>
          </p:cNvSpPr>
          <p:nvPr userDrawn="1"/>
        </p:nvSpPr>
        <p:spPr bwMode="auto">
          <a:xfrm>
            <a:off x="-12700" y="703521"/>
            <a:ext cx="215900" cy="71438"/>
          </a:xfrm>
          <a:prstGeom prst="rect">
            <a:avLst/>
          </a:prstGeom>
          <a:solidFill>
            <a:srgbClr val="C00000">
              <a:alpha val="89804"/>
            </a:srgbClr>
          </a:solidFill>
          <a:ln w="9525">
            <a:solidFill>
              <a:schemeClr val="bg1">
                <a:lumMod val="50000"/>
              </a:schemeClr>
            </a:solidFill>
            <a:miter lim="800000"/>
          </a:ln>
        </p:spPr>
        <p:txBody>
          <a:bodyPr wrap="none" anchor="ctr"/>
          <a:lstStyle/>
          <a:p>
            <a:pPr>
              <a:defRPr/>
            </a:pPr>
            <a:endParaRPr lang="zh-CN" altLang="en-US" sz="1800" kern="0">
              <a:solidFill>
                <a:prstClr val="black"/>
              </a:solidFill>
            </a:endParaRPr>
          </a:p>
        </p:txBody>
      </p:sp>
    </p:spTree>
  </p:cSld>
  <p:clrMapOvr>
    <a:masterClrMapping/>
  </p:clrMapOvr>
  <p:transition spd="slow">
    <p:push dir="u"/>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C61A40F5-39E8-48CC-8BE9-CBDBB621281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3FFCEAB-747E-4770-9193-E7552BF9B316}"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8_标题和内容">
    <p:spTree>
      <p:nvGrpSpPr>
        <p:cNvPr id="1" name=""/>
        <p:cNvGrpSpPr/>
        <p:nvPr/>
      </p:nvGrpSpPr>
      <p:grpSpPr>
        <a:xfrm>
          <a:off x="0" y="0"/>
          <a:ext cx="0" cy="0"/>
          <a:chOff x="0" y="0"/>
          <a:chExt cx="0" cy="0"/>
        </a:xfrm>
      </p:grpSpPr>
      <p:pic>
        <p:nvPicPr>
          <p:cNvPr id="2" name="图片占位符 2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15411" y="129117"/>
            <a:ext cx="3028951"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标题 1"/>
          <p:cNvSpPr>
            <a:spLocks noGrp="1"/>
          </p:cNvSpPr>
          <p:nvPr>
            <p:ph type="title" hasCustomPrompt="1"/>
          </p:nvPr>
        </p:nvSpPr>
        <p:spPr>
          <a:xfrm>
            <a:off x="145354" y="179221"/>
            <a:ext cx="3073400" cy="485914"/>
          </a:xfrm>
          <a:prstGeom prst="rect">
            <a:avLst/>
          </a:prstGeom>
        </p:spPr>
        <p:txBody>
          <a:bodyPr>
            <a:normAutofit/>
          </a:bodyPr>
          <a:lstStyle>
            <a:lvl1pPr>
              <a:defRPr sz="2800" b="1">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dirty="0" smtClean="0"/>
              <a:t>标题内容</a:t>
            </a:r>
            <a:endParaRPr lang="zh-CN" altLang="en-US" dirty="0"/>
          </a:p>
        </p:txBody>
      </p:sp>
      <p:cxnSp>
        <p:nvCxnSpPr>
          <p:cNvPr id="4" name="直接连接符 3"/>
          <p:cNvCxnSpPr/>
          <p:nvPr userDrawn="1"/>
        </p:nvCxnSpPr>
        <p:spPr>
          <a:xfrm flipH="1">
            <a:off x="201267" y="741621"/>
            <a:ext cx="3844640" cy="0"/>
          </a:xfrm>
          <a:prstGeom prst="line">
            <a:avLst/>
          </a:prstGeom>
          <a:noFill/>
          <a:ln w="9525" cap="flat" cmpd="sng" algn="ctr">
            <a:solidFill>
              <a:srgbClr val="C00000"/>
            </a:solidFill>
            <a:prstDash val="solid"/>
          </a:ln>
          <a:effectLst/>
        </p:spPr>
      </p:cxnSp>
      <p:sp>
        <p:nvSpPr>
          <p:cNvPr id="5" name="Rectangle 7"/>
          <p:cNvSpPr>
            <a:spLocks noChangeArrowheads="1"/>
          </p:cNvSpPr>
          <p:nvPr userDrawn="1"/>
        </p:nvSpPr>
        <p:spPr bwMode="auto">
          <a:xfrm>
            <a:off x="-12700" y="703521"/>
            <a:ext cx="215900" cy="71438"/>
          </a:xfrm>
          <a:prstGeom prst="rect">
            <a:avLst/>
          </a:prstGeom>
          <a:solidFill>
            <a:srgbClr val="C00000">
              <a:alpha val="89804"/>
            </a:srgbClr>
          </a:solidFill>
          <a:ln w="9525">
            <a:solidFill>
              <a:schemeClr val="bg1">
                <a:lumMod val="50000"/>
              </a:schemeClr>
            </a:solidFill>
            <a:miter lim="800000"/>
          </a:ln>
        </p:spPr>
        <p:txBody>
          <a:bodyPr wrap="none" anchor="ctr"/>
          <a:lstStyle/>
          <a:p>
            <a:pPr>
              <a:defRPr/>
            </a:pPr>
            <a:endParaRPr lang="zh-CN" altLang="en-US" sz="1800" kern="0">
              <a:solidFill>
                <a:prstClr val="black"/>
              </a:solidFill>
            </a:endParaRPr>
          </a:p>
        </p:txBody>
      </p:sp>
    </p:spTree>
  </p:cSld>
  <p:clrMapOvr>
    <a:masterClrMapping/>
  </p:clrMapOvr>
  <p:transition spd="slow">
    <p:push dir="u"/>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9_标题和内容">
    <p:spTree>
      <p:nvGrpSpPr>
        <p:cNvPr id="1" name=""/>
        <p:cNvGrpSpPr/>
        <p:nvPr/>
      </p:nvGrpSpPr>
      <p:grpSpPr>
        <a:xfrm>
          <a:off x="0" y="0"/>
          <a:ext cx="0" cy="0"/>
          <a:chOff x="0" y="0"/>
          <a:chExt cx="0" cy="0"/>
        </a:xfrm>
      </p:grpSpPr>
      <p:pic>
        <p:nvPicPr>
          <p:cNvPr id="2" name="图片占位符 2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15411" y="129117"/>
            <a:ext cx="3028951"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标题 1"/>
          <p:cNvSpPr>
            <a:spLocks noGrp="1"/>
          </p:cNvSpPr>
          <p:nvPr>
            <p:ph type="title" hasCustomPrompt="1"/>
          </p:nvPr>
        </p:nvSpPr>
        <p:spPr>
          <a:xfrm>
            <a:off x="145354" y="179221"/>
            <a:ext cx="3073400" cy="485914"/>
          </a:xfrm>
          <a:prstGeom prst="rect">
            <a:avLst/>
          </a:prstGeom>
        </p:spPr>
        <p:txBody>
          <a:bodyPr>
            <a:normAutofit/>
          </a:bodyPr>
          <a:lstStyle>
            <a:lvl1pPr>
              <a:defRPr sz="2800" b="1">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dirty="0" smtClean="0"/>
              <a:t>标题内容</a:t>
            </a:r>
            <a:endParaRPr lang="zh-CN" altLang="en-US" dirty="0"/>
          </a:p>
        </p:txBody>
      </p:sp>
      <p:cxnSp>
        <p:nvCxnSpPr>
          <p:cNvPr id="4" name="直接连接符 3"/>
          <p:cNvCxnSpPr/>
          <p:nvPr userDrawn="1"/>
        </p:nvCxnSpPr>
        <p:spPr>
          <a:xfrm flipH="1">
            <a:off x="201267" y="741621"/>
            <a:ext cx="3844640" cy="0"/>
          </a:xfrm>
          <a:prstGeom prst="line">
            <a:avLst/>
          </a:prstGeom>
          <a:noFill/>
          <a:ln w="9525" cap="flat" cmpd="sng" algn="ctr">
            <a:solidFill>
              <a:srgbClr val="C00000"/>
            </a:solidFill>
            <a:prstDash val="solid"/>
          </a:ln>
          <a:effectLst/>
        </p:spPr>
      </p:cxnSp>
      <p:sp>
        <p:nvSpPr>
          <p:cNvPr id="5" name="Rectangle 7"/>
          <p:cNvSpPr>
            <a:spLocks noChangeArrowheads="1"/>
          </p:cNvSpPr>
          <p:nvPr userDrawn="1"/>
        </p:nvSpPr>
        <p:spPr bwMode="auto">
          <a:xfrm>
            <a:off x="-12700" y="703521"/>
            <a:ext cx="215900" cy="71438"/>
          </a:xfrm>
          <a:prstGeom prst="rect">
            <a:avLst/>
          </a:prstGeom>
          <a:solidFill>
            <a:srgbClr val="C00000">
              <a:alpha val="89804"/>
            </a:srgbClr>
          </a:solidFill>
          <a:ln w="9525">
            <a:solidFill>
              <a:schemeClr val="bg1">
                <a:lumMod val="50000"/>
              </a:schemeClr>
            </a:solidFill>
            <a:miter lim="800000"/>
          </a:ln>
        </p:spPr>
        <p:txBody>
          <a:bodyPr wrap="none" anchor="ctr"/>
          <a:lstStyle/>
          <a:p>
            <a:pPr>
              <a:defRPr/>
            </a:pPr>
            <a:endParaRPr lang="zh-CN" altLang="en-US" sz="1800" kern="0">
              <a:solidFill>
                <a:prstClr val="black"/>
              </a:solidFill>
            </a:endParaRPr>
          </a:p>
        </p:txBody>
      </p:sp>
    </p:spTree>
  </p:cSld>
  <p:clrMapOvr>
    <a:masterClrMapping/>
  </p:clrMapOvr>
  <p:transition spd="slow">
    <p:push dir="u"/>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0_标题和内容">
    <p:spTree>
      <p:nvGrpSpPr>
        <p:cNvPr id="1" name=""/>
        <p:cNvGrpSpPr/>
        <p:nvPr/>
      </p:nvGrpSpPr>
      <p:grpSpPr>
        <a:xfrm>
          <a:off x="0" y="0"/>
          <a:ext cx="0" cy="0"/>
          <a:chOff x="0" y="0"/>
          <a:chExt cx="0" cy="0"/>
        </a:xfrm>
      </p:grpSpPr>
      <p:pic>
        <p:nvPicPr>
          <p:cNvPr id="2" name="图片占位符 2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15411" y="129117"/>
            <a:ext cx="3028951"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标题 1"/>
          <p:cNvSpPr>
            <a:spLocks noGrp="1"/>
          </p:cNvSpPr>
          <p:nvPr>
            <p:ph type="title" hasCustomPrompt="1"/>
          </p:nvPr>
        </p:nvSpPr>
        <p:spPr>
          <a:xfrm>
            <a:off x="145354" y="179221"/>
            <a:ext cx="3073400" cy="485914"/>
          </a:xfrm>
          <a:prstGeom prst="rect">
            <a:avLst/>
          </a:prstGeom>
        </p:spPr>
        <p:txBody>
          <a:bodyPr>
            <a:normAutofit/>
          </a:bodyPr>
          <a:lstStyle>
            <a:lvl1pPr>
              <a:defRPr sz="2800" b="1">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dirty="0" smtClean="0"/>
              <a:t>标题内容</a:t>
            </a:r>
            <a:endParaRPr lang="zh-CN" altLang="en-US" dirty="0"/>
          </a:p>
        </p:txBody>
      </p:sp>
      <p:cxnSp>
        <p:nvCxnSpPr>
          <p:cNvPr id="4" name="直接连接符 3"/>
          <p:cNvCxnSpPr/>
          <p:nvPr userDrawn="1"/>
        </p:nvCxnSpPr>
        <p:spPr>
          <a:xfrm flipH="1">
            <a:off x="201267" y="741621"/>
            <a:ext cx="3844640" cy="0"/>
          </a:xfrm>
          <a:prstGeom prst="line">
            <a:avLst/>
          </a:prstGeom>
          <a:noFill/>
          <a:ln w="9525" cap="flat" cmpd="sng" algn="ctr">
            <a:solidFill>
              <a:srgbClr val="C00000"/>
            </a:solidFill>
            <a:prstDash val="solid"/>
          </a:ln>
          <a:effectLst/>
        </p:spPr>
      </p:cxnSp>
      <p:sp>
        <p:nvSpPr>
          <p:cNvPr id="5" name="Rectangle 7"/>
          <p:cNvSpPr>
            <a:spLocks noChangeArrowheads="1"/>
          </p:cNvSpPr>
          <p:nvPr userDrawn="1"/>
        </p:nvSpPr>
        <p:spPr bwMode="auto">
          <a:xfrm>
            <a:off x="-12700" y="703521"/>
            <a:ext cx="215900" cy="71438"/>
          </a:xfrm>
          <a:prstGeom prst="rect">
            <a:avLst/>
          </a:prstGeom>
          <a:solidFill>
            <a:srgbClr val="C00000">
              <a:alpha val="89804"/>
            </a:srgbClr>
          </a:solidFill>
          <a:ln w="9525">
            <a:solidFill>
              <a:schemeClr val="bg1">
                <a:lumMod val="50000"/>
              </a:schemeClr>
            </a:solidFill>
            <a:miter lim="800000"/>
          </a:ln>
        </p:spPr>
        <p:txBody>
          <a:bodyPr wrap="none" anchor="ctr"/>
          <a:lstStyle/>
          <a:p>
            <a:pPr>
              <a:defRPr/>
            </a:pPr>
            <a:endParaRPr lang="zh-CN" altLang="en-US" sz="1800" kern="0">
              <a:solidFill>
                <a:prstClr val="black"/>
              </a:solidFill>
            </a:endParaRPr>
          </a:p>
        </p:txBody>
      </p:sp>
    </p:spTree>
  </p:cSld>
  <p:clrMapOvr>
    <a:masterClrMapping/>
  </p:clrMapOvr>
  <p:transition spd="slow">
    <p:push dir="u"/>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1_标题和内容">
    <p:spTree>
      <p:nvGrpSpPr>
        <p:cNvPr id="1" name=""/>
        <p:cNvGrpSpPr/>
        <p:nvPr/>
      </p:nvGrpSpPr>
      <p:grpSpPr>
        <a:xfrm>
          <a:off x="0" y="0"/>
          <a:ext cx="0" cy="0"/>
          <a:chOff x="0" y="0"/>
          <a:chExt cx="0" cy="0"/>
        </a:xfrm>
      </p:grpSpPr>
      <p:pic>
        <p:nvPicPr>
          <p:cNvPr id="2" name="图片占位符 2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15411" y="129117"/>
            <a:ext cx="3028951"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标题 1"/>
          <p:cNvSpPr>
            <a:spLocks noGrp="1"/>
          </p:cNvSpPr>
          <p:nvPr>
            <p:ph type="title" hasCustomPrompt="1"/>
          </p:nvPr>
        </p:nvSpPr>
        <p:spPr>
          <a:xfrm>
            <a:off x="145354" y="179221"/>
            <a:ext cx="3073400" cy="485914"/>
          </a:xfrm>
          <a:prstGeom prst="rect">
            <a:avLst/>
          </a:prstGeom>
        </p:spPr>
        <p:txBody>
          <a:bodyPr>
            <a:normAutofit/>
          </a:bodyPr>
          <a:lstStyle>
            <a:lvl1pPr>
              <a:defRPr sz="2800" b="1">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dirty="0" smtClean="0"/>
              <a:t>标题内容</a:t>
            </a:r>
            <a:endParaRPr lang="zh-CN" altLang="en-US" dirty="0"/>
          </a:p>
        </p:txBody>
      </p:sp>
      <p:cxnSp>
        <p:nvCxnSpPr>
          <p:cNvPr id="4" name="直接连接符 3"/>
          <p:cNvCxnSpPr/>
          <p:nvPr userDrawn="1"/>
        </p:nvCxnSpPr>
        <p:spPr>
          <a:xfrm flipH="1">
            <a:off x="201267" y="741621"/>
            <a:ext cx="3844640" cy="0"/>
          </a:xfrm>
          <a:prstGeom prst="line">
            <a:avLst/>
          </a:prstGeom>
          <a:noFill/>
          <a:ln w="9525" cap="flat" cmpd="sng" algn="ctr">
            <a:solidFill>
              <a:srgbClr val="C00000"/>
            </a:solidFill>
            <a:prstDash val="solid"/>
          </a:ln>
          <a:effectLst/>
        </p:spPr>
      </p:cxnSp>
      <p:sp>
        <p:nvSpPr>
          <p:cNvPr id="5" name="Rectangle 7"/>
          <p:cNvSpPr>
            <a:spLocks noChangeArrowheads="1"/>
          </p:cNvSpPr>
          <p:nvPr userDrawn="1"/>
        </p:nvSpPr>
        <p:spPr bwMode="auto">
          <a:xfrm>
            <a:off x="-12700" y="703521"/>
            <a:ext cx="215900" cy="71438"/>
          </a:xfrm>
          <a:prstGeom prst="rect">
            <a:avLst/>
          </a:prstGeom>
          <a:solidFill>
            <a:srgbClr val="C00000">
              <a:alpha val="89804"/>
            </a:srgbClr>
          </a:solidFill>
          <a:ln w="9525">
            <a:solidFill>
              <a:schemeClr val="bg1">
                <a:lumMod val="50000"/>
              </a:schemeClr>
            </a:solidFill>
            <a:miter lim="800000"/>
          </a:ln>
        </p:spPr>
        <p:txBody>
          <a:bodyPr wrap="none" anchor="ctr"/>
          <a:lstStyle/>
          <a:p>
            <a:pPr>
              <a:defRPr/>
            </a:pPr>
            <a:endParaRPr lang="zh-CN" altLang="en-US" sz="1800" kern="0">
              <a:solidFill>
                <a:prstClr val="black"/>
              </a:solidFill>
            </a:endParaRPr>
          </a:p>
        </p:txBody>
      </p:sp>
    </p:spTree>
  </p:cSld>
  <p:clrMapOvr>
    <a:masterClrMapping/>
  </p:clrMapOvr>
  <p:transition spd="slow">
    <p:push dir="u"/>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2_标题和内容">
    <p:spTree>
      <p:nvGrpSpPr>
        <p:cNvPr id="1" name=""/>
        <p:cNvGrpSpPr/>
        <p:nvPr/>
      </p:nvGrpSpPr>
      <p:grpSpPr>
        <a:xfrm>
          <a:off x="0" y="0"/>
          <a:ext cx="0" cy="0"/>
          <a:chOff x="0" y="0"/>
          <a:chExt cx="0" cy="0"/>
        </a:xfrm>
      </p:grpSpPr>
      <p:pic>
        <p:nvPicPr>
          <p:cNvPr id="2" name="图片占位符 2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15411" y="129117"/>
            <a:ext cx="3028951"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标题 1"/>
          <p:cNvSpPr>
            <a:spLocks noGrp="1"/>
          </p:cNvSpPr>
          <p:nvPr>
            <p:ph type="title" hasCustomPrompt="1"/>
          </p:nvPr>
        </p:nvSpPr>
        <p:spPr>
          <a:xfrm>
            <a:off x="145354" y="179221"/>
            <a:ext cx="3073400" cy="485914"/>
          </a:xfrm>
          <a:prstGeom prst="rect">
            <a:avLst/>
          </a:prstGeom>
        </p:spPr>
        <p:txBody>
          <a:bodyPr>
            <a:normAutofit/>
          </a:bodyPr>
          <a:lstStyle>
            <a:lvl1pPr>
              <a:defRPr sz="2800" b="1">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dirty="0" smtClean="0"/>
              <a:t>标题内容</a:t>
            </a:r>
            <a:endParaRPr lang="zh-CN" altLang="en-US" dirty="0"/>
          </a:p>
        </p:txBody>
      </p:sp>
      <p:cxnSp>
        <p:nvCxnSpPr>
          <p:cNvPr id="4" name="直接连接符 3"/>
          <p:cNvCxnSpPr/>
          <p:nvPr userDrawn="1"/>
        </p:nvCxnSpPr>
        <p:spPr>
          <a:xfrm flipH="1">
            <a:off x="201267" y="741621"/>
            <a:ext cx="3844640" cy="0"/>
          </a:xfrm>
          <a:prstGeom prst="line">
            <a:avLst/>
          </a:prstGeom>
          <a:noFill/>
          <a:ln w="9525" cap="flat" cmpd="sng" algn="ctr">
            <a:solidFill>
              <a:srgbClr val="C00000"/>
            </a:solidFill>
            <a:prstDash val="solid"/>
          </a:ln>
          <a:effectLst/>
        </p:spPr>
      </p:cxnSp>
      <p:sp>
        <p:nvSpPr>
          <p:cNvPr id="5" name="Rectangle 7"/>
          <p:cNvSpPr>
            <a:spLocks noChangeArrowheads="1"/>
          </p:cNvSpPr>
          <p:nvPr userDrawn="1"/>
        </p:nvSpPr>
        <p:spPr bwMode="auto">
          <a:xfrm>
            <a:off x="-12700" y="703521"/>
            <a:ext cx="215900" cy="71438"/>
          </a:xfrm>
          <a:prstGeom prst="rect">
            <a:avLst/>
          </a:prstGeom>
          <a:solidFill>
            <a:srgbClr val="C00000">
              <a:alpha val="89804"/>
            </a:srgbClr>
          </a:solidFill>
          <a:ln w="9525">
            <a:solidFill>
              <a:schemeClr val="bg1">
                <a:lumMod val="50000"/>
              </a:schemeClr>
            </a:solidFill>
            <a:miter lim="800000"/>
          </a:ln>
        </p:spPr>
        <p:txBody>
          <a:bodyPr wrap="none" anchor="ctr"/>
          <a:lstStyle/>
          <a:p>
            <a:pPr>
              <a:defRPr/>
            </a:pPr>
            <a:endParaRPr lang="zh-CN" altLang="en-US" sz="1800" kern="0">
              <a:solidFill>
                <a:prstClr val="black"/>
              </a:solidFill>
            </a:endParaRPr>
          </a:p>
        </p:txBody>
      </p:sp>
    </p:spTree>
  </p:cSld>
  <p:clrMapOvr>
    <a:masterClrMapping/>
  </p:clrMapOvr>
  <p:transition spd="slow">
    <p:push dir="u"/>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3_标题和内容">
    <p:spTree>
      <p:nvGrpSpPr>
        <p:cNvPr id="1" name=""/>
        <p:cNvGrpSpPr/>
        <p:nvPr/>
      </p:nvGrpSpPr>
      <p:grpSpPr>
        <a:xfrm>
          <a:off x="0" y="0"/>
          <a:ext cx="0" cy="0"/>
          <a:chOff x="0" y="0"/>
          <a:chExt cx="0" cy="0"/>
        </a:xfrm>
      </p:grpSpPr>
      <p:pic>
        <p:nvPicPr>
          <p:cNvPr id="2" name="图片占位符 2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15411" y="129117"/>
            <a:ext cx="3028951"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标题 1"/>
          <p:cNvSpPr>
            <a:spLocks noGrp="1"/>
          </p:cNvSpPr>
          <p:nvPr>
            <p:ph type="title" hasCustomPrompt="1"/>
          </p:nvPr>
        </p:nvSpPr>
        <p:spPr>
          <a:xfrm>
            <a:off x="145354" y="179221"/>
            <a:ext cx="3073400" cy="485914"/>
          </a:xfrm>
          <a:prstGeom prst="rect">
            <a:avLst/>
          </a:prstGeom>
        </p:spPr>
        <p:txBody>
          <a:bodyPr>
            <a:normAutofit/>
          </a:bodyPr>
          <a:lstStyle>
            <a:lvl1pPr>
              <a:defRPr sz="2800" b="1">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dirty="0" smtClean="0"/>
              <a:t>标题内容</a:t>
            </a:r>
            <a:endParaRPr lang="zh-CN" altLang="en-US" dirty="0"/>
          </a:p>
        </p:txBody>
      </p:sp>
      <p:cxnSp>
        <p:nvCxnSpPr>
          <p:cNvPr id="4" name="直接连接符 3"/>
          <p:cNvCxnSpPr/>
          <p:nvPr userDrawn="1"/>
        </p:nvCxnSpPr>
        <p:spPr>
          <a:xfrm flipH="1">
            <a:off x="201267" y="741621"/>
            <a:ext cx="3844640" cy="0"/>
          </a:xfrm>
          <a:prstGeom prst="line">
            <a:avLst/>
          </a:prstGeom>
          <a:noFill/>
          <a:ln w="9525" cap="flat" cmpd="sng" algn="ctr">
            <a:solidFill>
              <a:srgbClr val="C00000"/>
            </a:solidFill>
            <a:prstDash val="solid"/>
          </a:ln>
          <a:effectLst/>
        </p:spPr>
      </p:cxnSp>
      <p:sp>
        <p:nvSpPr>
          <p:cNvPr id="5" name="Rectangle 7"/>
          <p:cNvSpPr>
            <a:spLocks noChangeArrowheads="1"/>
          </p:cNvSpPr>
          <p:nvPr userDrawn="1"/>
        </p:nvSpPr>
        <p:spPr bwMode="auto">
          <a:xfrm>
            <a:off x="-12700" y="703521"/>
            <a:ext cx="215900" cy="71438"/>
          </a:xfrm>
          <a:prstGeom prst="rect">
            <a:avLst/>
          </a:prstGeom>
          <a:solidFill>
            <a:srgbClr val="C00000">
              <a:alpha val="89804"/>
            </a:srgbClr>
          </a:solidFill>
          <a:ln w="9525">
            <a:solidFill>
              <a:schemeClr val="bg1">
                <a:lumMod val="50000"/>
              </a:schemeClr>
            </a:solidFill>
            <a:miter lim="800000"/>
          </a:ln>
        </p:spPr>
        <p:txBody>
          <a:bodyPr wrap="none" anchor="ctr"/>
          <a:lstStyle/>
          <a:p>
            <a:pPr>
              <a:defRPr/>
            </a:pPr>
            <a:endParaRPr lang="zh-CN" altLang="en-US" sz="1800" kern="0">
              <a:solidFill>
                <a:prstClr val="black"/>
              </a:solidFill>
            </a:endParaRPr>
          </a:p>
        </p:txBody>
      </p:sp>
    </p:spTree>
  </p:cSld>
  <p:clrMapOvr>
    <a:masterClrMapping/>
  </p:clrMapOvr>
  <p:transition spd="slow">
    <p:push dir="u"/>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14_标题和内容">
    <p:bg>
      <p:bgPr>
        <a:solidFill>
          <a:schemeClr val="bg2">
            <a:lumMod val="90000"/>
          </a:schemeClr>
        </a:solidFill>
        <a:effectLst/>
      </p:bgPr>
    </p:bg>
    <p:spTree>
      <p:nvGrpSpPr>
        <p:cNvPr id="1" name=""/>
        <p:cNvGrpSpPr/>
        <p:nvPr/>
      </p:nvGrpSpPr>
      <p:grpSpPr>
        <a:xfrm>
          <a:off x="0" y="0"/>
          <a:ext cx="0" cy="0"/>
          <a:chOff x="0" y="0"/>
          <a:chExt cx="0" cy="0"/>
        </a:xfrm>
      </p:grpSpPr>
      <p:pic>
        <p:nvPicPr>
          <p:cNvPr id="9" name="图片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 y="0"/>
            <a:ext cx="12192000" cy="6857742"/>
          </a:xfrm>
          <a:prstGeom prst="rect">
            <a:avLst/>
          </a:prstGeom>
        </p:spPr>
      </p:pic>
      <p:sp>
        <p:nvSpPr>
          <p:cNvPr id="3" name="内容占位符 2"/>
          <p:cNvSpPr>
            <a:spLocks noGrp="1"/>
          </p:cNvSpPr>
          <p:nvPr>
            <p:ph idx="1"/>
          </p:nvPr>
        </p:nvSpPr>
        <p:spPr>
          <a:xfrm>
            <a:off x="723902" y="1231900"/>
            <a:ext cx="10668000" cy="5105400"/>
          </a:xfrm>
        </p:spPr>
        <p:txBody>
          <a:bodyPr>
            <a:normAutofit/>
          </a:bodyPr>
          <a:lstStyle>
            <a:lvl1pPr>
              <a:defRPr sz="2000">
                <a:solidFill>
                  <a:schemeClr val="tx1">
                    <a:lumMod val="75000"/>
                    <a:lumOff val="25000"/>
                  </a:schemeClr>
                </a:solidFill>
                <a:latin typeface="微软雅黑" panose="020B0503020204020204" pitchFamily="34" charset="-122"/>
                <a:ea typeface="微软雅黑" panose="020B0503020204020204" pitchFamily="34" charset="-122"/>
              </a:defRPr>
            </a:lvl1pPr>
          </a:lstStyle>
          <a:p>
            <a:pPr lvl="0"/>
            <a:r>
              <a:rPr lang="zh-CN" altLang="en-US" smtClean="0"/>
              <a:t>单击此处编辑母版文本样式</a:t>
            </a:r>
            <a:endParaRPr lang="zh-CN" altLang="en-US" smtClean="0"/>
          </a:p>
        </p:txBody>
      </p:sp>
      <p:sp>
        <p:nvSpPr>
          <p:cNvPr id="8" name="标题 1"/>
          <p:cNvSpPr>
            <a:spLocks noGrp="1"/>
          </p:cNvSpPr>
          <p:nvPr>
            <p:ph type="title" hasCustomPrompt="1"/>
          </p:nvPr>
        </p:nvSpPr>
        <p:spPr>
          <a:xfrm>
            <a:off x="215900" y="368300"/>
            <a:ext cx="3073400" cy="485914"/>
          </a:xfrm>
        </p:spPr>
        <p:txBody>
          <a:bodyPr>
            <a:normAutofit/>
          </a:bodyPr>
          <a:lstStyle>
            <a:lvl1pPr>
              <a:defRPr sz="2800" b="1">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dirty="0" smtClean="0"/>
              <a:t>标题内容</a:t>
            </a:r>
            <a:endParaRPr lang="zh-CN" altLang="en-US" dirty="0"/>
          </a:p>
        </p:txBody>
      </p:sp>
      <p:cxnSp>
        <p:nvCxnSpPr>
          <p:cNvPr id="10" name="直接连接符 9"/>
          <p:cNvCxnSpPr/>
          <p:nvPr/>
        </p:nvCxnSpPr>
        <p:spPr>
          <a:xfrm flipH="1">
            <a:off x="201267" y="873596"/>
            <a:ext cx="3097958" cy="0"/>
          </a:xfrm>
          <a:prstGeom prst="line">
            <a:avLst/>
          </a:prstGeom>
          <a:noFill/>
          <a:ln w="9525" cap="flat" cmpd="sng" algn="ctr">
            <a:solidFill>
              <a:srgbClr val="C00000"/>
            </a:solidFill>
            <a:prstDash val="solid"/>
          </a:ln>
          <a:effectLst/>
        </p:spPr>
      </p:cxnSp>
      <p:sp>
        <p:nvSpPr>
          <p:cNvPr id="11" name="Rectangle 7"/>
          <p:cNvSpPr>
            <a:spLocks noChangeArrowheads="1"/>
          </p:cNvSpPr>
          <p:nvPr/>
        </p:nvSpPr>
        <p:spPr bwMode="auto">
          <a:xfrm>
            <a:off x="-12700" y="835496"/>
            <a:ext cx="215900" cy="71438"/>
          </a:xfrm>
          <a:prstGeom prst="rect">
            <a:avLst/>
          </a:prstGeom>
          <a:solidFill>
            <a:srgbClr val="C00000">
              <a:alpha val="89804"/>
            </a:srgbClr>
          </a:solidFill>
          <a:ln w="9525">
            <a:solidFill>
              <a:schemeClr val="bg1">
                <a:lumMod val="50000"/>
              </a:schemeClr>
            </a:solidFill>
            <a:miter lim="800000"/>
          </a:ln>
        </p:spPr>
        <p:txBody>
          <a:bodyPr wrap="none" anchor="ctr"/>
          <a:lstStyle/>
          <a:p>
            <a:pPr>
              <a:defRPr/>
            </a:pPr>
            <a:endParaRPr lang="zh-CN" altLang="en-US" sz="1800" kern="0">
              <a:solidFill>
                <a:prstClr val="black"/>
              </a:solidFill>
            </a:endParaRPr>
          </a:p>
        </p:txBody>
      </p:sp>
    </p:spTree>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5_标题和内容">
    <p:spTree>
      <p:nvGrpSpPr>
        <p:cNvPr id="1" name=""/>
        <p:cNvGrpSpPr/>
        <p:nvPr/>
      </p:nvGrpSpPr>
      <p:grpSpPr>
        <a:xfrm>
          <a:off x="0" y="0"/>
          <a:ext cx="0" cy="0"/>
          <a:chOff x="0" y="0"/>
          <a:chExt cx="0" cy="0"/>
        </a:xfrm>
      </p:grpSpPr>
      <p:pic>
        <p:nvPicPr>
          <p:cNvPr id="2" name="图片占位符 2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15411" y="129117"/>
            <a:ext cx="3028951"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标题 1"/>
          <p:cNvSpPr>
            <a:spLocks noGrp="1"/>
          </p:cNvSpPr>
          <p:nvPr>
            <p:ph type="title" hasCustomPrompt="1"/>
          </p:nvPr>
        </p:nvSpPr>
        <p:spPr>
          <a:xfrm>
            <a:off x="145354" y="179221"/>
            <a:ext cx="3073400" cy="485914"/>
          </a:xfrm>
          <a:prstGeom prst="rect">
            <a:avLst/>
          </a:prstGeom>
        </p:spPr>
        <p:txBody>
          <a:bodyPr>
            <a:normAutofit/>
          </a:bodyPr>
          <a:lstStyle>
            <a:lvl1pPr>
              <a:defRPr sz="2800" b="1">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dirty="0" smtClean="0"/>
              <a:t>标题内容</a:t>
            </a:r>
            <a:endParaRPr lang="zh-CN" altLang="en-US" dirty="0"/>
          </a:p>
        </p:txBody>
      </p:sp>
      <p:cxnSp>
        <p:nvCxnSpPr>
          <p:cNvPr id="4" name="直接连接符 3"/>
          <p:cNvCxnSpPr/>
          <p:nvPr userDrawn="1"/>
        </p:nvCxnSpPr>
        <p:spPr>
          <a:xfrm flipH="1">
            <a:off x="201267" y="741621"/>
            <a:ext cx="3844640" cy="0"/>
          </a:xfrm>
          <a:prstGeom prst="line">
            <a:avLst/>
          </a:prstGeom>
          <a:noFill/>
          <a:ln w="9525" cap="flat" cmpd="sng" algn="ctr">
            <a:solidFill>
              <a:srgbClr val="C00000"/>
            </a:solidFill>
            <a:prstDash val="solid"/>
          </a:ln>
          <a:effectLst/>
        </p:spPr>
      </p:cxnSp>
      <p:sp>
        <p:nvSpPr>
          <p:cNvPr id="5" name="Rectangle 7"/>
          <p:cNvSpPr>
            <a:spLocks noChangeArrowheads="1"/>
          </p:cNvSpPr>
          <p:nvPr userDrawn="1"/>
        </p:nvSpPr>
        <p:spPr bwMode="auto">
          <a:xfrm>
            <a:off x="-12700" y="703521"/>
            <a:ext cx="215900" cy="71438"/>
          </a:xfrm>
          <a:prstGeom prst="rect">
            <a:avLst/>
          </a:prstGeom>
          <a:solidFill>
            <a:srgbClr val="C00000">
              <a:alpha val="89804"/>
            </a:srgbClr>
          </a:solidFill>
          <a:ln w="9525">
            <a:solidFill>
              <a:schemeClr val="bg1">
                <a:lumMod val="50000"/>
              </a:schemeClr>
            </a:solidFill>
            <a:miter lim="800000"/>
          </a:ln>
        </p:spPr>
        <p:txBody>
          <a:bodyPr wrap="none" anchor="ctr"/>
          <a:lstStyle/>
          <a:p>
            <a:pPr>
              <a:defRPr/>
            </a:pPr>
            <a:endParaRPr lang="zh-CN" altLang="en-US" sz="1800" kern="0">
              <a:solidFill>
                <a:prstClr val="black"/>
              </a:solidFill>
            </a:endParaRPr>
          </a:p>
        </p:txBody>
      </p:sp>
    </p:spTree>
  </p:cSld>
  <p:clrMapOvr>
    <a:masterClrMapping/>
  </p:clrMapOvr>
  <p:transition spd="slow">
    <p:push dir="u"/>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6_标题和内容">
    <p:spTree>
      <p:nvGrpSpPr>
        <p:cNvPr id="1" name=""/>
        <p:cNvGrpSpPr/>
        <p:nvPr/>
      </p:nvGrpSpPr>
      <p:grpSpPr>
        <a:xfrm>
          <a:off x="0" y="0"/>
          <a:ext cx="0" cy="0"/>
          <a:chOff x="0" y="0"/>
          <a:chExt cx="0" cy="0"/>
        </a:xfrm>
      </p:grpSpPr>
      <p:pic>
        <p:nvPicPr>
          <p:cNvPr id="2" name="图片占位符 2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15411" y="129117"/>
            <a:ext cx="3028951"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标题 1"/>
          <p:cNvSpPr>
            <a:spLocks noGrp="1"/>
          </p:cNvSpPr>
          <p:nvPr>
            <p:ph type="title" hasCustomPrompt="1"/>
          </p:nvPr>
        </p:nvSpPr>
        <p:spPr>
          <a:xfrm>
            <a:off x="145354" y="179221"/>
            <a:ext cx="3073400" cy="485914"/>
          </a:xfrm>
          <a:prstGeom prst="rect">
            <a:avLst/>
          </a:prstGeom>
        </p:spPr>
        <p:txBody>
          <a:bodyPr>
            <a:normAutofit/>
          </a:bodyPr>
          <a:lstStyle>
            <a:lvl1pPr>
              <a:defRPr sz="2800" b="1">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dirty="0" smtClean="0"/>
              <a:t>标题内容</a:t>
            </a:r>
            <a:endParaRPr lang="zh-CN" altLang="en-US" dirty="0"/>
          </a:p>
        </p:txBody>
      </p:sp>
      <p:cxnSp>
        <p:nvCxnSpPr>
          <p:cNvPr id="4" name="直接连接符 3"/>
          <p:cNvCxnSpPr/>
          <p:nvPr userDrawn="1"/>
        </p:nvCxnSpPr>
        <p:spPr>
          <a:xfrm flipH="1">
            <a:off x="201267" y="741621"/>
            <a:ext cx="3844640" cy="0"/>
          </a:xfrm>
          <a:prstGeom prst="line">
            <a:avLst/>
          </a:prstGeom>
          <a:noFill/>
          <a:ln w="9525" cap="flat" cmpd="sng" algn="ctr">
            <a:solidFill>
              <a:srgbClr val="C00000"/>
            </a:solidFill>
            <a:prstDash val="solid"/>
          </a:ln>
          <a:effectLst/>
        </p:spPr>
      </p:cxnSp>
      <p:sp>
        <p:nvSpPr>
          <p:cNvPr id="5" name="Rectangle 7"/>
          <p:cNvSpPr>
            <a:spLocks noChangeArrowheads="1"/>
          </p:cNvSpPr>
          <p:nvPr userDrawn="1"/>
        </p:nvSpPr>
        <p:spPr bwMode="auto">
          <a:xfrm>
            <a:off x="-12700" y="703521"/>
            <a:ext cx="215900" cy="71438"/>
          </a:xfrm>
          <a:prstGeom prst="rect">
            <a:avLst/>
          </a:prstGeom>
          <a:solidFill>
            <a:srgbClr val="C00000">
              <a:alpha val="89804"/>
            </a:srgbClr>
          </a:solidFill>
          <a:ln w="9525">
            <a:solidFill>
              <a:schemeClr val="bg1">
                <a:lumMod val="50000"/>
              </a:schemeClr>
            </a:solidFill>
            <a:miter lim="800000"/>
          </a:ln>
        </p:spPr>
        <p:txBody>
          <a:bodyPr wrap="none" anchor="ctr"/>
          <a:lstStyle/>
          <a:p>
            <a:pPr>
              <a:defRPr/>
            </a:pPr>
            <a:endParaRPr lang="zh-CN" altLang="en-US" sz="1800" kern="0">
              <a:solidFill>
                <a:prstClr val="black"/>
              </a:solidFill>
            </a:endParaRPr>
          </a:p>
        </p:txBody>
      </p:sp>
    </p:spTree>
  </p:cSld>
  <p:clrMapOvr>
    <a:masterClrMapping/>
  </p:clrMapOvr>
  <p:transition spd="slow">
    <p:push dir="u"/>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7_标题和内容">
    <p:spTree>
      <p:nvGrpSpPr>
        <p:cNvPr id="1" name=""/>
        <p:cNvGrpSpPr/>
        <p:nvPr/>
      </p:nvGrpSpPr>
      <p:grpSpPr>
        <a:xfrm>
          <a:off x="0" y="0"/>
          <a:ext cx="0" cy="0"/>
          <a:chOff x="0" y="0"/>
          <a:chExt cx="0" cy="0"/>
        </a:xfrm>
      </p:grpSpPr>
      <p:pic>
        <p:nvPicPr>
          <p:cNvPr id="2" name="图片占位符 2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15411" y="129117"/>
            <a:ext cx="3028951"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标题 1"/>
          <p:cNvSpPr>
            <a:spLocks noGrp="1"/>
          </p:cNvSpPr>
          <p:nvPr>
            <p:ph type="title" hasCustomPrompt="1"/>
          </p:nvPr>
        </p:nvSpPr>
        <p:spPr>
          <a:xfrm>
            <a:off x="145354" y="179221"/>
            <a:ext cx="3073400" cy="485914"/>
          </a:xfrm>
          <a:prstGeom prst="rect">
            <a:avLst/>
          </a:prstGeom>
        </p:spPr>
        <p:txBody>
          <a:bodyPr>
            <a:normAutofit/>
          </a:bodyPr>
          <a:lstStyle>
            <a:lvl1pPr>
              <a:defRPr sz="2800" b="1">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dirty="0" smtClean="0"/>
              <a:t>标题内容</a:t>
            </a:r>
            <a:endParaRPr lang="zh-CN" altLang="en-US" dirty="0"/>
          </a:p>
        </p:txBody>
      </p:sp>
      <p:cxnSp>
        <p:nvCxnSpPr>
          <p:cNvPr id="4" name="直接连接符 3"/>
          <p:cNvCxnSpPr/>
          <p:nvPr userDrawn="1"/>
        </p:nvCxnSpPr>
        <p:spPr>
          <a:xfrm flipH="1">
            <a:off x="201267" y="741621"/>
            <a:ext cx="3844640" cy="0"/>
          </a:xfrm>
          <a:prstGeom prst="line">
            <a:avLst/>
          </a:prstGeom>
          <a:noFill/>
          <a:ln w="9525" cap="flat" cmpd="sng" algn="ctr">
            <a:solidFill>
              <a:srgbClr val="C00000"/>
            </a:solidFill>
            <a:prstDash val="solid"/>
          </a:ln>
          <a:effectLst/>
        </p:spPr>
      </p:cxnSp>
      <p:sp>
        <p:nvSpPr>
          <p:cNvPr id="5" name="Rectangle 7"/>
          <p:cNvSpPr>
            <a:spLocks noChangeArrowheads="1"/>
          </p:cNvSpPr>
          <p:nvPr userDrawn="1"/>
        </p:nvSpPr>
        <p:spPr bwMode="auto">
          <a:xfrm>
            <a:off x="-12700" y="703521"/>
            <a:ext cx="215900" cy="71438"/>
          </a:xfrm>
          <a:prstGeom prst="rect">
            <a:avLst/>
          </a:prstGeom>
          <a:solidFill>
            <a:srgbClr val="C00000">
              <a:alpha val="89804"/>
            </a:srgbClr>
          </a:solidFill>
          <a:ln w="9525">
            <a:solidFill>
              <a:schemeClr val="bg1">
                <a:lumMod val="50000"/>
              </a:schemeClr>
            </a:solidFill>
            <a:miter lim="800000"/>
          </a:ln>
        </p:spPr>
        <p:txBody>
          <a:bodyPr wrap="none" anchor="ctr"/>
          <a:lstStyle/>
          <a:p>
            <a:pPr>
              <a:defRPr/>
            </a:pPr>
            <a:endParaRPr lang="zh-CN" altLang="en-US" sz="1800" kern="0">
              <a:solidFill>
                <a:prstClr val="black"/>
              </a:solidFill>
            </a:endParaRPr>
          </a:p>
        </p:txBody>
      </p:sp>
    </p:spTree>
  </p:cSld>
  <p:clrMapOvr>
    <a:masterClrMapping/>
  </p:clrMapOvr>
  <p:transition spd="slow">
    <p:push dir="u"/>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C61A40F5-39E8-48CC-8BE9-CBDBB621281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3FFCEAB-747E-4770-9193-E7552BF9B316}" type="slidenum">
              <a:rPr lang="zh-CN" altLang="en-US" smtClean="0"/>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8_标题和内容">
    <p:spTree>
      <p:nvGrpSpPr>
        <p:cNvPr id="1" name=""/>
        <p:cNvGrpSpPr/>
        <p:nvPr/>
      </p:nvGrpSpPr>
      <p:grpSpPr>
        <a:xfrm>
          <a:off x="0" y="0"/>
          <a:ext cx="0" cy="0"/>
          <a:chOff x="0" y="0"/>
          <a:chExt cx="0" cy="0"/>
        </a:xfrm>
      </p:grpSpPr>
      <p:pic>
        <p:nvPicPr>
          <p:cNvPr id="2" name="图片占位符 2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15411" y="129117"/>
            <a:ext cx="3028951"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标题 1"/>
          <p:cNvSpPr>
            <a:spLocks noGrp="1"/>
          </p:cNvSpPr>
          <p:nvPr>
            <p:ph type="title" hasCustomPrompt="1"/>
          </p:nvPr>
        </p:nvSpPr>
        <p:spPr>
          <a:xfrm>
            <a:off x="145354" y="179221"/>
            <a:ext cx="3073400" cy="485914"/>
          </a:xfrm>
          <a:prstGeom prst="rect">
            <a:avLst/>
          </a:prstGeom>
        </p:spPr>
        <p:txBody>
          <a:bodyPr>
            <a:normAutofit/>
          </a:bodyPr>
          <a:lstStyle>
            <a:lvl1pPr>
              <a:defRPr sz="2800" b="1">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dirty="0" smtClean="0"/>
              <a:t>标题内容</a:t>
            </a:r>
            <a:endParaRPr lang="zh-CN" altLang="en-US" dirty="0"/>
          </a:p>
        </p:txBody>
      </p:sp>
      <p:cxnSp>
        <p:nvCxnSpPr>
          <p:cNvPr id="4" name="直接连接符 3"/>
          <p:cNvCxnSpPr/>
          <p:nvPr userDrawn="1"/>
        </p:nvCxnSpPr>
        <p:spPr>
          <a:xfrm flipH="1">
            <a:off x="201267" y="741621"/>
            <a:ext cx="3844640" cy="0"/>
          </a:xfrm>
          <a:prstGeom prst="line">
            <a:avLst/>
          </a:prstGeom>
          <a:noFill/>
          <a:ln w="9525" cap="flat" cmpd="sng" algn="ctr">
            <a:solidFill>
              <a:srgbClr val="C00000"/>
            </a:solidFill>
            <a:prstDash val="solid"/>
          </a:ln>
          <a:effectLst/>
        </p:spPr>
      </p:cxnSp>
      <p:sp>
        <p:nvSpPr>
          <p:cNvPr id="5" name="Rectangle 7"/>
          <p:cNvSpPr>
            <a:spLocks noChangeArrowheads="1"/>
          </p:cNvSpPr>
          <p:nvPr userDrawn="1"/>
        </p:nvSpPr>
        <p:spPr bwMode="auto">
          <a:xfrm>
            <a:off x="-12700" y="703521"/>
            <a:ext cx="215900" cy="71438"/>
          </a:xfrm>
          <a:prstGeom prst="rect">
            <a:avLst/>
          </a:prstGeom>
          <a:solidFill>
            <a:srgbClr val="C00000">
              <a:alpha val="89804"/>
            </a:srgbClr>
          </a:solidFill>
          <a:ln w="9525">
            <a:solidFill>
              <a:schemeClr val="bg1">
                <a:lumMod val="50000"/>
              </a:schemeClr>
            </a:solidFill>
            <a:miter lim="800000"/>
          </a:ln>
        </p:spPr>
        <p:txBody>
          <a:bodyPr wrap="none" anchor="ctr"/>
          <a:lstStyle/>
          <a:p>
            <a:pPr>
              <a:defRPr/>
            </a:pPr>
            <a:endParaRPr lang="zh-CN" altLang="en-US" sz="1800" kern="0">
              <a:solidFill>
                <a:prstClr val="black"/>
              </a:solidFill>
            </a:endParaRPr>
          </a:p>
        </p:txBody>
      </p:sp>
    </p:spTree>
  </p:cSld>
  <p:clrMapOvr>
    <a:masterClrMapping/>
  </p:clrMapOvr>
  <p:transition spd="slow">
    <p:push dir="u"/>
  </p:transition>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9_标题和内容">
    <p:spTree>
      <p:nvGrpSpPr>
        <p:cNvPr id="1" name=""/>
        <p:cNvGrpSpPr/>
        <p:nvPr/>
      </p:nvGrpSpPr>
      <p:grpSpPr>
        <a:xfrm>
          <a:off x="0" y="0"/>
          <a:ext cx="0" cy="0"/>
          <a:chOff x="0" y="0"/>
          <a:chExt cx="0" cy="0"/>
        </a:xfrm>
      </p:grpSpPr>
      <p:pic>
        <p:nvPicPr>
          <p:cNvPr id="2" name="图片占位符 2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15411" y="129117"/>
            <a:ext cx="3028951"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标题 1"/>
          <p:cNvSpPr>
            <a:spLocks noGrp="1"/>
          </p:cNvSpPr>
          <p:nvPr>
            <p:ph type="title" hasCustomPrompt="1"/>
          </p:nvPr>
        </p:nvSpPr>
        <p:spPr>
          <a:xfrm>
            <a:off x="145354" y="179221"/>
            <a:ext cx="3073400" cy="485914"/>
          </a:xfrm>
          <a:prstGeom prst="rect">
            <a:avLst/>
          </a:prstGeom>
        </p:spPr>
        <p:txBody>
          <a:bodyPr>
            <a:normAutofit/>
          </a:bodyPr>
          <a:lstStyle>
            <a:lvl1pPr>
              <a:defRPr sz="2800" b="1">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dirty="0" smtClean="0"/>
              <a:t>标题内容</a:t>
            </a:r>
            <a:endParaRPr lang="zh-CN" altLang="en-US" dirty="0"/>
          </a:p>
        </p:txBody>
      </p:sp>
      <p:cxnSp>
        <p:nvCxnSpPr>
          <p:cNvPr id="4" name="直接连接符 3"/>
          <p:cNvCxnSpPr/>
          <p:nvPr userDrawn="1"/>
        </p:nvCxnSpPr>
        <p:spPr>
          <a:xfrm flipH="1">
            <a:off x="201267" y="741621"/>
            <a:ext cx="3844640" cy="0"/>
          </a:xfrm>
          <a:prstGeom prst="line">
            <a:avLst/>
          </a:prstGeom>
          <a:noFill/>
          <a:ln w="9525" cap="flat" cmpd="sng" algn="ctr">
            <a:solidFill>
              <a:srgbClr val="C00000"/>
            </a:solidFill>
            <a:prstDash val="solid"/>
          </a:ln>
          <a:effectLst/>
        </p:spPr>
      </p:cxnSp>
      <p:sp>
        <p:nvSpPr>
          <p:cNvPr id="5" name="Rectangle 7"/>
          <p:cNvSpPr>
            <a:spLocks noChangeArrowheads="1"/>
          </p:cNvSpPr>
          <p:nvPr userDrawn="1"/>
        </p:nvSpPr>
        <p:spPr bwMode="auto">
          <a:xfrm>
            <a:off x="-12700" y="703521"/>
            <a:ext cx="215900" cy="71438"/>
          </a:xfrm>
          <a:prstGeom prst="rect">
            <a:avLst/>
          </a:prstGeom>
          <a:solidFill>
            <a:srgbClr val="C00000">
              <a:alpha val="89804"/>
            </a:srgbClr>
          </a:solidFill>
          <a:ln w="9525">
            <a:solidFill>
              <a:schemeClr val="bg1">
                <a:lumMod val="50000"/>
              </a:schemeClr>
            </a:solidFill>
            <a:miter lim="800000"/>
          </a:ln>
        </p:spPr>
        <p:txBody>
          <a:bodyPr wrap="none" anchor="ctr"/>
          <a:lstStyle/>
          <a:p>
            <a:pPr>
              <a:defRPr/>
            </a:pPr>
            <a:endParaRPr lang="zh-CN" altLang="en-US" sz="1800" kern="0">
              <a:solidFill>
                <a:prstClr val="black"/>
              </a:solidFill>
            </a:endParaRPr>
          </a:p>
        </p:txBody>
      </p:sp>
    </p:spTree>
  </p:cSld>
  <p:clrMapOvr>
    <a:masterClrMapping/>
  </p:clrMapOvr>
  <p:transition spd="slow">
    <p:push dir="u"/>
  </p:transition>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20_标题和内容">
    <p:spTree>
      <p:nvGrpSpPr>
        <p:cNvPr id="1" name=""/>
        <p:cNvGrpSpPr/>
        <p:nvPr/>
      </p:nvGrpSpPr>
      <p:grpSpPr>
        <a:xfrm>
          <a:off x="0" y="0"/>
          <a:ext cx="0" cy="0"/>
          <a:chOff x="0" y="0"/>
          <a:chExt cx="0" cy="0"/>
        </a:xfrm>
      </p:grpSpPr>
      <p:pic>
        <p:nvPicPr>
          <p:cNvPr id="2" name="图片占位符 2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15411" y="129117"/>
            <a:ext cx="3028951"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标题 1"/>
          <p:cNvSpPr>
            <a:spLocks noGrp="1"/>
          </p:cNvSpPr>
          <p:nvPr>
            <p:ph type="title" hasCustomPrompt="1"/>
          </p:nvPr>
        </p:nvSpPr>
        <p:spPr>
          <a:xfrm>
            <a:off x="145354" y="179221"/>
            <a:ext cx="3073400" cy="485914"/>
          </a:xfrm>
          <a:prstGeom prst="rect">
            <a:avLst/>
          </a:prstGeom>
        </p:spPr>
        <p:txBody>
          <a:bodyPr>
            <a:normAutofit/>
          </a:bodyPr>
          <a:lstStyle>
            <a:lvl1pPr>
              <a:defRPr sz="2800" b="1">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dirty="0" smtClean="0"/>
              <a:t>标题内容</a:t>
            </a:r>
            <a:endParaRPr lang="zh-CN" altLang="en-US" dirty="0"/>
          </a:p>
        </p:txBody>
      </p:sp>
      <p:cxnSp>
        <p:nvCxnSpPr>
          <p:cNvPr id="4" name="直接连接符 3"/>
          <p:cNvCxnSpPr/>
          <p:nvPr userDrawn="1"/>
        </p:nvCxnSpPr>
        <p:spPr>
          <a:xfrm flipH="1">
            <a:off x="201267" y="741621"/>
            <a:ext cx="3844640" cy="0"/>
          </a:xfrm>
          <a:prstGeom prst="line">
            <a:avLst/>
          </a:prstGeom>
          <a:noFill/>
          <a:ln w="9525" cap="flat" cmpd="sng" algn="ctr">
            <a:solidFill>
              <a:srgbClr val="C00000"/>
            </a:solidFill>
            <a:prstDash val="solid"/>
          </a:ln>
          <a:effectLst/>
        </p:spPr>
      </p:cxnSp>
      <p:sp>
        <p:nvSpPr>
          <p:cNvPr id="5" name="Rectangle 7"/>
          <p:cNvSpPr>
            <a:spLocks noChangeArrowheads="1"/>
          </p:cNvSpPr>
          <p:nvPr userDrawn="1"/>
        </p:nvSpPr>
        <p:spPr bwMode="auto">
          <a:xfrm>
            <a:off x="-12700" y="703521"/>
            <a:ext cx="215900" cy="71438"/>
          </a:xfrm>
          <a:prstGeom prst="rect">
            <a:avLst/>
          </a:prstGeom>
          <a:solidFill>
            <a:srgbClr val="C00000">
              <a:alpha val="89804"/>
            </a:srgbClr>
          </a:solidFill>
          <a:ln w="9525">
            <a:solidFill>
              <a:schemeClr val="bg1">
                <a:lumMod val="50000"/>
              </a:schemeClr>
            </a:solidFill>
            <a:miter lim="800000"/>
          </a:ln>
        </p:spPr>
        <p:txBody>
          <a:bodyPr wrap="none" anchor="ctr"/>
          <a:lstStyle/>
          <a:p>
            <a:pPr>
              <a:defRPr/>
            </a:pPr>
            <a:endParaRPr lang="zh-CN" altLang="en-US" sz="1800" kern="0">
              <a:solidFill>
                <a:prstClr val="black"/>
              </a:solidFill>
            </a:endParaRPr>
          </a:p>
        </p:txBody>
      </p:sp>
    </p:spTree>
  </p:cSld>
  <p:clrMapOvr>
    <a:masterClrMapping/>
  </p:clrMapOvr>
  <p:transition spd="slow">
    <p:push dir="u"/>
  </p:transition>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1_标题和内容">
    <p:spTree>
      <p:nvGrpSpPr>
        <p:cNvPr id="1" name=""/>
        <p:cNvGrpSpPr/>
        <p:nvPr/>
      </p:nvGrpSpPr>
      <p:grpSpPr>
        <a:xfrm>
          <a:off x="0" y="0"/>
          <a:ext cx="0" cy="0"/>
          <a:chOff x="0" y="0"/>
          <a:chExt cx="0" cy="0"/>
        </a:xfrm>
      </p:grpSpPr>
      <p:pic>
        <p:nvPicPr>
          <p:cNvPr id="2" name="图片占位符 2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15411" y="129117"/>
            <a:ext cx="3028951"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标题 1"/>
          <p:cNvSpPr>
            <a:spLocks noGrp="1"/>
          </p:cNvSpPr>
          <p:nvPr>
            <p:ph type="title" hasCustomPrompt="1"/>
          </p:nvPr>
        </p:nvSpPr>
        <p:spPr>
          <a:xfrm>
            <a:off x="145354" y="179221"/>
            <a:ext cx="3073400" cy="485914"/>
          </a:xfrm>
          <a:prstGeom prst="rect">
            <a:avLst/>
          </a:prstGeom>
        </p:spPr>
        <p:txBody>
          <a:bodyPr>
            <a:normAutofit/>
          </a:bodyPr>
          <a:lstStyle>
            <a:lvl1pPr>
              <a:defRPr sz="2800" b="1">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dirty="0" smtClean="0"/>
              <a:t>标题内容</a:t>
            </a:r>
            <a:endParaRPr lang="zh-CN" altLang="en-US" dirty="0"/>
          </a:p>
        </p:txBody>
      </p:sp>
      <p:cxnSp>
        <p:nvCxnSpPr>
          <p:cNvPr id="4" name="直接连接符 3"/>
          <p:cNvCxnSpPr/>
          <p:nvPr userDrawn="1"/>
        </p:nvCxnSpPr>
        <p:spPr>
          <a:xfrm flipH="1">
            <a:off x="201267" y="741621"/>
            <a:ext cx="3844640" cy="0"/>
          </a:xfrm>
          <a:prstGeom prst="line">
            <a:avLst/>
          </a:prstGeom>
          <a:noFill/>
          <a:ln w="9525" cap="flat" cmpd="sng" algn="ctr">
            <a:solidFill>
              <a:srgbClr val="C00000"/>
            </a:solidFill>
            <a:prstDash val="solid"/>
          </a:ln>
          <a:effectLst/>
        </p:spPr>
      </p:cxnSp>
      <p:sp>
        <p:nvSpPr>
          <p:cNvPr id="5" name="Rectangle 7"/>
          <p:cNvSpPr>
            <a:spLocks noChangeArrowheads="1"/>
          </p:cNvSpPr>
          <p:nvPr userDrawn="1"/>
        </p:nvSpPr>
        <p:spPr bwMode="auto">
          <a:xfrm>
            <a:off x="-12700" y="703521"/>
            <a:ext cx="215900" cy="71438"/>
          </a:xfrm>
          <a:prstGeom prst="rect">
            <a:avLst/>
          </a:prstGeom>
          <a:solidFill>
            <a:srgbClr val="C00000">
              <a:alpha val="89804"/>
            </a:srgbClr>
          </a:solidFill>
          <a:ln w="9525">
            <a:solidFill>
              <a:schemeClr val="bg1">
                <a:lumMod val="50000"/>
              </a:schemeClr>
            </a:solidFill>
            <a:miter lim="800000"/>
          </a:ln>
        </p:spPr>
        <p:txBody>
          <a:bodyPr wrap="none" anchor="ctr"/>
          <a:lstStyle/>
          <a:p>
            <a:pPr>
              <a:defRPr/>
            </a:pPr>
            <a:endParaRPr lang="zh-CN" altLang="en-US" sz="1800" kern="0">
              <a:solidFill>
                <a:prstClr val="black"/>
              </a:solidFill>
            </a:endParaRPr>
          </a:p>
        </p:txBody>
      </p:sp>
    </p:spTree>
  </p:cSld>
  <p:clrMapOvr>
    <a:masterClrMapping/>
  </p:clrMapOvr>
  <p:transition spd="slow">
    <p:push dir="u"/>
  </p:transition>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22_标题和内容">
    <p:spTree>
      <p:nvGrpSpPr>
        <p:cNvPr id="1" name=""/>
        <p:cNvGrpSpPr/>
        <p:nvPr/>
      </p:nvGrpSpPr>
      <p:grpSpPr>
        <a:xfrm>
          <a:off x="0" y="0"/>
          <a:ext cx="0" cy="0"/>
          <a:chOff x="0" y="0"/>
          <a:chExt cx="0" cy="0"/>
        </a:xfrm>
      </p:grpSpPr>
      <p:pic>
        <p:nvPicPr>
          <p:cNvPr id="2" name="图片占位符 2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15411" y="129117"/>
            <a:ext cx="3028951"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标题 1"/>
          <p:cNvSpPr>
            <a:spLocks noGrp="1"/>
          </p:cNvSpPr>
          <p:nvPr>
            <p:ph type="title" hasCustomPrompt="1"/>
          </p:nvPr>
        </p:nvSpPr>
        <p:spPr>
          <a:xfrm>
            <a:off x="145354" y="179221"/>
            <a:ext cx="3073400" cy="485914"/>
          </a:xfrm>
          <a:prstGeom prst="rect">
            <a:avLst/>
          </a:prstGeom>
        </p:spPr>
        <p:txBody>
          <a:bodyPr>
            <a:normAutofit/>
          </a:bodyPr>
          <a:lstStyle>
            <a:lvl1pPr>
              <a:defRPr sz="2800" b="1">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dirty="0" smtClean="0"/>
              <a:t>标题内容</a:t>
            </a:r>
            <a:endParaRPr lang="zh-CN" altLang="en-US" dirty="0"/>
          </a:p>
        </p:txBody>
      </p:sp>
      <p:cxnSp>
        <p:nvCxnSpPr>
          <p:cNvPr id="4" name="直接连接符 3"/>
          <p:cNvCxnSpPr/>
          <p:nvPr userDrawn="1"/>
        </p:nvCxnSpPr>
        <p:spPr>
          <a:xfrm flipH="1">
            <a:off x="201267" y="741621"/>
            <a:ext cx="3844640" cy="0"/>
          </a:xfrm>
          <a:prstGeom prst="line">
            <a:avLst/>
          </a:prstGeom>
          <a:noFill/>
          <a:ln w="9525" cap="flat" cmpd="sng" algn="ctr">
            <a:solidFill>
              <a:srgbClr val="C00000"/>
            </a:solidFill>
            <a:prstDash val="solid"/>
          </a:ln>
          <a:effectLst/>
        </p:spPr>
      </p:cxnSp>
      <p:sp>
        <p:nvSpPr>
          <p:cNvPr id="5" name="Rectangle 7"/>
          <p:cNvSpPr>
            <a:spLocks noChangeArrowheads="1"/>
          </p:cNvSpPr>
          <p:nvPr userDrawn="1"/>
        </p:nvSpPr>
        <p:spPr bwMode="auto">
          <a:xfrm>
            <a:off x="-12700" y="703521"/>
            <a:ext cx="215900" cy="71438"/>
          </a:xfrm>
          <a:prstGeom prst="rect">
            <a:avLst/>
          </a:prstGeom>
          <a:solidFill>
            <a:srgbClr val="C00000">
              <a:alpha val="89804"/>
            </a:srgbClr>
          </a:solidFill>
          <a:ln w="9525">
            <a:solidFill>
              <a:schemeClr val="bg1">
                <a:lumMod val="50000"/>
              </a:schemeClr>
            </a:solidFill>
            <a:miter lim="800000"/>
          </a:ln>
        </p:spPr>
        <p:txBody>
          <a:bodyPr wrap="none" anchor="ctr"/>
          <a:lstStyle/>
          <a:p>
            <a:pPr>
              <a:defRPr/>
            </a:pPr>
            <a:endParaRPr lang="zh-CN" altLang="en-US" sz="1800" kern="0">
              <a:solidFill>
                <a:prstClr val="black"/>
              </a:solidFill>
            </a:endParaRPr>
          </a:p>
        </p:txBody>
      </p:sp>
    </p:spTree>
  </p:cSld>
  <p:clrMapOvr>
    <a:masterClrMapping/>
  </p:clrMapOvr>
  <p:transition spd="slow">
    <p:push dir="u"/>
  </p:transition>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23_标题和内容">
    <p:spTree>
      <p:nvGrpSpPr>
        <p:cNvPr id="1" name=""/>
        <p:cNvGrpSpPr/>
        <p:nvPr/>
      </p:nvGrpSpPr>
      <p:grpSpPr>
        <a:xfrm>
          <a:off x="0" y="0"/>
          <a:ext cx="0" cy="0"/>
          <a:chOff x="0" y="0"/>
          <a:chExt cx="0" cy="0"/>
        </a:xfrm>
      </p:grpSpPr>
      <p:pic>
        <p:nvPicPr>
          <p:cNvPr id="2" name="图片占位符 2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15411" y="129117"/>
            <a:ext cx="3028951"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标题 1"/>
          <p:cNvSpPr>
            <a:spLocks noGrp="1"/>
          </p:cNvSpPr>
          <p:nvPr>
            <p:ph type="title" hasCustomPrompt="1"/>
          </p:nvPr>
        </p:nvSpPr>
        <p:spPr>
          <a:xfrm>
            <a:off x="145354" y="179221"/>
            <a:ext cx="3073400" cy="485914"/>
          </a:xfrm>
          <a:prstGeom prst="rect">
            <a:avLst/>
          </a:prstGeom>
        </p:spPr>
        <p:txBody>
          <a:bodyPr>
            <a:normAutofit/>
          </a:bodyPr>
          <a:lstStyle>
            <a:lvl1pPr>
              <a:defRPr sz="2800" b="1">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dirty="0" smtClean="0"/>
              <a:t>标题内容</a:t>
            </a:r>
            <a:endParaRPr lang="zh-CN" altLang="en-US" dirty="0"/>
          </a:p>
        </p:txBody>
      </p:sp>
      <p:cxnSp>
        <p:nvCxnSpPr>
          <p:cNvPr id="4" name="直接连接符 3"/>
          <p:cNvCxnSpPr/>
          <p:nvPr userDrawn="1"/>
        </p:nvCxnSpPr>
        <p:spPr>
          <a:xfrm flipH="1">
            <a:off x="201267" y="741621"/>
            <a:ext cx="3844640" cy="0"/>
          </a:xfrm>
          <a:prstGeom prst="line">
            <a:avLst/>
          </a:prstGeom>
          <a:noFill/>
          <a:ln w="9525" cap="flat" cmpd="sng" algn="ctr">
            <a:solidFill>
              <a:srgbClr val="C00000"/>
            </a:solidFill>
            <a:prstDash val="solid"/>
          </a:ln>
          <a:effectLst/>
        </p:spPr>
      </p:cxnSp>
      <p:sp>
        <p:nvSpPr>
          <p:cNvPr id="5" name="Rectangle 7"/>
          <p:cNvSpPr>
            <a:spLocks noChangeArrowheads="1"/>
          </p:cNvSpPr>
          <p:nvPr userDrawn="1"/>
        </p:nvSpPr>
        <p:spPr bwMode="auto">
          <a:xfrm>
            <a:off x="-12700" y="703521"/>
            <a:ext cx="215900" cy="71438"/>
          </a:xfrm>
          <a:prstGeom prst="rect">
            <a:avLst/>
          </a:prstGeom>
          <a:solidFill>
            <a:srgbClr val="C00000">
              <a:alpha val="89804"/>
            </a:srgbClr>
          </a:solidFill>
          <a:ln w="9525">
            <a:solidFill>
              <a:schemeClr val="bg1">
                <a:lumMod val="50000"/>
              </a:schemeClr>
            </a:solidFill>
            <a:miter lim="800000"/>
          </a:ln>
        </p:spPr>
        <p:txBody>
          <a:bodyPr wrap="none" anchor="ctr"/>
          <a:lstStyle/>
          <a:p>
            <a:pPr>
              <a:defRPr/>
            </a:pPr>
            <a:endParaRPr lang="zh-CN" altLang="en-US" sz="1800" kern="0">
              <a:solidFill>
                <a:prstClr val="black"/>
              </a:solidFill>
            </a:endParaRPr>
          </a:p>
        </p:txBody>
      </p:sp>
    </p:spTree>
  </p:cSld>
  <p:clrMapOvr>
    <a:masterClrMapping/>
  </p:clrMapOvr>
  <p:transition spd="slow">
    <p:push dir="u"/>
  </p:transition>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24_标题和内容">
    <p:spTree>
      <p:nvGrpSpPr>
        <p:cNvPr id="1" name=""/>
        <p:cNvGrpSpPr/>
        <p:nvPr/>
      </p:nvGrpSpPr>
      <p:grpSpPr>
        <a:xfrm>
          <a:off x="0" y="0"/>
          <a:ext cx="0" cy="0"/>
          <a:chOff x="0" y="0"/>
          <a:chExt cx="0" cy="0"/>
        </a:xfrm>
      </p:grpSpPr>
      <p:pic>
        <p:nvPicPr>
          <p:cNvPr id="2" name="图片占位符 2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15411" y="129117"/>
            <a:ext cx="3028951"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标题 1"/>
          <p:cNvSpPr>
            <a:spLocks noGrp="1"/>
          </p:cNvSpPr>
          <p:nvPr>
            <p:ph type="title" hasCustomPrompt="1"/>
          </p:nvPr>
        </p:nvSpPr>
        <p:spPr>
          <a:xfrm>
            <a:off x="145354" y="179221"/>
            <a:ext cx="3073400" cy="485914"/>
          </a:xfrm>
          <a:prstGeom prst="rect">
            <a:avLst/>
          </a:prstGeom>
        </p:spPr>
        <p:txBody>
          <a:bodyPr>
            <a:normAutofit/>
          </a:bodyPr>
          <a:lstStyle>
            <a:lvl1pPr>
              <a:defRPr sz="2800" b="1">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dirty="0" smtClean="0"/>
              <a:t>标题内容</a:t>
            </a:r>
            <a:endParaRPr lang="zh-CN" altLang="en-US" dirty="0"/>
          </a:p>
        </p:txBody>
      </p:sp>
      <p:cxnSp>
        <p:nvCxnSpPr>
          <p:cNvPr id="4" name="直接连接符 3"/>
          <p:cNvCxnSpPr/>
          <p:nvPr userDrawn="1"/>
        </p:nvCxnSpPr>
        <p:spPr>
          <a:xfrm flipH="1">
            <a:off x="201267" y="741621"/>
            <a:ext cx="3844640" cy="0"/>
          </a:xfrm>
          <a:prstGeom prst="line">
            <a:avLst/>
          </a:prstGeom>
          <a:noFill/>
          <a:ln w="9525" cap="flat" cmpd="sng" algn="ctr">
            <a:solidFill>
              <a:srgbClr val="C00000"/>
            </a:solidFill>
            <a:prstDash val="solid"/>
          </a:ln>
          <a:effectLst/>
        </p:spPr>
      </p:cxnSp>
      <p:sp>
        <p:nvSpPr>
          <p:cNvPr id="5" name="Rectangle 7"/>
          <p:cNvSpPr>
            <a:spLocks noChangeArrowheads="1"/>
          </p:cNvSpPr>
          <p:nvPr userDrawn="1"/>
        </p:nvSpPr>
        <p:spPr bwMode="auto">
          <a:xfrm>
            <a:off x="-12700" y="703521"/>
            <a:ext cx="215900" cy="71438"/>
          </a:xfrm>
          <a:prstGeom prst="rect">
            <a:avLst/>
          </a:prstGeom>
          <a:solidFill>
            <a:srgbClr val="C00000">
              <a:alpha val="89804"/>
            </a:srgbClr>
          </a:solidFill>
          <a:ln w="9525">
            <a:solidFill>
              <a:schemeClr val="bg1">
                <a:lumMod val="50000"/>
              </a:schemeClr>
            </a:solidFill>
            <a:miter lim="800000"/>
          </a:ln>
        </p:spPr>
        <p:txBody>
          <a:bodyPr wrap="none" anchor="ctr"/>
          <a:lstStyle/>
          <a:p>
            <a:pPr>
              <a:defRPr/>
            </a:pPr>
            <a:endParaRPr lang="zh-CN" altLang="en-US" sz="1800" kern="0">
              <a:solidFill>
                <a:prstClr val="black"/>
              </a:solidFill>
            </a:endParaRPr>
          </a:p>
        </p:txBody>
      </p:sp>
    </p:spTree>
  </p:cSld>
  <p:clrMapOvr>
    <a:masterClrMapping/>
  </p:clrMapOvr>
  <p:transition spd="slow">
    <p:push dir="u"/>
  </p:transition>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25_标题和内容">
    <p:spTree>
      <p:nvGrpSpPr>
        <p:cNvPr id="1" name=""/>
        <p:cNvGrpSpPr/>
        <p:nvPr/>
      </p:nvGrpSpPr>
      <p:grpSpPr>
        <a:xfrm>
          <a:off x="0" y="0"/>
          <a:ext cx="0" cy="0"/>
          <a:chOff x="0" y="0"/>
          <a:chExt cx="0" cy="0"/>
        </a:xfrm>
      </p:grpSpPr>
      <p:pic>
        <p:nvPicPr>
          <p:cNvPr id="2" name="图片占位符 2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15411" y="129117"/>
            <a:ext cx="3028951"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标题 1"/>
          <p:cNvSpPr>
            <a:spLocks noGrp="1"/>
          </p:cNvSpPr>
          <p:nvPr>
            <p:ph type="title" hasCustomPrompt="1"/>
          </p:nvPr>
        </p:nvSpPr>
        <p:spPr>
          <a:xfrm>
            <a:off x="145354" y="179221"/>
            <a:ext cx="3073400" cy="485914"/>
          </a:xfrm>
          <a:prstGeom prst="rect">
            <a:avLst/>
          </a:prstGeom>
        </p:spPr>
        <p:txBody>
          <a:bodyPr>
            <a:normAutofit/>
          </a:bodyPr>
          <a:lstStyle>
            <a:lvl1pPr>
              <a:defRPr sz="2800" b="1">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dirty="0" smtClean="0"/>
              <a:t>标题内容</a:t>
            </a:r>
            <a:endParaRPr lang="zh-CN" altLang="en-US" dirty="0"/>
          </a:p>
        </p:txBody>
      </p:sp>
      <p:cxnSp>
        <p:nvCxnSpPr>
          <p:cNvPr id="4" name="直接连接符 3"/>
          <p:cNvCxnSpPr/>
          <p:nvPr userDrawn="1"/>
        </p:nvCxnSpPr>
        <p:spPr>
          <a:xfrm flipH="1">
            <a:off x="201267" y="741621"/>
            <a:ext cx="3844640" cy="0"/>
          </a:xfrm>
          <a:prstGeom prst="line">
            <a:avLst/>
          </a:prstGeom>
          <a:noFill/>
          <a:ln w="9525" cap="flat" cmpd="sng" algn="ctr">
            <a:solidFill>
              <a:srgbClr val="C00000"/>
            </a:solidFill>
            <a:prstDash val="solid"/>
          </a:ln>
          <a:effectLst/>
        </p:spPr>
      </p:cxnSp>
      <p:sp>
        <p:nvSpPr>
          <p:cNvPr id="5" name="Rectangle 7"/>
          <p:cNvSpPr>
            <a:spLocks noChangeArrowheads="1"/>
          </p:cNvSpPr>
          <p:nvPr userDrawn="1"/>
        </p:nvSpPr>
        <p:spPr bwMode="auto">
          <a:xfrm>
            <a:off x="-12700" y="703521"/>
            <a:ext cx="215900" cy="71438"/>
          </a:xfrm>
          <a:prstGeom prst="rect">
            <a:avLst/>
          </a:prstGeom>
          <a:solidFill>
            <a:srgbClr val="C00000">
              <a:alpha val="89804"/>
            </a:srgbClr>
          </a:solidFill>
          <a:ln w="9525">
            <a:solidFill>
              <a:schemeClr val="bg1">
                <a:lumMod val="50000"/>
              </a:schemeClr>
            </a:solidFill>
            <a:miter lim="800000"/>
          </a:ln>
        </p:spPr>
        <p:txBody>
          <a:bodyPr wrap="none" anchor="ctr"/>
          <a:lstStyle/>
          <a:p>
            <a:pPr>
              <a:defRPr/>
            </a:pPr>
            <a:endParaRPr lang="zh-CN" altLang="en-US" sz="1800" kern="0">
              <a:solidFill>
                <a:prstClr val="black"/>
              </a:solidFill>
            </a:endParaRPr>
          </a:p>
        </p:txBody>
      </p:sp>
    </p:spTree>
  </p:cSld>
  <p:clrMapOvr>
    <a:masterClrMapping/>
  </p:clrMapOvr>
  <p:transition spd="slow">
    <p:push dir="u"/>
  </p:transition>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26_标题和内容">
    <p:spTree>
      <p:nvGrpSpPr>
        <p:cNvPr id="1" name=""/>
        <p:cNvGrpSpPr/>
        <p:nvPr/>
      </p:nvGrpSpPr>
      <p:grpSpPr>
        <a:xfrm>
          <a:off x="0" y="0"/>
          <a:ext cx="0" cy="0"/>
          <a:chOff x="0" y="0"/>
          <a:chExt cx="0" cy="0"/>
        </a:xfrm>
      </p:grpSpPr>
      <p:pic>
        <p:nvPicPr>
          <p:cNvPr id="2" name="图片占位符 2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15411" y="129117"/>
            <a:ext cx="3028951"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标题 1"/>
          <p:cNvSpPr>
            <a:spLocks noGrp="1"/>
          </p:cNvSpPr>
          <p:nvPr>
            <p:ph type="title" hasCustomPrompt="1"/>
          </p:nvPr>
        </p:nvSpPr>
        <p:spPr>
          <a:xfrm>
            <a:off x="145354" y="179221"/>
            <a:ext cx="3073400" cy="485914"/>
          </a:xfrm>
          <a:prstGeom prst="rect">
            <a:avLst/>
          </a:prstGeom>
        </p:spPr>
        <p:txBody>
          <a:bodyPr>
            <a:normAutofit/>
          </a:bodyPr>
          <a:lstStyle>
            <a:lvl1pPr>
              <a:defRPr sz="2800" b="1">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dirty="0" smtClean="0"/>
              <a:t>标题内容</a:t>
            </a:r>
            <a:endParaRPr lang="zh-CN" altLang="en-US" dirty="0"/>
          </a:p>
        </p:txBody>
      </p:sp>
      <p:cxnSp>
        <p:nvCxnSpPr>
          <p:cNvPr id="4" name="直接连接符 3"/>
          <p:cNvCxnSpPr/>
          <p:nvPr userDrawn="1"/>
        </p:nvCxnSpPr>
        <p:spPr>
          <a:xfrm flipH="1">
            <a:off x="201267" y="741621"/>
            <a:ext cx="3844640" cy="0"/>
          </a:xfrm>
          <a:prstGeom prst="line">
            <a:avLst/>
          </a:prstGeom>
          <a:noFill/>
          <a:ln w="9525" cap="flat" cmpd="sng" algn="ctr">
            <a:solidFill>
              <a:srgbClr val="C00000"/>
            </a:solidFill>
            <a:prstDash val="solid"/>
          </a:ln>
          <a:effectLst/>
        </p:spPr>
      </p:cxnSp>
      <p:sp>
        <p:nvSpPr>
          <p:cNvPr id="5" name="Rectangle 7"/>
          <p:cNvSpPr>
            <a:spLocks noChangeArrowheads="1"/>
          </p:cNvSpPr>
          <p:nvPr userDrawn="1"/>
        </p:nvSpPr>
        <p:spPr bwMode="auto">
          <a:xfrm>
            <a:off x="-12700" y="703521"/>
            <a:ext cx="215900" cy="71438"/>
          </a:xfrm>
          <a:prstGeom prst="rect">
            <a:avLst/>
          </a:prstGeom>
          <a:solidFill>
            <a:srgbClr val="C00000">
              <a:alpha val="89804"/>
            </a:srgbClr>
          </a:solidFill>
          <a:ln w="9525">
            <a:solidFill>
              <a:schemeClr val="bg1">
                <a:lumMod val="50000"/>
              </a:schemeClr>
            </a:solidFill>
            <a:miter lim="800000"/>
          </a:ln>
        </p:spPr>
        <p:txBody>
          <a:bodyPr wrap="none" anchor="ctr"/>
          <a:lstStyle/>
          <a:p>
            <a:pPr>
              <a:defRPr/>
            </a:pPr>
            <a:endParaRPr lang="zh-CN" altLang="en-US" sz="1800" kern="0">
              <a:solidFill>
                <a:prstClr val="black"/>
              </a:solidFill>
            </a:endParaRPr>
          </a:p>
        </p:txBody>
      </p:sp>
    </p:spTree>
  </p:cSld>
  <p:clrMapOvr>
    <a:masterClrMapping/>
  </p:clrMapOvr>
  <p:transition spd="slow">
    <p:push dir="u"/>
  </p:transition>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27_标题和内容">
    <p:spTree>
      <p:nvGrpSpPr>
        <p:cNvPr id="1" name=""/>
        <p:cNvGrpSpPr/>
        <p:nvPr/>
      </p:nvGrpSpPr>
      <p:grpSpPr>
        <a:xfrm>
          <a:off x="0" y="0"/>
          <a:ext cx="0" cy="0"/>
          <a:chOff x="0" y="0"/>
          <a:chExt cx="0" cy="0"/>
        </a:xfrm>
      </p:grpSpPr>
      <p:pic>
        <p:nvPicPr>
          <p:cNvPr id="2" name="图片占位符 2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15411" y="129117"/>
            <a:ext cx="3028951"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标题 1"/>
          <p:cNvSpPr>
            <a:spLocks noGrp="1"/>
          </p:cNvSpPr>
          <p:nvPr>
            <p:ph type="title" hasCustomPrompt="1"/>
          </p:nvPr>
        </p:nvSpPr>
        <p:spPr>
          <a:xfrm>
            <a:off x="145354" y="179221"/>
            <a:ext cx="3073400" cy="485914"/>
          </a:xfrm>
          <a:prstGeom prst="rect">
            <a:avLst/>
          </a:prstGeom>
        </p:spPr>
        <p:txBody>
          <a:bodyPr>
            <a:normAutofit/>
          </a:bodyPr>
          <a:lstStyle>
            <a:lvl1pPr>
              <a:defRPr sz="2800" b="1">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dirty="0" smtClean="0"/>
              <a:t>标题内容</a:t>
            </a:r>
            <a:endParaRPr lang="zh-CN" altLang="en-US" dirty="0"/>
          </a:p>
        </p:txBody>
      </p:sp>
      <p:cxnSp>
        <p:nvCxnSpPr>
          <p:cNvPr id="4" name="直接连接符 3"/>
          <p:cNvCxnSpPr/>
          <p:nvPr userDrawn="1"/>
        </p:nvCxnSpPr>
        <p:spPr>
          <a:xfrm flipH="1">
            <a:off x="201267" y="741621"/>
            <a:ext cx="3844640" cy="0"/>
          </a:xfrm>
          <a:prstGeom prst="line">
            <a:avLst/>
          </a:prstGeom>
          <a:noFill/>
          <a:ln w="9525" cap="flat" cmpd="sng" algn="ctr">
            <a:solidFill>
              <a:srgbClr val="C00000"/>
            </a:solidFill>
            <a:prstDash val="solid"/>
          </a:ln>
          <a:effectLst/>
        </p:spPr>
      </p:cxnSp>
      <p:sp>
        <p:nvSpPr>
          <p:cNvPr id="5" name="Rectangle 7"/>
          <p:cNvSpPr>
            <a:spLocks noChangeArrowheads="1"/>
          </p:cNvSpPr>
          <p:nvPr userDrawn="1"/>
        </p:nvSpPr>
        <p:spPr bwMode="auto">
          <a:xfrm>
            <a:off x="-12700" y="703521"/>
            <a:ext cx="215900" cy="71438"/>
          </a:xfrm>
          <a:prstGeom prst="rect">
            <a:avLst/>
          </a:prstGeom>
          <a:solidFill>
            <a:srgbClr val="C00000">
              <a:alpha val="89804"/>
            </a:srgbClr>
          </a:solidFill>
          <a:ln w="9525">
            <a:solidFill>
              <a:schemeClr val="bg1">
                <a:lumMod val="50000"/>
              </a:schemeClr>
            </a:solidFill>
            <a:miter lim="800000"/>
          </a:ln>
        </p:spPr>
        <p:txBody>
          <a:bodyPr wrap="none" anchor="ctr"/>
          <a:lstStyle/>
          <a:p>
            <a:pPr>
              <a:defRPr/>
            </a:pPr>
            <a:endParaRPr lang="zh-CN" altLang="en-US" sz="1800" kern="0">
              <a:solidFill>
                <a:prstClr val="black"/>
              </a:solidFill>
            </a:endParaRPr>
          </a:p>
        </p:txBody>
      </p:sp>
    </p:spTree>
  </p:cSld>
  <p:clrMapOvr>
    <a:masterClrMapping/>
  </p:clrMapOvr>
  <p:transition spd="slow">
    <p:push dir="u"/>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C61A40F5-39E8-48CC-8BE9-CBDBB621281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3FFCEAB-747E-4770-9193-E7552BF9B316}" type="slidenum">
              <a:rPr lang="zh-CN" altLang="en-US" smtClean="0"/>
            </a:fld>
            <a:endParaRPr lang="zh-CN"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8_标题和内容">
    <p:spTree>
      <p:nvGrpSpPr>
        <p:cNvPr id="1" name=""/>
        <p:cNvGrpSpPr/>
        <p:nvPr/>
      </p:nvGrpSpPr>
      <p:grpSpPr>
        <a:xfrm>
          <a:off x="0" y="0"/>
          <a:ext cx="0" cy="0"/>
          <a:chOff x="0" y="0"/>
          <a:chExt cx="0" cy="0"/>
        </a:xfrm>
      </p:grpSpPr>
      <p:pic>
        <p:nvPicPr>
          <p:cNvPr id="2" name="图片占位符 2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15411" y="129117"/>
            <a:ext cx="3028951"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标题 1"/>
          <p:cNvSpPr>
            <a:spLocks noGrp="1"/>
          </p:cNvSpPr>
          <p:nvPr>
            <p:ph type="title" hasCustomPrompt="1"/>
          </p:nvPr>
        </p:nvSpPr>
        <p:spPr>
          <a:xfrm>
            <a:off x="145354" y="179221"/>
            <a:ext cx="3073400" cy="485914"/>
          </a:xfrm>
          <a:prstGeom prst="rect">
            <a:avLst/>
          </a:prstGeom>
        </p:spPr>
        <p:txBody>
          <a:bodyPr>
            <a:normAutofit/>
          </a:bodyPr>
          <a:lstStyle>
            <a:lvl1pPr>
              <a:defRPr sz="2800" b="1">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dirty="0" smtClean="0"/>
              <a:t>标题内容</a:t>
            </a:r>
            <a:endParaRPr lang="zh-CN" altLang="en-US" dirty="0"/>
          </a:p>
        </p:txBody>
      </p:sp>
      <p:cxnSp>
        <p:nvCxnSpPr>
          <p:cNvPr id="4" name="直接连接符 3"/>
          <p:cNvCxnSpPr/>
          <p:nvPr userDrawn="1"/>
        </p:nvCxnSpPr>
        <p:spPr>
          <a:xfrm flipH="1">
            <a:off x="201267" y="741621"/>
            <a:ext cx="3844640" cy="0"/>
          </a:xfrm>
          <a:prstGeom prst="line">
            <a:avLst/>
          </a:prstGeom>
          <a:noFill/>
          <a:ln w="9525" cap="flat" cmpd="sng" algn="ctr">
            <a:solidFill>
              <a:srgbClr val="C00000"/>
            </a:solidFill>
            <a:prstDash val="solid"/>
          </a:ln>
          <a:effectLst/>
        </p:spPr>
      </p:cxnSp>
      <p:sp>
        <p:nvSpPr>
          <p:cNvPr id="5" name="Rectangle 7"/>
          <p:cNvSpPr>
            <a:spLocks noChangeArrowheads="1"/>
          </p:cNvSpPr>
          <p:nvPr userDrawn="1"/>
        </p:nvSpPr>
        <p:spPr bwMode="auto">
          <a:xfrm>
            <a:off x="-12700" y="703521"/>
            <a:ext cx="215900" cy="71438"/>
          </a:xfrm>
          <a:prstGeom prst="rect">
            <a:avLst/>
          </a:prstGeom>
          <a:solidFill>
            <a:srgbClr val="C00000">
              <a:alpha val="89804"/>
            </a:srgbClr>
          </a:solidFill>
          <a:ln w="9525">
            <a:solidFill>
              <a:schemeClr val="bg1">
                <a:lumMod val="50000"/>
              </a:schemeClr>
            </a:solidFill>
            <a:miter lim="800000"/>
          </a:ln>
        </p:spPr>
        <p:txBody>
          <a:bodyPr wrap="none" anchor="ctr"/>
          <a:lstStyle/>
          <a:p>
            <a:pPr>
              <a:defRPr/>
            </a:pPr>
            <a:endParaRPr lang="zh-CN" altLang="en-US" sz="1800" kern="0">
              <a:solidFill>
                <a:prstClr val="black"/>
              </a:solidFill>
            </a:endParaRPr>
          </a:p>
        </p:txBody>
      </p:sp>
    </p:spTree>
  </p:cSld>
  <p:clrMapOvr>
    <a:masterClrMapping/>
  </p:clrMapOvr>
  <p:transition spd="slow">
    <p:push dir="u"/>
  </p:transition>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29_标题和内容">
    <p:spTree>
      <p:nvGrpSpPr>
        <p:cNvPr id="1" name=""/>
        <p:cNvGrpSpPr/>
        <p:nvPr/>
      </p:nvGrpSpPr>
      <p:grpSpPr>
        <a:xfrm>
          <a:off x="0" y="0"/>
          <a:ext cx="0" cy="0"/>
          <a:chOff x="0" y="0"/>
          <a:chExt cx="0" cy="0"/>
        </a:xfrm>
      </p:grpSpPr>
      <p:pic>
        <p:nvPicPr>
          <p:cNvPr id="2" name="图片占位符 2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15411" y="129117"/>
            <a:ext cx="3028951"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标题 1"/>
          <p:cNvSpPr>
            <a:spLocks noGrp="1"/>
          </p:cNvSpPr>
          <p:nvPr>
            <p:ph type="title" hasCustomPrompt="1"/>
          </p:nvPr>
        </p:nvSpPr>
        <p:spPr>
          <a:xfrm>
            <a:off x="145354" y="179221"/>
            <a:ext cx="3073400" cy="485914"/>
          </a:xfrm>
          <a:prstGeom prst="rect">
            <a:avLst/>
          </a:prstGeom>
        </p:spPr>
        <p:txBody>
          <a:bodyPr>
            <a:normAutofit/>
          </a:bodyPr>
          <a:lstStyle>
            <a:lvl1pPr>
              <a:defRPr sz="2800" b="1">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dirty="0" smtClean="0"/>
              <a:t>标题内容</a:t>
            </a:r>
            <a:endParaRPr lang="zh-CN" altLang="en-US" dirty="0"/>
          </a:p>
        </p:txBody>
      </p:sp>
      <p:cxnSp>
        <p:nvCxnSpPr>
          <p:cNvPr id="4" name="直接连接符 3"/>
          <p:cNvCxnSpPr/>
          <p:nvPr userDrawn="1"/>
        </p:nvCxnSpPr>
        <p:spPr>
          <a:xfrm flipH="1">
            <a:off x="201267" y="741621"/>
            <a:ext cx="3844640" cy="0"/>
          </a:xfrm>
          <a:prstGeom prst="line">
            <a:avLst/>
          </a:prstGeom>
          <a:noFill/>
          <a:ln w="9525" cap="flat" cmpd="sng" algn="ctr">
            <a:solidFill>
              <a:srgbClr val="C00000"/>
            </a:solidFill>
            <a:prstDash val="solid"/>
          </a:ln>
          <a:effectLst/>
        </p:spPr>
      </p:cxnSp>
      <p:sp>
        <p:nvSpPr>
          <p:cNvPr id="5" name="Rectangle 7"/>
          <p:cNvSpPr>
            <a:spLocks noChangeArrowheads="1"/>
          </p:cNvSpPr>
          <p:nvPr userDrawn="1"/>
        </p:nvSpPr>
        <p:spPr bwMode="auto">
          <a:xfrm>
            <a:off x="-12700" y="703521"/>
            <a:ext cx="215900" cy="71438"/>
          </a:xfrm>
          <a:prstGeom prst="rect">
            <a:avLst/>
          </a:prstGeom>
          <a:solidFill>
            <a:srgbClr val="C00000">
              <a:alpha val="89804"/>
            </a:srgbClr>
          </a:solidFill>
          <a:ln w="9525">
            <a:solidFill>
              <a:schemeClr val="bg1">
                <a:lumMod val="50000"/>
              </a:schemeClr>
            </a:solidFill>
            <a:miter lim="800000"/>
          </a:ln>
        </p:spPr>
        <p:txBody>
          <a:bodyPr wrap="none" anchor="ctr"/>
          <a:lstStyle/>
          <a:p>
            <a:pPr>
              <a:defRPr/>
            </a:pPr>
            <a:endParaRPr lang="zh-CN" altLang="en-US" sz="1800" kern="0">
              <a:solidFill>
                <a:prstClr val="black"/>
              </a:solidFill>
            </a:endParaRPr>
          </a:p>
        </p:txBody>
      </p:sp>
    </p:spTree>
  </p:cSld>
  <p:clrMapOvr>
    <a:masterClrMapping/>
  </p:clrMapOvr>
  <p:transition spd="slow">
    <p:push dir="u"/>
  </p:transition>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30_标题和内容">
    <p:spTree>
      <p:nvGrpSpPr>
        <p:cNvPr id="1" name=""/>
        <p:cNvGrpSpPr/>
        <p:nvPr/>
      </p:nvGrpSpPr>
      <p:grpSpPr>
        <a:xfrm>
          <a:off x="0" y="0"/>
          <a:ext cx="0" cy="0"/>
          <a:chOff x="0" y="0"/>
          <a:chExt cx="0" cy="0"/>
        </a:xfrm>
      </p:grpSpPr>
      <p:pic>
        <p:nvPicPr>
          <p:cNvPr id="2" name="图片占位符 2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15411" y="129117"/>
            <a:ext cx="3028951"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标题 1"/>
          <p:cNvSpPr>
            <a:spLocks noGrp="1"/>
          </p:cNvSpPr>
          <p:nvPr>
            <p:ph type="title" hasCustomPrompt="1"/>
          </p:nvPr>
        </p:nvSpPr>
        <p:spPr>
          <a:xfrm>
            <a:off x="145354" y="179221"/>
            <a:ext cx="3073400" cy="485914"/>
          </a:xfrm>
          <a:prstGeom prst="rect">
            <a:avLst/>
          </a:prstGeom>
        </p:spPr>
        <p:txBody>
          <a:bodyPr>
            <a:normAutofit/>
          </a:bodyPr>
          <a:lstStyle>
            <a:lvl1pPr>
              <a:defRPr sz="2800" b="1">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dirty="0" smtClean="0"/>
              <a:t>标题内容</a:t>
            </a:r>
            <a:endParaRPr lang="zh-CN" altLang="en-US" dirty="0"/>
          </a:p>
        </p:txBody>
      </p:sp>
      <p:cxnSp>
        <p:nvCxnSpPr>
          <p:cNvPr id="4" name="直接连接符 3"/>
          <p:cNvCxnSpPr/>
          <p:nvPr userDrawn="1"/>
        </p:nvCxnSpPr>
        <p:spPr>
          <a:xfrm flipH="1">
            <a:off x="201267" y="741621"/>
            <a:ext cx="3844640" cy="0"/>
          </a:xfrm>
          <a:prstGeom prst="line">
            <a:avLst/>
          </a:prstGeom>
          <a:noFill/>
          <a:ln w="9525" cap="flat" cmpd="sng" algn="ctr">
            <a:solidFill>
              <a:srgbClr val="C00000"/>
            </a:solidFill>
            <a:prstDash val="solid"/>
          </a:ln>
          <a:effectLst/>
        </p:spPr>
      </p:cxnSp>
      <p:sp>
        <p:nvSpPr>
          <p:cNvPr id="5" name="Rectangle 7"/>
          <p:cNvSpPr>
            <a:spLocks noChangeArrowheads="1"/>
          </p:cNvSpPr>
          <p:nvPr userDrawn="1"/>
        </p:nvSpPr>
        <p:spPr bwMode="auto">
          <a:xfrm>
            <a:off x="-12700" y="703521"/>
            <a:ext cx="215900" cy="71438"/>
          </a:xfrm>
          <a:prstGeom prst="rect">
            <a:avLst/>
          </a:prstGeom>
          <a:solidFill>
            <a:srgbClr val="C00000">
              <a:alpha val="89804"/>
            </a:srgbClr>
          </a:solidFill>
          <a:ln w="9525">
            <a:solidFill>
              <a:schemeClr val="bg1">
                <a:lumMod val="50000"/>
              </a:schemeClr>
            </a:solidFill>
            <a:miter lim="800000"/>
          </a:ln>
        </p:spPr>
        <p:txBody>
          <a:bodyPr wrap="none" anchor="ctr"/>
          <a:lstStyle/>
          <a:p>
            <a:pPr>
              <a:defRPr/>
            </a:pPr>
            <a:endParaRPr lang="zh-CN" altLang="en-US" sz="1800" kern="0">
              <a:solidFill>
                <a:prstClr val="black"/>
              </a:solidFill>
            </a:endParaRPr>
          </a:p>
        </p:txBody>
      </p:sp>
    </p:spTree>
  </p:cSld>
  <p:clrMapOvr>
    <a:masterClrMapping/>
  </p:clrMapOvr>
  <p:transition spd="slow">
    <p:push dir="u"/>
  </p:transition>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31_标题和内容">
    <p:spTree>
      <p:nvGrpSpPr>
        <p:cNvPr id="1" name=""/>
        <p:cNvGrpSpPr/>
        <p:nvPr/>
      </p:nvGrpSpPr>
      <p:grpSpPr>
        <a:xfrm>
          <a:off x="0" y="0"/>
          <a:ext cx="0" cy="0"/>
          <a:chOff x="0" y="0"/>
          <a:chExt cx="0" cy="0"/>
        </a:xfrm>
      </p:grpSpPr>
      <p:pic>
        <p:nvPicPr>
          <p:cNvPr id="2" name="图片占位符 2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15411" y="129117"/>
            <a:ext cx="3028951"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标题 1"/>
          <p:cNvSpPr>
            <a:spLocks noGrp="1"/>
          </p:cNvSpPr>
          <p:nvPr>
            <p:ph type="title" hasCustomPrompt="1"/>
          </p:nvPr>
        </p:nvSpPr>
        <p:spPr>
          <a:xfrm>
            <a:off x="145354" y="179221"/>
            <a:ext cx="3073400" cy="485914"/>
          </a:xfrm>
          <a:prstGeom prst="rect">
            <a:avLst/>
          </a:prstGeom>
        </p:spPr>
        <p:txBody>
          <a:bodyPr>
            <a:normAutofit/>
          </a:bodyPr>
          <a:lstStyle>
            <a:lvl1pPr>
              <a:defRPr sz="2800" b="1">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dirty="0" smtClean="0"/>
              <a:t>标题内容</a:t>
            </a:r>
            <a:endParaRPr lang="zh-CN" altLang="en-US" dirty="0"/>
          </a:p>
        </p:txBody>
      </p:sp>
      <p:cxnSp>
        <p:nvCxnSpPr>
          <p:cNvPr id="4" name="直接连接符 3"/>
          <p:cNvCxnSpPr/>
          <p:nvPr userDrawn="1"/>
        </p:nvCxnSpPr>
        <p:spPr>
          <a:xfrm flipH="1">
            <a:off x="201267" y="741621"/>
            <a:ext cx="3844640" cy="0"/>
          </a:xfrm>
          <a:prstGeom prst="line">
            <a:avLst/>
          </a:prstGeom>
          <a:noFill/>
          <a:ln w="9525" cap="flat" cmpd="sng" algn="ctr">
            <a:solidFill>
              <a:srgbClr val="C00000"/>
            </a:solidFill>
            <a:prstDash val="solid"/>
          </a:ln>
          <a:effectLst/>
        </p:spPr>
      </p:cxnSp>
      <p:sp>
        <p:nvSpPr>
          <p:cNvPr id="5" name="Rectangle 7"/>
          <p:cNvSpPr>
            <a:spLocks noChangeArrowheads="1"/>
          </p:cNvSpPr>
          <p:nvPr userDrawn="1"/>
        </p:nvSpPr>
        <p:spPr bwMode="auto">
          <a:xfrm>
            <a:off x="-12700" y="703521"/>
            <a:ext cx="215900" cy="71438"/>
          </a:xfrm>
          <a:prstGeom prst="rect">
            <a:avLst/>
          </a:prstGeom>
          <a:solidFill>
            <a:srgbClr val="C00000">
              <a:alpha val="89804"/>
            </a:srgbClr>
          </a:solidFill>
          <a:ln w="9525">
            <a:solidFill>
              <a:schemeClr val="bg1">
                <a:lumMod val="50000"/>
              </a:schemeClr>
            </a:solidFill>
            <a:miter lim="800000"/>
          </a:ln>
        </p:spPr>
        <p:txBody>
          <a:bodyPr wrap="none" anchor="ctr"/>
          <a:lstStyle/>
          <a:p>
            <a:pPr>
              <a:defRPr/>
            </a:pPr>
            <a:endParaRPr lang="zh-CN" altLang="en-US" sz="1800" kern="0">
              <a:solidFill>
                <a:prstClr val="black"/>
              </a:solidFill>
            </a:endParaRPr>
          </a:p>
        </p:txBody>
      </p:sp>
    </p:spTree>
  </p:cSld>
  <p:clrMapOvr>
    <a:masterClrMapping/>
  </p:clrMapOvr>
  <p:transition spd="slow">
    <p:push dir="u"/>
  </p:transition>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32_标题和内容">
    <p:spTree>
      <p:nvGrpSpPr>
        <p:cNvPr id="1" name=""/>
        <p:cNvGrpSpPr/>
        <p:nvPr/>
      </p:nvGrpSpPr>
      <p:grpSpPr>
        <a:xfrm>
          <a:off x="0" y="0"/>
          <a:ext cx="0" cy="0"/>
          <a:chOff x="0" y="0"/>
          <a:chExt cx="0" cy="0"/>
        </a:xfrm>
      </p:grpSpPr>
      <p:pic>
        <p:nvPicPr>
          <p:cNvPr id="2" name="图片占位符 2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15411" y="129117"/>
            <a:ext cx="3028951"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标题 1"/>
          <p:cNvSpPr>
            <a:spLocks noGrp="1"/>
          </p:cNvSpPr>
          <p:nvPr>
            <p:ph type="title" hasCustomPrompt="1"/>
          </p:nvPr>
        </p:nvSpPr>
        <p:spPr>
          <a:xfrm>
            <a:off x="145354" y="179221"/>
            <a:ext cx="3073400" cy="485914"/>
          </a:xfrm>
          <a:prstGeom prst="rect">
            <a:avLst/>
          </a:prstGeom>
        </p:spPr>
        <p:txBody>
          <a:bodyPr>
            <a:normAutofit/>
          </a:bodyPr>
          <a:lstStyle>
            <a:lvl1pPr>
              <a:defRPr sz="2800" b="1">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dirty="0" smtClean="0"/>
              <a:t>标题内容</a:t>
            </a:r>
            <a:endParaRPr lang="zh-CN" altLang="en-US" dirty="0"/>
          </a:p>
        </p:txBody>
      </p:sp>
      <p:cxnSp>
        <p:nvCxnSpPr>
          <p:cNvPr id="4" name="直接连接符 3"/>
          <p:cNvCxnSpPr/>
          <p:nvPr userDrawn="1"/>
        </p:nvCxnSpPr>
        <p:spPr>
          <a:xfrm flipH="1">
            <a:off x="201267" y="741621"/>
            <a:ext cx="3844640" cy="0"/>
          </a:xfrm>
          <a:prstGeom prst="line">
            <a:avLst/>
          </a:prstGeom>
          <a:noFill/>
          <a:ln w="9525" cap="flat" cmpd="sng" algn="ctr">
            <a:solidFill>
              <a:srgbClr val="C00000"/>
            </a:solidFill>
            <a:prstDash val="solid"/>
          </a:ln>
          <a:effectLst/>
        </p:spPr>
      </p:cxnSp>
      <p:sp>
        <p:nvSpPr>
          <p:cNvPr id="5" name="Rectangle 7"/>
          <p:cNvSpPr>
            <a:spLocks noChangeArrowheads="1"/>
          </p:cNvSpPr>
          <p:nvPr userDrawn="1"/>
        </p:nvSpPr>
        <p:spPr bwMode="auto">
          <a:xfrm>
            <a:off x="-12700" y="703521"/>
            <a:ext cx="215900" cy="71438"/>
          </a:xfrm>
          <a:prstGeom prst="rect">
            <a:avLst/>
          </a:prstGeom>
          <a:solidFill>
            <a:srgbClr val="C00000">
              <a:alpha val="89804"/>
            </a:srgbClr>
          </a:solidFill>
          <a:ln w="9525">
            <a:solidFill>
              <a:schemeClr val="bg1">
                <a:lumMod val="50000"/>
              </a:schemeClr>
            </a:solidFill>
            <a:miter lim="800000"/>
          </a:ln>
        </p:spPr>
        <p:txBody>
          <a:bodyPr wrap="none" anchor="ctr"/>
          <a:lstStyle/>
          <a:p>
            <a:pPr>
              <a:defRPr/>
            </a:pPr>
            <a:endParaRPr lang="zh-CN" altLang="en-US" sz="1800" kern="0">
              <a:solidFill>
                <a:prstClr val="black"/>
              </a:solidFill>
            </a:endParaRPr>
          </a:p>
        </p:txBody>
      </p:sp>
    </p:spTree>
  </p:cSld>
  <p:clrMapOvr>
    <a:masterClrMapping/>
  </p:clrMapOvr>
  <p:transition spd="slow">
    <p:push dir="u"/>
  </p:transition>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比较">
    <p:spTree>
      <p:nvGrpSpPr>
        <p:cNvPr id="1" name=""/>
        <p:cNvGrpSpPr/>
        <p:nvPr/>
      </p:nvGrpSpPr>
      <p:grpSpPr>
        <a:xfrm>
          <a:off x="0" y="0"/>
          <a:ext cx="0" cy="0"/>
          <a:chOff x="0" y="0"/>
          <a:chExt cx="0" cy="0"/>
        </a:xfrm>
      </p:grpSpPr>
      <p:sp>
        <p:nvSpPr>
          <p:cNvPr id="10" name="标题 1"/>
          <p:cNvSpPr>
            <a:spLocks noGrp="1"/>
          </p:cNvSpPr>
          <p:nvPr>
            <p:ph type="title" hasCustomPrompt="1"/>
          </p:nvPr>
        </p:nvSpPr>
        <p:spPr>
          <a:xfrm>
            <a:off x="145354" y="179221"/>
            <a:ext cx="3073400" cy="485914"/>
          </a:xfrm>
          <a:prstGeom prst="rect">
            <a:avLst/>
          </a:prstGeom>
        </p:spPr>
        <p:txBody>
          <a:bodyPr>
            <a:normAutofit/>
          </a:bodyPr>
          <a:lstStyle>
            <a:lvl1pPr>
              <a:defRPr sz="2800" b="1">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dirty="0" smtClean="0"/>
              <a:t>标题内容</a:t>
            </a:r>
            <a:endParaRPr lang="zh-CN" altLang="en-US" dirty="0"/>
          </a:p>
        </p:txBody>
      </p:sp>
      <p:cxnSp>
        <p:nvCxnSpPr>
          <p:cNvPr id="13" name="直接连接符 12"/>
          <p:cNvCxnSpPr/>
          <p:nvPr userDrawn="1"/>
        </p:nvCxnSpPr>
        <p:spPr>
          <a:xfrm flipH="1">
            <a:off x="201267" y="741621"/>
            <a:ext cx="3844640" cy="0"/>
          </a:xfrm>
          <a:prstGeom prst="line">
            <a:avLst/>
          </a:prstGeom>
          <a:noFill/>
          <a:ln w="9525" cap="flat" cmpd="sng" algn="ctr">
            <a:solidFill>
              <a:srgbClr val="C00000"/>
            </a:solidFill>
            <a:prstDash val="solid"/>
          </a:ln>
          <a:effectLst/>
        </p:spPr>
      </p:cxnSp>
      <p:sp>
        <p:nvSpPr>
          <p:cNvPr id="14" name="Rectangle 7"/>
          <p:cNvSpPr>
            <a:spLocks noChangeArrowheads="1"/>
          </p:cNvSpPr>
          <p:nvPr userDrawn="1"/>
        </p:nvSpPr>
        <p:spPr bwMode="auto">
          <a:xfrm>
            <a:off x="-12700" y="703521"/>
            <a:ext cx="215900" cy="71438"/>
          </a:xfrm>
          <a:prstGeom prst="rect">
            <a:avLst/>
          </a:prstGeom>
          <a:solidFill>
            <a:srgbClr val="C00000">
              <a:alpha val="89804"/>
            </a:srgbClr>
          </a:solidFill>
          <a:ln w="9525">
            <a:solidFill>
              <a:schemeClr val="bg1">
                <a:lumMod val="50000"/>
              </a:schemeClr>
            </a:solidFill>
            <a:miter lim="800000"/>
          </a:ln>
        </p:spPr>
        <p:txBody>
          <a:bodyPr wrap="none" anchor="ctr"/>
          <a:lstStyle/>
          <a:p>
            <a:pPr>
              <a:defRPr/>
            </a:pPr>
            <a:endParaRPr lang="zh-CN" altLang="en-US" sz="1800" kern="0">
              <a:solidFill>
                <a:prstClr val="black"/>
              </a:solidFill>
            </a:endParaRPr>
          </a:p>
        </p:txBody>
      </p:sp>
    </p:spTree>
  </p:cSld>
  <p:clrMapOvr>
    <a:masterClrMapping/>
  </p:clrMapOvr>
  <p:transition spd="med">
    <p:fade/>
  </p:transition>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33_标题和内容">
    <p:spTree>
      <p:nvGrpSpPr>
        <p:cNvPr id="1" name=""/>
        <p:cNvGrpSpPr/>
        <p:nvPr/>
      </p:nvGrpSpPr>
      <p:grpSpPr>
        <a:xfrm>
          <a:off x="0" y="0"/>
          <a:ext cx="0" cy="0"/>
          <a:chOff x="0" y="0"/>
          <a:chExt cx="0" cy="0"/>
        </a:xfrm>
      </p:grpSpPr>
      <p:pic>
        <p:nvPicPr>
          <p:cNvPr id="2" name="图片占位符 2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15411" y="129117"/>
            <a:ext cx="3028951"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标题 1"/>
          <p:cNvSpPr>
            <a:spLocks noGrp="1"/>
          </p:cNvSpPr>
          <p:nvPr>
            <p:ph type="title" hasCustomPrompt="1"/>
          </p:nvPr>
        </p:nvSpPr>
        <p:spPr>
          <a:xfrm>
            <a:off x="145354" y="179221"/>
            <a:ext cx="3073400" cy="485914"/>
          </a:xfrm>
          <a:prstGeom prst="rect">
            <a:avLst/>
          </a:prstGeom>
        </p:spPr>
        <p:txBody>
          <a:bodyPr>
            <a:normAutofit/>
          </a:bodyPr>
          <a:lstStyle>
            <a:lvl1pPr>
              <a:defRPr sz="2800" b="1">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dirty="0" smtClean="0"/>
              <a:t>标题内容</a:t>
            </a:r>
            <a:endParaRPr lang="zh-CN" altLang="en-US" dirty="0"/>
          </a:p>
        </p:txBody>
      </p:sp>
      <p:cxnSp>
        <p:nvCxnSpPr>
          <p:cNvPr id="4" name="直接连接符 3"/>
          <p:cNvCxnSpPr/>
          <p:nvPr userDrawn="1"/>
        </p:nvCxnSpPr>
        <p:spPr>
          <a:xfrm flipH="1">
            <a:off x="201267" y="741621"/>
            <a:ext cx="3844640" cy="0"/>
          </a:xfrm>
          <a:prstGeom prst="line">
            <a:avLst/>
          </a:prstGeom>
          <a:noFill/>
          <a:ln w="9525" cap="flat" cmpd="sng" algn="ctr">
            <a:solidFill>
              <a:srgbClr val="C00000"/>
            </a:solidFill>
            <a:prstDash val="solid"/>
          </a:ln>
          <a:effectLst/>
        </p:spPr>
      </p:cxnSp>
      <p:sp>
        <p:nvSpPr>
          <p:cNvPr id="5" name="Rectangle 7"/>
          <p:cNvSpPr>
            <a:spLocks noChangeArrowheads="1"/>
          </p:cNvSpPr>
          <p:nvPr userDrawn="1"/>
        </p:nvSpPr>
        <p:spPr bwMode="auto">
          <a:xfrm>
            <a:off x="-12700" y="703521"/>
            <a:ext cx="215900" cy="71438"/>
          </a:xfrm>
          <a:prstGeom prst="rect">
            <a:avLst/>
          </a:prstGeom>
          <a:solidFill>
            <a:srgbClr val="C00000">
              <a:alpha val="89804"/>
            </a:srgbClr>
          </a:solidFill>
          <a:ln w="9525">
            <a:solidFill>
              <a:schemeClr val="bg1">
                <a:lumMod val="50000"/>
              </a:schemeClr>
            </a:solidFill>
            <a:miter lim="800000"/>
          </a:ln>
        </p:spPr>
        <p:txBody>
          <a:bodyPr wrap="none" anchor="ctr"/>
          <a:lstStyle/>
          <a:p>
            <a:pPr>
              <a:defRPr/>
            </a:pPr>
            <a:endParaRPr lang="zh-CN" altLang="en-US" sz="1800" kern="0">
              <a:solidFill>
                <a:prstClr val="black"/>
              </a:solidFill>
            </a:endParaRPr>
          </a:p>
        </p:txBody>
      </p:sp>
    </p:spTree>
  </p:cSld>
  <p:clrMapOvr>
    <a:masterClrMapping/>
  </p:clrMapOvr>
  <p:transition spd="slow">
    <p:push dir="u"/>
  </p:transition>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34_标题和内容">
    <p:spTree>
      <p:nvGrpSpPr>
        <p:cNvPr id="1" name=""/>
        <p:cNvGrpSpPr/>
        <p:nvPr/>
      </p:nvGrpSpPr>
      <p:grpSpPr>
        <a:xfrm>
          <a:off x="0" y="0"/>
          <a:ext cx="0" cy="0"/>
          <a:chOff x="0" y="0"/>
          <a:chExt cx="0" cy="0"/>
        </a:xfrm>
      </p:grpSpPr>
      <p:pic>
        <p:nvPicPr>
          <p:cNvPr id="2" name="图片占位符 2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15411" y="129117"/>
            <a:ext cx="3028951"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标题 1"/>
          <p:cNvSpPr>
            <a:spLocks noGrp="1"/>
          </p:cNvSpPr>
          <p:nvPr>
            <p:ph type="title" hasCustomPrompt="1"/>
          </p:nvPr>
        </p:nvSpPr>
        <p:spPr>
          <a:xfrm>
            <a:off x="145354" y="179221"/>
            <a:ext cx="3073400" cy="485914"/>
          </a:xfrm>
          <a:prstGeom prst="rect">
            <a:avLst/>
          </a:prstGeom>
        </p:spPr>
        <p:txBody>
          <a:bodyPr>
            <a:normAutofit/>
          </a:bodyPr>
          <a:lstStyle>
            <a:lvl1pPr>
              <a:defRPr sz="2800" b="1">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dirty="0" smtClean="0"/>
              <a:t>标题内容</a:t>
            </a:r>
            <a:endParaRPr lang="zh-CN" altLang="en-US" dirty="0"/>
          </a:p>
        </p:txBody>
      </p:sp>
      <p:cxnSp>
        <p:nvCxnSpPr>
          <p:cNvPr id="4" name="直接连接符 3"/>
          <p:cNvCxnSpPr/>
          <p:nvPr userDrawn="1"/>
        </p:nvCxnSpPr>
        <p:spPr>
          <a:xfrm flipH="1">
            <a:off x="201267" y="741621"/>
            <a:ext cx="3844640" cy="0"/>
          </a:xfrm>
          <a:prstGeom prst="line">
            <a:avLst/>
          </a:prstGeom>
          <a:noFill/>
          <a:ln w="9525" cap="flat" cmpd="sng" algn="ctr">
            <a:solidFill>
              <a:srgbClr val="C00000"/>
            </a:solidFill>
            <a:prstDash val="solid"/>
          </a:ln>
          <a:effectLst/>
        </p:spPr>
      </p:cxnSp>
      <p:sp>
        <p:nvSpPr>
          <p:cNvPr id="5" name="Rectangle 7"/>
          <p:cNvSpPr>
            <a:spLocks noChangeArrowheads="1"/>
          </p:cNvSpPr>
          <p:nvPr userDrawn="1"/>
        </p:nvSpPr>
        <p:spPr bwMode="auto">
          <a:xfrm>
            <a:off x="-12700" y="703521"/>
            <a:ext cx="215900" cy="71438"/>
          </a:xfrm>
          <a:prstGeom prst="rect">
            <a:avLst/>
          </a:prstGeom>
          <a:solidFill>
            <a:srgbClr val="C00000">
              <a:alpha val="89804"/>
            </a:srgbClr>
          </a:solidFill>
          <a:ln w="9525">
            <a:solidFill>
              <a:schemeClr val="bg1">
                <a:lumMod val="50000"/>
              </a:schemeClr>
            </a:solidFill>
            <a:miter lim="800000"/>
          </a:ln>
        </p:spPr>
        <p:txBody>
          <a:bodyPr wrap="none" anchor="ctr"/>
          <a:lstStyle/>
          <a:p>
            <a:pPr>
              <a:defRPr/>
            </a:pPr>
            <a:endParaRPr lang="zh-CN" altLang="en-US" sz="1800" kern="0">
              <a:solidFill>
                <a:prstClr val="black"/>
              </a:solidFill>
            </a:endParaRPr>
          </a:p>
        </p:txBody>
      </p:sp>
    </p:spTree>
  </p:cSld>
  <p:clrMapOvr>
    <a:masterClrMapping/>
  </p:clrMapOvr>
  <p:transition spd="slow">
    <p:push dir="u"/>
  </p:transition>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35_标题和内容">
    <p:spTree>
      <p:nvGrpSpPr>
        <p:cNvPr id="1" name=""/>
        <p:cNvGrpSpPr/>
        <p:nvPr/>
      </p:nvGrpSpPr>
      <p:grpSpPr>
        <a:xfrm>
          <a:off x="0" y="0"/>
          <a:ext cx="0" cy="0"/>
          <a:chOff x="0" y="0"/>
          <a:chExt cx="0" cy="0"/>
        </a:xfrm>
      </p:grpSpPr>
      <p:pic>
        <p:nvPicPr>
          <p:cNvPr id="2" name="图片占位符 2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15411" y="129117"/>
            <a:ext cx="3028951"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标题 1"/>
          <p:cNvSpPr>
            <a:spLocks noGrp="1"/>
          </p:cNvSpPr>
          <p:nvPr>
            <p:ph type="title" hasCustomPrompt="1"/>
          </p:nvPr>
        </p:nvSpPr>
        <p:spPr>
          <a:xfrm>
            <a:off x="145354" y="179221"/>
            <a:ext cx="3073400" cy="485914"/>
          </a:xfrm>
          <a:prstGeom prst="rect">
            <a:avLst/>
          </a:prstGeom>
        </p:spPr>
        <p:txBody>
          <a:bodyPr>
            <a:normAutofit/>
          </a:bodyPr>
          <a:lstStyle>
            <a:lvl1pPr>
              <a:defRPr sz="2800" b="1">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dirty="0" smtClean="0"/>
              <a:t>标题内容</a:t>
            </a:r>
            <a:endParaRPr lang="zh-CN" altLang="en-US" dirty="0"/>
          </a:p>
        </p:txBody>
      </p:sp>
      <p:cxnSp>
        <p:nvCxnSpPr>
          <p:cNvPr id="4" name="直接连接符 3"/>
          <p:cNvCxnSpPr/>
          <p:nvPr userDrawn="1"/>
        </p:nvCxnSpPr>
        <p:spPr>
          <a:xfrm flipH="1">
            <a:off x="201267" y="741621"/>
            <a:ext cx="3844640" cy="0"/>
          </a:xfrm>
          <a:prstGeom prst="line">
            <a:avLst/>
          </a:prstGeom>
          <a:noFill/>
          <a:ln w="9525" cap="flat" cmpd="sng" algn="ctr">
            <a:solidFill>
              <a:srgbClr val="C00000"/>
            </a:solidFill>
            <a:prstDash val="solid"/>
          </a:ln>
          <a:effectLst/>
        </p:spPr>
      </p:cxnSp>
      <p:sp>
        <p:nvSpPr>
          <p:cNvPr id="5" name="Rectangle 7"/>
          <p:cNvSpPr>
            <a:spLocks noChangeArrowheads="1"/>
          </p:cNvSpPr>
          <p:nvPr userDrawn="1"/>
        </p:nvSpPr>
        <p:spPr bwMode="auto">
          <a:xfrm>
            <a:off x="-12700" y="703521"/>
            <a:ext cx="215900" cy="71438"/>
          </a:xfrm>
          <a:prstGeom prst="rect">
            <a:avLst/>
          </a:prstGeom>
          <a:solidFill>
            <a:srgbClr val="C00000">
              <a:alpha val="89804"/>
            </a:srgbClr>
          </a:solidFill>
          <a:ln w="9525">
            <a:solidFill>
              <a:schemeClr val="bg1">
                <a:lumMod val="50000"/>
              </a:schemeClr>
            </a:solidFill>
            <a:miter lim="800000"/>
          </a:ln>
        </p:spPr>
        <p:txBody>
          <a:bodyPr wrap="none" anchor="ctr"/>
          <a:lstStyle/>
          <a:p>
            <a:pPr>
              <a:defRPr/>
            </a:pPr>
            <a:endParaRPr lang="zh-CN" altLang="en-US" sz="1800" kern="0">
              <a:solidFill>
                <a:prstClr val="black"/>
              </a:solidFill>
            </a:endParaRPr>
          </a:p>
        </p:txBody>
      </p:sp>
    </p:spTree>
  </p:cSld>
  <p:clrMapOvr>
    <a:masterClrMapping/>
  </p:clrMapOvr>
  <p:transition spd="slow">
    <p:push dir="u"/>
  </p:transition>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36_标题和内容">
    <p:spTree>
      <p:nvGrpSpPr>
        <p:cNvPr id="1" name=""/>
        <p:cNvGrpSpPr/>
        <p:nvPr/>
      </p:nvGrpSpPr>
      <p:grpSpPr>
        <a:xfrm>
          <a:off x="0" y="0"/>
          <a:ext cx="0" cy="0"/>
          <a:chOff x="0" y="0"/>
          <a:chExt cx="0" cy="0"/>
        </a:xfrm>
      </p:grpSpPr>
      <p:pic>
        <p:nvPicPr>
          <p:cNvPr id="2" name="图片占位符 2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15411" y="129117"/>
            <a:ext cx="3028951"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标题 1"/>
          <p:cNvSpPr>
            <a:spLocks noGrp="1"/>
          </p:cNvSpPr>
          <p:nvPr>
            <p:ph type="title" hasCustomPrompt="1"/>
          </p:nvPr>
        </p:nvSpPr>
        <p:spPr>
          <a:xfrm>
            <a:off x="145354" y="179221"/>
            <a:ext cx="3073400" cy="485914"/>
          </a:xfrm>
          <a:prstGeom prst="rect">
            <a:avLst/>
          </a:prstGeom>
        </p:spPr>
        <p:txBody>
          <a:bodyPr>
            <a:normAutofit/>
          </a:bodyPr>
          <a:lstStyle>
            <a:lvl1pPr>
              <a:defRPr sz="2800" b="1">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dirty="0" smtClean="0"/>
              <a:t>标题内容</a:t>
            </a:r>
            <a:endParaRPr lang="zh-CN" altLang="en-US" dirty="0"/>
          </a:p>
        </p:txBody>
      </p:sp>
      <p:cxnSp>
        <p:nvCxnSpPr>
          <p:cNvPr id="4" name="直接连接符 3"/>
          <p:cNvCxnSpPr/>
          <p:nvPr userDrawn="1"/>
        </p:nvCxnSpPr>
        <p:spPr>
          <a:xfrm flipH="1">
            <a:off x="201267" y="741621"/>
            <a:ext cx="3844640" cy="0"/>
          </a:xfrm>
          <a:prstGeom prst="line">
            <a:avLst/>
          </a:prstGeom>
          <a:noFill/>
          <a:ln w="9525" cap="flat" cmpd="sng" algn="ctr">
            <a:solidFill>
              <a:srgbClr val="C00000"/>
            </a:solidFill>
            <a:prstDash val="solid"/>
          </a:ln>
          <a:effectLst/>
        </p:spPr>
      </p:cxnSp>
      <p:sp>
        <p:nvSpPr>
          <p:cNvPr id="5" name="Rectangle 7"/>
          <p:cNvSpPr>
            <a:spLocks noChangeArrowheads="1"/>
          </p:cNvSpPr>
          <p:nvPr userDrawn="1"/>
        </p:nvSpPr>
        <p:spPr bwMode="auto">
          <a:xfrm>
            <a:off x="-12700" y="703521"/>
            <a:ext cx="215900" cy="71438"/>
          </a:xfrm>
          <a:prstGeom prst="rect">
            <a:avLst/>
          </a:prstGeom>
          <a:solidFill>
            <a:srgbClr val="C00000">
              <a:alpha val="89804"/>
            </a:srgbClr>
          </a:solidFill>
          <a:ln w="9525">
            <a:solidFill>
              <a:schemeClr val="bg1">
                <a:lumMod val="50000"/>
              </a:schemeClr>
            </a:solidFill>
            <a:miter lim="800000"/>
          </a:ln>
        </p:spPr>
        <p:txBody>
          <a:bodyPr wrap="none" anchor="ctr"/>
          <a:lstStyle/>
          <a:p>
            <a:pPr>
              <a:defRPr/>
            </a:pPr>
            <a:endParaRPr lang="zh-CN" altLang="en-US" sz="1800" kern="0">
              <a:solidFill>
                <a:prstClr val="black"/>
              </a:solidFill>
            </a:endParaRPr>
          </a:p>
        </p:txBody>
      </p:sp>
    </p:spTree>
  </p:cSld>
  <p:clrMapOvr>
    <a:masterClrMapping/>
  </p:clrMapOvr>
  <p:transition spd="slow">
    <p:push dir="u"/>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C61A40F5-39E8-48CC-8BE9-CBDBB6212812}"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83FFCEAB-747E-4770-9193-E7552BF9B316}" type="slidenum">
              <a:rPr lang="zh-CN" altLang="en-US" smtClean="0"/>
            </a:fld>
            <a:endParaRPr lang="zh-CN" alt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37_标题和内容">
    <p:spTree>
      <p:nvGrpSpPr>
        <p:cNvPr id="1" name=""/>
        <p:cNvGrpSpPr/>
        <p:nvPr/>
      </p:nvGrpSpPr>
      <p:grpSpPr>
        <a:xfrm>
          <a:off x="0" y="0"/>
          <a:ext cx="0" cy="0"/>
          <a:chOff x="0" y="0"/>
          <a:chExt cx="0" cy="0"/>
        </a:xfrm>
      </p:grpSpPr>
      <p:pic>
        <p:nvPicPr>
          <p:cNvPr id="2" name="图片占位符 2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15411" y="129117"/>
            <a:ext cx="3028951"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标题 1"/>
          <p:cNvSpPr>
            <a:spLocks noGrp="1"/>
          </p:cNvSpPr>
          <p:nvPr>
            <p:ph type="title" hasCustomPrompt="1"/>
          </p:nvPr>
        </p:nvSpPr>
        <p:spPr>
          <a:xfrm>
            <a:off x="145354" y="179221"/>
            <a:ext cx="3073400" cy="485914"/>
          </a:xfrm>
          <a:prstGeom prst="rect">
            <a:avLst/>
          </a:prstGeom>
        </p:spPr>
        <p:txBody>
          <a:bodyPr>
            <a:normAutofit/>
          </a:bodyPr>
          <a:lstStyle>
            <a:lvl1pPr>
              <a:defRPr sz="2800" b="1">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dirty="0" smtClean="0"/>
              <a:t>标题内容</a:t>
            </a:r>
            <a:endParaRPr lang="zh-CN" altLang="en-US" dirty="0"/>
          </a:p>
        </p:txBody>
      </p:sp>
      <p:cxnSp>
        <p:nvCxnSpPr>
          <p:cNvPr id="4" name="直接连接符 3"/>
          <p:cNvCxnSpPr/>
          <p:nvPr userDrawn="1"/>
        </p:nvCxnSpPr>
        <p:spPr>
          <a:xfrm flipH="1">
            <a:off x="201267" y="741621"/>
            <a:ext cx="3844640" cy="0"/>
          </a:xfrm>
          <a:prstGeom prst="line">
            <a:avLst/>
          </a:prstGeom>
          <a:noFill/>
          <a:ln w="9525" cap="flat" cmpd="sng" algn="ctr">
            <a:solidFill>
              <a:srgbClr val="C00000"/>
            </a:solidFill>
            <a:prstDash val="solid"/>
          </a:ln>
          <a:effectLst/>
        </p:spPr>
      </p:cxnSp>
      <p:sp>
        <p:nvSpPr>
          <p:cNvPr id="5" name="Rectangle 7"/>
          <p:cNvSpPr>
            <a:spLocks noChangeArrowheads="1"/>
          </p:cNvSpPr>
          <p:nvPr userDrawn="1"/>
        </p:nvSpPr>
        <p:spPr bwMode="auto">
          <a:xfrm>
            <a:off x="-12700" y="703521"/>
            <a:ext cx="215900" cy="71438"/>
          </a:xfrm>
          <a:prstGeom prst="rect">
            <a:avLst/>
          </a:prstGeom>
          <a:solidFill>
            <a:srgbClr val="C00000">
              <a:alpha val="89804"/>
            </a:srgbClr>
          </a:solidFill>
          <a:ln w="9525">
            <a:solidFill>
              <a:schemeClr val="bg1">
                <a:lumMod val="50000"/>
              </a:schemeClr>
            </a:solidFill>
            <a:miter lim="800000"/>
          </a:ln>
        </p:spPr>
        <p:txBody>
          <a:bodyPr wrap="none" anchor="ctr"/>
          <a:lstStyle/>
          <a:p>
            <a:pPr>
              <a:defRPr/>
            </a:pPr>
            <a:endParaRPr lang="zh-CN" altLang="en-US" sz="1800" kern="0">
              <a:solidFill>
                <a:prstClr val="black"/>
              </a:solidFill>
            </a:endParaRPr>
          </a:p>
        </p:txBody>
      </p:sp>
    </p:spTree>
  </p:cSld>
  <p:clrMapOvr>
    <a:masterClrMapping/>
  </p:clrMapOvr>
  <p:transition spd="slow">
    <p:push dir="u"/>
  </p:transition>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38_标题和内容">
    <p:spTree>
      <p:nvGrpSpPr>
        <p:cNvPr id="1" name=""/>
        <p:cNvGrpSpPr/>
        <p:nvPr/>
      </p:nvGrpSpPr>
      <p:grpSpPr>
        <a:xfrm>
          <a:off x="0" y="0"/>
          <a:ext cx="0" cy="0"/>
          <a:chOff x="0" y="0"/>
          <a:chExt cx="0" cy="0"/>
        </a:xfrm>
      </p:grpSpPr>
      <p:pic>
        <p:nvPicPr>
          <p:cNvPr id="2" name="图片占位符 2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15411" y="129117"/>
            <a:ext cx="3028951"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标题 1"/>
          <p:cNvSpPr>
            <a:spLocks noGrp="1"/>
          </p:cNvSpPr>
          <p:nvPr>
            <p:ph type="title" hasCustomPrompt="1"/>
          </p:nvPr>
        </p:nvSpPr>
        <p:spPr>
          <a:xfrm>
            <a:off x="145354" y="179221"/>
            <a:ext cx="3073400" cy="485914"/>
          </a:xfrm>
          <a:prstGeom prst="rect">
            <a:avLst/>
          </a:prstGeom>
        </p:spPr>
        <p:txBody>
          <a:bodyPr>
            <a:normAutofit/>
          </a:bodyPr>
          <a:lstStyle>
            <a:lvl1pPr>
              <a:defRPr sz="2800" b="1">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dirty="0" smtClean="0"/>
              <a:t>标题内容</a:t>
            </a:r>
            <a:endParaRPr lang="zh-CN" altLang="en-US" dirty="0"/>
          </a:p>
        </p:txBody>
      </p:sp>
      <p:cxnSp>
        <p:nvCxnSpPr>
          <p:cNvPr id="4" name="直接连接符 3"/>
          <p:cNvCxnSpPr/>
          <p:nvPr userDrawn="1"/>
        </p:nvCxnSpPr>
        <p:spPr>
          <a:xfrm flipH="1">
            <a:off x="201267" y="741621"/>
            <a:ext cx="3844640" cy="0"/>
          </a:xfrm>
          <a:prstGeom prst="line">
            <a:avLst/>
          </a:prstGeom>
          <a:noFill/>
          <a:ln w="9525" cap="flat" cmpd="sng" algn="ctr">
            <a:solidFill>
              <a:srgbClr val="C00000"/>
            </a:solidFill>
            <a:prstDash val="solid"/>
          </a:ln>
          <a:effectLst/>
        </p:spPr>
      </p:cxnSp>
      <p:sp>
        <p:nvSpPr>
          <p:cNvPr id="5" name="Rectangle 7"/>
          <p:cNvSpPr>
            <a:spLocks noChangeArrowheads="1"/>
          </p:cNvSpPr>
          <p:nvPr userDrawn="1"/>
        </p:nvSpPr>
        <p:spPr bwMode="auto">
          <a:xfrm>
            <a:off x="-12700" y="703521"/>
            <a:ext cx="215900" cy="71438"/>
          </a:xfrm>
          <a:prstGeom prst="rect">
            <a:avLst/>
          </a:prstGeom>
          <a:solidFill>
            <a:srgbClr val="C00000">
              <a:alpha val="89804"/>
            </a:srgbClr>
          </a:solidFill>
          <a:ln w="9525">
            <a:solidFill>
              <a:schemeClr val="bg1">
                <a:lumMod val="50000"/>
              </a:schemeClr>
            </a:solidFill>
            <a:miter lim="800000"/>
          </a:ln>
        </p:spPr>
        <p:txBody>
          <a:bodyPr wrap="none" anchor="ctr"/>
          <a:lstStyle/>
          <a:p>
            <a:pPr>
              <a:defRPr/>
            </a:pPr>
            <a:endParaRPr lang="zh-CN" altLang="en-US" sz="1800" kern="0">
              <a:solidFill>
                <a:prstClr val="black"/>
              </a:solidFill>
            </a:endParaRPr>
          </a:p>
        </p:txBody>
      </p:sp>
    </p:spTree>
  </p:cSld>
  <p:clrMapOvr>
    <a:masterClrMapping/>
  </p:clrMapOvr>
  <p:transition spd="slow">
    <p:push dir="u"/>
  </p:transition>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39_标题和内容">
    <p:spTree>
      <p:nvGrpSpPr>
        <p:cNvPr id="1" name=""/>
        <p:cNvGrpSpPr/>
        <p:nvPr/>
      </p:nvGrpSpPr>
      <p:grpSpPr>
        <a:xfrm>
          <a:off x="0" y="0"/>
          <a:ext cx="0" cy="0"/>
          <a:chOff x="0" y="0"/>
          <a:chExt cx="0" cy="0"/>
        </a:xfrm>
      </p:grpSpPr>
      <p:pic>
        <p:nvPicPr>
          <p:cNvPr id="2" name="图片占位符 2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15411" y="129117"/>
            <a:ext cx="3028951"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标题 1"/>
          <p:cNvSpPr>
            <a:spLocks noGrp="1"/>
          </p:cNvSpPr>
          <p:nvPr>
            <p:ph type="title" hasCustomPrompt="1"/>
          </p:nvPr>
        </p:nvSpPr>
        <p:spPr>
          <a:xfrm>
            <a:off x="145354" y="179221"/>
            <a:ext cx="3073400" cy="485914"/>
          </a:xfrm>
          <a:prstGeom prst="rect">
            <a:avLst/>
          </a:prstGeom>
        </p:spPr>
        <p:txBody>
          <a:bodyPr>
            <a:normAutofit/>
          </a:bodyPr>
          <a:lstStyle>
            <a:lvl1pPr>
              <a:defRPr sz="2800" b="1">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dirty="0" smtClean="0"/>
              <a:t>标题内容</a:t>
            </a:r>
            <a:endParaRPr lang="zh-CN" altLang="en-US" dirty="0"/>
          </a:p>
        </p:txBody>
      </p:sp>
      <p:cxnSp>
        <p:nvCxnSpPr>
          <p:cNvPr id="4" name="直接连接符 3"/>
          <p:cNvCxnSpPr/>
          <p:nvPr userDrawn="1"/>
        </p:nvCxnSpPr>
        <p:spPr>
          <a:xfrm flipH="1">
            <a:off x="201267" y="741621"/>
            <a:ext cx="3844640" cy="0"/>
          </a:xfrm>
          <a:prstGeom prst="line">
            <a:avLst/>
          </a:prstGeom>
          <a:noFill/>
          <a:ln w="9525" cap="flat" cmpd="sng" algn="ctr">
            <a:solidFill>
              <a:srgbClr val="C00000"/>
            </a:solidFill>
            <a:prstDash val="solid"/>
          </a:ln>
          <a:effectLst/>
        </p:spPr>
      </p:cxnSp>
      <p:sp>
        <p:nvSpPr>
          <p:cNvPr id="5" name="Rectangle 7"/>
          <p:cNvSpPr>
            <a:spLocks noChangeArrowheads="1"/>
          </p:cNvSpPr>
          <p:nvPr userDrawn="1"/>
        </p:nvSpPr>
        <p:spPr bwMode="auto">
          <a:xfrm>
            <a:off x="-12700" y="703521"/>
            <a:ext cx="215900" cy="71438"/>
          </a:xfrm>
          <a:prstGeom prst="rect">
            <a:avLst/>
          </a:prstGeom>
          <a:solidFill>
            <a:srgbClr val="C00000">
              <a:alpha val="89804"/>
            </a:srgbClr>
          </a:solidFill>
          <a:ln w="9525">
            <a:solidFill>
              <a:schemeClr val="bg1">
                <a:lumMod val="50000"/>
              </a:schemeClr>
            </a:solidFill>
            <a:miter lim="800000"/>
          </a:ln>
        </p:spPr>
        <p:txBody>
          <a:bodyPr wrap="none" anchor="ctr"/>
          <a:lstStyle/>
          <a:p>
            <a:pPr>
              <a:defRPr/>
            </a:pPr>
            <a:endParaRPr lang="zh-CN" altLang="en-US" sz="1800" kern="0">
              <a:solidFill>
                <a:prstClr val="black"/>
              </a:solidFill>
            </a:endParaRPr>
          </a:p>
        </p:txBody>
      </p:sp>
    </p:spTree>
  </p:cSld>
  <p:clrMapOvr>
    <a:masterClrMapping/>
  </p:clrMapOvr>
  <p:transition spd="slow">
    <p:push dir="u"/>
  </p:transition>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40_标题和内容">
    <p:spTree>
      <p:nvGrpSpPr>
        <p:cNvPr id="1" name=""/>
        <p:cNvGrpSpPr/>
        <p:nvPr/>
      </p:nvGrpSpPr>
      <p:grpSpPr>
        <a:xfrm>
          <a:off x="0" y="0"/>
          <a:ext cx="0" cy="0"/>
          <a:chOff x="0" y="0"/>
          <a:chExt cx="0" cy="0"/>
        </a:xfrm>
      </p:grpSpPr>
      <p:pic>
        <p:nvPicPr>
          <p:cNvPr id="2" name="图片占位符 2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15411" y="129117"/>
            <a:ext cx="3028951"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标题 1"/>
          <p:cNvSpPr>
            <a:spLocks noGrp="1"/>
          </p:cNvSpPr>
          <p:nvPr>
            <p:ph type="title" hasCustomPrompt="1"/>
          </p:nvPr>
        </p:nvSpPr>
        <p:spPr>
          <a:xfrm>
            <a:off x="145354" y="179221"/>
            <a:ext cx="3073400" cy="485914"/>
          </a:xfrm>
          <a:prstGeom prst="rect">
            <a:avLst/>
          </a:prstGeom>
        </p:spPr>
        <p:txBody>
          <a:bodyPr>
            <a:normAutofit/>
          </a:bodyPr>
          <a:lstStyle>
            <a:lvl1pPr>
              <a:defRPr sz="2800" b="1">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dirty="0" smtClean="0"/>
              <a:t>标题内容</a:t>
            </a:r>
            <a:endParaRPr lang="zh-CN" altLang="en-US" dirty="0"/>
          </a:p>
        </p:txBody>
      </p:sp>
      <p:cxnSp>
        <p:nvCxnSpPr>
          <p:cNvPr id="4" name="直接连接符 3"/>
          <p:cNvCxnSpPr/>
          <p:nvPr userDrawn="1"/>
        </p:nvCxnSpPr>
        <p:spPr>
          <a:xfrm flipH="1">
            <a:off x="201267" y="741621"/>
            <a:ext cx="3844640" cy="0"/>
          </a:xfrm>
          <a:prstGeom prst="line">
            <a:avLst/>
          </a:prstGeom>
          <a:noFill/>
          <a:ln w="9525" cap="flat" cmpd="sng" algn="ctr">
            <a:solidFill>
              <a:srgbClr val="C00000"/>
            </a:solidFill>
            <a:prstDash val="solid"/>
          </a:ln>
          <a:effectLst/>
        </p:spPr>
      </p:cxnSp>
      <p:sp>
        <p:nvSpPr>
          <p:cNvPr id="5" name="Rectangle 7"/>
          <p:cNvSpPr>
            <a:spLocks noChangeArrowheads="1"/>
          </p:cNvSpPr>
          <p:nvPr userDrawn="1"/>
        </p:nvSpPr>
        <p:spPr bwMode="auto">
          <a:xfrm>
            <a:off x="-12700" y="703521"/>
            <a:ext cx="215900" cy="71438"/>
          </a:xfrm>
          <a:prstGeom prst="rect">
            <a:avLst/>
          </a:prstGeom>
          <a:solidFill>
            <a:srgbClr val="C00000">
              <a:alpha val="89804"/>
            </a:srgbClr>
          </a:solidFill>
          <a:ln w="9525">
            <a:solidFill>
              <a:schemeClr val="bg1">
                <a:lumMod val="50000"/>
              </a:schemeClr>
            </a:solidFill>
            <a:miter lim="800000"/>
          </a:ln>
        </p:spPr>
        <p:txBody>
          <a:bodyPr wrap="none" anchor="ctr"/>
          <a:lstStyle/>
          <a:p>
            <a:pPr>
              <a:defRPr/>
            </a:pPr>
            <a:endParaRPr lang="zh-CN" altLang="en-US" sz="1800" kern="0">
              <a:solidFill>
                <a:prstClr val="black"/>
              </a:solidFill>
            </a:endParaRPr>
          </a:p>
        </p:txBody>
      </p:sp>
    </p:spTree>
  </p:cSld>
  <p:clrMapOvr>
    <a:masterClrMapping/>
  </p:clrMapOvr>
  <p:transition spd="slow">
    <p:push dir="u"/>
  </p:transition>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41_标题和内容">
    <p:spTree>
      <p:nvGrpSpPr>
        <p:cNvPr id="1" name=""/>
        <p:cNvGrpSpPr/>
        <p:nvPr/>
      </p:nvGrpSpPr>
      <p:grpSpPr>
        <a:xfrm>
          <a:off x="0" y="0"/>
          <a:ext cx="0" cy="0"/>
          <a:chOff x="0" y="0"/>
          <a:chExt cx="0" cy="0"/>
        </a:xfrm>
      </p:grpSpPr>
      <p:pic>
        <p:nvPicPr>
          <p:cNvPr id="2" name="图片占位符 2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15411" y="129117"/>
            <a:ext cx="3028951"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标题 1"/>
          <p:cNvSpPr>
            <a:spLocks noGrp="1"/>
          </p:cNvSpPr>
          <p:nvPr>
            <p:ph type="title" hasCustomPrompt="1"/>
          </p:nvPr>
        </p:nvSpPr>
        <p:spPr>
          <a:xfrm>
            <a:off x="145354" y="179221"/>
            <a:ext cx="3073400" cy="485914"/>
          </a:xfrm>
          <a:prstGeom prst="rect">
            <a:avLst/>
          </a:prstGeom>
        </p:spPr>
        <p:txBody>
          <a:bodyPr>
            <a:normAutofit/>
          </a:bodyPr>
          <a:lstStyle>
            <a:lvl1pPr>
              <a:defRPr sz="2800" b="1">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dirty="0" smtClean="0"/>
              <a:t>标题内容</a:t>
            </a:r>
            <a:endParaRPr lang="zh-CN" altLang="en-US" dirty="0"/>
          </a:p>
        </p:txBody>
      </p:sp>
      <p:cxnSp>
        <p:nvCxnSpPr>
          <p:cNvPr id="4" name="直接连接符 3"/>
          <p:cNvCxnSpPr/>
          <p:nvPr userDrawn="1"/>
        </p:nvCxnSpPr>
        <p:spPr>
          <a:xfrm flipH="1">
            <a:off x="201267" y="741621"/>
            <a:ext cx="3844640" cy="0"/>
          </a:xfrm>
          <a:prstGeom prst="line">
            <a:avLst/>
          </a:prstGeom>
          <a:noFill/>
          <a:ln w="9525" cap="flat" cmpd="sng" algn="ctr">
            <a:solidFill>
              <a:srgbClr val="C00000"/>
            </a:solidFill>
            <a:prstDash val="solid"/>
          </a:ln>
          <a:effectLst/>
        </p:spPr>
      </p:cxnSp>
      <p:sp>
        <p:nvSpPr>
          <p:cNvPr id="5" name="Rectangle 7"/>
          <p:cNvSpPr>
            <a:spLocks noChangeArrowheads="1"/>
          </p:cNvSpPr>
          <p:nvPr userDrawn="1"/>
        </p:nvSpPr>
        <p:spPr bwMode="auto">
          <a:xfrm>
            <a:off x="-12700" y="703521"/>
            <a:ext cx="215900" cy="71438"/>
          </a:xfrm>
          <a:prstGeom prst="rect">
            <a:avLst/>
          </a:prstGeom>
          <a:solidFill>
            <a:srgbClr val="C00000">
              <a:alpha val="89804"/>
            </a:srgbClr>
          </a:solidFill>
          <a:ln w="9525">
            <a:solidFill>
              <a:schemeClr val="bg1">
                <a:lumMod val="50000"/>
              </a:schemeClr>
            </a:solidFill>
            <a:miter lim="800000"/>
          </a:ln>
        </p:spPr>
        <p:txBody>
          <a:bodyPr wrap="none" anchor="ctr"/>
          <a:lstStyle/>
          <a:p>
            <a:pPr>
              <a:defRPr/>
            </a:pPr>
            <a:endParaRPr lang="zh-CN" altLang="en-US" sz="1800" kern="0">
              <a:solidFill>
                <a:prstClr val="black"/>
              </a:solidFill>
            </a:endParaRPr>
          </a:p>
        </p:txBody>
      </p:sp>
    </p:spTree>
  </p:cSld>
  <p:clrMapOvr>
    <a:masterClrMapping/>
  </p:clrMapOvr>
  <p:transition spd="slow">
    <p:push dir="u"/>
  </p:transition>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42_标题和内容">
    <p:spTree>
      <p:nvGrpSpPr>
        <p:cNvPr id="1" name=""/>
        <p:cNvGrpSpPr/>
        <p:nvPr/>
      </p:nvGrpSpPr>
      <p:grpSpPr>
        <a:xfrm>
          <a:off x="0" y="0"/>
          <a:ext cx="0" cy="0"/>
          <a:chOff x="0" y="0"/>
          <a:chExt cx="0" cy="0"/>
        </a:xfrm>
      </p:grpSpPr>
      <p:pic>
        <p:nvPicPr>
          <p:cNvPr id="2" name="图片占位符 2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15411" y="129117"/>
            <a:ext cx="3028951"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标题 1"/>
          <p:cNvSpPr>
            <a:spLocks noGrp="1"/>
          </p:cNvSpPr>
          <p:nvPr>
            <p:ph type="title" hasCustomPrompt="1"/>
          </p:nvPr>
        </p:nvSpPr>
        <p:spPr>
          <a:xfrm>
            <a:off x="145354" y="179221"/>
            <a:ext cx="3073400" cy="485914"/>
          </a:xfrm>
          <a:prstGeom prst="rect">
            <a:avLst/>
          </a:prstGeom>
        </p:spPr>
        <p:txBody>
          <a:bodyPr>
            <a:normAutofit/>
          </a:bodyPr>
          <a:lstStyle>
            <a:lvl1pPr>
              <a:defRPr sz="2800" b="1">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dirty="0" smtClean="0"/>
              <a:t>标题内容</a:t>
            </a:r>
            <a:endParaRPr lang="zh-CN" altLang="en-US" dirty="0"/>
          </a:p>
        </p:txBody>
      </p:sp>
      <p:cxnSp>
        <p:nvCxnSpPr>
          <p:cNvPr id="4" name="直接连接符 3"/>
          <p:cNvCxnSpPr/>
          <p:nvPr userDrawn="1"/>
        </p:nvCxnSpPr>
        <p:spPr>
          <a:xfrm flipH="1">
            <a:off x="201267" y="741621"/>
            <a:ext cx="3844640" cy="0"/>
          </a:xfrm>
          <a:prstGeom prst="line">
            <a:avLst/>
          </a:prstGeom>
          <a:noFill/>
          <a:ln w="9525" cap="flat" cmpd="sng" algn="ctr">
            <a:solidFill>
              <a:srgbClr val="C00000"/>
            </a:solidFill>
            <a:prstDash val="solid"/>
          </a:ln>
          <a:effectLst/>
        </p:spPr>
      </p:cxnSp>
      <p:sp>
        <p:nvSpPr>
          <p:cNvPr id="5" name="Rectangle 7"/>
          <p:cNvSpPr>
            <a:spLocks noChangeArrowheads="1"/>
          </p:cNvSpPr>
          <p:nvPr userDrawn="1"/>
        </p:nvSpPr>
        <p:spPr bwMode="auto">
          <a:xfrm>
            <a:off x="-12700" y="703521"/>
            <a:ext cx="215900" cy="71438"/>
          </a:xfrm>
          <a:prstGeom prst="rect">
            <a:avLst/>
          </a:prstGeom>
          <a:solidFill>
            <a:srgbClr val="C00000">
              <a:alpha val="89804"/>
            </a:srgbClr>
          </a:solidFill>
          <a:ln w="9525">
            <a:solidFill>
              <a:schemeClr val="bg1">
                <a:lumMod val="50000"/>
              </a:schemeClr>
            </a:solidFill>
            <a:miter lim="800000"/>
          </a:ln>
        </p:spPr>
        <p:txBody>
          <a:bodyPr wrap="none" anchor="ctr"/>
          <a:lstStyle/>
          <a:p>
            <a:pPr>
              <a:defRPr/>
            </a:pPr>
            <a:endParaRPr lang="zh-CN" altLang="en-US" sz="1800" kern="0">
              <a:solidFill>
                <a:prstClr val="black"/>
              </a:solidFill>
            </a:endParaRPr>
          </a:p>
        </p:txBody>
      </p:sp>
    </p:spTree>
  </p:cSld>
  <p:clrMapOvr>
    <a:masterClrMapping/>
  </p:clrMapOvr>
  <p:transition spd="slow">
    <p:push dir="u"/>
  </p:transition>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封底">
    <p:spTree>
      <p:nvGrpSpPr>
        <p:cNvPr id="1" name=""/>
        <p:cNvGrpSpPr/>
        <p:nvPr/>
      </p:nvGrpSpPr>
      <p:grpSpPr>
        <a:xfrm>
          <a:off x="0" y="0"/>
          <a:ext cx="0" cy="0"/>
          <a:chOff x="0" y="0"/>
          <a:chExt cx="0" cy="0"/>
        </a:xfrm>
      </p:grpSpPr>
      <p:pic>
        <p:nvPicPr>
          <p:cNvPr id="18" name="Picture 3" descr="F:\1PPT制作\新建文件夹\警察\ditu.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10167" y="452976"/>
            <a:ext cx="5562600" cy="2978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4" name="组合 57"/>
          <p:cNvGrpSpPr/>
          <p:nvPr userDrawn="1"/>
        </p:nvGrpSpPr>
        <p:grpSpPr>
          <a:xfrm>
            <a:off x="-23854" y="4365104"/>
            <a:ext cx="12215854" cy="2154725"/>
            <a:chOff x="-23854" y="3500438"/>
            <a:chExt cx="9191708" cy="2154725"/>
          </a:xfrm>
        </p:grpSpPr>
        <p:grpSp>
          <p:nvGrpSpPr>
            <p:cNvPr id="35" name="组合 29"/>
            <p:cNvGrpSpPr/>
            <p:nvPr/>
          </p:nvGrpSpPr>
          <p:grpSpPr>
            <a:xfrm>
              <a:off x="-23854" y="3500438"/>
              <a:ext cx="9191708" cy="2154725"/>
              <a:chOff x="0" y="3960891"/>
              <a:chExt cx="9191708" cy="2154725"/>
            </a:xfrm>
          </p:grpSpPr>
          <p:grpSp>
            <p:nvGrpSpPr>
              <p:cNvPr id="38" name="组合 36"/>
              <p:cNvGrpSpPr/>
              <p:nvPr/>
            </p:nvGrpSpPr>
            <p:grpSpPr>
              <a:xfrm>
                <a:off x="0" y="3960891"/>
                <a:ext cx="8433303" cy="2154725"/>
                <a:chOff x="0" y="3960891"/>
                <a:chExt cx="8433303" cy="2154725"/>
              </a:xfrm>
            </p:grpSpPr>
            <p:sp>
              <p:nvSpPr>
                <p:cNvPr id="40" name="任意多边形 39"/>
                <p:cNvSpPr/>
                <p:nvPr/>
              </p:nvSpPr>
              <p:spPr>
                <a:xfrm>
                  <a:off x="0" y="4997513"/>
                  <a:ext cx="1760899" cy="1118103"/>
                </a:xfrm>
                <a:custGeom>
                  <a:avLst/>
                  <a:gdLst>
                    <a:gd name="connsiteX0" fmla="*/ 0 w 1760899"/>
                    <a:gd name="connsiteY0" fmla="*/ 1118103 h 1118103"/>
                    <a:gd name="connsiteX1" fmla="*/ 565842 w 1760899"/>
                    <a:gd name="connsiteY1" fmla="*/ 1081889 h 1118103"/>
                    <a:gd name="connsiteX2" fmla="*/ 832919 w 1760899"/>
                    <a:gd name="connsiteY2" fmla="*/ 1072836 h 1118103"/>
                    <a:gd name="connsiteX3" fmla="*/ 832919 w 1760899"/>
                    <a:gd name="connsiteY3" fmla="*/ 1072836 h 1118103"/>
                    <a:gd name="connsiteX4" fmla="*/ 841972 w 1760899"/>
                    <a:gd name="connsiteY4" fmla="*/ 248970 h 1118103"/>
                    <a:gd name="connsiteX5" fmla="*/ 841972 w 1760899"/>
                    <a:gd name="connsiteY5" fmla="*/ 248970 h 1118103"/>
                    <a:gd name="connsiteX6" fmla="*/ 1041149 w 1760899"/>
                    <a:gd name="connsiteY6" fmla="*/ 244443 h 1118103"/>
                    <a:gd name="connsiteX7" fmla="*/ 1041149 w 1760899"/>
                    <a:gd name="connsiteY7" fmla="*/ 244443 h 1118103"/>
                    <a:gd name="connsiteX8" fmla="*/ 1045675 w 1760899"/>
                    <a:gd name="connsiteY8" fmla="*/ 1045675 h 1118103"/>
                    <a:gd name="connsiteX9" fmla="*/ 1045675 w 1760899"/>
                    <a:gd name="connsiteY9" fmla="*/ 1045675 h 1118103"/>
                    <a:gd name="connsiteX10" fmla="*/ 1312752 w 1760899"/>
                    <a:gd name="connsiteY10" fmla="*/ 1050202 h 1118103"/>
                    <a:gd name="connsiteX11" fmla="*/ 1312752 w 1760899"/>
                    <a:gd name="connsiteY11" fmla="*/ 1050202 h 1118103"/>
                    <a:gd name="connsiteX12" fmla="*/ 1317279 w 1760899"/>
                    <a:gd name="connsiteY12" fmla="*/ 4527 h 1118103"/>
                    <a:gd name="connsiteX13" fmla="*/ 1317279 w 1760899"/>
                    <a:gd name="connsiteY13" fmla="*/ 4527 h 1118103"/>
                    <a:gd name="connsiteX14" fmla="*/ 1552669 w 1760899"/>
                    <a:gd name="connsiteY14" fmla="*/ 0 h 1118103"/>
                    <a:gd name="connsiteX15" fmla="*/ 1552669 w 1760899"/>
                    <a:gd name="connsiteY15" fmla="*/ 0 h 1118103"/>
                    <a:gd name="connsiteX16" fmla="*/ 1557196 w 1760899"/>
                    <a:gd name="connsiteY16" fmla="*/ 140329 h 1118103"/>
                    <a:gd name="connsiteX17" fmla="*/ 1557196 w 1760899"/>
                    <a:gd name="connsiteY17" fmla="*/ 140329 h 1118103"/>
                    <a:gd name="connsiteX18" fmla="*/ 1611517 w 1760899"/>
                    <a:gd name="connsiteY18" fmla="*/ 203703 h 1118103"/>
                    <a:gd name="connsiteX19" fmla="*/ 1611517 w 1760899"/>
                    <a:gd name="connsiteY19" fmla="*/ 203703 h 1118103"/>
                    <a:gd name="connsiteX20" fmla="*/ 1611517 w 1760899"/>
                    <a:gd name="connsiteY20" fmla="*/ 855552 h 1118103"/>
                    <a:gd name="connsiteX21" fmla="*/ 1611517 w 1760899"/>
                    <a:gd name="connsiteY21" fmla="*/ 855552 h 1118103"/>
                    <a:gd name="connsiteX22" fmla="*/ 1760899 w 1760899"/>
                    <a:gd name="connsiteY22" fmla="*/ 855552 h 1118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60899" h="1118103">
                      <a:moveTo>
                        <a:pt x="0" y="1118103"/>
                      </a:moveTo>
                      <a:lnTo>
                        <a:pt x="565842" y="1081889"/>
                      </a:lnTo>
                      <a:cubicBezTo>
                        <a:pt x="704662" y="1074344"/>
                        <a:pt x="832919" y="1072836"/>
                        <a:pt x="832919" y="1072836"/>
                      </a:cubicBezTo>
                      <a:lnTo>
                        <a:pt x="832919" y="1072836"/>
                      </a:lnTo>
                      <a:cubicBezTo>
                        <a:pt x="834428" y="935525"/>
                        <a:pt x="841972" y="248970"/>
                        <a:pt x="841972" y="248970"/>
                      </a:cubicBezTo>
                      <a:lnTo>
                        <a:pt x="841972" y="248970"/>
                      </a:lnTo>
                      <a:lnTo>
                        <a:pt x="1041149" y="244443"/>
                      </a:lnTo>
                      <a:lnTo>
                        <a:pt x="1041149" y="244443"/>
                      </a:lnTo>
                      <a:cubicBezTo>
                        <a:pt x="1041903" y="377982"/>
                        <a:pt x="1045675" y="1045675"/>
                        <a:pt x="1045675" y="1045675"/>
                      </a:cubicBezTo>
                      <a:lnTo>
                        <a:pt x="1045675" y="1045675"/>
                      </a:lnTo>
                      <a:lnTo>
                        <a:pt x="1312752" y="1050202"/>
                      </a:lnTo>
                      <a:lnTo>
                        <a:pt x="1312752" y="1050202"/>
                      </a:lnTo>
                      <a:cubicBezTo>
                        <a:pt x="1313507" y="875923"/>
                        <a:pt x="1317279" y="4527"/>
                        <a:pt x="1317279" y="4527"/>
                      </a:cubicBezTo>
                      <a:lnTo>
                        <a:pt x="1317279" y="4527"/>
                      </a:lnTo>
                      <a:lnTo>
                        <a:pt x="1552669" y="0"/>
                      </a:lnTo>
                      <a:lnTo>
                        <a:pt x="1552669" y="0"/>
                      </a:lnTo>
                      <a:cubicBezTo>
                        <a:pt x="1553423" y="23388"/>
                        <a:pt x="1557196" y="140329"/>
                        <a:pt x="1557196" y="140329"/>
                      </a:cubicBezTo>
                      <a:lnTo>
                        <a:pt x="1557196" y="140329"/>
                      </a:lnTo>
                      <a:lnTo>
                        <a:pt x="1611517" y="203703"/>
                      </a:lnTo>
                      <a:lnTo>
                        <a:pt x="1611517" y="203703"/>
                      </a:lnTo>
                      <a:lnTo>
                        <a:pt x="1611517" y="855552"/>
                      </a:lnTo>
                      <a:lnTo>
                        <a:pt x="1611517" y="855552"/>
                      </a:lnTo>
                      <a:lnTo>
                        <a:pt x="1760899" y="855552"/>
                      </a:lnTo>
                    </a:path>
                  </a:pathLst>
                </a:custGeom>
                <a:noFill/>
                <a:ln w="12700" cap="flat" cmpd="sng" algn="ctr">
                  <a:solidFill>
                    <a:schemeClr val="tx1">
                      <a:lumMod val="65000"/>
                      <a:lumOff val="35000"/>
                    </a:schemeClr>
                  </a:solid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D1FC"/>
                    </a:solidFill>
                    <a:effectLst/>
                    <a:uLnTx/>
                    <a:uFillTx/>
                    <a:latin typeface="Calibri" panose="020F0502020204030204"/>
                    <a:ea typeface="宋体" panose="02010600030101010101" pitchFamily="2" charset="-122"/>
                    <a:cs typeface="+mn-cs"/>
                  </a:endParaRPr>
                </a:p>
              </p:txBody>
            </p:sp>
            <p:sp>
              <p:nvSpPr>
                <p:cNvPr id="41" name="任意多边形 40"/>
                <p:cNvSpPr/>
                <p:nvPr/>
              </p:nvSpPr>
              <p:spPr>
                <a:xfrm>
                  <a:off x="1756372" y="5531667"/>
                  <a:ext cx="710697" cy="443620"/>
                </a:xfrm>
                <a:custGeom>
                  <a:avLst/>
                  <a:gdLst>
                    <a:gd name="connsiteX0" fmla="*/ 0 w 710697"/>
                    <a:gd name="connsiteY0" fmla="*/ 325925 h 443620"/>
                    <a:gd name="connsiteX1" fmla="*/ 0 w 710697"/>
                    <a:gd name="connsiteY1" fmla="*/ 194650 h 443620"/>
                    <a:gd name="connsiteX2" fmla="*/ 0 w 710697"/>
                    <a:gd name="connsiteY2" fmla="*/ 194650 h 443620"/>
                    <a:gd name="connsiteX3" fmla="*/ 95062 w 710697"/>
                    <a:gd name="connsiteY3" fmla="*/ 185596 h 443620"/>
                    <a:gd name="connsiteX4" fmla="*/ 95062 w 710697"/>
                    <a:gd name="connsiteY4" fmla="*/ 185596 h 443620"/>
                    <a:gd name="connsiteX5" fmla="*/ 95062 w 710697"/>
                    <a:gd name="connsiteY5" fmla="*/ 95062 h 443620"/>
                    <a:gd name="connsiteX6" fmla="*/ 95062 w 710697"/>
                    <a:gd name="connsiteY6" fmla="*/ 95062 h 443620"/>
                    <a:gd name="connsiteX7" fmla="*/ 271604 w 710697"/>
                    <a:gd name="connsiteY7" fmla="*/ 86008 h 443620"/>
                    <a:gd name="connsiteX8" fmla="*/ 271604 w 710697"/>
                    <a:gd name="connsiteY8" fmla="*/ 86008 h 443620"/>
                    <a:gd name="connsiteX9" fmla="*/ 276131 w 710697"/>
                    <a:gd name="connsiteY9" fmla="*/ 40741 h 443620"/>
                    <a:gd name="connsiteX10" fmla="*/ 276131 w 710697"/>
                    <a:gd name="connsiteY10" fmla="*/ 40741 h 443620"/>
                    <a:gd name="connsiteX11" fmla="*/ 312345 w 710697"/>
                    <a:gd name="connsiteY11" fmla="*/ 0 h 443620"/>
                    <a:gd name="connsiteX12" fmla="*/ 312345 w 710697"/>
                    <a:gd name="connsiteY12" fmla="*/ 0 h 443620"/>
                    <a:gd name="connsiteX13" fmla="*/ 339505 w 710697"/>
                    <a:gd name="connsiteY13" fmla="*/ 36214 h 443620"/>
                    <a:gd name="connsiteX14" fmla="*/ 339505 w 710697"/>
                    <a:gd name="connsiteY14" fmla="*/ 36214 h 443620"/>
                    <a:gd name="connsiteX15" fmla="*/ 334978 w 710697"/>
                    <a:gd name="connsiteY15" fmla="*/ 86008 h 443620"/>
                    <a:gd name="connsiteX16" fmla="*/ 334978 w 710697"/>
                    <a:gd name="connsiteY16" fmla="*/ 86008 h 443620"/>
                    <a:gd name="connsiteX17" fmla="*/ 493414 w 710697"/>
                    <a:gd name="connsiteY17" fmla="*/ 172016 h 443620"/>
                    <a:gd name="connsiteX18" fmla="*/ 493414 w 710697"/>
                    <a:gd name="connsiteY18" fmla="*/ 172016 h 443620"/>
                    <a:gd name="connsiteX19" fmla="*/ 502468 w 710697"/>
                    <a:gd name="connsiteY19" fmla="*/ 443620 h 443620"/>
                    <a:gd name="connsiteX20" fmla="*/ 502468 w 710697"/>
                    <a:gd name="connsiteY20" fmla="*/ 443620 h 443620"/>
                    <a:gd name="connsiteX21" fmla="*/ 620163 w 710697"/>
                    <a:gd name="connsiteY21" fmla="*/ 443620 h 443620"/>
                    <a:gd name="connsiteX22" fmla="*/ 620163 w 710697"/>
                    <a:gd name="connsiteY22" fmla="*/ 443620 h 443620"/>
                    <a:gd name="connsiteX23" fmla="*/ 638270 w 710697"/>
                    <a:gd name="connsiteY23" fmla="*/ 416460 h 443620"/>
                    <a:gd name="connsiteX24" fmla="*/ 638270 w 710697"/>
                    <a:gd name="connsiteY24" fmla="*/ 416460 h 443620"/>
                    <a:gd name="connsiteX25" fmla="*/ 710697 w 710697"/>
                    <a:gd name="connsiteY25" fmla="*/ 416460 h 4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710697" h="443620">
                      <a:moveTo>
                        <a:pt x="0" y="325925"/>
                      </a:moveTo>
                      <a:lnTo>
                        <a:pt x="0" y="194650"/>
                      </a:lnTo>
                      <a:lnTo>
                        <a:pt x="0" y="194650"/>
                      </a:lnTo>
                      <a:lnTo>
                        <a:pt x="95062" y="185596"/>
                      </a:lnTo>
                      <a:lnTo>
                        <a:pt x="95062" y="185596"/>
                      </a:lnTo>
                      <a:lnTo>
                        <a:pt x="95062" y="95062"/>
                      </a:lnTo>
                      <a:lnTo>
                        <a:pt x="95062" y="95062"/>
                      </a:lnTo>
                      <a:lnTo>
                        <a:pt x="271604" y="86008"/>
                      </a:lnTo>
                      <a:lnTo>
                        <a:pt x="271604" y="86008"/>
                      </a:lnTo>
                      <a:lnTo>
                        <a:pt x="276131" y="40741"/>
                      </a:lnTo>
                      <a:lnTo>
                        <a:pt x="276131" y="40741"/>
                      </a:lnTo>
                      <a:lnTo>
                        <a:pt x="312345" y="0"/>
                      </a:lnTo>
                      <a:lnTo>
                        <a:pt x="312345" y="0"/>
                      </a:lnTo>
                      <a:lnTo>
                        <a:pt x="339505" y="36214"/>
                      </a:lnTo>
                      <a:lnTo>
                        <a:pt x="339505" y="36214"/>
                      </a:lnTo>
                      <a:lnTo>
                        <a:pt x="334978" y="86008"/>
                      </a:lnTo>
                      <a:lnTo>
                        <a:pt x="334978" y="86008"/>
                      </a:lnTo>
                      <a:lnTo>
                        <a:pt x="493414" y="172016"/>
                      </a:lnTo>
                      <a:lnTo>
                        <a:pt x="493414" y="172016"/>
                      </a:lnTo>
                      <a:lnTo>
                        <a:pt x="502468" y="443620"/>
                      </a:lnTo>
                      <a:lnTo>
                        <a:pt x="502468" y="443620"/>
                      </a:lnTo>
                      <a:lnTo>
                        <a:pt x="620163" y="443620"/>
                      </a:lnTo>
                      <a:lnTo>
                        <a:pt x="620163" y="443620"/>
                      </a:lnTo>
                      <a:lnTo>
                        <a:pt x="638270" y="416460"/>
                      </a:lnTo>
                      <a:lnTo>
                        <a:pt x="638270" y="416460"/>
                      </a:lnTo>
                      <a:lnTo>
                        <a:pt x="710697" y="416460"/>
                      </a:lnTo>
                    </a:path>
                  </a:pathLst>
                </a:custGeom>
                <a:noFill/>
                <a:ln w="12700" cap="flat" cmpd="sng" algn="ctr">
                  <a:solidFill>
                    <a:schemeClr val="tx1">
                      <a:lumMod val="65000"/>
                      <a:lumOff val="35000"/>
                    </a:schemeClr>
                  </a:solid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D1FC"/>
                    </a:solidFill>
                    <a:effectLst/>
                    <a:uLnTx/>
                    <a:uFillTx/>
                    <a:latin typeface="Calibri" panose="020F0502020204030204"/>
                    <a:ea typeface="宋体" panose="02010600030101010101" pitchFamily="2" charset="-122"/>
                    <a:cs typeface="+mn-cs"/>
                  </a:endParaRPr>
                </a:p>
              </p:txBody>
            </p:sp>
            <p:sp>
              <p:nvSpPr>
                <p:cNvPr id="42" name="任意多边形 41"/>
                <p:cNvSpPr/>
                <p:nvPr/>
              </p:nvSpPr>
              <p:spPr>
                <a:xfrm>
                  <a:off x="2462543" y="5472820"/>
                  <a:ext cx="439093" cy="574895"/>
                </a:xfrm>
                <a:custGeom>
                  <a:avLst/>
                  <a:gdLst>
                    <a:gd name="connsiteX0" fmla="*/ 0 w 439093"/>
                    <a:gd name="connsiteY0" fmla="*/ 479833 h 574895"/>
                    <a:gd name="connsiteX1" fmla="*/ 4526 w 439093"/>
                    <a:gd name="connsiteY1" fmla="*/ 353085 h 574895"/>
                    <a:gd name="connsiteX2" fmla="*/ 4526 w 439093"/>
                    <a:gd name="connsiteY2" fmla="*/ 353085 h 574895"/>
                    <a:gd name="connsiteX3" fmla="*/ 31687 w 439093"/>
                    <a:gd name="connsiteY3" fmla="*/ 330451 h 574895"/>
                    <a:gd name="connsiteX4" fmla="*/ 31687 w 439093"/>
                    <a:gd name="connsiteY4" fmla="*/ 330451 h 574895"/>
                    <a:gd name="connsiteX5" fmla="*/ 36213 w 439093"/>
                    <a:gd name="connsiteY5" fmla="*/ 54321 h 574895"/>
                    <a:gd name="connsiteX6" fmla="*/ 36213 w 439093"/>
                    <a:gd name="connsiteY6" fmla="*/ 54321 h 574895"/>
                    <a:gd name="connsiteX7" fmla="*/ 95061 w 439093"/>
                    <a:gd name="connsiteY7" fmla="*/ 0 h 574895"/>
                    <a:gd name="connsiteX8" fmla="*/ 95061 w 439093"/>
                    <a:gd name="connsiteY8" fmla="*/ 0 h 574895"/>
                    <a:gd name="connsiteX9" fmla="*/ 181069 w 439093"/>
                    <a:gd name="connsiteY9" fmla="*/ 95061 h 574895"/>
                    <a:gd name="connsiteX10" fmla="*/ 181069 w 439093"/>
                    <a:gd name="connsiteY10" fmla="*/ 95061 h 574895"/>
                    <a:gd name="connsiteX11" fmla="*/ 181069 w 439093"/>
                    <a:gd name="connsiteY11" fmla="*/ 502467 h 574895"/>
                    <a:gd name="connsiteX12" fmla="*/ 181069 w 439093"/>
                    <a:gd name="connsiteY12" fmla="*/ 502467 h 574895"/>
                    <a:gd name="connsiteX13" fmla="*/ 271604 w 439093"/>
                    <a:gd name="connsiteY13" fmla="*/ 502467 h 574895"/>
                    <a:gd name="connsiteX14" fmla="*/ 271604 w 439093"/>
                    <a:gd name="connsiteY14" fmla="*/ 502467 h 574895"/>
                    <a:gd name="connsiteX15" fmla="*/ 271604 w 439093"/>
                    <a:gd name="connsiteY15" fmla="*/ 552261 h 574895"/>
                    <a:gd name="connsiteX16" fmla="*/ 271604 w 439093"/>
                    <a:gd name="connsiteY16" fmla="*/ 552261 h 574895"/>
                    <a:gd name="connsiteX17" fmla="*/ 348558 w 439093"/>
                    <a:gd name="connsiteY17" fmla="*/ 552261 h 574895"/>
                    <a:gd name="connsiteX18" fmla="*/ 348558 w 439093"/>
                    <a:gd name="connsiteY18" fmla="*/ 552261 h 574895"/>
                    <a:gd name="connsiteX19" fmla="*/ 348558 w 439093"/>
                    <a:gd name="connsiteY19" fmla="*/ 407406 h 574895"/>
                    <a:gd name="connsiteX20" fmla="*/ 348558 w 439093"/>
                    <a:gd name="connsiteY20" fmla="*/ 407406 h 574895"/>
                    <a:gd name="connsiteX21" fmla="*/ 430039 w 439093"/>
                    <a:gd name="connsiteY21" fmla="*/ 407406 h 574895"/>
                    <a:gd name="connsiteX22" fmla="*/ 430039 w 439093"/>
                    <a:gd name="connsiteY22" fmla="*/ 407406 h 574895"/>
                    <a:gd name="connsiteX23" fmla="*/ 439093 w 439093"/>
                    <a:gd name="connsiteY23" fmla="*/ 574895 h 574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39093" h="574895">
                      <a:moveTo>
                        <a:pt x="0" y="479833"/>
                      </a:moveTo>
                      <a:lnTo>
                        <a:pt x="4526" y="353085"/>
                      </a:lnTo>
                      <a:lnTo>
                        <a:pt x="4526" y="353085"/>
                      </a:lnTo>
                      <a:lnTo>
                        <a:pt x="31687" y="330451"/>
                      </a:lnTo>
                      <a:lnTo>
                        <a:pt x="31687" y="330451"/>
                      </a:lnTo>
                      <a:cubicBezTo>
                        <a:pt x="32441" y="284429"/>
                        <a:pt x="36213" y="54321"/>
                        <a:pt x="36213" y="54321"/>
                      </a:cubicBezTo>
                      <a:lnTo>
                        <a:pt x="36213" y="54321"/>
                      </a:lnTo>
                      <a:lnTo>
                        <a:pt x="95061" y="0"/>
                      </a:lnTo>
                      <a:lnTo>
                        <a:pt x="95061" y="0"/>
                      </a:lnTo>
                      <a:lnTo>
                        <a:pt x="181069" y="95061"/>
                      </a:lnTo>
                      <a:lnTo>
                        <a:pt x="181069" y="95061"/>
                      </a:lnTo>
                      <a:lnTo>
                        <a:pt x="181069" y="502467"/>
                      </a:lnTo>
                      <a:lnTo>
                        <a:pt x="181069" y="502467"/>
                      </a:lnTo>
                      <a:lnTo>
                        <a:pt x="271604" y="502467"/>
                      </a:lnTo>
                      <a:lnTo>
                        <a:pt x="271604" y="502467"/>
                      </a:lnTo>
                      <a:lnTo>
                        <a:pt x="271604" y="552261"/>
                      </a:lnTo>
                      <a:lnTo>
                        <a:pt x="271604" y="552261"/>
                      </a:lnTo>
                      <a:lnTo>
                        <a:pt x="348558" y="552261"/>
                      </a:lnTo>
                      <a:lnTo>
                        <a:pt x="348558" y="552261"/>
                      </a:lnTo>
                      <a:lnTo>
                        <a:pt x="348558" y="407406"/>
                      </a:lnTo>
                      <a:lnTo>
                        <a:pt x="348558" y="407406"/>
                      </a:lnTo>
                      <a:lnTo>
                        <a:pt x="430039" y="407406"/>
                      </a:lnTo>
                      <a:lnTo>
                        <a:pt x="430039" y="407406"/>
                      </a:lnTo>
                      <a:lnTo>
                        <a:pt x="439093" y="574895"/>
                      </a:lnTo>
                    </a:path>
                  </a:pathLst>
                </a:custGeom>
                <a:noFill/>
                <a:ln w="12700" cap="flat" cmpd="sng" algn="ctr">
                  <a:solidFill>
                    <a:schemeClr val="tx1">
                      <a:lumMod val="65000"/>
                      <a:lumOff val="35000"/>
                    </a:schemeClr>
                  </a:solid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D1FC"/>
                    </a:solidFill>
                    <a:effectLst/>
                    <a:uLnTx/>
                    <a:uFillTx/>
                    <a:latin typeface="Calibri" panose="020F0502020204030204"/>
                    <a:ea typeface="宋体" panose="02010600030101010101" pitchFamily="2" charset="-122"/>
                    <a:cs typeface="+mn-cs"/>
                  </a:endParaRPr>
                </a:p>
              </p:txBody>
            </p:sp>
            <p:sp>
              <p:nvSpPr>
                <p:cNvPr id="43" name="任意多边形 42"/>
                <p:cNvSpPr/>
                <p:nvPr/>
              </p:nvSpPr>
              <p:spPr>
                <a:xfrm>
                  <a:off x="1430448" y="4866238"/>
                  <a:ext cx="0" cy="131275"/>
                </a:xfrm>
                <a:custGeom>
                  <a:avLst/>
                  <a:gdLst>
                    <a:gd name="connsiteX0" fmla="*/ 0 w 0"/>
                    <a:gd name="connsiteY0" fmla="*/ 131275 h 131275"/>
                    <a:gd name="connsiteX1" fmla="*/ 0 w 0"/>
                    <a:gd name="connsiteY1" fmla="*/ 0 h 131275"/>
                  </a:gdLst>
                  <a:ahLst/>
                  <a:cxnLst>
                    <a:cxn ang="0">
                      <a:pos x="connsiteX0" y="connsiteY0"/>
                    </a:cxn>
                    <a:cxn ang="0">
                      <a:pos x="connsiteX1" y="connsiteY1"/>
                    </a:cxn>
                  </a:cxnLst>
                  <a:rect l="l" t="t" r="r" b="b"/>
                  <a:pathLst>
                    <a:path h="131275">
                      <a:moveTo>
                        <a:pt x="0" y="131275"/>
                      </a:moveTo>
                      <a:lnTo>
                        <a:pt x="0" y="0"/>
                      </a:lnTo>
                    </a:path>
                  </a:pathLst>
                </a:custGeom>
                <a:noFill/>
                <a:ln w="12700" cap="flat" cmpd="sng" algn="ctr">
                  <a:solidFill>
                    <a:schemeClr val="tx1">
                      <a:lumMod val="65000"/>
                      <a:lumOff val="35000"/>
                    </a:schemeClr>
                  </a:solid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D1FC"/>
                    </a:solidFill>
                    <a:effectLst/>
                    <a:uLnTx/>
                    <a:uFillTx/>
                    <a:latin typeface="Calibri" panose="020F0502020204030204"/>
                    <a:ea typeface="宋体" panose="02010600030101010101" pitchFamily="2" charset="-122"/>
                    <a:cs typeface="+mn-cs"/>
                  </a:endParaRPr>
                </a:p>
              </p:txBody>
            </p:sp>
            <p:sp>
              <p:nvSpPr>
                <p:cNvPr id="44" name="任意多边形 43"/>
                <p:cNvSpPr/>
                <p:nvPr/>
              </p:nvSpPr>
              <p:spPr>
                <a:xfrm>
                  <a:off x="2897109" y="3965418"/>
                  <a:ext cx="918927" cy="2082297"/>
                </a:xfrm>
                <a:custGeom>
                  <a:avLst/>
                  <a:gdLst>
                    <a:gd name="connsiteX0" fmla="*/ 0 w 918927"/>
                    <a:gd name="connsiteY0" fmla="*/ 2082297 h 2082297"/>
                    <a:gd name="connsiteX1" fmla="*/ 67901 w 918927"/>
                    <a:gd name="connsiteY1" fmla="*/ 1937441 h 2082297"/>
                    <a:gd name="connsiteX2" fmla="*/ 67901 w 918927"/>
                    <a:gd name="connsiteY2" fmla="*/ 1937441 h 2082297"/>
                    <a:gd name="connsiteX3" fmla="*/ 9053 w 918927"/>
                    <a:gd name="connsiteY3" fmla="*/ 1855960 h 2082297"/>
                    <a:gd name="connsiteX4" fmla="*/ 13580 w 918927"/>
                    <a:gd name="connsiteY4" fmla="*/ 1783532 h 2082297"/>
                    <a:gd name="connsiteX5" fmla="*/ 40741 w 918927"/>
                    <a:gd name="connsiteY5" fmla="*/ 1729212 h 2082297"/>
                    <a:gd name="connsiteX6" fmla="*/ 104115 w 918927"/>
                    <a:gd name="connsiteY6" fmla="*/ 1683944 h 2082297"/>
                    <a:gd name="connsiteX7" fmla="*/ 104115 w 918927"/>
                    <a:gd name="connsiteY7" fmla="*/ 1683944 h 2082297"/>
                    <a:gd name="connsiteX8" fmla="*/ 108641 w 918927"/>
                    <a:gd name="connsiteY8" fmla="*/ 1041148 h 2082297"/>
                    <a:gd name="connsiteX9" fmla="*/ 108641 w 918927"/>
                    <a:gd name="connsiteY9" fmla="*/ 1041148 h 2082297"/>
                    <a:gd name="connsiteX10" fmla="*/ 54321 w 918927"/>
                    <a:gd name="connsiteY10" fmla="*/ 986828 h 2082297"/>
                    <a:gd name="connsiteX11" fmla="*/ 49794 w 918927"/>
                    <a:gd name="connsiteY11" fmla="*/ 914400 h 2082297"/>
                    <a:gd name="connsiteX12" fmla="*/ 76954 w 918927"/>
                    <a:gd name="connsiteY12" fmla="*/ 860079 h 2082297"/>
                    <a:gd name="connsiteX13" fmla="*/ 135802 w 918927"/>
                    <a:gd name="connsiteY13" fmla="*/ 823865 h 2082297"/>
                    <a:gd name="connsiteX14" fmla="*/ 135802 w 918927"/>
                    <a:gd name="connsiteY14" fmla="*/ 823865 h 2082297"/>
                    <a:gd name="connsiteX15" fmla="*/ 140329 w 918927"/>
                    <a:gd name="connsiteY15" fmla="*/ 647323 h 2082297"/>
                    <a:gd name="connsiteX16" fmla="*/ 140329 w 918927"/>
                    <a:gd name="connsiteY16" fmla="*/ 647323 h 2082297"/>
                    <a:gd name="connsiteX17" fmla="*/ 117695 w 918927"/>
                    <a:gd name="connsiteY17" fmla="*/ 615635 h 2082297"/>
                    <a:gd name="connsiteX18" fmla="*/ 122222 w 918927"/>
                    <a:gd name="connsiteY18" fmla="*/ 579422 h 2082297"/>
                    <a:gd name="connsiteX19" fmla="*/ 149382 w 918927"/>
                    <a:gd name="connsiteY19" fmla="*/ 547734 h 2082297"/>
                    <a:gd name="connsiteX20" fmla="*/ 149382 w 918927"/>
                    <a:gd name="connsiteY20" fmla="*/ 547734 h 2082297"/>
                    <a:gd name="connsiteX21" fmla="*/ 144855 w 918927"/>
                    <a:gd name="connsiteY21" fmla="*/ 27160 h 2082297"/>
                    <a:gd name="connsiteX22" fmla="*/ 144855 w 918927"/>
                    <a:gd name="connsiteY22" fmla="*/ 27160 h 2082297"/>
                    <a:gd name="connsiteX23" fmla="*/ 153909 w 918927"/>
                    <a:gd name="connsiteY23" fmla="*/ 9053 h 2082297"/>
                    <a:gd name="connsiteX24" fmla="*/ 167489 w 918927"/>
                    <a:gd name="connsiteY24" fmla="*/ 0 h 2082297"/>
                    <a:gd name="connsiteX25" fmla="*/ 185596 w 918927"/>
                    <a:gd name="connsiteY25" fmla="*/ 9053 h 2082297"/>
                    <a:gd name="connsiteX26" fmla="*/ 190123 w 918927"/>
                    <a:gd name="connsiteY26" fmla="*/ 13580 h 2082297"/>
                    <a:gd name="connsiteX27" fmla="*/ 190123 w 918927"/>
                    <a:gd name="connsiteY27" fmla="*/ 13580 h 2082297"/>
                    <a:gd name="connsiteX28" fmla="*/ 190123 w 918927"/>
                    <a:gd name="connsiteY28" fmla="*/ 552261 h 2082297"/>
                    <a:gd name="connsiteX29" fmla="*/ 190123 w 918927"/>
                    <a:gd name="connsiteY29" fmla="*/ 552261 h 2082297"/>
                    <a:gd name="connsiteX30" fmla="*/ 221810 w 918927"/>
                    <a:gd name="connsiteY30" fmla="*/ 579422 h 2082297"/>
                    <a:gd name="connsiteX31" fmla="*/ 226337 w 918927"/>
                    <a:gd name="connsiteY31" fmla="*/ 615635 h 2082297"/>
                    <a:gd name="connsiteX32" fmla="*/ 194649 w 918927"/>
                    <a:gd name="connsiteY32" fmla="*/ 651849 h 2082297"/>
                    <a:gd name="connsiteX33" fmla="*/ 194649 w 918927"/>
                    <a:gd name="connsiteY33" fmla="*/ 651849 h 2082297"/>
                    <a:gd name="connsiteX34" fmla="*/ 194649 w 918927"/>
                    <a:gd name="connsiteY34" fmla="*/ 823865 h 2082297"/>
                    <a:gd name="connsiteX35" fmla="*/ 194649 w 918927"/>
                    <a:gd name="connsiteY35" fmla="*/ 823865 h 2082297"/>
                    <a:gd name="connsiteX36" fmla="*/ 267077 w 918927"/>
                    <a:gd name="connsiteY36" fmla="*/ 860079 h 2082297"/>
                    <a:gd name="connsiteX37" fmla="*/ 294238 w 918927"/>
                    <a:gd name="connsiteY37" fmla="*/ 941560 h 2082297"/>
                    <a:gd name="connsiteX38" fmla="*/ 280657 w 918927"/>
                    <a:gd name="connsiteY38" fmla="*/ 991354 h 2082297"/>
                    <a:gd name="connsiteX39" fmla="*/ 239917 w 918927"/>
                    <a:gd name="connsiteY39" fmla="*/ 1041148 h 2082297"/>
                    <a:gd name="connsiteX40" fmla="*/ 230863 w 918927"/>
                    <a:gd name="connsiteY40" fmla="*/ 1054729 h 2082297"/>
                    <a:gd name="connsiteX41" fmla="*/ 230863 w 918927"/>
                    <a:gd name="connsiteY41" fmla="*/ 1054729 h 2082297"/>
                    <a:gd name="connsiteX42" fmla="*/ 230863 w 918927"/>
                    <a:gd name="connsiteY42" fmla="*/ 1683944 h 2082297"/>
                    <a:gd name="connsiteX43" fmla="*/ 230863 w 918927"/>
                    <a:gd name="connsiteY43" fmla="*/ 1683944 h 2082297"/>
                    <a:gd name="connsiteX44" fmla="*/ 298764 w 918927"/>
                    <a:gd name="connsiteY44" fmla="*/ 1738265 h 2082297"/>
                    <a:gd name="connsiteX45" fmla="*/ 321398 w 918927"/>
                    <a:gd name="connsiteY45" fmla="*/ 1837853 h 2082297"/>
                    <a:gd name="connsiteX46" fmla="*/ 298764 w 918927"/>
                    <a:gd name="connsiteY46" fmla="*/ 1896701 h 2082297"/>
                    <a:gd name="connsiteX47" fmla="*/ 258024 w 918927"/>
                    <a:gd name="connsiteY47" fmla="*/ 1941968 h 2082297"/>
                    <a:gd name="connsiteX48" fmla="*/ 258024 w 918927"/>
                    <a:gd name="connsiteY48" fmla="*/ 1941968 h 2082297"/>
                    <a:gd name="connsiteX49" fmla="*/ 307818 w 918927"/>
                    <a:gd name="connsiteY49" fmla="*/ 2032503 h 2082297"/>
                    <a:gd name="connsiteX50" fmla="*/ 307818 w 918927"/>
                    <a:gd name="connsiteY50" fmla="*/ 2032503 h 2082297"/>
                    <a:gd name="connsiteX51" fmla="*/ 407406 w 918927"/>
                    <a:gd name="connsiteY51" fmla="*/ 2032503 h 2082297"/>
                    <a:gd name="connsiteX52" fmla="*/ 407406 w 918927"/>
                    <a:gd name="connsiteY52" fmla="*/ 2032503 h 2082297"/>
                    <a:gd name="connsiteX53" fmla="*/ 443620 w 918927"/>
                    <a:gd name="connsiteY53" fmla="*/ 1987235 h 2082297"/>
                    <a:gd name="connsiteX54" fmla="*/ 443620 w 918927"/>
                    <a:gd name="connsiteY54" fmla="*/ 1987235 h 2082297"/>
                    <a:gd name="connsiteX55" fmla="*/ 547735 w 918927"/>
                    <a:gd name="connsiteY55" fmla="*/ 1982709 h 2082297"/>
                    <a:gd name="connsiteX56" fmla="*/ 547735 w 918927"/>
                    <a:gd name="connsiteY56" fmla="*/ 1982709 h 2082297"/>
                    <a:gd name="connsiteX57" fmla="*/ 543208 w 918927"/>
                    <a:gd name="connsiteY57" fmla="*/ 1566249 h 2082297"/>
                    <a:gd name="connsiteX58" fmla="*/ 543208 w 918927"/>
                    <a:gd name="connsiteY58" fmla="*/ 1566249 h 2082297"/>
                    <a:gd name="connsiteX59" fmla="*/ 597529 w 918927"/>
                    <a:gd name="connsiteY59" fmla="*/ 1557196 h 2082297"/>
                    <a:gd name="connsiteX60" fmla="*/ 597529 w 918927"/>
                    <a:gd name="connsiteY60" fmla="*/ 1557196 h 2082297"/>
                    <a:gd name="connsiteX61" fmla="*/ 597529 w 918927"/>
                    <a:gd name="connsiteY61" fmla="*/ 1539089 h 2082297"/>
                    <a:gd name="connsiteX62" fmla="*/ 597529 w 918927"/>
                    <a:gd name="connsiteY62" fmla="*/ 1539089 h 2082297"/>
                    <a:gd name="connsiteX63" fmla="*/ 570368 w 918927"/>
                    <a:gd name="connsiteY63" fmla="*/ 1530035 h 2082297"/>
                    <a:gd name="connsiteX64" fmla="*/ 570368 w 918927"/>
                    <a:gd name="connsiteY64" fmla="*/ 1530035 h 2082297"/>
                    <a:gd name="connsiteX65" fmla="*/ 642796 w 918927"/>
                    <a:gd name="connsiteY65" fmla="*/ 1453081 h 2082297"/>
                    <a:gd name="connsiteX66" fmla="*/ 642796 w 918927"/>
                    <a:gd name="connsiteY66" fmla="*/ 1453081 h 2082297"/>
                    <a:gd name="connsiteX67" fmla="*/ 746911 w 918927"/>
                    <a:gd name="connsiteY67" fmla="*/ 1525509 h 2082297"/>
                    <a:gd name="connsiteX68" fmla="*/ 746911 w 918927"/>
                    <a:gd name="connsiteY68" fmla="*/ 1530035 h 2082297"/>
                    <a:gd name="connsiteX69" fmla="*/ 710697 w 918927"/>
                    <a:gd name="connsiteY69" fmla="*/ 1548142 h 2082297"/>
                    <a:gd name="connsiteX70" fmla="*/ 710697 w 918927"/>
                    <a:gd name="connsiteY70" fmla="*/ 1548142 h 2082297"/>
                    <a:gd name="connsiteX71" fmla="*/ 760491 w 918927"/>
                    <a:gd name="connsiteY71" fmla="*/ 1557196 h 2082297"/>
                    <a:gd name="connsiteX72" fmla="*/ 760491 w 918927"/>
                    <a:gd name="connsiteY72" fmla="*/ 1557196 h 2082297"/>
                    <a:gd name="connsiteX73" fmla="*/ 755964 w 918927"/>
                    <a:gd name="connsiteY73" fmla="*/ 1978182 h 2082297"/>
                    <a:gd name="connsiteX74" fmla="*/ 755964 w 918927"/>
                    <a:gd name="connsiteY74" fmla="*/ 1978182 h 2082297"/>
                    <a:gd name="connsiteX75" fmla="*/ 918927 w 918927"/>
                    <a:gd name="connsiteY75" fmla="*/ 1991762 h 2082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918927" h="2082297">
                      <a:moveTo>
                        <a:pt x="0" y="2082297"/>
                      </a:moveTo>
                      <a:lnTo>
                        <a:pt x="67901" y="1937441"/>
                      </a:lnTo>
                      <a:lnTo>
                        <a:pt x="67901" y="1937441"/>
                      </a:lnTo>
                      <a:cubicBezTo>
                        <a:pt x="58093" y="1923861"/>
                        <a:pt x="18107" y="1881611"/>
                        <a:pt x="9053" y="1855960"/>
                      </a:cubicBezTo>
                      <a:cubicBezTo>
                        <a:pt x="-1" y="1830308"/>
                        <a:pt x="8299" y="1804657"/>
                        <a:pt x="13580" y="1783532"/>
                      </a:cubicBezTo>
                      <a:cubicBezTo>
                        <a:pt x="18861" y="1762407"/>
                        <a:pt x="25652" y="1745810"/>
                        <a:pt x="40741" y="1729212"/>
                      </a:cubicBezTo>
                      <a:cubicBezTo>
                        <a:pt x="55830" y="1712614"/>
                        <a:pt x="104115" y="1683944"/>
                        <a:pt x="104115" y="1683944"/>
                      </a:cubicBezTo>
                      <a:lnTo>
                        <a:pt x="104115" y="1683944"/>
                      </a:lnTo>
                      <a:cubicBezTo>
                        <a:pt x="104869" y="1576811"/>
                        <a:pt x="108641" y="1041148"/>
                        <a:pt x="108641" y="1041148"/>
                      </a:cubicBezTo>
                      <a:lnTo>
                        <a:pt x="108641" y="1041148"/>
                      </a:lnTo>
                      <a:cubicBezTo>
                        <a:pt x="99588" y="1032095"/>
                        <a:pt x="64129" y="1007953"/>
                        <a:pt x="54321" y="986828"/>
                      </a:cubicBezTo>
                      <a:cubicBezTo>
                        <a:pt x="44513" y="965703"/>
                        <a:pt x="46022" y="935525"/>
                        <a:pt x="49794" y="914400"/>
                      </a:cubicBezTo>
                      <a:cubicBezTo>
                        <a:pt x="53566" y="893275"/>
                        <a:pt x="62619" y="875168"/>
                        <a:pt x="76954" y="860079"/>
                      </a:cubicBezTo>
                      <a:cubicBezTo>
                        <a:pt x="91289" y="844990"/>
                        <a:pt x="135802" y="823865"/>
                        <a:pt x="135802" y="823865"/>
                      </a:cubicBezTo>
                      <a:lnTo>
                        <a:pt x="135802" y="823865"/>
                      </a:lnTo>
                      <a:cubicBezTo>
                        <a:pt x="136557" y="794441"/>
                        <a:pt x="140329" y="647323"/>
                        <a:pt x="140329" y="647323"/>
                      </a:cubicBezTo>
                      <a:lnTo>
                        <a:pt x="140329" y="647323"/>
                      </a:lnTo>
                      <a:cubicBezTo>
                        <a:pt x="136557" y="642042"/>
                        <a:pt x="120713" y="626952"/>
                        <a:pt x="117695" y="615635"/>
                      </a:cubicBezTo>
                      <a:cubicBezTo>
                        <a:pt x="114677" y="604318"/>
                        <a:pt x="116941" y="590739"/>
                        <a:pt x="122222" y="579422"/>
                      </a:cubicBezTo>
                      <a:cubicBezTo>
                        <a:pt x="127503" y="568105"/>
                        <a:pt x="149382" y="547734"/>
                        <a:pt x="149382" y="547734"/>
                      </a:cubicBezTo>
                      <a:lnTo>
                        <a:pt x="149382" y="547734"/>
                      </a:lnTo>
                      <a:cubicBezTo>
                        <a:pt x="148628" y="460972"/>
                        <a:pt x="144855" y="27160"/>
                        <a:pt x="144855" y="27160"/>
                      </a:cubicBezTo>
                      <a:lnTo>
                        <a:pt x="144855" y="27160"/>
                      </a:lnTo>
                      <a:cubicBezTo>
                        <a:pt x="146364" y="24142"/>
                        <a:pt x="150137" y="13580"/>
                        <a:pt x="153909" y="9053"/>
                      </a:cubicBezTo>
                      <a:cubicBezTo>
                        <a:pt x="157681" y="4526"/>
                        <a:pt x="162208" y="0"/>
                        <a:pt x="167489" y="0"/>
                      </a:cubicBezTo>
                      <a:cubicBezTo>
                        <a:pt x="172770" y="0"/>
                        <a:pt x="181824" y="6790"/>
                        <a:pt x="185596" y="9053"/>
                      </a:cubicBezTo>
                      <a:cubicBezTo>
                        <a:pt x="189368" y="11316"/>
                        <a:pt x="190123" y="13580"/>
                        <a:pt x="190123" y="13580"/>
                      </a:cubicBezTo>
                      <a:lnTo>
                        <a:pt x="190123" y="13580"/>
                      </a:lnTo>
                      <a:lnTo>
                        <a:pt x="190123" y="552261"/>
                      </a:lnTo>
                      <a:lnTo>
                        <a:pt x="190123" y="552261"/>
                      </a:lnTo>
                      <a:cubicBezTo>
                        <a:pt x="195404" y="556788"/>
                        <a:pt x="215774" y="568860"/>
                        <a:pt x="221810" y="579422"/>
                      </a:cubicBezTo>
                      <a:cubicBezTo>
                        <a:pt x="227846" y="589984"/>
                        <a:pt x="230864" y="603564"/>
                        <a:pt x="226337" y="615635"/>
                      </a:cubicBezTo>
                      <a:cubicBezTo>
                        <a:pt x="221810" y="627706"/>
                        <a:pt x="194649" y="651849"/>
                        <a:pt x="194649" y="651849"/>
                      </a:cubicBezTo>
                      <a:lnTo>
                        <a:pt x="194649" y="651849"/>
                      </a:lnTo>
                      <a:lnTo>
                        <a:pt x="194649" y="823865"/>
                      </a:lnTo>
                      <a:lnTo>
                        <a:pt x="194649" y="823865"/>
                      </a:lnTo>
                      <a:cubicBezTo>
                        <a:pt x="206720" y="829901"/>
                        <a:pt x="250479" y="840463"/>
                        <a:pt x="267077" y="860079"/>
                      </a:cubicBezTo>
                      <a:cubicBezTo>
                        <a:pt x="283675" y="879695"/>
                        <a:pt x="291975" y="919681"/>
                        <a:pt x="294238" y="941560"/>
                      </a:cubicBezTo>
                      <a:cubicBezTo>
                        <a:pt x="296501" y="963439"/>
                        <a:pt x="289710" y="974756"/>
                        <a:pt x="280657" y="991354"/>
                      </a:cubicBezTo>
                      <a:cubicBezTo>
                        <a:pt x="271604" y="1007952"/>
                        <a:pt x="248216" y="1030585"/>
                        <a:pt x="239917" y="1041148"/>
                      </a:cubicBezTo>
                      <a:cubicBezTo>
                        <a:pt x="231618" y="1051710"/>
                        <a:pt x="230863" y="1054729"/>
                        <a:pt x="230863" y="1054729"/>
                      </a:cubicBezTo>
                      <a:lnTo>
                        <a:pt x="230863" y="1054729"/>
                      </a:lnTo>
                      <a:lnTo>
                        <a:pt x="230863" y="1683944"/>
                      </a:lnTo>
                      <a:lnTo>
                        <a:pt x="230863" y="1683944"/>
                      </a:lnTo>
                      <a:cubicBezTo>
                        <a:pt x="242180" y="1692997"/>
                        <a:pt x="283675" y="1712614"/>
                        <a:pt x="298764" y="1738265"/>
                      </a:cubicBezTo>
                      <a:cubicBezTo>
                        <a:pt x="313853" y="1763916"/>
                        <a:pt x="321398" y="1811447"/>
                        <a:pt x="321398" y="1837853"/>
                      </a:cubicBezTo>
                      <a:cubicBezTo>
                        <a:pt x="321398" y="1864259"/>
                        <a:pt x="309326" y="1879349"/>
                        <a:pt x="298764" y="1896701"/>
                      </a:cubicBezTo>
                      <a:cubicBezTo>
                        <a:pt x="288202" y="1914053"/>
                        <a:pt x="258024" y="1941968"/>
                        <a:pt x="258024" y="1941968"/>
                      </a:cubicBezTo>
                      <a:lnTo>
                        <a:pt x="258024" y="1941968"/>
                      </a:lnTo>
                      <a:lnTo>
                        <a:pt x="307818" y="2032503"/>
                      </a:lnTo>
                      <a:lnTo>
                        <a:pt x="307818" y="2032503"/>
                      </a:lnTo>
                      <a:lnTo>
                        <a:pt x="407406" y="2032503"/>
                      </a:lnTo>
                      <a:lnTo>
                        <a:pt x="407406" y="2032503"/>
                      </a:lnTo>
                      <a:lnTo>
                        <a:pt x="443620" y="1987235"/>
                      </a:lnTo>
                      <a:lnTo>
                        <a:pt x="443620" y="1987235"/>
                      </a:lnTo>
                      <a:lnTo>
                        <a:pt x="547735" y="1982709"/>
                      </a:lnTo>
                      <a:lnTo>
                        <a:pt x="547735" y="1982709"/>
                      </a:lnTo>
                      <a:cubicBezTo>
                        <a:pt x="546981" y="1913299"/>
                        <a:pt x="543208" y="1566249"/>
                        <a:pt x="543208" y="1566249"/>
                      </a:cubicBezTo>
                      <a:lnTo>
                        <a:pt x="543208" y="1566249"/>
                      </a:lnTo>
                      <a:lnTo>
                        <a:pt x="597529" y="1557196"/>
                      </a:lnTo>
                      <a:lnTo>
                        <a:pt x="597529" y="1557196"/>
                      </a:lnTo>
                      <a:lnTo>
                        <a:pt x="597529" y="1539089"/>
                      </a:lnTo>
                      <a:lnTo>
                        <a:pt x="597529" y="1539089"/>
                      </a:lnTo>
                      <a:lnTo>
                        <a:pt x="570368" y="1530035"/>
                      </a:lnTo>
                      <a:lnTo>
                        <a:pt x="570368" y="1530035"/>
                      </a:lnTo>
                      <a:lnTo>
                        <a:pt x="642796" y="1453081"/>
                      </a:lnTo>
                      <a:lnTo>
                        <a:pt x="642796" y="1453081"/>
                      </a:lnTo>
                      <a:lnTo>
                        <a:pt x="746911" y="1525509"/>
                      </a:lnTo>
                      <a:cubicBezTo>
                        <a:pt x="764264" y="1538335"/>
                        <a:pt x="752947" y="1526263"/>
                        <a:pt x="746911" y="1530035"/>
                      </a:cubicBezTo>
                      <a:cubicBezTo>
                        <a:pt x="740875" y="1533807"/>
                        <a:pt x="710697" y="1548142"/>
                        <a:pt x="710697" y="1548142"/>
                      </a:cubicBezTo>
                      <a:lnTo>
                        <a:pt x="710697" y="1548142"/>
                      </a:lnTo>
                      <a:lnTo>
                        <a:pt x="760491" y="1557196"/>
                      </a:lnTo>
                      <a:lnTo>
                        <a:pt x="760491" y="1557196"/>
                      </a:lnTo>
                      <a:cubicBezTo>
                        <a:pt x="759737" y="1627360"/>
                        <a:pt x="755964" y="1978182"/>
                        <a:pt x="755964" y="1978182"/>
                      </a:cubicBezTo>
                      <a:lnTo>
                        <a:pt x="755964" y="1978182"/>
                      </a:lnTo>
                      <a:lnTo>
                        <a:pt x="918927" y="1991762"/>
                      </a:lnTo>
                    </a:path>
                  </a:pathLst>
                </a:custGeom>
                <a:noFill/>
                <a:ln w="12700" cap="flat" cmpd="sng" algn="ctr">
                  <a:solidFill>
                    <a:schemeClr val="tx1">
                      <a:lumMod val="65000"/>
                      <a:lumOff val="35000"/>
                    </a:schemeClr>
                  </a:solid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D1FC"/>
                    </a:solidFill>
                    <a:effectLst/>
                    <a:uLnTx/>
                    <a:uFillTx/>
                    <a:latin typeface="Calibri" panose="020F0502020204030204"/>
                    <a:ea typeface="宋体" panose="02010600030101010101" pitchFamily="2" charset="-122"/>
                    <a:cs typeface="+mn-cs"/>
                  </a:endParaRPr>
                </a:p>
              </p:txBody>
            </p:sp>
            <p:sp>
              <p:nvSpPr>
                <p:cNvPr id="45" name="任意多边形 44"/>
                <p:cNvSpPr/>
                <p:nvPr/>
              </p:nvSpPr>
              <p:spPr>
                <a:xfrm>
                  <a:off x="3806982" y="5445659"/>
                  <a:ext cx="660903" cy="611109"/>
                </a:xfrm>
                <a:custGeom>
                  <a:avLst/>
                  <a:gdLst>
                    <a:gd name="connsiteX0" fmla="*/ 0 w 660903"/>
                    <a:gd name="connsiteY0" fmla="*/ 506994 h 611109"/>
                    <a:gd name="connsiteX1" fmla="*/ 0 w 660903"/>
                    <a:gd name="connsiteY1" fmla="*/ 611109 h 611109"/>
                    <a:gd name="connsiteX2" fmla="*/ 0 w 660903"/>
                    <a:gd name="connsiteY2" fmla="*/ 611109 h 611109"/>
                    <a:gd name="connsiteX3" fmla="*/ 117695 w 660903"/>
                    <a:gd name="connsiteY3" fmla="*/ 611109 h 611109"/>
                    <a:gd name="connsiteX4" fmla="*/ 117695 w 660903"/>
                    <a:gd name="connsiteY4" fmla="*/ 611109 h 611109"/>
                    <a:gd name="connsiteX5" fmla="*/ 117695 w 660903"/>
                    <a:gd name="connsiteY5" fmla="*/ 262551 h 611109"/>
                    <a:gd name="connsiteX6" fmla="*/ 117695 w 660903"/>
                    <a:gd name="connsiteY6" fmla="*/ 262551 h 611109"/>
                    <a:gd name="connsiteX7" fmla="*/ 321398 w 660903"/>
                    <a:gd name="connsiteY7" fmla="*/ 262551 h 611109"/>
                    <a:gd name="connsiteX8" fmla="*/ 321398 w 660903"/>
                    <a:gd name="connsiteY8" fmla="*/ 262551 h 611109"/>
                    <a:gd name="connsiteX9" fmla="*/ 321398 w 660903"/>
                    <a:gd name="connsiteY9" fmla="*/ 606583 h 611109"/>
                    <a:gd name="connsiteX10" fmla="*/ 321398 w 660903"/>
                    <a:gd name="connsiteY10" fmla="*/ 606583 h 611109"/>
                    <a:gd name="connsiteX11" fmla="*/ 448147 w 660903"/>
                    <a:gd name="connsiteY11" fmla="*/ 606583 h 611109"/>
                    <a:gd name="connsiteX12" fmla="*/ 448147 w 660903"/>
                    <a:gd name="connsiteY12" fmla="*/ 606583 h 611109"/>
                    <a:gd name="connsiteX13" fmla="*/ 448147 w 660903"/>
                    <a:gd name="connsiteY13" fmla="*/ 135802 h 611109"/>
                    <a:gd name="connsiteX14" fmla="*/ 448147 w 660903"/>
                    <a:gd name="connsiteY14" fmla="*/ 135802 h 611109"/>
                    <a:gd name="connsiteX15" fmla="*/ 470780 w 660903"/>
                    <a:gd name="connsiteY15" fmla="*/ 113169 h 611109"/>
                    <a:gd name="connsiteX16" fmla="*/ 470780 w 660903"/>
                    <a:gd name="connsiteY16" fmla="*/ 113169 h 611109"/>
                    <a:gd name="connsiteX17" fmla="*/ 470780 w 660903"/>
                    <a:gd name="connsiteY17" fmla="*/ 63375 h 611109"/>
                    <a:gd name="connsiteX18" fmla="*/ 470780 w 660903"/>
                    <a:gd name="connsiteY18" fmla="*/ 63375 h 611109"/>
                    <a:gd name="connsiteX19" fmla="*/ 561315 w 660903"/>
                    <a:gd name="connsiteY19" fmla="*/ 4527 h 611109"/>
                    <a:gd name="connsiteX20" fmla="*/ 561315 w 660903"/>
                    <a:gd name="connsiteY20" fmla="*/ 4527 h 611109"/>
                    <a:gd name="connsiteX21" fmla="*/ 660903 w 660903"/>
                    <a:gd name="connsiteY21" fmla="*/ 0 h 611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60903" h="611109">
                      <a:moveTo>
                        <a:pt x="0" y="506994"/>
                      </a:moveTo>
                      <a:lnTo>
                        <a:pt x="0" y="611109"/>
                      </a:lnTo>
                      <a:lnTo>
                        <a:pt x="0" y="611109"/>
                      </a:lnTo>
                      <a:lnTo>
                        <a:pt x="117695" y="611109"/>
                      </a:lnTo>
                      <a:lnTo>
                        <a:pt x="117695" y="611109"/>
                      </a:lnTo>
                      <a:lnTo>
                        <a:pt x="117695" y="262551"/>
                      </a:lnTo>
                      <a:lnTo>
                        <a:pt x="117695" y="262551"/>
                      </a:lnTo>
                      <a:lnTo>
                        <a:pt x="321398" y="262551"/>
                      </a:lnTo>
                      <a:lnTo>
                        <a:pt x="321398" y="262551"/>
                      </a:lnTo>
                      <a:lnTo>
                        <a:pt x="321398" y="606583"/>
                      </a:lnTo>
                      <a:lnTo>
                        <a:pt x="321398" y="606583"/>
                      </a:lnTo>
                      <a:lnTo>
                        <a:pt x="448147" y="606583"/>
                      </a:lnTo>
                      <a:lnTo>
                        <a:pt x="448147" y="606583"/>
                      </a:lnTo>
                      <a:lnTo>
                        <a:pt x="448147" y="135802"/>
                      </a:lnTo>
                      <a:lnTo>
                        <a:pt x="448147" y="135802"/>
                      </a:lnTo>
                      <a:lnTo>
                        <a:pt x="470780" y="113169"/>
                      </a:lnTo>
                      <a:lnTo>
                        <a:pt x="470780" y="113169"/>
                      </a:lnTo>
                      <a:lnTo>
                        <a:pt x="470780" y="63375"/>
                      </a:lnTo>
                      <a:lnTo>
                        <a:pt x="470780" y="63375"/>
                      </a:lnTo>
                      <a:lnTo>
                        <a:pt x="561315" y="4527"/>
                      </a:lnTo>
                      <a:lnTo>
                        <a:pt x="561315" y="4527"/>
                      </a:lnTo>
                      <a:lnTo>
                        <a:pt x="660903" y="0"/>
                      </a:lnTo>
                    </a:path>
                  </a:pathLst>
                </a:custGeom>
                <a:noFill/>
                <a:ln w="12700" cap="flat" cmpd="sng" algn="ctr">
                  <a:solidFill>
                    <a:schemeClr val="tx1">
                      <a:lumMod val="65000"/>
                      <a:lumOff val="35000"/>
                    </a:schemeClr>
                  </a:solid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D1FC"/>
                    </a:solidFill>
                    <a:effectLst/>
                    <a:uLnTx/>
                    <a:uFillTx/>
                    <a:latin typeface="Calibri" panose="020F0502020204030204"/>
                    <a:ea typeface="宋体" panose="02010600030101010101" pitchFamily="2" charset="-122"/>
                    <a:cs typeface="+mn-cs"/>
                  </a:endParaRPr>
                </a:p>
              </p:txBody>
            </p:sp>
            <p:sp>
              <p:nvSpPr>
                <p:cNvPr id="46" name="任意多边形 45"/>
                <p:cNvSpPr/>
                <p:nvPr/>
              </p:nvSpPr>
              <p:spPr>
                <a:xfrm>
                  <a:off x="4449778" y="5441133"/>
                  <a:ext cx="457200" cy="565841"/>
                </a:xfrm>
                <a:custGeom>
                  <a:avLst/>
                  <a:gdLst>
                    <a:gd name="connsiteX0" fmla="*/ 0 w 457200"/>
                    <a:gd name="connsiteY0" fmla="*/ 0 h 565841"/>
                    <a:gd name="connsiteX1" fmla="*/ 144856 w 457200"/>
                    <a:gd name="connsiteY1" fmla="*/ 113168 h 565841"/>
                    <a:gd name="connsiteX2" fmla="*/ 144856 w 457200"/>
                    <a:gd name="connsiteY2" fmla="*/ 113168 h 565841"/>
                    <a:gd name="connsiteX3" fmla="*/ 144856 w 457200"/>
                    <a:gd name="connsiteY3" fmla="*/ 565841 h 565841"/>
                    <a:gd name="connsiteX4" fmla="*/ 144856 w 457200"/>
                    <a:gd name="connsiteY4" fmla="*/ 565841 h 565841"/>
                    <a:gd name="connsiteX5" fmla="*/ 212757 w 457200"/>
                    <a:gd name="connsiteY5" fmla="*/ 565841 h 565841"/>
                    <a:gd name="connsiteX6" fmla="*/ 212757 w 457200"/>
                    <a:gd name="connsiteY6" fmla="*/ 565841 h 565841"/>
                    <a:gd name="connsiteX7" fmla="*/ 212757 w 457200"/>
                    <a:gd name="connsiteY7" fmla="*/ 285184 h 565841"/>
                    <a:gd name="connsiteX8" fmla="*/ 212757 w 457200"/>
                    <a:gd name="connsiteY8" fmla="*/ 285184 h 565841"/>
                    <a:gd name="connsiteX9" fmla="*/ 321398 w 457200"/>
                    <a:gd name="connsiteY9" fmla="*/ 280657 h 565841"/>
                    <a:gd name="connsiteX10" fmla="*/ 321398 w 457200"/>
                    <a:gd name="connsiteY10" fmla="*/ 280657 h 565841"/>
                    <a:gd name="connsiteX11" fmla="*/ 321398 w 457200"/>
                    <a:gd name="connsiteY11" fmla="*/ 22633 h 565841"/>
                    <a:gd name="connsiteX12" fmla="*/ 321398 w 457200"/>
                    <a:gd name="connsiteY12" fmla="*/ 22633 h 565841"/>
                    <a:gd name="connsiteX13" fmla="*/ 457200 w 457200"/>
                    <a:gd name="connsiteY13" fmla="*/ 22633 h 565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7200" h="565841">
                      <a:moveTo>
                        <a:pt x="0" y="0"/>
                      </a:moveTo>
                      <a:lnTo>
                        <a:pt x="144856" y="113168"/>
                      </a:lnTo>
                      <a:lnTo>
                        <a:pt x="144856" y="113168"/>
                      </a:lnTo>
                      <a:lnTo>
                        <a:pt x="144856" y="565841"/>
                      </a:lnTo>
                      <a:lnTo>
                        <a:pt x="144856" y="565841"/>
                      </a:lnTo>
                      <a:lnTo>
                        <a:pt x="212757" y="565841"/>
                      </a:lnTo>
                      <a:lnTo>
                        <a:pt x="212757" y="565841"/>
                      </a:lnTo>
                      <a:lnTo>
                        <a:pt x="212757" y="285184"/>
                      </a:lnTo>
                      <a:lnTo>
                        <a:pt x="212757" y="285184"/>
                      </a:lnTo>
                      <a:lnTo>
                        <a:pt x="321398" y="280657"/>
                      </a:lnTo>
                      <a:lnTo>
                        <a:pt x="321398" y="280657"/>
                      </a:lnTo>
                      <a:lnTo>
                        <a:pt x="321398" y="22633"/>
                      </a:lnTo>
                      <a:lnTo>
                        <a:pt x="321398" y="22633"/>
                      </a:lnTo>
                      <a:lnTo>
                        <a:pt x="457200" y="22633"/>
                      </a:lnTo>
                    </a:path>
                  </a:pathLst>
                </a:custGeom>
                <a:noFill/>
                <a:ln w="12700" cap="flat" cmpd="sng" algn="ctr">
                  <a:solidFill>
                    <a:schemeClr val="tx1">
                      <a:lumMod val="65000"/>
                      <a:lumOff val="35000"/>
                    </a:schemeClr>
                  </a:solid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D1FC"/>
                    </a:solidFill>
                    <a:effectLst/>
                    <a:uLnTx/>
                    <a:uFillTx/>
                    <a:latin typeface="Calibri" panose="020F0502020204030204"/>
                    <a:ea typeface="宋体" panose="02010600030101010101" pitchFamily="2" charset="-122"/>
                    <a:cs typeface="+mn-cs"/>
                  </a:endParaRPr>
                </a:p>
              </p:txBody>
            </p:sp>
            <p:sp>
              <p:nvSpPr>
                <p:cNvPr id="47" name="任意多边形 46"/>
                <p:cNvSpPr/>
                <p:nvPr/>
              </p:nvSpPr>
              <p:spPr>
                <a:xfrm>
                  <a:off x="4906978" y="5463766"/>
                  <a:ext cx="307818" cy="538682"/>
                </a:xfrm>
                <a:custGeom>
                  <a:avLst/>
                  <a:gdLst>
                    <a:gd name="connsiteX0" fmla="*/ 0 w 307818"/>
                    <a:gd name="connsiteY0" fmla="*/ 0 h 538682"/>
                    <a:gd name="connsiteX1" fmla="*/ 0 w 307818"/>
                    <a:gd name="connsiteY1" fmla="*/ 538682 h 538682"/>
                    <a:gd name="connsiteX2" fmla="*/ 0 w 307818"/>
                    <a:gd name="connsiteY2" fmla="*/ 538682 h 538682"/>
                    <a:gd name="connsiteX3" fmla="*/ 36214 w 307818"/>
                    <a:gd name="connsiteY3" fmla="*/ 534155 h 538682"/>
                    <a:gd name="connsiteX4" fmla="*/ 36214 w 307818"/>
                    <a:gd name="connsiteY4" fmla="*/ 534155 h 538682"/>
                    <a:gd name="connsiteX5" fmla="*/ 36214 w 307818"/>
                    <a:gd name="connsiteY5" fmla="*/ 443620 h 538682"/>
                    <a:gd name="connsiteX6" fmla="*/ 36214 w 307818"/>
                    <a:gd name="connsiteY6" fmla="*/ 443620 h 538682"/>
                    <a:gd name="connsiteX7" fmla="*/ 149382 w 307818"/>
                    <a:gd name="connsiteY7" fmla="*/ 339505 h 538682"/>
                    <a:gd name="connsiteX8" fmla="*/ 149382 w 307818"/>
                    <a:gd name="connsiteY8" fmla="*/ 339505 h 538682"/>
                    <a:gd name="connsiteX9" fmla="*/ 285184 w 307818"/>
                    <a:gd name="connsiteY9" fmla="*/ 452674 h 538682"/>
                    <a:gd name="connsiteX10" fmla="*/ 285184 w 307818"/>
                    <a:gd name="connsiteY10" fmla="*/ 452674 h 538682"/>
                    <a:gd name="connsiteX11" fmla="*/ 285184 w 307818"/>
                    <a:gd name="connsiteY11" fmla="*/ 538682 h 538682"/>
                    <a:gd name="connsiteX12" fmla="*/ 285184 w 307818"/>
                    <a:gd name="connsiteY12" fmla="*/ 538682 h 538682"/>
                    <a:gd name="connsiteX13" fmla="*/ 307818 w 307818"/>
                    <a:gd name="connsiteY13" fmla="*/ 538682 h 538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07818" h="538682">
                      <a:moveTo>
                        <a:pt x="0" y="0"/>
                      </a:moveTo>
                      <a:lnTo>
                        <a:pt x="0" y="538682"/>
                      </a:lnTo>
                      <a:lnTo>
                        <a:pt x="0" y="538682"/>
                      </a:lnTo>
                      <a:lnTo>
                        <a:pt x="36214" y="534155"/>
                      </a:lnTo>
                      <a:lnTo>
                        <a:pt x="36214" y="534155"/>
                      </a:lnTo>
                      <a:lnTo>
                        <a:pt x="36214" y="443620"/>
                      </a:lnTo>
                      <a:lnTo>
                        <a:pt x="36214" y="443620"/>
                      </a:lnTo>
                      <a:lnTo>
                        <a:pt x="149382" y="339505"/>
                      </a:lnTo>
                      <a:lnTo>
                        <a:pt x="149382" y="339505"/>
                      </a:lnTo>
                      <a:lnTo>
                        <a:pt x="285184" y="452674"/>
                      </a:lnTo>
                      <a:lnTo>
                        <a:pt x="285184" y="452674"/>
                      </a:lnTo>
                      <a:lnTo>
                        <a:pt x="285184" y="538682"/>
                      </a:lnTo>
                      <a:lnTo>
                        <a:pt x="285184" y="538682"/>
                      </a:lnTo>
                      <a:lnTo>
                        <a:pt x="307818" y="538682"/>
                      </a:lnTo>
                    </a:path>
                  </a:pathLst>
                </a:custGeom>
                <a:noFill/>
                <a:ln w="12700" cap="flat" cmpd="sng" algn="ctr">
                  <a:solidFill>
                    <a:schemeClr val="tx1">
                      <a:lumMod val="65000"/>
                      <a:lumOff val="35000"/>
                    </a:schemeClr>
                  </a:solid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D1FC"/>
                    </a:solidFill>
                    <a:effectLst/>
                    <a:uLnTx/>
                    <a:uFillTx/>
                    <a:latin typeface="Calibri" panose="020F0502020204030204"/>
                    <a:ea typeface="宋体" panose="02010600030101010101" pitchFamily="2" charset="-122"/>
                    <a:cs typeface="+mn-cs"/>
                  </a:endParaRPr>
                </a:p>
              </p:txBody>
            </p:sp>
            <p:sp>
              <p:nvSpPr>
                <p:cNvPr id="48" name="任意多边形 47"/>
                <p:cNvSpPr/>
                <p:nvPr/>
              </p:nvSpPr>
              <p:spPr>
                <a:xfrm>
                  <a:off x="5214796" y="4983933"/>
                  <a:ext cx="316871" cy="1023041"/>
                </a:xfrm>
                <a:custGeom>
                  <a:avLst/>
                  <a:gdLst>
                    <a:gd name="connsiteX0" fmla="*/ 4527 w 316871"/>
                    <a:gd name="connsiteY0" fmla="*/ 1023041 h 1023041"/>
                    <a:gd name="connsiteX1" fmla="*/ 0 w 316871"/>
                    <a:gd name="connsiteY1" fmla="*/ 167489 h 1023041"/>
                    <a:gd name="connsiteX2" fmla="*/ 0 w 316871"/>
                    <a:gd name="connsiteY2" fmla="*/ 167489 h 1023041"/>
                    <a:gd name="connsiteX3" fmla="*/ 76954 w 316871"/>
                    <a:gd name="connsiteY3" fmla="*/ 122221 h 1023041"/>
                    <a:gd name="connsiteX4" fmla="*/ 76954 w 316871"/>
                    <a:gd name="connsiteY4" fmla="*/ 122221 h 1023041"/>
                    <a:gd name="connsiteX5" fmla="*/ 76954 w 316871"/>
                    <a:gd name="connsiteY5" fmla="*/ 4526 h 1023041"/>
                    <a:gd name="connsiteX6" fmla="*/ 76954 w 316871"/>
                    <a:gd name="connsiteY6" fmla="*/ 4526 h 1023041"/>
                    <a:gd name="connsiteX7" fmla="*/ 271604 w 316871"/>
                    <a:gd name="connsiteY7" fmla="*/ 0 h 1023041"/>
                    <a:gd name="connsiteX8" fmla="*/ 271604 w 316871"/>
                    <a:gd name="connsiteY8" fmla="*/ 0 h 1023041"/>
                    <a:gd name="connsiteX9" fmla="*/ 280657 w 316871"/>
                    <a:gd name="connsiteY9" fmla="*/ 443619 h 1023041"/>
                    <a:gd name="connsiteX10" fmla="*/ 280657 w 316871"/>
                    <a:gd name="connsiteY10" fmla="*/ 443619 h 1023041"/>
                    <a:gd name="connsiteX11" fmla="*/ 316871 w 316871"/>
                    <a:gd name="connsiteY11" fmla="*/ 674483 h 1023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71" h="1023041">
                      <a:moveTo>
                        <a:pt x="4527" y="1023041"/>
                      </a:moveTo>
                      <a:lnTo>
                        <a:pt x="0" y="167489"/>
                      </a:lnTo>
                      <a:lnTo>
                        <a:pt x="0" y="167489"/>
                      </a:lnTo>
                      <a:lnTo>
                        <a:pt x="76954" y="122221"/>
                      </a:lnTo>
                      <a:lnTo>
                        <a:pt x="76954" y="122221"/>
                      </a:lnTo>
                      <a:lnTo>
                        <a:pt x="76954" y="4526"/>
                      </a:lnTo>
                      <a:lnTo>
                        <a:pt x="76954" y="4526"/>
                      </a:lnTo>
                      <a:lnTo>
                        <a:pt x="271604" y="0"/>
                      </a:lnTo>
                      <a:lnTo>
                        <a:pt x="271604" y="0"/>
                      </a:lnTo>
                      <a:lnTo>
                        <a:pt x="280657" y="443619"/>
                      </a:lnTo>
                      <a:lnTo>
                        <a:pt x="280657" y="443619"/>
                      </a:lnTo>
                      <a:lnTo>
                        <a:pt x="316871" y="674483"/>
                      </a:lnTo>
                    </a:path>
                  </a:pathLst>
                </a:custGeom>
                <a:noFill/>
                <a:ln w="12700" cap="flat" cmpd="sng" algn="ctr">
                  <a:solidFill>
                    <a:schemeClr val="tx1">
                      <a:lumMod val="65000"/>
                      <a:lumOff val="35000"/>
                    </a:schemeClr>
                  </a:solid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D1FC"/>
                    </a:solidFill>
                    <a:effectLst/>
                    <a:uLnTx/>
                    <a:uFillTx/>
                    <a:latin typeface="Calibri" panose="020F0502020204030204"/>
                    <a:ea typeface="宋体" panose="02010600030101010101" pitchFamily="2" charset="-122"/>
                    <a:cs typeface="+mn-cs"/>
                  </a:endParaRPr>
                </a:p>
              </p:txBody>
            </p:sp>
            <p:sp>
              <p:nvSpPr>
                <p:cNvPr id="49" name="任意多边形 48"/>
                <p:cNvSpPr/>
                <p:nvPr/>
              </p:nvSpPr>
              <p:spPr>
                <a:xfrm>
                  <a:off x="5531667" y="5653889"/>
                  <a:ext cx="176543" cy="348559"/>
                </a:xfrm>
                <a:custGeom>
                  <a:avLst/>
                  <a:gdLst>
                    <a:gd name="connsiteX0" fmla="*/ 0 w 176543"/>
                    <a:gd name="connsiteY0" fmla="*/ 0 h 348559"/>
                    <a:gd name="connsiteX1" fmla="*/ 4527 w 176543"/>
                    <a:gd name="connsiteY1" fmla="*/ 348559 h 348559"/>
                    <a:gd name="connsiteX2" fmla="*/ 4527 w 176543"/>
                    <a:gd name="connsiteY2" fmla="*/ 348559 h 348559"/>
                    <a:gd name="connsiteX3" fmla="*/ 36214 w 176543"/>
                    <a:gd name="connsiteY3" fmla="*/ 348559 h 348559"/>
                    <a:gd name="connsiteX4" fmla="*/ 36214 w 176543"/>
                    <a:gd name="connsiteY4" fmla="*/ 348559 h 348559"/>
                    <a:gd name="connsiteX5" fmla="*/ 36214 w 176543"/>
                    <a:gd name="connsiteY5" fmla="*/ 185596 h 348559"/>
                    <a:gd name="connsiteX6" fmla="*/ 36214 w 176543"/>
                    <a:gd name="connsiteY6" fmla="*/ 185596 h 348559"/>
                    <a:gd name="connsiteX7" fmla="*/ 108642 w 176543"/>
                    <a:gd name="connsiteY7" fmla="*/ 90535 h 348559"/>
                    <a:gd name="connsiteX8" fmla="*/ 108642 w 176543"/>
                    <a:gd name="connsiteY8" fmla="*/ 90535 h 348559"/>
                    <a:gd name="connsiteX9" fmla="*/ 176543 w 176543"/>
                    <a:gd name="connsiteY9" fmla="*/ 190123 h 348559"/>
                    <a:gd name="connsiteX10" fmla="*/ 176543 w 176543"/>
                    <a:gd name="connsiteY10" fmla="*/ 190123 h 348559"/>
                    <a:gd name="connsiteX11" fmla="*/ 176543 w 176543"/>
                    <a:gd name="connsiteY11" fmla="*/ 348559 h 348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543" h="348559">
                      <a:moveTo>
                        <a:pt x="0" y="0"/>
                      </a:moveTo>
                      <a:lnTo>
                        <a:pt x="4527" y="348559"/>
                      </a:lnTo>
                      <a:lnTo>
                        <a:pt x="4527" y="348559"/>
                      </a:lnTo>
                      <a:lnTo>
                        <a:pt x="36214" y="348559"/>
                      </a:lnTo>
                      <a:lnTo>
                        <a:pt x="36214" y="348559"/>
                      </a:lnTo>
                      <a:lnTo>
                        <a:pt x="36214" y="185596"/>
                      </a:lnTo>
                      <a:lnTo>
                        <a:pt x="36214" y="185596"/>
                      </a:lnTo>
                      <a:lnTo>
                        <a:pt x="108642" y="90535"/>
                      </a:lnTo>
                      <a:lnTo>
                        <a:pt x="108642" y="90535"/>
                      </a:lnTo>
                      <a:lnTo>
                        <a:pt x="176543" y="190123"/>
                      </a:lnTo>
                      <a:lnTo>
                        <a:pt x="176543" y="190123"/>
                      </a:lnTo>
                      <a:lnTo>
                        <a:pt x="176543" y="348559"/>
                      </a:lnTo>
                    </a:path>
                  </a:pathLst>
                </a:custGeom>
                <a:noFill/>
                <a:ln w="12700" cap="flat" cmpd="sng" algn="ctr">
                  <a:solidFill>
                    <a:schemeClr val="tx1">
                      <a:lumMod val="65000"/>
                      <a:lumOff val="35000"/>
                    </a:schemeClr>
                  </a:solid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D1FC"/>
                    </a:solidFill>
                    <a:effectLst/>
                    <a:uLnTx/>
                    <a:uFillTx/>
                    <a:latin typeface="Calibri" panose="020F0502020204030204"/>
                    <a:ea typeface="宋体" panose="02010600030101010101" pitchFamily="2" charset="-122"/>
                    <a:cs typeface="+mn-cs"/>
                  </a:endParaRPr>
                </a:p>
              </p:txBody>
            </p:sp>
            <p:sp>
              <p:nvSpPr>
                <p:cNvPr id="50" name="任意多边形 49"/>
                <p:cNvSpPr/>
                <p:nvPr/>
              </p:nvSpPr>
              <p:spPr>
                <a:xfrm>
                  <a:off x="5708210" y="5174055"/>
                  <a:ext cx="891766" cy="832919"/>
                </a:xfrm>
                <a:custGeom>
                  <a:avLst/>
                  <a:gdLst>
                    <a:gd name="connsiteX0" fmla="*/ 0 w 891766"/>
                    <a:gd name="connsiteY0" fmla="*/ 828393 h 832919"/>
                    <a:gd name="connsiteX1" fmla="*/ 248970 w 891766"/>
                    <a:gd name="connsiteY1" fmla="*/ 832919 h 832919"/>
                    <a:gd name="connsiteX2" fmla="*/ 248970 w 891766"/>
                    <a:gd name="connsiteY2" fmla="*/ 832919 h 832919"/>
                    <a:gd name="connsiteX3" fmla="*/ 248970 w 891766"/>
                    <a:gd name="connsiteY3" fmla="*/ 108642 h 832919"/>
                    <a:gd name="connsiteX4" fmla="*/ 248970 w 891766"/>
                    <a:gd name="connsiteY4" fmla="*/ 108642 h 832919"/>
                    <a:gd name="connsiteX5" fmla="*/ 339505 w 891766"/>
                    <a:gd name="connsiteY5" fmla="*/ 4527 h 832919"/>
                    <a:gd name="connsiteX6" fmla="*/ 339505 w 891766"/>
                    <a:gd name="connsiteY6" fmla="*/ 4527 h 832919"/>
                    <a:gd name="connsiteX7" fmla="*/ 411933 w 891766"/>
                    <a:gd name="connsiteY7" fmla="*/ 0 h 832919"/>
                    <a:gd name="connsiteX8" fmla="*/ 411933 w 891766"/>
                    <a:gd name="connsiteY8" fmla="*/ 0 h 832919"/>
                    <a:gd name="connsiteX9" fmla="*/ 497940 w 891766"/>
                    <a:gd name="connsiteY9" fmla="*/ 86008 h 832919"/>
                    <a:gd name="connsiteX10" fmla="*/ 497940 w 891766"/>
                    <a:gd name="connsiteY10" fmla="*/ 86008 h 832919"/>
                    <a:gd name="connsiteX11" fmla="*/ 502467 w 891766"/>
                    <a:gd name="connsiteY11" fmla="*/ 353086 h 832919"/>
                    <a:gd name="connsiteX12" fmla="*/ 502467 w 891766"/>
                    <a:gd name="connsiteY12" fmla="*/ 353086 h 832919"/>
                    <a:gd name="connsiteX13" fmla="*/ 547735 w 891766"/>
                    <a:gd name="connsiteY13" fmla="*/ 371193 h 832919"/>
                    <a:gd name="connsiteX14" fmla="*/ 547735 w 891766"/>
                    <a:gd name="connsiteY14" fmla="*/ 371193 h 832919"/>
                    <a:gd name="connsiteX15" fmla="*/ 552261 w 891766"/>
                    <a:gd name="connsiteY15" fmla="*/ 765018 h 832919"/>
                    <a:gd name="connsiteX16" fmla="*/ 552261 w 891766"/>
                    <a:gd name="connsiteY16" fmla="*/ 765018 h 832919"/>
                    <a:gd name="connsiteX17" fmla="*/ 679010 w 891766"/>
                    <a:gd name="connsiteY17" fmla="*/ 769545 h 832919"/>
                    <a:gd name="connsiteX18" fmla="*/ 679010 w 891766"/>
                    <a:gd name="connsiteY18" fmla="*/ 769545 h 832919"/>
                    <a:gd name="connsiteX19" fmla="*/ 692590 w 891766"/>
                    <a:gd name="connsiteY19" fmla="*/ 715224 h 832919"/>
                    <a:gd name="connsiteX20" fmla="*/ 692590 w 891766"/>
                    <a:gd name="connsiteY20" fmla="*/ 715224 h 832919"/>
                    <a:gd name="connsiteX21" fmla="*/ 801232 w 891766"/>
                    <a:gd name="connsiteY21" fmla="*/ 715224 h 832919"/>
                    <a:gd name="connsiteX22" fmla="*/ 801232 w 891766"/>
                    <a:gd name="connsiteY22" fmla="*/ 715224 h 832919"/>
                    <a:gd name="connsiteX23" fmla="*/ 796705 w 891766"/>
                    <a:gd name="connsiteY23" fmla="*/ 203703 h 832919"/>
                    <a:gd name="connsiteX24" fmla="*/ 796705 w 891766"/>
                    <a:gd name="connsiteY24" fmla="*/ 203703 h 832919"/>
                    <a:gd name="connsiteX25" fmla="*/ 891766 w 891766"/>
                    <a:gd name="connsiteY25" fmla="*/ 199177 h 832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91766" h="832919">
                      <a:moveTo>
                        <a:pt x="0" y="828393"/>
                      </a:moveTo>
                      <a:lnTo>
                        <a:pt x="248970" y="832919"/>
                      </a:lnTo>
                      <a:lnTo>
                        <a:pt x="248970" y="832919"/>
                      </a:lnTo>
                      <a:lnTo>
                        <a:pt x="248970" y="108642"/>
                      </a:lnTo>
                      <a:lnTo>
                        <a:pt x="248970" y="108642"/>
                      </a:lnTo>
                      <a:lnTo>
                        <a:pt x="339505" y="4527"/>
                      </a:lnTo>
                      <a:lnTo>
                        <a:pt x="339505" y="4527"/>
                      </a:lnTo>
                      <a:lnTo>
                        <a:pt x="411933" y="0"/>
                      </a:lnTo>
                      <a:lnTo>
                        <a:pt x="411933" y="0"/>
                      </a:lnTo>
                      <a:lnTo>
                        <a:pt x="497940" y="86008"/>
                      </a:lnTo>
                      <a:lnTo>
                        <a:pt x="497940" y="86008"/>
                      </a:lnTo>
                      <a:cubicBezTo>
                        <a:pt x="498695" y="130521"/>
                        <a:pt x="502467" y="353086"/>
                        <a:pt x="502467" y="353086"/>
                      </a:cubicBezTo>
                      <a:lnTo>
                        <a:pt x="502467" y="353086"/>
                      </a:lnTo>
                      <a:lnTo>
                        <a:pt x="547735" y="371193"/>
                      </a:lnTo>
                      <a:lnTo>
                        <a:pt x="547735" y="371193"/>
                      </a:lnTo>
                      <a:cubicBezTo>
                        <a:pt x="548489" y="436830"/>
                        <a:pt x="552261" y="765018"/>
                        <a:pt x="552261" y="765018"/>
                      </a:cubicBezTo>
                      <a:lnTo>
                        <a:pt x="552261" y="765018"/>
                      </a:lnTo>
                      <a:lnTo>
                        <a:pt x="679010" y="769545"/>
                      </a:lnTo>
                      <a:lnTo>
                        <a:pt x="679010" y="769545"/>
                      </a:lnTo>
                      <a:lnTo>
                        <a:pt x="692590" y="715224"/>
                      </a:lnTo>
                      <a:lnTo>
                        <a:pt x="692590" y="715224"/>
                      </a:lnTo>
                      <a:lnTo>
                        <a:pt x="801232" y="715224"/>
                      </a:lnTo>
                      <a:lnTo>
                        <a:pt x="801232" y="715224"/>
                      </a:lnTo>
                      <a:cubicBezTo>
                        <a:pt x="800478" y="629971"/>
                        <a:pt x="796705" y="203703"/>
                        <a:pt x="796705" y="203703"/>
                      </a:cubicBezTo>
                      <a:lnTo>
                        <a:pt x="796705" y="203703"/>
                      </a:lnTo>
                      <a:lnTo>
                        <a:pt x="891766" y="199177"/>
                      </a:lnTo>
                    </a:path>
                  </a:pathLst>
                </a:custGeom>
                <a:noFill/>
                <a:ln w="12700" cap="flat" cmpd="sng" algn="ctr">
                  <a:solidFill>
                    <a:schemeClr val="tx1">
                      <a:lumMod val="65000"/>
                      <a:lumOff val="35000"/>
                    </a:schemeClr>
                  </a:solid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D1FC"/>
                    </a:solidFill>
                    <a:effectLst/>
                    <a:uLnTx/>
                    <a:uFillTx/>
                    <a:latin typeface="Calibri" panose="020F0502020204030204"/>
                    <a:ea typeface="宋体" panose="02010600030101010101" pitchFamily="2" charset="-122"/>
                    <a:cs typeface="+mn-cs"/>
                  </a:endParaRPr>
                </a:p>
              </p:txBody>
            </p:sp>
            <p:sp>
              <p:nvSpPr>
                <p:cNvPr id="51" name="任意多边形 50"/>
                <p:cNvSpPr/>
                <p:nvPr/>
              </p:nvSpPr>
              <p:spPr>
                <a:xfrm>
                  <a:off x="6593273" y="5091992"/>
                  <a:ext cx="726454" cy="824448"/>
                </a:xfrm>
                <a:custGeom>
                  <a:avLst/>
                  <a:gdLst>
                    <a:gd name="connsiteX0" fmla="*/ 2177 w 726454"/>
                    <a:gd name="connsiteY0" fmla="*/ 281240 h 824448"/>
                    <a:gd name="connsiteX1" fmla="*/ 2177 w 726454"/>
                    <a:gd name="connsiteY1" fmla="*/ 199758 h 824448"/>
                    <a:gd name="connsiteX2" fmla="*/ 24810 w 726454"/>
                    <a:gd name="connsiteY2" fmla="*/ 195232 h 824448"/>
                    <a:gd name="connsiteX3" fmla="*/ 47444 w 726454"/>
                    <a:gd name="connsiteY3" fmla="*/ 204285 h 824448"/>
                    <a:gd name="connsiteX4" fmla="*/ 51971 w 726454"/>
                    <a:gd name="connsiteY4" fmla="*/ 272186 h 824448"/>
                    <a:gd name="connsiteX5" fmla="*/ 51971 w 726454"/>
                    <a:gd name="connsiteY5" fmla="*/ 272186 h 824448"/>
                    <a:gd name="connsiteX6" fmla="*/ 83658 w 726454"/>
                    <a:gd name="connsiteY6" fmla="*/ 276713 h 824448"/>
                    <a:gd name="connsiteX7" fmla="*/ 83658 w 726454"/>
                    <a:gd name="connsiteY7" fmla="*/ 276713 h 824448"/>
                    <a:gd name="connsiteX8" fmla="*/ 137978 w 726454"/>
                    <a:gd name="connsiteY8" fmla="*/ 367248 h 824448"/>
                    <a:gd name="connsiteX9" fmla="*/ 137978 w 726454"/>
                    <a:gd name="connsiteY9" fmla="*/ 367248 h 824448"/>
                    <a:gd name="connsiteX10" fmla="*/ 133452 w 726454"/>
                    <a:gd name="connsiteY10" fmla="*/ 792760 h 824448"/>
                    <a:gd name="connsiteX11" fmla="*/ 133452 w 726454"/>
                    <a:gd name="connsiteY11" fmla="*/ 792760 h 824448"/>
                    <a:gd name="connsiteX12" fmla="*/ 174192 w 726454"/>
                    <a:gd name="connsiteY12" fmla="*/ 792760 h 824448"/>
                    <a:gd name="connsiteX13" fmla="*/ 174192 w 726454"/>
                    <a:gd name="connsiteY13" fmla="*/ 792760 h 824448"/>
                    <a:gd name="connsiteX14" fmla="*/ 201353 w 726454"/>
                    <a:gd name="connsiteY14" fmla="*/ 824448 h 824448"/>
                    <a:gd name="connsiteX15" fmla="*/ 201353 w 726454"/>
                    <a:gd name="connsiteY15" fmla="*/ 824448 h 824448"/>
                    <a:gd name="connsiteX16" fmla="*/ 309994 w 726454"/>
                    <a:gd name="connsiteY16" fmla="*/ 824448 h 824448"/>
                    <a:gd name="connsiteX17" fmla="*/ 309994 w 726454"/>
                    <a:gd name="connsiteY17" fmla="*/ 824448 h 824448"/>
                    <a:gd name="connsiteX18" fmla="*/ 309994 w 726454"/>
                    <a:gd name="connsiteY18" fmla="*/ 217865 h 824448"/>
                    <a:gd name="connsiteX19" fmla="*/ 309994 w 726454"/>
                    <a:gd name="connsiteY19" fmla="*/ 217865 h 824448"/>
                    <a:gd name="connsiteX20" fmla="*/ 391476 w 726454"/>
                    <a:gd name="connsiteY20" fmla="*/ 113751 h 824448"/>
                    <a:gd name="connsiteX21" fmla="*/ 391476 w 726454"/>
                    <a:gd name="connsiteY21" fmla="*/ 113751 h 824448"/>
                    <a:gd name="connsiteX22" fmla="*/ 396002 w 726454"/>
                    <a:gd name="connsiteY22" fmla="*/ 9636 h 824448"/>
                    <a:gd name="connsiteX23" fmla="*/ 409582 w 726454"/>
                    <a:gd name="connsiteY23" fmla="*/ 5109 h 824448"/>
                    <a:gd name="connsiteX24" fmla="*/ 427689 w 726454"/>
                    <a:gd name="connsiteY24" fmla="*/ 14162 h 824448"/>
                    <a:gd name="connsiteX25" fmla="*/ 432216 w 726454"/>
                    <a:gd name="connsiteY25" fmla="*/ 63957 h 824448"/>
                    <a:gd name="connsiteX26" fmla="*/ 436743 w 726454"/>
                    <a:gd name="connsiteY26" fmla="*/ 127331 h 824448"/>
                    <a:gd name="connsiteX27" fmla="*/ 436743 w 726454"/>
                    <a:gd name="connsiteY27" fmla="*/ 127331 h 824448"/>
                    <a:gd name="connsiteX28" fmla="*/ 522751 w 726454"/>
                    <a:gd name="connsiteY28" fmla="*/ 217865 h 824448"/>
                    <a:gd name="connsiteX29" fmla="*/ 522751 w 726454"/>
                    <a:gd name="connsiteY29" fmla="*/ 217865 h 824448"/>
                    <a:gd name="connsiteX30" fmla="*/ 527277 w 726454"/>
                    <a:gd name="connsiteY30" fmla="*/ 321980 h 824448"/>
                    <a:gd name="connsiteX31" fmla="*/ 527277 w 726454"/>
                    <a:gd name="connsiteY31" fmla="*/ 321980 h 824448"/>
                    <a:gd name="connsiteX32" fmla="*/ 595178 w 726454"/>
                    <a:gd name="connsiteY32" fmla="*/ 326507 h 824448"/>
                    <a:gd name="connsiteX33" fmla="*/ 595178 w 726454"/>
                    <a:gd name="connsiteY33" fmla="*/ 326507 h 824448"/>
                    <a:gd name="connsiteX34" fmla="*/ 599705 w 726454"/>
                    <a:gd name="connsiteY34" fmla="*/ 498523 h 824448"/>
                    <a:gd name="connsiteX35" fmla="*/ 599705 w 726454"/>
                    <a:gd name="connsiteY35" fmla="*/ 498523 h 824448"/>
                    <a:gd name="connsiteX36" fmla="*/ 672133 w 726454"/>
                    <a:gd name="connsiteY36" fmla="*/ 503050 h 824448"/>
                    <a:gd name="connsiteX37" fmla="*/ 672133 w 726454"/>
                    <a:gd name="connsiteY37" fmla="*/ 503050 h 824448"/>
                    <a:gd name="connsiteX38" fmla="*/ 676660 w 726454"/>
                    <a:gd name="connsiteY38" fmla="*/ 806341 h 824448"/>
                    <a:gd name="connsiteX39" fmla="*/ 676660 w 726454"/>
                    <a:gd name="connsiteY39" fmla="*/ 806341 h 824448"/>
                    <a:gd name="connsiteX40" fmla="*/ 708347 w 726454"/>
                    <a:gd name="connsiteY40" fmla="*/ 806341 h 824448"/>
                    <a:gd name="connsiteX41" fmla="*/ 708347 w 726454"/>
                    <a:gd name="connsiteY41" fmla="*/ 806341 h 824448"/>
                    <a:gd name="connsiteX42" fmla="*/ 712874 w 726454"/>
                    <a:gd name="connsiteY42" fmla="*/ 666012 h 824448"/>
                    <a:gd name="connsiteX43" fmla="*/ 712874 w 726454"/>
                    <a:gd name="connsiteY43" fmla="*/ 666012 h 824448"/>
                    <a:gd name="connsiteX44" fmla="*/ 726454 w 726454"/>
                    <a:gd name="connsiteY44" fmla="*/ 638852 h 824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26454" h="824448">
                      <a:moveTo>
                        <a:pt x="2177" y="281240"/>
                      </a:moveTo>
                      <a:cubicBezTo>
                        <a:pt x="291" y="247666"/>
                        <a:pt x="-1595" y="214093"/>
                        <a:pt x="2177" y="199758"/>
                      </a:cubicBezTo>
                      <a:cubicBezTo>
                        <a:pt x="5949" y="185423"/>
                        <a:pt x="17266" y="194478"/>
                        <a:pt x="24810" y="195232"/>
                      </a:cubicBezTo>
                      <a:cubicBezTo>
                        <a:pt x="32354" y="195986"/>
                        <a:pt x="42917" y="191459"/>
                        <a:pt x="47444" y="204285"/>
                      </a:cubicBezTo>
                      <a:cubicBezTo>
                        <a:pt x="51971" y="217111"/>
                        <a:pt x="51971" y="272186"/>
                        <a:pt x="51971" y="272186"/>
                      </a:cubicBezTo>
                      <a:lnTo>
                        <a:pt x="51971" y="272186"/>
                      </a:lnTo>
                      <a:lnTo>
                        <a:pt x="83658" y="276713"/>
                      </a:lnTo>
                      <a:lnTo>
                        <a:pt x="83658" y="276713"/>
                      </a:lnTo>
                      <a:lnTo>
                        <a:pt x="137978" y="367248"/>
                      </a:lnTo>
                      <a:lnTo>
                        <a:pt x="137978" y="367248"/>
                      </a:lnTo>
                      <a:cubicBezTo>
                        <a:pt x="137224" y="438167"/>
                        <a:pt x="133452" y="792760"/>
                        <a:pt x="133452" y="792760"/>
                      </a:cubicBezTo>
                      <a:lnTo>
                        <a:pt x="133452" y="792760"/>
                      </a:lnTo>
                      <a:lnTo>
                        <a:pt x="174192" y="792760"/>
                      </a:lnTo>
                      <a:lnTo>
                        <a:pt x="174192" y="792760"/>
                      </a:lnTo>
                      <a:lnTo>
                        <a:pt x="201353" y="824448"/>
                      </a:lnTo>
                      <a:lnTo>
                        <a:pt x="201353" y="824448"/>
                      </a:lnTo>
                      <a:lnTo>
                        <a:pt x="309994" y="824448"/>
                      </a:lnTo>
                      <a:lnTo>
                        <a:pt x="309994" y="824448"/>
                      </a:lnTo>
                      <a:lnTo>
                        <a:pt x="309994" y="217865"/>
                      </a:lnTo>
                      <a:lnTo>
                        <a:pt x="309994" y="217865"/>
                      </a:lnTo>
                      <a:lnTo>
                        <a:pt x="391476" y="113751"/>
                      </a:lnTo>
                      <a:lnTo>
                        <a:pt x="391476" y="113751"/>
                      </a:lnTo>
                      <a:cubicBezTo>
                        <a:pt x="392230" y="96399"/>
                        <a:pt x="392984" y="27743"/>
                        <a:pt x="396002" y="9636"/>
                      </a:cubicBezTo>
                      <a:cubicBezTo>
                        <a:pt x="399020" y="-8471"/>
                        <a:pt x="404301" y="4355"/>
                        <a:pt x="409582" y="5109"/>
                      </a:cubicBezTo>
                      <a:cubicBezTo>
                        <a:pt x="414863" y="5863"/>
                        <a:pt x="423917" y="4354"/>
                        <a:pt x="427689" y="14162"/>
                      </a:cubicBezTo>
                      <a:cubicBezTo>
                        <a:pt x="431461" y="23970"/>
                        <a:pt x="430707" y="45096"/>
                        <a:pt x="432216" y="63957"/>
                      </a:cubicBezTo>
                      <a:cubicBezTo>
                        <a:pt x="433725" y="82818"/>
                        <a:pt x="436743" y="127331"/>
                        <a:pt x="436743" y="127331"/>
                      </a:cubicBezTo>
                      <a:lnTo>
                        <a:pt x="436743" y="127331"/>
                      </a:lnTo>
                      <a:lnTo>
                        <a:pt x="522751" y="217865"/>
                      </a:lnTo>
                      <a:lnTo>
                        <a:pt x="522751" y="217865"/>
                      </a:lnTo>
                      <a:lnTo>
                        <a:pt x="527277" y="321980"/>
                      </a:lnTo>
                      <a:lnTo>
                        <a:pt x="527277" y="321980"/>
                      </a:lnTo>
                      <a:lnTo>
                        <a:pt x="595178" y="326507"/>
                      </a:lnTo>
                      <a:lnTo>
                        <a:pt x="595178" y="326507"/>
                      </a:lnTo>
                      <a:cubicBezTo>
                        <a:pt x="595932" y="355176"/>
                        <a:pt x="599705" y="498523"/>
                        <a:pt x="599705" y="498523"/>
                      </a:cubicBezTo>
                      <a:lnTo>
                        <a:pt x="599705" y="498523"/>
                      </a:lnTo>
                      <a:lnTo>
                        <a:pt x="672133" y="503050"/>
                      </a:lnTo>
                      <a:lnTo>
                        <a:pt x="672133" y="503050"/>
                      </a:lnTo>
                      <a:cubicBezTo>
                        <a:pt x="672888" y="553599"/>
                        <a:pt x="676660" y="806341"/>
                        <a:pt x="676660" y="806341"/>
                      </a:cubicBezTo>
                      <a:lnTo>
                        <a:pt x="676660" y="806341"/>
                      </a:lnTo>
                      <a:lnTo>
                        <a:pt x="708347" y="806341"/>
                      </a:lnTo>
                      <a:lnTo>
                        <a:pt x="708347" y="806341"/>
                      </a:lnTo>
                      <a:cubicBezTo>
                        <a:pt x="709101" y="782953"/>
                        <a:pt x="712874" y="666012"/>
                        <a:pt x="712874" y="666012"/>
                      </a:cubicBezTo>
                      <a:lnTo>
                        <a:pt x="712874" y="666012"/>
                      </a:lnTo>
                      <a:lnTo>
                        <a:pt x="726454" y="638852"/>
                      </a:lnTo>
                    </a:path>
                  </a:pathLst>
                </a:custGeom>
                <a:noFill/>
                <a:ln w="12700" cap="flat" cmpd="sng" algn="ctr">
                  <a:solidFill>
                    <a:schemeClr val="tx1">
                      <a:lumMod val="65000"/>
                      <a:lumOff val="35000"/>
                    </a:schemeClr>
                  </a:solid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D1FC"/>
                    </a:solidFill>
                    <a:effectLst/>
                    <a:uLnTx/>
                    <a:uFillTx/>
                    <a:latin typeface="Calibri" panose="020F0502020204030204"/>
                    <a:ea typeface="宋体" panose="02010600030101010101" pitchFamily="2" charset="-122"/>
                    <a:cs typeface="+mn-cs"/>
                  </a:endParaRPr>
                </a:p>
              </p:txBody>
            </p:sp>
            <p:sp>
              <p:nvSpPr>
                <p:cNvPr id="52" name="任意多边形 51"/>
                <p:cNvSpPr/>
                <p:nvPr/>
              </p:nvSpPr>
              <p:spPr>
                <a:xfrm>
                  <a:off x="7310673" y="4011531"/>
                  <a:ext cx="348559" cy="1723839"/>
                </a:xfrm>
                <a:custGeom>
                  <a:avLst/>
                  <a:gdLst>
                    <a:gd name="connsiteX0" fmla="*/ 9054 w 348559"/>
                    <a:gd name="connsiteY0" fmla="*/ 1723839 h 1723839"/>
                    <a:gd name="connsiteX1" fmla="*/ 0 w 348559"/>
                    <a:gd name="connsiteY1" fmla="*/ 1225899 h 1723839"/>
                    <a:gd name="connsiteX2" fmla="*/ 0 w 348559"/>
                    <a:gd name="connsiteY2" fmla="*/ 1225899 h 1723839"/>
                    <a:gd name="connsiteX3" fmla="*/ 22634 w 348559"/>
                    <a:gd name="connsiteY3" fmla="*/ 1203265 h 1723839"/>
                    <a:gd name="connsiteX4" fmla="*/ 22634 w 348559"/>
                    <a:gd name="connsiteY4" fmla="*/ 1203265 h 1723839"/>
                    <a:gd name="connsiteX5" fmla="*/ 27161 w 348559"/>
                    <a:gd name="connsiteY5" fmla="*/ 886394 h 1723839"/>
                    <a:gd name="connsiteX6" fmla="*/ 27161 w 348559"/>
                    <a:gd name="connsiteY6" fmla="*/ 886394 h 1723839"/>
                    <a:gd name="connsiteX7" fmla="*/ 40741 w 348559"/>
                    <a:gd name="connsiteY7" fmla="*/ 854707 h 1723839"/>
                    <a:gd name="connsiteX8" fmla="*/ 40741 w 348559"/>
                    <a:gd name="connsiteY8" fmla="*/ 854707 h 1723839"/>
                    <a:gd name="connsiteX9" fmla="*/ 40741 w 348559"/>
                    <a:gd name="connsiteY9" fmla="*/ 542362 h 1723839"/>
                    <a:gd name="connsiteX10" fmla="*/ 40741 w 348559"/>
                    <a:gd name="connsiteY10" fmla="*/ 542362 h 1723839"/>
                    <a:gd name="connsiteX11" fmla="*/ 58848 w 348559"/>
                    <a:gd name="connsiteY11" fmla="*/ 519728 h 1723839"/>
                    <a:gd name="connsiteX12" fmla="*/ 58848 w 348559"/>
                    <a:gd name="connsiteY12" fmla="*/ 519728 h 1723839"/>
                    <a:gd name="connsiteX13" fmla="*/ 58848 w 348559"/>
                    <a:gd name="connsiteY13" fmla="*/ 343186 h 1723839"/>
                    <a:gd name="connsiteX14" fmla="*/ 58848 w 348559"/>
                    <a:gd name="connsiteY14" fmla="*/ 343186 h 1723839"/>
                    <a:gd name="connsiteX15" fmla="*/ 172016 w 348559"/>
                    <a:gd name="connsiteY15" fmla="*/ 180223 h 1723839"/>
                    <a:gd name="connsiteX16" fmla="*/ 172016 w 348559"/>
                    <a:gd name="connsiteY16" fmla="*/ 180223 h 1723839"/>
                    <a:gd name="connsiteX17" fmla="*/ 172016 w 348559"/>
                    <a:gd name="connsiteY17" fmla="*/ 94216 h 1723839"/>
                    <a:gd name="connsiteX18" fmla="*/ 172016 w 348559"/>
                    <a:gd name="connsiteY18" fmla="*/ 94216 h 1723839"/>
                    <a:gd name="connsiteX19" fmla="*/ 190123 w 348559"/>
                    <a:gd name="connsiteY19" fmla="*/ 76109 h 1723839"/>
                    <a:gd name="connsiteX20" fmla="*/ 190123 w 348559"/>
                    <a:gd name="connsiteY20" fmla="*/ 76109 h 1723839"/>
                    <a:gd name="connsiteX21" fmla="*/ 190123 w 348559"/>
                    <a:gd name="connsiteY21" fmla="*/ 8208 h 1723839"/>
                    <a:gd name="connsiteX22" fmla="*/ 208230 w 348559"/>
                    <a:gd name="connsiteY22" fmla="*/ 3681 h 1723839"/>
                    <a:gd name="connsiteX23" fmla="*/ 221810 w 348559"/>
                    <a:gd name="connsiteY23" fmla="*/ 30841 h 1723839"/>
                    <a:gd name="connsiteX24" fmla="*/ 221810 w 348559"/>
                    <a:gd name="connsiteY24" fmla="*/ 85162 h 1723839"/>
                    <a:gd name="connsiteX25" fmla="*/ 230864 w 348559"/>
                    <a:gd name="connsiteY25" fmla="*/ 94216 h 1723839"/>
                    <a:gd name="connsiteX26" fmla="*/ 230864 w 348559"/>
                    <a:gd name="connsiteY26" fmla="*/ 180223 h 1723839"/>
                    <a:gd name="connsiteX27" fmla="*/ 230864 w 348559"/>
                    <a:gd name="connsiteY27" fmla="*/ 180223 h 1723839"/>
                    <a:gd name="connsiteX28" fmla="*/ 334978 w 348559"/>
                    <a:gd name="connsiteY28" fmla="*/ 352239 h 1723839"/>
                    <a:gd name="connsiteX29" fmla="*/ 334978 w 348559"/>
                    <a:gd name="connsiteY29" fmla="*/ 352239 h 1723839"/>
                    <a:gd name="connsiteX30" fmla="*/ 334978 w 348559"/>
                    <a:gd name="connsiteY30" fmla="*/ 524255 h 1723839"/>
                    <a:gd name="connsiteX31" fmla="*/ 334978 w 348559"/>
                    <a:gd name="connsiteY31" fmla="*/ 524255 h 1723839"/>
                    <a:gd name="connsiteX32" fmla="*/ 348559 w 348559"/>
                    <a:gd name="connsiteY32" fmla="*/ 551416 h 1723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48559" h="1723839">
                      <a:moveTo>
                        <a:pt x="9054" y="1723839"/>
                      </a:moveTo>
                      <a:lnTo>
                        <a:pt x="0" y="1225899"/>
                      </a:lnTo>
                      <a:lnTo>
                        <a:pt x="0" y="1225899"/>
                      </a:lnTo>
                      <a:lnTo>
                        <a:pt x="22634" y="1203265"/>
                      </a:lnTo>
                      <a:lnTo>
                        <a:pt x="22634" y="1203265"/>
                      </a:lnTo>
                      <a:cubicBezTo>
                        <a:pt x="23388" y="1150453"/>
                        <a:pt x="27161" y="886394"/>
                        <a:pt x="27161" y="886394"/>
                      </a:cubicBezTo>
                      <a:lnTo>
                        <a:pt x="27161" y="886394"/>
                      </a:lnTo>
                      <a:lnTo>
                        <a:pt x="40741" y="854707"/>
                      </a:lnTo>
                      <a:lnTo>
                        <a:pt x="40741" y="854707"/>
                      </a:lnTo>
                      <a:lnTo>
                        <a:pt x="40741" y="542362"/>
                      </a:lnTo>
                      <a:lnTo>
                        <a:pt x="40741" y="542362"/>
                      </a:lnTo>
                      <a:lnTo>
                        <a:pt x="58848" y="519728"/>
                      </a:lnTo>
                      <a:lnTo>
                        <a:pt x="58848" y="519728"/>
                      </a:lnTo>
                      <a:lnTo>
                        <a:pt x="58848" y="343186"/>
                      </a:lnTo>
                      <a:lnTo>
                        <a:pt x="58848" y="343186"/>
                      </a:lnTo>
                      <a:lnTo>
                        <a:pt x="172016" y="180223"/>
                      </a:lnTo>
                      <a:lnTo>
                        <a:pt x="172016" y="180223"/>
                      </a:lnTo>
                      <a:lnTo>
                        <a:pt x="172016" y="94216"/>
                      </a:lnTo>
                      <a:lnTo>
                        <a:pt x="172016" y="94216"/>
                      </a:lnTo>
                      <a:lnTo>
                        <a:pt x="190123" y="76109"/>
                      </a:lnTo>
                      <a:lnTo>
                        <a:pt x="190123" y="76109"/>
                      </a:lnTo>
                      <a:cubicBezTo>
                        <a:pt x="190123" y="64792"/>
                        <a:pt x="187105" y="20279"/>
                        <a:pt x="190123" y="8208"/>
                      </a:cubicBezTo>
                      <a:cubicBezTo>
                        <a:pt x="193141" y="-3863"/>
                        <a:pt x="202949" y="-91"/>
                        <a:pt x="208230" y="3681"/>
                      </a:cubicBezTo>
                      <a:cubicBezTo>
                        <a:pt x="213511" y="7453"/>
                        <a:pt x="219547" y="17261"/>
                        <a:pt x="221810" y="30841"/>
                      </a:cubicBezTo>
                      <a:cubicBezTo>
                        <a:pt x="224073" y="44421"/>
                        <a:pt x="220301" y="74599"/>
                        <a:pt x="221810" y="85162"/>
                      </a:cubicBezTo>
                      <a:cubicBezTo>
                        <a:pt x="223319" y="95724"/>
                        <a:pt x="229355" y="78373"/>
                        <a:pt x="230864" y="94216"/>
                      </a:cubicBezTo>
                      <a:cubicBezTo>
                        <a:pt x="232373" y="110059"/>
                        <a:pt x="230864" y="180223"/>
                        <a:pt x="230864" y="180223"/>
                      </a:cubicBezTo>
                      <a:lnTo>
                        <a:pt x="230864" y="180223"/>
                      </a:lnTo>
                      <a:lnTo>
                        <a:pt x="334978" y="352239"/>
                      </a:lnTo>
                      <a:lnTo>
                        <a:pt x="334978" y="352239"/>
                      </a:lnTo>
                      <a:lnTo>
                        <a:pt x="334978" y="524255"/>
                      </a:lnTo>
                      <a:lnTo>
                        <a:pt x="334978" y="524255"/>
                      </a:lnTo>
                      <a:lnTo>
                        <a:pt x="348559" y="551416"/>
                      </a:lnTo>
                    </a:path>
                  </a:pathLst>
                </a:custGeom>
                <a:noFill/>
                <a:ln w="12700" cap="flat" cmpd="sng" algn="ctr">
                  <a:solidFill>
                    <a:schemeClr val="tx1">
                      <a:lumMod val="65000"/>
                      <a:lumOff val="35000"/>
                    </a:schemeClr>
                  </a:solid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D1FC"/>
                    </a:solidFill>
                    <a:effectLst/>
                    <a:uLnTx/>
                    <a:uFillTx/>
                    <a:latin typeface="Calibri" panose="020F0502020204030204"/>
                    <a:ea typeface="宋体" panose="02010600030101010101" pitchFamily="2" charset="-122"/>
                    <a:cs typeface="+mn-cs"/>
                  </a:endParaRPr>
                </a:p>
              </p:txBody>
            </p:sp>
            <p:sp>
              <p:nvSpPr>
                <p:cNvPr id="53" name="任意多边形 52"/>
                <p:cNvSpPr/>
                <p:nvPr/>
              </p:nvSpPr>
              <p:spPr>
                <a:xfrm>
                  <a:off x="7663758" y="4558420"/>
                  <a:ext cx="131276" cy="1032095"/>
                </a:xfrm>
                <a:custGeom>
                  <a:avLst/>
                  <a:gdLst>
                    <a:gd name="connsiteX0" fmla="*/ 0 w 131276"/>
                    <a:gd name="connsiteY0" fmla="*/ 0 h 1032095"/>
                    <a:gd name="connsiteX1" fmla="*/ 4527 w 131276"/>
                    <a:gd name="connsiteY1" fmla="*/ 312344 h 1032095"/>
                    <a:gd name="connsiteX2" fmla="*/ 4527 w 131276"/>
                    <a:gd name="connsiteY2" fmla="*/ 312344 h 1032095"/>
                    <a:gd name="connsiteX3" fmla="*/ 9054 w 131276"/>
                    <a:gd name="connsiteY3" fmla="*/ 348558 h 1032095"/>
                    <a:gd name="connsiteX4" fmla="*/ 9054 w 131276"/>
                    <a:gd name="connsiteY4" fmla="*/ 348558 h 1032095"/>
                    <a:gd name="connsiteX5" fmla="*/ 9054 w 131276"/>
                    <a:gd name="connsiteY5" fmla="*/ 647323 h 1032095"/>
                    <a:gd name="connsiteX6" fmla="*/ 9054 w 131276"/>
                    <a:gd name="connsiteY6" fmla="*/ 647323 h 1032095"/>
                    <a:gd name="connsiteX7" fmla="*/ 27161 w 131276"/>
                    <a:gd name="connsiteY7" fmla="*/ 688063 h 1032095"/>
                    <a:gd name="connsiteX8" fmla="*/ 27161 w 131276"/>
                    <a:gd name="connsiteY8" fmla="*/ 688063 h 1032095"/>
                    <a:gd name="connsiteX9" fmla="*/ 22634 w 131276"/>
                    <a:gd name="connsiteY9" fmla="*/ 982301 h 1032095"/>
                    <a:gd name="connsiteX10" fmla="*/ 22634 w 131276"/>
                    <a:gd name="connsiteY10" fmla="*/ 982301 h 1032095"/>
                    <a:gd name="connsiteX11" fmla="*/ 76955 w 131276"/>
                    <a:gd name="connsiteY11" fmla="*/ 982301 h 1032095"/>
                    <a:gd name="connsiteX12" fmla="*/ 76955 w 131276"/>
                    <a:gd name="connsiteY12" fmla="*/ 982301 h 1032095"/>
                    <a:gd name="connsiteX13" fmla="*/ 90535 w 131276"/>
                    <a:gd name="connsiteY13" fmla="*/ 1027568 h 1032095"/>
                    <a:gd name="connsiteX14" fmla="*/ 90535 w 131276"/>
                    <a:gd name="connsiteY14" fmla="*/ 1027568 h 1032095"/>
                    <a:gd name="connsiteX15" fmla="*/ 131276 w 131276"/>
                    <a:gd name="connsiteY15" fmla="*/ 1032095 h 1032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1276" h="1032095">
                      <a:moveTo>
                        <a:pt x="0" y="0"/>
                      </a:moveTo>
                      <a:lnTo>
                        <a:pt x="4527" y="312344"/>
                      </a:lnTo>
                      <a:lnTo>
                        <a:pt x="4527" y="312344"/>
                      </a:lnTo>
                      <a:lnTo>
                        <a:pt x="9054" y="348558"/>
                      </a:lnTo>
                      <a:lnTo>
                        <a:pt x="9054" y="348558"/>
                      </a:lnTo>
                      <a:lnTo>
                        <a:pt x="9054" y="647323"/>
                      </a:lnTo>
                      <a:lnTo>
                        <a:pt x="9054" y="647323"/>
                      </a:lnTo>
                      <a:lnTo>
                        <a:pt x="27161" y="688063"/>
                      </a:lnTo>
                      <a:lnTo>
                        <a:pt x="27161" y="688063"/>
                      </a:lnTo>
                      <a:cubicBezTo>
                        <a:pt x="26407" y="737103"/>
                        <a:pt x="22634" y="982301"/>
                        <a:pt x="22634" y="982301"/>
                      </a:cubicBezTo>
                      <a:lnTo>
                        <a:pt x="22634" y="982301"/>
                      </a:lnTo>
                      <a:lnTo>
                        <a:pt x="76955" y="982301"/>
                      </a:lnTo>
                      <a:lnTo>
                        <a:pt x="76955" y="982301"/>
                      </a:lnTo>
                      <a:lnTo>
                        <a:pt x="90535" y="1027568"/>
                      </a:lnTo>
                      <a:lnTo>
                        <a:pt x="90535" y="1027568"/>
                      </a:lnTo>
                      <a:lnTo>
                        <a:pt x="131276" y="1032095"/>
                      </a:lnTo>
                    </a:path>
                  </a:pathLst>
                </a:custGeom>
                <a:noFill/>
                <a:ln w="12700" cap="flat" cmpd="sng" algn="ctr">
                  <a:solidFill>
                    <a:schemeClr val="tx1">
                      <a:lumMod val="65000"/>
                      <a:lumOff val="35000"/>
                    </a:schemeClr>
                  </a:solid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D1FC"/>
                    </a:solidFill>
                    <a:effectLst/>
                    <a:uLnTx/>
                    <a:uFillTx/>
                    <a:latin typeface="Calibri" panose="020F0502020204030204"/>
                    <a:ea typeface="宋体" panose="02010600030101010101" pitchFamily="2" charset="-122"/>
                    <a:cs typeface="+mn-cs"/>
                  </a:endParaRPr>
                </a:p>
              </p:txBody>
            </p:sp>
            <p:sp>
              <p:nvSpPr>
                <p:cNvPr id="54" name="任意多边形 53"/>
                <p:cNvSpPr/>
                <p:nvPr/>
              </p:nvSpPr>
              <p:spPr>
                <a:xfrm>
                  <a:off x="7799560" y="3960891"/>
                  <a:ext cx="633743" cy="1901228"/>
                </a:xfrm>
                <a:custGeom>
                  <a:avLst/>
                  <a:gdLst>
                    <a:gd name="connsiteX0" fmla="*/ 0 w 633743"/>
                    <a:gd name="connsiteY0" fmla="*/ 1634151 h 1901228"/>
                    <a:gd name="connsiteX1" fmla="*/ 0 w 633743"/>
                    <a:gd name="connsiteY1" fmla="*/ 1697525 h 1901228"/>
                    <a:gd name="connsiteX2" fmla="*/ 0 w 633743"/>
                    <a:gd name="connsiteY2" fmla="*/ 1697525 h 1901228"/>
                    <a:gd name="connsiteX3" fmla="*/ 45268 w 633743"/>
                    <a:gd name="connsiteY3" fmla="*/ 1706578 h 1901228"/>
                    <a:gd name="connsiteX4" fmla="*/ 45268 w 633743"/>
                    <a:gd name="connsiteY4" fmla="*/ 1706578 h 1901228"/>
                    <a:gd name="connsiteX5" fmla="*/ 49794 w 633743"/>
                    <a:gd name="connsiteY5" fmla="*/ 1810693 h 1901228"/>
                    <a:gd name="connsiteX6" fmla="*/ 49794 w 633743"/>
                    <a:gd name="connsiteY6" fmla="*/ 1810693 h 1901228"/>
                    <a:gd name="connsiteX7" fmla="*/ 104115 w 633743"/>
                    <a:gd name="connsiteY7" fmla="*/ 1779006 h 1901228"/>
                    <a:gd name="connsiteX8" fmla="*/ 104115 w 633743"/>
                    <a:gd name="connsiteY8" fmla="*/ 1779006 h 1901228"/>
                    <a:gd name="connsiteX9" fmla="*/ 108642 w 633743"/>
                    <a:gd name="connsiteY9" fmla="*/ 0 h 1901228"/>
                    <a:gd name="connsiteX10" fmla="*/ 108642 w 633743"/>
                    <a:gd name="connsiteY10" fmla="*/ 0 h 1901228"/>
                    <a:gd name="connsiteX11" fmla="*/ 357612 w 633743"/>
                    <a:gd name="connsiteY11" fmla="*/ 36214 h 1901228"/>
                    <a:gd name="connsiteX12" fmla="*/ 357612 w 633743"/>
                    <a:gd name="connsiteY12" fmla="*/ 36214 h 1901228"/>
                    <a:gd name="connsiteX13" fmla="*/ 353086 w 633743"/>
                    <a:gd name="connsiteY13" fmla="*/ 1901228 h 1901228"/>
                    <a:gd name="connsiteX14" fmla="*/ 353086 w 633743"/>
                    <a:gd name="connsiteY14" fmla="*/ 1901228 h 1901228"/>
                    <a:gd name="connsiteX15" fmla="*/ 452674 w 633743"/>
                    <a:gd name="connsiteY15" fmla="*/ 1883121 h 1901228"/>
                    <a:gd name="connsiteX16" fmla="*/ 452674 w 633743"/>
                    <a:gd name="connsiteY16" fmla="*/ 1883121 h 1901228"/>
                    <a:gd name="connsiteX17" fmla="*/ 452674 w 633743"/>
                    <a:gd name="connsiteY17" fmla="*/ 1584357 h 1901228"/>
                    <a:gd name="connsiteX18" fmla="*/ 452674 w 633743"/>
                    <a:gd name="connsiteY18" fmla="*/ 1584357 h 1901228"/>
                    <a:gd name="connsiteX19" fmla="*/ 633743 w 633743"/>
                    <a:gd name="connsiteY19" fmla="*/ 1566250 h 190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33743" h="1901228">
                      <a:moveTo>
                        <a:pt x="0" y="1634151"/>
                      </a:moveTo>
                      <a:lnTo>
                        <a:pt x="0" y="1697525"/>
                      </a:lnTo>
                      <a:lnTo>
                        <a:pt x="0" y="1697525"/>
                      </a:lnTo>
                      <a:lnTo>
                        <a:pt x="45268" y="1706578"/>
                      </a:lnTo>
                      <a:lnTo>
                        <a:pt x="45268" y="1706578"/>
                      </a:lnTo>
                      <a:lnTo>
                        <a:pt x="49794" y="1810693"/>
                      </a:lnTo>
                      <a:lnTo>
                        <a:pt x="49794" y="1810693"/>
                      </a:lnTo>
                      <a:lnTo>
                        <a:pt x="104115" y="1779006"/>
                      </a:lnTo>
                      <a:lnTo>
                        <a:pt x="104115" y="1779006"/>
                      </a:lnTo>
                      <a:cubicBezTo>
                        <a:pt x="104870" y="1482505"/>
                        <a:pt x="108642" y="0"/>
                        <a:pt x="108642" y="0"/>
                      </a:cubicBezTo>
                      <a:lnTo>
                        <a:pt x="108642" y="0"/>
                      </a:lnTo>
                      <a:lnTo>
                        <a:pt x="357612" y="36214"/>
                      </a:lnTo>
                      <a:lnTo>
                        <a:pt x="357612" y="36214"/>
                      </a:lnTo>
                      <a:cubicBezTo>
                        <a:pt x="356858" y="347050"/>
                        <a:pt x="353086" y="1901228"/>
                        <a:pt x="353086" y="1901228"/>
                      </a:cubicBezTo>
                      <a:lnTo>
                        <a:pt x="353086" y="1901228"/>
                      </a:lnTo>
                      <a:lnTo>
                        <a:pt x="452674" y="1883121"/>
                      </a:lnTo>
                      <a:lnTo>
                        <a:pt x="452674" y="1883121"/>
                      </a:lnTo>
                      <a:lnTo>
                        <a:pt x="452674" y="1584357"/>
                      </a:lnTo>
                      <a:lnTo>
                        <a:pt x="452674" y="1584357"/>
                      </a:lnTo>
                      <a:lnTo>
                        <a:pt x="633743" y="1566250"/>
                      </a:lnTo>
                    </a:path>
                  </a:pathLst>
                </a:custGeom>
                <a:noFill/>
                <a:ln w="12700" cap="flat" cmpd="sng" algn="ctr">
                  <a:solidFill>
                    <a:schemeClr val="tx1">
                      <a:lumMod val="65000"/>
                      <a:lumOff val="35000"/>
                    </a:schemeClr>
                  </a:solid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D1FC"/>
                    </a:solidFill>
                    <a:effectLst/>
                    <a:uLnTx/>
                    <a:uFillTx/>
                    <a:latin typeface="Calibri" panose="020F0502020204030204"/>
                    <a:ea typeface="宋体" panose="02010600030101010101" pitchFamily="2" charset="-122"/>
                    <a:cs typeface="+mn-cs"/>
                  </a:endParaRPr>
                </a:p>
              </p:txBody>
            </p:sp>
            <p:sp>
              <p:nvSpPr>
                <p:cNvPr id="55" name="任意多边形 54"/>
                <p:cNvSpPr/>
                <p:nvPr/>
              </p:nvSpPr>
              <p:spPr>
                <a:xfrm>
                  <a:off x="7971576" y="4060479"/>
                  <a:ext cx="113169" cy="95062"/>
                </a:xfrm>
                <a:custGeom>
                  <a:avLst/>
                  <a:gdLst>
                    <a:gd name="connsiteX0" fmla="*/ 0 w 113169"/>
                    <a:gd name="connsiteY0" fmla="*/ 0 h 95062"/>
                    <a:gd name="connsiteX1" fmla="*/ 0 w 113169"/>
                    <a:gd name="connsiteY1" fmla="*/ 95062 h 95062"/>
                    <a:gd name="connsiteX2" fmla="*/ 0 w 113169"/>
                    <a:gd name="connsiteY2" fmla="*/ 95062 h 95062"/>
                    <a:gd name="connsiteX3" fmla="*/ 108642 w 113169"/>
                    <a:gd name="connsiteY3" fmla="*/ 86008 h 95062"/>
                    <a:gd name="connsiteX4" fmla="*/ 108642 w 113169"/>
                    <a:gd name="connsiteY4" fmla="*/ 86008 h 95062"/>
                    <a:gd name="connsiteX5" fmla="*/ 113169 w 113169"/>
                    <a:gd name="connsiteY5" fmla="*/ 0 h 95062"/>
                    <a:gd name="connsiteX6" fmla="*/ 113169 w 113169"/>
                    <a:gd name="connsiteY6" fmla="*/ 0 h 95062"/>
                    <a:gd name="connsiteX7" fmla="*/ 0 w 113169"/>
                    <a:gd name="connsiteY7" fmla="*/ 0 h 95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3169" h="95062">
                      <a:moveTo>
                        <a:pt x="0" y="0"/>
                      </a:moveTo>
                      <a:lnTo>
                        <a:pt x="0" y="95062"/>
                      </a:lnTo>
                      <a:lnTo>
                        <a:pt x="0" y="95062"/>
                      </a:lnTo>
                      <a:lnTo>
                        <a:pt x="108642" y="86008"/>
                      </a:lnTo>
                      <a:lnTo>
                        <a:pt x="108642" y="86008"/>
                      </a:lnTo>
                      <a:cubicBezTo>
                        <a:pt x="109396" y="71673"/>
                        <a:pt x="113169" y="0"/>
                        <a:pt x="113169" y="0"/>
                      </a:cubicBezTo>
                      <a:lnTo>
                        <a:pt x="113169" y="0"/>
                      </a:lnTo>
                      <a:lnTo>
                        <a:pt x="0" y="0"/>
                      </a:lnTo>
                      <a:close/>
                    </a:path>
                  </a:pathLst>
                </a:custGeom>
                <a:noFill/>
                <a:ln w="12700" cap="flat" cmpd="sng" algn="ctr">
                  <a:solidFill>
                    <a:schemeClr val="tx1">
                      <a:lumMod val="65000"/>
                      <a:lumOff val="35000"/>
                    </a:schemeClr>
                  </a:solid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D1FC"/>
                    </a:solidFill>
                    <a:effectLst/>
                    <a:uLnTx/>
                    <a:uFillTx/>
                    <a:latin typeface="Calibri" panose="020F0502020204030204"/>
                    <a:ea typeface="宋体" panose="02010600030101010101" pitchFamily="2" charset="-122"/>
                    <a:cs typeface="+mn-cs"/>
                  </a:endParaRPr>
                </a:p>
              </p:txBody>
            </p:sp>
          </p:grpSp>
          <p:sp>
            <p:nvSpPr>
              <p:cNvPr id="39" name="任意多边形 38"/>
              <p:cNvSpPr/>
              <p:nvPr/>
            </p:nvSpPr>
            <p:spPr>
              <a:xfrm>
                <a:off x="8444285" y="5534108"/>
                <a:ext cx="747423" cy="365760"/>
              </a:xfrm>
              <a:custGeom>
                <a:avLst/>
                <a:gdLst>
                  <a:gd name="connsiteX0" fmla="*/ 0 w 747423"/>
                  <a:gd name="connsiteY0" fmla="*/ 0 h 365760"/>
                  <a:gd name="connsiteX1" fmla="*/ 0 w 747423"/>
                  <a:gd name="connsiteY1" fmla="*/ 365760 h 365760"/>
                  <a:gd name="connsiteX2" fmla="*/ 0 w 747423"/>
                  <a:gd name="connsiteY2" fmla="*/ 365760 h 365760"/>
                  <a:gd name="connsiteX3" fmla="*/ 222637 w 747423"/>
                  <a:gd name="connsiteY3" fmla="*/ 349857 h 365760"/>
                  <a:gd name="connsiteX4" fmla="*/ 500932 w 747423"/>
                  <a:gd name="connsiteY4" fmla="*/ 349857 h 365760"/>
                  <a:gd name="connsiteX5" fmla="*/ 747423 w 747423"/>
                  <a:gd name="connsiteY5" fmla="*/ 365760 h 36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7423" h="365760">
                    <a:moveTo>
                      <a:pt x="0" y="0"/>
                    </a:moveTo>
                    <a:lnTo>
                      <a:pt x="0" y="365760"/>
                    </a:lnTo>
                    <a:lnTo>
                      <a:pt x="0" y="365760"/>
                    </a:lnTo>
                    <a:cubicBezTo>
                      <a:pt x="37106" y="363110"/>
                      <a:pt x="139148" y="352508"/>
                      <a:pt x="222637" y="349857"/>
                    </a:cubicBezTo>
                    <a:cubicBezTo>
                      <a:pt x="306126" y="347206"/>
                      <a:pt x="413468" y="347207"/>
                      <a:pt x="500932" y="349857"/>
                    </a:cubicBezTo>
                    <a:cubicBezTo>
                      <a:pt x="588396" y="352507"/>
                      <a:pt x="667909" y="359133"/>
                      <a:pt x="747423" y="365760"/>
                    </a:cubicBezTo>
                  </a:path>
                </a:pathLst>
              </a:custGeom>
              <a:noFill/>
              <a:ln w="12700" cap="flat" cmpd="sng" algn="ctr">
                <a:solidFill>
                  <a:schemeClr val="tx1">
                    <a:lumMod val="65000"/>
                    <a:lumOff val="35000"/>
                  </a:schemeClr>
                </a:solid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D1FC"/>
                  </a:solidFill>
                  <a:effectLst/>
                  <a:uLnTx/>
                  <a:uFillTx/>
                  <a:latin typeface="Calibri" panose="020F0502020204030204"/>
                  <a:ea typeface="宋体" panose="02010600030101010101" pitchFamily="2" charset="-122"/>
                  <a:cs typeface="+mn-cs"/>
                </a:endParaRPr>
              </a:p>
            </p:txBody>
          </p:sp>
        </p:grpSp>
        <p:sp>
          <p:nvSpPr>
            <p:cNvPr id="36" name="任意多边形 35"/>
            <p:cNvSpPr/>
            <p:nvPr/>
          </p:nvSpPr>
          <p:spPr>
            <a:xfrm>
              <a:off x="8420431" y="5414838"/>
              <a:ext cx="723569" cy="23854"/>
            </a:xfrm>
            <a:custGeom>
              <a:avLst/>
              <a:gdLst>
                <a:gd name="connsiteX0" fmla="*/ 0 w 723569"/>
                <a:gd name="connsiteY0" fmla="*/ 23854 h 23854"/>
                <a:gd name="connsiteX1" fmla="*/ 254442 w 723569"/>
                <a:gd name="connsiteY1" fmla="*/ 0 h 23854"/>
                <a:gd name="connsiteX2" fmla="*/ 556592 w 723569"/>
                <a:gd name="connsiteY2" fmla="*/ 7952 h 23854"/>
                <a:gd name="connsiteX3" fmla="*/ 723569 w 723569"/>
                <a:gd name="connsiteY3" fmla="*/ 23854 h 23854"/>
              </a:gdLst>
              <a:ahLst/>
              <a:cxnLst>
                <a:cxn ang="0">
                  <a:pos x="connsiteX0" y="connsiteY0"/>
                </a:cxn>
                <a:cxn ang="0">
                  <a:pos x="connsiteX1" y="connsiteY1"/>
                </a:cxn>
                <a:cxn ang="0">
                  <a:pos x="connsiteX2" y="connsiteY2"/>
                </a:cxn>
                <a:cxn ang="0">
                  <a:pos x="connsiteX3" y="connsiteY3"/>
                </a:cxn>
              </a:cxnLst>
              <a:rect l="l" t="t" r="r" b="b"/>
              <a:pathLst>
                <a:path w="723569" h="23854">
                  <a:moveTo>
                    <a:pt x="0" y="23854"/>
                  </a:moveTo>
                  <a:cubicBezTo>
                    <a:pt x="80838" y="13252"/>
                    <a:pt x="161677" y="2650"/>
                    <a:pt x="254442" y="0"/>
                  </a:cubicBezTo>
                  <a:lnTo>
                    <a:pt x="556592" y="7952"/>
                  </a:lnTo>
                  <a:cubicBezTo>
                    <a:pt x="634780" y="11928"/>
                    <a:pt x="679174" y="17891"/>
                    <a:pt x="723569" y="23854"/>
                  </a:cubicBezTo>
                </a:path>
              </a:pathLst>
            </a:custGeom>
            <a:noFill/>
            <a:ln w="38100" cap="flat" cmpd="sng" algn="ctr">
              <a:solidFill>
                <a:schemeClr val="tx1">
                  <a:lumMod val="65000"/>
                  <a:lumOff val="35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smtClean="0">
                <a:ln>
                  <a:noFill/>
                </a:ln>
                <a:solidFill>
                  <a:srgbClr val="00D1FC"/>
                </a:solidFill>
                <a:effectLst/>
                <a:uLnTx/>
                <a:uFillTx/>
                <a:latin typeface="Calibri" panose="020F0502020204030204"/>
                <a:ea typeface="宋体" panose="02010600030101010101" pitchFamily="2" charset="-122"/>
                <a:cs typeface="+mn-cs"/>
              </a:endParaRPr>
            </a:p>
          </p:txBody>
        </p:sp>
        <p:sp>
          <p:nvSpPr>
            <p:cNvPr id="37" name="任意多边形 36"/>
            <p:cNvSpPr/>
            <p:nvPr/>
          </p:nvSpPr>
          <p:spPr>
            <a:xfrm>
              <a:off x="-7951" y="5597718"/>
              <a:ext cx="818984" cy="55659"/>
            </a:xfrm>
            <a:custGeom>
              <a:avLst/>
              <a:gdLst>
                <a:gd name="connsiteX0" fmla="*/ 818984 w 818984"/>
                <a:gd name="connsiteY0" fmla="*/ 0 h 55659"/>
                <a:gd name="connsiteX1" fmla="*/ 0 w 818984"/>
                <a:gd name="connsiteY1" fmla="*/ 55659 h 55659"/>
              </a:gdLst>
              <a:ahLst/>
              <a:cxnLst>
                <a:cxn ang="0">
                  <a:pos x="connsiteX0" y="connsiteY0"/>
                </a:cxn>
                <a:cxn ang="0">
                  <a:pos x="connsiteX1" y="connsiteY1"/>
                </a:cxn>
              </a:cxnLst>
              <a:rect l="l" t="t" r="r" b="b"/>
              <a:pathLst>
                <a:path w="818984" h="55659">
                  <a:moveTo>
                    <a:pt x="818984" y="0"/>
                  </a:moveTo>
                  <a:lnTo>
                    <a:pt x="0" y="55659"/>
                  </a:lnTo>
                </a:path>
              </a:pathLst>
            </a:custGeom>
            <a:noFill/>
            <a:ln w="38100" cap="flat" cmpd="sng" algn="ctr">
              <a:solidFill>
                <a:schemeClr val="tx1">
                  <a:lumMod val="65000"/>
                  <a:lumOff val="35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smtClean="0">
                <a:ln>
                  <a:noFill/>
                </a:ln>
                <a:solidFill>
                  <a:srgbClr val="00D1FC"/>
                </a:solidFill>
                <a:effectLst/>
                <a:uLnTx/>
                <a:uFillTx/>
                <a:latin typeface="Calibri" panose="020F0502020204030204"/>
                <a:ea typeface="宋体" panose="02010600030101010101" pitchFamily="2" charset="-122"/>
                <a:cs typeface="+mn-cs"/>
              </a:endParaRPr>
            </a:p>
          </p:txBody>
        </p:sp>
      </p:grpSp>
      <p:sp>
        <p:nvSpPr>
          <p:cNvPr id="59" name="Text Box 54">
            <a:hlinkClick r:id="rId3"/>
          </p:cNvPr>
          <p:cNvSpPr txBox="1">
            <a:spLocks noChangeArrowheads="1"/>
          </p:cNvSpPr>
          <p:nvPr userDrawn="1"/>
        </p:nvSpPr>
        <p:spPr bwMode="auto">
          <a:xfrm>
            <a:off x="2108418" y="3443539"/>
            <a:ext cx="3699521" cy="568304"/>
          </a:xfrm>
          <a:prstGeom prst="rect">
            <a:avLst/>
          </a:prstGeom>
          <a:noFill/>
          <a:ln w="9525">
            <a:noFill/>
            <a:miter lim="800000"/>
          </a:ln>
        </p:spPr>
        <p:txBody>
          <a:bodyPr lIns="91396" tIns="45697" rIns="91396" bIns="45697" anchor="ctr"/>
          <a:lstStyle/>
          <a:p>
            <a:pPr marL="0" marR="0" lvl="0" indent="0" defTabSz="914400" eaLnBrk="1" fontAlgn="base" latinLnBrk="0" hangingPunct="1">
              <a:lnSpc>
                <a:spcPct val="100000"/>
              </a:lnSpc>
              <a:spcBef>
                <a:spcPts val="0"/>
              </a:spcBef>
              <a:spcAft>
                <a:spcPct val="0"/>
              </a:spcAft>
              <a:buClrTx/>
              <a:buSzTx/>
              <a:buFontTx/>
              <a:buNone/>
              <a:defRPr/>
            </a:pPr>
            <a:r>
              <a:rPr kumimoji="0" lang="en-US" altLang="zh-CN" sz="1800" b="0" i="0" u="none" strike="noStrike" kern="0" cap="none" spc="0" normalizeH="0" baseline="0" noProof="0" dirty="0" smtClean="0">
                <a:ln>
                  <a:noFill/>
                </a:ln>
                <a:solidFill>
                  <a:schemeClr val="tx1"/>
                </a:solidFill>
                <a:effectLst/>
                <a:uLnTx/>
                <a:uFillTx/>
                <a:latin typeface="Arial Unicode MS" panose="020B0604020202020204" pitchFamily="34" charset="-122"/>
                <a:ea typeface="Arial Unicode MS" panose="020B0604020202020204" pitchFamily="34" charset="-122"/>
                <a:cs typeface="Arial Unicode MS" panose="020B0604020202020204" pitchFamily="34" charset="-122"/>
              </a:rPr>
              <a:t>  http://www.hikvision.com </a:t>
            </a:r>
            <a:endParaRPr kumimoji="0" lang="en-US" altLang="zh-CN" sz="1800" b="0" i="0" u="none" strike="noStrike" kern="0" cap="none" spc="0" normalizeH="0" baseline="0" noProof="0" dirty="0" smtClean="0">
              <a:ln>
                <a:noFill/>
              </a:ln>
              <a:solidFill>
                <a:schemeClr val="tx1"/>
              </a:solidFill>
              <a:effectLst/>
              <a:uLnTx/>
              <a:uFillTx/>
              <a:latin typeface="Arial Unicode MS" panose="020B0604020202020204" pitchFamily="34" charset="-122"/>
              <a:ea typeface="Arial Unicode MS" panose="020B0604020202020204" pitchFamily="34" charset="-122"/>
              <a:cs typeface="Arial Unicode MS" panose="020B0604020202020204" pitchFamily="34" charset="-122"/>
            </a:endParaRPr>
          </a:p>
        </p:txBody>
      </p:sp>
      <p:grpSp>
        <p:nvGrpSpPr>
          <p:cNvPr id="65" name="组合 64"/>
          <p:cNvGrpSpPr>
            <a:grpSpLocks noChangeAspect="1"/>
          </p:cNvGrpSpPr>
          <p:nvPr userDrawn="1"/>
        </p:nvGrpSpPr>
        <p:grpSpPr>
          <a:xfrm>
            <a:off x="1657347" y="3547066"/>
            <a:ext cx="396000" cy="319354"/>
            <a:chOff x="2482850" y="17463"/>
            <a:chExt cx="442913" cy="357188"/>
          </a:xfrm>
          <a:solidFill>
            <a:schemeClr val="tx1">
              <a:lumMod val="65000"/>
              <a:lumOff val="35000"/>
            </a:schemeClr>
          </a:solidFill>
        </p:grpSpPr>
        <p:sp>
          <p:nvSpPr>
            <p:cNvPr id="66" name="Freeform 14"/>
            <p:cNvSpPr/>
            <p:nvPr/>
          </p:nvSpPr>
          <p:spPr bwMode="auto">
            <a:xfrm>
              <a:off x="2482850" y="17463"/>
              <a:ext cx="442913" cy="204788"/>
            </a:xfrm>
            <a:custGeom>
              <a:avLst/>
              <a:gdLst>
                <a:gd name="T0" fmla="*/ 553 w 558"/>
                <a:gd name="T1" fmla="*/ 229 h 257"/>
                <a:gd name="T2" fmla="*/ 354 w 558"/>
                <a:gd name="T3" fmla="*/ 30 h 257"/>
                <a:gd name="T4" fmla="*/ 354 w 558"/>
                <a:gd name="T5" fmla="*/ 30 h 257"/>
                <a:gd name="T6" fmla="*/ 346 w 558"/>
                <a:gd name="T7" fmla="*/ 24 h 257"/>
                <a:gd name="T8" fmla="*/ 339 w 558"/>
                <a:gd name="T9" fmla="*/ 17 h 257"/>
                <a:gd name="T10" fmla="*/ 329 w 558"/>
                <a:gd name="T11" fmla="*/ 12 h 257"/>
                <a:gd name="T12" fmla="*/ 320 w 558"/>
                <a:gd name="T13" fmla="*/ 7 h 257"/>
                <a:gd name="T14" fmla="*/ 310 w 558"/>
                <a:gd name="T15" fmla="*/ 3 h 257"/>
                <a:gd name="T16" fmla="*/ 300 w 558"/>
                <a:gd name="T17" fmla="*/ 1 h 257"/>
                <a:gd name="T18" fmla="*/ 290 w 558"/>
                <a:gd name="T19" fmla="*/ 0 h 257"/>
                <a:gd name="T20" fmla="*/ 280 w 558"/>
                <a:gd name="T21" fmla="*/ 0 h 257"/>
                <a:gd name="T22" fmla="*/ 280 w 558"/>
                <a:gd name="T23" fmla="*/ 0 h 257"/>
                <a:gd name="T24" fmla="*/ 268 w 558"/>
                <a:gd name="T25" fmla="*/ 0 h 257"/>
                <a:gd name="T26" fmla="*/ 258 w 558"/>
                <a:gd name="T27" fmla="*/ 1 h 257"/>
                <a:gd name="T28" fmla="*/ 248 w 558"/>
                <a:gd name="T29" fmla="*/ 3 h 257"/>
                <a:gd name="T30" fmla="*/ 238 w 558"/>
                <a:gd name="T31" fmla="*/ 7 h 257"/>
                <a:gd name="T32" fmla="*/ 229 w 558"/>
                <a:gd name="T33" fmla="*/ 12 h 257"/>
                <a:gd name="T34" fmla="*/ 220 w 558"/>
                <a:gd name="T35" fmla="*/ 17 h 257"/>
                <a:gd name="T36" fmla="*/ 212 w 558"/>
                <a:gd name="T37" fmla="*/ 24 h 257"/>
                <a:gd name="T38" fmla="*/ 204 w 558"/>
                <a:gd name="T39" fmla="*/ 30 h 257"/>
                <a:gd name="T40" fmla="*/ 169 w 558"/>
                <a:gd name="T41" fmla="*/ 65 h 257"/>
                <a:gd name="T42" fmla="*/ 169 w 558"/>
                <a:gd name="T43" fmla="*/ 17 h 257"/>
                <a:gd name="T44" fmla="*/ 84 w 558"/>
                <a:gd name="T45" fmla="*/ 17 h 257"/>
                <a:gd name="T46" fmla="*/ 84 w 558"/>
                <a:gd name="T47" fmla="*/ 151 h 257"/>
                <a:gd name="T48" fmla="*/ 5 w 558"/>
                <a:gd name="T49" fmla="*/ 229 h 257"/>
                <a:gd name="T50" fmla="*/ 5 w 558"/>
                <a:gd name="T51" fmla="*/ 229 h 257"/>
                <a:gd name="T52" fmla="*/ 1 w 558"/>
                <a:gd name="T53" fmla="*/ 234 h 257"/>
                <a:gd name="T54" fmla="*/ 0 w 558"/>
                <a:gd name="T55" fmla="*/ 240 h 257"/>
                <a:gd name="T56" fmla="*/ 1 w 558"/>
                <a:gd name="T57" fmla="*/ 247 h 257"/>
                <a:gd name="T58" fmla="*/ 5 w 558"/>
                <a:gd name="T59" fmla="*/ 252 h 257"/>
                <a:gd name="T60" fmla="*/ 5 w 558"/>
                <a:gd name="T61" fmla="*/ 252 h 257"/>
                <a:gd name="T62" fmla="*/ 10 w 558"/>
                <a:gd name="T63" fmla="*/ 255 h 257"/>
                <a:gd name="T64" fmla="*/ 16 w 558"/>
                <a:gd name="T65" fmla="*/ 257 h 257"/>
                <a:gd name="T66" fmla="*/ 23 w 558"/>
                <a:gd name="T67" fmla="*/ 255 h 257"/>
                <a:gd name="T68" fmla="*/ 29 w 558"/>
                <a:gd name="T69" fmla="*/ 252 h 257"/>
                <a:gd name="T70" fmla="*/ 227 w 558"/>
                <a:gd name="T71" fmla="*/ 54 h 257"/>
                <a:gd name="T72" fmla="*/ 227 w 558"/>
                <a:gd name="T73" fmla="*/ 54 h 257"/>
                <a:gd name="T74" fmla="*/ 238 w 558"/>
                <a:gd name="T75" fmla="*/ 45 h 257"/>
                <a:gd name="T76" fmla="*/ 251 w 558"/>
                <a:gd name="T77" fmla="*/ 37 h 257"/>
                <a:gd name="T78" fmla="*/ 265 w 558"/>
                <a:gd name="T79" fmla="*/ 34 h 257"/>
                <a:gd name="T80" fmla="*/ 280 w 558"/>
                <a:gd name="T81" fmla="*/ 32 h 257"/>
                <a:gd name="T82" fmla="*/ 280 w 558"/>
                <a:gd name="T83" fmla="*/ 32 h 257"/>
                <a:gd name="T84" fmla="*/ 293 w 558"/>
                <a:gd name="T85" fmla="*/ 34 h 257"/>
                <a:gd name="T86" fmla="*/ 307 w 558"/>
                <a:gd name="T87" fmla="*/ 37 h 257"/>
                <a:gd name="T88" fmla="*/ 320 w 558"/>
                <a:gd name="T89" fmla="*/ 45 h 257"/>
                <a:gd name="T90" fmla="*/ 331 w 558"/>
                <a:gd name="T91" fmla="*/ 54 h 257"/>
                <a:gd name="T92" fmla="*/ 530 w 558"/>
                <a:gd name="T93" fmla="*/ 252 h 257"/>
                <a:gd name="T94" fmla="*/ 530 w 558"/>
                <a:gd name="T95" fmla="*/ 252 h 257"/>
                <a:gd name="T96" fmla="*/ 535 w 558"/>
                <a:gd name="T97" fmla="*/ 255 h 257"/>
                <a:gd name="T98" fmla="*/ 542 w 558"/>
                <a:gd name="T99" fmla="*/ 257 h 257"/>
                <a:gd name="T100" fmla="*/ 548 w 558"/>
                <a:gd name="T101" fmla="*/ 255 h 257"/>
                <a:gd name="T102" fmla="*/ 553 w 558"/>
                <a:gd name="T103" fmla="*/ 252 h 257"/>
                <a:gd name="T104" fmla="*/ 553 w 558"/>
                <a:gd name="T105" fmla="*/ 252 h 257"/>
                <a:gd name="T106" fmla="*/ 557 w 558"/>
                <a:gd name="T107" fmla="*/ 247 h 257"/>
                <a:gd name="T108" fmla="*/ 558 w 558"/>
                <a:gd name="T109" fmla="*/ 240 h 257"/>
                <a:gd name="T110" fmla="*/ 557 w 558"/>
                <a:gd name="T111" fmla="*/ 234 h 257"/>
                <a:gd name="T112" fmla="*/ 553 w 558"/>
                <a:gd name="T113" fmla="*/ 229 h 257"/>
                <a:gd name="T114" fmla="*/ 553 w 558"/>
                <a:gd name="T115" fmla="*/ 229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58" h="257">
                  <a:moveTo>
                    <a:pt x="553" y="229"/>
                  </a:moveTo>
                  <a:lnTo>
                    <a:pt x="354" y="30"/>
                  </a:lnTo>
                  <a:lnTo>
                    <a:pt x="354" y="30"/>
                  </a:lnTo>
                  <a:lnTo>
                    <a:pt x="346" y="24"/>
                  </a:lnTo>
                  <a:lnTo>
                    <a:pt x="339" y="17"/>
                  </a:lnTo>
                  <a:lnTo>
                    <a:pt x="329" y="12"/>
                  </a:lnTo>
                  <a:lnTo>
                    <a:pt x="320" y="7"/>
                  </a:lnTo>
                  <a:lnTo>
                    <a:pt x="310" y="3"/>
                  </a:lnTo>
                  <a:lnTo>
                    <a:pt x="300" y="1"/>
                  </a:lnTo>
                  <a:lnTo>
                    <a:pt x="290" y="0"/>
                  </a:lnTo>
                  <a:lnTo>
                    <a:pt x="280" y="0"/>
                  </a:lnTo>
                  <a:lnTo>
                    <a:pt x="280" y="0"/>
                  </a:lnTo>
                  <a:lnTo>
                    <a:pt x="268" y="0"/>
                  </a:lnTo>
                  <a:lnTo>
                    <a:pt x="258" y="1"/>
                  </a:lnTo>
                  <a:lnTo>
                    <a:pt x="248" y="3"/>
                  </a:lnTo>
                  <a:lnTo>
                    <a:pt x="238" y="7"/>
                  </a:lnTo>
                  <a:lnTo>
                    <a:pt x="229" y="12"/>
                  </a:lnTo>
                  <a:lnTo>
                    <a:pt x="220" y="17"/>
                  </a:lnTo>
                  <a:lnTo>
                    <a:pt x="212" y="24"/>
                  </a:lnTo>
                  <a:lnTo>
                    <a:pt x="204" y="30"/>
                  </a:lnTo>
                  <a:lnTo>
                    <a:pt x="169" y="65"/>
                  </a:lnTo>
                  <a:lnTo>
                    <a:pt x="169" y="17"/>
                  </a:lnTo>
                  <a:lnTo>
                    <a:pt x="84" y="17"/>
                  </a:lnTo>
                  <a:lnTo>
                    <a:pt x="84" y="151"/>
                  </a:lnTo>
                  <a:lnTo>
                    <a:pt x="5" y="229"/>
                  </a:lnTo>
                  <a:lnTo>
                    <a:pt x="5" y="229"/>
                  </a:lnTo>
                  <a:lnTo>
                    <a:pt x="1" y="234"/>
                  </a:lnTo>
                  <a:lnTo>
                    <a:pt x="0" y="240"/>
                  </a:lnTo>
                  <a:lnTo>
                    <a:pt x="1" y="247"/>
                  </a:lnTo>
                  <a:lnTo>
                    <a:pt x="5" y="252"/>
                  </a:lnTo>
                  <a:lnTo>
                    <a:pt x="5" y="252"/>
                  </a:lnTo>
                  <a:lnTo>
                    <a:pt x="10" y="255"/>
                  </a:lnTo>
                  <a:lnTo>
                    <a:pt x="16" y="257"/>
                  </a:lnTo>
                  <a:lnTo>
                    <a:pt x="23" y="255"/>
                  </a:lnTo>
                  <a:lnTo>
                    <a:pt x="29" y="252"/>
                  </a:lnTo>
                  <a:lnTo>
                    <a:pt x="227" y="54"/>
                  </a:lnTo>
                  <a:lnTo>
                    <a:pt x="227" y="54"/>
                  </a:lnTo>
                  <a:lnTo>
                    <a:pt x="238" y="45"/>
                  </a:lnTo>
                  <a:lnTo>
                    <a:pt x="251" y="37"/>
                  </a:lnTo>
                  <a:lnTo>
                    <a:pt x="265" y="34"/>
                  </a:lnTo>
                  <a:lnTo>
                    <a:pt x="280" y="32"/>
                  </a:lnTo>
                  <a:lnTo>
                    <a:pt x="280" y="32"/>
                  </a:lnTo>
                  <a:lnTo>
                    <a:pt x="293" y="34"/>
                  </a:lnTo>
                  <a:lnTo>
                    <a:pt x="307" y="37"/>
                  </a:lnTo>
                  <a:lnTo>
                    <a:pt x="320" y="45"/>
                  </a:lnTo>
                  <a:lnTo>
                    <a:pt x="331" y="54"/>
                  </a:lnTo>
                  <a:lnTo>
                    <a:pt x="530" y="252"/>
                  </a:lnTo>
                  <a:lnTo>
                    <a:pt x="530" y="252"/>
                  </a:lnTo>
                  <a:lnTo>
                    <a:pt x="535" y="255"/>
                  </a:lnTo>
                  <a:lnTo>
                    <a:pt x="542" y="257"/>
                  </a:lnTo>
                  <a:lnTo>
                    <a:pt x="548" y="255"/>
                  </a:lnTo>
                  <a:lnTo>
                    <a:pt x="553" y="252"/>
                  </a:lnTo>
                  <a:lnTo>
                    <a:pt x="553" y="252"/>
                  </a:lnTo>
                  <a:lnTo>
                    <a:pt x="557" y="247"/>
                  </a:lnTo>
                  <a:lnTo>
                    <a:pt x="558" y="240"/>
                  </a:lnTo>
                  <a:lnTo>
                    <a:pt x="557" y="234"/>
                  </a:lnTo>
                  <a:lnTo>
                    <a:pt x="553" y="229"/>
                  </a:lnTo>
                  <a:lnTo>
                    <a:pt x="553" y="22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smtClean="0">
                <a:ln>
                  <a:noFill/>
                </a:ln>
                <a:solidFill>
                  <a:schemeClr val="tx1"/>
                </a:solidFill>
                <a:effectLst/>
                <a:uLnTx/>
                <a:uFillTx/>
              </a:endParaRPr>
            </a:p>
          </p:txBody>
        </p:sp>
        <p:sp>
          <p:nvSpPr>
            <p:cNvPr id="67" name="Freeform 15"/>
            <p:cNvSpPr/>
            <p:nvPr/>
          </p:nvSpPr>
          <p:spPr bwMode="auto">
            <a:xfrm>
              <a:off x="2543175" y="65088"/>
              <a:ext cx="322263" cy="309563"/>
            </a:xfrm>
            <a:custGeom>
              <a:avLst/>
              <a:gdLst>
                <a:gd name="T0" fmla="*/ 249 w 404"/>
                <a:gd name="T1" fmla="*/ 20 h 389"/>
                <a:gd name="T2" fmla="*/ 249 w 404"/>
                <a:gd name="T3" fmla="*/ 20 h 389"/>
                <a:gd name="T4" fmla="*/ 239 w 404"/>
                <a:gd name="T5" fmla="*/ 11 h 389"/>
                <a:gd name="T6" fmla="*/ 228 w 404"/>
                <a:gd name="T7" fmla="*/ 5 h 389"/>
                <a:gd name="T8" fmla="*/ 215 w 404"/>
                <a:gd name="T9" fmla="*/ 1 h 389"/>
                <a:gd name="T10" fmla="*/ 203 w 404"/>
                <a:gd name="T11" fmla="*/ 0 h 389"/>
                <a:gd name="T12" fmla="*/ 203 w 404"/>
                <a:gd name="T13" fmla="*/ 0 h 389"/>
                <a:gd name="T14" fmla="*/ 189 w 404"/>
                <a:gd name="T15" fmla="*/ 1 h 389"/>
                <a:gd name="T16" fmla="*/ 177 w 404"/>
                <a:gd name="T17" fmla="*/ 5 h 389"/>
                <a:gd name="T18" fmla="*/ 166 w 404"/>
                <a:gd name="T19" fmla="*/ 11 h 389"/>
                <a:gd name="T20" fmla="*/ 156 w 404"/>
                <a:gd name="T21" fmla="*/ 20 h 389"/>
                <a:gd name="T22" fmla="*/ 0 w 404"/>
                <a:gd name="T23" fmla="*/ 175 h 389"/>
                <a:gd name="T24" fmla="*/ 0 w 404"/>
                <a:gd name="T25" fmla="*/ 354 h 389"/>
                <a:gd name="T26" fmla="*/ 0 w 404"/>
                <a:gd name="T27" fmla="*/ 354 h 389"/>
                <a:gd name="T28" fmla="*/ 1 w 404"/>
                <a:gd name="T29" fmla="*/ 360 h 389"/>
                <a:gd name="T30" fmla="*/ 2 w 404"/>
                <a:gd name="T31" fmla="*/ 367 h 389"/>
                <a:gd name="T32" fmla="*/ 6 w 404"/>
                <a:gd name="T33" fmla="*/ 373 h 389"/>
                <a:gd name="T34" fmla="*/ 10 w 404"/>
                <a:gd name="T35" fmla="*/ 378 h 389"/>
                <a:gd name="T36" fmla="*/ 16 w 404"/>
                <a:gd name="T37" fmla="*/ 383 h 389"/>
                <a:gd name="T38" fmla="*/ 21 w 404"/>
                <a:gd name="T39" fmla="*/ 385 h 389"/>
                <a:gd name="T40" fmla="*/ 29 w 404"/>
                <a:gd name="T41" fmla="*/ 388 h 389"/>
                <a:gd name="T42" fmla="*/ 35 w 404"/>
                <a:gd name="T43" fmla="*/ 389 h 389"/>
                <a:gd name="T44" fmla="*/ 122 w 404"/>
                <a:gd name="T45" fmla="*/ 389 h 389"/>
                <a:gd name="T46" fmla="*/ 122 w 404"/>
                <a:gd name="T47" fmla="*/ 283 h 389"/>
                <a:gd name="T48" fmla="*/ 122 w 404"/>
                <a:gd name="T49" fmla="*/ 283 h 389"/>
                <a:gd name="T50" fmla="*/ 122 w 404"/>
                <a:gd name="T51" fmla="*/ 278 h 389"/>
                <a:gd name="T52" fmla="*/ 123 w 404"/>
                <a:gd name="T53" fmla="*/ 275 h 389"/>
                <a:gd name="T54" fmla="*/ 126 w 404"/>
                <a:gd name="T55" fmla="*/ 271 h 389"/>
                <a:gd name="T56" fmla="*/ 128 w 404"/>
                <a:gd name="T57" fmla="*/ 267 h 389"/>
                <a:gd name="T58" fmla="*/ 132 w 404"/>
                <a:gd name="T59" fmla="*/ 264 h 389"/>
                <a:gd name="T60" fmla="*/ 136 w 404"/>
                <a:gd name="T61" fmla="*/ 262 h 389"/>
                <a:gd name="T62" fmla="*/ 140 w 404"/>
                <a:gd name="T63" fmla="*/ 261 h 389"/>
                <a:gd name="T64" fmla="*/ 145 w 404"/>
                <a:gd name="T65" fmla="*/ 259 h 389"/>
                <a:gd name="T66" fmla="*/ 259 w 404"/>
                <a:gd name="T67" fmla="*/ 259 h 389"/>
                <a:gd name="T68" fmla="*/ 259 w 404"/>
                <a:gd name="T69" fmla="*/ 259 h 389"/>
                <a:gd name="T70" fmla="*/ 264 w 404"/>
                <a:gd name="T71" fmla="*/ 261 h 389"/>
                <a:gd name="T72" fmla="*/ 268 w 404"/>
                <a:gd name="T73" fmla="*/ 262 h 389"/>
                <a:gd name="T74" fmla="*/ 272 w 404"/>
                <a:gd name="T75" fmla="*/ 264 h 389"/>
                <a:gd name="T76" fmla="*/ 276 w 404"/>
                <a:gd name="T77" fmla="*/ 267 h 389"/>
                <a:gd name="T78" fmla="*/ 278 w 404"/>
                <a:gd name="T79" fmla="*/ 271 h 389"/>
                <a:gd name="T80" fmla="*/ 281 w 404"/>
                <a:gd name="T81" fmla="*/ 275 h 389"/>
                <a:gd name="T82" fmla="*/ 282 w 404"/>
                <a:gd name="T83" fmla="*/ 278 h 389"/>
                <a:gd name="T84" fmla="*/ 283 w 404"/>
                <a:gd name="T85" fmla="*/ 283 h 389"/>
                <a:gd name="T86" fmla="*/ 283 w 404"/>
                <a:gd name="T87" fmla="*/ 389 h 389"/>
                <a:gd name="T88" fmla="*/ 369 w 404"/>
                <a:gd name="T89" fmla="*/ 389 h 389"/>
                <a:gd name="T90" fmla="*/ 369 w 404"/>
                <a:gd name="T91" fmla="*/ 389 h 389"/>
                <a:gd name="T92" fmla="*/ 376 w 404"/>
                <a:gd name="T93" fmla="*/ 388 h 389"/>
                <a:gd name="T94" fmla="*/ 383 w 404"/>
                <a:gd name="T95" fmla="*/ 385 h 389"/>
                <a:gd name="T96" fmla="*/ 389 w 404"/>
                <a:gd name="T97" fmla="*/ 383 h 389"/>
                <a:gd name="T98" fmla="*/ 394 w 404"/>
                <a:gd name="T99" fmla="*/ 378 h 389"/>
                <a:gd name="T100" fmla="*/ 398 w 404"/>
                <a:gd name="T101" fmla="*/ 373 h 389"/>
                <a:gd name="T102" fmla="*/ 402 w 404"/>
                <a:gd name="T103" fmla="*/ 367 h 389"/>
                <a:gd name="T104" fmla="*/ 403 w 404"/>
                <a:gd name="T105" fmla="*/ 360 h 389"/>
                <a:gd name="T106" fmla="*/ 404 w 404"/>
                <a:gd name="T107" fmla="*/ 354 h 389"/>
                <a:gd name="T108" fmla="*/ 404 w 404"/>
                <a:gd name="T109" fmla="*/ 175 h 389"/>
                <a:gd name="T110" fmla="*/ 249 w 404"/>
                <a:gd name="T111" fmla="*/ 20 h 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04" h="389">
                  <a:moveTo>
                    <a:pt x="249" y="20"/>
                  </a:moveTo>
                  <a:lnTo>
                    <a:pt x="249" y="20"/>
                  </a:lnTo>
                  <a:lnTo>
                    <a:pt x="239" y="11"/>
                  </a:lnTo>
                  <a:lnTo>
                    <a:pt x="228" y="5"/>
                  </a:lnTo>
                  <a:lnTo>
                    <a:pt x="215" y="1"/>
                  </a:lnTo>
                  <a:lnTo>
                    <a:pt x="203" y="0"/>
                  </a:lnTo>
                  <a:lnTo>
                    <a:pt x="203" y="0"/>
                  </a:lnTo>
                  <a:lnTo>
                    <a:pt x="189" y="1"/>
                  </a:lnTo>
                  <a:lnTo>
                    <a:pt x="177" y="5"/>
                  </a:lnTo>
                  <a:lnTo>
                    <a:pt x="166" y="11"/>
                  </a:lnTo>
                  <a:lnTo>
                    <a:pt x="156" y="20"/>
                  </a:lnTo>
                  <a:lnTo>
                    <a:pt x="0" y="175"/>
                  </a:lnTo>
                  <a:lnTo>
                    <a:pt x="0" y="354"/>
                  </a:lnTo>
                  <a:lnTo>
                    <a:pt x="0" y="354"/>
                  </a:lnTo>
                  <a:lnTo>
                    <a:pt x="1" y="360"/>
                  </a:lnTo>
                  <a:lnTo>
                    <a:pt x="2" y="367"/>
                  </a:lnTo>
                  <a:lnTo>
                    <a:pt x="6" y="373"/>
                  </a:lnTo>
                  <a:lnTo>
                    <a:pt x="10" y="378"/>
                  </a:lnTo>
                  <a:lnTo>
                    <a:pt x="16" y="383"/>
                  </a:lnTo>
                  <a:lnTo>
                    <a:pt x="21" y="385"/>
                  </a:lnTo>
                  <a:lnTo>
                    <a:pt x="29" y="388"/>
                  </a:lnTo>
                  <a:lnTo>
                    <a:pt x="35" y="389"/>
                  </a:lnTo>
                  <a:lnTo>
                    <a:pt x="122" y="389"/>
                  </a:lnTo>
                  <a:lnTo>
                    <a:pt x="122" y="283"/>
                  </a:lnTo>
                  <a:lnTo>
                    <a:pt x="122" y="283"/>
                  </a:lnTo>
                  <a:lnTo>
                    <a:pt x="122" y="278"/>
                  </a:lnTo>
                  <a:lnTo>
                    <a:pt x="123" y="275"/>
                  </a:lnTo>
                  <a:lnTo>
                    <a:pt x="126" y="271"/>
                  </a:lnTo>
                  <a:lnTo>
                    <a:pt x="128" y="267"/>
                  </a:lnTo>
                  <a:lnTo>
                    <a:pt x="132" y="264"/>
                  </a:lnTo>
                  <a:lnTo>
                    <a:pt x="136" y="262"/>
                  </a:lnTo>
                  <a:lnTo>
                    <a:pt x="140" y="261"/>
                  </a:lnTo>
                  <a:lnTo>
                    <a:pt x="145" y="259"/>
                  </a:lnTo>
                  <a:lnTo>
                    <a:pt x="259" y="259"/>
                  </a:lnTo>
                  <a:lnTo>
                    <a:pt x="259" y="259"/>
                  </a:lnTo>
                  <a:lnTo>
                    <a:pt x="264" y="261"/>
                  </a:lnTo>
                  <a:lnTo>
                    <a:pt x="268" y="262"/>
                  </a:lnTo>
                  <a:lnTo>
                    <a:pt x="272" y="264"/>
                  </a:lnTo>
                  <a:lnTo>
                    <a:pt x="276" y="267"/>
                  </a:lnTo>
                  <a:lnTo>
                    <a:pt x="278" y="271"/>
                  </a:lnTo>
                  <a:lnTo>
                    <a:pt x="281" y="275"/>
                  </a:lnTo>
                  <a:lnTo>
                    <a:pt x="282" y="278"/>
                  </a:lnTo>
                  <a:lnTo>
                    <a:pt x="283" y="283"/>
                  </a:lnTo>
                  <a:lnTo>
                    <a:pt x="283" y="389"/>
                  </a:lnTo>
                  <a:lnTo>
                    <a:pt x="369" y="389"/>
                  </a:lnTo>
                  <a:lnTo>
                    <a:pt x="369" y="389"/>
                  </a:lnTo>
                  <a:lnTo>
                    <a:pt x="376" y="388"/>
                  </a:lnTo>
                  <a:lnTo>
                    <a:pt x="383" y="385"/>
                  </a:lnTo>
                  <a:lnTo>
                    <a:pt x="389" y="383"/>
                  </a:lnTo>
                  <a:lnTo>
                    <a:pt x="394" y="378"/>
                  </a:lnTo>
                  <a:lnTo>
                    <a:pt x="398" y="373"/>
                  </a:lnTo>
                  <a:lnTo>
                    <a:pt x="402" y="367"/>
                  </a:lnTo>
                  <a:lnTo>
                    <a:pt x="403" y="360"/>
                  </a:lnTo>
                  <a:lnTo>
                    <a:pt x="404" y="354"/>
                  </a:lnTo>
                  <a:lnTo>
                    <a:pt x="404" y="175"/>
                  </a:lnTo>
                  <a:lnTo>
                    <a:pt x="249" y="2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smtClean="0">
                <a:ln>
                  <a:noFill/>
                </a:ln>
                <a:solidFill>
                  <a:schemeClr val="tx1"/>
                </a:solidFill>
                <a:effectLst/>
                <a:uLnTx/>
                <a:uFillTx/>
              </a:endParaRPr>
            </a:p>
          </p:txBody>
        </p:sp>
      </p:grpSp>
      <p:sp>
        <p:nvSpPr>
          <p:cNvPr id="68" name="文本框 30"/>
          <p:cNvSpPr txBox="1"/>
          <p:nvPr userDrawn="1"/>
        </p:nvSpPr>
        <p:spPr>
          <a:xfrm>
            <a:off x="1641044" y="1557226"/>
            <a:ext cx="3950834" cy="923116"/>
          </a:xfrm>
          <a:prstGeom prst="rect">
            <a:avLst/>
          </a:prstGeom>
          <a:noFill/>
          <a:ln>
            <a:noFill/>
          </a:ln>
        </p:spPr>
        <p:txBody>
          <a:bodyPr wrap="square" rtlCol="0">
            <a:prstTxWarp prst="textStop">
              <a:avLst/>
            </a:prstTxWarp>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zh-CN" altLang="en-US" sz="5400" b="1" cap="none" spc="50" dirty="0" smtClean="0">
                <a:ln w="11430"/>
                <a:solidFill>
                  <a:srgbClr val="C00000"/>
                </a:solidFill>
                <a:effectLst>
                  <a:outerShdw blurRad="38100" dist="38100" dir="2700000" algn="tl">
                    <a:srgbClr val="000000">
                      <a:alpha val="43137"/>
                    </a:srgbClr>
                  </a:outerShdw>
                  <a:reflection blurRad="6350" stA="60000" endA="900" endPos="58000" dir="5400000" sy="-100000" algn="bl" rotWithShape="0"/>
                </a:effectLst>
                <a:latin typeface="汉仪蝶语体简" panose="02010604000101010101" pitchFamily="2" charset="-122"/>
                <a:ea typeface="汉仪蝶语体简" panose="02010604000101010101" pitchFamily="2" charset="-122"/>
              </a:rPr>
              <a:t>见远</a:t>
            </a:r>
            <a:r>
              <a:rPr lang="en-US" altLang="zh-CN" sz="5400" b="1" cap="none" spc="50" dirty="0" smtClean="0">
                <a:ln w="11430"/>
                <a:solidFill>
                  <a:srgbClr val="C00000"/>
                </a:solidFill>
                <a:effectLst>
                  <a:outerShdw blurRad="38100" dist="38100" dir="2700000" algn="tl">
                    <a:srgbClr val="000000">
                      <a:alpha val="43137"/>
                    </a:srgbClr>
                  </a:outerShdw>
                  <a:reflection blurRad="6350" stA="60000" endA="900" endPos="58000" dir="5400000" sy="-100000" algn="bl" rotWithShape="0"/>
                </a:effectLst>
                <a:latin typeface="汉仪蝶语体简" panose="02010604000101010101" pitchFamily="2" charset="-122"/>
                <a:ea typeface="汉仪蝶语体简" panose="02010604000101010101" pitchFamily="2" charset="-122"/>
              </a:rPr>
              <a:t>·</a:t>
            </a:r>
            <a:r>
              <a:rPr lang="zh-CN" altLang="en-US" sz="5400" b="1" cap="none" spc="50" dirty="0" smtClean="0">
                <a:ln w="11430"/>
                <a:solidFill>
                  <a:srgbClr val="C00000"/>
                </a:solidFill>
                <a:effectLst>
                  <a:outerShdw blurRad="38100" dist="38100" dir="2700000" algn="tl">
                    <a:srgbClr val="000000">
                      <a:alpha val="43137"/>
                    </a:srgbClr>
                  </a:outerShdw>
                  <a:reflection blurRad="6350" stA="60000" endA="900" endPos="58000" dir="5400000" sy="-100000" algn="bl" rotWithShape="0"/>
                </a:effectLst>
                <a:latin typeface="汉仪蝶语体简" panose="02010604000101010101" pitchFamily="2" charset="-122"/>
                <a:ea typeface="汉仪蝶语体简" panose="02010604000101010101" pitchFamily="2" charset="-122"/>
              </a:rPr>
              <a:t>行更远</a:t>
            </a:r>
            <a:endParaRPr lang="zh-CN" altLang="en-US" sz="5400" b="1" cap="none" spc="50" dirty="0">
              <a:ln w="11430"/>
              <a:solidFill>
                <a:srgbClr val="C00000"/>
              </a:solidFill>
              <a:effectLst>
                <a:outerShdw blurRad="38100" dist="38100" dir="2700000" algn="tl">
                  <a:srgbClr val="000000">
                    <a:alpha val="43137"/>
                  </a:srgbClr>
                </a:outerShdw>
                <a:reflection blurRad="6350" stA="60000" endA="900" endPos="58000" dir="5400000" sy="-100000" algn="bl" rotWithShape="0"/>
              </a:effectLst>
              <a:latin typeface="汉仪蝶语体简" panose="02010604000101010101" pitchFamily="2" charset="-122"/>
              <a:ea typeface="汉仪蝶语体简" panose="02010604000101010101" pitchFamily="2" charset="-122"/>
            </a:endParaRPr>
          </a:p>
        </p:txBody>
      </p:sp>
      <p:sp>
        <p:nvSpPr>
          <p:cNvPr id="2" name="文本框 1"/>
          <p:cNvSpPr txBox="1"/>
          <p:nvPr userDrawn="1"/>
        </p:nvSpPr>
        <p:spPr>
          <a:xfrm>
            <a:off x="7396709" y="2574219"/>
            <a:ext cx="4763589" cy="1200329"/>
          </a:xfrm>
          <a:prstGeom prst="rect">
            <a:avLst/>
          </a:prstGeom>
          <a:noFill/>
        </p:spPr>
        <p:txBody>
          <a:bodyPr wrap="square" rtlCol="0">
            <a:spAutoFit/>
          </a:bodyPr>
          <a:lstStyle/>
          <a:p>
            <a:r>
              <a:rPr lang="en-US" altLang="zh-CN" sz="7200" b="1" i="0" dirty="0" smtClean="0">
                <a:solidFill>
                  <a:schemeClr val="tx1">
                    <a:lumMod val="65000"/>
                    <a:lumOff val="35000"/>
                  </a:schemeClr>
                </a:solidFill>
                <a:latin typeface="Agency FB" panose="020B0503020202020204" pitchFamily="34" charset="0"/>
                <a:ea typeface="微软雅黑" panose="020B0503020204020204" pitchFamily="34" charset="-122"/>
              </a:rPr>
              <a:t>Thank You</a:t>
            </a:r>
            <a:endParaRPr lang="zh-CN" altLang="en-US" sz="7200" b="1" i="0" dirty="0">
              <a:solidFill>
                <a:schemeClr val="tx1">
                  <a:lumMod val="65000"/>
                  <a:lumOff val="35000"/>
                </a:schemeClr>
              </a:solidFill>
              <a:latin typeface="Agency FB" panose="020B0503020202020204" pitchFamily="34" charset="0"/>
              <a:ea typeface="微软雅黑" panose="020B0503020204020204" pitchFamily="34" charset="-122"/>
            </a:endParaRPr>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C61A40F5-39E8-48CC-8BE9-CBDBB6212812}"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83FFCEAB-747E-4770-9193-E7552BF9B316}"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C61A40F5-39E8-48CC-8BE9-CBDBB6212812}"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83FFCEAB-747E-4770-9193-E7552BF9B316}"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C61A40F5-39E8-48CC-8BE9-CBDBB621281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3FFCEAB-747E-4770-9193-E7552BF9B316}"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C61A40F5-39E8-48CC-8BE9-CBDBB621281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3FFCEAB-747E-4770-9193-E7552BF9B316}"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7" Type="http://schemas.openxmlformats.org/officeDocument/2006/relationships/theme" Target="../theme/theme1.xml"/><Relationship Id="rId56" Type="http://schemas.openxmlformats.org/officeDocument/2006/relationships/slideLayout" Target="../slideLayouts/slideLayout56.xml"/><Relationship Id="rId55" Type="http://schemas.openxmlformats.org/officeDocument/2006/relationships/slideLayout" Target="../slideLayouts/slideLayout55.xml"/><Relationship Id="rId54" Type="http://schemas.openxmlformats.org/officeDocument/2006/relationships/slideLayout" Target="../slideLayouts/slideLayout54.xml"/><Relationship Id="rId53" Type="http://schemas.openxmlformats.org/officeDocument/2006/relationships/slideLayout" Target="../slideLayouts/slideLayout53.xml"/><Relationship Id="rId52" Type="http://schemas.openxmlformats.org/officeDocument/2006/relationships/slideLayout" Target="../slideLayouts/slideLayout52.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 Type="http://schemas.openxmlformats.org/officeDocument/2006/relationships/slideLayout" Target="../slideLayouts/slideLayout5.xml"/><Relationship Id="rId49" Type="http://schemas.openxmlformats.org/officeDocument/2006/relationships/slideLayout" Target="../slideLayouts/slideLayout4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0" Type="http://schemas.openxmlformats.org/officeDocument/2006/relationships/slideLayout" Target="../slideLayouts/slideLayout40.xml"/><Relationship Id="rId4" Type="http://schemas.openxmlformats.org/officeDocument/2006/relationships/slideLayout" Target="../slideLayouts/slideLayout4.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 Type="http://schemas.openxmlformats.org/officeDocument/2006/relationships/slideLayout" Target="../slideLayouts/slideLayout3.xml"/><Relationship Id="rId29" Type="http://schemas.openxmlformats.org/officeDocument/2006/relationships/slideLayout" Target="../slideLayouts/slideLayout29.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1A40F5-39E8-48CC-8BE9-CBDBB6212812}"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FFCEAB-747E-4770-9193-E7552BF9B31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6.xml"/><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9" Type="http://schemas.openxmlformats.org/officeDocument/2006/relationships/image" Target="../media/image64.png"/><Relationship Id="rId8" Type="http://schemas.microsoft.com/office/2007/relationships/hdphoto" Target="../media/image63.wdp"/><Relationship Id="rId7" Type="http://schemas.openxmlformats.org/officeDocument/2006/relationships/image" Target="../media/image62.png"/><Relationship Id="rId6" Type="http://schemas.microsoft.com/office/2007/relationships/hdphoto" Target="../media/image61.wdp"/><Relationship Id="rId5" Type="http://schemas.openxmlformats.org/officeDocument/2006/relationships/image" Target="../media/image60.png"/><Relationship Id="rId4" Type="http://schemas.microsoft.com/office/2007/relationships/hdphoto" Target="../media/image59.wdp"/><Relationship Id="rId3" Type="http://schemas.openxmlformats.org/officeDocument/2006/relationships/image" Target="../media/image58.png"/><Relationship Id="rId2" Type="http://schemas.openxmlformats.org/officeDocument/2006/relationships/image" Target="../media/image57.png"/><Relationship Id="rId12" Type="http://schemas.openxmlformats.org/officeDocument/2006/relationships/slideLayout" Target="../slideLayouts/slideLayout20.xml"/><Relationship Id="rId11" Type="http://schemas.microsoft.com/office/2007/relationships/hdphoto" Target="../media/image66.wdp"/><Relationship Id="rId10" Type="http://schemas.openxmlformats.org/officeDocument/2006/relationships/image" Target="../media/image65.png"/><Relationship Id="rId1" Type="http://schemas.openxmlformats.org/officeDocument/2006/relationships/image" Target="../media/image56.png"/></Relationships>
</file>

<file path=ppt/slides/_rels/slide11.xml.rels><?xml version="1.0" encoding="UTF-8" standalone="yes"?>
<Relationships xmlns="http://schemas.openxmlformats.org/package/2006/relationships"><Relationship Id="rId9" Type="http://schemas.openxmlformats.org/officeDocument/2006/relationships/image" Target="../media/image75.png"/><Relationship Id="rId8" Type="http://schemas.openxmlformats.org/officeDocument/2006/relationships/image" Target="../media/image74.jpeg"/><Relationship Id="rId7" Type="http://schemas.microsoft.com/office/2007/relationships/hdphoto" Target="../media/image73.wdp"/><Relationship Id="rId6" Type="http://schemas.openxmlformats.org/officeDocument/2006/relationships/image" Target="../media/image72.png"/><Relationship Id="rId5" Type="http://schemas.openxmlformats.org/officeDocument/2006/relationships/image" Target="../media/image71.png"/><Relationship Id="rId4" Type="http://schemas.microsoft.com/office/2007/relationships/hdphoto" Target="../media/image70.wdp"/><Relationship Id="rId3" Type="http://schemas.openxmlformats.org/officeDocument/2006/relationships/image" Target="../media/image69.png"/><Relationship Id="rId27" Type="http://schemas.openxmlformats.org/officeDocument/2006/relationships/slideLayout" Target="../slideLayouts/slideLayout21.xml"/><Relationship Id="rId26" Type="http://schemas.openxmlformats.org/officeDocument/2006/relationships/image" Target="../media/image92.png"/><Relationship Id="rId25" Type="http://schemas.microsoft.com/office/2007/relationships/hdphoto" Target="../media/image91.wdp"/><Relationship Id="rId24" Type="http://schemas.openxmlformats.org/officeDocument/2006/relationships/image" Target="../media/image90.png"/><Relationship Id="rId23" Type="http://schemas.microsoft.com/office/2007/relationships/hdphoto" Target="../media/image89.wdp"/><Relationship Id="rId22" Type="http://schemas.openxmlformats.org/officeDocument/2006/relationships/image" Target="../media/image88.png"/><Relationship Id="rId21" Type="http://schemas.microsoft.com/office/2007/relationships/hdphoto" Target="../media/image87.wdp"/><Relationship Id="rId20" Type="http://schemas.openxmlformats.org/officeDocument/2006/relationships/image" Target="../media/image86.png"/><Relationship Id="rId2" Type="http://schemas.microsoft.com/office/2007/relationships/hdphoto" Target="../media/image68.wdp"/><Relationship Id="rId19" Type="http://schemas.microsoft.com/office/2007/relationships/hdphoto" Target="../media/image85.wdp"/><Relationship Id="rId18" Type="http://schemas.openxmlformats.org/officeDocument/2006/relationships/image" Target="../media/image84.png"/><Relationship Id="rId17" Type="http://schemas.microsoft.com/office/2007/relationships/hdphoto" Target="../media/image83.wdp"/><Relationship Id="rId16" Type="http://schemas.openxmlformats.org/officeDocument/2006/relationships/image" Target="../media/image82.png"/><Relationship Id="rId15" Type="http://schemas.microsoft.com/office/2007/relationships/hdphoto" Target="../media/image81.wdp"/><Relationship Id="rId14" Type="http://schemas.openxmlformats.org/officeDocument/2006/relationships/image" Target="../media/image80.png"/><Relationship Id="rId13" Type="http://schemas.openxmlformats.org/officeDocument/2006/relationships/image" Target="../media/image79.png"/><Relationship Id="rId12" Type="http://schemas.openxmlformats.org/officeDocument/2006/relationships/image" Target="../media/image78.jpeg"/><Relationship Id="rId11" Type="http://schemas.openxmlformats.org/officeDocument/2006/relationships/image" Target="../media/image77.jpeg"/><Relationship Id="rId10" Type="http://schemas.openxmlformats.org/officeDocument/2006/relationships/image" Target="../media/image76.png"/><Relationship Id="rId1" Type="http://schemas.openxmlformats.org/officeDocument/2006/relationships/image" Target="../media/image67.png"/></Relationships>
</file>

<file path=ppt/slides/_rels/slide12.xml.rels><?xml version="1.0" encoding="UTF-8" standalone="yes"?>
<Relationships xmlns="http://schemas.openxmlformats.org/package/2006/relationships"><Relationship Id="rId5" Type="http://schemas.openxmlformats.org/officeDocument/2006/relationships/slideLayout" Target="../slideLayouts/slideLayout22.xml"/><Relationship Id="rId4" Type="http://schemas.openxmlformats.org/officeDocument/2006/relationships/image" Target="../media/image96.png"/><Relationship Id="rId3" Type="http://schemas.openxmlformats.org/officeDocument/2006/relationships/image" Target="../media/image95.png"/><Relationship Id="rId2" Type="http://schemas.openxmlformats.org/officeDocument/2006/relationships/image" Target="../media/image94.jpeg"/><Relationship Id="rId1" Type="http://schemas.openxmlformats.org/officeDocument/2006/relationships/image" Target="../media/image93.png"/></Relationships>
</file>

<file path=ppt/slides/_rels/slide13.xml.rels><?xml version="1.0" encoding="UTF-8" standalone="yes"?>
<Relationships xmlns="http://schemas.openxmlformats.org/package/2006/relationships"><Relationship Id="rId9" Type="http://schemas.openxmlformats.org/officeDocument/2006/relationships/image" Target="../media/image102.png"/><Relationship Id="rId8" Type="http://schemas.microsoft.com/office/2007/relationships/hdphoto" Target="../media/image101.wdp"/><Relationship Id="rId7" Type="http://schemas.openxmlformats.org/officeDocument/2006/relationships/image" Target="../media/image100.png"/><Relationship Id="rId6" Type="http://schemas.openxmlformats.org/officeDocument/2006/relationships/image" Target="../media/image99.emf"/><Relationship Id="rId5" Type="http://schemas.microsoft.com/office/2007/relationships/hdphoto" Target="../media/image98.wdp"/><Relationship Id="rId4" Type="http://schemas.openxmlformats.org/officeDocument/2006/relationships/image" Target="../media/image97.png"/><Relationship Id="rId3" Type="http://schemas.openxmlformats.org/officeDocument/2006/relationships/image" Target="../media/image79.png"/><Relationship Id="rId2" Type="http://schemas.microsoft.com/office/2007/relationships/hdphoto" Target="../media/image73.wdp"/><Relationship Id="rId19" Type="http://schemas.openxmlformats.org/officeDocument/2006/relationships/slideLayout" Target="../slideLayouts/slideLayout23.xml"/><Relationship Id="rId18" Type="http://schemas.openxmlformats.org/officeDocument/2006/relationships/image" Target="../media/image36.emf"/><Relationship Id="rId17" Type="http://schemas.openxmlformats.org/officeDocument/2006/relationships/image" Target="../media/image110.png"/><Relationship Id="rId16" Type="http://schemas.openxmlformats.org/officeDocument/2006/relationships/image" Target="../media/image109.png"/><Relationship Id="rId15" Type="http://schemas.openxmlformats.org/officeDocument/2006/relationships/image" Target="../media/image108.emf"/><Relationship Id="rId14" Type="http://schemas.microsoft.com/office/2007/relationships/hdphoto" Target="../media/image107.wdp"/><Relationship Id="rId13" Type="http://schemas.openxmlformats.org/officeDocument/2006/relationships/image" Target="../media/image106.png"/><Relationship Id="rId12" Type="http://schemas.openxmlformats.org/officeDocument/2006/relationships/image" Target="../media/image105.jpeg"/><Relationship Id="rId11" Type="http://schemas.openxmlformats.org/officeDocument/2006/relationships/image" Target="../media/image104.jpeg"/><Relationship Id="rId10" Type="http://schemas.openxmlformats.org/officeDocument/2006/relationships/image" Target="../media/image103.png"/><Relationship Id="rId1" Type="http://schemas.openxmlformats.org/officeDocument/2006/relationships/image" Target="../media/image72.png"/></Relationships>
</file>

<file path=ppt/slides/_rels/slide14.xml.rels><?xml version="1.0" encoding="UTF-8" standalone="yes"?>
<Relationships xmlns="http://schemas.openxmlformats.org/package/2006/relationships"><Relationship Id="rId9" Type="http://schemas.microsoft.com/office/2007/relationships/media" Target="../media/media2.mp4"/><Relationship Id="rId8" Type="http://schemas.openxmlformats.org/officeDocument/2006/relationships/video" Target="../media/media2.mp4"/><Relationship Id="rId7" Type="http://schemas.openxmlformats.org/officeDocument/2006/relationships/image" Target="../media/image115.png"/><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image" Target="../media/image112.png"/><Relationship Id="rId3" Type="http://schemas.openxmlformats.org/officeDocument/2006/relationships/image" Target="../media/image111.png"/><Relationship Id="rId2" Type="http://schemas.microsoft.com/office/2007/relationships/media" Target="../media/media1.mov"/><Relationship Id="rId11" Type="http://schemas.openxmlformats.org/officeDocument/2006/relationships/slideLayout" Target="../slideLayouts/slideLayout24.xml"/><Relationship Id="rId10" Type="http://schemas.openxmlformats.org/officeDocument/2006/relationships/image" Target="../media/image116.png"/><Relationship Id="rId1" Type="http://schemas.openxmlformats.org/officeDocument/2006/relationships/video" Target="../media/media1.mov"/></Relationships>
</file>

<file path=ppt/slides/_rels/slide15.xml.rels><?xml version="1.0" encoding="UTF-8" standalone="yes"?>
<Relationships xmlns="http://schemas.openxmlformats.org/package/2006/relationships"><Relationship Id="rId7" Type="http://schemas.openxmlformats.org/officeDocument/2006/relationships/slideLayout" Target="../slideLayouts/slideLayout25.xml"/><Relationship Id="rId6" Type="http://schemas.openxmlformats.org/officeDocument/2006/relationships/image" Target="../media/image120.png"/><Relationship Id="rId5" Type="http://schemas.openxmlformats.org/officeDocument/2006/relationships/image" Target="../media/image119.png"/><Relationship Id="rId4" Type="http://schemas.microsoft.com/office/2007/relationships/media" Target="../media/media3.wmv"/><Relationship Id="rId3" Type="http://schemas.openxmlformats.org/officeDocument/2006/relationships/video" Target="../media/media3.wmv"/><Relationship Id="rId2" Type="http://schemas.openxmlformats.org/officeDocument/2006/relationships/image" Target="../media/image118.jpeg"/><Relationship Id="rId1" Type="http://schemas.openxmlformats.org/officeDocument/2006/relationships/image" Target="../media/image117.png"/></Relationships>
</file>

<file path=ppt/slides/_rels/slide16.xml.rels><?xml version="1.0" encoding="UTF-8" standalone="yes"?>
<Relationships xmlns="http://schemas.openxmlformats.org/package/2006/relationships"><Relationship Id="rId7" Type="http://schemas.openxmlformats.org/officeDocument/2006/relationships/notesSlide" Target="../notesSlides/notesSlide4.xml"/><Relationship Id="rId6" Type="http://schemas.openxmlformats.org/officeDocument/2006/relationships/slideLayout" Target="../slideLayouts/slideLayout26.xml"/><Relationship Id="rId5" Type="http://schemas.openxmlformats.org/officeDocument/2006/relationships/image" Target="../media/image125.png"/><Relationship Id="rId4" Type="http://schemas.openxmlformats.org/officeDocument/2006/relationships/image" Target="../media/image124.jpeg"/><Relationship Id="rId3" Type="http://schemas.openxmlformats.org/officeDocument/2006/relationships/image" Target="../media/image123.png"/><Relationship Id="rId2" Type="http://schemas.openxmlformats.org/officeDocument/2006/relationships/image" Target="../media/image122.png"/><Relationship Id="rId1" Type="http://schemas.openxmlformats.org/officeDocument/2006/relationships/image" Target="../media/image121.jpeg"/></Relationships>
</file>

<file path=ppt/slides/_rels/slide17.xml.rels><?xml version="1.0" encoding="UTF-8" standalone="yes"?>
<Relationships xmlns="http://schemas.openxmlformats.org/package/2006/relationships"><Relationship Id="rId9" Type="http://schemas.openxmlformats.org/officeDocument/2006/relationships/image" Target="../media/image130.png"/><Relationship Id="rId8" Type="http://schemas.openxmlformats.org/officeDocument/2006/relationships/image" Target="../media/image129.png"/><Relationship Id="rId7" Type="http://schemas.openxmlformats.org/officeDocument/2006/relationships/image" Target="../media/image128.png"/><Relationship Id="rId6" Type="http://schemas.microsoft.com/office/2007/relationships/media" Target="../media/media5.wmv"/><Relationship Id="rId5" Type="http://schemas.openxmlformats.org/officeDocument/2006/relationships/video" Target="../media/media5.wmv"/><Relationship Id="rId4" Type="http://schemas.openxmlformats.org/officeDocument/2006/relationships/image" Target="../media/image127.png"/><Relationship Id="rId3" Type="http://schemas.microsoft.com/office/2007/relationships/media" Target="../media/media4.wmv"/><Relationship Id="rId2" Type="http://schemas.openxmlformats.org/officeDocument/2006/relationships/video" Target="../media/media4.wmv"/><Relationship Id="rId19" Type="http://schemas.openxmlformats.org/officeDocument/2006/relationships/slideLayout" Target="../slideLayouts/slideLayout27.xml"/><Relationship Id="rId18" Type="http://schemas.microsoft.com/office/2007/relationships/hdphoto" Target="../media/image139.wdp"/><Relationship Id="rId17" Type="http://schemas.openxmlformats.org/officeDocument/2006/relationships/image" Target="../media/image138.png"/><Relationship Id="rId16" Type="http://schemas.openxmlformats.org/officeDocument/2006/relationships/image" Target="../media/image137.png"/><Relationship Id="rId15" Type="http://schemas.openxmlformats.org/officeDocument/2006/relationships/image" Target="../media/image136.png"/><Relationship Id="rId14" Type="http://schemas.microsoft.com/office/2007/relationships/hdphoto" Target="../media/image135.wdp"/><Relationship Id="rId13" Type="http://schemas.openxmlformats.org/officeDocument/2006/relationships/image" Target="../media/image134.png"/><Relationship Id="rId12" Type="http://schemas.microsoft.com/office/2007/relationships/hdphoto" Target="../media/image133.wdp"/><Relationship Id="rId11" Type="http://schemas.openxmlformats.org/officeDocument/2006/relationships/image" Target="../media/image132.png"/><Relationship Id="rId10" Type="http://schemas.microsoft.com/office/2007/relationships/hdphoto" Target="../media/image131.wdp"/><Relationship Id="rId1" Type="http://schemas.openxmlformats.org/officeDocument/2006/relationships/image" Target="../media/image126.png"/></Relationships>
</file>

<file path=ppt/slides/_rels/slide18.xml.rels><?xml version="1.0" encoding="UTF-8" standalone="yes"?>
<Relationships xmlns="http://schemas.openxmlformats.org/package/2006/relationships"><Relationship Id="rId9" Type="http://schemas.openxmlformats.org/officeDocument/2006/relationships/image" Target="../media/image146.png"/><Relationship Id="rId8" Type="http://schemas.openxmlformats.org/officeDocument/2006/relationships/image" Target="../media/image145.png"/><Relationship Id="rId7" Type="http://schemas.microsoft.com/office/2007/relationships/hdphoto" Target="../media/image144.wdp"/><Relationship Id="rId6" Type="http://schemas.openxmlformats.org/officeDocument/2006/relationships/image" Target="../media/image143.png"/><Relationship Id="rId5" Type="http://schemas.openxmlformats.org/officeDocument/2006/relationships/image" Target="../media/image142.png"/><Relationship Id="rId4" Type="http://schemas.openxmlformats.org/officeDocument/2006/relationships/image" Target="../media/image43.emf"/><Relationship Id="rId3" Type="http://schemas.openxmlformats.org/officeDocument/2006/relationships/image" Target="../media/image46.png"/><Relationship Id="rId2" Type="http://schemas.openxmlformats.org/officeDocument/2006/relationships/image" Target="../media/image141.jpeg"/><Relationship Id="rId14" Type="http://schemas.openxmlformats.org/officeDocument/2006/relationships/notesSlide" Target="../notesSlides/notesSlide5.xml"/><Relationship Id="rId13" Type="http://schemas.openxmlformats.org/officeDocument/2006/relationships/slideLayout" Target="../slideLayouts/slideLayout28.xml"/><Relationship Id="rId12" Type="http://schemas.openxmlformats.org/officeDocument/2006/relationships/image" Target="../media/image149.png"/><Relationship Id="rId11" Type="http://schemas.openxmlformats.org/officeDocument/2006/relationships/image" Target="../media/image148.png"/><Relationship Id="rId10" Type="http://schemas.openxmlformats.org/officeDocument/2006/relationships/image" Target="../media/image147.png"/><Relationship Id="rId1" Type="http://schemas.openxmlformats.org/officeDocument/2006/relationships/image" Target="../media/image140.jpeg"/></Relationships>
</file>

<file path=ppt/slides/_rels/slide19.xml.rels><?xml version="1.0" encoding="UTF-8" standalone="yes"?>
<Relationships xmlns="http://schemas.openxmlformats.org/package/2006/relationships"><Relationship Id="rId7" Type="http://schemas.openxmlformats.org/officeDocument/2006/relationships/slideLayout" Target="../slideLayouts/slideLayout29.xml"/><Relationship Id="rId6" Type="http://schemas.openxmlformats.org/officeDocument/2006/relationships/image" Target="../media/image154.png"/><Relationship Id="rId5" Type="http://schemas.microsoft.com/office/2007/relationships/hdphoto" Target="../media/image153.wdp"/><Relationship Id="rId4" Type="http://schemas.openxmlformats.org/officeDocument/2006/relationships/image" Target="../media/image152.png"/><Relationship Id="rId3" Type="http://schemas.openxmlformats.org/officeDocument/2006/relationships/image" Target="../media/image151.jpeg"/><Relationship Id="rId2" Type="http://schemas.openxmlformats.org/officeDocument/2006/relationships/image" Target="../media/image150.png"/><Relationship Id="rId1" Type="http://schemas.openxmlformats.org/officeDocument/2006/relationships/image" Target="../media/image3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9" Type="http://schemas.openxmlformats.org/officeDocument/2006/relationships/image" Target="../media/image163.png"/><Relationship Id="rId8" Type="http://schemas.openxmlformats.org/officeDocument/2006/relationships/image" Target="../media/image162.jpeg"/><Relationship Id="rId7" Type="http://schemas.microsoft.com/office/2007/relationships/hdphoto" Target="../media/image161.wdp"/><Relationship Id="rId6" Type="http://schemas.openxmlformats.org/officeDocument/2006/relationships/image" Target="../media/image160.png"/><Relationship Id="rId5" Type="http://schemas.microsoft.com/office/2007/relationships/hdphoto" Target="../media/image159.wdp"/><Relationship Id="rId4" Type="http://schemas.openxmlformats.org/officeDocument/2006/relationships/image" Target="../media/image158.png"/><Relationship Id="rId3" Type="http://schemas.openxmlformats.org/officeDocument/2006/relationships/image" Target="../media/image157.jpeg"/><Relationship Id="rId2" Type="http://schemas.openxmlformats.org/officeDocument/2006/relationships/image" Target="../media/image156.jpeg"/><Relationship Id="rId12" Type="http://schemas.openxmlformats.org/officeDocument/2006/relationships/slideLayout" Target="../slideLayouts/slideLayout30.xml"/><Relationship Id="rId11" Type="http://schemas.openxmlformats.org/officeDocument/2006/relationships/image" Target="../media/image165.png"/><Relationship Id="rId10" Type="http://schemas.openxmlformats.org/officeDocument/2006/relationships/image" Target="../media/image164.jpeg"/><Relationship Id="rId1" Type="http://schemas.openxmlformats.org/officeDocument/2006/relationships/image" Target="../media/image155.jpeg"/></Relationships>
</file>

<file path=ppt/slides/_rels/slide21.xml.rels><?xml version="1.0" encoding="UTF-8" standalone="yes"?>
<Relationships xmlns="http://schemas.openxmlformats.org/package/2006/relationships"><Relationship Id="rId9" Type="http://schemas.microsoft.com/office/2007/relationships/hdphoto" Target="../media/image174.wdp"/><Relationship Id="rId8" Type="http://schemas.openxmlformats.org/officeDocument/2006/relationships/image" Target="../media/image173.png"/><Relationship Id="rId7" Type="http://schemas.microsoft.com/office/2007/relationships/hdphoto" Target="../media/image172.wdp"/><Relationship Id="rId6" Type="http://schemas.openxmlformats.org/officeDocument/2006/relationships/image" Target="../media/image171.png"/><Relationship Id="rId5" Type="http://schemas.microsoft.com/office/2007/relationships/hdphoto" Target="../media/image170.wdp"/><Relationship Id="rId4" Type="http://schemas.openxmlformats.org/officeDocument/2006/relationships/image" Target="../media/image169.png"/><Relationship Id="rId3" Type="http://schemas.microsoft.com/office/2007/relationships/hdphoto" Target="../media/image168.wdp"/><Relationship Id="rId20" Type="http://schemas.openxmlformats.org/officeDocument/2006/relationships/slideLayout" Target="../slideLayouts/slideLayout31.xml"/><Relationship Id="rId2" Type="http://schemas.openxmlformats.org/officeDocument/2006/relationships/image" Target="../media/image167.png"/><Relationship Id="rId19" Type="http://schemas.openxmlformats.org/officeDocument/2006/relationships/image" Target="../media/image184.jpeg"/><Relationship Id="rId18" Type="http://schemas.openxmlformats.org/officeDocument/2006/relationships/image" Target="../media/image183.png"/><Relationship Id="rId17" Type="http://schemas.openxmlformats.org/officeDocument/2006/relationships/image" Target="../media/image182.png"/><Relationship Id="rId16" Type="http://schemas.microsoft.com/office/2007/relationships/hdphoto" Target="../media/image181.wdp"/><Relationship Id="rId15" Type="http://schemas.openxmlformats.org/officeDocument/2006/relationships/image" Target="../media/image180.png"/><Relationship Id="rId14" Type="http://schemas.microsoft.com/office/2007/relationships/hdphoto" Target="../media/image179.wdp"/><Relationship Id="rId13" Type="http://schemas.openxmlformats.org/officeDocument/2006/relationships/image" Target="../media/image178.png"/><Relationship Id="rId12" Type="http://schemas.openxmlformats.org/officeDocument/2006/relationships/image" Target="../media/image177.png"/><Relationship Id="rId11" Type="http://schemas.microsoft.com/office/2007/relationships/hdphoto" Target="../media/image176.wdp"/><Relationship Id="rId10" Type="http://schemas.openxmlformats.org/officeDocument/2006/relationships/image" Target="../media/image175.png"/><Relationship Id="rId1" Type="http://schemas.openxmlformats.org/officeDocument/2006/relationships/image" Target="../media/image166.png"/></Relationships>
</file>

<file path=ppt/slides/_rels/slide22.xml.rels><?xml version="1.0" encoding="UTF-8" standalone="yes"?>
<Relationships xmlns="http://schemas.openxmlformats.org/package/2006/relationships"><Relationship Id="rId9" Type="http://schemas.openxmlformats.org/officeDocument/2006/relationships/image" Target="../media/image192.png"/><Relationship Id="rId8" Type="http://schemas.openxmlformats.org/officeDocument/2006/relationships/image" Target="../media/image18.png"/><Relationship Id="rId7" Type="http://schemas.openxmlformats.org/officeDocument/2006/relationships/image" Target="../media/image191.png"/><Relationship Id="rId6" Type="http://schemas.microsoft.com/office/2007/relationships/hdphoto" Target="../media/image190.wdp"/><Relationship Id="rId5" Type="http://schemas.openxmlformats.org/officeDocument/2006/relationships/image" Target="../media/image189.png"/><Relationship Id="rId4" Type="http://schemas.microsoft.com/office/2007/relationships/hdphoto" Target="../media/image188.wdp"/><Relationship Id="rId3" Type="http://schemas.openxmlformats.org/officeDocument/2006/relationships/image" Target="../media/image187.png"/><Relationship Id="rId24" Type="http://schemas.openxmlformats.org/officeDocument/2006/relationships/slideLayout" Target="../slideLayouts/slideLayout32.xml"/><Relationship Id="rId23" Type="http://schemas.openxmlformats.org/officeDocument/2006/relationships/image" Target="../media/image201.png"/><Relationship Id="rId22" Type="http://schemas.microsoft.com/office/2007/relationships/media" Target="../media/media7.wmv"/><Relationship Id="rId21" Type="http://schemas.openxmlformats.org/officeDocument/2006/relationships/video" Target="../media/media7.wmv"/><Relationship Id="rId20" Type="http://schemas.openxmlformats.org/officeDocument/2006/relationships/image" Target="../media/image200.png"/><Relationship Id="rId2" Type="http://schemas.openxmlformats.org/officeDocument/2006/relationships/image" Target="../media/image186.jpeg"/><Relationship Id="rId19" Type="http://schemas.microsoft.com/office/2007/relationships/media" Target="../media/media6.wmv"/><Relationship Id="rId18" Type="http://schemas.openxmlformats.org/officeDocument/2006/relationships/video" Target="../media/media6.wmv"/><Relationship Id="rId17" Type="http://schemas.openxmlformats.org/officeDocument/2006/relationships/image" Target="../media/image199.png"/><Relationship Id="rId16" Type="http://schemas.openxmlformats.org/officeDocument/2006/relationships/image" Target="../media/image198.png"/><Relationship Id="rId15" Type="http://schemas.microsoft.com/office/2007/relationships/hdphoto" Target="../media/image197.wdp"/><Relationship Id="rId14" Type="http://schemas.openxmlformats.org/officeDocument/2006/relationships/image" Target="../media/image196.png"/><Relationship Id="rId13" Type="http://schemas.openxmlformats.org/officeDocument/2006/relationships/image" Target="../media/image195.png"/><Relationship Id="rId12" Type="http://schemas.microsoft.com/office/2007/relationships/hdphoto" Target="../media/image194.wdp"/><Relationship Id="rId11" Type="http://schemas.openxmlformats.org/officeDocument/2006/relationships/image" Target="../media/image193.png"/><Relationship Id="rId10" Type="http://schemas.openxmlformats.org/officeDocument/2006/relationships/image" Target="../media/image43.emf"/><Relationship Id="rId1" Type="http://schemas.openxmlformats.org/officeDocument/2006/relationships/image" Target="../media/image185.jpeg"/></Relationships>
</file>

<file path=ppt/slides/_rels/slide23.xml.rels><?xml version="1.0" encoding="UTF-8" standalone="yes"?>
<Relationships xmlns="http://schemas.openxmlformats.org/package/2006/relationships"><Relationship Id="rId9" Type="http://schemas.openxmlformats.org/officeDocument/2006/relationships/image" Target="../media/image206.png"/><Relationship Id="rId8" Type="http://schemas.openxmlformats.org/officeDocument/2006/relationships/image" Target="../media/image205.png"/><Relationship Id="rId7" Type="http://schemas.openxmlformats.org/officeDocument/2006/relationships/image" Target="../media/image204.png"/><Relationship Id="rId6" Type="http://schemas.microsoft.com/office/2007/relationships/media" Target="../media/media9.mov"/><Relationship Id="rId5" Type="http://schemas.openxmlformats.org/officeDocument/2006/relationships/video" Target="../media/media9.mov"/><Relationship Id="rId4" Type="http://schemas.openxmlformats.org/officeDocument/2006/relationships/image" Target="../media/image203.png"/><Relationship Id="rId3" Type="http://schemas.microsoft.com/office/2007/relationships/media" Target="../media/media8.mp4"/><Relationship Id="rId2" Type="http://schemas.openxmlformats.org/officeDocument/2006/relationships/video" Target="../media/media8.mp4"/><Relationship Id="rId19" Type="http://schemas.openxmlformats.org/officeDocument/2006/relationships/notesSlide" Target="../notesSlides/notesSlide6.xml"/><Relationship Id="rId18" Type="http://schemas.openxmlformats.org/officeDocument/2006/relationships/slideLayout" Target="../slideLayouts/slideLayout33.xml"/><Relationship Id="rId17" Type="http://schemas.openxmlformats.org/officeDocument/2006/relationships/image" Target="../media/image36.emf"/><Relationship Id="rId16" Type="http://schemas.openxmlformats.org/officeDocument/2006/relationships/image" Target="../media/image110.png"/><Relationship Id="rId15" Type="http://schemas.openxmlformats.org/officeDocument/2006/relationships/image" Target="../media/image109.png"/><Relationship Id="rId14" Type="http://schemas.openxmlformats.org/officeDocument/2006/relationships/image" Target="../media/image108.emf"/><Relationship Id="rId13" Type="http://schemas.openxmlformats.org/officeDocument/2006/relationships/image" Target="../media/image210.png"/><Relationship Id="rId12" Type="http://schemas.openxmlformats.org/officeDocument/2006/relationships/image" Target="../media/image209.png"/><Relationship Id="rId11" Type="http://schemas.openxmlformats.org/officeDocument/2006/relationships/image" Target="../media/image208.png"/><Relationship Id="rId10" Type="http://schemas.openxmlformats.org/officeDocument/2006/relationships/image" Target="../media/image207.png"/><Relationship Id="rId1" Type="http://schemas.openxmlformats.org/officeDocument/2006/relationships/image" Target="../media/image202.png"/></Relationships>
</file>

<file path=ppt/slides/_rels/slide24.xml.rels><?xml version="1.0" encoding="UTF-8" standalone="yes"?>
<Relationships xmlns="http://schemas.openxmlformats.org/package/2006/relationships"><Relationship Id="rId6" Type="http://schemas.openxmlformats.org/officeDocument/2006/relationships/slideLayout" Target="../slideLayouts/slideLayout34.xml"/><Relationship Id="rId5" Type="http://schemas.openxmlformats.org/officeDocument/2006/relationships/image" Target="../media/image215.png"/><Relationship Id="rId4" Type="http://schemas.openxmlformats.org/officeDocument/2006/relationships/image" Target="../media/image214.png"/><Relationship Id="rId3" Type="http://schemas.openxmlformats.org/officeDocument/2006/relationships/image" Target="../media/image213.png"/><Relationship Id="rId2" Type="http://schemas.openxmlformats.org/officeDocument/2006/relationships/image" Target="../media/image212.png"/><Relationship Id="rId1" Type="http://schemas.openxmlformats.org/officeDocument/2006/relationships/image" Target="../media/image211.png"/></Relationships>
</file>

<file path=ppt/slides/_rels/slide25.xml.rels><?xml version="1.0" encoding="UTF-8" standalone="yes"?>
<Relationships xmlns="http://schemas.openxmlformats.org/package/2006/relationships"><Relationship Id="rId9" Type="http://schemas.openxmlformats.org/officeDocument/2006/relationships/image" Target="../media/image224.png"/><Relationship Id="rId8" Type="http://schemas.openxmlformats.org/officeDocument/2006/relationships/image" Target="../media/image223.png"/><Relationship Id="rId7" Type="http://schemas.openxmlformats.org/officeDocument/2006/relationships/image" Target="../media/image222.png"/><Relationship Id="rId6" Type="http://schemas.openxmlformats.org/officeDocument/2006/relationships/image" Target="../media/image221.png"/><Relationship Id="rId5" Type="http://schemas.microsoft.com/office/2007/relationships/hdphoto" Target="../media/image220.wdp"/><Relationship Id="rId4" Type="http://schemas.openxmlformats.org/officeDocument/2006/relationships/image" Target="../media/image219.png"/><Relationship Id="rId3" Type="http://schemas.microsoft.com/office/2007/relationships/hdphoto" Target="../media/image218.wdp"/><Relationship Id="rId2" Type="http://schemas.openxmlformats.org/officeDocument/2006/relationships/image" Target="../media/image217.png"/><Relationship Id="rId12" Type="http://schemas.openxmlformats.org/officeDocument/2006/relationships/slideLayout" Target="../slideLayouts/slideLayout35.xml"/><Relationship Id="rId11" Type="http://schemas.openxmlformats.org/officeDocument/2006/relationships/image" Target="../media/image226.png"/><Relationship Id="rId10" Type="http://schemas.openxmlformats.org/officeDocument/2006/relationships/image" Target="../media/image225.png"/><Relationship Id="rId1" Type="http://schemas.openxmlformats.org/officeDocument/2006/relationships/image" Target="../media/image21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7.xml.rels><?xml version="1.0" encoding="UTF-8" standalone="yes"?>
<Relationships xmlns="http://schemas.openxmlformats.org/package/2006/relationships"><Relationship Id="rId9" Type="http://schemas.openxmlformats.org/officeDocument/2006/relationships/slideLayout" Target="../slideLayouts/slideLayout37.xml"/><Relationship Id="rId8" Type="http://schemas.openxmlformats.org/officeDocument/2006/relationships/image" Target="../media/image234.png"/><Relationship Id="rId7" Type="http://schemas.openxmlformats.org/officeDocument/2006/relationships/image" Target="../media/image233.png"/><Relationship Id="rId6" Type="http://schemas.microsoft.com/office/2007/relationships/hdphoto" Target="../media/image232.wdp"/><Relationship Id="rId5" Type="http://schemas.openxmlformats.org/officeDocument/2006/relationships/image" Target="../media/image231.png"/><Relationship Id="rId4" Type="http://schemas.microsoft.com/office/2007/relationships/hdphoto" Target="../media/image230.wdp"/><Relationship Id="rId3" Type="http://schemas.openxmlformats.org/officeDocument/2006/relationships/image" Target="../media/image229.png"/><Relationship Id="rId2" Type="http://schemas.openxmlformats.org/officeDocument/2006/relationships/image" Target="../media/image228.png"/><Relationship Id="rId10" Type="http://schemas.openxmlformats.org/officeDocument/2006/relationships/notesSlide" Target="../notesSlides/notesSlide7.xml"/><Relationship Id="rId1" Type="http://schemas.openxmlformats.org/officeDocument/2006/relationships/image" Target="../media/image227.emf"/></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8.xml"/><Relationship Id="rId1" Type="http://schemas.openxmlformats.org/officeDocument/2006/relationships/image" Target="../media/image235.emf"/></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39.xml"/><Relationship Id="rId1" Type="http://schemas.openxmlformats.org/officeDocument/2006/relationships/image" Target="../media/image236.emf"/></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image" Target="../media/image7.png"/><Relationship Id="rId1" Type="http://schemas.openxmlformats.org/officeDocument/2006/relationships/image" Target="../media/image6.png"/></Relationships>
</file>

<file path=ppt/slides/_rels/slide30.xml.rels><?xml version="1.0" encoding="UTF-8" standalone="yes"?>
<Relationships xmlns="http://schemas.openxmlformats.org/package/2006/relationships"><Relationship Id="rId9" Type="http://schemas.openxmlformats.org/officeDocument/2006/relationships/image" Target="../media/image244.png"/><Relationship Id="rId8" Type="http://schemas.openxmlformats.org/officeDocument/2006/relationships/image" Target="../media/image57.png"/><Relationship Id="rId7" Type="http://schemas.openxmlformats.org/officeDocument/2006/relationships/image" Target="../media/image243.png"/><Relationship Id="rId6" Type="http://schemas.openxmlformats.org/officeDocument/2006/relationships/image" Target="../media/image242.png"/><Relationship Id="rId5" Type="http://schemas.openxmlformats.org/officeDocument/2006/relationships/image" Target="../media/image241.png"/><Relationship Id="rId4" Type="http://schemas.openxmlformats.org/officeDocument/2006/relationships/image" Target="../media/image240.png"/><Relationship Id="rId3" Type="http://schemas.openxmlformats.org/officeDocument/2006/relationships/image" Target="../media/image239.png"/><Relationship Id="rId2" Type="http://schemas.openxmlformats.org/officeDocument/2006/relationships/image" Target="../media/image238.png"/><Relationship Id="rId13" Type="http://schemas.openxmlformats.org/officeDocument/2006/relationships/slideLayout" Target="../slideLayouts/slideLayout40.xml"/><Relationship Id="rId12" Type="http://schemas.openxmlformats.org/officeDocument/2006/relationships/image" Target="../media/image46.png"/><Relationship Id="rId11" Type="http://schemas.microsoft.com/office/2007/relationships/hdphoto" Target="../media/image246.wdp"/><Relationship Id="rId10" Type="http://schemas.openxmlformats.org/officeDocument/2006/relationships/image" Target="../media/image245.png"/><Relationship Id="rId1" Type="http://schemas.openxmlformats.org/officeDocument/2006/relationships/image" Target="../media/image237.png"/></Relationships>
</file>

<file path=ppt/slides/_rels/slide31.xml.rels><?xml version="1.0" encoding="UTF-8" standalone="yes"?>
<Relationships xmlns="http://schemas.openxmlformats.org/package/2006/relationships"><Relationship Id="rId9" Type="http://schemas.openxmlformats.org/officeDocument/2006/relationships/image" Target="../media/image255.png"/><Relationship Id="rId8" Type="http://schemas.openxmlformats.org/officeDocument/2006/relationships/image" Target="../media/image254.png"/><Relationship Id="rId7" Type="http://schemas.openxmlformats.org/officeDocument/2006/relationships/image" Target="../media/image253.png"/><Relationship Id="rId6" Type="http://schemas.openxmlformats.org/officeDocument/2006/relationships/image" Target="../media/image252.png"/><Relationship Id="rId5" Type="http://schemas.openxmlformats.org/officeDocument/2006/relationships/image" Target="../media/image251.png"/><Relationship Id="rId4" Type="http://schemas.openxmlformats.org/officeDocument/2006/relationships/image" Target="../media/image250.png"/><Relationship Id="rId3" Type="http://schemas.openxmlformats.org/officeDocument/2006/relationships/image" Target="../media/image249.png"/><Relationship Id="rId2" Type="http://schemas.openxmlformats.org/officeDocument/2006/relationships/image" Target="../media/image248.png"/><Relationship Id="rId11" Type="http://schemas.openxmlformats.org/officeDocument/2006/relationships/notesSlide" Target="../notesSlides/notesSlide9.xml"/><Relationship Id="rId10" Type="http://schemas.openxmlformats.org/officeDocument/2006/relationships/slideLayout" Target="../slideLayouts/slideLayout41.xml"/><Relationship Id="rId1" Type="http://schemas.openxmlformats.org/officeDocument/2006/relationships/image" Target="../media/image247.png"/></Relationships>
</file>

<file path=ppt/slides/_rels/slide32.xml.rels><?xml version="1.0" encoding="UTF-8" standalone="yes"?>
<Relationships xmlns="http://schemas.openxmlformats.org/package/2006/relationships"><Relationship Id="rId7" Type="http://schemas.openxmlformats.org/officeDocument/2006/relationships/notesSlide" Target="../notesSlides/notesSlide10.xml"/><Relationship Id="rId6" Type="http://schemas.openxmlformats.org/officeDocument/2006/relationships/slideLayout" Target="../slideLayouts/slideLayout42.xml"/><Relationship Id="rId5" Type="http://schemas.openxmlformats.org/officeDocument/2006/relationships/image" Target="../media/image260.png"/><Relationship Id="rId4" Type="http://schemas.openxmlformats.org/officeDocument/2006/relationships/image" Target="../media/image259.png"/><Relationship Id="rId3" Type="http://schemas.openxmlformats.org/officeDocument/2006/relationships/image" Target="../media/image258.png"/><Relationship Id="rId2" Type="http://schemas.openxmlformats.org/officeDocument/2006/relationships/image" Target="../media/image257.png"/><Relationship Id="rId1" Type="http://schemas.openxmlformats.org/officeDocument/2006/relationships/image" Target="../media/image25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4.xml.rels><?xml version="1.0" encoding="UTF-8" standalone="yes"?>
<Relationships xmlns="http://schemas.openxmlformats.org/package/2006/relationships"><Relationship Id="rId8" Type="http://schemas.openxmlformats.org/officeDocument/2006/relationships/notesSlide" Target="../notesSlides/notesSlide11.xml"/><Relationship Id="rId7" Type="http://schemas.openxmlformats.org/officeDocument/2006/relationships/slideLayout" Target="../slideLayouts/slideLayout44.xml"/><Relationship Id="rId6" Type="http://schemas.openxmlformats.org/officeDocument/2006/relationships/image" Target="../media/image266.png"/><Relationship Id="rId5" Type="http://schemas.openxmlformats.org/officeDocument/2006/relationships/image" Target="../media/image265.png"/><Relationship Id="rId4" Type="http://schemas.openxmlformats.org/officeDocument/2006/relationships/image" Target="../media/image264.png"/><Relationship Id="rId3" Type="http://schemas.openxmlformats.org/officeDocument/2006/relationships/image" Target="../media/image263.jpeg"/><Relationship Id="rId2" Type="http://schemas.openxmlformats.org/officeDocument/2006/relationships/image" Target="../media/image262.jpeg"/><Relationship Id="rId1" Type="http://schemas.openxmlformats.org/officeDocument/2006/relationships/image" Target="../media/image261.jpeg"/></Relationships>
</file>

<file path=ppt/slides/_rels/slide35.xml.rels><?xml version="1.0" encoding="UTF-8" standalone="yes"?>
<Relationships xmlns="http://schemas.openxmlformats.org/package/2006/relationships"><Relationship Id="rId5" Type="http://schemas.openxmlformats.org/officeDocument/2006/relationships/notesSlide" Target="../notesSlides/notesSlide12.xml"/><Relationship Id="rId4" Type="http://schemas.openxmlformats.org/officeDocument/2006/relationships/slideLayout" Target="../slideLayouts/slideLayout45.xml"/><Relationship Id="rId3" Type="http://schemas.openxmlformats.org/officeDocument/2006/relationships/image" Target="../media/image269.png"/><Relationship Id="rId2" Type="http://schemas.openxmlformats.org/officeDocument/2006/relationships/image" Target="../media/image268.png"/><Relationship Id="rId1" Type="http://schemas.openxmlformats.org/officeDocument/2006/relationships/image" Target="../media/image267.jpeg"/></Relationships>
</file>

<file path=ppt/slides/_rels/slide36.xml.rels><?xml version="1.0" encoding="UTF-8" standalone="yes"?>
<Relationships xmlns="http://schemas.openxmlformats.org/package/2006/relationships"><Relationship Id="rId9" Type="http://schemas.openxmlformats.org/officeDocument/2006/relationships/image" Target="../media/image273.png"/><Relationship Id="rId8" Type="http://schemas.microsoft.com/office/2007/relationships/media" Target="../media/media11.mp4"/><Relationship Id="rId7" Type="http://schemas.openxmlformats.org/officeDocument/2006/relationships/video" Target="../media/media11.mp4"/><Relationship Id="rId6" Type="http://schemas.openxmlformats.org/officeDocument/2006/relationships/image" Target="../media/image36.emf"/><Relationship Id="rId5" Type="http://schemas.openxmlformats.org/officeDocument/2006/relationships/image" Target="../media/image272.png"/><Relationship Id="rId4" Type="http://schemas.microsoft.com/office/2007/relationships/media" Target="../media/media10.m4a"/><Relationship Id="rId3" Type="http://schemas.openxmlformats.org/officeDocument/2006/relationships/audio" Target="../media/media10.m4a"/><Relationship Id="rId2" Type="http://schemas.openxmlformats.org/officeDocument/2006/relationships/image" Target="../media/image271.png"/><Relationship Id="rId12" Type="http://schemas.openxmlformats.org/officeDocument/2006/relationships/notesSlide" Target="../notesSlides/notesSlide13.xml"/><Relationship Id="rId11" Type="http://schemas.openxmlformats.org/officeDocument/2006/relationships/slideLayout" Target="../slideLayouts/slideLayout46.xml"/><Relationship Id="rId10" Type="http://schemas.openxmlformats.org/officeDocument/2006/relationships/image" Target="../media/image274.jpeg"/><Relationship Id="rId1" Type="http://schemas.openxmlformats.org/officeDocument/2006/relationships/image" Target="../media/image270.png"/></Relationships>
</file>

<file path=ppt/slides/_rels/slide37.xml.rels><?xml version="1.0" encoding="UTF-8" standalone="yes"?>
<Relationships xmlns="http://schemas.openxmlformats.org/package/2006/relationships"><Relationship Id="rId7" Type="http://schemas.openxmlformats.org/officeDocument/2006/relationships/notesSlide" Target="../notesSlides/notesSlide14.xml"/><Relationship Id="rId6" Type="http://schemas.openxmlformats.org/officeDocument/2006/relationships/slideLayout" Target="../slideLayouts/slideLayout47.xml"/><Relationship Id="rId5" Type="http://schemas.openxmlformats.org/officeDocument/2006/relationships/image" Target="../media/image279.png"/><Relationship Id="rId4" Type="http://schemas.openxmlformats.org/officeDocument/2006/relationships/image" Target="../media/image278.png"/><Relationship Id="rId3" Type="http://schemas.openxmlformats.org/officeDocument/2006/relationships/image" Target="../media/image277.png"/><Relationship Id="rId2" Type="http://schemas.openxmlformats.org/officeDocument/2006/relationships/image" Target="../media/image276.emf"/><Relationship Id="rId1" Type="http://schemas.openxmlformats.org/officeDocument/2006/relationships/image" Target="../media/image275.png"/></Relationships>
</file>

<file path=ppt/slides/_rels/slide38.xml.rels><?xml version="1.0" encoding="UTF-8" standalone="yes"?>
<Relationships xmlns="http://schemas.openxmlformats.org/package/2006/relationships"><Relationship Id="rId6" Type="http://schemas.openxmlformats.org/officeDocument/2006/relationships/slideLayout" Target="../slideLayouts/slideLayout48.xml"/><Relationship Id="rId5" Type="http://schemas.openxmlformats.org/officeDocument/2006/relationships/image" Target="../media/image284.png"/><Relationship Id="rId4" Type="http://schemas.openxmlformats.org/officeDocument/2006/relationships/image" Target="../media/image283.png"/><Relationship Id="rId3" Type="http://schemas.openxmlformats.org/officeDocument/2006/relationships/image" Target="../media/image282.png"/><Relationship Id="rId2" Type="http://schemas.openxmlformats.org/officeDocument/2006/relationships/image" Target="../media/image281.png"/><Relationship Id="rId1" Type="http://schemas.openxmlformats.org/officeDocument/2006/relationships/image" Target="../media/image28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4.xml.rels><?xml version="1.0" encoding="UTF-8" standalone="yes"?>
<Relationships xmlns="http://schemas.openxmlformats.org/package/2006/relationships"><Relationship Id="rId6" Type="http://schemas.openxmlformats.org/officeDocument/2006/relationships/slideLayout" Target="../slideLayouts/slideLayout14.xml"/><Relationship Id="rId5" Type="http://schemas.openxmlformats.org/officeDocument/2006/relationships/image" Target="../media/image12.png"/><Relationship Id="rId4" Type="http://schemas.openxmlformats.org/officeDocument/2006/relationships/image" Target="../media/image11.png"/><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50.xml"/><Relationship Id="rId2" Type="http://schemas.openxmlformats.org/officeDocument/2006/relationships/image" Target="../media/image286.jpeg"/><Relationship Id="rId1" Type="http://schemas.openxmlformats.org/officeDocument/2006/relationships/image" Target="../media/image285.jpeg"/></Relationships>
</file>

<file path=ppt/slides/_rels/slide41.xml.rels><?xml version="1.0" encoding="UTF-8" standalone="yes"?>
<Relationships xmlns="http://schemas.openxmlformats.org/package/2006/relationships"><Relationship Id="rId7" Type="http://schemas.openxmlformats.org/officeDocument/2006/relationships/slideLayout" Target="../slideLayouts/slideLayout51.xml"/><Relationship Id="rId6" Type="http://schemas.openxmlformats.org/officeDocument/2006/relationships/image" Target="../media/image288.png"/><Relationship Id="rId5" Type="http://schemas.microsoft.com/office/2007/relationships/media" Target="../media/media13.mp4"/><Relationship Id="rId4" Type="http://schemas.openxmlformats.org/officeDocument/2006/relationships/video" Target="../media/media13.mp4"/><Relationship Id="rId3" Type="http://schemas.openxmlformats.org/officeDocument/2006/relationships/image" Target="../media/image287.png"/><Relationship Id="rId2" Type="http://schemas.microsoft.com/office/2007/relationships/media" Target="../media/media12.mp4"/><Relationship Id="rId1" Type="http://schemas.openxmlformats.org/officeDocument/2006/relationships/video" Target="../media/media12.mp4"/></Relationships>
</file>

<file path=ppt/slides/_rels/slide42.xml.rels><?xml version="1.0" encoding="UTF-8" standalone="yes"?>
<Relationships xmlns="http://schemas.openxmlformats.org/package/2006/relationships"><Relationship Id="rId4" Type="http://schemas.openxmlformats.org/officeDocument/2006/relationships/notesSlide" Target="../notesSlides/notesSlide15.xml"/><Relationship Id="rId3" Type="http://schemas.openxmlformats.org/officeDocument/2006/relationships/slideLayout" Target="../slideLayouts/slideLayout52.xml"/><Relationship Id="rId2" Type="http://schemas.openxmlformats.org/officeDocument/2006/relationships/image" Target="../media/image290.png"/><Relationship Id="rId1" Type="http://schemas.openxmlformats.org/officeDocument/2006/relationships/image" Target="../media/image289.png"/></Relationships>
</file>

<file path=ppt/slides/_rels/slide43.xml.rels><?xml version="1.0" encoding="UTF-8" standalone="yes"?>
<Relationships xmlns="http://schemas.openxmlformats.org/package/2006/relationships"><Relationship Id="rId4" Type="http://schemas.openxmlformats.org/officeDocument/2006/relationships/notesSlide" Target="../notesSlides/notesSlide16.xml"/><Relationship Id="rId3" Type="http://schemas.openxmlformats.org/officeDocument/2006/relationships/slideLayout" Target="../slideLayouts/slideLayout53.xml"/><Relationship Id="rId2" Type="http://schemas.openxmlformats.org/officeDocument/2006/relationships/image" Target="../media/image292.jpeg"/><Relationship Id="rId1" Type="http://schemas.openxmlformats.org/officeDocument/2006/relationships/image" Target="../media/image291.pn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54.xml"/><Relationship Id="rId2" Type="http://schemas.openxmlformats.org/officeDocument/2006/relationships/image" Target="../media/image294.jpeg"/><Relationship Id="rId1" Type="http://schemas.openxmlformats.org/officeDocument/2006/relationships/image" Target="../media/image293.jpe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55.xml"/><Relationship Id="rId2" Type="http://schemas.openxmlformats.org/officeDocument/2006/relationships/image" Target="../media/image296.png"/><Relationship Id="rId1" Type="http://schemas.openxmlformats.org/officeDocument/2006/relationships/image" Target="../media/image295.jpe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6.xml"/></Relationships>
</file>

<file path=ppt/slides/_rels/slide5.xml.rels><?xml version="1.0" encoding="UTF-8" standalone="yes"?>
<Relationships xmlns="http://schemas.openxmlformats.org/package/2006/relationships"><Relationship Id="rId7" Type="http://schemas.openxmlformats.org/officeDocument/2006/relationships/slideLayout" Target="../slideLayouts/slideLayout15.xml"/><Relationship Id="rId6" Type="http://schemas.openxmlformats.org/officeDocument/2006/relationships/image" Target="../media/image15.png"/><Relationship Id="rId5" Type="http://schemas.openxmlformats.org/officeDocument/2006/relationships/image" Target="../media/image11.png"/><Relationship Id="rId4" Type="http://schemas.openxmlformats.org/officeDocument/2006/relationships/image" Target="../media/image14.png"/><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9" Type="http://schemas.microsoft.com/office/2007/relationships/hdphoto" Target="../media/image24.wdp"/><Relationship Id="rId8" Type="http://schemas.openxmlformats.org/officeDocument/2006/relationships/image" Target="../media/image23.png"/><Relationship Id="rId7" Type="http://schemas.openxmlformats.org/officeDocument/2006/relationships/image" Target="../media/image22.png"/><Relationship Id="rId6" Type="http://schemas.openxmlformats.org/officeDocument/2006/relationships/image" Target="../media/image21.png"/><Relationship Id="rId5" Type="http://schemas.microsoft.com/office/2007/relationships/hdphoto" Target="../media/image20.wdp"/><Relationship Id="rId4" Type="http://schemas.openxmlformats.org/officeDocument/2006/relationships/image" Target="../media/image19.png"/><Relationship Id="rId3" Type="http://schemas.openxmlformats.org/officeDocument/2006/relationships/image" Target="../media/image18.png"/><Relationship Id="rId24" Type="http://schemas.openxmlformats.org/officeDocument/2006/relationships/notesSlide" Target="../notesSlides/notesSlide2.xml"/><Relationship Id="rId23" Type="http://schemas.openxmlformats.org/officeDocument/2006/relationships/slideLayout" Target="../slideLayouts/slideLayout17.xml"/><Relationship Id="rId22" Type="http://schemas.openxmlformats.org/officeDocument/2006/relationships/image" Target="../media/image37.emf"/><Relationship Id="rId21" Type="http://schemas.openxmlformats.org/officeDocument/2006/relationships/image" Target="../media/image36.emf"/><Relationship Id="rId20" Type="http://schemas.openxmlformats.org/officeDocument/2006/relationships/image" Target="../media/image35.emf"/><Relationship Id="rId2" Type="http://schemas.microsoft.com/office/2007/relationships/hdphoto" Target="../media/image17.wdp"/><Relationship Id="rId19" Type="http://schemas.openxmlformats.org/officeDocument/2006/relationships/image" Target="../media/image34.png"/><Relationship Id="rId18" Type="http://schemas.openxmlformats.org/officeDocument/2006/relationships/image" Target="../media/image33.png"/><Relationship Id="rId17" Type="http://schemas.openxmlformats.org/officeDocument/2006/relationships/image" Target="../media/image32.png"/><Relationship Id="rId16" Type="http://schemas.openxmlformats.org/officeDocument/2006/relationships/image" Target="../media/image31.png"/><Relationship Id="rId15" Type="http://schemas.openxmlformats.org/officeDocument/2006/relationships/image" Target="../media/image30.png"/><Relationship Id="rId14" Type="http://schemas.microsoft.com/office/2007/relationships/hdphoto" Target="../media/image29.wdp"/><Relationship Id="rId13" Type="http://schemas.openxmlformats.org/officeDocument/2006/relationships/image" Target="../media/image28.png"/><Relationship Id="rId12" Type="http://schemas.microsoft.com/office/2007/relationships/hdphoto" Target="../media/image27.wdp"/><Relationship Id="rId11" Type="http://schemas.openxmlformats.org/officeDocument/2006/relationships/image" Target="../media/image26.png"/><Relationship Id="rId10" Type="http://schemas.openxmlformats.org/officeDocument/2006/relationships/image" Target="../media/image25.png"/><Relationship Id="rId1" Type="http://schemas.openxmlformats.org/officeDocument/2006/relationships/image" Target="../media/image16.png"/></Relationships>
</file>

<file path=ppt/slides/_rels/slide8.xml.rels><?xml version="1.0" encoding="UTF-8" standalone="yes"?>
<Relationships xmlns="http://schemas.openxmlformats.org/package/2006/relationships"><Relationship Id="rId9" Type="http://schemas.openxmlformats.org/officeDocument/2006/relationships/image" Target="../media/image45.emf"/><Relationship Id="rId8" Type="http://schemas.openxmlformats.org/officeDocument/2006/relationships/image" Target="../media/image44.png"/><Relationship Id="rId7" Type="http://schemas.openxmlformats.org/officeDocument/2006/relationships/image" Target="../media/image43.emf"/><Relationship Id="rId6" Type="http://schemas.openxmlformats.org/officeDocument/2006/relationships/image" Target="../media/image42.emf"/><Relationship Id="rId5" Type="http://schemas.openxmlformats.org/officeDocument/2006/relationships/image" Target="../media/image41.emf"/><Relationship Id="rId4" Type="http://schemas.openxmlformats.org/officeDocument/2006/relationships/image" Target="../media/image40.png"/><Relationship Id="rId3" Type="http://schemas.openxmlformats.org/officeDocument/2006/relationships/image" Target="../media/image39.emf"/><Relationship Id="rId27" Type="http://schemas.openxmlformats.org/officeDocument/2006/relationships/slideLayout" Target="../slideLayouts/slideLayout18.xml"/><Relationship Id="rId26" Type="http://schemas.openxmlformats.org/officeDocument/2006/relationships/image" Target="../media/image36.emf"/><Relationship Id="rId25" Type="http://schemas.openxmlformats.org/officeDocument/2006/relationships/image" Target="../media/image31.png"/><Relationship Id="rId24" Type="http://schemas.microsoft.com/office/2007/relationships/hdphoto" Target="../media/image20.wdp"/><Relationship Id="rId23" Type="http://schemas.openxmlformats.org/officeDocument/2006/relationships/image" Target="../media/image19.png"/><Relationship Id="rId22" Type="http://schemas.openxmlformats.org/officeDocument/2006/relationships/image" Target="../media/image30.png"/><Relationship Id="rId21" Type="http://schemas.openxmlformats.org/officeDocument/2006/relationships/image" Target="../media/image55.png"/><Relationship Id="rId20" Type="http://schemas.openxmlformats.org/officeDocument/2006/relationships/image" Target="../media/image54.png"/><Relationship Id="rId2" Type="http://schemas.openxmlformats.org/officeDocument/2006/relationships/image" Target="../media/image25.png"/><Relationship Id="rId19" Type="http://schemas.openxmlformats.org/officeDocument/2006/relationships/image" Target="../media/image53.png"/><Relationship Id="rId18" Type="http://schemas.openxmlformats.org/officeDocument/2006/relationships/image" Target="../media/image52.png"/><Relationship Id="rId17" Type="http://schemas.microsoft.com/office/2007/relationships/hdphoto" Target="../media/image29.wdp"/><Relationship Id="rId16" Type="http://schemas.openxmlformats.org/officeDocument/2006/relationships/image" Target="../media/image28.png"/><Relationship Id="rId15" Type="http://schemas.microsoft.com/office/2007/relationships/hdphoto" Target="../media/image51.wdp"/><Relationship Id="rId14" Type="http://schemas.openxmlformats.org/officeDocument/2006/relationships/image" Target="../media/image50.png"/><Relationship Id="rId13" Type="http://schemas.microsoft.com/office/2007/relationships/hdphoto" Target="../media/image49.wdp"/><Relationship Id="rId12" Type="http://schemas.openxmlformats.org/officeDocument/2006/relationships/image" Target="../media/image48.png"/><Relationship Id="rId11" Type="http://schemas.openxmlformats.org/officeDocument/2006/relationships/image" Target="../media/image47.png"/><Relationship Id="rId10" Type="http://schemas.openxmlformats.org/officeDocument/2006/relationships/image" Target="../media/image46.png"/><Relationship Id="rId1" Type="http://schemas.openxmlformats.org/officeDocument/2006/relationships/image" Target="../media/image38.emf"/></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占位符 20"/>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9001136" y="377297"/>
            <a:ext cx="3028951"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矩形 16"/>
          <p:cNvSpPr/>
          <p:nvPr/>
        </p:nvSpPr>
        <p:spPr>
          <a:xfrm>
            <a:off x="4" y="1956374"/>
            <a:ext cx="9789940" cy="2357318"/>
          </a:xfrm>
          <a:prstGeom prst="rect">
            <a:avLst/>
          </a:prstGeom>
          <a:solidFill>
            <a:srgbClr val="BF232E">
              <a:alpha val="8980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pic>
        <p:nvPicPr>
          <p:cNvPr id="18" name="Picture 1"/>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8783824" y="1956374"/>
            <a:ext cx="4222594" cy="2376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图片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63170" y="5620157"/>
            <a:ext cx="2026021" cy="1140122"/>
          </a:xfrm>
          <a:prstGeom prst="rect">
            <a:avLst/>
          </a:prstGeom>
        </p:spPr>
      </p:pic>
      <p:sp>
        <p:nvSpPr>
          <p:cNvPr id="20" name="TextBox 13"/>
          <p:cNvSpPr txBox="1"/>
          <p:nvPr/>
        </p:nvSpPr>
        <p:spPr>
          <a:xfrm>
            <a:off x="4061646" y="4822881"/>
            <a:ext cx="4236104" cy="461665"/>
          </a:xfrm>
          <a:prstGeom prst="rect">
            <a:avLst/>
          </a:prstGeom>
          <a:noFill/>
        </p:spPr>
        <p:txBody>
          <a:bodyPr wrap="square" rtlCol="0">
            <a:spAutoFit/>
          </a:bodyPr>
          <a:lstStyle/>
          <a:p>
            <a:pPr algn="just"/>
            <a:r>
              <a:rPr lang="zh-CN" altLang="en-US" sz="2400" b="1" dirty="0" smtClean="0">
                <a:solidFill>
                  <a:srgbClr val="5B5756"/>
                </a:solidFill>
                <a:latin typeface="微软雅黑" panose="020B0503020204020204" pitchFamily="34" charset="-122"/>
                <a:ea typeface="微软雅黑" panose="020B0503020204020204" pitchFamily="34" charset="-122"/>
              </a:rPr>
              <a:t>文教卫事业部</a:t>
            </a:r>
            <a:endParaRPr lang="zh-CN" altLang="en-US" sz="2400" b="1" dirty="0">
              <a:solidFill>
                <a:srgbClr val="5B5756"/>
              </a:solidFill>
              <a:latin typeface="微软雅黑" panose="020B0503020204020204" pitchFamily="34" charset="-122"/>
              <a:ea typeface="微软雅黑" panose="020B0503020204020204" pitchFamily="34" charset="-122"/>
            </a:endParaRPr>
          </a:p>
        </p:txBody>
      </p:sp>
      <p:sp>
        <p:nvSpPr>
          <p:cNvPr id="14" name="标题 1"/>
          <p:cNvSpPr txBox="1"/>
          <p:nvPr/>
        </p:nvSpPr>
        <p:spPr bwMode="auto">
          <a:xfrm>
            <a:off x="666969" y="2168761"/>
            <a:ext cx="8334167" cy="1814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685800" eaLnBrk="0" hangingPunct="0">
              <a:defRPr>
                <a:solidFill>
                  <a:schemeClr val="tx1"/>
                </a:solidFill>
                <a:latin typeface="Arial" panose="020B0604020202020204" pitchFamily="34" charset="0"/>
                <a:ea typeface="宋体" panose="02010600030101010101" pitchFamily="2" charset="-122"/>
              </a:defRPr>
            </a:lvl1pPr>
            <a:lvl2pPr marL="742950" indent="-285750" defTabSz="685800" eaLnBrk="0" hangingPunct="0">
              <a:defRPr>
                <a:solidFill>
                  <a:schemeClr val="tx1"/>
                </a:solidFill>
                <a:latin typeface="Arial" panose="020B0604020202020204" pitchFamily="34" charset="0"/>
                <a:ea typeface="宋体" panose="02010600030101010101" pitchFamily="2" charset="-122"/>
              </a:defRPr>
            </a:lvl2pPr>
            <a:lvl3pPr marL="1143000" indent="-228600" defTabSz="685800" eaLnBrk="0" hangingPunct="0">
              <a:defRPr>
                <a:solidFill>
                  <a:schemeClr val="tx1"/>
                </a:solidFill>
                <a:latin typeface="Arial" panose="020B0604020202020204" pitchFamily="34" charset="0"/>
                <a:ea typeface="宋体" panose="02010600030101010101" pitchFamily="2" charset="-122"/>
              </a:defRPr>
            </a:lvl3pPr>
            <a:lvl4pPr marL="1600200" indent="-228600" defTabSz="685800" eaLnBrk="0" hangingPunct="0">
              <a:defRPr>
                <a:solidFill>
                  <a:schemeClr val="tx1"/>
                </a:solidFill>
                <a:latin typeface="Arial" panose="020B0604020202020204" pitchFamily="34" charset="0"/>
                <a:ea typeface="宋体" panose="02010600030101010101" pitchFamily="2" charset="-122"/>
              </a:defRPr>
            </a:lvl4pPr>
            <a:lvl5pPr marL="2057400" indent="-228600" defTabSz="685800" eaLnBrk="0" hangingPunct="0">
              <a:defRPr>
                <a:solidFill>
                  <a:schemeClr val="tx1"/>
                </a:solidFill>
                <a:latin typeface="Arial" panose="020B0604020202020204" pitchFamily="34" charset="0"/>
                <a:ea typeface="宋体" panose="02010600030101010101" pitchFamily="2" charset="-122"/>
              </a:defRPr>
            </a:lvl5pPr>
            <a:lvl6pPr marL="2514600" indent="-228600" defTabSz="6858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6858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6858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6858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fontAlgn="base" hangingPunct="1">
              <a:lnSpc>
                <a:spcPct val="150000"/>
              </a:lnSpc>
              <a:spcBef>
                <a:spcPct val="0"/>
              </a:spcBef>
              <a:spcAft>
                <a:spcPct val="0"/>
              </a:spcAft>
              <a:buFont typeface="Arial" panose="020B0604020202020204" pitchFamily="34" charset="0"/>
              <a:buNone/>
              <a:defRPr/>
            </a:pPr>
            <a:r>
              <a:rPr lang="zh-CN" altLang="en-US" sz="4000" b="1" dirty="0" smtClean="0">
                <a:solidFill>
                  <a:schemeClr val="bg1"/>
                </a:solidFill>
                <a:latin typeface="微软雅黑" panose="020B0503020204020204" pitchFamily="34" charset="-122"/>
                <a:ea typeface="微软雅黑" panose="020B0503020204020204" pitchFamily="34" charset="-122"/>
                <a:cs typeface="Arial" panose="020B0604020202020204" pitchFamily="34" charset="0"/>
              </a:rPr>
              <a:t>普教</a:t>
            </a:r>
            <a:r>
              <a:rPr lang="zh-CN" altLang="en-US" sz="4000" b="1"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安防联网集成</a:t>
            </a:r>
            <a:r>
              <a:rPr lang="zh-CN" altLang="en-US" sz="4000" b="1" dirty="0" smtClean="0">
                <a:solidFill>
                  <a:schemeClr val="bg1"/>
                </a:solidFill>
                <a:latin typeface="微软雅黑" panose="020B0503020204020204" pitchFamily="34" charset="-122"/>
                <a:ea typeface="微软雅黑" panose="020B0503020204020204" pitchFamily="34" charset="-122"/>
                <a:cs typeface="Arial" panose="020B0604020202020204" pitchFamily="34" charset="0"/>
              </a:rPr>
              <a:t>系统解决方案</a:t>
            </a:r>
            <a:endParaRPr lang="en-US" altLang="zh-CN" sz="4000" b="1" dirty="0" smtClean="0">
              <a:solidFill>
                <a:schemeClr val="bg1"/>
              </a:solidFill>
              <a:latin typeface="微软雅黑" panose="020B0503020204020204" pitchFamily="34" charset="-122"/>
              <a:ea typeface="微软雅黑" panose="020B0503020204020204" pitchFamily="34" charset="-122"/>
              <a:cs typeface="Arial" panose="020B0604020202020204" pitchFamily="34" charset="0"/>
            </a:endParaRPr>
          </a:p>
          <a:p>
            <a:pPr algn="ctr" eaLnBrk="1" fontAlgn="base" hangingPunct="1">
              <a:lnSpc>
                <a:spcPct val="150000"/>
              </a:lnSpc>
              <a:spcBef>
                <a:spcPct val="0"/>
              </a:spcBef>
              <a:spcAft>
                <a:spcPct val="0"/>
              </a:spcAft>
              <a:buFont typeface="Arial" panose="020B0604020202020204" pitchFamily="34" charset="0"/>
              <a:buNone/>
              <a:defRPr/>
            </a:pPr>
            <a:endParaRPr lang="zh-CN" altLang="en-US" sz="4000" b="1" dirty="0">
              <a:solidFill>
                <a:schemeClr val="bg1"/>
              </a:solidFill>
              <a:latin typeface="微软雅黑" panose="020B0503020204020204" pitchFamily="34" charset="-122"/>
              <a:ea typeface="微软雅黑" panose="020B0503020204020204" pitchFamily="34" charset="-122"/>
              <a:cs typeface="Arial" panose="020B0604020202020204" pitchFamily="34" charset="0"/>
            </a:endParaRPr>
          </a:p>
          <a:p>
            <a:pPr algn="ctr" eaLnBrk="1" fontAlgn="base" hangingPunct="1">
              <a:lnSpc>
                <a:spcPct val="150000"/>
              </a:lnSpc>
              <a:spcBef>
                <a:spcPct val="0"/>
              </a:spcBef>
              <a:spcAft>
                <a:spcPct val="0"/>
              </a:spcAft>
              <a:buFont typeface="Arial" panose="020B0604020202020204" pitchFamily="34" charset="0"/>
              <a:buNone/>
              <a:defRPr/>
            </a:pPr>
            <a:endParaRPr lang="zh-CN" altLang="en-US" sz="4000" b="1" dirty="0">
              <a:solidFill>
                <a:schemeClr val="bg1"/>
              </a:solidFill>
              <a:latin typeface="微软雅黑" panose="020B0503020204020204" pitchFamily="34" charset="-122"/>
              <a:ea typeface="微软雅黑" panose="020B0503020204020204" pitchFamily="34" charset="-122"/>
              <a:cs typeface="Arial" panose="020B0604020202020204" pitchFamily="34" charset="0"/>
            </a:endParaRPr>
          </a:p>
        </p:txBody>
      </p:sp>
    </p:spTree>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52038" y="233892"/>
            <a:ext cx="4260365" cy="485914"/>
          </a:xfrm>
        </p:spPr>
        <p:txBody>
          <a:bodyPr>
            <a:normAutofit/>
          </a:bodyPr>
          <a:lstStyle/>
          <a:p>
            <a:r>
              <a:rPr lang="zh-CN" altLang="en-US" dirty="0" smtClean="0"/>
              <a:t>校园综合安防设计目录</a:t>
            </a:r>
            <a:endParaRPr lang="zh-CN" altLang="en-US" dirty="0"/>
          </a:p>
        </p:txBody>
      </p:sp>
      <p:sp>
        <p:nvSpPr>
          <p:cNvPr id="47" name="任意多边形 46"/>
          <p:cNvSpPr/>
          <p:nvPr/>
        </p:nvSpPr>
        <p:spPr>
          <a:xfrm>
            <a:off x="1007196" y="2100933"/>
            <a:ext cx="2950325" cy="598858"/>
          </a:xfrm>
          <a:custGeom>
            <a:avLst/>
            <a:gdLst>
              <a:gd name="connsiteX0" fmla="*/ 0 w 432832"/>
              <a:gd name="connsiteY0" fmla="*/ 0 h 432832"/>
              <a:gd name="connsiteX1" fmla="*/ 432832 w 432832"/>
              <a:gd name="connsiteY1" fmla="*/ 0 h 432832"/>
              <a:gd name="connsiteX2" fmla="*/ 432832 w 432832"/>
              <a:gd name="connsiteY2" fmla="*/ 432832 h 432832"/>
              <a:gd name="connsiteX3" fmla="*/ 0 w 432832"/>
              <a:gd name="connsiteY3" fmla="*/ 432832 h 432832"/>
              <a:gd name="connsiteX4" fmla="*/ 0 w 432832"/>
              <a:gd name="connsiteY4" fmla="*/ 0 h 432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832" h="432832">
                <a:moveTo>
                  <a:pt x="0" y="0"/>
                </a:moveTo>
                <a:lnTo>
                  <a:pt x="432832" y="0"/>
                </a:lnTo>
                <a:lnTo>
                  <a:pt x="432832" y="432832"/>
                </a:lnTo>
                <a:lnTo>
                  <a:pt x="0" y="432832"/>
                </a:lnTo>
                <a:lnTo>
                  <a:pt x="0" y="0"/>
                </a:lnTo>
                <a:close/>
              </a:path>
            </a:pathLst>
          </a:custGeom>
          <a:solidFill>
            <a:schemeClr val="bg1">
              <a:lumMod val="95000"/>
            </a:schemeClr>
          </a:solidFill>
          <a:ln w="12700">
            <a:solidFill>
              <a:schemeClr val="accent4">
                <a:lumMod val="50000"/>
                <a:lumOff val="50000"/>
              </a:schemeClr>
            </a:solidFill>
            <a:prstDash val="solid"/>
            <a:headEnd type="none" w="med" len="med"/>
            <a:tailEnd type="none" w="med" len="med"/>
          </a:ln>
          <a:effectLst>
            <a:outerShdw blurRad="50800" dist="38100" dir="2700000" algn="tl" rotWithShape="0">
              <a:prstClr val="black">
                <a:alpha val="40000"/>
              </a:prstClr>
            </a:outerShdw>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en-US" altLang="zh-CN" b="1" kern="0" dirty="0" smtClean="0">
                <a:solidFill>
                  <a:schemeClr val="tx1"/>
                </a:solidFill>
              </a:rPr>
              <a:t>08:00      </a:t>
            </a:r>
            <a:r>
              <a:rPr lang="zh-CN" altLang="en-US" b="1" kern="0" dirty="0" smtClean="0">
                <a:solidFill>
                  <a:schemeClr val="tx1"/>
                </a:solidFill>
              </a:rPr>
              <a:t>进出管理</a:t>
            </a:r>
            <a:endParaRPr lang="zh-CN" altLang="en-US" b="1" kern="0" dirty="0">
              <a:solidFill>
                <a:schemeClr val="tx1"/>
              </a:solidFill>
            </a:endParaRPr>
          </a:p>
        </p:txBody>
      </p:sp>
      <p:sp>
        <p:nvSpPr>
          <p:cNvPr id="48" name="任意多边形 47"/>
          <p:cNvSpPr/>
          <p:nvPr/>
        </p:nvSpPr>
        <p:spPr>
          <a:xfrm>
            <a:off x="1007186" y="2892197"/>
            <a:ext cx="2950336" cy="571062"/>
          </a:xfrm>
          <a:custGeom>
            <a:avLst/>
            <a:gdLst>
              <a:gd name="connsiteX0" fmla="*/ 0 w 432832"/>
              <a:gd name="connsiteY0" fmla="*/ 0 h 432832"/>
              <a:gd name="connsiteX1" fmla="*/ 432832 w 432832"/>
              <a:gd name="connsiteY1" fmla="*/ 0 h 432832"/>
              <a:gd name="connsiteX2" fmla="*/ 432832 w 432832"/>
              <a:gd name="connsiteY2" fmla="*/ 432832 h 432832"/>
              <a:gd name="connsiteX3" fmla="*/ 0 w 432832"/>
              <a:gd name="connsiteY3" fmla="*/ 432832 h 432832"/>
              <a:gd name="connsiteX4" fmla="*/ 0 w 432832"/>
              <a:gd name="connsiteY4" fmla="*/ 0 h 432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832" h="432832">
                <a:moveTo>
                  <a:pt x="0" y="0"/>
                </a:moveTo>
                <a:lnTo>
                  <a:pt x="432832" y="0"/>
                </a:lnTo>
                <a:lnTo>
                  <a:pt x="432832" y="432832"/>
                </a:lnTo>
                <a:lnTo>
                  <a:pt x="0" y="432832"/>
                </a:lnTo>
                <a:lnTo>
                  <a:pt x="0" y="0"/>
                </a:lnTo>
                <a:close/>
              </a:path>
            </a:pathLst>
          </a:custGeom>
          <a:solidFill>
            <a:schemeClr val="bg1">
              <a:lumMod val="95000"/>
            </a:schemeClr>
          </a:solidFill>
          <a:ln w="12700">
            <a:solidFill>
              <a:schemeClr val="accent4">
                <a:lumMod val="50000"/>
                <a:lumOff val="50000"/>
              </a:schemeClr>
            </a:solidFill>
            <a:prstDash val="solid"/>
            <a:headEnd type="none" w="med" len="med"/>
            <a:tailEnd type="none" w="med" len="med"/>
          </a:ln>
          <a:effectLst>
            <a:outerShdw blurRad="50800" dist="38100" dir="2700000" algn="tl" rotWithShape="0">
              <a:prstClr val="black">
                <a:alpha val="40000"/>
              </a:prstClr>
            </a:outerShdw>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en-US" altLang="zh-CN" b="1" kern="0" dirty="0">
                <a:solidFill>
                  <a:schemeClr val="tx1"/>
                </a:solidFill>
              </a:rPr>
              <a:t>09:00         </a:t>
            </a:r>
            <a:r>
              <a:rPr lang="zh-CN" altLang="en-US" b="1" kern="0" dirty="0" smtClean="0">
                <a:solidFill>
                  <a:schemeClr val="tx1"/>
                </a:solidFill>
              </a:rPr>
              <a:t>视频巡逻</a:t>
            </a:r>
            <a:endParaRPr lang="zh-CN" altLang="en-US" b="1" kern="0" dirty="0">
              <a:solidFill>
                <a:schemeClr val="tx1"/>
              </a:solidFill>
            </a:endParaRPr>
          </a:p>
        </p:txBody>
      </p:sp>
      <p:sp>
        <p:nvSpPr>
          <p:cNvPr id="49" name="任意多边形 48"/>
          <p:cNvSpPr/>
          <p:nvPr/>
        </p:nvSpPr>
        <p:spPr>
          <a:xfrm>
            <a:off x="1007186" y="3741034"/>
            <a:ext cx="2950335" cy="567494"/>
          </a:xfrm>
          <a:custGeom>
            <a:avLst/>
            <a:gdLst>
              <a:gd name="connsiteX0" fmla="*/ 0 w 432832"/>
              <a:gd name="connsiteY0" fmla="*/ 0 h 432832"/>
              <a:gd name="connsiteX1" fmla="*/ 432832 w 432832"/>
              <a:gd name="connsiteY1" fmla="*/ 0 h 432832"/>
              <a:gd name="connsiteX2" fmla="*/ 432832 w 432832"/>
              <a:gd name="connsiteY2" fmla="*/ 432832 h 432832"/>
              <a:gd name="connsiteX3" fmla="*/ 0 w 432832"/>
              <a:gd name="connsiteY3" fmla="*/ 432832 h 432832"/>
              <a:gd name="connsiteX4" fmla="*/ 0 w 432832"/>
              <a:gd name="connsiteY4" fmla="*/ 0 h 432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832" h="432832">
                <a:moveTo>
                  <a:pt x="0" y="0"/>
                </a:moveTo>
                <a:lnTo>
                  <a:pt x="432832" y="0"/>
                </a:lnTo>
                <a:lnTo>
                  <a:pt x="432832" y="432832"/>
                </a:lnTo>
                <a:lnTo>
                  <a:pt x="0" y="432832"/>
                </a:lnTo>
                <a:lnTo>
                  <a:pt x="0" y="0"/>
                </a:lnTo>
                <a:close/>
              </a:path>
            </a:pathLst>
          </a:custGeom>
          <a:solidFill>
            <a:schemeClr val="bg1">
              <a:lumMod val="95000"/>
            </a:schemeClr>
          </a:solidFill>
          <a:ln w="12700">
            <a:solidFill>
              <a:schemeClr val="accent4">
                <a:lumMod val="50000"/>
                <a:lumOff val="50000"/>
              </a:schemeClr>
            </a:solidFill>
            <a:prstDash val="solid"/>
            <a:headEnd type="none" w="med" len="med"/>
            <a:tailEnd type="none" w="med" len="med"/>
          </a:ln>
          <a:effectLst>
            <a:outerShdw blurRad="50800" dist="38100" dir="2700000" algn="tl" rotWithShape="0">
              <a:prstClr val="black">
                <a:alpha val="40000"/>
              </a:prstClr>
            </a:outerShdw>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en-US" altLang="zh-CN" b="1" kern="0" dirty="0">
                <a:solidFill>
                  <a:schemeClr val="tx1"/>
                </a:solidFill>
              </a:rPr>
              <a:t>10:00        </a:t>
            </a:r>
            <a:r>
              <a:rPr lang="zh-CN" altLang="en-US" b="1" kern="0" dirty="0" smtClean="0">
                <a:solidFill>
                  <a:schemeClr val="tx1"/>
                </a:solidFill>
              </a:rPr>
              <a:t>拥挤防范</a:t>
            </a:r>
            <a:endParaRPr lang="zh-CN" altLang="en-US" b="1" kern="0" dirty="0">
              <a:solidFill>
                <a:schemeClr val="tx1"/>
              </a:solidFill>
            </a:endParaRPr>
          </a:p>
        </p:txBody>
      </p:sp>
      <p:sp>
        <p:nvSpPr>
          <p:cNvPr id="55" name="任意多边形 54"/>
          <p:cNvSpPr/>
          <p:nvPr/>
        </p:nvSpPr>
        <p:spPr>
          <a:xfrm>
            <a:off x="1007185" y="4554921"/>
            <a:ext cx="2950335" cy="571451"/>
          </a:xfrm>
          <a:custGeom>
            <a:avLst/>
            <a:gdLst>
              <a:gd name="connsiteX0" fmla="*/ 0 w 432832"/>
              <a:gd name="connsiteY0" fmla="*/ 0 h 432832"/>
              <a:gd name="connsiteX1" fmla="*/ 432832 w 432832"/>
              <a:gd name="connsiteY1" fmla="*/ 0 h 432832"/>
              <a:gd name="connsiteX2" fmla="*/ 432832 w 432832"/>
              <a:gd name="connsiteY2" fmla="*/ 432832 h 432832"/>
              <a:gd name="connsiteX3" fmla="*/ 0 w 432832"/>
              <a:gd name="connsiteY3" fmla="*/ 432832 h 432832"/>
              <a:gd name="connsiteX4" fmla="*/ 0 w 432832"/>
              <a:gd name="connsiteY4" fmla="*/ 0 h 432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832" h="432832">
                <a:moveTo>
                  <a:pt x="0" y="0"/>
                </a:moveTo>
                <a:lnTo>
                  <a:pt x="432832" y="0"/>
                </a:lnTo>
                <a:lnTo>
                  <a:pt x="432832" y="432832"/>
                </a:lnTo>
                <a:lnTo>
                  <a:pt x="0" y="432832"/>
                </a:lnTo>
                <a:lnTo>
                  <a:pt x="0" y="0"/>
                </a:lnTo>
                <a:close/>
              </a:path>
            </a:pathLst>
          </a:custGeom>
          <a:solidFill>
            <a:schemeClr val="bg1">
              <a:lumMod val="95000"/>
            </a:schemeClr>
          </a:solidFill>
          <a:ln w="12700">
            <a:solidFill>
              <a:schemeClr val="accent4">
                <a:lumMod val="50000"/>
                <a:lumOff val="50000"/>
              </a:schemeClr>
            </a:solidFill>
            <a:prstDash val="solid"/>
            <a:headEnd type="none" w="med" len="med"/>
            <a:tailEnd type="none" w="med" len="med"/>
          </a:ln>
          <a:effectLst>
            <a:outerShdw blurRad="50800" dist="38100" dir="2700000" algn="tl" rotWithShape="0">
              <a:prstClr val="black">
                <a:alpha val="40000"/>
              </a:prstClr>
            </a:outerShdw>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en-US" altLang="zh-CN" b="1" kern="0" dirty="0" smtClean="0">
                <a:solidFill>
                  <a:schemeClr val="tx1"/>
                </a:solidFill>
              </a:rPr>
              <a:t>11:30         </a:t>
            </a:r>
            <a:r>
              <a:rPr lang="zh-CN" altLang="en-US" b="1" kern="0" dirty="0" smtClean="0">
                <a:solidFill>
                  <a:schemeClr val="tx1"/>
                </a:solidFill>
              </a:rPr>
              <a:t>阳光厨房</a:t>
            </a:r>
            <a:endParaRPr lang="zh-CN" altLang="en-US" b="1" kern="0" dirty="0">
              <a:solidFill>
                <a:schemeClr val="tx1"/>
              </a:solidFill>
            </a:endParaRPr>
          </a:p>
        </p:txBody>
      </p:sp>
      <p:sp>
        <p:nvSpPr>
          <p:cNvPr id="50" name="任意多边形 49"/>
          <p:cNvSpPr/>
          <p:nvPr/>
        </p:nvSpPr>
        <p:spPr>
          <a:xfrm>
            <a:off x="8030209" y="2100933"/>
            <a:ext cx="2983142" cy="634855"/>
          </a:xfrm>
          <a:custGeom>
            <a:avLst/>
            <a:gdLst>
              <a:gd name="connsiteX0" fmla="*/ 0 w 432832"/>
              <a:gd name="connsiteY0" fmla="*/ 0 h 432832"/>
              <a:gd name="connsiteX1" fmla="*/ 432832 w 432832"/>
              <a:gd name="connsiteY1" fmla="*/ 0 h 432832"/>
              <a:gd name="connsiteX2" fmla="*/ 432832 w 432832"/>
              <a:gd name="connsiteY2" fmla="*/ 432832 h 432832"/>
              <a:gd name="connsiteX3" fmla="*/ 0 w 432832"/>
              <a:gd name="connsiteY3" fmla="*/ 432832 h 432832"/>
              <a:gd name="connsiteX4" fmla="*/ 0 w 432832"/>
              <a:gd name="connsiteY4" fmla="*/ 0 h 432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832" h="432832">
                <a:moveTo>
                  <a:pt x="0" y="0"/>
                </a:moveTo>
                <a:lnTo>
                  <a:pt x="432832" y="0"/>
                </a:lnTo>
                <a:lnTo>
                  <a:pt x="432832" y="432832"/>
                </a:lnTo>
                <a:lnTo>
                  <a:pt x="0" y="432832"/>
                </a:lnTo>
                <a:lnTo>
                  <a:pt x="0" y="0"/>
                </a:lnTo>
                <a:close/>
              </a:path>
            </a:pathLst>
          </a:custGeom>
          <a:solidFill>
            <a:schemeClr val="bg1">
              <a:lumMod val="95000"/>
            </a:schemeClr>
          </a:solidFill>
          <a:ln w="12700">
            <a:solidFill>
              <a:schemeClr val="accent4">
                <a:lumMod val="50000"/>
                <a:lumOff val="50000"/>
              </a:schemeClr>
            </a:solidFill>
            <a:prstDash val="solid"/>
            <a:headEnd type="none" w="med" len="med"/>
            <a:tailEnd type="none" w="med" len="med"/>
          </a:ln>
          <a:effectLst>
            <a:outerShdw blurRad="50800" dist="38100" dir="2700000" algn="tl" rotWithShape="0">
              <a:prstClr val="black">
                <a:alpha val="40000"/>
              </a:prstClr>
            </a:outerShdw>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en-US" altLang="zh-CN" b="1" kern="0" dirty="0">
                <a:solidFill>
                  <a:schemeClr val="tx1"/>
                </a:solidFill>
              </a:rPr>
              <a:t>14:30             </a:t>
            </a:r>
            <a:r>
              <a:rPr lang="zh-CN" altLang="en-US" b="1" kern="0" dirty="0">
                <a:solidFill>
                  <a:schemeClr val="tx1"/>
                </a:solidFill>
              </a:rPr>
              <a:t>一键报警</a:t>
            </a:r>
            <a:endParaRPr lang="zh-CN" altLang="en-US" b="1" kern="0" dirty="0">
              <a:solidFill>
                <a:schemeClr val="tx1"/>
              </a:solidFill>
            </a:endParaRPr>
          </a:p>
        </p:txBody>
      </p:sp>
      <p:sp>
        <p:nvSpPr>
          <p:cNvPr id="44" name="任意多边形 43"/>
          <p:cNvSpPr/>
          <p:nvPr/>
        </p:nvSpPr>
        <p:spPr>
          <a:xfrm>
            <a:off x="8048530" y="2922354"/>
            <a:ext cx="2970149" cy="577109"/>
          </a:xfrm>
          <a:custGeom>
            <a:avLst/>
            <a:gdLst>
              <a:gd name="connsiteX0" fmla="*/ 0 w 432832"/>
              <a:gd name="connsiteY0" fmla="*/ 0 h 432832"/>
              <a:gd name="connsiteX1" fmla="*/ 432832 w 432832"/>
              <a:gd name="connsiteY1" fmla="*/ 0 h 432832"/>
              <a:gd name="connsiteX2" fmla="*/ 432832 w 432832"/>
              <a:gd name="connsiteY2" fmla="*/ 432832 h 432832"/>
              <a:gd name="connsiteX3" fmla="*/ 0 w 432832"/>
              <a:gd name="connsiteY3" fmla="*/ 432832 h 432832"/>
              <a:gd name="connsiteX4" fmla="*/ 0 w 432832"/>
              <a:gd name="connsiteY4" fmla="*/ 0 h 432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832" h="432832">
                <a:moveTo>
                  <a:pt x="0" y="0"/>
                </a:moveTo>
                <a:lnTo>
                  <a:pt x="432832" y="0"/>
                </a:lnTo>
                <a:lnTo>
                  <a:pt x="432832" y="432832"/>
                </a:lnTo>
                <a:lnTo>
                  <a:pt x="0" y="432832"/>
                </a:lnTo>
                <a:lnTo>
                  <a:pt x="0" y="0"/>
                </a:lnTo>
                <a:close/>
              </a:path>
            </a:pathLst>
          </a:custGeom>
          <a:solidFill>
            <a:schemeClr val="bg1">
              <a:lumMod val="95000"/>
            </a:schemeClr>
          </a:solidFill>
          <a:ln w="12700">
            <a:solidFill>
              <a:schemeClr val="accent4">
                <a:lumMod val="50000"/>
                <a:lumOff val="50000"/>
              </a:schemeClr>
            </a:solidFill>
            <a:prstDash val="solid"/>
            <a:headEnd type="none" w="med" len="med"/>
            <a:tailEnd type="none" w="med" len="med"/>
          </a:ln>
          <a:effectLst>
            <a:outerShdw blurRad="50800" dist="38100" dir="2700000" algn="tl" rotWithShape="0">
              <a:prstClr val="black">
                <a:alpha val="40000"/>
              </a:prstClr>
            </a:outerShdw>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en-US" altLang="zh-CN" b="1" kern="0" dirty="0">
                <a:solidFill>
                  <a:schemeClr val="tx1"/>
                </a:solidFill>
              </a:rPr>
              <a:t>16:00</a:t>
            </a:r>
            <a:r>
              <a:rPr lang="zh-CN" altLang="en-US" b="1" kern="0" dirty="0">
                <a:solidFill>
                  <a:schemeClr val="tx1"/>
                </a:solidFill>
              </a:rPr>
              <a:t>           周界防范</a:t>
            </a:r>
            <a:endParaRPr lang="zh-CN" altLang="en-US" b="1" kern="0" dirty="0">
              <a:solidFill>
                <a:schemeClr val="tx1"/>
              </a:solidFill>
            </a:endParaRPr>
          </a:p>
        </p:txBody>
      </p:sp>
      <p:sp>
        <p:nvSpPr>
          <p:cNvPr id="45" name="任意多边形 44"/>
          <p:cNvSpPr/>
          <p:nvPr/>
        </p:nvSpPr>
        <p:spPr>
          <a:xfrm>
            <a:off x="8025962" y="4549263"/>
            <a:ext cx="3013931" cy="577109"/>
          </a:xfrm>
          <a:custGeom>
            <a:avLst/>
            <a:gdLst>
              <a:gd name="connsiteX0" fmla="*/ 0 w 432832"/>
              <a:gd name="connsiteY0" fmla="*/ 0 h 432832"/>
              <a:gd name="connsiteX1" fmla="*/ 432832 w 432832"/>
              <a:gd name="connsiteY1" fmla="*/ 0 h 432832"/>
              <a:gd name="connsiteX2" fmla="*/ 432832 w 432832"/>
              <a:gd name="connsiteY2" fmla="*/ 432832 h 432832"/>
              <a:gd name="connsiteX3" fmla="*/ 0 w 432832"/>
              <a:gd name="connsiteY3" fmla="*/ 432832 h 432832"/>
              <a:gd name="connsiteX4" fmla="*/ 0 w 432832"/>
              <a:gd name="connsiteY4" fmla="*/ 0 h 432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832" h="432832">
                <a:moveTo>
                  <a:pt x="0" y="0"/>
                </a:moveTo>
                <a:lnTo>
                  <a:pt x="432832" y="0"/>
                </a:lnTo>
                <a:lnTo>
                  <a:pt x="432832" y="432832"/>
                </a:lnTo>
                <a:lnTo>
                  <a:pt x="0" y="432832"/>
                </a:lnTo>
                <a:lnTo>
                  <a:pt x="0" y="0"/>
                </a:lnTo>
                <a:close/>
              </a:path>
            </a:pathLst>
          </a:custGeom>
          <a:solidFill>
            <a:schemeClr val="bg1">
              <a:lumMod val="95000"/>
            </a:schemeClr>
          </a:solidFill>
          <a:ln w="12700">
            <a:solidFill>
              <a:schemeClr val="accent4">
                <a:lumMod val="50000"/>
                <a:lumOff val="50000"/>
              </a:schemeClr>
            </a:solidFill>
            <a:prstDash val="solid"/>
            <a:headEnd type="none" w="med" len="med"/>
            <a:tailEnd type="none" w="med" len="med"/>
          </a:ln>
          <a:effectLst>
            <a:outerShdw blurRad="50800" dist="38100" dir="2700000" algn="tl" rotWithShape="0">
              <a:prstClr val="black">
                <a:alpha val="40000"/>
              </a:prstClr>
            </a:outerShdw>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en-US" altLang="zh-CN" b="1" kern="0" dirty="0">
                <a:solidFill>
                  <a:schemeClr val="tx1"/>
                </a:solidFill>
              </a:rPr>
              <a:t>22:00          </a:t>
            </a:r>
            <a:r>
              <a:rPr lang="zh-CN" altLang="en-US" b="1" kern="0" dirty="0">
                <a:solidFill>
                  <a:schemeClr val="tx1"/>
                </a:solidFill>
              </a:rPr>
              <a:t>事件处置</a:t>
            </a:r>
            <a:endParaRPr lang="zh-CN" altLang="en-US" b="1" kern="0" dirty="0">
              <a:solidFill>
                <a:schemeClr val="tx1"/>
              </a:solidFill>
            </a:endParaRPr>
          </a:p>
        </p:txBody>
      </p:sp>
      <p:sp>
        <p:nvSpPr>
          <p:cNvPr id="46" name="任意多边形 45"/>
          <p:cNvSpPr/>
          <p:nvPr/>
        </p:nvSpPr>
        <p:spPr>
          <a:xfrm>
            <a:off x="8035256" y="3731419"/>
            <a:ext cx="3004637" cy="577109"/>
          </a:xfrm>
          <a:custGeom>
            <a:avLst/>
            <a:gdLst>
              <a:gd name="connsiteX0" fmla="*/ 0 w 432832"/>
              <a:gd name="connsiteY0" fmla="*/ 0 h 432832"/>
              <a:gd name="connsiteX1" fmla="*/ 432832 w 432832"/>
              <a:gd name="connsiteY1" fmla="*/ 0 h 432832"/>
              <a:gd name="connsiteX2" fmla="*/ 432832 w 432832"/>
              <a:gd name="connsiteY2" fmla="*/ 432832 h 432832"/>
              <a:gd name="connsiteX3" fmla="*/ 0 w 432832"/>
              <a:gd name="connsiteY3" fmla="*/ 432832 h 432832"/>
              <a:gd name="connsiteX4" fmla="*/ 0 w 432832"/>
              <a:gd name="connsiteY4" fmla="*/ 0 h 432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832" h="432832">
                <a:moveTo>
                  <a:pt x="0" y="0"/>
                </a:moveTo>
                <a:lnTo>
                  <a:pt x="432832" y="0"/>
                </a:lnTo>
                <a:lnTo>
                  <a:pt x="432832" y="432832"/>
                </a:lnTo>
                <a:lnTo>
                  <a:pt x="0" y="432832"/>
                </a:lnTo>
                <a:lnTo>
                  <a:pt x="0" y="0"/>
                </a:lnTo>
                <a:close/>
              </a:path>
            </a:pathLst>
          </a:custGeom>
          <a:solidFill>
            <a:schemeClr val="bg1">
              <a:lumMod val="95000"/>
            </a:schemeClr>
          </a:solidFill>
          <a:ln w="12700">
            <a:solidFill>
              <a:schemeClr val="accent4">
                <a:lumMod val="50000"/>
                <a:lumOff val="50000"/>
              </a:schemeClr>
            </a:solidFill>
            <a:prstDash val="solid"/>
            <a:headEnd type="none" w="med" len="med"/>
            <a:tailEnd type="none" w="med" len="med"/>
          </a:ln>
          <a:effectLst>
            <a:outerShdw blurRad="50800" dist="38100" dir="2700000" algn="tl" rotWithShape="0">
              <a:prstClr val="black">
                <a:alpha val="40000"/>
              </a:prstClr>
            </a:outerShdw>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en-US" altLang="zh-CN" b="1" kern="0" dirty="0">
                <a:solidFill>
                  <a:schemeClr val="tx1"/>
                </a:solidFill>
              </a:rPr>
              <a:t>20:00         </a:t>
            </a:r>
            <a:r>
              <a:rPr lang="zh-CN" altLang="en-US" b="1" kern="0" dirty="0">
                <a:solidFill>
                  <a:schemeClr val="tx1"/>
                </a:solidFill>
              </a:rPr>
              <a:t>宿舍管理</a:t>
            </a:r>
            <a:endParaRPr lang="zh-CN" altLang="en-US" b="1" kern="0" dirty="0">
              <a:solidFill>
                <a:schemeClr val="tx1"/>
              </a:solidFill>
            </a:endParaRPr>
          </a:p>
        </p:txBody>
      </p:sp>
      <p:grpSp>
        <p:nvGrpSpPr>
          <p:cNvPr id="63" name="组合 62"/>
          <p:cNvGrpSpPr/>
          <p:nvPr/>
        </p:nvGrpSpPr>
        <p:grpSpPr>
          <a:xfrm>
            <a:off x="4806167" y="2455359"/>
            <a:ext cx="2296765" cy="2171502"/>
            <a:chOff x="533622" y="1582470"/>
            <a:chExt cx="2401279" cy="2213416"/>
          </a:xfrm>
        </p:grpSpPr>
        <p:grpSp>
          <p:nvGrpSpPr>
            <p:cNvPr id="64" name="组合 63"/>
            <p:cNvGrpSpPr/>
            <p:nvPr/>
          </p:nvGrpSpPr>
          <p:grpSpPr>
            <a:xfrm>
              <a:off x="669856" y="1582470"/>
              <a:ext cx="2265045" cy="2213416"/>
              <a:chOff x="3950821" y="1536236"/>
              <a:chExt cx="2265045" cy="2213416"/>
            </a:xfrm>
          </p:grpSpPr>
          <p:pic>
            <p:nvPicPr>
              <p:cNvPr id="68" name="图片 67"/>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rot="5400000">
                <a:off x="4304506" y="1897943"/>
                <a:ext cx="1419622" cy="1419622"/>
              </a:xfrm>
              <a:prstGeom prst="rect">
                <a:avLst/>
              </a:prstGeom>
            </p:spPr>
          </p:pic>
          <p:sp>
            <p:nvSpPr>
              <p:cNvPr id="69" name="环形箭头 68"/>
              <p:cNvSpPr/>
              <p:nvPr/>
            </p:nvSpPr>
            <p:spPr>
              <a:xfrm rot="3166228">
                <a:off x="3950821" y="1536236"/>
                <a:ext cx="2075480" cy="2075480"/>
              </a:xfrm>
              <a:prstGeom prst="circularArrow">
                <a:avLst>
                  <a:gd name="adj1" fmla="val 2064"/>
                  <a:gd name="adj2" fmla="val 234621"/>
                  <a:gd name="adj3" fmla="val 16781722"/>
                  <a:gd name="adj4" fmla="val 15423604"/>
                  <a:gd name="adj5" fmla="val 2741"/>
                </a:avLst>
              </a:prstGeom>
            </p:spPr>
            <p:style>
              <a:lnRef idx="0">
                <a:schemeClr val="accent2">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70" name="环形箭头 69"/>
              <p:cNvSpPr/>
              <p:nvPr/>
            </p:nvSpPr>
            <p:spPr>
              <a:xfrm rot="6097168">
                <a:off x="3950821" y="1547526"/>
                <a:ext cx="2075480" cy="2075480"/>
              </a:xfrm>
              <a:prstGeom prst="circularArrow">
                <a:avLst>
                  <a:gd name="adj1" fmla="val 2064"/>
                  <a:gd name="adj2" fmla="val 234621"/>
                  <a:gd name="adj3" fmla="val 16781722"/>
                  <a:gd name="adj4" fmla="val 15423604"/>
                  <a:gd name="adj5" fmla="val 2741"/>
                </a:avLst>
              </a:prstGeom>
            </p:spPr>
            <p:style>
              <a:lnRef idx="0">
                <a:schemeClr val="accent2">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71" name="环形箭头 70"/>
              <p:cNvSpPr/>
              <p:nvPr/>
            </p:nvSpPr>
            <p:spPr>
              <a:xfrm rot="9140128">
                <a:off x="3950821" y="1543365"/>
                <a:ext cx="2075480" cy="2075480"/>
              </a:xfrm>
              <a:prstGeom prst="circularArrow">
                <a:avLst>
                  <a:gd name="adj1" fmla="val 2064"/>
                  <a:gd name="adj2" fmla="val 234621"/>
                  <a:gd name="adj3" fmla="val 16781722"/>
                  <a:gd name="adj4" fmla="val 15423604"/>
                  <a:gd name="adj5" fmla="val 2741"/>
                </a:avLst>
              </a:prstGeom>
            </p:spPr>
            <p:style>
              <a:lnRef idx="0">
                <a:schemeClr val="accent2">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72" name="环形箭头 71"/>
              <p:cNvSpPr/>
              <p:nvPr/>
            </p:nvSpPr>
            <p:spPr>
              <a:xfrm rot="12204198">
                <a:off x="3950821" y="1543365"/>
                <a:ext cx="2075480" cy="2075480"/>
              </a:xfrm>
              <a:prstGeom prst="circularArrow">
                <a:avLst>
                  <a:gd name="adj1" fmla="val 2064"/>
                  <a:gd name="adj2" fmla="val 234621"/>
                  <a:gd name="adj3" fmla="val 16781722"/>
                  <a:gd name="adj4" fmla="val 15423604"/>
                  <a:gd name="adj5" fmla="val 2741"/>
                </a:avLst>
              </a:prstGeom>
            </p:spPr>
            <p:style>
              <a:lnRef idx="0">
                <a:schemeClr val="accent2">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73" name="环形箭头 72"/>
              <p:cNvSpPr/>
              <p:nvPr/>
            </p:nvSpPr>
            <p:spPr>
              <a:xfrm rot="15455826">
                <a:off x="3950821" y="1543365"/>
                <a:ext cx="2075480" cy="2075480"/>
              </a:xfrm>
              <a:prstGeom prst="circularArrow">
                <a:avLst>
                  <a:gd name="adj1" fmla="val 2064"/>
                  <a:gd name="adj2" fmla="val 234621"/>
                  <a:gd name="adj3" fmla="val 16781722"/>
                  <a:gd name="adj4" fmla="val 15423604"/>
                  <a:gd name="adj5" fmla="val 2741"/>
                </a:avLst>
              </a:prstGeom>
            </p:spPr>
            <p:style>
              <a:lnRef idx="0">
                <a:schemeClr val="accent2">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74" name="环形箭头 73"/>
              <p:cNvSpPr/>
              <p:nvPr/>
            </p:nvSpPr>
            <p:spPr>
              <a:xfrm rot="18374455">
                <a:off x="3950821" y="1543365"/>
                <a:ext cx="2075480" cy="2075480"/>
              </a:xfrm>
              <a:prstGeom prst="circularArrow">
                <a:avLst>
                  <a:gd name="adj1" fmla="val 2064"/>
                  <a:gd name="adj2" fmla="val 234621"/>
                  <a:gd name="adj3" fmla="val 16781722"/>
                  <a:gd name="adj4" fmla="val 15423604"/>
                  <a:gd name="adj5" fmla="val 2741"/>
                </a:avLst>
              </a:prstGeom>
            </p:spPr>
            <p:style>
              <a:lnRef idx="0">
                <a:schemeClr val="accent2">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pic>
            <p:nvPicPr>
              <p:cNvPr id="75" name="图片 74"/>
              <p:cNvPicPr>
                <a:picLocks noChangeAspect="1"/>
              </p:cNvPicPr>
              <p:nvPr/>
            </p:nvPicPr>
            <p:blipFill>
              <a:blip r:embed="rId2"/>
              <a:stretch>
                <a:fillRect/>
              </a:stretch>
            </p:blipFill>
            <p:spPr>
              <a:xfrm>
                <a:off x="5202914" y="1587606"/>
                <a:ext cx="512096" cy="271823"/>
              </a:xfrm>
              <a:prstGeom prst="rect">
                <a:avLst/>
              </a:prstGeom>
            </p:spPr>
          </p:pic>
          <p:pic>
            <p:nvPicPr>
              <p:cNvPr id="76" name="图片 75"/>
              <p:cNvPicPr>
                <a:picLocks noChangeAspect="1"/>
              </p:cNvPicPr>
              <p:nvPr/>
            </p:nvPicPr>
            <p:blipFill>
              <a:blip r:embed="rId3">
                <a:extLst>
                  <a:ext uri="{BEBA8EAE-BF5A-486C-A8C5-ECC9F3942E4B}">
                    <a14:imgProps xmlns:a14="http://schemas.microsoft.com/office/drawing/2010/main">
                      <a14:imgLayer r:embed="rId4">
                        <a14:imgEffect>
                          <a14:backgroundRemoval t="9804" b="100000" l="9524" r="89881"/>
                        </a14:imgEffect>
                      </a14:imgLayer>
                    </a14:imgProps>
                  </a:ext>
                </a:extLst>
              </a:blip>
              <a:stretch>
                <a:fillRect/>
              </a:stretch>
            </p:blipFill>
            <p:spPr>
              <a:xfrm>
                <a:off x="5715009" y="2113925"/>
                <a:ext cx="500857" cy="456138"/>
              </a:xfrm>
              <a:prstGeom prst="rect">
                <a:avLst/>
              </a:prstGeom>
            </p:spPr>
          </p:pic>
          <p:pic>
            <p:nvPicPr>
              <p:cNvPr id="77" name="图片 76"/>
              <p:cNvPicPr>
                <a:picLocks noChangeAspect="1"/>
              </p:cNvPicPr>
              <p:nvPr/>
            </p:nvPicPr>
            <p:blipFill>
              <a:blip r:embed="rId5">
                <a:duotone>
                  <a:schemeClr val="accent2">
                    <a:shade val="45000"/>
                    <a:satMod val="135000"/>
                  </a:schemeClr>
                  <a:prstClr val="white"/>
                </a:duotone>
                <a:extLst>
                  <a:ext uri="{BEBA8EAE-BF5A-486C-A8C5-ECC9F3942E4B}">
                    <a14:imgProps xmlns:a14="http://schemas.microsoft.com/office/drawing/2010/main">
                      <a14:imgLayer r:embed="rId6">
                        <a14:imgEffect>
                          <a14:backgroundRemoval t="4762" b="97143" l="4545" r="100000">
                            <a14:foregroundMark x1="50000" y1="15238" x2="50000" y2="15238"/>
                            <a14:foregroundMark x1="73636" y1="36190" x2="73636" y2="36190"/>
                            <a14:foregroundMark x1="83636" y1="49524" x2="83636" y2="49524"/>
                            <a14:foregroundMark x1="73636" y1="75238" x2="73636" y2="75238"/>
                            <a14:foregroundMark x1="59091" y1="78095" x2="59091" y2="78095"/>
                            <a14:foregroundMark x1="38182" y1="77143" x2="38182" y2="77143"/>
                            <a14:foregroundMark x1="27273" y1="46667" x2="27273" y2="46667"/>
                          </a14:backgroundRemoval>
                        </a14:imgEffect>
                      </a14:imgLayer>
                    </a14:imgProps>
                  </a:ext>
                </a:extLst>
              </a:blip>
              <a:stretch>
                <a:fillRect/>
              </a:stretch>
            </p:blipFill>
            <p:spPr>
              <a:xfrm>
                <a:off x="5565375" y="2982156"/>
                <a:ext cx="403287" cy="384956"/>
              </a:xfrm>
              <a:prstGeom prst="rect">
                <a:avLst/>
              </a:prstGeom>
            </p:spPr>
          </p:pic>
          <p:pic>
            <p:nvPicPr>
              <p:cNvPr id="78" name="图片 77"/>
              <p:cNvPicPr>
                <a:picLocks noChangeAspect="1"/>
              </p:cNvPicPr>
              <p:nvPr/>
            </p:nvPicPr>
            <p:blipFill>
              <a:blip r:embed="rId7" cstate="print">
                <a:extLst>
                  <a:ext uri="{BEBA8EAE-BF5A-486C-A8C5-ECC9F3942E4B}">
                    <a14:imgProps xmlns:a14="http://schemas.microsoft.com/office/drawing/2010/main">
                      <a14:imgLayer r:embed="rId8">
                        <a14:imgEffect>
                          <a14:backgroundRemoval t="4091" b="94091" l="3182" r="96364"/>
                        </a14:imgEffect>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4817193" y="3349974"/>
                <a:ext cx="399678" cy="399678"/>
              </a:xfrm>
              <a:prstGeom prst="rect">
                <a:avLst/>
              </a:prstGeom>
            </p:spPr>
          </p:pic>
          <p:pic>
            <p:nvPicPr>
              <p:cNvPr id="79" name="图片 78"/>
              <p:cNvPicPr>
                <a:picLocks noChangeAspect="1"/>
              </p:cNvPicPr>
              <p:nvPr/>
            </p:nvPicPr>
            <p:blipFill>
              <a:blip r:embed="rId2"/>
              <a:stretch>
                <a:fillRect/>
              </a:stretch>
            </p:blipFill>
            <p:spPr>
              <a:xfrm>
                <a:off x="3956932" y="3068771"/>
                <a:ext cx="512096" cy="271823"/>
              </a:xfrm>
              <a:prstGeom prst="rect">
                <a:avLst/>
              </a:prstGeom>
            </p:spPr>
          </p:pic>
          <p:pic>
            <p:nvPicPr>
              <p:cNvPr id="80" name="图片 7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424311" y="1590939"/>
                <a:ext cx="228913" cy="334072"/>
              </a:xfrm>
              <a:prstGeom prst="rect">
                <a:avLst/>
              </a:prstGeom>
            </p:spPr>
          </p:pic>
        </p:grpSp>
        <p:sp>
          <p:nvSpPr>
            <p:cNvPr id="65" name="下箭头 64"/>
            <p:cNvSpPr/>
            <p:nvPr/>
          </p:nvSpPr>
          <p:spPr bwMode="auto">
            <a:xfrm>
              <a:off x="864795" y="3225902"/>
              <a:ext cx="216024" cy="216024"/>
            </a:xfrm>
            <a:prstGeom prst="downArrow">
              <a:avLst/>
            </a:prstGeom>
            <a:solidFill>
              <a:srgbClr val="00FF00"/>
            </a:solidFill>
            <a:ln w="9525">
              <a:no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fontScale="32500" lnSpcReduction="20000"/>
            </a:bodyPr>
            <a:lstStyle/>
            <a:p>
              <a:pPr algn="ctr">
                <a:lnSpc>
                  <a:spcPct val="150000"/>
                </a:lnSpc>
                <a:spcBef>
                  <a:spcPts val="800"/>
                </a:spcBef>
                <a:spcAft>
                  <a:spcPts val="800"/>
                </a:spcAft>
              </a:pPr>
              <a:endParaRPr lang="zh-CN" altLang="en-US" sz="2400">
                <a:solidFill>
                  <a:schemeClr val="bg1"/>
                </a:solidFill>
              </a:endParaRPr>
            </a:p>
          </p:txBody>
        </p:sp>
        <p:sp>
          <p:nvSpPr>
            <p:cNvPr id="66" name="下箭头 65"/>
            <p:cNvSpPr/>
            <p:nvPr/>
          </p:nvSpPr>
          <p:spPr bwMode="auto">
            <a:xfrm rot="10800000">
              <a:off x="2084372" y="1721790"/>
              <a:ext cx="216024" cy="216024"/>
            </a:xfrm>
            <a:prstGeom prst="downArrow">
              <a:avLst/>
            </a:prstGeom>
            <a:solidFill>
              <a:srgbClr val="00FF00"/>
            </a:solidFill>
            <a:ln w="9525">
              <a:no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fontScale="32500" lnSpcReduction="20000"/>
            </a:bodyPr>
            <a:lstStyle/>
            <a:p>
              <a:pPr algn="ctr">
                <a:lnSpc>
                  <a:spcPct val="150000"/>
                </a:lnSpc>
                <a:spcBef>
                  <a:spcPts val="800"/>
                </a:spcBef>
                <a:spcAft>
                  <a:spcPts val="800"/>
                </a:spcAft>
              </a:pPr>
              <a:endParaRPr lang="zh-CN" altLang="en-US" sz="2400">
                <a:solidFill>
                  <a:schemeClr val="bg1"/>
                </a:solidFill>
              </a:endParaRPr>
            </a:p>
          </p:txBody>
        </p:sp>
        <p:pic>
          <p:nvPicPr>
            <p:cNvPr id="67" name="图片 66"/>
            <p:cNvPicPr>
              <a:picLocks noChangeAspect="1"/>
            </p:cNvPicPr>
            <p:nvPr/>
          </p:nvPicPr>
          <p:blipFill>
            <a:blip r:embed="rId10" cstate="print">
              <a:extLst>
                <a:ext uri="{BEBA8EAE-BF5A-486C-A8C5-ECC9F3942E4B}">
                  <a14:imgProps xmlns:a14="http://schemas.microsoft.com/office/drawing/2010/main">
                    <a14:imgLayer r:embed="rId11">
                      <a14:imgEffect>
                        <a14:backgroundRemoval t="0" b="100000" l="0" r="100000">
                          <a14:foregroundMark x1="10569" y1="72464" x2="10569" y2="72464"/>
                        </a14:backgroundRemoval>
                      </a14:imgEffect>
                      <a14:imgEffect>
                        <a14:colorTemperature colorTemp="4700"/>
                      </a14:imgEffect>
                    </a14:imgLayer>
                  </a14:imgProps>
                </a:ext>
                <a:ext uri="{28A0092B-C50C-407E-A947-70E740481C1C}">
                  <a14:useLocalDpi xmlns:a14="http://schemas.microsoft.com/office/drawing/2010/main" val="0"/>
                </a:ext>
              </a:extLst>
            </a:blip>
            <a:stretch>
              <a:fillRect/>
            </a:stretch>
          </p:blipFill>
          <p:spPr>
            <a:xfrm>
              <a:off x="533622" y="2282826"/>
              <a:ext cx="512238" cy="287944"/>
            </a:xfrm>
            <a:prstGeom prst="rect">
              <a:avLst/>
            </a:prstGeom>
          </p:spPr>
        </p:pic>
      </p:grpSp>
      <p:sp>
        <p:nvSpPr>
          <p:cNvPr id="83" name="矩形 82"/>
          <p:cNvSpPr/>
          <p:nvPr/>
        </p:nvSpPr>
        <p:spPr bwMode="auto">
          <a:xfrm>
            <a:off x="4332139" y="2100933"/>
            <a:ext cx="3261519" cy="2809257"/>
          </a:xfrm>
          <a:prstGeom prst="rect">
            <a:avLst/>
          </a:prstGeom>
          <a:noFill/>
          <a:ln w="12700">
            <a:solidFill>
              <a:srgbClr val="C00000"/>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a:bodyPr>
          <a:lstStyle/>
          <a:p>
            <a:pPr algn="ctr">
              <a:lnSpc>
                <a:spcPct val="150000"/>
              </a:lnSpc>
              <a:spcBef>
                <a:spcPts val="600"/>
              </a:spcBef>
              <a:spcAft>
                <a:spcPts val="600"/>
              </a:spcAft>
              <a:buFont typeface="Arial" panose="020B0604020202020204" pitchFamily="34" charset="0"/>
              <a:buNone/>
            </a:pPr>
            <a:endParaRPr lang="zh-CN" altLang="en-US">
              <a:solidFill>
                <a:schemeClr val="bg1"/>
              </a:solidFill>
            </a:endParaRPr>
          </a:p>
        </p:txBody>
      </p:sp>
      <p:cxnSp>
        <p:nvCxnSpPr>
          <p:cNvPr id="87" name="直接连接符 86"/>
          <p:cNvCxnSpPr/>
          <p:nvPr/>
        </p:nvCxnSpPr>
        <p:spPr bwMode="auto">
          <a:xfrm>
            <a:off x="3986653" y="2369078"/>
            <a:ext cx="360563" cy="0"/>
          </a:xfrm>
          <a:prstGeom prst="line">
            <a:avLst/>
          </a:prstGeom>
          <a:solidFill>
            <a:schemeClr val="accent1"/>
          </a:solidFill>
          <a:ln w="9525" cap="flat" cmpd="sng" algn="ctr">
            <a:solidFill>
              <a:srgbClr val="C00000"/>
            </a:solidFill>
            <a:prstDash val="solid"/>
            <a:round/>
            <a:headEnd type="triangl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8" name="直接连接符 87"/>
          <p:cNvCxnSpPr/>
          <p:nvPr/>
        </p:nvCxnSpPr>
        <p:spPr bwMode="auto">
          <a:xfrm>
            <a:off x="3957520" y="3208322"/>
            <a:ext cx="360563" cy="0"/>
          </a:xfrm>
          <a:prstGeom prst="line">
            <a:avLst/>
          </a:prstGeom>
          <a:solidFill>
            <a:schemeClr val="accent1"/>
          </a:solidFill>
          <a:ln w="9525" cap="flat" cmpd="sng" algn="ctr">
            <a:solidFill>
              <a:srgbClr val="C00000"/>
            </a:solidFill>
            <a:prstDash val="solid"/>
            <a:round/>
            <a:headEnd type="triangl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9" name="直接连接符 88"/>
          <p:cNvCxnSpPr/>
          <p:nvPr/>
        </p:nvCxnSpPr>
        <p:spPr bwMode="auto">
          <a:xfrm>
            <a:off x="3971576" y="4059307"/>
            <a:ext cx="360563" cy="0"/>
          </a:xfrm>
          <a:prstGeom prst="line">
            <a:avLst/>
          </a:prstGeom>
          <a:solidFill>
            <a:schemeClr val="accent1"/>
          </a:solidFill>
          <a:ln w="9525" cap="flat" cmpd="sng" algn="ctr">
            <a:solidFill>
              <a:srgbClr val="C00000"/>
            </a:solidFill>
            <a:prstDash val="solid"/>
            <a:round/>
            <a:headEnd type="triangl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0" name="直接连接符 89"/>
          <p:cNvCxnSpPr/>
          <p:nvPr/>
        </p:nvCxnSpPr>
        <p:spPr bwMode="auto">
          <a:xfrm>
            <a:off x="3957520" y="4845364"/>
            <a:ext cx="360563" cy="0"/>
          </a:xfrm>
          <a:prstGeom prst="line">
            <a:avLst/>
          </a:prstGeom>
          <a:solidFill>
            <a:schemeClr val="accent1"/>
          </a:solidFill>
          <a:ln w="9525" cap="flat" cmpd="sng" algn="ctr">
            <a:solidFill>
              <a:srgbClr val="C00000"/>
            </a:solidFill>
            <a:prstDash val="solid"/>
            <a:round/>
            <a:headEnd type="triangl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1" name="直接连接符 90"/>
          <p:cNvCxnSpPr/>
          <p:nvPr/>
        </p:nvCxnSpPr>
        <p:spPr bwMode="auto">
          <a:xfrm>
            <a:off x="7630823" y="2383406"/>
            <a:ext cx="360563" cy="0"/>
          </a:xfrm>
          <a:prstGeom prst="line">
            <a:avLst/>
          </a:prstGeom>
          <a:solidFill>
            <a:schemeClr val="accent1"/>
          </a:solidFill>
          <a:ln w="9525" cap="flat" cmpd="sng" algn="ctr">
            <a:solidFill>
              <a:srgbClr val="C00000"/>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2" name="直接连接符 91"/>
          <p:cNvCxnSpPr/>
          <p:nvPr/>
        </p:nvCxnSpPr>
        <p:spPr bwMode="auto">
          <a:xfrm>
            <a:off x="7614216" y="4859692"/>
            <a:ext cx="360563" cy="0"/>
          </a:xfrm>
          <a:prstGeom prst="line">
            <a:avLst/>
          </a:prstGeom>
          <a:solidFill>
            <a:schemeClr val="accent1"/>
          </a:solidFill>
          <a:ln w="9525" cap="flat" cmpd="sng" algn="ctr">
            <a:solidFill>
              <a:srgbClr val="C00000"/>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6" name="直接连接符 95"/>
          <p:cNvCxnSpPr/>
          <p:nvPr/>
        </p:nvCxnSpPr>
        <p:spPr bwMode="auto">
          <a:xfrm>
            <a:off x="7614216" y="3208322"/>
            <a:ext cx="360563" cy="0"/>
          </a:xfrm>
          <a:prstGeom prst="line">
            <a:avLst/>
          </a:prstGeom>
          <a:solidFill>
            <a:schemeClr val="accent1"/>
          </a:solidFill>
          <a:ln w="9525" cap="flat" cmpd="sng" algn="ctr">
            <a:solidFill>
              <a:srgbClr val="C00000"/>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7" name="直接连接符 96"/>
          <p:cNvCxnSpPr/>
          <p:nvPr/>
        </p:nvCxnSpPr>
        <p:spPr bwMode="auto">
          <a:xfrm>
            <a:off x="7614216" y="4059307"/>
            <a:ext cx="360563" cy="0"/>
          </a:xfrm>
          <a:prstGeom prst="line">
            <a:avLst/>
          </a:prstGeom>
          <a:solidFill>
            <a:schemeClr val="accent1"/>
          </a:solidFill>
          <a:ln w="9525" cap="flat" cmpd="sng" algn="ctr">
            <a:solidFill>
              <a:srgbClr val="C00000"/>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wheel(1)">
                                      <p:cBhvr>
                                        <p:cTn id="7" dur="20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r>
              <a:rPr lang="zh-CN" altLang="en-US" dirty="0" smtClean="0"/>
              <a:t>进出管理</a:t>
            </a:r>
            <a:r>
              <a:rPr lang="en-US" altLang="zh-CN" dirty="0" smtClean="0"/>
              <a:t>——</a:t>
            </a:r>
            <a:r>
              <a:rPr lang="zh-CN" altLang="en-US" dirty="0" smtClean="0"/>
              <a:t>访客</a:t>
            </a:r>
            <a:endParaRPr lang="zh-CN" altLang="en-US" dirty="0"/>
          </a:p>
        </p:txBody>
      </p:sp>
      <p:pic>
        <p:nvPicPr>
          <p:cNvPr id="3" name="Picture 2"/>
          <p:cNvPicPr>
            <a:picLocks noChangeAspect="1" noChangeArrowheads="1"/>
          </p:cNvPicPr>
          <p:nvPr/>
        </p:nvPicPr>
        <p:blipFill>
          <a:blip r:embed="rId1" cstate="print">
            <a:extLst>
              <a:ext uri="{BEBA8EAE-BF5A-486C-A8C5-ECC9F3942E4B}">
                <a14:imgProps xmlns:a14="http://schemas.microsoft.com/office/drawing/2010/main">
                  <a14:imgLayer r:embed="rId2">
                    <a14:imgEffect>
                      <a14:backgroundRemoval t="4018" b="95536" l="10000" r="97059">
                        <a14:foregroundMark x1="49412" y1="11607" x2="49412" y2="11607"/>
                        <a14:foregroundMark x1="82941" y1="64732" x2="82941" y2="64732"/>
                      </a14:backgroundRemoval>
                    </a14:imgEffect>
                  </a14:imgLayer>
                </a14:imgProps>
              </a:ext>
              <a:ext uri="{28A0092B-C50C-407E-A947-70E740481C1C}">
                <a14:useLocalDpi xmlns:a14="http://schemas.microsoft.com/office/drawing/2010/main" val="0"/>
              </a:ext>
            </a:extLst>
          </a:blip>
          <a:srcRect/>
          <a:stretch>
            <a:fillRect/>
          </a:stretch>
        </p:blipFill>
        <p:spPr bwMode="auto">
          <a:xfrm>
            <a:off x="6802594" y="1394738"/>
            <a:ext cx="550152" cy="7249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4018" b="95536" l="10000" r="97059">
                        <a14:foregroundMark x1="49412" y1="11607" x2="49412" y2="11607"/>
                        <a14:foregroundMark x1="82941" y1="64732" x2="82941" y2="64732"/>
                      </a14:backgroundRemoval>
                    </a14:imgEffect>
                  </a14:imgLayer>
                </a14:imgProps>
              </a:ext>
              <a:ext uri="{28A0092B-C50C-407E-A947-70E740481C1C}">
                <a14:useLocalDpi xmlns:a14="http://schemas.microsoft.com/office/drawing/2010/main" val="0"/>
              </a:ext>
            </a:extLst>
          </a:blip>
          <a:srcRect/>
          <a:stretch>
            <a:fillRect/>
          </a:stretch>
        </p:blipFill>
        <p:spPr bwMode="auto">
          <a:xfrm>
            <a:off x="3292476" y="2577458"/>
            <a:ext cx="596887" cy="7864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圆角矩形 4"/>
          <p:cNvSpPr/>
          <p:nvPr/>
        </p:nvSpPr>
        <p:spPr>
          <a:xfrm>
            <a:off x="3116774" y="3398516"/>
            <a:ext cx="1023795" cy="270741"/>
          </a:xfrm>
          <a:prstGeom prst="roundRect">
            <a:avLst/>
          </a:prstGeom>
          <a:solidFill>
            <a:schemeClr val="bg1">
              <a:lumMod val="95000"/>
            </a:schemeClr>
          </a:solidFill>
          <a:ln w="57150">
            <a:solidFill>
              <a:schemeClr val="bg1"/>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zh-CN" altLang="en-US" sz="1400" b="1" kern="0" dirty="0">
                <a:solidFill>
                  <a:schemeClr val="tx1"/>
                </a:solidFill>
              </a:rPr>
              <a:t>访客到场</a:t>
            </a:r>
            <a:endParaRPr lang="zh-CN" altLang="en-US" sz="1400" b="1" kern="0" dirty="0">
              <a:solidFill>
                <a:schemeClr val="tx1"/>
              </a:solidFill>
            </a:endParaRPr>
          </a:p>
        </p:txBody>
      </p:sp>
      <p:sp>
        <p:nvSpPr>
          <p:cNvPr id="6" name="圆角矩形 5"/>
          <p:cNvSpPr/>
          <p:nvPr/>
        </p:nvSpPr>
        <p:spPr>
          <a:xfrm>
            <a:off x="4507998" y="3406368"/>
            <a:ext cx="1191124" cy="262889"/>
          </a:xfrm>
          <a:prstGeom prst="roundRect">
            <a:avLst/>
          </a:prstGeom>
          <a:solidFill>
            <a:schemeClr val="bg1">
              <a:lumMod val="95000"/>
            </a:schemeClr>
          </a:solidFill>
          <a:ln w="57150">
            <a:solidFill>
              <a:schemeClr val="bg1"/>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zh-CN" altLang="en-US" sz="1400" b="1" kern="0" dirty="0">
                <a:solidFill>
                  <a:schemeClr val="tx1"/>
                </a:solidFill>
              </a:rPr>
              <a:t>访客登记</a:t>
            </a:r>
            <a:endParaRPr lang="zh-CN" altLang="en-US" sz="1400" b="1" kern="0" dirty="0">
              <a:solidFill>
                <a:schemeClr val="tx1"/>
              </a:solidFill>
            </a:endParaRPr>
          </a:p>
        </p:txBody>
      </p:sp>
      <p:pic>
        <p:nvPicPr>
          <p:cNvPr id="7" name="图片 6"/>
          <p:cNvPicPr>
            <a:picLocks noChangeAspect="1"/>
          </p:cNvPicPr>
          <p:nvPr/>
        </p:nvPicPr>
        <p:blipFill>
          <a:blip r:embed="rId5"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6214359" y="2631526"/>
            <a:ext cx="538127" cy="538127"/>
          </a:xfrm>
          <a:prstGeom prst="rect">
            <a:avLst/>
          </a:prstGeom>
        </p:spPr>
      </p:pic>
      <p:sp>
        <p:nvSpPr>
          <p:cNvPr id="8" name="右箭头 7"/>
          <p:cNvSpPr/>
          <p:nvPr/>
        </p:nvSpPr>
        <p:spPr>
          <a:xfrm>
            <a:off x="6881043" y="3012726"/>
            <a:ext cx="465662" cy="106257"/>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ndParaRPr>
          </a:p>
        </p:txBody>
      </p:sp>
      <p:sp>
        <p:nvSpPr>
          <p:cNvPr id="9" name="Text Box 5"/>
          <p:cNvSpPr txBox="1">
            <a:spLocks noChangeArrowheads="1"/>
          </p:cNvSpPr>
          <p:nvPr/>
        </p:nvSpPr>
        <p:spPr bwMode="auto">
          <a:xfrm>
            <a:off x="6764184" y="2367470"/>
            <a:ext cx="744080" cy="225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algn="just" defTabSz="914400" fontAlgn="base">
              <a:defRPr/>
            </a:pPr>
            <a:r>
              <a:rPr lang="zh-CN" altLang="en-US" sz="1050" kern="0" dirty="0" smtClean="0">
                <a:solidFill>
                  <a:prstClr val="black"/>
                </a:solidFill>
                <a:latin typeface="微软雅黑" panose="020B0503020204020204" pitchFamily="34" charset="-122"/>
                <a:ea typeface="微软雅黑" panose="020B0503020204020204" pitchFamily="34" charset="-122"/>
                <a:cs typeface="宋体" panose="02010600030101010101" pitchFamily="2" charset="-122"/>
              </a:rPr>
              <a:t>黑名单？</a:t>
            </a:r>
            <a:endParaRPr lang="zh-CN" altLang="en-US" sz="1050" kern="0" dirty="0">
              <a:solidFill>
                <a:prstClr val="black"/>
              </a:solidFill>
              <a:latin typeface="微软雅黑" panose="020B0503020204020204" pitchFamily="34" charset="-122"/>
              <a:ea typeface="微软雅黑" panose="020B0503020204020204" pitchFamily="34" charset="-122"/>
              <a:cs typeface="宋体" panose="02010600030101010101" pitchFamily="2" charset="-122"/>
            </a:endParaRPr>
          </a:p>
        </p:txBody>
      </p:sp>
      <p:pic>
        <p:nvPicPr>
          <p:cNvPr id="10" name="Picture 3"/>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2260" b="94915" l="3965" r="97357">
                        <a14:foregroundMark x1="22026" y1="44068" x2="22026" y2="44068"/>
                        <a14:foregroundMark x1="14978" y1="49153" x2="14978" y2="49153"/>
                        <a14:foregroundMark x1="67841" y1="2260" x2="67841" y2="2260"/>
                      </a14:backgroundRemoval>
                    </a14:imgEffect>
                  </a14:imgLayer>
                </a14:imgProps>
              </a:ext>
              <a:ext uri="{28A0092B-C50C-407E-A947-70E740481C1C}">
                <a14:useLocalDpi xmlns:a14="http://schemas.microsoft.com/office/drawing/2010/main" val="0"/>
              </a:ext>
            </a:extLst>
          </a:blip>
          <a:srcRect/>
          <a:stretch>
            <a:fillRect/>
          </a:stretch>
        </p:blipFill>
        <p:spPr bwMode="auto">
          <a:xfrm>
            <a:off x="9207634" y="2450499"/>
            <a:ext cx="937083" cy="7306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7" descr="身份证1"/>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475262" y="2691957"/>
            <a:ext cx="1006586" cy="498118"/>
          </a:xfrm>
          <a:prstGeom prst="rect">
            <a:avLst/>
          </a:prstGeom>
          <a:solidFill>
            <a:srgbClr val="5B9BD5"/>
          </a:solidFill>
          <a:ln w="38100">
            <a:solidFill>
              <a:sysClr val="window" lastClr="FFFFFF"/>
            </a:solidFill>
          </a:ln>
        </p:spPr>
      </p:pic>
      <p:sp>
        <p:nvSpPr>
          <p:cNvPr id="12" name="圆角矩形 11"/>
          <p:cNvSpPr/>
          <p:nvPr/>
        </p:nvSpPr>
        <p:spPr>
          <a:xfrm>
            <a:off x="7503368" y="3387083"/>
            <a:ext cx="1008111" cy="282988"/>
          </a:xfrm>
          <a:prstGeom prst="roundRect">
            <a:avLst/>
          </a:prstGeom>
          <a:solidFill>
            <a:schemeClr val="bg1">
              <a:lumMod val="95000"/>
            </a:schemeClr>
          </a:solidFill>
          <a:ln w="57150">
            <a:solidFill>
              <a:schemeClr val="bg1"/>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zh-CN" altLang="en-US" sz="1400" b="1" kern="0" dirty="0">
                <a:solidFill>
                  <a:schemeClr val="tx1"/>
                </a:solidFill>
              </a:rPr>
              <a:t>人证比对</a:t>
            </a:r>
            <a:endParaRPr lang="zh-CN" altLang="en-US" sz="1400" b="1" kern="0" dirty="0">
              <a:solidFill>
                <a:schemeClr val="tx1"/>
              </a:solidFill>
            </a:endParaRPr>
          </a:p>
        </p:txBody>
      </p:sp>
      <p:sp>
        <p:nvSpPr>
          <p:cNvPr id="13" name="圆角矩形 12"/>
          <p:cNvSpPr/>
          <p:nvPr/>
        </p:nvSpPr>
        <p:spPr>
          <a:xfrm>
            <a:off x="5938225" y="3393684"/>
            <a:ext cx="1158900" cy="275574"/>
          </a:xfrm>
          <a:prstGeom prst="roundRect">
            <a:avLst/>
          </a:prstGeom>
          <a:solidFill>
            <a:schemeClr val="bg1">
              <a:lumMod val="95000"/>
            </a:schemeClr>
          </a:solidFill>
          <a:ln w="57150">
            <a:solidFill>
              <a:schemeClr val="bg1"/>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zh-CN" altLang="en-US" sz="1400" b="1" kern="0" dirty="0">
                <a:solidFill>
                  <a:schemeClr val="tx1"/>
                </a:solidFill>
              </a:rPr>
              <a:t>黑名单比对</a:t>
            </a:r>
            <a:endParaRPr lang="zh-CN" altLang="en-US" sz="1400" b="1" kern="0" dirty="0">
              <a:solidFill>
                <a:schemeClr val="tx1"/>
              </a:solidFill>
            </a:endParaRPr>
          </a:p>
        </p:txBody>
      </p:sp>
      <p:sp>
        <p:nvSpPr>
          <p:cNvPr id="14" name="圆角矩形 13"/>
          <p:cNvSpPr/>
          <p:nvPr/>
        </p:nvSpPr>
        <p:spPr>
          <a:xfrm>
            <a:off x="9116703" y="3406368"/>
            <a:ext cx="1323069" cy="301460"/>
          </a:xfrm>
          <a:prstGeom prst="roundRect">
            <a:avLst/>
          </a:prstGeom>
          <a:solidFill>
            <a:schemeClr val="bg1">
              <a:lumMod val="95000"/>
            </a:schemeClr>
          </a:solidFill>
          <a:ln w="57150">
            <a:solidFill>
              <a:schemeClr val="bg1"/>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zh-CN" altLang="en-US" sz="1400" b="1" kern="0" dirty="0">
                <a:solidFill>
                  <a:schemeClr val="tx1"/>
                </a:solidFill>
              </a:rPr>
              <a:t>访客人脸授权</a:t>
            </a:r>
            <a:endParaRPr lang="zh-CN" altLang="en-US" sz="1400" b="1" kern="0" dirty="0">
              <a:solidFill>
                <a:schemeClr val="tx1"/>
              </a:solidFill>
            </a:endParaRPr>
          </a:p>
        </p:txBody>
      </p:sp>
      <p:sp>
        <p:nvSpPr>
          <p:cNvPr id="15" name="圆角矩形 14"/>
          <p:cNvSpPr/>
          <p:nvPr/>
        </p:nvSpPr>
        <p:spPr>
          <a:xfrm>
            <a:off x="10716971" y="3406369"/>
            <a:ext cx="1288833" cy="301460"/>
          </a:xfrm>
          <a:prstGeom prst="roundRect">
            <a:avLst/>
          </a:prstGeom>
          <a:solidFill>
            <a:schemeClr val="bg1">
              <a:lumMod val="95000"/>
            </a:schemeClr>
          </a:solidFill>
          <a:ln w="57150">
            <a:solidFill>
              <a:schemeClr val="bg1"/>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zh-CN" altLang="en-US" sz="1400" b="1" kern="0" dirty="0">
                <a:solidFill>
                  <a:schemeClr val="tx1"/>
                </a:solidFill>
              </a:rPr>
              <a:t>刷脸出入</a:t>
            </a:r>
            <a:endParaRPr lang="zh-CN" altLang="en-US" sz="1400" b="1" kern="0" dirty="0">
              <a:solidFill>
                <a:schemeClr val="tx1"/>
              </a:solidFill>
            </a:endParaRPr>
          </a:p>
        </p:txBody>
      </p:sp>
      <p:pic>
        <p:nvPicPr>
          <p:cNvPr id="16" name="Picture 2" descr="操作屏45度1副本"/>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760266" y="2691957"/>
            <a:ext cx="633761" cy="637640"/>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组合 16"/>
          <p:cNvGrpSpPr>
            <a:grpSpLocks noChangeAspect="1"/>
          </p:cNvGrpSpPr>
          <p:nvPr/>
        </p:nvGrpSpPr>
        <p:grpSpPr>
          <a:xfrm>
            <a:off x="636640" y="1880866"/>
            <a:ext cx="430966" cy="862242"/>
            <a:chOff x="467870" y="3754038"/>
            <a:chExt cx="865406" cy="1731436"/>
          </a:xfrm>
        </p:grpSpPr>
        <p:pic>
          <p:nvPicPr>
            <p:cNvPr id="18" name="图片 1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467870" y="3754038"/>
              <a:ext cx="865406" cy="1731436"/>
            </a:xfrm>
            <a:prstGeom prst="rect">
              <a:avLst/>
            </a:prstGeom>
          </p:spPr>
        </p:pic>
        <p:pic>
          <p:nvPicPr>
            <p:cNvPr id="19" name="图片 1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12610" y="3954888"/>
              <a:ext cx="769881" cy="1331519"/>
            </a:xfrm>
            <a:prstGeom prst="rect">
              <a:avLst/>
            </a:prstGeom>
          </p:spPr>
        </p:pic>
        <p:pic>
          <p:nvPicPr>
            <p:cNvPr id="20" name="图片 19"/>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08492" y="3949407"/>
              <a:ext cx="791428" cy="1362631"/>
            </a:xfrm>
            <a:prstGeom prst="rect">
              <a:avLst/>
            </a:prstGeom>
          </p:spPr>
        </p:pic>
      </p:grpSp>
      <p:sp>
        <p:nvSpPr>
          <p:cNvPr id="21" name="圆角矩形 20"/>
          <p:cNvSpPr/>
          <p:nvPr/>
        </p:nvSpPr>
        <p:spPr>
          <a:xfrm>
            <a:off x="6262343" y="1939171"/>
            <a:ext cx="1802057" cy="224908"/>
          </a:xfrm>
          <a:prstGeom prst="roundRect">
            <a:avLst/>
          </a:prstGeom>
          <a:solidFill>
            <a:schemeClr val="bg1">
              <a:lumMod val="95000"/>
            </a:schemeClr>
          </a:solidFill>
          <a:ln w="57150">
            <a:solidFill>
              <a:schemeClr val="bg1"/>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zh-CN" altLang="en-US" sz="1400" b="1" kern="0" dirty="0">
                <a:solidFill>
                  <a:srgbClr val="FF0000"/>
                </a:solidFill>
              </a:rPr>
              <a:t>不能入场</a:t>
            </a:r>
            <a:endParaRPr lang="zh-CN" altLang="en-US" sz="1400" b="1" kern="0" dirty="0">
              <a:solidFill>
                <a:srgbClr val="FF0000"/>
              </a:solidFill>
            </a:endParaRPr>
          </a:p>
        </p:txBody>
      </p:sp>
      <p:pic>
        <p:nvPicPr>
          <p:cNvPr id="22" name="图片 21"/>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538158" y="2468715"/>
            <a:ext cx="1387368" cy="980984"/>
          </a:xfrm>
          <a:prstGeom prst="rect">
            <a:avLst/>
          </a:prstGeom>
        </p:spPr>
      </p:pic>
      <p:sp>
        <p:nvSpPr>
          <p:cNvPr id="23" name="右箭头 22"/>
          <p:cNvSpPr/>
          <p:nvPr/>
        </p:nvSpPr>
        <p:spPr>
          <a:xfrm>
            <a:off x="4074602" y="3051053"/>
            <a:ext cx="576064" cy="67931"/>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p:nvSpPr>
        <p:spPr>
          <a:xfrm>
            <a:off x="1186158" y="2268257"/>
            <a:ext cx="1313553" cy="325166"/>
          </a:xfrm>
          <a:prstGeom prst="rect">
            <a:avLst/>
          </a:prstGeom>
          <a:solidFill>
            <a:schemeClr val="bg1">
              <a:lumMod val="95000"/>
            </a:schemeClr>
          </a:solidFill>
          <a:ln w="57150">
            <a:solidFill>
              <a:schemeClr val="bg1"/>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zh-CN" altLang="en-US" sz="1400" b="1" kern="0" dirty="0">
                <a:solidFill>
                  <a:schemeClr val="tx1"/>
                </a:solidFill>
              </a:rPr>
              <a:t>预约访客</a:t>
            </a:r>
            <a:endParaRPr lang="zh-CN" altLang="en-US" sz="1400" b="1" kern="0" dirty="0">
              <a:solidFill>
                <a:schemeClr val="tx1"/>
              </a:solidFill>
            </a:endParaRPr>
          </a:p>
        </p:txBody>
      </p:sp>
      <p:sp>
        <p:nvSpPr>
          <p:cNvPr id="25" name="矩形 24"/>
          <p:cNvSpPr/>
          <p:nvPr/>
        </p:nvSpPr>
        <p:spPr>
          <a:xfrm>
            <a:off x="1183266" y="3361268"/>
            <a:ext cx="1313553" cy="325166"/>
          </a:xfrm>
          <a:prstGeom prst="rect">
            <a:avLst/>
          </a:prstGeom>
          <a:solidFill>
            <a:schemeClr val="bg1">
              <a:lumMod val="95000"/>
            </a:schemeClr>
          </a:solidFill>
          <a:ln w="57150">
            <a:solidFill>
              <a:schemeClr val="bg1"/>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zh-CN" altLang="en-US" sz="1400" b="1" kern="0" dirty="0">
                <a:solidFill>
                  <a:schemeClr val="tx1"/>
                </a:solidFill>
              </a:rPr>
              <a:t>临时访客</a:t>
            </a:r>
            <a:endParaRPr lang="zh-CN" altLang="en-US" sz="1400" b="1" kern="0" dirty="0">
              <a:solidFill>
                <a:schemeClr val="tx1"/>
              </a:solidFill>
            </a:endParaRPr>
          </a:p>
        </p:txBody>
      </p:sp>
      <p:pic>
        <p:nvPicPr>
          <p:cNvPr id="26" name="Picture 2"/>
          <p:cNvPicPr>
            <a:picLocks noChangeAspect="1" noChangeArrowheads="1"/>
          </p:cNvPicPr>
          <p:nvPr/>
        </p:nvPicPr>
        <p:blipFill>
          <a:blip r:embed="rId14" cstate="print">
            <a:extLst>
              <a:ext uri="{BEBA8EAE-BF5A-486C-A8C5-ECC9F3942E4B}">
                <a14:imgProps xmlns:a14="http://schemas.microsoft.com/office/drawing/2010/main">
                  <a14:imgLayer r:embed="rId15">
                    <a14:imgEffect>
                      <a14:backgroundRemoval t="4018" b="95536" l="10000" r="97059">
                        <a14:foregroundMark x1="49412" y1="11607" x2="49412" y2="11607"/>
                        <a14:foregroundMark x1="82941" y1="64732" x2="82941" y2="64732"/>
                      </a14:backgroundRemoval>
                    </a14:imgEffect>
                  </a14:imgLayer>
                </a14:imgProps>
              </a:ext>
              <a:ext uri="{28A0092B-C50C-407E-A947-70E740481C1C}">
                <a14:useLocalDpi xmlns:a14="http://schemas.microsoft.com/office/drawing/2010/main" val="0"/>
              </a:ext>
            </a:extLst>
          </a:blip>
          <a:srcRect/>
          <a:stretch>
            <a:fillRect/>
          </a:stretch>
        </p:blipFill>
        <p:spPr bwMode="auto">
          <a:xfrm>
            <a:off x="548426" y="3144640"/>
            <a:ext cx="554562" cy="7307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27" name="直接箭头连接符 26"/>
          <p:cNvCxnSpPr/>
          <p:nvPr/>
        </p:nvCxnSpPr>
        <p:spPr>
          <a:xfrm>
            <a:off x="850406" y="4289114"/>
            <a:ext cx="10199454" cy="0"/>
          </a:xfrm>
          <a:prstGeom prst="straightConnector1">
            <a:avLst/>
          </a:prstGeom>
          <a:ln w="28575">
            <a:solidFill>
              <a:schemeClr val="accent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pic>
        <p:nvPicPr>
          <p:cNvPr id="28" name="图片 27"/>
          <p:cNvPicPr>
            <a:picLocks noChangeAspect="1"/>
          </p:cNvPicPr>
          <p:nvPr/>
        </p:nvPicPr>
        <p:blipFill>
          <a:blip r:embed="rId16" cstate="print">
            <a:duotone>
              <a:prstClr val="black"/>
              <a:schemeClr val="tx2">
                <a:tint val="45000"/>
                <a:satMod val="400000"/>
              </a:schemeClr>
            </a:duotone>
            <a:extLst>
              <a:ext uri="{BEBA8EAE-BF5A-486C-A8C5-ECC9F3942E4B}">
                <a14:imgProps xmlns:a14="http://schemas.microsoft.com/office/drawing/2010/main">
                  <a14:imgLayer r:embed="rId17">
                    <a14:imgEffect>
                      <a14:brightnessContrast bright="-56000"/>
                    </a14:imgEffect>
                  </a14:imgLayer>
                </a14:imgProps>
              </a:ext>
              <a:ext uri="{28A0092B-C50C-407E-A947-70E740481C1C}">
                <a14:useLocalDpi xmlns:a14="http://schemas.microsoft.com/office/drawing/2010/main" val="0"/>
              </a:ext>
            </a:extLst>
          </a:blip>
          <a:stretch>
            <a:fillRect/>
          </a:stretch>
        </p:blipFill>
        <p:spPr>
          <a:xfrm>
            <a:off x="953120" y="4880028"/>
            <a:ext cx="589784" cy="477800"/>
          </a:xfrm>
          <a:prstGeom prst="rect">
            <a:avLst/>
          </a:prstGeom>
        </p:spPr>
      </p:pic>
      <p:pic>
        <p:nvPicPr>
          <p:cNvPr id="29" name="图片 28"/>
          <p:cNvPicPr>
            <a:picLocks noChangeAspect="1"/>
          </p:cNvPicPr>
          <p:nvPr/>
        </p:nvPicPr>
        <p:blipFill>
          <a:blip r:embed="rId18" cstate="print">
            <a:duotone>
              <a:prstClr val="black"/>
              <a:schemeClr val="tx2">
                <a:tint val="45000"/>
                <a:satMod val="400000"/>
              </a:schemeClr>
            </a:duotone>
            <a:extLst>
              <a:ext uri="{BEBA8EAE-BF5A-486C-A8C5-ECC9F3942E4B}">
                <a14:imgProps xmlns:a14="http://schemas.microsoft.com/office/drawing/2010/main">
                  <a14:imgLayer r:embed="rId19">
                    <a14:imgEffect>
                      <a14:brightnessContrast bright="-36000"/>
                    </a14:imgEffect>
                  </a14:imgLayer>
                </a14:imgProps>
              </a:ext>
              <a:ext uri="{28A0092B-C50C-407E-A947-70E740481C1C}">
                <a14:useLocalDpi xmlns:a14="http://schemas.microsoft.com/office/drawing/2010/main" val="0"/>
              </a:ext>
            </a:extLst>
          </a:blip>
          <a:stretch>
            <a:fillRect/>
          </a:stretch>
        </p:blipFill>
        <p:spPr>
          <a:xfrm>
            <a:off x="2744634" y="4886495"/>
            <a:ext cx="464041" cy="395982"/>
          </a:xfrm>
          <a:prstGeom prst="rect">
            <a:avLst/>
          </a:prstGeom>
        </p:spPr>
      </p:pic>
      <p:pic>
        <p:nvPicPr>
          <p:cNvPr id="30" name="图片 29"/>
          <p:cNvPicPr>
            <a:picLocks noChangeAspect="1"/>
          </p:cNvPicPr>
          <p:nvPr/>
        </p:nvPicPr>
        <p:blipFill>
          <a:blip r:embed="rId20" cstate="print">
            <a:duotone>
              <a:prstClr val="black"/>
              <a:schemeClr val="tx2">
                <a:tint val="45000"/>
                <a:satMod val="400000"/>
              </a:schemeClr>
            </a:duotone>
            <a:extLst>
              <a:ext uri="{BEBA8EAE-BF5A-486C-A8C5-ECC9F3942E4B}">
                <a14:imgProps xmlns:a14="http://schemas.microsoft.com/office/drawing/2010/main">
                  <a14:imgLayer r:embed="rId21">
                    <a14:imgEffect>
                      <a14:brightnessContrast bright="-40000"/>
                    </a14:imgEffect>
                  </a14:imgLayer>
                </a14:imgProps>
              </a:ext>
              <a:ext uri="{28A0092B-C50C-407E-A947-70E740481C1C}">
                <a14:useLocalDpi xmlns:a14="http://schemas.microsoft.com/office/drawing/2010/main" val="0"/>
              </a:ext>
            </a:extLst>
          </a:blip>
          <a:stretch>
            <a:fillRect/>
          </a:stretch>
        </p:blipFill>
        <p:spPr>
          <a:xfrm>
            <a:off x="7257713" y="4841118"/>
            <a:ext cx="504183" cy="504183"/>
          </a:xfrm>
          <a:prstGeom prst="rect">
            <a:avLst/>
          </a:prstGeom>
        </p:spPr>
      </p:pic>
      <p:pic>
        <p:nvPicPr>
          <p:cNvPr id="31" name="图片 30"/>
          <p:cNvPicPr>
            <a:picLocks noChangeAspect="1"/>
          </p:cNvPicPr>
          <p:nvPr/>
        </p:nvPicPr>
        <p:blipFill>
          <a:blip r:embed="rId22" cstate="print">
            <a:duotone>
              <a:prstClr val="black"/>
              <a:schemeClr val="tx2">
                <a:tint val="45000"/>
                <a:satMod val="400000"/>
              </a:schemeClr>
            </a:duotone>
            <a:extLst>
              <a:ext uri="{BEBA8EAE-BF5A-486C-A8C5-ECC9F3942E4B}">
                <a14:imgProps xmlns:a14="http://schemas.microsoft.com/office/drawing/2010/main">
                  <a14:imgLayer r:embed="rId23">
                    <a14:imgEffect>
                      <a14:brightnessContrast bright="60000"/>
                    </a14:imgEffect>
                  </a14:imgLayer>
                </a14:imgProps>
              </a:ext>
              <a:ext uri="{28A0092B-C50C-407E-A947-70E740481C1C}">
                <a14:useLocalDpi xmlns:a14="http://schemas.microsoft.com/office/drawing/2010/main" val="0"/>
              </a:ext>
            </a:extLst>
          </a:blip>
          <a:stretch>
            <a:fillRect/>
          </a:stretch>
        </p:blipFill>
        <p:spPr>
          <a:xfrm>
            <a:off x="5780640" y="4858970"/>
            <a:ext cx="354747" cy="354747"/>
          </a:xfrm>
          <a:prstGeom prst="rect">
            <a:avLst/>
          </a:prstGeom>
        </p:spPr>
      </p:pic>
      <p:sp>
        <p:nvSpPr>
          <p:cNvPr id="32" name="矩形 31"/>
          <p:cNvSpPr/>
          <p:nvPr/>
        </p:nvSpPr>
        <p:spPr>
          <a:xfrm>
            <a:off x="671987" y="5391547"/>
            <a:ext cx="1314784" cy="700576"/>
          </a:xfrm>
          <a:prstGeom prst="rect">
            <a:avLst/>
          </a:prstGeom>
        </p:spPr>
        <p:txBody>
          <a:bodyPr wrap="none">
            <a:spAutoFit/>
          </a:bodyPr>
          <a:lstStyle/>
          <a:p>
            <a:pPr>
              <a:lnSpc>
                <a:spcPct val="150000"/>
              </a:lnSpc>
            </a:pPr>
            <a:r>
              <a:rPr lang="zh-CN" altLang="en-US" sz="1400" dirty="0" smtClean="0">
                <a:latin typeface="微软雅黑" panose="020B0503020204020204" pitchFamily="34" charset="-122"/>
                <a:ea typeface="微软雅黑" panose="020B0503020204020204" pitchFamily="34" charset="-122"/>
              </a:rPr>
              <a:t>访客人证核验 </a:t>
            </a:r>
            <a:endParaRPr lang="en-US" altLang="zh-CN" sz="1400" dirty="0" smtClean="0">
              <a:latin typeface="微软雅黑" panose="020B0503020204020204" pitchFamily="34" charset="-122"/>
              <a:ea typeface="微软雅黑" panose="020B0503020204020204" pitchFamily="34" charset="-122"/>
            </a:endParaRPr>
          </a:p>
          <a:p>
            <a:pPr>
              <a:lnSpc>
                <a:spcPct val="150000"/>
              </a:lnSpc>
            </a:pPr>
            <a:r>
              <a:rPr lang="zh-CN" altLang="en-US" sz="1400" dirty="0" smtClean="0">
                <a:latin typeface="微软雅黑" panose="020B0503020204020204" pitchFamily="34" charset="-122"/>
                <a:ea typeface="微软雅黑" panose="020B0503020204020204" pitchFamily="34" charset="-122"/>
              </a:rPr>
              <a:t>信息自动登记</a:t>
            </a:r>
            <a:endParaRPr lang="zh-CN" altLang="en-US" sz="1400" dirty="0">
              <a:latin typeface="微软雅黑" panose="020B0503020204020204" pitchFamily="34" charset="-122"/>
              <a:ea typeface="微软雅黑" panose="020B0503020204020204" pitchFamily="34" charset="-122"/>
            </a:endParaRPr>
          </a:p>
        </p:txBody>
      </p:sp>
      <p:pic>
        <p:nvPicPr>
          <p:cNvPr id="33" name="图片 32"/>
          <p:cNvPicPr>
            <a:picLocks noChangeAspect="1"/>
          </p:cNvPicPr>
          <p:nvPr/>
        </p:nvPicPr>
        <p:blipFill>
          <a:blip r:embed="rId24" cstate="print">
            <a:duotone>
              <a:prstClr val="black"/>
              <a:schemeClr val="tx2">
                <a:tint val="45000"/>
                <a:satMod val="400000"/>
              </a:schemeClr>
            </a:duotone>
            <a:extLst>
              <a:ext uri="{BEBA8EAE-BF5A-486C-A8C5-ECC9F3942E4B}">
                <a14:imgProps xmlns:a14="http://schemas.microsoft.com/office/drawing/2010/main">
                  <a14:imgLayer r:embed="rId25">
                    <a14:imgEffect>
                      <a14:brightnessContrast bright="64000"/>
                    </a14:imgEffect>
                  </a14:imgLayer>
                </a14:imgProps>
              </a:ext>
              <a:ext uri="{28A0092B-C50C-407E-A947-70E740481C1C}">
                <a14:useLocalDpi xmlns:a14="http://schemas.microsoft.com/office/drawing/2010/main" val="0"/>
              </a:ext>
            </a:extLst>
          </a:blip>
          <a:stretch>
            <a:fillRect/>
          </a:stretch>
        </p:blipFill>
        <p:spPr>
          <a:xfrm>
            <a:off x="4296794" y="4906495"/>
            <a:ext cx="368765" cy="368765"/>
          </a:xfrm>
          <a:prstGeom prst="rect">
            <a:avLst/>
          </a:prstGeom>
        </p:spPr>
      </p:pic>
      <p:sp>
        <p:nvSpPr>
          <p:cNvPr id="34" name="矩形 33"/>
          <p:cNvSpPr/>
          <p:nvPr/>
        </p:nvSpPr>
        <p:spPr>
          <a:xfrm>
            <a:off x="2263577" y="5391547"/>
            <a:ext cx="1261884" cy="700576"/>
          </a:xfrm>
          <a:prstGeom prst="rect">
            <a:avLst/>
          </a:prstGeom>
        </p:spPr>
        <p:txBody>
          <a:bodyPr wrap="none">
            <a:spAutoFit/>
          </a:bodyPr>
          <a:lstStyle/>
          <a:p>
            <a:pPr>
              <a:lnSpc>
                <a:spcPct val="150000"/>
              </a:lnSpc>
            </a:pPr>
            <a:r>
              <a:rPr lang="zh-CN" altLang="en-US" sz="1400" dirty="0">
                <a:latin typeface="微软雅黑" panose="020B0503020204020204" pitchFamily="34" charset="-122"/>
                <a:ea typeface="微软雅黑" panose="020B0503020204020204" pitchFamily="34" charset="-122"/>
              </a:rPr>
              <a:t>人脸抓拍留档</a:t>
            </a:r>
            <a:endParaRPr lang="en-US" altLang="zh-CN" sz="1400" dirty="0">
              <a:latin typeface="微软雅黑" panose="020B0503020204020204" pitchFamily="34" charset="-122"/>
              <a:ea typeface="微软雅黑" panose="020B0503020204020204" pitchFamily="34" charset="-122"/>
            </a:endParaRPr>
          </a:p>
          <a:p>
            <a:pPr>
              <a:lnSpc>
                <a:spcPct val="150000"/>
              </a:lnSpc>
            </a:pPr>
            <a:r>
              <a:rPr lang="zh-CN" altLang="en-US" sz="1400" dirty="0">
                <a:latin typeface="微软雅黑" panose="020B0503020204020204" pitchFamily="34" charset="-122"/>
                <a:ea typeface="微软雅黑" panose="020B0503020204020204" pitchFamily="34" charset="-122"/>
              </a:rPr>
              <a:t>便于事后查证</a:t>
            </a:r>
            <a:endParaRPr lang="zh-CN" altLang="en-US" sz="1400" dirty="0">
              <a:latin typeface="微软雅黑" panose="020B0503020204020204" pitchFamily="34" charset="-122"/>
              <a:ea typeface="微软雅黑" panose="020B0503020204020204" pitchFamily="34" charset="-122"/>
            </a:endParaRPr>
          </a:p>
        </p:txBody>
      </p:sp>
      <p:sp>
        <p:nvSpPr>
          <p:cNvPr id="35" name="矩形 34"/>
          <p:cNvSpPr/>
          <p:nvPr/>
        </p:nvSpPr>
        <p:spPr>
          <a:xfrm>
            <a:off x="5343832" y="5417653"/>
            <a:ext cx="1261884" cy="700576"/>
          </a:xfrm>
          <a:prstGeom prst="rect">
            <a:avLst/>
          </a:prstGeom>
        </p:spPr>
        <p:txBody>
          <a:bodyPr wrap="none">
            <a:spAutoFit/>
          </a:bodyPr>
          <a:lstStyle/>
          <a:p>
            <a:pPr>
              <a:lnSpc>
                <a:spcPct val="150000"/>
              </a:lnSpc>
            </a:pPr>
            <a:r>
              <a:rPr lang="zh-CN" altLang="en-US" sz="1400" dirty="0">
                <a:latin typeface="微软雅黑" panose="020B0503020204020204" pitchFamily="34" charset="-122"/>
                <a:ea typeface="微软雅黑" panose="020B0503020204020204" pitchFamily="34" charset="-122"/>
              </a:rPr>
              <a:t>黑名单比对</a:t>
            </a:r>
            <a:endParaRPr lang="en-US" altLang="zh-CN" sz="1400" dirty="0">
              <a:latin typeface="微软雅黑" panose="020B0503020204020204" pitchFamily="34" charset="-122"/>
              <a:ea typeface="微软雅黑" panose="020B0503020204020204" pitchFamily="34" charset="-122"/>
            </a:endParaRPr>
          </a:p>
          <a:p>
            <a:pPr>
              <a:lnSpc>
                <a:spcPct val="150000"/>
              </a:lnSpc>
            </a:pPr>
            <a:r>
              <a:rPr lang="zh-CN" altLang="en-US" sz="1400" dirty="0">
                <a:latin typeface="微软雅黑" panose="020B0503020204020204" pitchFamily="34" charset="-122"/>
                <a:ea typeface="微软雅黑" panose="020B0503020204020204" pitchFamily="34" charset="-122"/>
              </a:rPr>
              <a:t>防范管控人员</a:t>
            </a:r>
            <a:endParaRPr lang="en-US" altLang="zh-CN" sz="1400" dirty="0">
              <a:latin typeface="微软雅黑" panose="020B0503020204020204" pitchFamily="34" charset="-122"/>
              <a:ea typeface="微软雅黑" panose="020B0503020204020204" pitchFamily="34" charset="-122"/>
            </a:endParaRPr>
          </a:p>
        </p:txBody>
      </p:sp>
      <p:sp>
        <p:nvSpPr>
          <p:cNvPr id="36" name="矩形 35"/>
          <p:cNvSpPr/>
          <p:nvPr/>
        </p:nvSpPr>
        <p:spPr>
          <a:xfrm>
            <a:off x="3805142" y="5405350"/>
            <a:ext cx="1261884" cy="700576"/>
          </a:xfrm>
          <a:prstGeom prst="rect">
            <a:avLst/>
          </a:prstGeom>
        </p:spPr>
        <p:txBody>
          <a:bodyPr wrap="none">
            <a:spAutoFit/>
          </a:bodyPr>
          <a:lstStyle/>
          <a:p>
            <a:pPr>
              <a:lnSpc>
                <a:spcPct val="150000"/>
              </a:lnSpc>
            </a:pPr>
            <a:r>
              <a:rPr lang="zh-CN" altLang="en-US" sz="1400" dirty="0">
                <a:latin typeface="微软雅黑" panose="020B0503020204020204" pitchFamily="34" charset="-122"/>
                <a:ea typeface="微软雅黑" panose="020B0503020204020204" pitchFamily="34" charset="-122"/>
              </a:rPr>
              <a:t>访客刷脸进出</a:t>
            </a:r>
            <a:endParaRPr lang="en-US" altLang="zh-CN" sz="1400" dirty="0">
              <a:latin typeface="微软雅黑" panose="020B0503020204020204" pitchFamily="34" charset="-122"/>
              <a:ea typeface="微软雅黑" panose="020B0503020204020204" pitchFamily="34" charset="-122"/>
            </a:endParaRPr>
          </a:p>
          <a:p>
            <a:pPr>
              <a:lnSpc>
                <a:spcPct val="150000"/>
              </a:lnSpc>
            </a:pPr>
            <a:r>
              <a:rPr lang="zh-CN" altLang="en-US" sz="1400" dirty="0">
                <a:latin typeface="微软雅黑" panose="020B0503020204020204" pitchFamily="34" charset="-122"/>
                <a:ea typeface="微软雅黑" panose="020B0503020204020204" pitchFamily="34" charset="-122"/>
              </a:rPr>
              <a:t>降低管理成本</a:t>
            </a:r>
            <a:endParaRPr lang="zh-CN" altLang="en-US" sz="1400" dirty="0">
              <a:latin typeface="微软雅黑" panose="020B0503020204020204" pitchFamily="34" charset="-122"/>
              <a:ea typeface="微软雅黑" panose="020B0503020204020204" pitchFamily="34" charset="-122"/>
            </a:endParaRPr>
          </a:p>
        </p:txBody>
      </p:sp>
      <p:sp>
        <p:nvSpPr>
          <p:cNvPr id="37" name="矩形 36"/>
          <p:cNvSpPr/>
          <p:nvPr/>
        </p:nvSpPr>
        <p:spPr>
          <a:xfrm>
            <a:off x="6871646" y="5387171"/>
            <a:ext cx="1261884" cy="700576"/>
          </a:xfrm>
          <a:prstGeom prst="rect">
            <a:avLst/>
          </a:prstGeom>
        </p:spPr>
        <p:txBody>
          <a:bodyPr wrap="none">
            <a:spAutoFit/>
          </a:bodyPr>
          <a:lstStyle/>
          <a:p>
            <a:pPr>
              <a:lnSpc>
                <a:spcPct val="150000"/>
              </a:lnSpc>
            </a:pPr>
            <a:r>
              <a:rPr lang="zh-CN" altLang="en-US" sz="1400" dirty="0">
                <a:latin typeface="微软雅黑" panose="020B0503020204020204" pitchFamily="34" charset="-122"/>
                <a:ea typeface="微软雅黑" panose="020B0503020204020204" pitchFamily="34" charset="-122"/>
              </a:rPr>
              <a:t>高科技智能化</a:t>
            </a:r>
            <a:endParaRPr lang="en-US" altLang="zh-CN" sz="1400" dirty="0">
              <a:latin typeface="微软雅黑" panose="020B0503020204020204" pitchFamily="34" charset="-122"/>
              <a:ea typeface="微软雅黑" panose="020B0503020204020204" pitchFamily="34" charset="-122"/>
            </a:endParaRPr>
          </a:p>
          <a:p>
            <a:pPr>
              <a:lnSpc>
                <a:spcPct val="150000"/>
              </a:lnSpc>
            </a:pPr>
            <a:r>
              <a:rPr lang="zh-CN" altLang="en-US" sz="1400" dirty="0">
                <a:latin typeface="微软雅黑" panose="020B0503020204020204" pitchFamily="34" charset="-122"/>
                <a:ea typeface="微软雅黑" panose="020B0503020204020204" pitchFamily="34" charset="-122"/>
              </a:rPr>
              <a:t>提升管理形象</a:t>
            </a:r>
            <a:endParaRPr lang="en-US" altLang="zh-CN" sz="1400" dirty="0">
              <a:latin typeface="微软雅黑" panose="020B0503020204020204" pitchFamily="34" charset="-122"/>
              <a:ea typeface="微软雅黑" panose="020B0503020204020204" pitchFamily="34" charset="-122"/>
            </a:endParaRPr>
          </a:p>
        </p:txBody>
      </p:sp>
      <p:sp>
        <p:nvSpPr>
          <p:cNvPr id="38" name="右大括号 37"/>
          <p:cNvSpPr/>
          <p:nvPr/>
        </p:nvSpPr>
        <p:spPr>
          <a:xfrm>
            <a:off x="2507026" y="2418688"/>
            <a:ext cx="277904" cy="1091311"/>
          </a:xfrm>
          <a:prstGeom prst="rightBrace">
            <a:avLst>
              <a:gd name="adj1" fmla="val 122688"/>
              <a:gd name="adj2" fmla="val 50000"/>
            </a:avLst>
          </a:prstGeom>
          <a:ln w="28575">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39" name="右箭头 38"/>
          <p:cNvSpPr/>
          <p:nvPr/>
        </p:nvSpPr>
        <p:spPr>
          <a:xfrm>
            <a:off x="5484619" y="3051053"/>
            <a:ext cx="576064" cy="67931"/>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右箭头 39"/>
          <p:cNvSpPr/>
          <p:nvPr/>
        </p:nvSpPr>
        <p:spPr>
          <a:xfrm flipV="1">
            <a:off x="10136234" y="2970516"/>
            <a:ext cx="576064" cy="67930"/>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右箭头 40"/>
          <p:cNvSpPr/>
          <p:nvPr/>
        </p:nvSpPr>
        <p:spPr>
          <a:xfrm flipV="1">
            <a:off x="8455302" y="3010958"/>
            <a:ext cx="576064" cy="67930"/>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矩形 41"/>
          <p:cNvSpPr/>
          <p:nvPr/>
        </p:nvSpPr>
        <p:spPr>
          <a:xfrm>
            <a:off x="8583025" y="2583227"/>
            <a:ext cx="369012" cy="418191"/>
          </a:xfrm>
          <a:prstGeom prst="rect">
            <a:avLst/>
          </a:prstGeom>
        </p:spPr>
        <p:txBody>
          <a:bodyPr wrap="none">
            <a:spAutoFit/>
          </a:bodyPr>
          <a:lstStyle/>
          <a:p>
            <a:pPr>
              <a:lnSpc>
                <a:spcPct val="150000"/>
              </a:lnSpc>
            </a:pPr>
            <a:r>
              <a:rPr lang="en-US" altLang="zh-CN" sz="1600" dirty="0">
                <a:latin typeface="微软雅黑" panose="020B0503020204020204" pitchFamily="34" charset="-122"/>
                <a:ea typeface="微软雅黑" panose="020B0503020204020204" pitchFamily="34" charset="-122"/>
              </a:rPr>
              <a:t>Y</a:t>
            </a:r>
            <a:r>
              <a:rPr lang="zh-CN" altLang="en-US" sz="1600" dirty="0">
                <a:latin typeface="微软雅黑" panose="020B0503020204020204" pitchFamily="34" charset="-122"/>
                <a:ea typeface="微软雅黑" panose="020B0503020204020204" pitchFamily="34" charset="-122"/>
              </a:rPr>
              <a:t> </a:t>
            </a:r>
            <a:endParaRPr lang="en-US" altLang="zh-CN" sz="1600" dirty="0">
              <a:latin typeface="微软雅黑" panose="020B0503020204020204" pitchFamily="34" charset="-122"/>
              <a:ea typeface="微软雅黑" panose="020B0503020204020204" pitchFamily="34" charset="-122"/>
            </a:endParaRPr>
          </a:p>
        </p:txBody>
      </p:sp>
      <p:sp>
        <p:nvSpPr>
          <p:cNvPr id="43" name="右箭头 42"/>
          <p:cNvSpPr/>
          <p:nvPr/>
        </p:nvSpPr>
        <p:spPr>
          <a:xfrm rot="16200000">
            <a:off x="6352521" y="2333912"/>
            <a:ext cx="310783" cy="127780"/>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ndParaRPr>
          </a:p>
        </p:txBody>
      </p:sp>
      <p:sp>
        <p:nvSpPr>
          <p:cNvPr id="44" name="矩形 43"/>
          <p:cNvSpPr/>
          <p:nvPr/>
        </p:nvSpPr>
        <p:spPr>
          <a:xfrm>
            <a:off x="6116327" y="2171826"/>
            <a:ext cx="369012" cy="418191"/>
          </a:xfrm>
          <a:prstGeom prst="rect">
            <a:avLst/>
          </a:prstGeom>
        </p:spPr>
        <p:txBody>
          <a:bodyPr wrap="none">
            <a:spAutoFit/>
          </a:bodyPr>
          <a:lstStyle/>
          <a:p>
            <a:pPr>
              <a:lnSpc>
                <a:spcPct val="150000"/>
              </a:lnSpc>
            </a:pPr>
            <a:r>
              <a:rPr lang="en-US" altLang="zh-CN" sz="1600" dirty="0" smtClean="0">
                <a:latin typeface="微软雅黑" panose="020B0503020204020204" pitchFamily="34" charset="-122"/>
                <a:ea typeface="微软雅黑" panose="020B0503020204020204" pitchFamily="34" charset="-122"/>
              </a:rPr>
              <a:t>Y</a:t>
            </a:r>
            <a:r>
              <a:rPr lang="zh-CN" altLang="en-US" sz="1600" dirty="0" smtClean="0">
                <a:latin typeface="微软雅黑" panose="020B0503020204020204" pitchFamily="34" charset="-122"/>
                <a:ea typeface="微软雅黑" panose="020B0503020204020204" pitchFamily="34" charset="-122"/>
              </a:rPr>
              <a:t> </a:t>
            </a:r>
            <a:endParaRPr lang="en-US" altLang="zh-CN" sz="1600" dirty="0">
              <a:latin typeface="微软雅黑" panose="020B0503020204020204" pitchFamily="34" charset="-122"/>
              <a:ea typeface="微软雅黑" panose="020B0503020204020204" pitchFamily="34" charset="-122"/>
            </a:endParaRPr>
          </a:p>
        </p:txBody>
      </p:sp>
      <p:sp>
        <p:nvSpPr>
          <p:cNvPr id="45" name="右箭头 44"/>
          <p:cNvSpPr/>
          <p:nvPr/>
        </p:nvSpPr>
        <p:spPr>
          <a:xfrm rot="16200000">
            <a:off x="7704619" y="2333912"/>
            <a:ext cx="310783" cy="127780"/>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ndParaRPr>
          </a:p>
        </p:txBody>
      </p:sp>
      <p:sp>
        <p:nvSpPr>
          <p:cNvPr id="46" name="矩形 45"/>
          <p:cNvSpPr/>
          <p:nvPr/>
        </p:nvSpPr>
        <p:spPr>
          <a:xfrm>
            <a:off x="8007423" y="2161375"/>
            <a:ext cx="412292" cy="418191"/>
          </a:xfrm>
          <a:prstGeom prst="rect">
            <a:avLst/>
          </a:prstGeom>
        </p:spPr>
        <p:txBody>
          <a:bodyPr wrap="none">
            <a:spAutoFit/>
          </a:bodyPr>
          <a:lstStyle/>
          <a:p>
            <a:pPr>
              <a:lnSpc>
                <a:spcPct val="150000"/>
              </a:lnSpc>
            </a:pPr>
            <a:r>
              <a:rPr lang="en-US" altLang="zh-CN" sz="1600" dirty="0">
                <a:latin typeface="微软雅黑" panose="020B0503020204020204" pitchFamily="34" charset="-122"/>
                <a:ea typeface="微软雅黑" panose="020B0503020204020204" pitchFamily="34" charset="-122"/>
              </a:rPr>
              <a:t>N</a:t>
            </a:r>
            <a:r>
              <a:rPr lang="zh-CN" altLang="en-US" sz="1600" dirty="0">
                <a:latin typeface="微软雅黑" panose="020B0503020204020204" pitchFamily="34" charset="-122"/>
                <a:ea typeface="微软雅黑" panose="020B0503020204020204" pitchFamily="34" charset="-122"/>
              </a:rPr>
              <a:t> </a:t>
            </a:r>
            <a:endParaRPr lang="en-US" altLang="zh-CN" sz="1600" dirty="0">
              <a:latin typeface="微软雅黑" panose="020B0503020204020204" pitchFamily="34" charset="-122"/>
              <a:ea typeface="微软雅黑" panose="020B0503020204020204" pitchFamily="34" charset="-122"/>
            </a:endParaRPr>
          </a:p>
        </p:txBody>
      </p:sp>
      <p:grpSp>
        <p:nvGrpSpPr>
          <p:cNvPr id="47" name="组合 46"/>
          <p:cNvGrpSpPr/>
          <p:nvPr/>
        </p:nvGrpSpPr>
        <p:grpSpPr>
          <a:xfrm>
            <a:off x="7139795" y="1598229"/>
            <a:ext cx="105102" cy="130840"/>
            <a:chOff x="8232088" y="1950208"/>
            <a:chExt cx="105102" cy="130840"/>
          </a:xfrm>
        </p:grpSpPr>
        <p:sp>
          <p:nvSpPr>
            <p:cNvPr id="48" name="椭圆 47"/>
            <p:cNvSpPr/>
            <p:nvPr/>
          </p:nvSpPr>
          <p:spPr>
            <a:xfrm>
              <a:off x="8232088" y="1950208"/>
              <a:ext cx="105102" cy="130840"/>
            </a:xfrm>
            <a:prstGeom prst="ellipse">
              <a:avLst/>
            </a:prstGeom>
            <a:solidFill>
              <a:srgbClr val="C00000"/>
            </a:solid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9" name="直接连接符 48"/>
            <p:cNvCxnSpPr/>
            <p:nvPr/>
          </p:nvCxnSpPr>
          <p:spPr>
            <a:xfrm>
              <a:off x="8242598" y="2016600"/>
              <a:ext cx="84082"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51" name="Picture 3"/>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8542052" y="4825991"/>
            <a:ext cx="3188363" cy="12029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3" name="矩形 52"/>
          <p:cNvSpPr/>
          <p:nvPr/>
        </p:nvSpPr>
        <p:spPr>
          <a:xfrm>
            <a:off x="9182010" y="6118229"/>
            <a:ext cx="2159566" cy="307777"/>
          </a:xfrm>
          <a:prstGeom prst="rect">
            <a:avLst/>
          </a:prstGeom>
        </p:spPr>
        <p:txBody>
          <a:bodyPr wrap="none">
            <a:spAutoFit/>
          </a:bodyPr>
          <a:lstStyle/>
          <a:p>
            <a:r>
              <a:rPr lang="zh-CN" altLang="en-US" sz="1400" dirty="0">
                <a:solidFill>
                  <a:srgbClr val="FF0000"/>
                </a:solidFill>
              </a:rPr>
              <a:t>案例：武汉洪山区中小学</a:t>
            </a:r>
            <a:endParaRPr lang="zh-CN" altLang="en-US" sz="1400" dirty="0">
              <a:solidFill>
                <a:srgbClr val="FF0000"/>
              </a:solidFill>
            </a:endParaRPr>
          </a:p>
        </p:txBody>
      </p:sp>
    </p:spTree>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0" y="150038"/>
            <a:ext cx="5107583" cy="485914"/>
          </a:xfrm>
        </p:spPr>
        <p:txBody>
          <a:bodyPr>
            <a:normAutofit fontScale="90000"/>
          </a:bodyPr>
          <a:lstStyle/>
          <a:p>
            <a:r>
              <a:rPr lang="zh-CN" altLang="en-US" dirty="0" smtClean="0"/>
              <a:t>进出管理</a:t>
            </a:r>
            <a:r>
              <a:rPr lang="en-US" altLang="zh-CN" dirty="0" smtClean="0"/>
              <a:t>——</a:t>
            </a:r>
            <a:r>
              <a:rPr lang="zh-CN" altLang="en-US" dirty="0" smtClean="0"/>
              <a:t>师生人脸采集授权</a:t>
            </a:r>
            <a:endParaRPr lang="zh-CN" altLang="en-US" dirty="0"/>
          </a:p>
        </p:txBody>
      </p:sp>
      <p:pic>
        <p:nvPicPr>
          <p:cNvPr id="7" name="图片 6"/>
          <p:cNvPicPr>
            <a:picLocks noChangeAspect="1"/>
          </p:cNvPicPr>
          <p:nvPr/>
        </p:nvPicPr>
        <p:blipFill>
          <a:blip r:embed="rId1"/>
          <a:stretch>
            <a:fillRect/>
          </a:stretch>
        </p:blipFill>
        <p:spPr>
          <a:xfrm>
            <a:off x="7848148" y="2158116"/>
            <a:ext cx="1850418" cy="3306878"/>
          </a:xfrm>
          <a:prstGeom prst="rect">
            <a:avLst/>
          </a:prstGeom>
        </p:spPr>
      </p:pic>
      <p:pic>
        <p:nvPicPr>
          <p:cNvPr id="1029" name="图片 16" descr="微信人脸采集拍照"/>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98566" y="2169268"/>
            <a:ext cx="1872420" cy="3348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矩形 10"/>
          <p:cNvSpPr/>
          <p:nvPr/>
        </p:nvSpPr>
        <p:spPr>
          <a:xfrm>
            <a:off x="7848148" y="1677351"/>
            <a:ext cx="3722838" cy="45853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smtClean="0">
                <a:solidFill>
                  <a:schemeClr val="bg1"/>
                </a:solidFill>
                <a:latin typeface="微软雅黑" panose="020B0503020204020204" pitchFamily="34" charset="-122"/>
                <a:ea typeface="微软雅黑" panose="020B0503020204020204" pitchFamily="34" charset="-122"/>
              </a:rPr>
              <a:t>H5</a:t>
            </a:r>
            <a:r>
              <a:rPr lang="zh-CN" altLang="en-US" b="1" dirty="0" smtClean="0">
                <a:solidFill>
                  <a:schemeClr val="bg1"/>
                </a:solidFill>
                <a:latin typeface="微软雅黑" panose="020B0503020204020204" pitchFamily="34" charset="-122"/>
                <a:ea typeface="微软雅黑" panose="020B0503020204020204" pitchFamily="34" charset="-122"/>
              </a:rPr>
              <a:t>人脸采集</a:t>
            </a:r>
            <a:endParaRPr lang="zh-CN" altLang="en-US" b="1" dirty="0">
              <a:solidFill>
                <a:schemeClr val="bg1"/>
              </a:solidFill>
              <a:latin typeface="微软雅黑" panose="020B0503020204020204" pitchFamily="34" charset="-122"/>
              <a:ea typeface="微软雅黑" panose="020B0503020204020204" pitchFamily="34" charset="-122"/>
            </a:endParaRPr>
          </a:p>
        </p:txBody>
      </p:sp>
      <p:pic>
        <p:nvPicPr>
          <p:cNvPr id="13" name="图片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632" y="2158116"/>
            <a:ext cx="2631019" cy="311068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4" name="图片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79809" y="2158116"/>
            <a:ext cx="4422071" cy="312184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2" name="矩形 11"/>
          <p:cNvSpPr/>
          <p:nvPr/>
        </p:nvSpPr>
        <p:spPr>
          <a:xfrm>
            <a:off x="409632" y="1677351"/>
            <a:ext cx="7092248" cy="45853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chemeClr val="bg1"/>
                </a:solidFill>
                <a:latin typeface="微软雅黑" panose="020B0503020204020204" pitchFamily="34" charset="-122"/>
                <a:ea typeface="微软雅黑" panose="020B0503020204020204" pitchFamily="34" charset="-122"/>
              </a:rPr>
              <a:t>客户端人脸采集</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15" name="矩形 14"/>
          <p:cNvSpPr/>
          <p:nvPr/>
        </p:nvSpPr>
        <p:spPr>
          <a:xfrm>
            <a:off x="4647184" y="5401341"/>
            <a:ext cx="1241275" cy="461665"/>
          </a:xfrm>
          <a:prstGeom prst="rect">
            <a:avLst/>
          </a:prstGeom>
        </p:spPr>
        <p:txBody>
          <a:bodyPr wrap="square">
            <a:spAutoFit/>
          </a:bodyPr>
          <a:lstStyle/>
          <a:p>
            <a:pPr algn="just">
              <a:lnSpc>
                <a:spcPct val="150000"/>
              </a:lnSpc>
            </a:pPr>
            <a:r>
              <a:rPr lang="zh-CN" altLang="en-US" sz="1600" b="1" kern="100" dirty="0" smtClean="0">
                <a:latin typeface="微软雅黑" panose="020B0503020204020204" pitchFamily="34" charset="-122"/>
                <a:ea typeface="微软雅黑" panose="020B0503020204020204" pitchFamily="34" charset="-122"/>
                <a:cs typeface="宋体" panose="02010600030101010101" pitchFamily="2" charset="-122"/>
              </a:rPr>
              <a:t>手动</a:t>
            </a:r>
            <a:r>
              <a:rPr lang="zh-CN" altLang="en-US" sz="1600" b="1" kern="100" dirty="0">
                <a:latin typeface="微软雅黑" panose="020B0503020204020204" pitchFamily="34" charset="-122"/>
                <a:ea typeface="微软雅黑" panose="020B0503020204020204" pitchFamily="34" charset="-122"/>
                <a:cs typeface="宋体" panose="02010600030101010101" pitchFamily="2" charset="-122"/>
              </a:rPr>
              <a:t>录入</a:t>
            </a:r>
            <a:endParaRPr lang="zh-CN" altLang="zh-CN" sz="1600" b="1" kern="100" dirty="0">
              <a:latin typeface="微软雅黑" panose="020B0503020204020204" pitchFamily="34" charset="-122"/>
              <a:ea typeface="微软雅黑" panose="020B0503020204020204" pitchFamily="34" charset="-122"/>
              <a:cs typeface="宋体" panose="02010600030101010101" pitchFamily="2" charset="-122"/>
            </a:endParaRPr>
          </a:p>
        </p:txBody>
      </p:sp>
      <p:sp>
        <p:nvSpPr>
          <p:cNvPr id="16" name="矩形 15"/>
          <p:cNvSpPr/>
          <p:nvPr/>
        </p:nvSpPr>
        <p:spPr>
          <a:xfrm>
            <a:off x="1093910" y="5352638"/>
            <a:ext cx="1563565" cy="461665"/>
          </a:xfrm>
          <a:prstGeom prst="rect">
            <a:avLst/>
          </a:prstGeom>
        </p:spPr>
        <p:txBody>
          <a:bodyPr wrap="square">
            <a:spAutoFit/>
          </a:bodyPr>
          <a:lstStyle/>
          <a:p>
            <a:pPr algn="just">
              <a:lnSpc>
                <a:spcPct val="150000"/>
              </a:lnSpc>
            </a:pPr>
            <a:r>
              <a:rPr lang="zh-CN" altLang="en-US" sz="1600" b="1" kern="100" dirty="0" smtClean="0">
                <a:latin typeface="微软雅黑" panose="020B0503020204020204" pitchFamily="34" charset="-122"/>
                <a:ea typeface="微软雅黑" panose="020B0503020204020204" pitchFamily="34" charset="-122"/>
                <a:cs typeface="宋体" panose="02010600030101010101" pitchFamily="2" charset="-122"/>
              </a:rPr>
              <a:t>批量导入</a:t>
            </a:r>
            <a:endParaRPr lang="en-US" altLang="zh-CN" sz="1600" b="1" kern="100" dirty="0">
              <a:latin typeface="微软雅黑" panose="020B0503020204020204" pitchFamily="34" charset="-122"/>
              <a:ea typeface="微软雅黑" panose="020B0503020204020204" pitchFamily="34" charset="-122"/>
              <a:cs typeface="宋体" panose="02010600030101010101" pitchFamily="2" charset="-122"/>
            </a:endParaRPr>
          </a:p>
        </p:txBody>
      </p:sp>
      <p:sp>
        <p:nvSpPr>
          <p:cNvPr id="17" name="矩形 16"/>
          <p:cNvSpPr/>
          <p:nvPr/>
        </p:nvSpPr>
        <p:spPr>
          <a:xfrm>
            <a:off x="8578959" y="5468053"/>
            <a:ext cx="1041292" cy="461665"/>
          </a:xfrm>
          <a:prstGeom prst="rect">
            <a:avLst/>
          </a:prstGeom>
        </p:spPr>
        <p:txBody>
          <a:bodyPr wrap="square">
            <a:spAutoFit/>
          </a:bodyPr>
          <a:lstStyle/>
          <a:p>
            <a:pPr algn="just">
              <a:lnSpc>
                <a:spcPct val="150000"/>
              </a:lnSpc>
            </a:pPr>
            <a:r>
              <a:rPr lang="zh-CN" altLang="en-US" sz="1600" b="1" kern="100" dirty="0" smtClean="0">
                <a:latin typeface="微软雅黑" panose="020B0503020204020204" pitchFamily="34" charset="-122"/>
                <a:ea typeface="微软雅黑" panose="020B0503020204020204" pitchFamily="34" charset="-122"/>
                <a:cs typeface="宋体" panose="02010600030101010101" pitchFamily="2" charset="-122"/>
              </a:rPr>
              <a:t>填写信息</a:t>
            </a:r>
            <a:endParaRPr lang="en-US" altLang="zh-CN" sz="1600" b="1" kern="100" dirty="0">
              <a:latin typeface="微软雅黑" panose="020B0503020204020204" pitchFamily="34" charset="-122"/>
              <a:ea typeface="微软雅黑" panose="020B0503020204020204" pitchFamily="34" charset="-122"/>
              <a:cs typeface="宋体" panose="02010600030101010101" pitchFamily="2" charset="-122"/>
            </a:endParaRPr>
          </a:p>
        </p:txBody>
      </p:sp>
      <p:sp>
        <p:nvSpPr>
          <p:cNvPr id="18" name="矩形 17"/>
          <p:cNvSpPr/>
          <p:nvPr/>
        </p:nvSpPr>
        <p:spPr>
          <a:xfrm>
            <a:off x="9932973" y="5468053"/>
            <a:ext cx="2185677" cy="715581"/>
          </a:xfrm>
          <a:prstGeom prst="rect">
            <a:avLst/>
          </a:prstGeom>
        </p:spPr>
        <p:txBody>
          <a:bodyPr wrap="square">
            <a:spAutoFit/>
          </a:bodyPr>
          <a:lstStyle/>
          <a:p>
            <a:pPr algn="ctr">
              <a:lnSpc>
                <a:spcPct val="150000"/>
              </a:lnSpc>
            </a:pPr>
            <a:r>
              <a:rPr lang="zh-CN" altLang="en-US" sz="1600" b="1" kern="100" dirty="0" smtClean="0">
                <a:latin typeface="微软雅黑" panose="020B0503020204020204" pitchFamily="34" charset="-122"/>
                <a:ea typeface="微软雅黑" panose="020B0503020204020204" pitchFamily="34" charset="-122"/>
                <a:cs typeface="宋体" panose="02010600030101010101" pitchFamily="2" charset="-122"/>
              </a:rPr>
              <a:t>拍照</a:t>
            </a:r>
            <a:endParaRPr lang="en-US" altLang="zh-CN" sz="1600" b="1" kern="100" dirty="0" smtClean="0">
              <a:latin typeface="微软雅黑" panose="020B0503020204020204" pitchFamily="34" charset="-122"/>
              <a:ea typeface="微软雅黑" panose="020B0503020204020204" pitchFamily="34" charset="-122"/>
              <a:cs typeface="宋体" panose="02010600030101010101" pitchFamily="2" charset="-122"/>
            </a:endParaRPr>
          </a:p>
          <a:p>
            <a:pPr algn="just">
              <a:lnSpc>
                <a:spcPct val="150000"/>
              </a:lnSpc>
            </a:pPr>
            <a:r>
              <a:rPr lang="zh-CN" altLang="en-US" sz="1100" b="1" kern="100" dirty="0" smtClean="0">
                <a:latin typeface="微软雅黑" panose="020B0503020204020204" pitchFamily="34" charset="-122"/>
                <a:ea typeface="微软雅黑" panose="020B0503020204020204" pitchFamily="34" charset="-122"/>
                <a:cs typeface="宋体" panose="02010600030101010101" pitchFamily="2" charset="-122"/>
              </a:rPr>
              <a:t>（平台</a:t>
            </a:r>
            <a:r>
              <a:rPr lang="en-US" altLang="zh-CN" sz="1100" b="1" kern="100" dirty="0" smtClean="0">
                <a:latin typeface="微软雅黑" panose="020B0503020204020204" pitchFamily="34" charset="-122"/>
                <a:ea typeface="微软雅黑" panose="020B0503020204020204" pitchFamily="34" charset="-122"/>
                <a:cs typeface="宋体" panose="02010600030101010101" pitchFamily="2" charset="-122"/>
              </a:rPr>
              <a:t>V2.2.4</a:t>
            </a:r>
            <a:r>
              <a:rPr lang="zh-CN" altLang="en-US" sz="1100" b="1" kern="100" dirty="0" smtClean="0">
                <a:latin typeface="微软雅黑" panose="020B0503020204020204" pitchFamily="34" charset="-122"/>
                <a:ea typeface="微软雅黑" panose="020B0503020204020204" pitchFamily="34" charset="-122"/>
                <a:cs typeface="宋体" panose="02010600030101010101" pitchFamily="2" charset="-122"/>
              </a:rPr>
              <a:t>不支持质量检测）</a:t>
            </a:r>
            <a:endParaRPr lang="en-US" altLang="zh-CN" sz="1100" b="1" kern="100" dirty="0">
              <a:latin typeface="微软雅黑" panose="020B0503020204020204" pitchFamily="34" charset="-122"/>
              <a:ea typeface="微软雅黑" panose="020B0503020204020204" pitchFamily="34" charset="-122"/>
              <a:cs typeface="宋体" panose="02010600030101010101" pitchFamily="2" charset="-122"/>
            </a:endParaRPr>
          </a:p>
        </p:txBody>
      </p:sp>
    </p:spTree>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r>
              <a:rPr lang="zh-CN" altLang="en-US" dirty="0" smtClean="0"/>
              <a:t>进出管理</a:t>
            </a:r>
            <a:r>
              <a:rPr lang="en-US" altLang="zh-CN" dirty="0" smtClean="0"/>
              <a:t>——</a:t>
            </a:r>
            <a:r>
              <a:rPr lang="zh-CN" altLang="en-US" dirty="0" smtClean="0"/>
              <a:t>师生</a:t>
            </a:r>
            <a:endParaRPr lang="zh-CN" altLang="en-US" dirty="0"/>
          </a:p>
        </p:txBody>
      </p:sp>
      <p:sp>
        <p:nvSpPr>
          <p:cNvPr id="5" name="圆角矩形 4"/>
          <p:cNvSpPr/>
          <p:nvPr/>
        </p:nvSpPr>
        <p:spPr>
          <a:xfrm>
            <a:off x="3847144" y="2613798"/>
            <a:ext cx="944767" cy="278644"/>
          </a:xfrm>
          <a:prstGeom prst="roundRect">
            <a:avLst/>
          </a:prstGeom>
          <a:solidFill>
            <a:schemeClr val="bg1">
              <a:lumMod val="95000"/>
            </a:schemeClr>
          </a:solidFill>
          <a:ln w="57150">
            <a:solidFill>
              <a:schemeClr val="bg1"/>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zh-CN" altLang="en-US" sz="1400" b="1" kern="0" dirty="0">
                <a:solidFill>
                  <a:schemeClr val="tx1"/>
                </a:solidFill>
              </a:rPr>
              <a:t>人脸授权</a:t>
            </a:r>
            <a:endParaRPr lang="zh-CN" altLang="en-US" sz="1400" b="1" kern="0" dirty="0">
              <a:solidFill>
                <a:schemeClr val="tx1"/>
              </a:solidFill>
            </a:endParaRPr>
          </a:p>
        </p:txBody>
      </p:sp>
      <p:sp>
        <p:nvSpPr>
          <p:cNvPr id="7" name="右箭头 6"/>
          <p:cNvSpPr/>
          <p:nvPr/>
        </p:nvSpPr>
        <p:spPr>
          <a:xfrm>
            <a:off x="3083380" y="2204115"/>
            <a:ext cx="576064" cy="189928"/>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圆角矩形 7"/>
          <p:cNvSpPr/>
          <p:nvPr/>
        </p:nvSpPr>
        <p:spPr>
          <a:xfrm>
            <a:off x="1858501" y="2058280"/>
            <a:ext cx="1067873" cy="362088"/>
          </a:xfrm>
          <a:prstGeom prst="roundRect">
            <a:avLst/>
          </a:prstGeom>
          <a:solidFill>
            <a:schemeClr val="bg1">
              <a:lumMod val="95000"/>
            </a:schemeClr>
          </a:solidFill>
          <a:ln w="57150">
            <a:solidFill>
              <a:schemeClr val="bg1"/>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zh-CN" altLang="en-US" sz="1400" b="1" kern="0" dirty="0" smtClean="0">
                <a:solidFill>
                  <a:schemeClr val="tx1"/>
                </a:solidFill>
              </a:rPr>
              <a:t>人脸采集</a:t>
            </a:r>
            <a:endParaRPr lang="zh-CN" altLang="en-US" sz="1400" b="1" kern="0" dirty="0">
              <a:solidFill>
                <a:schemeClr val="tx1"/>
              </a:solidFill>
            </a:endParaRPr>
          </a:p>
        </p:txBody>
      </p:sp>
      <p:sp>
        <p:nvSpPr>
          <p:cNvPr id="10" name="右箭头 9"/>
          <p:cNvSpPr/>
          <p:nvPr/>
        </p:nvSpPr>
        <p:spPr>
          <a:xfrm>
            <a:off x="5171650" y="2148651"/>
            <a:ext cx="576064" cy="151300"/>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11" name="Picture 3"/>
          <p:cNvPicPr>
            <a:picLocks noChangeAspect="1" noChangeArrowheads="1"/>
          </p:cNvPicPr>
          <p:nvPr/>
        </p:nvPicPr>
        <p:blipFill>
          <a:blip r:embed="rId1" cstate="print">
            <a:extLst>
              <a:ext uri="{BEBA8EAE-BF5A-486C-A8C5-ECC9F3942E4B}">
                <a14:imgProps xmlns:a14="http://schemas.microsoft.com/office/drawing/2010/main">
                  <a14:imgLayer r:embed="rId2">
                    <a14:imgEffect>
                      <a14:backgroundRemoval t="2260" b="94915" l="3965" r="97357">
                        <a14:foregroundMark x1="22026" y1="44068" x2="22026" y2="44068"/>
                        <a14:foregroundMark x1="14978" y1="49153" x2="14978" y2="49153"/>
                        <a14:foregroundMark x1="67841" y1="2260" x2="67841" y2="2260"/>
                      </a14:backgroundRemoval>
                    </a14:imgEffect>
                  </a14:imgLayer>
                </a14:imgProps>
              </a:ext>
              <a:ext uri="{28A0092B-C50C-407E-A947-70E740481C1C}">
                <a14:useLocalDpi xmlns:a14="http://schemas.microsoft.com/office/drawing/2010/main" val="0"/>
              </a:ext>
            </a:extLst>
          </a:blip>
          <a:srcRect/>
          <a:stretch>
            <a:fillRect/>
          </a:stretch>
        </p:blipFill>
        <p:spPr bwMode="auto">
          <a:xfrm>
            <a:off x="3854828" y="1790346"/>
            <a:ext cx="937083" cy="7306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圆角矩形 11"/>
          <p:cNvSpPr/>
          <p:nvPr/>
        </p:nvSpPr>
        <p:spPr>
          <a:xfrm>
            <a:off x="5671720" y="2588647"/>
            <a:ext cx="1738395" cy="268900"/>
          </a:xfrm>
          <a:prstGeom prst="roundRect">
            <a:avLst/>
          </a:prstGeom>
          <a:solidFill>
            <a:schemeClr val="bg1">
              <a:lumMod val="95000"/>
            </a:schemeClr>
          </a:solidFill>
          <a:ln w="57150">
            <a:solidFill>
              <a:schemeClr val="bg1"/>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zh-CN" altLang="en-US" sz="1400" b="1" kern="0" dirty="0">
                <a:solidFill>
                  <a:schemeClr val="tx1"/>
                </a:solidFill>
              </a:rPr>
              <a:t>刷脸进出（考勤）</a:t>
            </a:r>
            <a:endParaRPr lang="zh-CN" altLang="en-US" sz="1400" b="1" kern="0" dirty="0">
              <a:solidFill>
                <a:schemeClr val="tx1"/>
              </a:solidFill>
            </a:endParaRPr>
          </a:p>
        </p:txBody>
      </p:sp>
      <p:pic>
        <p:nvPicPr>
          <p:cNvPr id="13" name="图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59420" y="1672468"/>
            <a:ext cx="1387368" cy="980984"/>
          </a:xfrm>
          <a:prstGeom prst="rect">
            <a:avLst/>
          </a:prstGeom>
        </p:spPr>
      </p:pic>
      <p:sp>
        <p:nvSpPr>
          <p:cNvPr id="14" name="矩形 13"/>
          <p:cNvSpPr/>
          <p:nvPr/>
        </p:nvSpPr>
        <p:spPr>
          <a:xfrm>
            <a:off x="373651" y="1255257"/>
            <a:ext cx="2552722" cy="4193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chemeClr val="bg1"/>
                </a:solidFill>
                <a:latin typeface="微软雅黑" panose="020B0503020204020204" pitchFamily="34" charset="-122"/>
                <a:ea typeface="微软雅黑" panose="020B0503020204020204" pitchFamily="34" charset="-122"/>
              </a:rPr>
              <a:t>通道考勤系统业务流程</a:t>
            </a:r>
            <a:endParaRPr lang="zh-CN" altLang="en-US" b="1" dirty="0">
              <a:solidFill>
                <a:schemeClr val="bg1"/>
              </a:solidFill>
              <a:latin typeface="微软雅黑" panose="020B0503020204020204" pitchFamily="34" charset="-122"/>
              <a:ea typeface="微软雅黑" panose="020B0503020204020204" pitchFamily="34" charset="-122"/>
            </a:endParaRPr>
          </a:p>
        </p:txBody>
      </p:sp>
      <p:pic>
        <p:nvPicPr>
          <p:cNvPr id="15" name="Picture 6"/>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333" b="98000" l="9231" r="100000">
                        <a14:foregroundMark x1="61538" y1="12667" x2="61538" y2="12667"/>
                        <a14:foregroundMark x1="52308" y1="42000" x2="52308" y2="42000"/>
                        <a14:foregroundMark x1="52308" y1="49333" x2="52308" y2="49333"/>
                      </a14:backgroundRemoval>
                    </a14:imgEffect>
                  </a14:imgLayer>
                </a14:imgProps>
              </a:ext>
              <a:ext uri="{28A0092B-C50C-407E-A947-70E740481C1C}">
                <a14:useLocalDpi xmlns:a14="http://schemas.microsoft.com/office/drawing/2010/main" val="0"/>
              </a:ext>
            </a:extLst>
          </a:blip>
          <a:srcRect/>
          <a:stretch>
            <a:fillRect/>
          </a:stretch>
        </p:blipFill>
        <p:spPr bwMode="auto">
          <a:xfrm>
            <a:off x="732343" y="1792843"/>
            <a:ext cx="498247" cy="1149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6" name="直接连接符 15"/>
          <p:cNvCxnSpPr/>
          <p:nvPr/>
        </p:nvCxnSpPr>
        <p:spPr>
          <a:xfrm>
            <a:off x="303619" y="3150942"/>
            <a:ext cx="11561186"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9" name="圆角矩形 18"/>
          <p:cNvSpPr/>
          <p:nvPr/>
        </p:nvSpPr>
        <p:spPr>
          <a:xfrm>
            <a:off x="3699944" y="4942171"/>
            <a:ext cx="944767" cy="278644"/>
          </a:xfrm>
          <a:prstGeom prst="roundRect">
            <a:avLst/>
          </a:prstGeom>
          <a:solidFill>
            <a:schemeClr val="bg1">
              <a:lumMod val="95000"/>
            </a:schemeClr>
          </a:solidFill>
          <a:ln w="57150">
            <a:solidFill>
              <a:schemeClr val="bg1"/>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zh-CN" altLang="en-US" sz="1400" b="1" kern="0" dirty="0">
                <a:solidFill>
                  <a:schemeClr val="tx1"/>
                </a:solidFill>
              </a:rPr>
              <a:t>人脸授权</a:t>
            </a:r>
            <a:endParaRPr lang="zh-CN" altLang="en-US" sz="1400" b="1" kern="0" dirty="0">
              <a:solidFill>
                <a:schemeClr val="tx1"/>
              </a:solidFill>
            </a:endParaRPr>
          </a:p>
        </p:txBody>
      </p:sp>
      <p:sp>
        <p:nvSpPr>
          <p:cNvPr id="21" name="右箭头 20"/>
          <p:cNvSpPr/>
          <p:nvPr/>
        </p:nvSpPr>
        <p:spPr>
          <a:xfrm>
            <a:off x="2944480" y="4434566"/>
            <a:ext cx="576064" cy="189928"/>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右箭头 23"/>
          <p:cNvSpPr/>
          <p:nvPr/>
        </p:nvSpPr>
        <p:spPr>
          <a:xfrm>
            <a:off x="4835264" y="4394671"/>
            <a:ext cx="576064" cy="151300"/>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25" name="Picture 3"/>
          <p:cNvPicPr>
            <a:picLocks noChangeAspect="1" noChangeArrowheads="1"/>
          </p:cNvPicPr>
          <p:nvPr/>
        </p:nvPicPr>
        <p:blipFill>
          <a:blip r:embed="rId1" cstate="print">
            <a:extLst>
              <a:ext uri="{BEBA8EAE-BF5A-486C-A8C5-ECC9F3942E4B}">
                <a14:imgProps xmlns:a14="http://schemas.microsoft.com/office/drawing/2010/main">
                  <a14:imgLayer r:embed="rId2">
                    <a14:imgEffect>
                      <a14:backgroundRemoval t="2260" b="94915" l="3965" r="97357">
                        <a14:foregroundMark x1="22026" y1="44068" x2="22026" y2="44068"/>
                        <a14:foregroundMark x1="14978" y1="49153" x2="14978" y2="49153"/>
                        <a14:foregroundMark x1="67841" y1="2260" x2="67841" y2="2260"/>
                      </a14:backgroundRemoval>
                    </a14:imgEffect>
                  </a14:imgLayer>
                </a14:imgProps>
              </a:ext>
              <a:ext uri="{28A0092B-C50C-407E-A947-70E740481C1C}">
                <a14:useLocalDpi xmlns:a14="http://schemas.microsoft.com/office/drawing/2010/main" val="0"/>
              </a:ext>
            </a:extLst>
          </a:blip>
          <a:srcRect/>
          <a:stretch>
            <a:fillRect/>
          </a:stretch>
        </p:blipFill>
        <p:spPr bwMode="auto">
          <a:xfrm>
            <a:off x="3664911" y="3969403"/>
            <a:ext cx="937083" cy="7306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 name="圆角矩形 25"/>
          <p:cNvSpPr/>
          <p:nvPr/>
        </p:nvSpPr>
        <p:spPr>
          <a:xfrm>
            <a:off x="6072927" y="4923107"/>
            <a:ext cx="1672339" cy="179137"/>
          </a:xfrm>
          <a:prstGeom prst="roundRect">
            <a:avLst/>
          </a:prstGeom>
          <a:solidFill>
            <a:schemeClr val="bg1">
              <a:lumMod val="95000"/>
            </a:schemeClr>
          </a:solidFill>
          <a:ln w="57150">
            <a:solidFill>
              <a:schemeClr val="bg1"/>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zh-CN" altLang="en-US" sz="1400" b="1" kern="0" dirty="0">
                <a:solidFill>
                  <a:schemeClr val="tx1"/>
                </a:solidFill>
              </a:rPr>
              <a:t>刷</a:t>
            </a:r>
            <a:r>
              <a:rPr lang="zh-CN" altLang="en-US" sz="1400" b="1" kern="0" dirty="0" smtClean="0">
                <a:solidFill>
                  <a:schemeClr val="tx1"/>
                </a:solidFill>
              </a:rPr>
              <a:t>脸签到（三选一）</a:t>
            </a:r>
            <a:endParaRPr lang="zh-CN" altLang="en-US" sz="1400" b="1" kern="0" dirty="0">
              <a:solidFill>
                <a:schemeClr val="tx1"/>
              </a:solidFill>
            </a:endParaRPr>
          </a:p>
        </p:txBody>
      </p:sp>
      <p:sp>
        <p:nvSpPr>
          <p:cNvPr id="27" name="矩形 26"/>
          <p:cNvSpPr/>
          <p:nvPr/>
        </p:nvSpPr>
        <p:spPr>
          <a:xfrm>
            <a:off x="373651" y="3485708"/>
            <a:ext cx="2552722" cy="4193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chemeClr val="bg1"/>
                </a:solidFill>
                <a:latin typeface="微软雅黑" panose="020B0503020204020204" pitchFamily="34" charset="-122"/>
                <a:ea typeface="微软雅黑" panose="020B0503020204020204" pitchFamily="34" charset="-122"/>
              </a:rPr>
              <a:t>智能签到系统业务流程</a:t>
            </a:r>
            <a:endParaRPr lang="zh-CN" altLang="en-US" b="1" dirty="0">
              <a:solidFill>
                <a:schemeClr val="bg1"/>
              </a:solidFill>
              <a:latin typeface="微软雅黑" panose="020B0503020204020204" pitchFamily="34" charset="-122"/>
              <a:ea typeface="微软雅黑" panose="020B0503020204020204" pitchFamily="34" charset="-122"/>
            </a:endParaRPr>
          </a:p>
        </p:txBody>
      </p:sp>
      <p:pic>
        <p:nvPicPr>
          <p:cNvPr id="28" name="Picture 6"/>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333" b="98000" l="9231" r="100000">
                        <a14:foregroundMark x1="61538" y1="12667" x2="61538" y2="12667"/>
                        <a14:foregroundMark x1="52308" y1="42000" x2="52308" y2="42000"/>
                        <a14:foregroundMark x1="52308" y1="49333" x2="52308" y2="49333"/>
                      </a14:backgroundRemoval>
                    </a14:imgEffect>
                  </a14:imgLayer>
                </a14:imgProps>
              </a:ext>
              <a:ext uri="{28A0092B-C50C-407E-A947-70E740481C1C}">
                <a14:useLocalDpi xmlns:a14="http://schemas.microsoft.com/office/drawing/2010/main" val="0"/>
              </a:ext>
            </a:extLst>
          </a:blip>
          <a:srcRect/>
          <a:stretch>
            <a:fillRect/>
          </a:stretch>
        </p:blipFill>
        <p:spPr bwMode="auto">
          <a:xfrm>
            <a:off x="593443" y="4023294"/>
            <a:ext cx="498247" cy="1149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29" name="直接连接符 28"/>
          <p:cNvCxnSpPr/>
          <p:nvPr/>
        </p:nvCxnSpPr>
        <p:spPr>
          <a:xfrm>
            <a:off x="303619" y="5508717"/>
            <a:ext cx="11538616"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1" name="图片 30"/>
          <p:cNvPicPr>
            <a:picLocks noChangeAspect="1"/>
          </p:cNvPicPr>
          <p:nvPr/>
        </p:nvPicPr>
        <p:blipFill>
          <a:blip r:embed="rId6"/>
          <a:stretch>
            <a:fillRect/>
          </a:stretch>
        </p:blipFill>
        <p:spPr>
          <a:xfrm>
            <a:off x="8964525" y="4285794"/>
            <a:ext cx="835344" cy="471115"/>
          </a:xfrm>
          <a:prstGeom prst="rect">
            <a:avLst/>
          </a:prstGeom>
        </p:spPr>
      </p:pic>
      <p:sp>
        <p:nvSpPr>
          <p:cNvPr id="32" name="右箭头 31"/>
          <p:cNvSpPr/>
          <p:nvPr/>
        </p:nvSpPr>
        <p:spPr>
          <a:xfrm>
            <a:off x="8215155" y="4415631"/>
            <a:ext cx="576064" cy="151300"/>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3" name="圆角矩形 32"/>
          <p:cNvSpPr/>
          <p:nvPr/>
        </p:nvSpPr>
        <p:spPr>
          <a:xfrm>
            <a:off x="8806239" y="4978775"/>
            <a:ext cx="1151917" cy="259505"/>
          </a:xfrm>
          <a:prstGeom prst="roundRect">
            <a:avLst/>
          </a:prstGeom>
          <a:solidFill>
            <a:schemeClr val="bg1">
              <a:lumMod val="95000"/>
            </a:schemeClr>
          </a:solidFill>
          <a:ln w="57150">
            <a:solidFill>
              <a:schemeClr val="bg1"/>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zh-CN" altLang="en-US" sz="1400" b="1" kern="0" dirty="0">
                <a:solidFill>
                  <a:schemeClr val="tx1"/>
                </a:solidFill>
              </a:rPr>
              <a:t>签到显示</a:t>
            </a:r>
            <a:endParaRPr lang="zh-CN" altLang="en-US" sz="1400" b="1" kern="0" dirty="0">
              <a:solidFill>
                <a:schemeClr val="tx1"/>
              </a:solidFill>
            </a:endParaRPr>
          </a:p>
        </p:txBody>
      </p:sp>
      <p:pic>
        <p:nvPicPr>
          <p:cNvPr id="34" name="图片 33"/>
          <p:cNvPicPr>
            <a:picLocks noChangeAspect="1"/>
          </p:cNvPicPr>
          <p:nvPr/>
        </p:nvPicPr>
        <p:blipFill>
          <a:blip r:embed="rId7" cstate="print">
            <a:duotone>
              <a:prstClr val="black"/>
              <a:schemeClr val="accent2">
                <a:tint val="45000"/>
                <a:satMod val="400000"/>
              </a:schemeClr>
            </a:duotone>
            <a:extLst>
              <a:ext uri="{BEBA8EAE-BF5A-486C-A8C5-ECC9F3942E4B}">
                <a14:imgProps xmlns:a14="http://schemas.microsoft.com/office/drawing/2010/main">
                  <a14:imgLayer r:embed="rId8">
                    <a14:imgEffect>
                      <a14:brightnessContrast bright="60000"/>
                    </a14:imgEffect>
                  </a14:imgLayer>
                </a14:imgProps>
              </a:ext>
              <a:ext uri="{28A0092B-C50C-407E-A947-70E740481C1C}">
                <a14:useLocalDpi xmlns:a14="http://schemas.microsoft.com/office/drawing/2010/main" val="0"/>
              </a:ext>
            </a:extLst>
          </a:blip>
          <a:stretch>
            <a:fillRect/>
          </a:stretch>
        </p:blipFill>
        <p:spPr>
          <a:xfrm>
            <a:off x="4938843" y="5735317"/>
            <a:ext cx="463375" cy="463375"/>
          </a:xfrm>
          <a:prstGeom prst="rect">
            <a:avLst/>
          </a:prstGeom>
        </p:spPr>
      </p:pic>
      <p:pic>
        <p:nvPicPr>
          <p:cNvPr id="37" name="图片 36"/>
          <p:cNvPicPr>
            <a:picLocks noChangeAspect="1"/>
          </p:cNvPicPr>
          <p:nvPr/>
        </p:nvPicPr>
        <p:blipFill>
          <a:blip r:embed="rId9"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7011901" y="5701521"/>
            <a:ext cx="594704" cy="594704"/>
          </a:xfrm>
          <a:prstGeom prst="rect">
            <a:avLst/>
          </a:prstGeom>
        </p:spPr>
      </p:pic>
      <p:sp>
        <p:nvSpPr>
          <p:cNvPr id="39" name="矩形 38"/>
          <p:cNvSpPr/>
          <p:nvPr/>
        </p:nvSpPr>
        <p:spPr>
          <a:xfrm>
            <a:off x="4002099" y="6359915"/>
            <a:ext cx="2339102" cy="307777"/>
          </a:xfrm>
          <a:prstGeom prst="rect">
            <a:avLst/>
          </a:prstGeom>
        </p:spPr>
        <p:txBody>
          <a:bodyPr wrap="none">
            <a:spAutoFit/>
          </a:bodyPr>
          <a:lstStyle/>
          <a:p>
            <a:r>
              <a:rPr lang="zh-CN" altLang="en-US" sz="1400" b="1" dirty="0">
                <a:latin typeface="微软雅黑" panose="020B0503020204020204" pitchFamily="34" charset="-122"/>
                <a:ea typeface="微软雅黑" panose="020B0503020204020204" pitchFamily="34" charset="-122"/>
              </a:rPr>
              <a:t>陌生人</a:t>
            </a:r>
            <a:r>
              <a:rPr lang="zh-CN" altLang="en-US" sz="1400" b="1" dirty="0" smtClean="0">
                <a:latin typeface="微软雅黑" panose="020B0503020204020204" pitchFamily="34" charset="-122"/>
                <a:ea typeface="微软雅黑" panose="020B0503020204020204" pitchFamily="34" charset="-122"/>
              </a:rPr>
              <a:t>预警（抓拍机模式）</a:t>
            </a:r>
            <a:endParaRPr lang="zh-CN" altLang="en-US" sz="1400" b="1" dirty="0"/>
          </a:p>
        </p:txBody>
      </p:sp>
      <p:sp>
        <p:nvSpPr>
          <p:cNvPr id="41" name="矩形 40"/>
          <p:cNvSpPr/>
          <p:nvPr/>
        </p:nvSpPr>
        <p:spPr>
          <a:xfrm>
            <a:off x="6680182" y="6386669"/>
            <a:ext cx="1261884" cy="307777"/>
          </a:xfrm>
          <a:prstGeom prst="rect">
            <a:avLst/>
          </a:prstGeom>
        </p:spPr>
        <p:txBody>
          <a:bodyPr wrap="none">
            <a:spAutoFit/>
          </a:bodyPr>
          <a:lstStyle/>
          <a:p>
            <a:r>
              <a:rPr lang="zh-CN" altLang="en-US" sz="1400" b="1" dirty="0" smtClean="0">
                <a:latin typeface="微软雅黑" panose="020B0503020204020204" pitchFamily="34" charset="-122"/>
                <a:ea typeface="微软雅黑" panose="020B0503020204020204" pitchFamily="34" charset="-122"/>
              </a:rPr>
              <a:t>视频接力追踪</a:t>
            </a:r>
            <a:endParaRPr lang="zh-CN" altLang="en-US" sz="1400" b="1" dirty="0"/>
          </a:p>
        </p:txBody>
      </p:sp>
      <p:sp>
        <p:nvSpPr>
          <p:cNvPr id="42" name="矩形 41"/>
          <p:cNvSpPr/>
          <p:nvPr/>
        </p:nvSpPr>
        <p:spPr>
          <a:xfrm>
            <a:off x="8171727" y="6396108"/>
            <a:ext cx="902811" cy="307777"/>
          </a:xfrm>
          <a:prstGeom prst="rect">
            <a:avLst/>
          </a:prstGeom>
        </p:spPr>
        <p:txBody>
          <a:bodyPr wrap="none">
            <a:spAutoFit/>
          </a:bodyPr>
          <a:lstStyle/>
          <a:p>
            <a:r>
              <a:rPr lang="zh-CN" altLang="en-US" sz="1400" b="1" dirty="0" smtClean="0">
                <a:latin typeface="微软雅黑" panose="020B0503020204020204" pitchFamily="34" charset="-122"/>
                <a:ea typeface="微软雅黑" panose="020B0503020204020204" pitchFamily="34" charset="-122"/>
              </a:rPr>
              <a:t>考勤统计</a:t>
            </a:r>
            <a:endParaRPr lang="zh-CN" altLang="en-US" sz="1400" b="1" dirty="0">
              <a:latin typeface="微软雅黑" panose="020B0503020204020204" pitchFamily="34" charset="-122"/>
              <a:ea typeface="微软雅黑" panose="020B0503020204020204" pitchFamily="34" charset="-122"/>
            </a:endParaRPr>
          </a:p>
        </p:txBody>
      </p:sp>
      <p:pic>
        <p:nvPicPr>
          <p:cNvPr id="44" name="图片 43"/>
          <p:cNvPicPr>
            <a:picLocks noChangeAspect="1"/>
          </p:cNvPicPr>
          <p:nvPr/>
        </p:nvPicPr>
        <p:blipFill>
          <a:blip r:embed="rId10">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8345542" y="5684110"/>
            <a:ext cx="555182" cy="555182"/>
          </a:xfrm>
          <a:prstGeom prst="rect">
            <a:avLst/>
          </a:prstGeom>
        </p:spPr>
      </p:pic>
      <p:pic>
        <p:nvPicPr>
          <p:cNvPr id="45" name="图片 20" descr="C:\Users\suhang5\Desktop\【浙江站】互联网+教育 智能校[00_04_40][20171201-120519-1].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9333942" y="1364673"/>
            <a:ext cx="2315395" cy="1301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 name="矩形 45"/>
          <p:cNvSpPr/>
          <p:nvPr/>
        </p:nvSpPr>
        <p:spPr>
          <a:xfrm>
            <a:off x="9770929" y="2734295"/>
            <a:ext cx="1441420" cy="307777"/>
          </a:xfrm>
          <a:prstGeom prst="rect">
            <a:avLst/>
          </a:prstGeom>
        </p:spPr>
        <p:txBody>
          <a:bodyPr wrap="none">
            <a:spAutoFit/>
          </a:bodyPr>
          <a:lstStyle/>
          <a:p>
            <a:r>
              <a:rPr lang="zh-CN" altLang="en-US" sz="1400" dirty="0" smtClean="0">
                <a:solidFill>
                  <a:srgbClr val="FF0000"/>
                </a:solidFill>
              </a:rPr>
              <a:t>案例：杭十四中</a:t>
            </a:r>
            <a:endParaRPr lang="zh-CN" altLang="en-US" sz="1400" dirty="0">
              <a:solidFill>
                <a:srgbClr val="FF0000"/>
              </a:solidFill>
            </a:endParaRPr>
          </a:p>
        </p:txBody>
      </p:sp>
      <p:pic>
        <p:nvPicPr>
          <p:cNvPr id="47" name="图片 46"/>
          <p:cNvPicPr/>
          <p:nvPr/>
        </p:nvPicPr>
        <p:blipFill>
          <a:blip r:embed="rId12">
            <a:extLst>
              <a:ext uri="{28A0092B-C50C-407E-A947-70E740481C1C}">
                <a14:useLocalDpi xmlns:a14="http://schemas.microsoft.com/office/drawing/2010/main" val="0"/>
              </a:ext>
            </a:extLst>
          </a:blip>
          <a:stretch>
            <a:fillRect/>
          </a:stretch>
        </p:blipFill>
        <p:spPr>
          <a:xfrm>
            <a:off x="10304662" y="3467138"/>
            <a:ext cx="1537573" cy="1637311"/>
          </a:xfrm>
          <a:prstGeom prst="rect">
            <a:avLst/>
          </a:prstGeom>
        </p:spPr>
      </p:pic>
      <p:sp>
        <p:nvSpPr>
          <p:cNvPr id="48" name="矩形 47"/>
          <p:cNvSpPr/>
          <p:nvPr/>
        </p:nvSpPr>
        <p:spPr>
          <a:xfrm>
            <a:off x="10400815" y="5158055"/>
            <a:ext cx="1441420" cy="307777"/>
          </a:xfrm>
          <a:prstGeom prst="rect">
            <a:avLst/>
          </a:prstGeom>
        </p:spPr>
        <p:txBody>
          <a:bodyPr wrap="none">
            <a:spAutoFit/>
          </a:bodyPr>
          <a:lstStyle/>
          <a:p>
            <a:r>
              <a:rPr lang="zh-CN" altLang="en-US" sz="1400" dirty="0">
                <a:solidFill>
                  <a:srgbClr val="FF0000"/>
                </a:solidFill>
              </a:rPr>
              <a:t>案例：贵阳一中</a:t>
            </a:r>
            <a:endParaRPr lang="zh-CN" altLang="en-US" sz="1400" dirty="0">
              <a:solidFill>
                <a:srgbClr val="FF0000"/>
              </a:solidFill>
            </a:endParaRPr>
          </a:p>
        </p:txBody>
      </p:sp>
      <p:pic>
        <p:nvPicPr>
          <p:cNvPr id="49" name="图片 48"/>
          <p:cNvPicPr>
            <a:picLocks noChangeAspect="1"/>
          </p:cNvPicPr>
          <p:nvPr/>
        </p:nvPicPr>
        <p:blipFill>
          <a:blip r:embed="rId13" cstate="print">
            <a:duotone>
              <a:prstClr val="black"/>
              <a:schemeClr val="accent2">
                <a:tint val="45000"/>
                <a:satMod val="400000"/>
              </a:schemeClr>
            </a:duotone>
            <a:extLst>
              <a:ext uri="{BEBA8EAE-BF5A-486C-A8C5-ECC9F3942E4B}">
                <a14:imgProps xmlns:a14="http://schemas.microsoft.com/office/drawing/2010/main">
                  <a14:imgLayer r:embed="rId14">
                    <a14:imgEffect>
                      <a14:brightnessContrast bright="-40000"/>
                    </a14:imgEffect>
                    <a14:imgEffect>
                      <a14:colorTemperature colorTemp="88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2824619" y="5750599"/>
            <a:ext cx="384354" cy="381374"/>
          </a:xfrm>
          <a:prstGeom prst="rect">
            <a:avLst/>
          </a:prstGeom>
        </p:spPr>
      </p:pic>
      <p:sp>
        <p:nvSpPr>
          <p:cNvPr id="50" name="矩形 49"/>
          <p:cNvSpPr/>
          <p:nvPr/>
        </p:nvSpPr>
        <p:spPr>
          <a:xfrm>
            <a:off x="2226187" y="6359915"/>
            <a:ext cx="1620957" cy="307777"/>
          </a:xfrm>
          <a:prstGeom prst="rect">
            <a:avLst/>
          </a:prstGeom>
        </p:spPr>
        <p:txBody>
          <a:bodyPr wrap="none">
            <a:spAutoFit/>
          </a:bodyPr>
          <a:lstStyle/>
          <a:p>
            <a:r>
              <a:rPr lang="zh-CN" altLang="en-US" sz="1400" b="1" dirty="0" smtClean="0">
                <a:latin typeface="微软雅黑" panose="020B0503020204020204" pitchFamily="34" charset="-122"/>
                <a:ea typeface="微软雅黑" panose="020B0503020204020204" pitchFamily="34" charset="-122"/>
              </a:rPr>
              <a:t>校园进出实时监控</a:t>
            </a:r>
            <a:endParaRPr lang="zh-CN" altLang="en-US" sz="1400" b="1" dirty="0"/>
          </a:p>
        </p:txBody>
      </p:sp>
      <p:sp>
        <p:nvSpPr>
          <p:cNvPr id="51" name="圆角矩形 50"/>
          <p:cNvSpPr/>
          <p:nvPr/>
        </p:nvSpPr>
        <p:spPr>
          <a:xfrm>
            <a:off x="1818862" y="4334742"/>
            <a:ext cx="1067873" cy="362088"/>
          </a:xfrm>
          <a:prstGeom prst="roundRect">
            <a:avLst/>
          </a:prstGeom>
          <a:solidFill>
            <a:schemeClr val="bg1">
              <a:lumMod val="95000"/>
            </a:schemeClr>
          </a:solidFill>
          <a:ln w="57150">
            <a:solidFill>
              <a:schemeClr val="bg1"/>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zh-CN" altLang="en-US" sz="1400" b="1" kern="0" dirty="0" smtClean="0">
                <a:solidFill>
                  <a:schemeClr val="tx1"/>
                </a:solidFill>
              </a:rPr>
              <a:t>人脸采集</a:t>
            </a:r>
            <a:endParaRPr lang="zh-CN" altLang="en-US" sz="1400" b="1" kern="0" dirty="0">
              <a:solidFill>
                <a:schemeClr val="tx1"/>
              </a:solidFill>
            </a:endParaRPr>
          </a:p>
        </p:txBody>
      </p:sp>
      <p:pic>
        <p:nvPicPr>
          <p:cNvPr id="53" name="图片 52"/>
          <p:cNvPicPr>
            <a:picLocks noChangeAspect="1"/>
          </p:cNvPicPr>
          <p:nvPr/>
        </p:nvPicPr>
        <p:blipFill>
          <a:blip r:embed="rId15"/>
          <a:stretch>
            <a:fillRect/>
          </a:stretch>
        </p:blipFill>
        <p:spPr>
          <a:xfrm>
            <a:off x="5498916" y="3891953"/>
            <a:ext cx="791979" cy="384463"/>
          </a:xfrm>
          <a:prstGeom prst="rect">
            <a:avLst/>
          </a:prstGeom>
        </p:spPr>
      </p:pic>
      <p:pic>
        <p:nvPicPr>
          <p:cNvPr id="54" name="图片 53"/>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6535965" y="4418885"/>
            <a:ext cx="745229" cy="189241"/>
          </a:xfrm>
          <a:prstGeom prst="rect">
            <a:avLst/>
          </a:prstGeom>
        </p:spPr>
      </p:pic>
      <p:pic>
        <p:nvPicPr>
          <p:cNvPr id="55" name="图片 13"/>
          <p:cNvPicPr>
            <a:picLocks noChangeAspect="1"/>
          </p:cNvPicPr>
          <p:nvPr/>
        </p:nvPicPr>
        <p:blipFill>
          <a:blip r:embed="rId17" cstate="print">
            <a:extLst>
              <a:ext uri="{28A0092B-C50C-407E-A947-70E740481C1C}">
                <a14:useLocalDpi xmlns:a14="http://schemas.microsoft.com/office/drawing/2010/main" val="0"/>
              </a:ext>
            </a:extLst>
          </a:blip>
          <a:srcRect t="34122" r="1566" b="18068"/>
          <a:stretch>
            <a:fillRect/>
          </a:stretch>
        </p:blipFill>
        <p:spPr bwMode="auto">
          <a:xfrm>
            <a:off x="5563929" y="4415631"/>
            <a:ext cx="661951" cy="238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 name="图片 55"/>
          <p:cNvPicPr>
            <a:picLocks noChangeAspect="1"/>
          </p:cNvPicPr>
          <p:nvPr/>
        </p:nvPicPr>
        <p:blipFill>
          <a:blip r:embed="rId15"/>
          <a:stretch>
            <a:fillRect/>
          </a:stretch>
        </p:blipFill>
        <p:spPr>
          <a:xfrm>
            <a:off x="6599280" y="3909144"/>
            <a:ext cx="791979" cy="384463"/>
          </a:xfrm>
          <a:prstGeom prst="rect">
            <a:avLst/>
          </a:prstGeom>
        </p:spPr>
      </p:pic>
      <p:cxnSp>
        <p:nvCxnSpPr>
          <p:cNvPr id="58" name="直接连接符 57"/>
          <p:cNvCxnSpPr/>
          <p:nvPr/>
        </p:nvCxnSpPr>
        <p:spPr>
          <a:xfrm>
            <a:off x="6444607" y="3876611"/>
            <a:ext cx="0" cy="735867"/>
          </a:xfrm>
          <a:prstGeom prst="line">
            <a:avLst/>
          </a:prstGeom>
          <a:ln w="19050">
            <a:solidFill>
              <a:srgbClr val="00B050"/>
            </a:solidFill>
            <a:prstDash val="dashDot"/>
          </a:ln>
        </p:spPr>
        <p:style>
          <a:lnRef idx="1">
            <a:schemeClr val="accent1"/>
          </a:lnRef>
          <a:fillRef idx="0">
            <a:schemeClr val="accent1"/>
          </a:fillRef>
          <a:effectRef idx="0">
            <a:schemeClr val="accent1"/>
          </a:effectRef>
          <a:fontRef idx="minor">
            <a:schemeClr val="tx1"/>
          </a:fontRef>
        </p:style>
      </p:cxnSp>
      <p:cxnSp>
        <p:nvCxnSpPr>
          <p:cNvPr id="59" name="直接连接符 58"/>
          <p:cNvCxnSpPr/>
          <p:nvPr/>
        </p:nvCxnSpPr>
        <p:spPr>
          <a:xfrm>
            <a:off x="7492951" y="3896428"/>
            <a:ext cx="0" cy="735867"/>
          </a:xfrm>
          <a:prstGeom prst="line">
            <a:avLst/>
          </a:prstGeom>
          <a:ln w="19050">
            <a:solidFill>
              <a:srgbClr val="00B050"/>
            </a:solidFill>
            <a:prstDash val="dashDot"/>
          </a:ln>
        </p:spPr>
        <p:style>
          <a:lnRef idx="1">
            <a:schemeClr val="accent1"/>
          </a:lnRef>
          <a:fillRef idx="0">
            <a:schemeClr val="accent1"/>
          </a:fillRef>
          <a:effectRef idx="0">
            <a:schemeClr val="accent1"/>
          </a:effectRef>
          <a:fontRef idx="minor">
            <a:schemeClr val="tx1"/>
          </a:fontRef>
        </p:style>
      </p:cxnSp>
      <p:pic>
        <p:nvPicPr>
          <p:cNvPr id="62" name="图片 61"/>
          <p:cNvPicPr>
            <a:picLocks noChangeAspect="1"/>
          </p:cNvPicPr>
          <p:nvPr/>
        </p:nvPicPr>
        <p:blipFill>
          <a:blip r:embed="rId18"/>
          <a:stretch>
            <a:fillRect/>
          </a:stretch>
        </p:blipFill>
        <p:spPr>
          <a:xfrm>
            <a:off x="7785446" y="4091218"/>
            <a:ext cx="256403" cy="422287"/>
          </a:xfrm>
          <a:prstGeom prst="rect">
            <a:avLst/>
          </a:prstGeom>
        </p:spPr>
      </p:pic>
    </p:spTree>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45354" y="179221"/>
            <a:ext cx="3677616" cy="485914"/>
          </a:xfrm>
        </p:spPr>
        <p:txBody>
          <a:bodyPr>
            <a:normAutofit/>
          </a:bodyPr>
          <a:lstStyle/>
          <a:p>
            <a:r>
              <a:rPr lang="zh-CN" altLang="en-US" dirty="0" smtClean="0"/>
              <a:t>进出管理</a:t>
            </a:r>
            <a:r>
              <a:rPr lang="en-US" altLang="zh-CN" dirty="0" smtClean="0"/>
              <a:t>——</a:t>
            </a:r>
            <a:r>
              <a:rPr lang="zh-CN" altLang="en-US" dirty="0" smtClean="0"/>
              <a:t>师生</a:t>
            </a:r>
            <a:endParaRPr lang="zh-CN" altLang="en-US" dirty="0"/>
          </a:p>
        </p:txBody>
      </p:sp>
      <p:pic>
        <p:nvPicPr>
          <p:cNvPr id="3" name="0124_1">
            <a:hlinkClick r:id="" action="ppaction://media"/>
          </p:cNvPr>
          <p:cNvPicPr>
            <a:picLocks noChangeAspect="1"/>
          </p:cNvPicPr>
          <p:nvPr>
            <a:videoFile r:link="rId1"/>
            <p:extLst>
              <p:ext uri="{DAA4B4D4-6D71-4841-9C94-3DE7FCFB9230}">
                <p14:media xmlns:p14="http://schemas.microsoft.com/office/powerpoint/2010/main" r:embed="rId2"/>
              </p:ext>
            </p:extLst>
          </p:nvPr>
        </p:nvPicPr>
        <p:blipFill>
          <a:blip r:embed="rId3"/>
          <a:stretch>
            <a:fillRect/>
          </a:stretch>
        </p:blipFill>
        <p:spPr>
          <a:xfrm>
            <a:off x="1238183" y="2090187"/>
            <a:ext cx="3849383" cy="2815119"/>
          </a:xfrm>
          <a:prstGeom prst="rect">
            <a:avLst/>
          </a:prstGeom>
        </p:spPr>
      </p:pic>
      <p:pic>
        <p:nvPicPr>
          <p:cNvPr id="4" name="图片 3"/>
          <p:cNvPicPr>
            <a:picLocks noChangeAspect="1"/>
          </p:cNvPicPr>
          <p:nvPr/>
        </p:nvPicPr>
        <p:blipFill>
          <a:blip r:embed="rId4"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3089395" y="5387999"/>
            <a:ext cx="612948" cy="549729"/>
          </a:xfrm>
          <a:prstGeom prst="rect">
            <a:avLst/>
          </a:prstGeom>
        </p:spPr>
      </p:pic>
      <p:sp>
        <p:nvSpPr>
          <p:cNvPr id="5" name="文本框 4"/>
          <p:cNvSpPr txBox="1"/>
          <p:nvPr/>
        </p:nvSpPr>
        <p:spPr>
          <a:xfrm>
            <a:off x="2764927" y="6039328"/>
            <a:ext cx="1415772" cy="338554"/>
          </a:xfrm>
          <a:prstGeom prst="rect">
            <a:avLst/>
          </a:prstGeom>
          <a:noFill/>
        </p:spPr>
        <p:txBody>
          <a:bodyPr wrap="none" rtlCol="0">
            <a:spAutoFit/>
          </a:bodyPr>
          <a:lstStyle/>
          <a:p>
            <a:r>
              <a:rPr lang="zh-CN" altLang="en-US" sz="1600" b="1" dirty="0" smtClean="0"/>
              <a:t>后厨人脸门禁</a:t>
            </a:r>
            <a:endParaRPr lang="zh-CN" altLang="en-US" sz="1600" b="1" dirty="0"/>
          </a:p>
        </p:txBody>
      </p:sp>
      <p:pic>
        <p:nvPicPr>
          <p:cNvPr id="6" name="图片 5"/>
          <p:cNvPicPr>
            <a:picLocks noChangeAspect="1"/>
          </p:cNvPicPr>
          <p:nvPr/>
        </p:nvPicPr>
        <p:blipFill>
          <a:blip r:embed="rId5"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4541466" y="5493228"/>
            <a:ext cx="546100" cy="546100"/>
          </a:xfrm>
          <a:prstGeom prst="rect">
            <a:avLst/>
          </a:prstGeom>
        </p:spPr>
      </p:pic>
      <p:sp>
        <p:nvSpPr>
          <p:cNvPr id="7" name="文本框 6"/>
          <p:cNvSpPr txBox="1"/>
          <p:nvPr/>
        </p:nvSpPr>
        <p:spPr>
          <a:xfrm>
            <a:off x="4216998" y="6039328"/>
            <a:ext cx="1415772" cy="338554"/>
          </a:xfrm>
          <a:prstGeom prst="rect">
            <a:avLst/>
          </a:prstGeom>
          <a:noFill/>
        </p:spPr>
        <p:txBody>
          <a:bodyPr wrap="none" rtlCol="0">
            <a:spAutoFit/>
          </a:bodyPr>
          <a:lstStyle>
            <a:defPPr>
              <a:defRPr lang="zh-CN"/>
            </a:defPPr>
            <a:lvl1pPr>
              <a:defRPr sz="1600" b="1"/>
            </a:lvl1pPr>
          </a:lstStyle>
          <a:p>
            <a:r>
              <a:rPr lang="zh-CN" altLang="en-US" dirty="0"/>
              <a:t>机房人脸门禁</a:t>
            </a:r>
            <a:endParaRPr lang="zh-CN" altLang="en-US" dirty="0"/>
          </a:p>
        </p:txBody>
      </p:sp>
      <p:sp>
        <p:nvSpPr>
          <p:cNvPr id="8" name="文本框 7"/>
          <p:cNvSpPr txBox="1"/>
          <p:nvPr/>
        </p:nvSpPr>
        <p:spPr>
          <a:xfrm>
            <a:off x="5815422" y="6059025"/>
            <a:ext cx="1620957" cy="338554"/>
          </a:xfrm>
          <a:prstGeom prst="rect">
            <a:avLst/>
          </a:prstGeom>
          <a:noFill/>
        </p:spPr>
        <p:txBody>
          <a:bodyPr wrap="none" rtlCol="0">
            <a:spAutoFit/>
          </a:bodyPr>
          <a:lstStyle>
            <a:defPPr>
              <a:defRPr lang="zh-CN"/>
            </a:defPPr>
            <a:lvl1pPr>
              <a:defRPr sz="1600" b="1"/>
            </a:lvl1pPr>
          </a:lstStyle>
          <a:p>
            <a:r>
              <a:rPr lang="zh-CN" altLang="en-US" dirty="0"/>
              <a:t>财务室人脸门禁</a:t>
            </a:r>
            <a:endParaRPr lang="zh-CN" altLang="en-US" dirty="0"/>
          </a:p>
        </p:txBody>
      </p:sp>
      <p:sp>
        <p:nvSpPr>
          <p:cNvPr id="9" name="文本框 8"/>
          <p:cNvSpPr txBox="1"/>
          <p:nvPr/>
        </p:nvSpPr>
        <p:spPr>
          <a:xfrm>
            <a:off x="7536917" y="6059025"/>
            <a:ext cx="1620957" cy="338554"/>
          </a:xfrm>
          <a:prstGeom prst="rect">
            <a:avLst/>
          </a:prstGeom>
          <a:noFill/>
        </p:spPr>
        <p:txBody>
          <a:bodyPr wrap="none" rtlCol="0">
            <a:spAutoFit/>
          </a:bodyPr>
          <a:lstStyle>
            <a:defPPr>
              <a:defRPr lang="zh-CN"/>
            </a:defPPr>
            <a:lvl1pPr>
              <a:defRPr sz="1600" b="1"/>
            </a:lvl1pPr>
          </a:lstStyle>
          <a:p>
            <a:r>
              <a:rPr lang="zh-CN" altLang="en-US" dirty="0"/>
              <a:t>实验室人脸门禁</a:t>
            </a:r>
            <a:endParaRPr lang="zh-CN" altLang="en-US" dirty="0"/>
          </a:p>
        </p:txBody>
      </p:sp>
      <p:pic>
        <p:nvPicPr>
          <p:cNvPr id="10" name="图片 9"/>
          <p:cNvPicPr>
            <a:picLocks noChangeAspect="1"/>
          </p:cNvPicPr>
          <p:nvPr/>
        </p:nvPicPr>
        <p:blipFill>
          <a:blip r:embed="rId6"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6414514" y="5449360"/>
            <a:ext cx="540427" cy="540427"/>
          </a:xfrm>
          <a:prstGeom prst="rect">
            <a:avLst/>
          </a:prstGeom>
        </p:spPr>
      </p:pic>
      <p:pic>
        <p:nvPicPr>
          <p:cNvPr id="11" name="图片 10"/>
          <p:cNvPicPr>
            <a:picLocks noChangeAspect="1"/>
          </p:cNvPicPr>
          <p:nvPr/>
        </p:nvPicPr>
        <p:blipFill>
          <a:blip r:embed="rId7"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7859353" y="5514463"/>
            <a:ext cx="488043" cy="488043"/>
          </a:xfrm>
          <a:prstGeom prst="rect">
            <a:avLst/>
          </a:prstGeom>
        </p:spPr>
      </p:pic>
      <p:sp>
        <p:nvSpPr>
          <p:cNvPr id="12" name="矩形 11"/>
          <p:cNvSpPr/>
          <p:nvPr/>
        </p:nvSpPr>
        <p:spPr>
          <a:xfrm>
            <a:off x="2994988" y="1392144"/>
            <a:ext cx="5570756" cy="400110"/>
          </a:xfrm>
          <a:prstGeom prst="rect">
            <a:avLst/>
          </a:prstGeom>
        </p:spPr>
        <p:txBody>
          <a:bodyPr wrap="none">
            <a:spAutoFit/>
          </a:bodyPr>
          <a:lstStyle/>
          <a:p>
            <a:r>
              <a:rPr lang="zh-CN" altLang="en-US" sz="2000" b="1" dirty="0">
                <a:solidFill>
                  <a:srgbClr val="FF0000"/>
                </a:solidFill>
              </a:rPr>
              <a:t>身份核验、防代刷、保障食品、财产和人身安全</a:t>
            </a:r>
            <a:endParaRPr lang="zh-CN" altLang="en-US" sz="2000" b="1" dirty="0">
              <a:solidFill>
                <a:srgbClr val="FF0000"/>
              </a:solidFill>
            </a:endParaRPr>
          </a:p>
        </p:txBody>
      </p:sp>
      <p:pic>
        <p:nvPicPr>
          <p:cNvPr id="13" name="人脸门口机识别开门（项目2）">
            <a:hlinkClick r:id="" action="ppaction://media"/>
          </p:cNvPr>
          <p:cNvPicPr>
            <a:picLocks noChangeAspect="1"/>
          </p:cNvPicPr>
          <p:nvPr>
            <a:videoFile r:link="rId8"/>
            <p:extLst>
              <p:ext uri="{DAA4B4D4-6D71-4841-9C94-3DE7FCFB9230}">
                <p14:media xmlns:p14="http://schemas.microsoft.com/office/powerpoint/2010/main" r:embed="rId9"/>
              </p:ext>
            </p:extLst>
          </p:nvPr>
        </p:nvPicPr>
        <p:blipFill>
          <a:blip r:embed="rId10"/>
          <a:stretch>
            <a:fillRect/>
          </a:stretch>
        </p:blipFill>
        <p:spPr>
          <a:xfrm>
            <a:off x="6309885" y="2122707"/>
            <a:ext cx="4133987" cy="2782599"/>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684" fill="hold"/>
                                        <p:tgtEl>
                                          <p:spTgt spid="3"/>
                                        </p:tgtEl>
                                      </p:cBhvr>
                                    </p:cmd>
                                  </p:childTnLst>
                                </p:cTn>
                              </p:par>
                            </p:childTnLst>
                          </p:cTn>
                        </p:par>
                        <p:par>
                          <p:cTn id="7" fill="hold">
                            <p:stCondLst>
                              <p:cond delay="7000"/>
                            </p:stCondLst>
                            <p:childTnLst>
                              <p:par>
                                <p:cTn id="8" presetID="1" presetClass="mediacall" presetSubtype="0" fill="hold" nodeType="afterEffect">
                                  <p:stCondLst>
                                    <p:cond delay="0"/>
                                  </p:stCondLst>
                                  <p:childTnLst>
                                    <p:cmd type="call" cmd="playFrom(0.0)">
                                      <p:cBhvr>
                                        <p:cTn id="9" dur="410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3"/>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clickEffect">
                                  <p:stCondLst>
                                    <p:cond delay="0"/>
                                  </p:stCondLst>
                                  <p:childTnLst>
                                    <p:cmd type="call" cmd="togglePause">
                                      <p:cBhvr>
                                        <p:cTn id="14" dur="1" fill="hold"/>
                                        <p:tgtEl>
                                          <p:spTgt spid="3"/>
                                        </p:tgtEl>
                                      </p:cBhvr>
                                    </p:cmd>
                                  </p:childTnLst>
                                </p:cTn>
                              </p:par>
                            </p:childTnLst>
                          </p:cTn>
                        </p:par>
                      </p:childTnLst>
                    </p:cTn>
                  </p:par>
                </p:childTnLst>
              </p:cTn>
              <p:nextCondLst>
                <p:cond evt="onClick" delay="0">
                  <p:tgtEl>
                    <p:spTgt spid="3"/>
                  </p:tgtEl>
                </p:cond>
              </p:nextCondLst>
            </p:seq>
            <p:video>
              <p:cMediaNode vol="0" mute="1">
                <p:cTn id="15" repeatCount="indefinite" fill="hold" display="0">
                  <p:stCondLst>
                    <p:cond delay="indefinite"/>
                  </p:stCondLst>
                </p:cTn>
                <p:tgtEl>
                  <p:spTgt spid="3"/>
                </p:tgtEl>
              </p:cMediaNode>
            </p:video>
            <p:seq concurrent="1" nextAc="seek">
              <p:cTn id="16" restart="whenNotActive" fill="hold" evtFilter="cancelBubble" nodeType="interactiveSeq">
                <p:stCondLst>
                  <p:cond evt="onClick" delay="0">
                    <p:tgtEl>
                      <p:spTgt spid="13"/>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13"/>
                                        </p:tgtEl>
                                      </p:cBhvr>
                                    </p:cmd>
                                  </p:childTnLst>
                                </p:cTn>
                              </p:par>
                            </p:childTnLst>
                          </p:cTn>
                        </p:par>
                      </p:childTnLst>
                    </p:cTn>
                  </p:par>
                </p:childTnLst>
              </p:cTn>
              <p:nextCondLst>
                <p:cond evt="onClick" delay="0">
                  <p:tgtEl>
                    <p:spTgt spid="13"/>
                  </p:tgtEl>
                </p:cond>
              </p:nextCondLst>
            </p:seq>
            <p:video>
              <p:cMediaNode vol="80000" mute="1">
                <p:cTn id="21" repeatCount="indefinite" fill="hold" display="0">
                  <p:stCondLst>
                    <p:cond delay="indefinite"/>
                  </p:stCondLst>
                </p:cTn>
                <p:tgtEl>
                  <p:spTgt spid="13"/>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r>
              <a:rPr lang="zh-CN" altLang="en-US" dirty="0" smtClean="0"/>
              <a:t>进出管理</a:t>
            </a:r>
            <a:r>
              <a:rPr lang="en-US" altLang="zh-CN" dirty="0" smtClean="0"/>
              <a:t>——</a:t>
            </a:r>
            <a:r>
              <a:rPr lang="zh-CN" altLang="en-US" dirty="0"/>
              <a:t>车辆</a:t>
            </a:r>
            <a:endParaRPr lang="zh-CN" altLang="en-US" dirty="0"/>
          </a:p>
        </p:txBody>
      </p:sp>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862527" y="5067479"/>
            <a:ext cx="449433" cy="1181196"/>
          </a:xfrm>
          <a:prstGeom prst="rect">
            <a:avLst/>
          </a:prstGeom>
          <a:effectLst>
            <a:outerShdw blurRad="76200" dir="13500000" sy="23000" kx="1200000" algn="br" rotWithShape="0">
              <a:prstClr val="black">
                <a:alpha val="20000"/>
              </a:prstClr>
            </a:outerShdw>
          </a:effectLst>
        </p:spPr>
      </p:pic>
      <p:pic>
        <p:nvPicPr>
          <p:cNvPr id="7" name="Picture 2" descr="C:\Users\yangyonghong\Desktop\微信图片_2017121211342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90800" y="1944547"/>
            <a:ext cx="3028888" cy="1918198"/>
          </a:xfrm>
          <a:prstGeom prst="rect">
            <a:avLst/>
          </a:prstGeom>
          <a:noFill/>
          <a:extLst>
            <a:ext uri="{909E8E84-426E-40DD-AFC4-6F175D3DCCD1}">
              <a14:hiddenFill xmlns:a14="http://schemas.microsoft.com/office/drawing/2010/main">
                <a:solidFill>
                  <a:srgbClr val="FFFFFF"/>
                </a:solidFill>
              </a14:hiddenFill>
            </a:ext>
          </a:extLst>
        </p:spPr>
      </p:pic>
      <p:pic>
        <p:nvPicPr>
          <p:cNvPr id="8" name="WeChat_20171212113447.wmv">
            <a:hlinkClick r:id="" action="ppaction://media"/>
          </p:cNvPr>
          <p:cNvPicPr>
            <a:picLocks noChangeAspect="1"/>
          </p:cNvPicPr>
          <p:nvPr>
            <a:videoFile r:link="rId3"/>
            <p:extLst>
              <p:ext uri="{DAA4B4D4-6D71-4841-9C94-3DE7FCFB9230}">
                <p14:media xmlns:p14="http://schemas.microsoft.com/office/powerpoint/2010/main" r:embed="rId4"/>
              </p:ext>
            </p:extLst>
          </p:nvPr>
        </p:nvPicPr>
        <p:blipFill>
          <a:blip r:embed="rId5"/>
          <a:stretch>
            <a:fillRect/>
          </a:stretch>
        </p:blipFill>
        <p:spPr>
          <a:xfrm>
            <a:off x="7444844" y="4453555"/>
            <a:ext cx="2986849" cy="1897020"/>
          </a:xfrm>
          <a:prstGeom prst="rect">
            <a:avLst/>
          </a:prstGeom>
        </p:spPr>
      </p:pic>
      <p:sp>
        <p:nvSpPr>
          <p:cNvPr id="11" name="矩形 10"/>
          <p:cNvSpPr/>
          <p:nvPr/>
        </p:nvSpPr>
        <p:spPr>
          <a:xfrm>
            <a:off x="10093280" y="2566551"/>
            <a:ext cx="2413711" cy="711487"/>
          </a:xfrm>
          <a:prstGeom prst="rect">
            <a:avLst/>
          </a:prstGeom>
          <a:noFill/>
          <a:ln w="9525">
            <a:no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lnSpc>
                <a:spcPct val="150000"/>
              </a:lnSpc>
              <a:buFont typeface="Arial" panose="020B0604020202020204" pitchFamily="34" charset="0"/>
              <a:buNone/>
            </a:pPr>
            <a:r>
              <a:rPr lang="zh-CN" altLang="en-US" sz="1400" dirty="0" smtClean="0">
                <a:solidFill>
                  <a:srgbClr val="FF0000"/>
                </a:solidFill>
              </a:rPr>
              <a:t>案例图片：</a:t>
            </a:r>
            <a:endParaRPr lang="en-US" altLang="zh-CN" sz="1400" dirty="0" smtClean="0">
              <a:solidFill>
                <a:srgbClr val="FF0000"/>
              </a:solidFill>
            </a:endParaRPr>
          </a:p>
          <a:p>
            <a:pPr algn="ctr">
              <a:lnSpc>
                <a:spcPct val="150000"/>
              </a:lnSpc>
              <a:spcBef>
                <a:spcPts val="600"/>
              </a:spcBef>
              <a:spcAft>
                <a:spcPts val="600"/>
              </a:spcAft>
              <a:buFont typeface="Arial" panose="020B0604020202020204" pitchFamily="34" charset="0"/>
              <a:buNone/>
            </a:pPr>
            <a:r>
              <a:rPr lang="zh-CN" altLang="en-US" sz="1400" dirty="0" smtClean="0">
                <a:solidFill>
                  <a:srgbClr val="FF0000"/>
                </a:solidFill>
              </a:rPr>
              <a:t>青岛第十一中学</a:t>
            </a:r>
            <a:endParaRPr lang="zh-CN" altLang="en-US" sz="1400" dirty="0">
              <a:solidFill>
                <a:srgbClr val="FF0000"/>
              </a:solidFill>
            </a:endParaRPr>
          </a:p>
        </p:txBody>
      </p:sp>
      <p:sp>
        <p:nvSpPr>
          <p:cNvPr id="14" name="矩形 13"/>
          <p:cNvSpPr/>
          <p:nvPr/>
        </p:nvSpPr>
        <p:spPr>
          <a:xfrm>
            <a:off x="2031848" y="4965580"/>
            <a:ext cx="4008699" cy="1384995"/>
          </a:xfrm>
          <a:prstGeom prst="rect">
            <a:avLst/>
          </a:prstGeom>
        </p:spPr>
        <p:txBody>
          <a:bodyPr wrap="square">
            <a:spAutoFit/>
          </a:bodyPr>
          <a:lstStyle/>
          <a:p>
            <a:pPr algn="just">
              <a:lnSpc>
                <a:spcPct val="200000"/>
              </a:lnSpc>
              <a:spcAft>
                <a:spcPts val="0"/>
              </a:spcAft>
            </a:pPr>
            <a:r>
              <a:rPr lang="zh-CN" altLang="zh-CN" sz="1400" b="1" kern="100" dirty="0">
                <a:latin typeface="+mn-ea"/>
                <a:cs typeface="Times New Roman" panose="02020603050405020304" pitchFamily="18" charset="0"/>
              </a:rPr>
              <a:t>安全耐用</a:t>
            </a:r>
            <a:r>
              <a:rPr lang="en-US" altLang="zh-CN" sz="1400" kern="100" dirty="0">
                <a:latin typeface="+mn-ea"/>
                <a:cs typeface="Times New Roman" panose="02020603050405020304" pitchFamily="18" charset="0"/>
              </a:rPr>
              <a:t>——</a:t>
            </a:r>
            <a:r>
              <a:rPr lang="zh-CN" altLang="zh-CN" sz="1400" kern="100" dirty="0">
                <a:latin typeface="+mn-ea"/>
                <a:cs typeface="Times New Roman" panose="02020603050405020304" pitchFamily="18" charset="0"/>
              </a:rPr>
              <a:t>抗击车辆暴力冲撞，保护师生安全</a:t>
            </a:r>
            <a:endParaRPr lang="zh-CN" altLang="zh-CN" sz="1400" kern="100" dirty="0">
              <a:latin typeface="+mn-ea"/>
              <a:cs typeface="Times New Roman" panose="02020603050405020304" pitchFamily="18" charset="0"/>
            </a:endParaRPr>
          </a:p>
          <a:p>
            <a:pPr algn="just">
              <a:lnSpc>
                <a:spcPct val="200000"/>
              </a:lnSpc>
              <a:spcAft>
                <a:spcPts val="0"/>
              </a:spcAft>
            </a:pPr>
            <a:r>
              <a:rPr lang="zh-CN" altLang="zh-CN" sz="1400" b="1" kern="100" dirty="0">
                <a:latin typeface="+mn-ea"/>
                <a:cs typeface="Times New Roman" panose="02020603050405020304" pitchFamily="18" charset="0"/>
              </a:rPr>
              <a:t>美观好用</a:t>
            </a:r>
            <a:r>
              <a:rPr lang="en-US" altLang="zh-CN" sz="1400" kern="100" dirty="0">
                <a:latin typeface="+mn-ea"/>
                <a:cs typeface="Times New Roman" panose="02020603050405020304" pitchFamily="18" charset="0"/>
              </a:rPr>
              <a:t>——</a:t>
            </a:r>
            <a:r>
              <a:rPr lang="zh-CN" altLang="zh-CN" sz="1400" kern="100" dirty="0">
                <a:latin typeface="+mn-ea"/>
                <a:cs typeface="Times New Roman" panose="02020603050405020304" pitchFamily="18" charset="0"/>
              </a:rPr>
              <a:t>阻止车辆乱停乱放，维护校门秩序</a:t>
            </a:r>
            <a:endParaRPr lang="zh-CN" altLang="zh-CN" sz="1400" kern="100" dirty="0">
              <a:latin typeface="+mn-ea"/>
              <a:cs typeface="Times New Roman" panose="02020603050405020304" pitchFamily="18" charset="0"/>
            </a:endParaRPr>
          </a:p>
          <a:p>
            <a:pPr algn="just">
              <a:lnSpc>
                <a:spcPct val="200000"/>
              </a:lnSpc>
              <a:spcAft>
                <a:spcPts val="0"/>
              </a:spcAft>
            </a:pPr>
            <a:r>
              <a:rPr lang="zh-CN" altLang="zh-CN" sz="1400" b="1" kern="100" dirty="0">
                <a:latin typeface="+mn-ea"/>
                <a:cs typeface="Times New Roman" panose="02020603050405020304" pitchFamily="18" charset="0"/>
              </a:rPr>
              <a:t>简单易用</a:t>
            </a:r>
            <a:r>
              <a:rPr lang="en-US" altLang="zh-CN" sz="1400" kern="100" dirty="0">
                <a:latin typeface="+mn-ea"/>
                <a:cs typeface="Times New Roman" panose="02020603050405020304" pitchFamily="18" charset="0"/>
              </a:rPr>
              <a:t>——</a:t>
            </a:r>
            <a:r>
              <a:rPr lang="zh-CN" altLang="zh-CN" sz="1400" kern="100" dirty="0">
                <a:latin typeface="+mn-ea"/>
                <a:cs typeface="Times New Roman" panose="02020603050405020304" pitchFamily="18" charset="0"/>
              </a:rPr>
              <a:t>升降远程一键控制，降低操作门槛</a:t>
            </a:r>
            <a:endParaRPr lang="zh-CN" altLang="zh-CN" sz="1400" kern="100" dirty="0">
              <a:latin typeface="+mn-ea"/>
              <a:cs typeface="Times New Roman" panose="02020603050405020304" pitchFamily="18" charset="0"/>
            </a:endParaRPr>
          </a:p>
        </p:txBody>
      </p:sp>
      <p:sp>
        <p:nvSpPr>
          <p:cNvPr id="15" name="矩形 14"/>
          <p:cNvSpPr/>
          <p:nvPr/>
        </p:nvSpPr>
        <p:spPr>
          <a:xfrm>
            <a:off x="10000682" y="5350924"/>
            <a:ext cx="2413711" cy="307153"/>
          </a:xfrm>
          <a:prstGeom prst="rect">
            <a:avLst/>
          </a:prstGeom>
          <a:noFill/>
          <a:ln w="9525">
            <a:no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lnSpc>
                <a:spcPct val="150000"/>
              </a:lnSpc>
              <a:spcBef>
                <a:spcPts val="600"/>
              </a:spcBef>
              <a:spcAft>
                <a:spcPts val="600"/>
              </a:spcAft>
              <a:buFont typeface="Arial" panose="020B0604020202020204" pitchFamily="34" charset="0"/>
              <a:buNone/>
            </a:pPr>
            <a:r>
              <a:rPr lang="zh-CN" altLang="en-US" sz="1400" dirty="0" smtClean="0">
                <a:solidFill>
                  <a:srgbClr val="FF0000"/>
                </a:solidFill>
              </a:rPr>
              <a:t>案例视频：</a:t>
            </a:r>
            <a:endParaRPr lang="en-US" altLang="zh-CN" sz="1400" dirty="0" smtClean="0">
              <a:solidFill>
                <a:srgbClr val="FF0000"/>
              </a:solidFill>
            </a:endParaRPr>
          </a:p>
          <a:p>
            <a:pPr algn="ctr">
              <a:lnSpc>
                <a:spcPct val="150000"/>
              </a:lnSpc>
              <a:spcBef>
                <a:spcPts val="600"/>
              </a:spcBef>
              <a:spcAft>
                <a:spcPts val="600"/>
              </a:spcAft>
              <a:buFont typeface="Arial" panose="020B0604020202020204" pitchFamily="34" charset="0"/>
              <a:buNone/>
            </a:pPr>
            <a:r>
              <a:rPr lang="zh-CN" altLang="en-US" sz="1400" dirty="0" smtClean="0">
                <a:solidFill>
                  <a:srgbClr val="FF0000"/>
                </a:solidFill>
              </a:rPr>
              <a:t>青岛第十一中学</a:t>
            </a:r>
            <a:endParaRPr lang="zh-CN" altLang="en-US" sz="1400" dirty="0">
              <a:solidFill>
                <a:srgbClr val="FF0000"/>
              </a:solidFill>
            </a:endParaRPr>
          </a:p>
        </p:txBody>
      </p:sp>
      <p:sp>
        <p:nvSpPr>
          <p:cNvPr id="16" name="标题 1"/>
          <p:cNvSpPr txBox="1"/>
          <p:nvPr/>
        </p:nvSpPr>
        <p:spPr>
          <a:xfrm>
            <a:off x="2435935" y="4453555"/>
            <a:ext cx="3073400" cy="485914"/>
          </a:xfrm>
          <a:prstGeom prst="rect">
            <a:avLst/>
          </a:prstGeom>
        </p:spPr>
        <p:txBody>
          <a:bodyPr>
            <a:normAutofit fontScale="97500"/>
          </a:bodyPr>
          <a:lstStyle>
            <a:lvl1pPr marL="1219200" indent="-1219200" algn="ctr" rtl="0" eaLnBrk="0" fontAlgn="base" hangingPunct="0">
              <a:spcBef>
                <a:spcPct val="0"/>
              </a:spcBef>
              <a:spcAft>
                <a:spcPct val="0"/>
              </a:spcAft>
              <a:defRPr sz="2800" b="1">
                <a:solidFill>
                  <a:schemeClr val="tx1">
                    <a:lumMod val="75000"/>
                    <a:lumOff val="25000"/>
                  </a:schemeClr>
                </a:solidFill>
                <a:latin typeface="微软雅黑" panose="020B0503020204020204" pitchFamily="34" charset="-122"/>
                <a:ea typeface="微软雅黑" panose="020B0503020204020204" pitchFamily="34" charset="-122"/>
                <a:cs typeface="+mj-cs"/>
                <a:sym typeface="Impact" panose="020B0806030902050204" pitchFamily="34" charset="0"/>
              </a:defRPr>
            </a:lvl1pPr>
            <a:lvl2pPr marL="1219200" indent="-1219200" algn="ctr" rtl="0" eaLnBrk="0" fontAlgn="base" hangingPunct="0">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2pPr>
            <a:lvl3pPr marL="1219200" indent="-1219200" algn="ctr" rtl="0" eaLnBrk="0" fontAlgn="base" hangingPunct="0">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3pPr>
            <a:lvl4pPr marL="1219200" indent="-1219200" algn="ctr" rtl="0" eaLnBrk="0" fontAlgn="base" hangingPunct="0">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4pPr>
            <a:lvl5pPr marL="1219200" indent="-1219200" algn="ctr" rtl="0" eaLnBrk="0" fontAlgn="base" hangingPunct="0">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5pPr>
            <a:lvl6pPr marL="1828800" indent="-1219200" algn="ctr" rtl="0" fontAlgn="base">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6pPr>
            <a:lvl7pPr marL="2438400" indent="-1219200" algn="ctr" rtl="0" fontAlgn="base">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7pPr>
            <a:lvl8pPr marL="3048000" indent="-1219200" algn="ctr" rtl="0" fontAlgn="base">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8pPr>
            <a:lvl9pPr marL="3657600" indent="-1219200" algn="ctr" rtl="0" fontAlgn="base">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9pPr>
          </a:lstStyle>
          <a:p>
            <a:r>
              <a:rPr lang="zh-CN" altLang="en-US" sz="2400" kern="0" dirty="0">
                <a:solidFill>
                  <a:schemeClr val="tx1"/>
                </a:solidFill>
              </a:rPr>
              <a:t>升降柱</a:t>
            </a:r>
            <a:endParaRPr lang="zh-CN" altLang="en-US" sz="2400" kern="0" dirty="0">
              <a:solidFill>
                <a:schemeClr val="tx1"/>
              </a:solidFill>
            </a:endParaRPr>
          </a:p>
        </p:txBody>
      </p:sp>
      <p:cxnSp>
        <p:nvCxnSpPr>
          <p:cNvPr id="17" name="直接连接符 16"/>
          <p:cNvCxnSpPr/>
          <p:nvPr/>
        </p:nvCxnSpPr>
        <p:spPr>
          <a:xfrm>
            <a:off x="4588256" y="4690997"/>
            <a:ext cx="967379" cy="5515"/>
          </a:xfrm>
          <a:prstGeom prst="line">
            <a:avLst/>
          </a:prstGeom>
          <a:noFill/>
          <a:ln w="9525" cap="flat" cmpd="sng" algn="ctr">
            <a:solidFill>
              <a:srgbClr val="969EA2"/>
            </a:solidFill>
            <a:prstDash val="sysDash"/>
          </a:ln>
          <a:effectLst/>
        </p:spPr>
      </p:cxnSp>
      <p:cxnSp>
        <p:nvCxnSpPr>
          <p:cNvPr id="18" name="直接连接符 17"/>
          <p:cNvCxnSpPr/>
          <p:nvPr/>
        </p:nvCxnSpPr>
        <p:spPr>
          <a:xfrm>
            <a:off x="2389635" y="4709567"/>
            <a:ext cx="972136" cy="0"/>
          </a:xfrm>
          <a:prstGeom prst="line">
            <a:avLst/>
          </a:prstGeom>
          <a:noFill/>
          <a:ln w="9525" cap="flat" cmpd="sng" algn="ctr">
            <a:solidFill>
              <a:srgbClr val="969EA2"/>
            </a:solidFill>
            <a:prstDash val="sysDash"/>
          </a:ln>
          <a:effectLst/>
        </p:spPr>
      </p:cxnSp>
      <p:pic>
        <p:nvPicPr>
          <p:cNvPr id="9" name="图片 8"/>
          <p:cNvPicPr>
            <a:picLocks noChangeAspect="1"/>
          </p:cNvPicPr>
          <p:nvPr/>
        </p:nvPicPr>
        <p:blipFill>
          <a:blip r:embed="rId6"/>
          <a:stretch>
            <a:fillRect/>
          </a:stretch>
        </p:blipFill>
        <p:spPr>
          <a:xfrm>
            <a:off x="659062" y="2046782"/>
            <a:ext cx="2819522" cy="1788729"/>
          </a:xfrm>
          <a:prstGeom prst="rect">
            <a:avLst/>
          </a:prstGeom>
          <a:effectLst>
            <a:outerShdw blurRad="50800" dist="38100" dir="2700000" algn="tl" rotWithShape="0">
              <a:prstClr val="black">
                <a:alpha val="40000"/>
              </a:prstClr>
            </a:outerShdw>
          </a:effectLst>
        </p:spPr>
      </p:pic>
      <p:sp>
        <p:nvSpPr>
          <p:cNvPr id="19" name="标题 1"/>
          <p:cNvSpPr txBox="1"/>
          <p:nvPr/>
        </p:nvSpPr>
        <p:spPr>
          <a:xfrm>
            <a:off x="2582218" y="1185764"/>
            <a:ext cx="3073400" cy="485914"/>
          </a:xfrm>
          <a:prstGeom prst="rect">
            <a:avLst/>
          </a:prstGeom>
        </p:spPr>
        <p:txBody>
          <a:bodyPr>
            <a:normAutofit fontScale="97500"/>
          </a:bodyPr>
          <a:lstStyle>
            <a:lvl1pPr marL="1219200" indent="-1219200" algn="ctr" rtl="0" eaLnBrk="0" fontAlgn="base" hangingPunct="0">
              <a:spcBef>
                <a:spcPct val="0"/>
              </a:spcBef>
              <a:spcAft>
                <a:spcPct val="0"/>
              </a:spcAft>
              <a:defRPr sz="2800" b="1">
                <a:solidFill>
                  <a:schemeClr val="tx1">
                    <a:lumMod val="75000"/>
                    <a:lumOff val="25000"/>
                  </a:schemeClr>
                </a:solidFill>
                <a:latin typeface="微软雅黑" panose="020B0503020204020204" pitchFamily="34" charset="-122"/>
                <a:ea typeface="微软雅黑" panose="020B0503020204020204" pitchFamily="34" charset="-122"/>
                <a:cs typeface="+mj-cs"/>
                <a:sym typeface="Impact" panose="020B0806030902050204" pitchFamily="34" charset="0"/>
              </a:defRPr>
            </a:lvl1pPr>
            <a:lvl2pPr marL="1219200" indent="-1219200" algn="ctr" rtl="0" eaLnBrk="0" fontAlgn="base" hangingPunct="0">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2pPr>
            <a:lvl3pPr marL="1219200" indent="-1219200" algn="ctr" rtl="0" eaLnBrk="0" fontAlgn="base" hangingPunct="0">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3pPr>
            <a:lvl4pPr marL="1219200" indent="-1219200" algn="ctr" rtl="0" eaLnBrk="0" fontAlgn="base" hangingPunct="0">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4pPr>
            <a:lvl5pPr marL="1219200" indent="-1219200" algn="ctr" rtl="0" eaLnBrk="0" fontAlgn="base" hangingPunct="0">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5pPr>
            <a:lvl6pPr marL="1828800" indent="-1219200" algn="ctr" rtl="0" fontAlgn="base">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6pPr>
            <a:lvl7pPr marL="2438400" indent="-1219200" algn="ctr" rtl="0" fontAlgn="base">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7pPr>
            <a:lvl8pPr marL="3048000" indent="-1219200" algn="ctr" rtl="0" fontAlgn="base">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8pPr>
            <a:lvl9pPr marL="3657600" indent="-1219200" algn="ctr" rtl="0" fontAlgn="base">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9pPr>
          </a:lstStyle>
          <a:p>
            <a:r>
              <a:rPr lang="zh-CN" altLang="en-US" sz="2400" kern="0" dirty="0" smtClean="0">
                <a:solidFill>
                  <a:schemeClr val="tx1"/>
                </a:solidFill>
              </a:rPr>
              <a:t>政策解读</a:t>
            </a:r>
            <a:endParaRPr lang="zh-CN" altLang="en-US" sz="2400" kern="0" dirty="0">
              <a:solidFill>
                <a:schemeClr val="tx1"/>
              </a:solidFill>
            </a:endParaRPr>
          </a:p>
        </p:txBody>
      </p:sp>
      <p:cxnSp>
        <p:nvCxnSpPr>
          <p:cNvPr id="20" name="直接连接符 19"/>
          <p:cNvCxnSpPr/>
          <p:nvPr/>
        </p:nvCxnSpPr>
        <p:spPr>
          <a:xfrm>
            <a:off x="4861862" y="1423206"/>
            <a:ext cx="937054" cy="0"/>
          </a:xfrm>
          <a:prstGeom prst="line">
            <a:avLst/>
          </a:prstGeom>
          <a:noFill/>
          <a:ln w="9525" cap="flat" cmpd="sng" algn="ctr">
            <a:solidFill>
              <a:srgbClr val="969EA2"/>
            </a:solidFill>
            <a:prstDash val="sysDash"/>
          </a:ln>
          <a:effectLst/>
        </p:spPr>
      </p:cxnSp>
      <p:cxnSp>
        <p:nvCxnSpPr>
          <p:cNvPr id="21" name="直接连接符 20"/>
          <p:cNvCxnSpPr>
            <a:endCxn id="19" idx="1"/>
          </p:cNvCxnSpPr>
          <p:nvPr/>
        </p:nvCxnSpPr>
        <p:spPr>
          <a:xfrm flipH="1">
            <a:off x="2582218" y="1423206"/>
            <a:ext cx="860578" cy="5515"/>
          </a:xfrm>
          <a:prstGeom prst="line">
            <a:avLst/>
          </a:prstGeom>
          <a:noFill/>
          <a:ln w="9525" cap="flat" cmpd="sng" algn="ctr">
            <a:solidFill>
              <a:srgbClr val="969EA2"/>
            </a:solidFill>
            <a:prstDash val="sysDash"/>
          </a:ln>
          <a:effectLst/>
        </p:spPr>
      </p:cxnSp>
      <p:sp>
        <p:nvSpPr>
          <p:cNvPr id="22" name="矩形 21"/>
          <p:cNvSpPr/>
          <p:nvPr/>
        </p:nvSpPr>
        <p:spPr>
          <a:xfrm>
            <a:off x="4118918" y="2046863"/>
            <a:ext cx="2752012" cy="1815882"/>
          </a:xfrm>
          <a:prstGeom prst="rect">
            <a:avLst/>
          </a:prstGeom>
        </p:spPr>
        <p:txBody>
          <a:bodyPr wrap="square">
            <a:spAutoFit/>
          </a:bodyPr>
          <a:lstStyle/>
          <a:p>
            <a:pPr>
              <a:lnSpc>
                <a:spcPct val="200000"/>
              </a:lnSpc>
            </a:pPr>
            <a:r>
              <a:rPr lang="zh-CN" altLang="en-US" sz="1400" dirty="0" smtClean="0">
                <a:effectLst>
                  <a:outerShdw blurRad="38100" dist="38100" dir="2700000" algn="tl">
                    <a:srgbClr val="000000">
                      <a:alpha val="43137"/>
                    </a:srgbClr>
                  </a:outerShdw>
                </a:effectLst>
              </a:rPr>
              <a:t>“学生</a:t>
            </a:r>
            <a:r>
              <a:rPr lang="zh-CN" altLang="en-US" sz="1400" dirty="0">
                <a:effectLst>
                  <a:outerShdw blurRad="38100" dist="38100" dir="2700000" algn="tl">
                    <a:srgbClr val="000000">
                      <a:alpha val="43137"/>
                    </a:srgbClr>
                  </a:outerShdw>
                </a:effectLst>
              </a:rPr>
              <a:t>在校期间，对校园实行封闭化管理，并根据条件</a:t>
            </a:r>
            <a:r>
              <a:rPr lang="zh-CN" altLang="en-US" sz="1400" b="1" dirty="0">
                <a:solidFill>
                  <a:srgbClr val="FF0000"/>
                </a:solidFill>
                <a:effectLst>
                  <a:outerShdw blurRad="38100" dist="38100" dir="2700000" algn="tl">
                    <a:srgbClr val="000000">
                      <a:alpha val="43137"/>
                    </a:srgbClr>
                  </a:outerShdw>
                </a:effectLst>
              </a:rPr>
              <a:t>在校门口设置硬质防冲撞设施</a:t>
            </a:r>
            <a:r>
              <a:rPr lang="zh-CN" altLang="en-US" sz="1400" dirty="0">
                <a:effectLst>
                  <a:outerShdw blurRad="38100" dist="38100" dir="2700000" algn="tl">
                    <a:srgbClr val="000000">
                      <a:alpha val="43137"/>
                    </a:srgbClr>
                  </a:outerShdw>
                </a:effectLst>
              </a:rPr>
              <a:t>，阻止人员、车辆等非法进入</a:t>
            </a:r>
            <a:r>
              <a:rPr lang="zh-CN" altLang="en-US" sz="1400" dirty="0" smtClean="0">
                <a:effectLst>
                  <a:outerShdw blurRad="38100" dist="38100" dir="2700000" algn="tl">
                    <a:srgbClr val="000000">
                      <a:alpha val="43137"/>
                    </a:srgbClr>
                  </a:outerShdw>
                </a:effectLst>
              </a:rPr>
              <a:t>校园。”</a:t>
            </a:r>
            <a:endParaRPr lang="zh-CN" altLang="en-US" sz="1200" dirty="0">
              <a:solidFill>
                <a:srgbClr val="FF0000"/>
              </a:solidFill>
              <a:effectLst>
                <a:outerShdw blurRad="38100" dist="38100" dir="2700000" algn="tl">
                  <a:srgbClr val="000000">
                    <a:alpha val="43137"/>
                  </a:srgbClr>
                </a:outerShdw>
              </a:effectLst>
              <a:latin typeface="+mj-ea"/>
              <a:ea typeface="+mj-ea"/>
            </a:endParaRPr>
          </a:p>
        </p:txBody>
      </p:sp>
      <p:cxnSp>
        <p:nvCxnSpPr>
          <p:cNvPr id="41" name="直接连接符 40"/>
          <p:cNvCxnSpPr/>
          <p:nvPr/>
        </p:nvCxnSpPr>
        <p:spPr bwMode="auto">
          <a:xfrm flipH="1">
            <a:off x="3565002" y="2922295"/>
            <a:ext cx="474562" cy="0"/>
          </a:xfrm>
          <a:prstGeom prst="line">
            <a:avLst/>
          </a:prstGeom>
          <a:solidFill>
            <a:schemeClr val="accent1"/>
          </a:solidFill>
          <a:ln w="76200" cap="flat" cmpd="sng" algn="ctr">
            <a:solidFill>
              <a:srgbClr val="00B050"/>
            </a:solidFill>
            <a:prstDash val="solid"/>
            <a:round/>
            <a:headEnd type="triangl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8"/>
                                        </p:tgtEl>
                                      </p:cBhvr>
                                    </p:cmd>
                                  </p:childTnLst>
                                </p:cTn>
                              </p:par>
                            </p:childTnLst>
                          </p:cTn>
                        </p:par>
                      </p:childTnLst>
                    </p:cTn>
                  </p:par>
                </p:childTnLst>
              </p:cTn>
              <p:nextCondLst>
                <p:cond evt="onClick" delay="0">
                  <p:tgtEl>
                    <p:spTgt spid="8"/>
                  </p:tgtEl>
                </p:cond>
              </p:nextCondLst>
            </p:seq>
            <p:video>
              <p:cMediaNode vol="80000">
                <p:cTn id="7" fill="hold" display="0">
                  <p:stCondLst>
                    <p:cond delay="indefinite"/>
                  </p:stCondLst>
                </p:cTn>
                <p:tgtEl>
                  <p:spTgt spid="8"/>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215900" y="368300"/>
            <a:ext cx="3276600" cy="485914"/>
          </a:xfrm>
        </p:spPr>
        <p:txBody>
          <a:bodyPr>
            <a:normAutofit/>
          </a:bodyPr>
          <a:lstStyle/>
          <a:p>
            <a:r>
              <a:rPr lang="zh-CN" altLang="en-US" dirty="0" smtClean="0"/>
              <a:t>进出</a:t>
            </a:r>
            <a:r>
              <a:rPr lang="zh-CN" altLang="en-US" dirty="0"/>
              <a:t>管理</a:t>
            </a:r>
            <a:r>
              <a:rPr lang="en-US" altLang="zh-CN" dirty="0"/>
              <a:t>—</a:t>
            </a:r>
            <a:r>
              <a:rPr lang="zh-CN" altLang="en-US" dirty="0"/>
              <a:t>车辆</a:t>
            </a:r>
            <a:endParaRPr lang="zh-CN" altLang="en-US" dirty="0"/>
          </a:p>
        </p:txBody>
      </p:sp>
      <p:sp>
        <p:nvSpPr>
          <p:cNvPr id="25" name="Rectangle 5"/>
          <p:cNvSpPr/>
          <p:nvPr/>
        </p:nvSpPr>
        <p:spPr>
          <a:xfrm>
            <a:off x="1492" y="924315"/>
            <a:ext cx="12192001" cy="403653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rgbClr val="605C5B"/>
              </a:solidFill>
              <a:latin typeface="微软雅黑" panose="020B0503020204020204" pitchFamily="34" charset="-122"/>
              <a:ea typeface="微软雅黑" panose="020B0503020204020204" pitchFamily="34" charset="-122"/>
              <a:cs typeface="+mn-ea"/>
              <a:sym typeface="+mn-lt"/>
            </a:endParaRPr>
          </a:p>
        </p:txBody>
      </p:sp>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54000" y="1045308"/>
            <a:ext cx="6540177" cy="3531695"/>
          </a:xfrm>
          <a:prstGeom prst="rect">
            <a:avLst/>
          </a:prstGeom>
          <a:ln>
            <a:noFill/>
          </a:ln>
          <a:effectLst>
            <a:outerShdw blurRad="292100" dist="139700" dir="2700000" algn="tl" rotWithShape="0">
              <a:srgbClr val="333333">
                <a:alpha val="65000"/>
              </a:srgbClr>
            </a:outerShdw>
          </a:effectLst>
        </p:spPr>
      </p:pic>
      <p:grpSp>
        <p:nvGrpSpPr>
          <p:cNvPr id="13" name="组合 12"/>
          <p:cNvGrpSpPr/>
          <p:nvPr/>
        </p:nvGrpSpPr>
        <p:grpSpPr>
          <a:xfrm>
            <a:off x="2148114" y="1922343"/>
            <a:ext cx="5180774" cy="1919914"/>
            <a:chOff x="2148114" y="1922343"/>
            <a:chExt cx="5180774" cy="1919914"/>
          </a:xfrm>
        </p:grpSpPr>
        <p:cxnSp>
          <p:nvCxnSpPr>
            <p:cNvPr id="30" name="肘形连接符 29"/>
            <p:cNvCxnSpPr>
              <a:endCxn id="6" idx="1"/>
            </p:cNvCxnSpPr>
            <p:nvPr/>
          </p:nvCxnSpPr>
          <p:spPr>
            <a:xfrm flipV="1">
              <a:off x="2148114" y="1922343"/>
              <a:ext cx="5170454" cy="814377"/>
            </a:xfrm>
            <a:prstGeom prst="bentConnector3">
              <a:avLst>
                <a:gd name="adj1" fmla="val 50000"/>
              </a:avLst>
            </a:prstGeom>
            <a:ln w="38100">
              <a:solidFill>
                <a:srgbClr val="F23B48"/>
              </a:solidFill>
              <a:headEnd type="oval" w="lg" len="lg"/>
              <a:tailEnd type="none" w="med" len="med"/>
            </a:ln>
          </p:spPr>
          <p:style>
            <a:lnRef idx="1">
              <a:schemeClr val="accent1"/>
            </a:lnRef>
            <a:fillRef idx="0">
              <a:schemeClr val="accent1"/>
            </a:fillRef>
            <a:effectRef idx="0">
              <a:schemeClr val="accent1"/>
            </a:effectRef>
            <a:fontRef idx="minor">
              <a:schemeClr val="tx1"/>
            </a:fontRef>
          </p:style>
        </p:cxnSp>
        <p:cxnSp>
          <p:nvCxnSpPr>
            <p:cNvPr id="33" name="肘形连接符 32"/>
            <p:cNvCxnSpPr>
              <a:endCxn id="6" idx="1"/>
            </p:cNvCxnSpPr>
            <p:nvPr/>
          </p:nvCxnSpPr>
          <p:spPr>
            <a:xfrm flipV="1">
              <a:off x="5136157" y="1922343"/>
              <a:ext cx="2182411" cy="951469"/>
            </a:xfrm>
            <a:prstGeom prst="bentConnector3">
              <a:avLst>
                <a:gd name="adj1" fmla="val 50000"/>
              </a:avLst>
            </a:prstGeom>
            <a:ln w="38100">
              <a:solidFill>
                <a:srgbClr val="F23B48"/>
              </a:solidFill>
              <a:headEnd type="oval" w="lg" len="lg"/>
              <a:tailEnd type="none" w="med" len="med"/>
            </a:ln>
          </p:spPr>
          <p:style>
            <a:lnRef idx="1">
              <a:schemeClr val="accent1"/>
            </a:lnRef>
            <a:fillRef idx="0">
              <a:schemeClr val="accent1"/>
            </a:fillRef>
            <a:effectRef idx="0">
              <a:schemeClr val="accent1"/>
            </a:effectRef>
            <a:fontRef idx="minor">
              <a:schemeClr val="tx1"/>
            </a:fontRef>
          </p:style>
        </p:cxnSp>
        <p:cxnSp>
          <p:nvCxnSpPr>
            <p:cNvPr id="39" name="肘形连接符 38"/>
            <p:cNvCxnSpPr>
              <a:endCxn id="26" idx="1"/>
            </p:cNvCxnSpPr>
            <p:nvPr/>
          </p:nvCxnSpPr>
          <p:spPr>
            <a:xfrm>
              <a:off x="3207657" y="3394058"/>
              <a:ext cx="4121231" cy="448199"/>
            </a:xfrm>
            <a:prstGeom prst="bentConnector3">
              <a:avLst>
                <a:gd name="adj1" fmla="val 50000"/>
              </a:avLst>
            </a:prstGeom>
            <a:ln w="38100">
              <a:solidFill>
                <a:srgbClr val="3F3F3F"/>
              </a:solidFill>
              <a:headEnd type="oval" w="lg" len="lg"/>
              <a:tailEnd type="none" w="med" len="med"/>
            </a:ln>
          </p:spPr>
          <p:style>
            <a:lnRef idx="1">
              <a:schemeClr val="accent1"/>
            </a:lnRef>
            <a:fillRef idx="0">
              <a:schemeClr val="accent1"/>
            </a:fillRef>
            <a:effectRef idx="0">
              <a:schemeClr val="accent1"/>
            </a:effectRef>
            <a:fontRef idx="minor">
              <a:schemeClr val="tx1"/>
            </a:fontRef>
          </p:style>
        </p:cxnSp>
      </p:grpSp>
      <p:grpSp>
        <p:nvGrpSpPr>
          <p:cNvPr id="60" name="组合 59"/>
          <p:cNvGrpSpPr/>
          <p:nvPr/>
        </p:nvGrpSpPr>
        <p:grpSpPr>
          <a:xfrm>
            <a:off x="453077" y="5518522"/>
            <a:ext cx="11253084" cy="1119735"/>
            <a:chOff x="59392" y="6781667"/>
            <a:chExt cx="11253084" cy="1119735"/>
          </a:xfrm>
        </p:grpSpPr>
        <p:grpSp>
          <p:nvGrpSpPr>
            <p:cNvPr id="62" name="组合 61"/>
            <p:cNvGrpSpPr/>
            <p:nvPr/>
          </p:nvGrpSpPr>
          <p:grpSpPr>
            <a:xfrm>
              <a:off x="59392" y="6781667"/>
              <a:ext cx="10338684" cy="1119735"/>
              <a:chOff x="59394" y="6839999"/>
              <a:chExt cx="10338684" cy="1119735"/>
            </a:xfrm>
          </p:grpSpPr>
          <p:grpSp>
            <p:nvGrpSpPr>
              <p:cNvPr id="64" name="Csoportba foglalás 151"/>
              <p:cNvGrpSpPr/>
              <p:nvPr/>
            </p:nvGrpSpPr>
            <p:grpSpPr>
              <a:xfrm>
                <a:off x="59394" y="6839999"/>
                <a:ext cx="943498" cy="943508"/>
                <a:chOff x="1388116" y="4244590"/>
                <a:chExt cx="578485" cy="631825"/>
              </a:xfrm>
              <a:solidFill>
                <a:schemeClr val="accent2"/>
              </a:solidFill>
            </p:grpSpPr>
            <p:sp>
              <p:nvSpPr>
                <p:cNvPr id="68" name="Freeform 79"/>
                <p:cNvSpPr>
                  <a:spLocks noEditPoints="1"/>
                </p:cNvSpPr>
                <p:nvPr/>
              </p:nvSpPr>
              <p:spPr bwMode="auto">
                <a:xfrm>
                  <a:off x="1388116" y="4244590"/>
                  <a:ext cx="578485" cy="631825"/>
                </a:xfrm>
                <a:custGeom>
                  <a:avLst/>
                  <a:gdLst>
                    <a:gd name="T0" fmla="*/ 397 w 397"/>
                    <a:gd name="T1" fmla="*/ 0 h 398"/>
                    <a:gd name="T2" fmla="*/ 0 w 397"/>
                    <a:gd name="T3" fmla="*/ 0 h 398"/>
                    <a:gd name="T4" fmla="*/ 0 w 397"/>
                    <a:gd name="T5" fmla="*/ 398 h 398"/>
                    <a:gd name="T6" fmla="*/ 397 w 397"/>
                    <a:gd name="T7" fmla="*/ 398 h 398"/>
                    <a:gd name="T8" fmla="*/ 397 w 397"/>
                    <a:gd name="T9" fmla="*/ 0 h 398"/>
                    <a:gd name="T10" fmla="*/ 378 w 397"/>
                    <a:gd name="T11" fmla="*/ 380 h 398"/>
                    <a:gd name="T12" fmla="*/ 19 w 397"/>
                    <a:gd name="T13" fmla="*/ 380 h 398"/>
                    <a:gd name="T14" fmla="*/ 19 w 397"/>
                    <a:gd name="T15" fmla="*/ 19 h 398"/>
                    <a:gd name="T16" fmla="*/ 378 w 397"/>
                    <a:gd name="T17" fmla="*/ 19 h 398"/>
                    <a:gd name="T18" fmla="*/ 378 w 397"/>
                    <a:gd name="T19" fmla="*/ 380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7" h="398">
                      <a:moveTo>
                        <a:pt x="397" y="0"/>
                      </a:moveTo>
                      <a:lnTo>
                        <a:pt x="0" y="0"/>
                      </a:lnTo>
                      <a:lnTo>
                        <a:pt x="0" y="398"/>
                      </a:lnTo>
                      <a:lnTo>
                        <a:pt x="397" y="398"/>
                      </a:lnTo>
                      <a:lnTo>
                        <a:pt x="397" y="0"/>
                      </a:lnTo>
                      <a:close/>
                      <a:moveTo>
                        <a:pt x="378" y="380"/>
                      </a:moveTo>
                      <a:lnTo>
                        <a:pt x="19" y="380"/>
                      </a:lnTo>
                      <a:lnTo>
                        <a:pt x="19" y="19"/>
                      </a:lnTo>
                      <a:lnTo>
                        <a:pt x="378" y="19"/>
                      </a:lnTo>
                      <a:lnTo>
                        <a:pt x="378" y="380"/>
                      </a:lnTo>
                      <a:close/>
                    </a:path>
                  </a:pathLst>
                </a:custGeom>
                <a:solidFill>
                  <a:srgbClr val="605C5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solidFill>
                      <a:srgbClr val="605C5B"/>
                    </a:solidFill>
                    <a:latin typeface="微软雅黑" panose="020B0503020204020204" pitchFamily="34" charset="-122"/>
                    <a:ea typeface="微软雅黑" panose="020B0503020204020204" pitchFamily="34" charset="-122"/>
                  </a:endParaRPr>
                </a:p>
              </p:txBody>
            </p:sp>
            <p:sp>
              <p:nvSpPr>
                <p:cNvPr id="69" name="Freeform 80"/>
                <p:cNvSpPr/>
                <p:nvPr/>
              </p:nvSpPr>
              <p:spPr bwMode="auto">
                <a:xfrm>
                  <a:off x="1482096" y="4425645"/>
                  <a:ext cx="390525" cy="285750"/>
                </a:xfrm>
                <a:custGeom>
                  <a:avLst/>
                  <a:gdLst>
                    <a:gd name="T0" fmla="*/ 92 w 246"/>
                    <a:gd name="T1" fmla="*/ 178 h 180"/>
                    <a:gd name="T2" fmla="*/ 118 w 246"/>
                    <a:gd name="T3" fmla="*/ 154 h 180"/>
                    <a:gd name="T4" fmla="*/ 246 w 246"/>
                    <a:gd name="T5" fmla="*/ 26 h 180"/>
                    <a:gd name="T6" fmla="*/ 217 w 246"/>
                    <a:gd name="T7" fmla="*/ 0 h 180"/>
                    <a:gd name="T8" fmla="*/ 90 w 246"/>
                    <a:gd name="T9" fmla="*/ 128 h 180"/>
                    <a:gd name="T10" fmla="*/ 26 w 246"/>
                    <a:gd name="T11" fmla="*/ 64 h 180"/>
                    <a:gd name="T12" fmla="*/ 0 w 246"/>
                    <a:gd name="T13" fmla="*/ 90 h 180"/>
                    <a:gd name="T14" fmla="*/ 90 w 246"/>
                    <a:gd name="T15" fmla="*/ 180 h 180"/>
                    <a:gd name="T16" fmla="*/ 92 w 246"/>
                    <a:gd name="T17" fmla="*/ 17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180">
                      <a:moveTo>
                        <a:pt x="92" y="178"/>
                      </a:moveTo>
                      <a:lnTo>
                        <a:pt x="118" y="154"/>
                      </a:lnTo>
                      <a:lnTo>
                        <a:pt x="246" y="26"/>
                      </a:lnTo>
                      <a:lnTo>
                        <a:pt x="217" y="0"/>
                      </a:lnTo>
                      <a:lnTo>
                        <a:pt x="90" y="128"/>
                      </a:lnTo>
                      <a:lnTo>
                        <a:pt x="26" y="64"/>
                      </a:lnTo>
                      <a:lnTo>
                        <a:pt x="0" y="90"/>
                      </a:lnTo>
                      <a:lnTo>
                        <a:pt x="90" y="180"/>
                      </a:lnTo>
                      <a:lnTo>
                        <a:pt x="92" y="178"/>
                      </a:lnTo>
                      <a:close/>
                    </a:path>
                  </a:pathLst>
                </a:custGeom>
                <a:solidFill>
                  <a:srgbClr val="605C5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solidFill>
                      <a:srgbClr val="605C5B"/>
                    </a:solidFill>
                    <a:latin typeface="微软雅黑" panose="020B0503020204020204" pitchFamily="34" charset="-122"/>
                    <a:ea typeface="微软雅黑" panose="020B0503020204020204" pitchFamily="34" charset="-122"/>
                  </a:endParaRPr>
                </a:p>
              </p:txBody>
            </p:sp>
          </p:grpSp>
          <p:sp>
            <p:nvSpPr>
              <p:cNvPr id="66" name="Text Placeholder 32"/>
              <p:cNvSpPr txBox="1"/>
              <p:nvPr/>
            </p:nvSpPr>
            <p:spPr>
              <a:xfrm>
                <a:off x="1240580" y="6939092"/>
                <a:ext cx="9157498" cy="1020642"/>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30000"/>
                  </a:lnSpc>
                  <a:spcBef>
                    <a:spcPts val="0"/>
                  </a:spcBef>
                  <a:buNone/>
                </a:pPr>
                <a:r>
                  <a:rPr lang="zh-CN" altLang="en-US" sz="2000" b="1" dirty="0" smtClean="0">
                    <a:solidFill>
                      <a:srgbClr val="605C5B"/>
                    </a:solidFill>
                    <a:latin typeface="微软雅黑" panose="020B0503020204020204" pitchFamily="34" charset="-122"/>
                    <a:ea typeface="微软雅黑" panose="020B0503020204020204" pitchFamily="34" charset="-122"/>
                    <a:cs typeface="+mn-ea"/>
                    <a:sym typeface="+mn-lt"/>
                  </a:rPr>
                  <a:t>雷达触发：</a:t>
                </a:r>
                <a:r>
                  <a:rPr lang="zh-CN" altLang="en-US" sz="1800" dirty="0" smtClean="0">
                    <a:solidFill>
                      <a:srgbClr val="605C5B"/>
                    </a:solidFill>
                    <a:latin typeface="微软雅黑" panose="020B0503020204020204" pitchFamily="34" charset="-122"/>
                    <a:ea typeface="微软雅黑" panose="020B0503020204020204" pitchFamily="34" charset="-122"/>
                    <a:cs typeface="+mn-ea"/>
                    <a:sym typeface="+mn-lt"/>
                  </a:rPr>
                  <a:t>通过雷达</a:t>
                </a:r>
                <a:r>
                  <a:rPr lang="en-US" altLang="zh-CN" sz="1800" dirty="0" smtClean="0">
                    <a:solidFill>
                      <a:srgbClr val="605C5B"/>
                    </a:solidFill>
                    <a:latin typeface="微软雅黑" panose="020B0503020204020204" pitchFamily="34" charset="-122"/>
                    <a:ea typeface="微软雅黑" panose="020B0503020204020204" pitchFamily="34" charset="-122"/>
                    <a:cs typeface="+mn-ea"/>
                    <a:sym typeface="+mn-lt"/>
                  </a:rPr>
                  <a:t>+</a:t>
                </a:r>
                <a:r>
                  <a:rPr lang="zh-CN" altLang="en-US" sz="1800" dirty="0" smtClean="0">
                    <a:solidFill>
                      <a:srgbClr val="605C5B"/>
                    </a:solidFill>
                    <a:latin typeface="微软雅黑" panose="020B0503020204020204" pitchFamily="34" charset="-122"/>
                    <a:ea typeface="微软雅黑" panose="020B0503020204020204" pitchFamily="34" charset="-122"/>
                    <a:cs typeface="+mn-ea"/>
                    <a:sym typeface="+mn-lt"/>
                  </a:rPr>
                  <a:t>视频的方式来代替线圈检测车辆，实现去地感的目的</a:t>
                </a:r>
                <a:endParaRPr lang="en-US" altLang="zh-CN" sz="1800" dirty="0" smtClean="0">
                  <a:solidFill>
                    <a:srgbClr val="605C5B"/>
                  </a:solidFill>
                  <a:latin typeface="微软雅黑" panose="020B0503020204020204" pitchFamily="34" charset="-122"/>
                  <a:ea typeface="微软雅黑" panose="020B0503020204020204" pitchFamily="34" charset="-122"/>
                  <a:cs typeface="+mn-ea"/>
                  <a:sym typeface="+mn-lt"/>
                </a:endParaRPr>
              </a:p>
              <a:p>
                <a:pPr marL="0" indent="0">
                  <a:lnSpc>
                    <a:spcPct val="130000"/>
                  </a:lnSpc>
                  <a:spcBef>
                    <a:spcPts val="0"/>
                  </a:spcBef>
                  <a:buNone/>
                </a:pPr>
                <a:r>
                  <a:rPr lang="zh-CN" altLang="en-US" sz="2000" b="1" dirty="0" smtClean="0">
                    <a:solidFill>
                      <a:srgbClr val="605C5B"/>
                    </a:solidFill>
                    <a:latin typeface="微软雅黑" panose="020B0503020204020204" pitchFamily="34" charset="-122"/>
                    <a:ea typeface="微软雅黑" panose="020B0503020204020204" pitchFamily="34" charset="-122"/>
                    <a:cs typeface="+mn-ea"/>
                    <a:sym typeface="+mn-lt"/>
                  </a:rPr>
                  <a:t>雷达防砸：</a:t>
                </a:r>
                <a:r>
                  <a:rPr lang="zh-CN" altLang="en-US" sz="1800" dirty="0">
                    <a:solidFill>
                      <a:srgbClr val="605C5B"/>
                    </a:solidFill>
                    <a:latin typeface="微软雅黑" panose="020B0503020204020204" pitchFamily="34" charset="-122"/>
                    <a:ea typeface="微软雅黑" panose="020B0503020204020204" pitchFamily="34" charset="-122"/>
                    <a:cs typeface="+mn-ea"/>
                    <a:sym typeface="+mn-lt"/>
                  </a:rPr>
                  <a:t>通过雷达检测所有在道闸下的物体，以防止出现砸人、砸非机动车的事件。</a:t>
                </a:r>
                <a:endParaRPr lang="en-US" altLang="zh-CN" sz="2000" dirty="0">
                  <a:solidFill>
                    <a:srgbClr val="605C5B"/>
                  </a:solidFill>
                  <a:latin typeface="微软雅黑" panose="020B0503020204020204" pitchFamily="34" charset="-122"/>
                  <a:ea typeface="微软雅黑" panose="020B0503020204020204" pitchFamily="34" charset="-122"/>
                  <a:cs typeface="+mn-ea"/>
                  <a:sym typeface="+mn-lt"/>
                </a:endParaRPr>
              </a:p>
            </p:txBody>
          </p:sp>
        </p:grpSp>
        <p:pic>
          <p:nvPicPr>
            <p:cNvPr id="63" name="图片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8076" y="6781667"/>
              <a:ext cx="914400" cy="1096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4" name="组合 13"/>
          <p:cNvGrpSpPr/>
          <p:nvPr/>
        </p:nvGrpSpPr>
        <p:grpSpPr>
          <a:xfrm>
            <a:off x="7318568" y="1107965"/>
            <a:ext cx="4999685" cy="3531695"/>
            <a:chOff x="7318568" y="1107965"/>
            <a:chExt cx="4999685" cy="3531695"/>
          </a:xfrm>
        </p:grpSpPr>
        <p:pic>
          <p:nvPicPr>
            <p:cNvPr id="26" name="图片 25"/>
            <p:cNvPicPr>
              <a:picLocks noChangeAspect="1"/>
            </p:cNvPicPr>
            <p:nvPr/>
          </p:nvPicPr>
          <p:blipFill rotWithShape="1">
            <a:blip r:embed="rId3"/>
            <a:srcRect r="39219"/>
            <a:stretch>
              <a:fillRect/>
            </a:stretch>
          </p:blipFill>
          <p:spPr>
            <a:xfrm>
              <a:off x="7328888" y="3044854"/>
              <a:ext cx="2163454" cy="1594806"/>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图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18568" y="1107965"/>
              <a:ext cx="2173774" cy="1628755"/>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40" name="组合 39"/>
            <p:cNvGrpSpPr/>
            <p:nvPr/>
          </p:nvGrpSpPr>
          <p:grpSpPr>
            <a:xfrm>
              <a:off x="9636694" y="1481992"/>
              <a:ext cx="2681559" cy="967657"/>
              <a:chOff x="841037" y="5240961"/>
              <a:chExt cx="2681559" cy="967657"/>
            </a:xfrm>
          </p:grpSpPr>
          <p:grpSp>
            <p:nvGrpSpPr>
              <p:cNvPr id="51" name="Csoportba foglalás 159"/>
              <p:cNvGrpSpPr/>
              <p:nvPr/>
            </p:nvGrpSpPr>
            <p:grpSpPr>
              <a:xfrm>
                <a:off x="841037" y="5240961"/>
                <a:ext cx="732639" cy="838458"/>
                <a:chOff x="9425440" y="4258127"/>
                <a:chExt cx="449201" cy="561478"/>
              </a:xfrm>
              <a:solidFill>
                <a:schemeClr val="accent2"/>
              </a:solidFill>
            </p:grpSpPr>
            <p:sp>
              <p:nvSpPr>
                <p:cNvPr id="55" name="Freeform 101"/>
                <p:cNvSpPr>
                  <a:spLocks noEditPoints="1"/>
                </p:cNvSpPr>
                <p:nvPr/>
              </p:nvSpPr>
              <p:spPr bwMode="auto">
                <a:xfrm>
                  <a:off x="9425440" y="4258127"/>
                  <a:ext cx="449201" cy="561478"/>
                </a:xfrm>
                <a:custGeom>
                  <a:avLst/>
                  <a:gdLst>
                    <a:gd name="T0" fmla="*/ 0 w 397"/>
                    <a:gd name="T1" fmla="*/ 398 h 398"/>
                    <a:gd name="T2" fmla="*/ 397 w 397"/>
                    <a:gd name="T3" fmla="*/ 398 h 398"/>
                    <a:gd name="T4" fmla="*/ 397 w 397"/>
                    <a:gd name="T5" fmla="*/ 0 h 398"/>
                    <a:gd name="T6" fmla="*/ 0 w 397"/>
                    <a:gd name="T7" fmla="*/ 0 h 398"/>
                    <a:gd name="T8" fmla="*/ 0 w 397"/>
                    <a:gd name="T9" fmla="*/ 398 h 398"/>
                    <a:gd name="T10" fmla="*/ 19 w 397"/>
                    <a:gd name="T11" fmla="*/ 19 h 398"/>
                    <a:gd name="T12" fmla="*/ 378 w 397"/>
                    <a:gd name="T13" fmla="*/ 19 h 398"/>
                    <a:gd name="T14" fmla="*/ 378 w 397"/>
                    <a:gd name="T15" fmla="*/ 380 h 398"/>
                    <a:gd name="T16" fmla="*/ 19 w 397"/>
                    <a:gd name="T17" fmla="*/ 380 h 398"/>
                    <a:gd name="T18" fmla="*/ 19 w 397"/>
                    <a:gd name="T19" fmla="*/ 19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7" h="398">
                      <a:moveTo>
                        <a:pt x="0" y="398"/>
                      </a:moveTo>
                      <a:lnTo>
                        <a:pt x="397" y="398"/>
                      </a:lnTo>
                      <a:lnTo>
                        <a:pt x="397" y="0"/>
                      </a:lnTo>
                      <a:lnTo>
                        <a:pt x="0" y="0"/>
                      </a:lnTo>
                      <a:lnTo>
                        <a:pt x="0" y="398"/>
                      </a:lnTo>
                      <a:close/>
                      <a:moveTo>
                        <a:pt x="19" y="19"/>
                      </a:moveTo>
                      <a:lnTo>
                        <a:pt x="378" y="19"/>
                      </a:lnTo>
                      <a:lnTo>
                        <a:pt x="378" y="380"/>
                      </a:lnTo>
                      <a:lnTo>
                        <a:pt x="19" y="380"/>
                      </a:lnTo>
                      <a:lnTo>
                        <a:pt x="19" y="19"/>
                      </a:lnTo>
                      <a:close/>
                    </a:path>
                  </a:pathLst>
                </a:custGeom>
                <a:solidFill>
                  <a:srgbClr val="F23B48"/>
                </a:solidFill>
                <a:ln w="9525">
                  <a:solidFill>
                    <a:srgbClr val="F23B48"/>
                  </a:solidFill>
                  <a:round/>
                </a:ln>
              </p:spPr>
              <p:txBody>
                <a:bodyPr vert="horz" wrap="square" lIns="91440" tIns="45720" rIns="91440" bIns="45720" numCol="1" anchor="t" anchorCtr="0" compatLnSpc="1"/>
                <a:lstStyle/>
                <a:p>
                  <a:endParaRPr lang="en-US">
                    <a:solidFill>
                      <a:srgbClr val="605C5B"/>
                    </a:solidFill>
                    <a:latin typeface="微软雅黑" panose="020B0503020204020204" pitchFamily="34" charset="-122"/>
                    <a:ea typeface="微软雅黑" panose="020B0503020204020204" pitchFamily="34" charset="-122"/>
                  </a:endParaRPr>
                </a:p>
              </p:txBody>
            </p:sp>
            <p:sp>
              <p:nvSpPr>
                <p:cNvPr id="58" name="Rectangle 102"/>
                <p:cNvSpPr>
                  <a:spLocks noChangeArrowheads="1"/>
                </p:cNvSpPr>
                <p:nvPr/>
              </p:nvSpPr>
              <p:spPr bwMode="auto">
                <a:xfrm>
                  <a:off x="9631363" y="4395788"/>
                  <a:ext cx="52388" cy="192088"/>
                </a:xfrm>
                <a:prstGeom prst="rect">
                  <a:avLst/>
                </a:prstGeom>
                <a:solidFill>
                  <a:srgbClr val="F23B48"/>
                </a:solidFill>
                <a:ln w="9525">
                  <a:solidFill>
                    <a:srgbClr val="F23B48"/>
                  </a:solidFill>
                  <a:miter lim="800000"/>
                </a:ln>
              </p:spPr>
              <p:txBody>
                <a:bodyPr vert="horz" wrap="square" lIns="91440" tIns="45720" rIns="91440" bIns="45720" numCol="1" anchor="t" anchorCtr="0" compatLnSpc="1"/>
                <a:lstStyle/>
                <a:p>
                  <a:endParaRPr lang="en-US">
                    <a:solidFill>
                      <a:srgbClr val="605C5B"/>
                    </a:solidFill>
                    <a:latin typeface="微软雅黑" panose="020B0503020204020204" pitchFamily="34" charset="-122"/>
                    <a:ea typeface="微软雅黑" panose="020B0503020204020204" pitchFamily="34" charset="-122"/>
                  </a:endParaRPr>
                </a:p>
              </p:txBody>
            </p:sp>
            <p:sp>
              <p:nvSpPr>
                <p:cNvPr id="59" name="Rectangle 103"/>
                <p:cNvSpPr>
                  <a:spLocks noChangeArrowheads="1"/>
                </p:cNvSpPr>
                <p:nvPr/>
              </p:nvSpPr>
              <p:spPr bwMode="auto">
                <a:xfrm>
                  <a:off x="9631363" y="4606926"/>
                  <a:ext cx="52388" cy="52388"/>
                </a:xfrm>
                <a:prstGeom prst="rect">
                  <a:avLst/>
                </a:prstGeom>
                <a:solidFill>
                  <a:srgbClr val="F23B48"/>
                </a:solidFill>
                <a:ln w="9525">
                  <a:solidFill>
                    <a:srgbClr val="F23B48"/>
                  </a:solidFill>
                  <a:miter lim="800000"/>
                </a:ln>
              </p:spPr>
              <p:txBody>
                <a:bodyPr vert="horz" wrap="square" lIns="91440" tIns="45720" rIns="91440" bIns="45720" numCol="1" anchor="t" anchorCtr="0" compatLnSpc="1"/>
                <a:lstStyle/>
                <a:p>
                  <a:endParaRPr lang="en-US">
                    <a:solidFill>
                      <a:srgbClr val="605C5B"/>
                    </a:solidFill>
                    <a:latin typeface="微软雅黑" panose="020B0503020204020204" pitchFamily="34" charset="-122"/>
                    <a:ea typeface="微软雅黑" panose="020B0503020204020204" pitchFamily="34" charset="-122"/>
                  </a:endParaRPr>
                </a:p>
              </p:txBody>
            </p:sp>
          </p:grpSp>
          <p:sp>
            <p:nvSpPr>
              <p:cNvPr id="53" name="Text Placeholder 33"/>
              <p:cNvSpPr txBox="1"/>
              <p:nvPr/>
            </p:nvSpPr>
            <p:spPr>
              <a:xfrm>
                <a:off x="1387608" y="5281658"/>
                <a:ext cx="2134988" cy="926960"/>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zh-CN" altLang="en-US" sz="2400" b="1" dirty="0">
                    <a:solidFill>
                      <a:srgbClr val="605C5B"/>
                    </a:solidFill>
                    <a:latin typeface="微软雅黑" panose="020B0503020204020204" pitchFamily="34" charset="-122"/>
                    <a:ea typeface="微软雅黑" panose="020B0503020204020204" pitchFamily="34" charset="-122"/>
                    <a:cs typeface="+mn-ea"/>
                    <a:sym typeface="+mn-lt"/>
                  </a:rPr>
                  <a:t>线圈易损坏</a:t>
                </a:r>
                <a:endParaRPr lang="en-US" altLang="zh-CN" sz="2400" b="1" dirty="0">
                  <a:solidFill>
                    <a:srgbClr val="605C5B"/>
                  </a:solidFill>
                  <a:latin typeface="微软雅黑" panose="020B0503020204020204" pitchFamily="34" charset="-122"/>
                  <a:ea typeface="微软雅黑" panose="020B0503020204020204" pitchFamily="34" charset="-122"/>
                  <a:cs typeface="+mn-ea"/>
                  <a:sym typeface="+mn-lt"/>
                </a:endParaRPr>
              </a:p>
              <a:p>
                <a:pPr marL="0" indent="0" algn="ctr">
                  <a:buNone/>
                </a:pPr>
                <a:r>
                  <a:rPr lang="zh-CN" altLang="en-US" sz="2400" b="1" dirty="0">
                    <a:solidFill>
                      <a:srgbClr val="605C5B"/>
                    </a:solidFill>
                    <a:latin typeface="微软雅黑" panose="020B0503020204020204" pitchFamily="34" charset="-122"/>
                    <a:ea typeface="微软雅黑" panose="020B0503020204020204" pitchFamily="34" charset="-122"/>
                    <a:cs typeface="+mn-ea"/>
                    <a:sym typeface="+mn-lt"/>
                  </a:rPr>
                  <a:t>维修困难</a:t>
                </a:r>
                <a:endParaRPr lang="en-AU" altLang="zh-CN" sz="2400" b="1" dirty="0">
                  <a:solidFill>
                    <a:srgbClr val="605C5B"/>
                  </a:solidFill>
                  <a:latin typeface="微软雅黑" panose="020B0503020204020204" pitchFamily="34" charset="-122"/>
                  <a:ea typeface="微软雅黑" panose="020B0503020204020204" pitchFamily="34" charset="-122"/>
                  <a:cs typeface="+mn-ea"/>
                  <a:sym typeface="+mn-lt"/>
                </a:endParaRPr>
              </a:p>
            </p:txBody>
          </p:sp>
        </p:grpSp>
        <p:grpSp>
          <p:nvGrpSpPr>
            <p:cNvPr id="70" name="组合 69"/>
            <p:cNvGrpSpPr/>
            <p:nvPr/>
          </p:nvGrpSpPr>
          <p:grpSpPr>
            <a:xfrm>
              <a:off x="9636694" y="3394058"/>
              <a:ext cx="2681559" cy="967657"/>
              <a:chOff x="841037" y="5240961"/>
              <a:chExt cx="2681559" cy="967657"/>
            </a:xfrm>
          </p:grpSpPr>
          <p:grpSp>
            <p:nvGrpSpPr>
              <p:cNvPr id="71" name="Csoportba foglalás 159"/>
              <p:cNvGrpSpPr/>
              <p:nvPr/>
            </p:nvGrpSpPr>
            <p:grpSpPr>
              <a:xfrm>
                <a:off x="841037" y="5240961"/>
                <a:ext cx="732639" cy="838458"/>
                <a:chOff x="9425440" y="4258127"/>
                <a:chExt cx="449201" cy="561478"/>
              </a:xfrm>
              <a:solidFill>
                <a:schemeClr val="accent2"/>
              </a:solidFill>
            </p:grpSpPr>
            <p:sp>
              <p:nvSpPr>
                <p:cNvPr id="73" name="Freeform 101"/>
                <p:cNvSpPr>
                  <a:spLocks noEditPoints="1"/>
                </p:cNvSpPr>
                <p:nvPr/>
              </p:nvSpPr>
              <p:spPr bwMode="auto">
                <a:xfrm>
                  <a:off x="9425440" y="4258127"/>
                  <a:ext cx="449201" cy="561478"/>
                </a:xfrm>
                <a:custGeom>
                  <a:avLst/>
                  <a:gdLst>
                    <a:gd name="T0" fmla="*/ 0 w 397"/>
                    <a:gd name="T1" fmla="*/ 398 h 398"/>
                    <a:gd name="T2" fmla="*/ 397 w 397"/>
                    <a:gd name="T3" fmla="*/ 398 h 398"/>
                    <a:gd name="T4" fmla="*/ 397 w 397"/>
                    <a:gd name="T5" fmla="*/ 0 h 398"/>
                    <a:gd name="T6" fmla="*/ 0 w 397"/>
                    <a:gd name="T7" fmla="*/ 0 h 398"/>
                    <a:gd name="T8" fmla="*/ 0 w 397"/>
                    <a:gd name="T9" fmla="*/ 398 h 398"/>
                    <a:gd name="T10" fmla="*/ 19 w 397"/>
                    <a:gd name="T11" fmla="*/ 19 h 398"/>
                    <a:gd name="T12" fmla="*/ 378 w 397"/>
                    <a:gd name="T13" fmla="*/ 19 h 398"/>
                    <a:gd name="T14" fmla="*/ 378 w 397"/>
                    <a:gd name="T15" fmla="*/ 380 h 398"/>
                    <a:gd name="T16" fmla="*/ 19 w 397"/>
                    <a:gd name="T17" fmla="*/ 380 h 398"/>
                    <a:gd name="T18" fmla="*/ 19 w 397"/>
                    <a:gd name="T19" fmla="*/ 19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7" h="398">
                      <a:moveTo>
                        <a:pt x="0" y="398"/>
                      </a:moveTo>
                      <a:lnTo>
                        <a:pt x="397" y="398"/>
                      </a:lnTo>
                      <a:lnTo>
                        <a:pt x="397" y="0"/>
                      </a:lnTo>
                      <a:lnTo>
                        <a:pt x="0" y="0"/>
                      </a:lnTo>
                      <a:lnTo>
                        <a:pt x="0" y="398"/>
                      </a:lnTo>
                      <a:close/>
                      <a:moveTo>
                        <a:pt x="19" y="19"/>
                      </a:moveTo>
                      <a:lnTo>
                        <a:pt x="378" y="19"/>
                      </a:lnTo>
                      <a:lnTo>
                        <a:pt x="378" y="380"/>
                      </a:lnTo>
                      <a:lnTo>
                        <a:pt x="19" y="380"/>
                      </a:lnTo>
                      <a:lnTo>
                        <a:pt x="19" y="19"/>
                      </a:lnTo>
                      <a:close/>
                    </a:path>
                  </a:pathLst>
                </a:custGeom>
                <a:solidFill>
                  <a:srgbClr val="F23B48"/>
                </a:solidFill>
                <a:ln w="9525">
                  <a:solidFill>
                    <a:srgbClr val="F23B48"/>
                  </a:solidFill>
                  <a:round/>
                </a:ln>
              </p:spPr>
              <p:txBody>
                <a:bodyPr vert="horz" wrap="square" lIns="91440" tIns="45720" rIns="91440" bIns="45720" numCol="1" anchor="t" anchorCtr="0" compatLnSpc="1"/>
                <a:lstStyle/>
                <a:p>
                  <a:endParaRPr lang="en-US">
                    <a:solidFill>
                      <a:srgbClr val="605C5B"/>
                    </a:solidFill>
                    <a:latin typeface="微软雅黑" panose="020B0503020204020204" pitchFamily="34" charset="-122"/>
                    <a:ea typeface="微软雅黑" panose="020B0503020204020204" pitchFamily="34" charset="-122"/>
                  </a:endParaRPr>
                </a:p>
              </p:txBody>
            </p:sp>
            <p:sp>
              <p:nvSpPr>
                <p:cNvPr id="74" name="Rectangle 102"/>
                <p:cNvSpPr>
                  <a:spLocks noChangeArrowheads="1"/>
                </p:cNvSpPr>
                <p:nvPr/>
              </p:nvSpPr>
              <p:spPr bwMode="auto">
                <a:xfrm>
                  <a:off x="9631363" y="4395788"/>
                  <a:ext cx="52388" cy="192088"/>
                </a:xfrm>
                <a:prstGeom prst="rect">
                  <a:avLst/>
                </a:prstGeom>
                <a:solidFill>
                  <a:srgbClr val="F23B48"/>
                </a:solidFill>
                <a:ln w="9525">
                  <a:solidFill>
                    <a:srgbClr val="F23B48"/>
                  </a:solidFill>
                  <a:miter lim="800000"/>
                </a:ln>
              </p:spPr>
              <p:txBody>
                <a:bodyPr vert="horz" wrap="square" lIns="91440" tIns="45720" rIns="91440" bIns="45720" numCol="1" anchor="t" anchorCtr="0" compatLnSpc="1"/>
                <a:lstStyle/>
                <a:p>
                  <a:endParaRPr lang="en-US">
                    <a:solidFill>
                      <a:srgbClr val="605C5B"/>
                    </a:solidFill>
                    <a:latin typeface="微软雅黑" panose="020B0503020204020204" pitchFamily="34" charset="-122"/>
                    <a:ea typeface="微软雅黑" panose="020B0503020204020204" pitchFamily="34" charset="-122"/>
                  </a:endParaRPr>
                </a:p>
              </p:txBody>
            </p:sp>
            <p:sp>
              <p:nvSpPr>
                <p:cNvPr id="75" name="Rectangle 103"/>
                <p:cNvSpPr>
                  <a:spLocks noChangeArrowheads="1"/>
                </p:cNvSpPr>
                <p:nvPr/>
              </p:nvSpPr>
              <p:spPr bwMode="auto">
                <a:xfrm>
                  <a:off x="9631363" y="4606926"/>
                  <a:ext cx="52388" cy="52388"/>
                </a:xfrm>
                <a:prstGeom prst="rect">
                  <a:avLst/>
                </a:prstGeom>
                <a:solidFill>
                  <a:srgbClr val="F23B48"/>
                </a:solidFill>
                <a:ln w="9525">
                  <a:solidFill>
                    <a:srgbClr val="F23B48"/>
                  </a:solidFill>
                  <a:miter lim="800000"/>
                </a:ln>
              </p:spPr>
              <p:txBody>
                <a:bodyPr vert="horz" wrap="square" lIns="91440" tIns="45720" rIns="91440" bIns="45720" numCol="1" anchor="t" anchorCtr="0" compatLnSpc="1"/>
                <a:lstStyle/>
                <a:p>
                  <a:endParaRPr lang="en-US">
                    <a:solidFill>
                      <a:srgbClr val="605C5B"/>
                    </a:solidFill>
                    <a:latin typeface="微软雅黑" panose="020B0503020204020204" pitchFamily="34" charset="-122"/>
                    <a:ea typeface="微软雅黑" panose="020B0503020204020204" pitchFamily="34" charset="-122"/>
                  </a:endParaRPr>
                </a:p>
              </p:txBody>
            </p:sp>
          </p:grpSp>
          <p:sp>
            <p:nvSpPr>
              <p:cNvPr id="72" name="Text Placeholder 33"/>
              <p:cNvSpPr txBox="1"/>
              <p:nvPr/>
            </p:nvSpPr>
            <p:spPr>
              <a:xfrm>
                <a:off x="1387608" y="5281658"/>
                <a:ext cx="2134988" cy="926960"/>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zh-CN" altLang="en-US" sz="2400" b="1" dirty="0">
                    <a:solidFill>
                      <a:srgbClr val="605C5B"/>
                    </a:solidFill>
                    <a:latin typeface="微软雅黑" panose="020B0503020204020204" pitchFamily="34" charset="-122"/>
                    <a:ea typeface="微软雅黑" panose="020B0503020204020204" pitchFamily="34" charset="-122"/>
                    <a:cs typeface="+mn-ea"/>
                    <a:sym typeface="+mn-lt"/>
                  </a:rPr>
                  <a:t>无法防止砸</a:t>
                </a:r>
                <a:endParaRPr lang="en-US" altLang="zh-CN" sz="2400" b="1" dirty="0">
                  <a:solidFill>
                    <a:srgbClr val="605C5B"/>
                  </a:solidFill>
                  <a:latin typeface="微软雅黑" panose="020B0503020204020204" pitchFamily="34" charset="-122"/>
                  <a:ea typeface="微软雅黑" panose="020B0503020204020204" pitchFamily="34" charset="-122"/>
                  <a:cs typeface="+mn-ea"/>
                  <a:sym typeface="+mn-lt"/>
                </a:endParaRPr>
              </a:p>
              <a:p>
                <a:pPr marL="0" indent="0" algn="ctr">
                  <a:buNone/>
                </a:pPr>
                <a:r>
                  <a:rPr lang="zh-CN" altLang="en-US" sz="2400" b="1" dirty="0">
                    <a:solidFill>
                      <a:srgbClr val="605C5B"/>
                    </a:solidFill>
                    <a:latin typeface="微软雅黑" panose="020B0503020204020204" pitchFamily="34" charset="-122"/>
                    <a:ea typeface="微软雅黑" panose="020B0503020204020204" pitchFamily="34" charset="-122"/>
                    <a:cs typeface="+mn-ea"/>
                    <a:sym typeface="+mn-lt"/>
                  </a:rPr>
                  <a:t>人、砸物</a:t>
                </a:r>
                <a:endParaRPr lang="en-AU" altLang="zh-CN" sz="2400" b="1" dirty="0">
                  <a:solidFill>
                    <a:srgbClr val="605C5B"/>
                  </a:solidFill>
                  <a:latin typeface="微软雅黑" panose="020B0503020204020204" pitchFamily="34" charset="-122"/>
                  <a:ea typeface="微软雅黑" panose="020B0503020204020204" pitchFamily="34" charset="-122"/>
                  <a:cs typeface="+mn-ea"/>
                  <a:sym typeface="+mn-lt"/>
                </a:endParaRPr>
              </a:p>
            </p:txBody>
          </p:sp>
        </p:grpSp>
      </p:grpSp>
      <p:grpSp>
        <p:nvGrpSpPr>
          <p:cNvPr id="76" name="组合 75"/>
          <p:cNvGrpSpPr/>
          <p:nvPr/>
        </p:nvGrpSpPr>
        <p:grpSpPr>
          <a:xfrm>
            <a:off x="453077" y="5391381"/>
            <a:ext cx="9454497" cy="1419758"/>
            <a:chOff x="743746" y="5057242"/>
            <a:chExt cx="9454497" cy="1419758"/>
          </a:xfrm>
        </p:grpSpPr>
        <p:grpSp>
          <p:nvGrpSpPr>
            <p:cNvPr id="77" name="Csoportba foglalás 159"/>
            <p:cNvGrpSpPr/>
            <p:nvPr/>
          </p:nvGrpSpPr>
          <p:grpSpPr>
            <a:xfrm>
              <a:off x="743746" y="5171542"/>
              <a:ext cx="943498" cy="943508"/>
              <a:chOff x="9365798" y="4211638"/>
              <a:chExt cx="578485" cy="631825"/>
            </a:xfrm>
            <a:solidFill>
              <a:schemeClr val="accent2"/>
            </a:solidFill>
          </p:grpSpPr>
          <p:sp>
            <p:nvSpPr>
              <p:cNvPr id="80" name="Freeform 101"/>
              <p:cNvSpPr>
                <a:spLocks noEditPoints="1"/>
              </p:cNvSpPr>
              <p:nvPr/>
            </p:nvSpPr>
            <p:spPr bwMode="auto">
              <a:xfrm>
                <a:off x="9365798" y="4211638"/>
                <a:ext cx="578485" cy="631825"/>
              </a:xfrm>
              <a:custGeom>
                <a:avLst/>
                <a:gdLst>
                  <a:gd name="T0" fmla="*/ 0 w 397"/>
                  <a:gd name="T1" fmla="*/ 398 h 398"/>
                  <a:gd name="T2" fmla="*/ 397 w 397"/>
                  <a:gd name="T3" fmla="*/ 398 h 398"/>
                  <a:gd name="T4" fmla="*/ 397 w 397"/>
                  <a:gd name="T5" fmla="*/ 0 h 398"/>
                  <a:gd name="T6" fmla="*/ 0 w 397"/>
                  <a:gd name="T7" fmla="*/ 0 h 398"/>
                  <a:gd name="T8" fmla="*/ 0 w 397"/>
                  <a:gd name="T9" fmla="*/ 398 h 398"/>
                  <a:gd name="T10" fmla="*/ 19 w 397"/>
                  <a:gd name="T11" fmla="*/ 19 h 398"/>
                  <a:gd name="T12" fmla="*/ 378 w 397"/>
                  <a:gd name="T13" fmla="*/ 19 h 398"/>
                  <a:gd name="T14" fmla="*/ 378 w 397"/>
                  <a:gd name="T15" fmla="*/ 380 h 398"/>
                  <a:gd name="T16" fmla="*/ 19 w 397"/>
                  <a:gd name="T17" fmla="*/ 380 h 398"/>
                  <a:gd name="T18" fmla="*/ 19 w 397"/>
                  <a:gd name="T19" fmla="*/ 19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7" h="398">
                    <a:moveTo>
                      <a:pt x="0" y="398"/>
                    </a:moveTo>
                    <a:lnTo>
                      <a:pt x="397" y="398"/>
                    </a:lnTo>
                    <a:lnTo>
                      <a:pt x="397" y="0"/>
                    </a:lnTo>
                    <a:lnTo>
                      <a:pt x="0" y="0"/>
                    </a:lnTo>
                    <a:lnTo>
                      <a:pt x="0" y="398"/>
                    </a:lnTo>
                    <a:close/>
                    <a:moveTo>
                      <a:pt x="19" y="19"/>
                    </a:moveTo>
                    <a:lnTo>
                      <a:pt x="378" y="19"/>
                    </a:lnTo>
                    <a:lnTo>
                      <a:pt x="378" y="380"/>
                    </a:lnTo>
                    <a:lnTo>
                      <a:pt x="19" y="380"/>
                    </a:lnTo>
                    <a:lnTo>
                      <a:pt x="19" y="19"/>
                    </a:lnTo>
                    <a:close/>
                  </a:path>
                </a:pathLst>
              </a:custGeom>
              <a:solidFill>
                <a:srgbClr val="605C5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solidFill>
                    <a:srgbClr val="605C5B"/>
                  </a:solidFill>
                  <a:latin typeface="微软雅黑" panose="020B0503020204020204" pitchFamily="34" charset="-122"/>
                  <a:ea typeface="微软雅黑" panose="020B0503020204020204" pitchFamily="34" charset="-122"/>
                </a:endParaRPr>
              </a:p>
            </p:txBody>
          </p:sp>
          <p:sp>
            <p:nvSpPr>
              <p:cNvPr id="81" name="Rectangle 102"/>
              <p:cNvSpPr>
                <a:spLocks noChangeArrowheads="1"/>
              </p:cNvSpPr>
              <p:nvPr/>
            </p:nvSpPr>
            <p:spPr bwMode="auto">
              <a:xfrm>
                <a:off x="9631363" y="4395788"/>
                <a:ext cx="52388" cy="192088"/>
              </a:xfrm>
              <a:prstGeom prst="rect">
                <a:avLst/>
              </a:prstGeom>
              <a:solidFill>
                <a:srgbClr val="605C5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a:solidFill>
                    <a:srgbClr val="605C5B"/>
                  </a:solidFill>
                  <a:latin typeface="微软雅黑" panose="020B0503020204020204" pitchFamily="34" charset="-122"/>
                  <a:ea typeface="微软雅黑" panose="020B0503020204020204" pitchFamily="34" charset="-122"/>
                </a:endParaRPr>
              </a:p>
            </p:txBody>
          </p:sp>
          <p:sp>
            <p:nvSpPr>
              <p:cNvPr id="82" name="Rectangle 103"/>
              <p:cNvSpPr>
                <a:spLocks noChangeArrowheads="1"/>
              </p:cNvSpPr>
              <p:nvPr/>
            </p:nvSpPr>
            <p:spPr bwMode="auto">
              <a:xfrm>
                <a:off x="9631363" y="4606926"/>
                <a:ext cx="52388" cy="52388"/>
              </a:xfrm>
              <a:prstGeom prst="rect">
                <a:avLst/>
              </a:prstGeom>
              <a:solidFill>
                <a:srgbClr val="605C5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a:solidFill>
                    <a:srgbClr val="605C5B"/>
                  </a:solidFill>
                  <a:latin typeface="微软雅黑" panose="020B0503020204020204" pitchFamily="34" charset="-122"/>
                  <a:ea typeface="微软雅黑" panose="020B0503020204020204" pitchFamily="34" charset="-122"/>
                </a:endParaRPr>
              </a:p>
            </p:txBody>
          </p:sp>
        </p:grpSp>
        <p:sp>
          <p:nvSpPr>
            <p:cNvPr id="78" name="Text Placeholder 32"/>
            <p:cNvSpPr txBox="1"/>
            <p:nvPr/>
          </p:nvSpPr>
          <p:spPr>
            <a:xfrm>
              <a:off x="2204781" y="5456358"/>
              <a:ext cx="7993462" cy="1020642"/>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30000"/>
                </a:lnSpc>
                <a:spcBef>
                  <a:spcPts val="0"/>
                </a:spcBef>
                <a:buNone/>
              </a:pPr>
              <a:r>
                <a:rPr lang="zh-CN" altLang="en-US" sz="2000" dirty="0" smtClean="0">
                  <a:solidFill>
                    <a:srgbClr val="605C5B"/>
                  </a:solidFill>
                  <a:latin typeface="微软雅黑" panose="020B0503020204020204" pitchFamily="34" charset="-122"/>
                  <a:ea typeface="微软雅黑" panose="020B0503020204020204" pitchFamily="34" charset="-122"/>
                  <a:cs typeface="+mn-ea"/>
                  <a:sym typeface="+mn-lt"/>
                </a:rPr>
                <a:t>采用将地感线圈埋入地下，并对穿过线圈的金属物体进行检测的方式来实现对于车辆的触发与防砸</a:t>
              </a:r>
              <a:endParaRPr lang="en-US" sz="2000" dirty="0">
                <a:solidFill>
                  <a:srgbClr val="605C5B"/>
                </a:solidFill>
                <a:latin typeface="微软雅黑" panose="020B0503020204020204" pitchFamily="34" charset="-122"/>
                <a:ea typeface="微软雅黑" panose="020B0503020204020204" pitchFamily="34" charset="-122"/>
                <a:cs typeface="+mn-ea"/>
                <a:sym typeface="+mn-lt"/>
              </a:endParaRPr>
            </a:p>
          </p:txBody>
        </p:sp>
        <p:sp>
          <p:nvSpPr>
            <p:cNvPr id="79" name="Text Placeholder 33"/>
            <p:cNvSpPr txBox="1"/>
            <p:nvPr/>
          </p:nvSpPr>
          <p:spPr>
            <a:xfrm>
              <a:off x="2204783" y="5057242"/>
              <a:ext cx="7993458" cy="372008"/>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zh-CN" altLang="en-US" sz="2400" b="1" dirty="0" smtClean="0">
                  <a:solidFill>
                    <a:srgbClr val="605C5B"/>
                  </a:solidFill>
                  <a:latin typeface="微软雅黑" panose="020B0503020204020204" pitchFamily="34" charset="-122"/>
                  <a:ea typeface="微软雅黑" panose="020B0503020204020204" pitchFamily="34" charset="-122"/>
                  <a:cs typeface="+mn-ea"/>
                  <a:sym typeface="+mn-lt"/>
                </a:rPr>
                <a:t>传统线圈</a:t>
              </a:r>
              <a:endParaRPr lang="en-AU" sz="2400" b="1" dirty="0">
                <a:solidFill>
                  <a:srgbClr val="605C5B"/>
                </a:solidFill>
                <a:latin typeface="微软雅黑" panose="020B0503020204020204" pitchFamily="34" charset="-122"/>
                <a:ea typeface="微软雅黑" panose="020B0503020204020204" pitchFamily="34" charset="-122"/>
                <a:cs typeface="+mn-ea"/>
                <a:sym typeface="+mn-lt"/>
              </a:endParaRPr>
            </a:p>
          </p:txBody>
        </p:sp>
      </p:grpSp>
      <p:grpSp>
        <p:nvGrpSpPr>
          <p:cNvPr id="17" name="组合 16"/>
          <p:cNvGrpSpPr/>
          <p:nvPr/>
        </p:nvGrpSpPr>
        <p:grpSpPr>
          <a:xfrm>
            <a:off x="2067444" y="2184147"/>
            <a:ext cx="1991158" cy="1071907"/>
            <a:chOff x="2067444" y="2184147"/>
            <a:chExt cx="1991158" cy="1071907"/>
          </a:xfrm>
        </p:grpSpPr>
        <p:pic>
          <p:nvPicPr>
            <p:cNvPr id="15" name="图片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41653" y="2646683"/>
              <a:ext cx="130273" cy="153262"/>
            </a:xfrm>
            <a:prstGeom prst="rect">
              <a:avLst/>
            </a:prstGeom>
          </p:spPr>
        </p:pic>
        <p:pic>
          <p:nvPicPr>
            <p:cNvPr id="85" name="图片 8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2755803" y="2172653"/>
              <a:ext cx="130273" cy="153262"/>
            </a:xfrm>
            <a:prstGeom prst="rect">
              <a:avLst/>
            </a:prstGeom>
          </p:spPr>
        </p:pic>
        <p:sp>
          <p:nvSpPr>
            <p:cNvPr id="16" name="流程图: 摘录 15"/>
            <p:cNvSpPr/>
            <p:nvPr/>
          </p:nvSpPr>
          <p:spPr>
            <a:xfrm rot="2890893">
              <a:off x="3406814" y="2604265"/>
              <a:ext cx="416888" cy="886689"/>
            </a:xfrm>
            <a:prstGeom prst="flowChartExtra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a:solidFill>
                  <a:srgbClr val="605C5B"/>
                </a:solidFill>
                <a:latin typeface="微软雅黑" panose="020B0503020204020204" pitchFamily="34" charset="-122"/>
                <a:ea typeface="微软雅黑" panose="020B0503020204020204" pitchFamily="34" charset="-122"/>
              </a:endParaRPr>
            </a:p>
          </p:txBody>
        </p:sp>
        <p:sp>
          <p:nvSpPr>
            <p:cNvPr id="86" name="流程图: 摘录 85"/>
            <p:cNvSpPr/>
            <p:nvPr/>
          </p:nvSpPr>
          <p:spPr>
            <a:xfrm rot="2890893">
              <a:off x="2302345" y="2089929"/>
              <a:ext cx="416888" cy="886689"/>
            </a:xfrm>
            <a:prstGeom prst="flowChartExtra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a:solidFill>
                  <a:srgbClr val="605C5B"/>
                </a:solidFill>
                <a:latin typeface="微软雅黑" panose="020B0503020204020204" pitchFamily="34" charset="-122"/>
                <a:ea typeface="微软雅黑" panose="020B0503020204020204" pitchFamily="34" charset="-122"/>
              </a:endParaRPr>
            </a:p>
          </p:txBody>
        </p:sp>
      </p:gr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6"/>
                                        </p:tgtEl>
                                        <p:attrNameLst>
                                          <p:attrName>style.visibility</p:attrName>
                                        </p:attrNameLst>
                                      </p:cBhvr>
                                      <p:to>
                                        <p:strVal val="visible"/>
                                      </p:to>
                                    </p:set>
                                    <p:anim calcmode="lin" valueType="num">
                                      <p:cBhvr additive="base">
                                        <p:cTn id="7" dur="500" fill="hold"/>
                                        <p:tgtEl>
                                          <p:spTgt spid="76"/>
                                        </p:tgtEl>
                                        <p:attrNameLst>
                                          <p:attrName>ppt_x</p:attrName>
                                        </p:attrNameLst>
                                      </p:cBhvr>
                                      <p:tavLst>
                                        <p:tav tm="0">
                                          <p:val>
                                            <p:strVal val="0-#ppt_w/2"/>
                                          </p:val>
                                        </p:tav>
                                        <p:tav tm="100000">
                                          <p:val>
                                            <p:strVal val="#ppt_x"/>
                                          </p:val>
                                        </p:tav>
                                      </p:tavLst>
                                    </p:anim>
                                    <p:anim calcmode="lin" valueType="num">
                                      <p:cBhvr additive="base">
                                        <p:cTn id="8" dur="500" fill="hold"/>
                                        <p:tgtEl>
                                          <p:spTgt spid="7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par>
                                <p:cTn id="14" presetID="22" presetClass="entr" presetSubtype="8"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wipe(left)">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xit" presetSubtype="8" fill="hold" nodeType="clickEffect">
                                  <p:stCondLst>
                                    <p:cond delay="0"/>
                                  </p:stCondLst>
                                  <p:childTnLst>
                                    <p:animEffect transition="out" filter="wipe(left)">
                                      <p:cBhvr>
                                        <p:cTn id="20" dur="500"/>
                                        <p:tgtEl>
                                          <p:spTgt spid="13"/>
                                        </p:tgtEl>
                                      </p:cBhvr>
                                    </p:animEffect>
                                    <p:set>
                                      <p:cBhvr>
                                        <p:cTn id="21" dur="1" fill="hold">
                                          <p:stCondLst>
                                            <p:cond delay="499"/>
                                          </p:stCondLst>
                                        </p:cTn>
                                        <p:tgtEl>
                                          <p:spTgt spid="13"/>
                                        </p:tgtEl>
                                        <p:attrNameLst>
                                          <p:attrName>style.visibility</p:attrName>
                                        </p:attrNameLst>
                                      </p:cBhvr>
                                      <p:to>
                                        <p:strVal val="hidden"/>
                                      </p:to>
                                    </p:set>
                                  </p:childTnLst>
                                </p:cTn>
                              </p:par>
                              <p:par>
                                <p:cTn id="22" presetID="26" presetClass="entr" presetSubtype="0" fill="hold"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wipe(down)">
                                      <p:cBhvr>
                                        <p:cTn id="24" dur="580">
                                          <p:stCondLst>
                                            <p:cond delay="0"/>
                                          </p:stCondLst>
                                        </p:cTn>
                                        <p:tgtEl>
                                          <p:spTgt spid="17"/>
                                        </p:tgtEl>
                                      </p:cBhvr>
                                    </p:animEffect>
                                    <p:anim calcmode="lin" valueType="num">
                                      <p:cBhvr>
                                        <p:cTn id="25"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30" dur="26">
                                          <p:stCondLst>
                                            <p:cond delay="650"/>
                                          </p:stCondLst>
                                        </p:cTn>
                                        <p:tgtEl>
                                          <p:spTgt spid="17"/>
                                        </p:tgtEl>
                                      </p:cBhvr>
                                      <p:to x="100000" y="60000"/>
                                    </p:animScale>
                                    <p:animScale>
                                      <p:cBhvr>
                                        <p:cTn id="31" dur="166" decel="50000">
                                          <p:stCondLst>
                                            <p:cond delay="676"/>
                                          </p:stCondLst>
                                        </p:cTn>
                                        <p:tgtEl>
                                          <p:spTgt spid="17"/>
                                        </p:tgtEl>
                                      </p:cBhvr>
                                      <p:to x="100000" y="100000"/>
                                    </p:animScale>
                                    <p:animScale>
                                      <p:cBhvr>
                                        <p:cTn id="32" dur="26">
                                          <p:stCondLst>
                                            <p:cond delay="1312"/>
                                          </p:stCondLst>
                                        </p:cTn>
                                        <p:tgtEl>
                                          <p:spTgt spid="17"/>
                                        </p:tgtEl>
                                      </p:cBhvr>
                                      <p:to x="100000" y="80000"/>
                                    </p:animScale>
                                    <p:animScale>
                                      <p:cBhvr>
                                        <p:cTn id="33" dur="166" decel="50000">
                                          <p:stCondLst>
                                            <p:cond delay="1338"/>
                                          </p:stCondLst>
                                        </p:cTn>
                                        <p:tgtEl>
                                          <p:spTgt spid="17"/>
                                        </p:tgtEl>
                                      </p:cBhvr>
                                      <p:to x="100000" y="100000"/>
                                    </p:animScale>
                                    <p:animScale>
                                      <p:cBhvr>
                                        <p:cTn id="34" dur="26">
                                          <p:stCondLst>
                                            <p:cond delay="1642"/>
                                          </p:stCondLst>
                                        </p:cTn>
                                        <p:tgtEl>
                                          <p:spTgt spid="17"/>
                                        </p:tgtEl>
                                      </p:cBhvr>
                                      <p:to x="100000" y="90000"/>
                                    </p:animScale>
                                    <p:animScale>
                                      <p:cBhvr>
                                        <p:cTn id="35" dur="166" decel="50000">
                                          <p:stCondLst>
                                            <p:cond delay="1668"/>
                                          </p:stCondLst>
                                        </p:cTn>
                                        <p:tgtEl>
                                          <p:spTgt spid="17"/>
                                        </p:tgtEl>
                                      </p:cBhvr>
                                      <p:to x="100000" y="100000"/>
                                    </p:animScale>
                                    <p:animScale>
                                      <p:cBhvr>
                                        <p:cTn id="36" dur="26">
                                          <p:stCondLst>
                                            <p:cond delay="1808"/>
                                          </p:stCondLst>
                                        </p:cTn>
                                        <p:tgtEl>
                                          <p:spTgt spid="17"/>
                                        </p:tgtEl>
                                      </p:cBhvr>
                                      <p:to x="100000" y="95000"/>
                                    </p:animScale>
                                    <p:animScale>
                                      <p:cBhvr>
                                        <p:cTn id="37" dur="166" decel="50000">
                                          <p:stCondLst>
                                            <p:cond delay="1834"/>
                                          </p:stCondLst>
                                        </p:cTn>
                                        <p:tgtEl>
                                          <p:spTgt spid="17"/>
                                        </p:tgtEl>
                                      </p:cBhvr>
                                      <p:to x="100000" y="100000"/>
                                    </p:animScale>
                                  </p:childTnLst>
                                </p:cTn>
                              </p:par>
                            </p:childTnLst>
                          </p:cTn>
                        </p:par>
                        <p:par>
                          <p:cTn id="38" fill="hold">
                            <p:stCondLst>
                              <p:cond delay="500"/>
                            </p:stCondLst>
                            <p:childTnLst>
                              <p:par>
                                <p:cTn id="39" presetID="2" presetClass="exit" presetSubtype="2" fill="hold" nodeType="afterEffect">
                                  <p:stCondLst>
                                    <p:cond delay="0"/>
                                  </p:stCondLst>
                                  <p:childTnLst>
                                    <p:anim calcmode="lin" valueType="num">
                                      <p:cBhvr additive="base">
                                        <p:cTn id="40" dur="500"/>
                                        <p:tgtEl>
                                          <p:spTgt spid="76"/>
                                        </p:tgtEl>
                                        <p:attrNameLst>
                                          <p:attrName>ppt_x</p:attrName>
                                        </p:attrNameLst>
                                      </p:cBhvr>
                                      <p:tavLst>
                                        <p:tav tm="0">
                                          <p:val>
                                            <p:strVal val="ppt_x"/>
                                          </p:val>
                                        </p:tav>
                                        <p:tav tm="100000">
                                          <p:val>
                                            <p:strVal val="1+ppt_w/2"/>
                                          </p:val>
                                        </p:tav>
                                      </p:tavLst>
                                    </p:anim>
                                    <p:anim calcmode="lin" valueType="num">
                                      <p:cBhvr additive="base">
                                        <p:cTn id="41" dur="500"/>
                                        <p:tgtEl>
                                          <p:spTgt spid="76"/>
                                        </p:tgtEl>
                                        <p:attrNameLst>
                                          <p:attrName>ppt_y</p:attrName>
                                        </p:attrNameLst>
                                      </p:cBhvr>
                                      <p:tavLst>
                                        <p:tav tm="0">
                                          <p:val>
                                            <p:strVal val="ppt_y"/>
                                          </p:val>
                                        </p:tav>
                                        <p:tav tm="100000">
                                          <p:val>
                                            <p:strVal val="ppt_y"/>
                                          </p:val>
                                        </p:tav>
                                      </p:tavLst>
                                    </p:anim>
                                    <p:set>
                                      <p:cBhvr>
                                        <p:cTn id="42" dur="1" fill="hold">
                                          <p:stCondLst>
                                            <p:cond delay="499"/>
                                          </p:stCondLst>
                                        </p:cTn>
                                        <p:tgtEl>
                                          <p:spTgt spid="76"/>
                                        </p:tgtEl>
                                        <p:attrNameLst>
                                          <p:attrName>style.visibility</p:attrName>
                                        </p:attrNameLst>
                                      </p:cBhvr>
                                      <p:to>
                                        <p:strVal val="hidden"/>
                                      </p:to>
                                    </p:set>
                                  </p:childTnLst>
                                </p:cTn>
                              </p:par>
                              <p:par>
                                <p:cTn id="43" presetID="2" presetClass="entr" presetSubtype="8" fill="hold" nodeType="withEffect">
                                  <p:stCondLst>
                                    <p:cond delay="0"/>
                                  </p:stCondLst>
                                  <p:childTnLst>
                                    <p:set>
                                      <p:cBhvr>
                                        <p:cTn id="44" dur="1" fill="hold">
                                          <p:stCondLst>
                                            <p:cond delay="0"/>
                                          </p:stCondLst>
                                        </p:cTn>
                                        <p:tgtEl>
                                          <p:spTgt spid="60"/>
                                        </p:tgtEl>
                                        <p:attrNameLst>
                                          <p:attrName>style.visibility</p:attrName>
                                        </p:attrNameLst>
                                      </p:cBhvr>
                                      <p:to>
                                        <p:strVal val="visible"/>
                                      </p:to>
                                    </p:set>
                                    <p:anim calcmode="lin" valueType="num">
                                      <p:cBhvr additive="base">
                                        <p:cTn id="45" dur="500" fill="hold"/>
                                        <p:tgtEl>
                                          <p:spTgt spid="60"/>
                                        </p:tgtEl>
                                        <p:attrNameLst>
                                          <p:attrName>ppt_x</p:attrName>
                                        </p:attrNameLst>
                                      </p:cBhvr>
                                      <p:tavLst>
                                        <p:tav tm="0">
                                          <p:val>
                                            <p:strVal val="0-#ppt_w/2"/>
                                          </p:val>
                                        </p:tav>
                                        <p:tav tm="100000">
                                          <p:val>
                                            <p:strVal val="#ppt_x"/>
                                          </p:val>
                                        </p:tav>
                                      </p:tavLst>
                                    </p:anim>
                                    <p:anim calcmode="lin" valueType="num">
                                      <p:cBhvr additive="base">
                                        <p:cTn id="46" dur="500" fill="hold"/>
                                        <p:tgtEl>
                                          <p:spTgt spid="6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07254" y="207006"/>
            <a:ext cx="3073400" cy="485914"/>
          </a:xfrm>
        </p:spPr>
        <p:txBody>
          <a:bodyPr>
            <a:normAutofit/>
          </a:bodyPr>
          <a:lstStyle/>
          <a:p>
            <a:r>
              <a:rPr lang="zh-CN" altLang="en-US" dirty="0" smtClean="0"/>
              <a:t>视频巡逻</a:t>
            </a:r>
            <a:endParaRPr lang="zh-CN" altLang="en-US" dirty="0"/>
          </a:p>
        </p:txBody>
      </p:sp>
      <p:pic>
        <p:nvPicPr>
          <p:cNvPr id="3"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758315" y="1284348"/>
            <a:ext cx="7861809" cy="4910490"/>
          </a:xfrm>
          <a:prstGeom prst="rect">
            <a:avLst/>
          </a:prstGeom>
          <a:noFill/>
          <a:ln>
            <a:noFill/>
          </a:ln>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鹰眼180度">
            <a:hlinkClick r:id="" action="ppaction://media"/>
          </p:cNvPr>
          <p:cNvPicPr>
            <a:picLocks noChangeAspect="1"/>
          </p:cNvPicPr>
          <p:nvPr>
            <a:videoFile r:link="rId2"/>
            <p:extLst>
              <p:ext uri="{DAA4B4D4-6D71-4841-9C94-3DE7FCFB9230}">
                <p14:media xmlns:p14="http://schemas.microsoft.com/office/powerpoint/2010/main" r:embed="rId3"/>
              </p:ext>
            </p:extLst>
          </p:nvPr>
        </p:nvPicPr>
        <p:blipFill>
          <a:blip r:embed="rId4"/>
          <a:stretch>
            <a:fillRect/>
          </a:stretch>
        </p:blipFill>
        <p:spPr>
          <a:xfrm>
            <a:off x="2393610" y="1717699"/>
            <a:ext cx="3271712" cy="1692707"/>
          </a:xfrm>
          <a:prstGeom prst="rect">
            <a:avLst/>
          </a:prstGeom>
        </p:spPr>
      </p:pic>
      <p:pic>
        <p:nvPicPr>
          <p:cNvPr id="5" name="鹰眼跟踪">
            <a:hlinkClick r:id="" action="ppaction://media"/>
          </p:cNvPr>
          <p:cNvPicPr>
            <a:picLocks noChangeAspect="1"/>
          </p:cNvPicPr>
          <p:nvPr>
            <a:videoFile r:link="rId5"/>
            <p:extLst>
              <p:ext uri="{DAA4B4D4-6D71-4841-9C94-3DE7FCFB9230}">
                <p14:media xmlns:p14="http://schemas.microsoft.com/office/powerpoint/2010/main" r:embed="rId6"/>
              </p:ext>
            </p:extLst>
          </p:nvPr>
        </p:nvPicPr>
        <p:blipFill>
          <a:blip r:embed="rId7"/>
          <a:stretch>
            <a:fillRect/>
          </a:stretch>
        </p:blipFill>
        <p:spPr>
          <a:xfrm>
            <a:off x="5694410" y="1717700"/>
            <a:ext cx="2925713" cy="1730468"/>
          </a:xfrm>
          <a:prstGeom prst="rect">
            <a:avLst/>
          </a:prstGeom>
        </p:spPr>
      </p:pic>
      <p:pic>
        <p:nvPicPr>
          <p:cNvPr id="6" name="图片 5"/>
          <p:cNvPicPr>
            <a:picLocks noChangeAspect="1"/>
          </p:cNvPicPr>
          <p:nvPr/>
        </p:nvPicPr>
        <p:blipFill rotWithShape="1">
          <a:blip r:embed="rId8"/>
          <a:srcRect r="6407" b="6516"/>
          <a:stretch>
            <a:fillRect/>
          </a:stretch>
        </p:blipFill>
        <p:spPr>
          <a:xfrm>
            <a:off x="2393610" y="3410407"/>
            <a:ext cx="6226514" cy="1753678"/>
          </a:xfrm>
          <a:prstGeom prst="rect">
            <a:avLst/>
          </a:prstGeom>
        </p:spPr>
      </p:pic>
      <p:sp>
        <p:nvSpPr>
          <p:cNvPr id="7" name="流程图: 接点 6"/>
          <p:cNvSpPr/>
          <p:nvPr/>
        </p:nvSpPr>
        <p:spPr bwMode="auto">
          <a:xfrm>
            <a:off x="9344315" y="1389655"/>
            <a:ext cx="726063" cy="703768"/>
          </a:xfrm>
          <a:prstGeom prst="flowChartConnector">
            <a:avLst/>
          </a:prstGeom>
          <a:noFill/>
          <a:ln w="28575">
            <a:solidFill>
              <a:srgbClr val="F11520"/>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a:bodyPr>
          <a:lstStyle/>
          <a:p>
            <a:pPr algn="ctr">
              <a:lnSpc>
                <a:spcPct val="150000"/>
              </a:lnSpc>
              <a:spcBef>
                <a:spcPts val="600"/>
              </a:spcBef>
              <a:spcAft>
                <a:spcPts val="600"/>
              </a:spcAft>
              <a:buFont typeface="Arial" panose="020B0604020202020204" pitchFamily="34" charset="0"/>
              <a:buNone/>
            </a:pPr>
            <a:endParaRPr lang="zh-CN" altLang="en-US">
              <a:solidFill>
                <a:schemeClr val="bg1"/>
              </a:solidFill>
            </a:endParaRPr>
          </a:p>
        </p:txBody>
      </p:sp>
      <p:cxnSp>
        <p:nvCxnSpPr>
          <p:cNvPr id="8" name="直接连接符 7"/>
          <p:cNvCxnSpPr/>
          <p:nvPr/>
        </p:nvCxnSpPr>
        <p:spPr>
          <a:xfrm>
            <a:off x="9472943" y="2316224"/>
            <a:ext cx="422605" cy="0"/>
          </a:xfrm>
          <a:prstGeom prst="line">
            <a:avLst/>
          </a:prstGeom>
          <a:noFill/>
          <a:ln w="12700">
            <a:solidFill>
              <a:srgbClr val="F11520"/>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cxnSp>
      <p:pic>
        <p:nvPicPr>
          <p:cNvPr id="9" name="图片 8"/>
          <p:cNvPicPr>
            <a:picLocks noChangeAspect="1"/>
          </p:cNvPicPr>
          <p:nvPr/>
        </p:nvPicPr>
        <p:blipFill>
          <a:blip r:embed="rId9" cstate="print">
            <a:biLevel thresh="75000"/>
            <a:extLst>
              <a:ext uri="{BEBA8EAE-BF5A-486C-A8C5-ECC9F3942E4B}">
                <a14:imgProps xmlns:a14="http://schemas.microsoft.com/office/drawing/2010/main">
                  <a14:imgLayer r:embed="rId10">
                    <a14:imgEffect>
                      <a14:brightnessContrast bright="-32000"/>
                    </a14:imgEffect>
                  </a14:imgLayer>
                </a14:imgProps>
              </a:ext>
              <a:ext uri="{28A0092B-C50C-407E-A947-70E740481C1C}">
                <a14:useLocalDpi xmlns:a14="http://schemas.microsoft.com/office/drawing/2010/main" val="0"/>
              </a:ext>
            </a:extLst>
          </a:blip>
          <a:stretch>
            <a:fillRect/>
          </a:stretch>
        </p:blipFill>
        <p:spPr>
          <a:xfrm>
            <a:off x="9511798" y="1522151"/>
            <a:ext cx="391095" cy="391095"/>
          </a:xfrm>
          <a:prstGeom prst="rect">
            <a:avLst/>
          </a:prstGeom>
        </p:spPr>
      </p:pic>
      <p:sp>
        <p:nvSpPr>
          <p:cNvPr id="10" name="矩形 9"/>
          <p:cNvSpPr/>
          <p:nvPr/>
        </p:nvSpPr>
        <p:spPr>
          <a:xfrm>
            <a:off x="9144092" y="2360493"/>
            <a:ext cx="974694" cy="415498"/>
          </a:xfrm>
          <a:prstGeom prst="rect">
            <a:avLst/>
          </a:prstGeom>
        </p:spPr>
        <p:txBody>
          <a:bodyPr wrap="square">
            <a:spAutoFit/>
          </a:bodyPr>
          <a:lstStyle/>
          <a:p>
            <a:pPr algn="r">
              <a:lnSpc>
                <a:spcPct val="150000"/>
              </a:lnSpc>
            </a:pPr>
            <a:r>
              <a:rPr lang="zh-CN" altLang="en-US" sz="1400" b="1" dirty="0" smtClean="0">
                <a:latin typeface="+mn-ea"/>
              </a:rPr>
              <a:t>实时监控</a:t>
            </a:r>
            <a:endParaRPr lang="en-US" altLang="zh-CN" sz="1400" b="1" dirty="0" smtClean="0">
              <a:latin typeface="+mn-ea"/>
            </a:endParaRPr>
          </a:p>
        </p:txBody>
      </p:sp>
      <p:sp>
        <p:nvSpPr>
          <p:cNvPr id="11" name="流程图: 接点 10"/>
          <p:cNvSpPr/>
          <p:nvPr/>
        </p:nvSpPr>
        <p:spPr bwMode="auto">
          <a:xfrm>
            <a:off x="10677610" y="1392481"/>
            <a:ext cx="726063" cy="703768"/>
          </a:xfrm>
          <a:prstGeom prst="flowChartConnector">
            <a:avLst/>
          </a:prstGeom>
          <a:noFill/>
          <a:ln w="28575">
            <a:solidFill>
              <a:srgbClr val="F11520"/>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a:bodyPr>
          <a:lstStyle/>
          <a:p>
            <a:pPr algn="ctr">
              <a:lnSpc>
                <a:spcPct val="150000"/>
              </a:lnSpc>
              <a:spcBef>
                <a:spcPts val="600"/>
              </a:spcBef>
              <a:spcAft>
                <a:spcPts val="600"/>
              </a:spcAft>
              <a:buFont typeface="Arial" panose="020B0604020202020204" pitchFamily="34" charset="0"/>
              <a:buNone/>
            </a:pPr>
            <a:endParaRPr lang="zh-CN" altLang="en-US">
              <a:solidFill>
                <a:schemeClr val="bg1"/>
              </a:solidFill>
            </a:endParaRPr>
          </a:p>
        </p:txBody>
      </p:sp>
      <p:cxnSp>
        <p:nvCxnSpPr>
          <p:cNvPr id="12" name="直接连接符 11"/>
          <p:cNvCxnSpPr/>
          <p:nvPr/>
        </p:nvCxnSpPr>
        <p:spPr>
          <a:xfrm>
            <a:off x="10808502" y="2282184"/>
            <a:ext cx="422605" cy="0"/>
          </a:xfrm>
          <a:prstGeom prst="line">
            <a:avLst/>
          </a:prstGeom>
          <a:noFill/>
          <a:ln w="19050">
            <a:solidFill>
              <a:srgbClr val="F65027"/>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cxnSp>
      <p:pic>
        <p:nvPicPr>
          <p:cNvPr id="13" name="图片 12"/>
          <p:cNvPicPr>
            <a:picLocks noChangeAspect="1"/>
          </p:cNvPicPr>
          <p:nvPr/>
        </p:nvPicPr>
        <p:blipFill>
          <a:blip r:embed="rId11" cstate="print">
            <a:duotone>
              <a:prstClr val="black"/>
              <a:schemeClr val="accent4">
                <a:tint val="45000"/>
                <a:satMod val="400000"/>
              </a:schemeClr>
            </a:duotone>
            <a:extLst>
              <a:ext uri="{BEBA8EAE-BF5A-486C-A8C5-ECC9F3942E4B}">
                <a14:imgProps xmlns:a14="http://schemas.microsoft.com/office/drawing/2010/main">
                  <a14:imgLayer r:embed="rId12">
                    <a14:imgEffect>
                      <a14:brightnessContrast bright="-40000"/>
                    </a14:imgEffect>
                  </a14:imgLayer>
                </a14:imgProps>
              </a:ext>
              <a:ext uri="{28A0092B-C50C-407E-A947-70E740481C1C}">
                <a14:useLocalDpi xmlns:a14="http://schemas.microsoft.com/office/drawing/2010/main" val="0"/>
              </a:ext>
            </a:extLst>
          </a:blip>
          <a:stretch>
            <a:fillRect/>
          </a:stretch>
        </p:blipFill>
        <p:spPr>
          <a:xfrm>
            <a:off x="10794569" y="1522151"/>
            <a:ext cx="436538" cy="436538"/>
          </a:xfrm>
          <a:prstGeom prst="rect">
            <a:avLst/>
          </a:prstGeom>
        </p:spPr>
      </p:pic>
      <p:sp>
        <p:nvSpPr>
          <p:cNvPr id="14" name="矩形 13"/>
          <p:cNvSpPr/>
          <p:nvPr/>
        </p:nvSpPr>
        <p:spPr>
          <a:xfrm>
            <a:off x="10488582" y="2375185"/>
            <a:ext cx="974694" cy="377411"/>
          </a:xfrm>
          <a:prstGeom prst="rect">
            <a:avLst/>
          </a:prstGeom>
        </p:spPr>
        <p:txBody>
          <a:bodyPr wrap="square">
            <a:spAutoFit/>
          </a:bodyPr>
          <a:lstStyle/>
          <a:p>
            <a:pPr algn="r">
              <a:lnSpc>
                <a:spcPct val="150000"/>
              </a:lnSpc>
            </a:pPr>
            <a:r>
              <a:rPr lang="zh-CN" altLang="en-US" sz="1400" b="1" dirty="0" smtClean="0">
                <a:latin typeface="+mn-ea"/>
              </a:rPr>
              <a:t>云镜控制</a:t>
            </a:r>
            <a:endParaRPr lang="en-US" altLang="zh-CN" sz="1400" b="1" dirty="0" smtClean="0">
              <a:latin typeface="+mn-ea"/>
            </a:endParaRPr>
          </a:p>
        </p:txBody>
      </p:sp>
      <p:sp>
        <p:nvSpPr>
          <p:cNvPr id="15" name="流程图: 接点 14"/>
          <p:cNvSpPr/>
          <p:nvPr/>
        </p:nvSpPr>
        <p:spPr bwMode="auto">
          <a:xfrm>
            <a:off x="9222015" y="3118717"/>
            <a:ext cx="726063" cy="703768"/>
          </a:xfrm>
          <a:prstGeom prst="flowChartConnector">
            <a:avLst/>
          </a:prstGeom>
          <a:noFill/>
          <a:ln w="28575">
            <a:solidFill>
              <a:srgbClr val="F11520"/>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a:bodyPr>
          <a:lstStyle/>
          <a:p>
            <a:pPr algn="ctr">
              <a:lnSpc>
                <a:spcPct val="150000"/>
              </a:lnSpc>
              <a:spcBef>
                <a:spcPts val="600"/>
              </a:spcBef>
              <a:spcAft>
                <a:spcPts val="600"/>
              </a:spcAft>
              <a:buFont typeface="Arial" panose="020B0604020202020204" pitchFamily="34" charset="0"/>
              <a:buNone/>
            </a:pPr>
            <a:endParaRPr lang="zh-CN" altLang="en-US">
              <a:solidFill>
                <a:schemeClr val="bg1"/>
              </a:solidFill>
            </a:endParaRPr>
          </a:p>
        </p:txBody>
      </p:sp>
      <p:sp>
        <p:nvSpPr>
          <p:cNvPr id="16" name="流程图: 接点 15"/>
          <p:cNvSpPr/>
          <p:nvPr/>
        </p:nvSpPr>
        <p:spPr bwMode="auto">
          <a:xfrm>
            <a:off x="10740245" y="3134001"/>
            <a:ext cx="726063" cy="703768"/>
          </a:xfrm>
          <a:prstGeom prst="flowChartConnector">
            <a:avLst/>
          </a:prstGeom>
          <a:noFill/>
          <a:ln w="28575">
            <a:solidFill>
              <a:srgbClr val="F11520"/>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a:bodyPr>
          <a:lstStyle/>
          <a:p>
            <a:pPr algn="ctr">
              <a:lnSpc>
                <a:spcPct val="150000"/>
              </a:lnSpc>
              <a:spcBef>
                <a:spcPts val="600"/>
              </a:spcBef>
              <a:spcAft>
                <a:spcPts val="600"/>
              </a:spcAft>
              <a:buFont typeface="Arial" panose="020B0604020202020204" pitchFamily="34" charset="0"/>
              <a:buNone/>
            </a:pPr>
            <a:endParaRPr lang="zh-CN" altLang="en-US">
              <a:solidFill>
                <a:schemeClr val="bg1"/>
              </a:solidFill>
            </a:endParaRPr>
          </a:p>
        </p:txBody>
      </p:sp>
      <p:cxnSp>
        <p:nvCxnSpPr>
          <p:cNvPr id="17" name="直接连接符 16"/>
          <p:cNvCxnSpPr/>
          <p:nvPr/>
        </p:nvCxnSpPr>
        <p:spPr>
          <a:xfrm>
            <a:off x="9373554" y="4004319"/>
            <a:ext cx="422605" cy="0"/>
          </a:xfrm>
          <a:prstGeom prst="line">
            <a:avLst/>
          </a:prstGeom>
          <a:solidFill>
            <a:srgbClr val="F11520"/>
          </a:solidFill>
          <a:ln w="9525">
            <a:solidFill>
              <a:srgbClr val="F11520"/>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cxnSp>
      <p:cxnSp>
        <p:nvCxnSpPr>
          <p:cNvPr id="18" name="直接连接符 17"/>
          <p:cNvCxnSpPr/>
          <p:nvPr/>
        </p:nvCxnSpPr>
        <p:spPr>
          <a:xfrm>
            <a:off x="10895431" y="4029309"/>
            <a:ext cx="422605" cy="0"/>
          </a:xfrm>
          <a:prstGeom prst="line">
            <a:avLst/>
          </a:prstGeom>
          <a:solidFill>
            <a:srgbClr val="F11520"/>
          </a:solidFill>
          <a:ln w="9525">
            <a:solidFill>
              <a:srgbClr val="F11520"/>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cxnSp>
      <p:pic>
        <p:nvPicPr>
          <p:cNvPr id="19" name="Picture 3" descr="C:\Users\yangyonghong\Desktop\报警.png"/>
          <p:cNvPicPr>
            <a:picLocks noChangeAspect="1" noChangeArrowheads="1"/>
          </p:cNvPicPr>
          <p:nvPr/>
        </p:nvPicPr>
        <p:blipFill>
          <a:blip r:embed="rId13" cstate="print">
            <a:duotone>
              <a:prstClr val="black"/>
              <a:schemeClr val="accent4">
                <a:tint val="45000"/>
                <a:satMod val="400000"/>
              </a:schemeClr>
            </a:duotone>
            <a:extLst>
              <a:ext uri="{BEBA8EAE-BF5A-486C-A8C5-ECC9F3942E4B}">
                <a14:imgProps xmlns:a14="http://schemas.microsoft.com/office/drawing/2010/main">
                  <a14:imgLayer r:embed="rId14">
                    <a14:imgEffect>
                      <a14:brightnessContrast bright="-72000"/>
                    </a14:imgEffect>
                  </a14:imgLayer>
                </a14:imgProps>
              </a:ext>
              <a:ext uri="{28A0092B-C50C-407E-A947-70E740481C1C}">
                <a14:useLocalDpi xmlns:a14="http://schemas.microsoft.com/office/drawing/2010/main" val="0"/>
              </a:ext>
            </a:extLst>
          </a:blip>
          <a:srcRect/>
          <a:stretch>
            <a:fillRect/>
          </a:stretch>
        </p:blipFill>
        <p:spPr bwMode="auto">
          <a:xfrm>
            <a:off x="10867650" y="3194009"/>
            <a:ext cx="485328" cy="485328"/>
          </a:xfrm>
          <a:prstGeom prst="rect">
            <a:avLst/>
          </a:prstGeom>
          <a:noFill/>
          <a:extLst>
            <a:ext uri="{909E8E84-426E-40DD-AFC4-6F175D3DCCD1}">
              <a14:hiddenFill xmlns:a14="http://schemas.microsoft.com/office/drawing/2010/main">
                <a:solidFill>
                  <a:srgbClr val="FFFFFF"/>
                </a:solidFill>
              </a14:hiddenFill>
            </a:ext>
          </a:extLst>
        </p:spPr>
      </p:pic>
      <p:pic>
        <p:nvPicPr>
          <p:cNvPr id="20" name="图片 19"/>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9313247" y="3191050"/>
            <a:ext cx="535912" cy="535912"/>
          </a:xfrm>
          <a:prstGeom prst="rect">
            <a:avLst/>
          </a:prstGeom>
        </p:spPr>
      </p:pic>
      <p:sp>
        <p:nvSpPr>
          <p:cNvPr id="21" name="矩形 20"/>
          <p:cNvSpPr/>
          <p:nvPr/>
        </p:nvSpPr>
        <p:spPr>
          <a:xfrm>
            <a:off x="9139526" y="4024461"/>
            <a:ext cx="974694" cy="377411"/>
          </a:xfrm>
          <a:prstGeom prst="rect">
            <a:avLst/>
          </a:prstGeom>
        </p:spPr>
        <p:txBody>
          <a:bodyPr wrap="square">
            <a:spAutoFit/>
          </a:bodyPr>
          <a:lstStyle/>
          <a:p>
            <a:pPr algn="r">
              <a:lnSpc>
                <a:spcPct val="150000"/>
              </a:lnSpc>
            </a:pPr>
            <a:r>
              <a:rPr lang="zh-CN" altLang="en-US" sz="1400" b="1" dirty="0" smtClean="0">
                <a:latin typeface="+mn-ea"/>
              </a:rPr>
              <a:t>智能应用</a:t>
            </a:r>
            <a:endParaRPr lang="en-US" altLang="zh-CN" sz="1400" b="1" dirty="0" smtClean="0">
              <a:latin typeface="+mn-ea"/>
            </a:endParaRPr>
          </a:p>
        </p:txBody>
      </p:sp>
      <p:sp>
        <p:nvSpPr>
          <p:cNvPr id="22" name="矩形 21"/>
          <p:cNvSpPr/>
          <p:nvPr/>
        </p:nvSpPr>
        <p:spPr>
          <a:xfrm>
            <a:off x="10562633" y="4054437"/>
            <a:ext cx="974694" cy="377411"/>
          </a:xfrm>
          <a:prstGeom prst="rect">
            <a:avLst/>
          </a:prstGeom>
        </p:spPr>
        <p:txBody>
          <a:bodyPr wrap="square">
            <a:spAutoFit/>
          </a:bodyPr>
          <a:lstStyle/>
          <a:p>
            <a:pPr algn="r">
              <a:lnSpc>
                <a:spcPct val="150000"/>
              </a:lnSpc>
            </a:pPr>
            <a:r>
              <a:rPr lang="zh-CN" altLang="en-US" sz="1400" b="1" dirty="0" smtClean="0">
                <a:latin typeface="+mn-ea"/>
              </a:rPr>
              <a:t>智能告警</a:t>
            </a:r>
            <a:endParaRPr lang="en-US" altLang="zh-CN" sz="1400" b="1" dirty="0" smtClean="0">
              <a:latin typeface="+mn-ea"/>
            </a:endParaRPr>
          </a:p>
        </p:txBody>
      </p:sp>
      <p:sp>
        <p:nvSpPr>
          <p:cNvPr id="30" name="流程图: 接点 29"/>
          <p:cNvSpPr/>
          <p:nvPr/>
        </p:nvSpPr>
        <p:spPr bwMode="auto">
          <a:xfrm>
            <a:off x="9300586" y="4827365"/>
            <a:ext cx="726063" cy="703768"/>
          </a:xfrm>
          <a:prstGeom prst="flowChartConnector">
            <a:avLst/>
          </a:prstGeom>
          <a:noFill/>
          <a:ln w="28575">
            <a:solidFill>
              <a:srgbClr val="F11520"/>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a:bodyPr>
          <a:lstStyle/>
          <a:p>
            <a:pPr algn="ctr">
              <a:lnSpc>
                <a:spcPct val="150000"/>
              </a:lnSpc>
              <a:spcBef>
                <a:spcPts val="600"/>
              </a:spcBef>
              <a:spcAft>
                <a:spcPts val="600"/>
              </a:spcAft>
              <a:buFont typeface="Arial" panose="020B0604020202020204" pitchFamily="34" charset="0"/>
              <a:buNone/>
            </a:pPr>
            <a:endParaRPr lang="zh-CN" altLang="en-US">
              <a:solidFill>
                <a:schemeClr val="bg1"/>
              </a:solidFill>
            </a:endParaRPr>
          </a:p>
        </p:txBody>
      </p:sp>
      <p:cxnSp>
        <p:nvCxnSpPr>
          <p:cNvPr id="31" name="直接连接符 30"/>
          <p:cNvCxnSpPr/>
          <p:nvPr/>
        </p:nvCxnSpPr>
        <p:spPr>
          <a:xfrm>
            <a:off x="9477381" y="5705532"/>
            <a:ext cx="422605" cy="0"/>
          </a:xfrm>
          <a:prstGeom prst="line">
            <a:avLst/>
          </a:prstGeom>
          <a:solidFill>
            <a:srgbClr val="F11520"/>
          </a:solidFill>
          <a:ln w="9525">
            <a:solidFill>
              <a:srgbClr val="F11520"/>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cxnSp>
      <p:pic>
        <p:nvPicPr>
          <p:cNvPr id="32" name="图片 31"/>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9483648" y="4941996"/>
            <a:ext cx="405936" cy="405936"/>
          </a:xfrm>
          <a:prstGeom prst="rect">
            <a:avLst/>
          </a:prstGeom>
        </p:spPr>
      </p:pic>
      <p:sp>
        <p:nvSpPr>
          <p:cNvPr id="33" name="流程图: 接点 32"/>
          <p:cNvSpPr/>
          <p:nvPr/>
        </p:nvSpPr>
        <p:spPr bwMode="auto">
          <a:xfrm>
            <a:off x="10728514" y="4874878"/>
            <a:ext cx="726063" cy="703768"/>
          </a:xfrm>
          <a:prstGeom prst="flowChartConnector">
            <a:avLst/>
          </a:prstGeom>
          <a:noFill/>
          <a:ln w="28575">
            <a:solidFill>
              <a:srgbClr val="F11520"/>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a:bodyPr>
          <a:lstStyle/>
          <a:p>
            <a:pPr algn="ctr">
              <a:lnSpc>
                <a:spcPct val="150000"/>
              </a:lnSpc>
              <a:spcBef>
                <a:spcPts val="600"/>
              </a:spcBef>
              <a:spcAft>
                <a:spcPts val="600"/>
              </a:spcAft>
              <a:buFont typeface="Arial" panose="020B0604020202020204" pitchFamily="34" charset="0"/>
              <a:buNone/>
            </a:pPr>
            <a:endParaRPr lang="zh-CN" altLang="en-US">
              <a:solidFill>
                <a:schemeClr val="bg1"/>
              </a:solidFill>
            </a:endParaRPr>
          </a:p>
        </p:txBody>
      </p:sp>
      <p:cxnSp>
        <p:nvCxnSpPr>
          <p:cNvPr id="34" name="直接连接符 33"/>
          <p:cNvCxnSpPr/>
          <p:nvPr/>
        </p:nvCxnSpPr>
        <p:spPr>
          <a:xfrm>
            <a:off x="10906477" y="5739488"/>
            <a:ext cx="422605" cy="0"/>
          </a:xfrm>
          <a:prstGeom prst="line">
            <a:avLst/>
          </a:prstGeom>
          <a:solidFill>
            <a:srgbClr val="F11520"/>
          </a:solidFill>
          <a:ln w="9525">
            <a:solidFill>
              <a:srgbClr val="F11520"/>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cxnSp>
      <p:pic>
        <p:nvPicPr>
          <p:cNvPr id="35" name="图片 34"/>
          <p:cNvPicPr>
            <a:picLocks noChangeAspect="1"/>
          </p:cNvPicPr>
          <p:nvPr/>
        </p:nvPicPr>
        <p:blipFill>
          <a:blip r:embed="rId17" cstate="print">
            <a:duotone>
              <a:prstClr val="black"/>
              <a:schemeClr val="accent4">
                <a:tint val="45000"/>
                <a:satMod val="400000"/>
              </a:schemeClr>
            </a:duotone>
            <a:extLst>
              <a:ext uri="{BEBA8EAE-BF5A-486C-A8C5-ECC9F3942E4B}">
                <a14:imgProps xmlns:a14="http://schemas.microsoft.com/office/drawing/2010/main">
                  <a14:imgLayer r:embed="rId18">
                    <a14:imgEffect>
                      <a14:brightnessContrast bright="-36000"/>
                    </a14:imgEffect>
                  </a14:imgLayer>
                </a14:imgProps>
              </a:ext>
              <a:ext uri="{28A0092B-C50C-407E-A947-70E740481C1C}">
                <a14:useLocalDpi xmlns:a14="http://schemas.microsoft.com/office/drawing/2010/main" val="0"/>
              </a:ext>
            </a:extLst>
          </a:blip>
          <a:stretch>
            <a:fillRect/>
          </a:stretch>
        </p:blipFill>
        <p:spPr>
          <a:xfrm>
            <a:off x="10861719" y="4975432"/>
            <a:ext cx="491259" cy="491259"/>
          </a:xfrm>
          <a:prstGeom prst="rect">
            <a:avLst/>
          </a:prstGeom>
        </p:spPr>
      </p:pic>
      <p:sp>
        <p:nvSpPr>
          <p:cNvPr id="36" name="矩形 35"/>
          <p:cNvSpPr/>
          <p:nvPr/>
        </p:nvSpPr>
        <p:spPr>
          <a:xfrm>
            <a:off x="9178758" y="5787451"/>
            <a:ext cx="974694" cy="377411"/>
          </a:xfrm>
          <a:prstGeom prst="rect">
            <a:avLst/>
          </a:prstGeom>
        </p:spPr>
        <p:txBody>
          <a:bodyPr wrap="square">
            <a:spAutoFit/>
          </a:bodyPr>
          <a:lstStyle/>
          <a:p>
            <a:pPr algn="r">
              <a:lnSpc>
                <a:spcPct val="150000"/>
              </a:lnSpc>
            </a:pPr>
            <a:r>
              <a:rPr lang="zh-CN" altLang="en-US" sz="1400" b="1" dirty="0" smtClean="0">
                <a:latin typeface="+mn-ea"/>
              </a:rPr>
              <a:t>语音对讲</a:t>
            </a:r>
            <a:endParaRPr lang="en-US" altLang="zh-CN" sz="1400" b="1" dirty="0" smtClean="0">
              <a:latin typeface="+mn-ea"/>
            </a:endParaRPr>
          </a:p>
        </p:txBody>
      </p:sp>
      <p:sp>
        <p:nvSpPr>
          <p:cNvPr id="37" name="矩形 36"/>
          <p:cNvSpPr/>
          <p:nvPr/>
        </p:nvSpPr>
        <p:spPr>
          <a:xfrm>
            <a:off x="10601865" y="5817427"/>
            <a:ext cx="974694" cy="377411"/>
          </a:xfrm>
          <a:prstGeom prst="rect">
            <a:avLst/>
          </a:prstGeom>
        </p:spPr>
        <p:txBody>
          <a:bodyPr wrap="square">
            <a:spAutoFit/>
          </a:bodyPr>
          <a:lstStyle/>
          <a:p>
            <a:pPr algn="r">
              <a:lnSpc>
                <a:spcPct val="150000"/>
              </a:lnSpc>
            </a:pPr>
            <a:r>
              <a:rPr lang="zh-CN" altLang="en-US" sz="1400" b="1" dirty="0" smtClean="0">
                <a:latin typeface="+mn-ea"/>
              </a:rPr>
              <a:t>解码上墙</a:t>
            </a:r>
            <a:endParaRPr lang="en-US" altLang="zh-CN" sz="1400" b="1" dirty="0" smtClean="0">
              <a:latin typeface="+mn-ea"/>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0040" fill="hold"/>
                                        <p:tgtEl>
                                          <p:spTgt spid="4"/>
                                        </p:tgtEl>
                                      </p:cBhvr>
                                    </p:cmd>
                                  </p:childTnLst>
                                </p:cTn>
                              </p:par>
                              <p:par>
                                <p:cTn id="7" presetID="1" presetClass="mediacall" presetSubtype="0" fill="hold" nodeType="withEffect">
                                  <p:stCondLst>
                                    <p:cond delay="0"/>
                                  </p:stCondLst>
                                  <p:childTnLst>
                                    <p:cmd type="call" cmd="playFrom(0.0)">
                                      <p:cBhvr>
                                        <p:cTn id="8" dur="300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repeatCount="indefinite" fill="hold" display="0">
                  <p:stCondLst>
                    <p:cond delay="indefinite"/>
                  </p:stCondLst>
                </p:cTn>
                <p:tgtEl>
                  <p:spTgt spid="4"/>
                </p:tgtEl>
              </p:cMediaNode>
            </p:video>
            <p:video>
              <p:cMediaNode vol="80000" mute="1">
                <p:cTn id="10" repeatCount="indefinite" fill="hold" display="0">
                  <p:stCondLst>
                    <p:cond delay="indefinite"/>
                  </p:stCondLst>
                </p:cTn>
                <p:tgtEl>
                  <p:spTgt spid="5"/>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矩形 121"/>
          <p:cNvSpPr/>
          <p:nvPr/>
        </p:nvSpPr>
        <p:spPr bwMode="auto">
          <a:xfrm>
            <a:off x="4572371" y="1422086"/>
            <a:ext cx="3677456" cy="4926466"/>
          </a:xfrm>
          <a:prstGeom prst="rect">
            <a:avLst/>
          </a:prstGeom>
          <a:solidFill>
            <a:schemeClr val="bg1">
              <a:lumMod val="95000"/>
            </a:schemeClr>
          </a:solidFill>
          <a:ln w="12700">
            <a:solidFill>
              <a:schemeClr val="accent4">
                <a:lumMod val="50000"/>
                <a:lumOff val="50000"/>
              </a:schemeClr>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400" b="1"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121" name="矩形 120"/>
          <p:cNvSpPr/>
          <p:nvPr/>
        </p:nvSpPr>
        <p:spPr bwMode="auto">
          <a:xfrm>
            <a:off x="427821" y="1422086"/>
            <a:ext cx="3881574" cy="4926466"/>
          </a:xfrm>
          <a:prstGeom prst="rect">
            <a:avLst/>
          </a:prstGeom>
          <a:solidFill>
            <a:schemeClr val="bg1">
              <a:lumMod val="95000"/>
            </a:schemeClr>
          </a:solidFill>
          <a:ln w="12700">
            <a:solidFill>
              <a:schemeClr val="accent4">
                <a:lumMod val="50000"/>
                <a:lumOff val="50000"/>
              </a:schemeClr>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400" b="1"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2" name="标题 1"/>
          <p:cNvSpPr>
            <a:spLocks noGrp="1"/>
          </p:cNvSpPr>
          <p:nvPr>
            <p:ph type="title"/>
          </p:nvPr>
        </p:nvSpPr>
        <p:spPr/>
        <p:txBody>
          <a:bodyPr>
            <a:normAutofit/>
          </a:bodyPr>
          <a:lstStyle/>
          <a:p>
            <a:r>
              <a:rPr lang="zh-CN" altLang="en-US" dirty="0" smtClean="0"/>
              <a:t>楼梯拥挤防范</a:t>
            </a:r>
            <a:endParaRPr lang="zh-CN" altLang="en-US" dirty="0"/>
          </a:p>
        </p:txBody>
      </p:sp>
      <p:sp>
        <p:nvSpPr>
          <p:cNvPr id="51" name="矩形 50"/>
          <p:cNvSpPr/>
          <p:nvPr/>
        </p:nvSpPr>
        <p:spPr bwMode="auto">
          <a:xfrm>
            <a:off x="709013" y="5774638"/>
            <a:ext cx="3694215" cy="573914"/>
          </a:xfrm>
          <a:prstGeom prst="rect">
            <a:avLst/>
          </a:prstGeom>
          <a:noFill/>
          <a:ln w="9525">
            <a:no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a:bodyPr>
          <a:lstStyle/>
          <a:p>
            <a:pPr marL="0" marR="0" lvl="0" indent="0" algn="ctr" defTabSz="914400" rtl="0" eaLnBrk="1" fontAlgn="auto" latinLnBrk="0" hangingPunct="1">
              <a:lnSpc>
                <a:spcPct val="100000"/>
              </a:lnSpc>
              <a:spcBef>
                <a:spcPts val="600"/>
              </a:spcBef>
              <a:spcAft>
                <a:spcPts val="600"/>
              </a:spcAft>
              <a:buClrTx/>
              <a:buSzTx/>
              <a:buFont typeface="Arial" panose="020B0604020202020204" pitchFamily="34" charset="0"/>
              <a:buNone/>
              <a:defRPr/>
            </a:pPr>
            <a:r>
              <a:rPr kumimoji="0" lang="zh-CN" altLang="en-US" sz="1800" b="0" i="0" u="none" strike="noStrike" kern="1200" cap="none" spc="0" normalizeH="0" baseline="0" noProof="0" dirty="0" smtClean="0">
                <a:ln>
                  <a:noFill/>
                </a:ln>
                <a:solidFill>
                  <a:srgbClr val="000000"/>
                </a:solidFill>
                <a:effectLst/>
                <a:uLnTx/>
                <a:uFillTx/>
                <a:latin typeface="Arial" panose="020B0604020202020204"/>
                <a:ea typeface="微软雅黑" panose="020B0503020204020204" pitchFamily="34" charset="-122"/>
                <a:cs typeface="+mn-cs"/>
              </a:rPr>
              <a:t>楼梯学生密度</a:t>
            </a:r>
            <a:r>
              <a:rPr kumimoji="0" lang="zh-CN" altLang="en-US" sz="1800" b="1" i="0" u="none" strike="noStrike" kern="1200" cap="none" spc="0" normalizeH="0" baseline="0" noProof="0" dirty="0" smtClean="0">
                <a:ln>
                  <a:noFill/>
                </a:ln>
                <a:solidFill>
                  <a:srgbClr val="C00000"/>
                </a:solidFill>
                <a:effectLst/>
                <a:uLnTx/>
                <a:uFillTx/>
                <a:latin typeface="Arial" panose="020B0604020202020204"/>
                <a:ea typeface="微软雅黑" panose="020B0503020204020204" pitchFamily="34" charset="-122"/>
                <a:cs typeface="+mn-cs"/>
              </a:rPr>
              <a:t>实时监测</a:t>
            </a:r>
            <a:endParaRPr kumimoji="0" lang="zh-CN" altLang="en-US" sz="1800" b="1" i="0" u="none" strike="noStrike" kern="1200" cap="none" spc="0" normalizeH="0" baseline="0" noProof="0" dirty="0">
              <a:ln>
                <a:noFill/>
              </a:ln>
              <a:solidFill>
                <a:srgbClr val="C00000"/>
              </a:solidFill>
              <a:effectLst/>
              <a:uLnTx/>
              <a:uFillTx/>
              <a:latin typeface="Arial" panose="020B0604020202020204"/>
              <a:ea typeface="微软雅黑" panose="020B0503020204020204" pitchFamily="34" charset="-122"/>
              <a:cs typeface="+mn-cs"/>
            </a:endParaRPr>
          </a:p>
        </p:txBody>
      </p:sp>
      <p:sp>
        <p:nvSpPr>
          <p:cNvPr id="55" name="矩形 54"/>
          <p:cNvSpPr/>
          <p:nvPr/>
        </p:nvSpPr>
        <p:spPr bwMode="auto">
          <a:xfrm>
            <a:off x="4663808" y="5771217"/>
            <a:ext cx="3694215" cy="573914"/>
          </a:xfrm>
          <a:prstGeom prst="rect">
            <a:avLst/>
          </a:prstGeom>
          <a:noFill/>
          <a:ln w="9525">
            <a:no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a:bodyPr>
          <a:lstStyle/>
          <a:p>
            <a:pPr marL="0" marR="0" lvl="0" indent="0" algn="ctr" defTabSz="914400" rtl="0" eaLnBrk="1" fontAlgn="auto" latinLnBrk="0" hangingPunct="1">
              <a:lnSpc>
                <a:spcPct val="100000"/>
              </a:lnSpc>
              <a:spcBef>
                <a:spcPts val="600"/>
              </a:spcBef>
              <a:spcAft>
                <a:spcPts val="600"/>
              </a:spcAft>
              <a:buClrTx/>
              <a:buSzTx/>
              <a:buFont typeface="Arial" panose="020B0604020202020204" pitchFamily="34" charset="0"/>
              <a:buNone/>
              <a:defRPr/>
            </a:pPr>
            <a:r>
              <a:rPr kumimoji="0" lang="zh-CN" altLang="en-US" sz="1800" b="0" i="0" u="none" strike="noStrike" kern="1200" cap="none" spc="0" normalizeH="0" baseline="0" noProof="0" dirty="0" smtClean="0">
                <a:ln>
                  <a:noFill/>
                </a:ln>
                <a:solidFill>
                  <a:srgbClr val="000000"/>
                </a:solidFill>
                <a:effectLst/>
                <a:uLnTx/>
                <a:uFillTx/>
                <a:latin typeface="Arial" panose="020B0604020202020204"/>
                <a:ea typeface="微软雅黑" panose="020B0503020204020204" pitchFamily="34" charset="-122"/>
                <a:cs typeface="+mn-cs"/>
              </a:rPr>
              <a:t>学生密度超标</a:t>
            </a:r>
            <a:r>
              <a:rPr kumimoji="0" lang="zh-CN" altLang="en-US" sz="1800" b="1" i="0" u="none" strike="noStrike" kern="1200" cap="none" spc="0" normalizeH="0" baseline="0" noProof="0" dirty="0" smtClean="0">
                <a:ln>
                  <a:noFill/>
                </a:ln>
                <a:solidFill>
                  <a:srgbClr val="C00000"/>
                </a:solidFill>
                <a:effectLst/>
                <a:uLnTx/>
                <a:uFillTx/>
                <a:latin typeface="Arial" panose="020B0604020202020204"/>
                <a:ea typeface="微软雅黑" panose="020B0503020204020204" pitchFamily="34" charset="-122"/>
                <a:cs typeface="+mn-cs"/>
              </a:rPr>
              <a:t>自动报警</a:t>
            </a:r>
            <a:endParaRPr kumimoji="0" lang="zh-CN" altLang="en-US" sz="1800" b="1" i="0" u="none" strike="noStrike" kern="1200" cap="none" spc="0" normalizeH="0" baseline="0" noProof="0" dirty="0">
              <a:ln>
                <a:noFill/>
              </a:ln>
              <a:solidFill>
                <a:srgbClr val="C00000"/>
              </a:solidFill>
              <a:effectLst/>
              <a:uLnTx/>
              <a:uFillTx/>
              <a:latin typeface="Arial" panose="020B0604020202020204"/>
              <a:ea typeface="微软雅黑" panose="020B0503020204020204" pitchFamily="34" charset="-122"/>
              <a:cs typeface="+mn-cs"/>
            </a:endParaRPr>
          </a:p>
        </p:txBody>
      </p:sp>
      <p:pic>
        <p:nvPicPr>
          <p:cNvPr id="56" name="图片 55"/>
          <p:cNvPicPr>
            <a:picLocks noChangeAspect="1"/>
          </p:cNvPicPr>
          <p:nvPr/>
        </p:nvPicPr>
        <p:blipFill rotWithShape="1">
          <a:blip r:embed="rId1">
            <a:extLst>
              <a:ext uri="{28A0092B-C50C-407E-A947-70E740481C1C}">
                <a14:useLocalDpi xmlns:a14="http://schemas.microsoft.com/office/drawing/2010/main" val="0"/>
              </a:ext>
            </a:extLst>
          </a:blip>
          <a:srcRect r="4833"/>
          <a:stretch>
            <a:fillRect/>
          </a:stretch>
        </p:blipFill>
        <p:spPr>
          <a:xfrm>
            <a:off x="1930239" y="4415369"/>
            <a:ext cx="2041540" cy="1358450"/>
          </a:xfrm>
          <a:prstGeom prst="rect">
            <a:avLst/>
          </a:prstGeom>
        </p:spPr>
      </p:pic>
      <p:pic>
        <p:nvPicPr>
          <p:cNvPr id="57" name="图片 5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30239" y="2132152"/>
            <a:ext cx="2041540" cy="1359665"/>
          </a:xfrm>
          <a:prstGeom prst="rect">
            <a:avLst/>
          </a:prstGeom>
        </p:spPr>
      </p:pic>
      <p:sp>
        <p:nvSpPr>
          <p:cNvPr id="58" name="文本框 57"/>
          <p:cNvSpPr txBox="1"/>
          <p:nvPr/>
        </p:nvSpPr>
        <p:spPr>
          <a:xfrm>
            <a:off x="929298" y="2456635"/>
            <a:ext cx="6463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Arial" panose="020B0604020202020204"/>
                <a:ea typeface="微软雅黑" panose="020B0503020204020204" pitchFamily="34" charset="-122"/>
                <a:cs typeface="+mn-cs"/>
              </a:rPr>
              <a:t>午餐</a:t>
            </a:r>
            <a:endParaRPr kumimoji="0" lang="zh-CN" altLang="en-US" sz="18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Arial" panose="020B0604020202020204"/>
              <a:ea typeface="微软雅黑" panose="020B0503020204020204" pitchFamily="34" charset="-122"/>
              <a:cs typeface="+mn-cs"/>
            </a:endParaRPr>
          </a:p>
        </p:txBody>
      </p:sp>
      <p:sp>
        <p:nvSpPr>
          <p:cNvPr id="59" name="文本框 58"/>
          <p:cNvSpPr txBox="1"/>
          <p:nvPr/>
        </p:nvSpPr>
        <p:spPr>
          <a:xfrm>
            <a:off x="965917" y="4907609"/>
            <a:ext cx="6463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Arial" panose="020B0604020202020204"/>
                <a:ea typeface="微软雅黑" panose="020B0503020204020204" pitchFamily="34" charset="-122"/>
                <a:cs typeface="+mn-cs"/>
              </a:rPr>
              <a:t>活动</a:t>
            </a:r>
            <a:endParaRPr kumimoji="0" lang="zh-CN" altLang="en-US" sz="18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Arial" panose="020B0604020202020204"/>
              <a:ea typeface="微软雅黑" panose="020B0503020204020204" pitchFamily="34" charset="-122"/>
              <a:cs typeface="+mn-cs"/>
            </a:endParaRPr>
          </a:p>
        </p:txBody>
      </p:sp>
      <p:grpSp>
        <p:nvGrpSpPr>
          <p:cNvPr id="60" name="组合 59"/>
          <p:cNvGrpSpPr/>
          <p:nvPr/>
        </p:nvGrpSpPr>
        <p:grpSpPr>
          <a:xfrm>
            <a:off x="1866910" y="2412944"/>
            <a:ext cx="1760391" cy="832661"/>
            <a:chOff x="1212398" y="1982069"/>
            <a:chExt cx="1303921" cy="616752"/>
          </a:xfrm>
        </p:grpSpPr>
        <p:sp>
          <p:nvSpPr>
            <p:cNvPr id="107" name="任意多边形 106"/>
            <p:cNvSpPr/>
            <p:nvPr/>
          </p:nvSpPr>
          <p:spPr bwMode="auto">
            <a:xfrm>
              <a:off x="1849426" y="2014430"/>
              <a:ext cx="666893" cy="584391"/>
            </a:xfrm>
            <a:custGeom>
              <a:avLst/>
              <a:gdLst>
                <a:gd name="connsiteX0" fmla="*/ 336884 w 666893"/>
                <a:gd name="connsiteY0" fmla="*/ 0 h 584391"/>
                <a:gd name="connsiteX1" fmla="*/ 666893 w 666893"/>
                <a:gd name="connsiteY1" fmla="*/ 0 h 584391"/>
                <a:gd name="connsiteX2" fmla="*/ 474388 w 666893"/>
                <a:gd name="connsiteY2" fmla="*/ 563765 h 584391"/>
                <a:gd name="connsiteX3" fmla="*/ 0 w 666893"/>
                <a:gd name="connsiteY3" fmla="*/ 584391 h 584391"/>
                <a:gd name="connsiteX4" fmla="*/ 336884 w 666893"/>
                <a:gd name="connsiteY4" fmla="*/ 0 h 5843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893" h="584391">
                  <a:moveTo>
                    <a:pt x="336884" y="0"/>
                  </a:moveTo>
                  <a:lnTo>
                    <a:pt x="666893" y="0"/>
                  </a:lnTo>
                  <a:lnTo>
                    <a:pt x="474388" y="563765"/>
                  </a:lnTo>
                  <a:lnTo>
                    <a:pt x="0" y="584391"/>
                  </a:lnTo>
                  <a:lnTo>
                    <a:pt x="336884" y="0"/>
                  </a:lnTo>
                  <a:close/>
                </a:path>
              </a:pathLst>
            </a:custGeom>
            <a:solidFill>
              <a:srgbClr val="FFC000">
                <a:alpha val="50000"/>
              </a:srgbClr>
            </a:solidFill>
            <a:ln w="28575">
              <a:solidFill>
                <a:srgbClr val="FFC000"/>
              </a:solidFill>
              <a:prstDash val="sysDot"/>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a:bodyPr>
            <a:lstStyle/>
            <a:p>
              <a:pPr marL="0" marR="0" lvl="0" indent="0" algn="ctr" defTabSz="914400" rtl="0" eaLnBrk="1" fontAlgn="auto" latinLnBrk="0" hangingPunct="1">
                <a:lnSpc>
                  <a:spcPct val="150000"/>
                </a:lnSpc>
                <a:spcBef>
                  <a:spcPts val="600"/>
                </a:spcBef>
                <a:spcAft>
                  <a:spcPts val="600"/>
                </a:spcAft>
                <a:buClrTx/>
                <a:buSzTx/>
                <a:buFont typeface="Arial" panose="020B0604020202020204" pitchFamily="34" charset="0"/>
                <a:buNone/>
                <a:defRPr/>
              </a:pPr>
              <a:endParaRPr kumimoji="0" lang="zh-CN" altLang="en-US" sz="2800" b="0" i="0" u="none" strike="noStrike" kern="1200" cap="none" spc="0" normalizeH="0" baseline="0" noProof="0">
                <a:ln>
                  <a:noFill/>
                </a:ln>
                <a:solidFill>
                  <a:srgbClr val="000000"/>
                </a:solidFill>
                <a:effectLst/>
                <a:uLnTx/>
                <a:uFillTx/>
                <a:latin typeface="Arial" panose="020B0604020202020204"/>
                <a:ea typeface="微软雅黑" panose="020B0503020204020204" pitchFamily="34" charset="-122"/>
                <a:cs typeface="+mn-cs"/>
              </a:endParaRPr>
            </a:p>
          </p:txBody>
        </p:sp>
        <p:cxnSp>
          <p:nvCxnSpPr>
            <p:cNvPr id="108" name="直接连接符 107"/>
            <p:cNvCxnSpPr>
              <a:stCxn id="64" idx="2"/>
              <a:endCxn id="107" idx="3"/>
            </p:cNvCxnSpPr>
            <p:nvPr/>
          </p:nvCxnSpPr>
          <p:spPr bwMode="auto">
            <a:xfrm>
              <a:off x="1212398" y="1982069"/>
              <a:ext cx="637028" cy="616752"/>
            </a:xfrm>
            <a:prstGeom prst="line">
              <a:avLst/>
            </a:prstGeom>
            <a:solidFill>
              <a:schemeClr val="accent1"/>
            </a:solidFill>
            <a:ln w="28575" cap="flat" cmpd="sng" algn="ctr">
              <a:solidFill>
                <a:srgbClr val="FFC000"/>
              </a:solidFill>
              <a:prstDash val="sysDot"/>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9" name="直接连接符 108"/>
            <p:cNvCxnSpPr>
              <a:stCxn id="64" idx="2"/>
              <a:endCxn id="107" idx="2"/>
            </p:cNvCxnSpPr>
            <p:nvPr/>
          </p:nvCxnSpPr>
          <p:spPr bwMode="auto">
            <a:xfrm>
              <a:off x="1212398" y="1982069"/>
              <a:ext cx="1111416" cy="596126"/>
            </a:xfrm>
            <a:prstGeom prst="line">
              <a:avLst/>
            </a:prstGeom>
            <a:solidFill>
              <a:schemeClr val="accent1"/>
            </a:solidFill>
            <a:ln w="28575" cap="flat" cmpd="sng" algn="ctr">
              <a:solidFill>
                <a:srgbClr val="FFC000"/>
              </a:solidFill>
              <a:prstDash val="sysDot"/>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0" name="直接连接符 109"/>
            <p:cNvCxnSpPr>
              <a:stCxn id="64" idx="2"/>
              <a:endCxn id="107" idx="0"/>
            </p:cNvCxnSpPr>
            <p:nvPr/>
          </p:nvCxnSpPr>
          <p:spPr bwMode="auto">
            <a:xfrm>
              <a:off x="1212398" y="1982069"/>
              <a:ext cx="973912" cy="32361"/>
            </a:xfrm>
            <a:prstGeom prst="line">
              <a:avLst/>
            </a:prstGeom>
            <a:solidFill>
              <a:schemeClr val="accent1"/>
            </a:solidFill>
            <a:ln w="28575" cap="flat" cmpd="sng" algn="ctr">
              <a:solidFill>
                <a:srgbClr val="FFC000"/>
              </a:solidFill>
              <a:prstDash val="sysDot"/>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1" name="直接连接符 110"/>
            <p:cNvCxnSpPr>
              <a:stCxn id="64" idx="2"/>
              <a:endCxn id="107" idx="1"/>
            </p:cNvCxnSpPr>
            <p:nvPr/>
          </p:nvCxnSpPr>
          <p:spPr bwMode="auto">
            <a:xfrm>
              <a:off x="1212398" y="1982069"/>
              <a:ext cx="1303921" cy="32361"/>
            </a:xfrm>
            <a:prstGeom prst="line">
              <a:avLst/>
            </a:prstGeom>
            <a:solidFill>
              <a:schemeClr val="accent1"/>
            </a:solidFill>
            <a:ln w="28575" cap="flat" cmpd="sng" algn="ctr">
              <a:solidFill>
                <a:srgbClr val="FFC000"/>
              </a:solidFill>
              <a:prstDash val="sysDot"/>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61" name="组合 60"/>
          <p:cNvGrpSpPr/>
          <p:nvPr/>
        </p:nvGrpSpPr>
        <p:grpSpPr>
          <a:xfrm>
            <a:off x="1930239" y="4675800"/>
            <a:ext cx="1994026" cy="854719"/>
            <a:chOff x="1259632" y="3198607"/>
            <a:chExt cx="1476975" cy="633090"/>
          </a:xfrm>
        </p:grpSpPr>
        <p:grpSp>
          <p:nvGrpSpPr>
            <p:cNvPr id="101" name="组合 100"/>
            <p:cNvGrpSpPr/>
            <p:nvPr/>
          </p:nvGrpSpPr>
          <p:grpSpPr>
            <a:xfrm>
              <a:off x="1259632" y="3198607"/>
              <a:ext cx="1476975" cy="633090"/>
              <a:chOff x="1214901" y="2015250"/>
              <a:chExt cx="1476975" cy="633090"/>
            </a:xfrm>
          </p:grpSpPr>
          <p:cxnSp>
            <p:nvCxnSpPr>
              <p:cNvPr id="103" name="直接连接符 102"/>
              <p:cNvCxnSpPr>
                <a:endCxn id="102" idx="3"/>
              </p:cNvCxnSpPr>
              <p:nvPr/>
            </p:nvCxnSpPr>
            <p:spPr bwMode="auto">
              <a:xfrm>
                <a:off x="1214901" y="2015250"/>
                <a:ext cx="584800" cy="626740"/>
              </a:xfrm>
              <a:prstGeom prst="line">
                <a:avLst/>
              </a:prstGeom>
              <a:solidFill>
                <a:schemeClr val="accent1"/>
              </a:solidFill>
              <a:ln w="28575" cap="flat" cmpd="sng" algn="ctr">
                <a:solidFill>
                  <a:srgbClr val="FFC000"/>
                </a:solidFill>
                <a:prstDash val="sysDot"/>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4" name="直接连接符 103"/>
              <p:cNvCxnSpPr>
                <a:endCxn id="102" idx="2"/>
              </p:cNvCxnSpPr>
              <p:nvPr/>
            </p:nvCxnSpPr>
            <p:spPr bwMode="auto">
              <a:xfrm>
                <a:off x="1214901" y="2015250"/>
                <a:ext cx="1476975" cy="633090"/>
              </a:xfrm>
              <a:prstGeom prst="line">
                <a:avLst/>
              </a:prstGeom>
              <a:solidFill>
                <a:schemeClr val="accent1"/>
              </a:solidFill>
              <a:ln w="28575" cap="flat" cmpd="sng" algn="ctr">
                <a:solidFill>
                  <a:srgbClr val="FFC000"/>
                </a:solidFill>
                <a:prstDash val="sysDot"/>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5" name="直接连接符 104"/>
              <p:cNvCxnSpPr>
                <a:endCxn id="102" idx="0"/>
              </p:cNvCxnSpPr>
              <p:nvPr/>
            </p:nvCxnSpPr>
            <p:spPr bwMode="auto">
              <a:xfrm>
                <a:off x="1214901" y="2015250"/>
                <a:ext cx="734025" cy="210815"/>
              </a:xfrm>
              <a:prstGeom prst="line">
                <a:avLst/>
              </a:prstGeom>
              <a:solidFill>
                <a:schemeClr val="accent1"/>
              </a:solidFill>
              <a:ln w="28575" cap="flat" cmpd="sng" algn="ctr">
                <a:solidFill>
                  <a:srgbClr val="FFC000"/>
                </a:solidFill>
                <a:prstDash val="sysDot"/>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6" name="直接连接符 105"/>
              <p:cNvCxnSpPr>
                <a:endCxn id="102" idx="1"/>
              </p:cNvCxnSpPr>
              <p:nvPr/>
            </p:nvCxnSpPr>
            <p:spPr bwMode="auto">
              <a:xfrm>
                <a:off x="1214901" y="2015250"/>
                <a:ext cx="1283300" cy="210815"/>
              </a:xfrm>
              <a:prstGeom prst="line">
                <a:avLst/>
              </a:prstGeom>
              <a:solidFill>
                <a:schemeClr val="accent1"/>
              </a:solidFill>
              <a:ln w="28575" cap="flat" cmpd="sng" algn="ctr">
                <a:solidFill>
                  <a:srgbClr val="FFC000"/>
                </a:solidFill>
                <a:prstDash val="sysDot"/>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102" name="任意多边形 101"/>
            <p:cNvSpPr/>
            <p:nvPr/>
          </p:nvSpPr>
          <p:spPr bwMode="auto">
            <a:xfrm>
              <a:off x="1811927" y="3389176"/>
              <a:ext cx="892175" cy="422275"/>
            </a:xfrm>
            <a:custGeom>
              <a:avLst/>
              <a:gdLst>
                <a:gd name="connsiteX0" fmla="*/ 149225 w 892175"/>
                <a:gd name="connsiteY0" fmla="*/ 0 h 422275"/>
                <a:gd name="connsiteX1" fmla="*/ 698500 w 892175"/>
                <a:gd name="connsiteY1" fmla="*/ 0 h 422275"/>
                <a:gd name="connsiteX2" fmla="*/ 892175 w 892175"/>
                <a:gd name="connsiteY2" fmla="*/ 422275 h 422275"/>
                <a:gd name="connsiteX3" fmla="*/ 0 w 892175"/>
                <a:gd name="connsiteY3" fmla="*/ 415925 h 422275"/>
                <a:gd name="connsiteX4" fmla="*/ 149225 w 892175"/>
                <a:gd name="connsiteY4" fmla="*/ 0 h 422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2175" h="422275">
                  <a:moveTo>
                    <a:pt x="149225" y="0"/>
                  </a:moveTo>
                  <a:lnTo>
                    <a:pt x="698500" y="0"/>
                  </a:lnTo>
                  <a:lnTo>
                    <a:pt x="892175" y="422275"/>
                  </a:lnTo>
                  <a:lnTo>
                    <a:pt x="0" y="415925"/>
                  </a:lnTo>
                  <a:lnTo>
                    <a:pt x="149225" y="0"/>
                  </a:lnTo>
                  <a:close/>
                </a:path>
              </a:pathLst>
            </a:custGeom>
            <a:solidFill>
              <a:srgbClr val="FFC000">
                <a:alpha val="50000"/>
              </a:srgbClr>
            </a:solidFill>
            <a:ln w="28575">
              <a:solidFill>
                <a:srgbClr val="FFC000"/>
              </a:solidFill>
              <a:prstDash val="sysDot"/>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a:bodyPr>
            <a:lstStyle/>
            <a:p>
              <a:pPr marL="0" marR="0" lvl="0" indent="0" algn="ctr" defTabSz="914400" rtl="0" eaLnBrk="1" fontAlgn="auto" latinLnBrk="0" hangingPunct="1">
                <a:lnSpc>
                  <a:spcPct val="150000"/>
                </a:lnSpc>
                <a:spcBef>
                  <a:spcPts val="600"/>
                </a:spcBef>
                <a:spcAft>
                  <a:spcPts val="600"/>
                </a:spcAft>
                <a:buClrTx/>
                <a:buSzTx/>
                <a:buFont typeface="Arial" panose="020B0604020202020204" pitchFamily="34" charset="0"/>
                <a:buNone/>
                <a:defRPr/>
              </a:pPr>
              <a:endParaRPr kumimoji="0" lang="zh-CN" altLang="en-US" sz="2400" b="0" i="0" u="none" strike="noStrike" kern="1200" cap="none" spc="0" normalizeH="0" baseline="0" noProof="0">
                <a:ln>
                  <a:noFill/>
                </a:ln>
                <a:solidFill>
                  <a:srgbClr val="000000"/>
                </a:solidFill>
                <a:effectLst/>
                <a:uLnTx/>
                <a:uFillTx/>
                <a:latin typeface="Arial" panose="020B0604020202020204"/>
                <a:ea typeface="微软雅黑" panose="020B0503020204020204" pitchFamily="34" charset="-122"/>
                <a:cs typeface="+mn-cs"/>
              </a:endParaRPr>
            </a:p>
          </p:txBody>
        </p:sp>
      </p:grpSp>
      <p:cxnSp>
        <p:nvCxnSpPr>
          <p:cNvPr id="62" name="直接连接符 61"/>
          <p:cNvCxnSpPr/>
          <p:nvPr/>
        </p:nvCxnSpPr>
        <p:spPr bwMode="auto">
          <a:xfrm>
            <a:off x="1866910" y="2040073"/>
            <a:ext cx="3321454" cy="0"/>
          </a:xfrm>
          <a:prstGeom prst="line">
            <a:avLst/>
          </a:prstGeom>
          <a:solidFill>
            <a:schemeClr val="accent1"/>
          </a:solidFill>
          <a:ln w="28575" cap="flat" cmpd="sng" algn="ctr">
            <a:solidFill>
              <a:srgbClr val="00B050"/>
            </a:solidFill>
            <a:prstDash val="sysDot"/>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3" name="直接连接符 62"/>
          <p:cNvCxnSpPr/>
          <p:nvPr/>
        </p:nvCxnSpPr>
        <p:spPr bwMode="auto">
          <a:xfrm>
            <a:off x="1866909" y="4284172"/>
            <a:ext cx="3153869" cy="0"/>
          </a:xfrm>
          <a:prstGeom prst="line">
            <a:avLst/>
          </a:prstGeom>
          <a:solidFill>
            <a:schemeClr val="accent1"/>
          </a:solidFill>
          <a:ln w="28575" cap="flat" cmpd="sng" algn="ctr">
            <a:solidFill>
              <a:srgbClr val="C00000"/>
            </a:solidFill>
            <a:prstDash val="sysDot"/>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64" name="图片 6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94953" y="1906329"/>
            <a:ext cx="543913" cy="506615"/>
          </a:xfrm>
          <a:prstGeom prst="rect">
            <a:avLst/>
          </a:prstGeom>
        </p:spPr>
      </p:pic>
      <p:pic>
        <p:nvPicPr>
          <p:cNvPr id="65" name="图片 6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94953" y="4182951"/>
            <a:ext cx="543913" cy="506615"/>
          </a:xfrm>
          <a:prstGeom prst="rect">
            <a:avLst/>
          </a:prstGeom>
        </p:spPr>
      </p:pic>
      <p:cxnSp>
        <p:nvCxnSpPr>
          <p:cNvPr id="66" name="直接连接符 65"/>
          <p:cNvCxnSpPr>
            <a:stCxn id="69" idx="2"/>
          </p:cNvCxnSpPr>
          <p:nvPr/>
        </p:nvCxnSpPr>
        <p:spPr bwMode="auto">
          <a:xfrm>
            <a:off x="5020778" y="2219090"/>
            <a:ext cx="366" cy="2034701"/>
          </a:xfrm>
          <a:prstGeom prst="line">
            <a:avLst/>
          </a:prstGeom>
          <a:solidFill>
            <a:schemeClr val="accent1"/>
          </a:solidFill>
          <a:ln w="28575" cap="flat" cmpd="sng" algn="ctr">
            <a:solidFill>
              <a:srgbClr val="C00000"/>
            </a:solidFill>
            <a:prstDash val="sysDot"/>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7" name="直接连接符 66"/>
          <p:cNvCxnSpPr/>
          <p:nvPr/>
        </p:nvCxnSpPr>
        <p:spPr bwMode="auto">
          <a:xfrm>
            <a:off x="4943940" y="2040073"/>
            <a:ext cx="1890104" cy="0"/>
          </a:xfrm>
          <a:prstGeom prst="line">
            <a:avLst/>
          </a:prstGeom>
          <a:solidFill>
            <a:schemeClr val="accent1"/>
          </a:solidFill>
          <a:ln w="28575" cap="flat" cmpd="sng" algn="ctr">
            <a:solidFill>
              <a:srgbClr val="C00000"/>
            </a:solidFill>
            <a:prstDash val="sysDot"/>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69" name="图片 68"/>
          <p:cNvPicPr>
            <a:picLocks noChangeAspect="1"/>
          </p:cNvPicPr>
          <p:nvPr/>
        </p:nvPicPr>
        <p:blipFill>
          <a:blip r:embed="rId4"/>
          <a:stretch>
            <a:fillRect/>
          </a:stretch>
        </p:blipFill>
        <p:spPr>
          <a:xfrm>
            <a:off x="4737610" y="1906329"/>
            <a:ext cx="566336" cy="312761"/>
          </a:xfrm>
          <a:prstGeom prst="rect">
            <a:avLst/>
          </a:prstGeom>
        </p:spPr>
      </p:pic>
      <p:sp>
        <p:nvSpPr>
          <p:cNvPr id="72" name="文本框 71"/>
          <p:cNvSpPr txBox="1"/>
          <p:nvPr/>
        </p:nvSpPr>
        <p:spPr>
          <a:xfrm>
            <a:off x="2115684" y="1639973"/>
            <a:ext cx="1670650" cy="30777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1200" cap="none" spc="0" normalizeH="0" baseline="0" noProof="0" dirty="0" smtClean="0">
                <a:ln>
                  <a:noFill/>
                </a:ln>
                <a:solidFill>
                  <a:srgbClr val="000000"/>
                </a:solidFill>
                <a:effectLst/>
                <a:uLnTx/>
                <a:uFillTx/>
                <a:latin typeface="Arial" panose="020B0604020202020204"/>
                <a:ea typeface="微软雅黑" panose="020B0503020204020204" pitchFamily="34" charset="-122"/>
                <a:cs typeface="+mn-cs"/>
              </a:rPr>
              <a:t>学生密度识别</a:t>
            </a:r>
            <a:r>
              <a:rPr kumimoji="0" lang="en-US" altLang="zh-CN" sz="1400" b="1" i="0" u="none" strike="noStrike" kern="1200" cap="none" spc="0" normalizeH="0" baseline="0" noProof="0" dirty="0" smtClean="0">
                <a:ln>
                  <a:noFill/>
                </a:ln>
                <a:solidFill>
                  <a:srgbClr val="000000"/>
                </a:solidFill>
                <a:effectLst/>
                <a:uLnTx/>
                <a:uFillTx/>
                <a:latin typeface="Arial" panose="020B0604020202020204"/>
                <a:ea typeface="微软雅黑" panose="020B0503020204020204" pitchFamily="34" charset="-122"/>
                <a:cs typeface="+mn-cs"/>
              </a:rPr>
              <a:t>/</a:t>
            </a:r>
            <a:r>
              <a:rPr kumimoji="0" lang="zh-CN" altLang="en-US" sz="1400" b="1" i="0" u="none" strike="noStrike" kern="1200" cap="none" spc="0" normalizeH="0" baseline="0" noProof="0" dirty="0" smtClean="0">
                <a:ln>
                  <a:noFill/>
                </a:ln>
                <a:solidFill>
                  <a:srgbClr val="000000"/>
                </a:solidFill>
                <a:effectLst/>
                <a:uLnTx/>
                <a:uFillTx/>
                <a:latin typeface="Arial" panose="020B0604020202020204"/>
                <a:ea typeface="微软雅黑" panose="020B0503020204020204" pitchFamily="34" charset="-122"/>
                <a:cs typeface="+mn-cs"/>
              </a:rPr>
              <a:t>统计</a:t>
            </a:r>
            <a:endParaRPr kumimoji="0" lang="zh-CN" altLang="en-US" sz="1400" b="1"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endParaRPr>
          </a:p>
        </p:txBody>
      </p:sp>
      <p:grpSp>
        <p:nvGrpSpPr>
          <p:cNvPr id="73" name="组合 72"/>
          <p:cNvGrpSpPr/>
          <p:nvPr/>
        </p:nvGrpSpPr>
        <p:grpSpPr>
          <a:xfrm>
            <a:off x="6208360" y="4340276"/>
            <a:ext cx="1807002" cy="1360143"/>
            <a:chOff x="4388556" y="2999638"/>
            <a:chExt cx="1338446" cy="1007458"/>
          </a:xfrm>
        </p:grpSpPr>
        <p:pic>
          <p:nvPicPr>
            <p:cNvPr id="91" name="图片 90"/>
            <p:cNvPicPr>
              <a:picLocks noChangeAspect="1"/>
            </p:cNvPicPr>
            <p:nvPr/>
          </p:nvPicPr>
          <p:blipFill>
            <a:blip r:embed="rId5"/>
            <a:stretch>
              <a:fillRect/>
            </a:stretch>
          </p:blipFill>
          <p:spPr>
            <a:xfrm>
              <a:off x="4388556" y="2999638"/>
              <a:ext cx="1338446" cy="1007458"/>
            </a:xfrm>
            <a:prstGeom prst="rect">
              <a:avLst/>
            </a:prstGeom>
            <a:effectLst>
              <a:outerShdw blurRad="50800" dist="38100" dir="8100000" algn="tr" rotWithShape="0">
                <a:prstClr val="black">
                  <a:alpha val="40000"/>
                </a:prstClr>
              </a:outerShdw>
            </a:effectLst>
          </p:spPr>
        </p:pic>
        <p:sp>
          <p:nvSpPr>
            <p:cNvPr id="92" name="矩形 91"/>
            <p:cNvSpPr/>
            <p:nvPr/>
          </p:nvSpPr>
          <p:spPr bwMode="auto">
            <a:xfrm>
              <a:off x="5167734" y="3091709"/>
              <a:ext cx="90000" cy="90000"/>
            </a:xfrm>
            <a:prstGeom prst="rect">
              <a:avLst/>
            </a:prstGeom>
            <a:solidFill>
              <a:srgbClr val="FF0000">
                <a:alpha val="50000"/>
              </a:srgbClr>
            </a:solidFill>
            <a:ln w="9525">
              <a:solidFill>
                <a:srgbClr val="C00000"/>
              </a:solidFill>
              <a:prstDash val="sysDot"/>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a:bodyPr>
            <a:lstStyle/>
            <a:p>
              <a:pPr marL="0" marR="0" lvl="0" indent="0" algn="ctr" defTabSz="914400" rtl="0" eaLnBrk="1" fontAlgn="auto" latinLnBrk="0" hangingPunct="1">
                <a:lnSpc>
                  <a:spcPct val="150000"/>
                </a:lnSpc>
                <a:spcBef>
                  <a:spcPts val="600"/>
                </a:spcBef>
                <a:spcAft>
                  <a:spcPts val="600"/>
                </a:spcAft>
                <a:buClrTx/>
                <a:buSzTx/>
                <a:buFont typeface="Arial" panose="020B0604020202020204" pitchFamily="34" charset="0"/>
                <a:buNone/>
                <a:defRPr/>
              </a:pPr>
              <a:endParaRPr kumimoji="0" lang="zh-CN" altLang="en-US" sz="500" b="0" i="0" u="none" strike="noStrike" kern="1200" cap="none" spc="0" normalizeH="0" baseline="0" noProof="0">
                <a:ln>
                  <a:noFill/>
                </a:ln>
                <a:solidFill>
                  <a:srgbClr val="000000"/>
                </a:solidFill>
                <a:effectLst/>
                <a:uLnTx/>
                <a:uFillTx/>
                <a:latin typeface="Arial" panose="020B0604020202020204"/>
                <a:ea typeface="微软雅黑" panose="020B0503020204020204" pitchFamily="34" charset="-122"/>
                <a:cs typeface="+mn-cs"/>
              </a:endParaRPr>
            </a:p>
          </p:txBody>
        </p:sp>
        <p:sp>
          <p:nvSpPr>
            <p:cNvPr id="93" name="矩形 92"/>
            <p:cNvSpPr/>
            <p:nvPr/>
          </p:nvSpPr>
          <p:spPr bwMode="auto">
            <a:xfrm>
              <a:off x="5267631" y="3153607"/>
              <a:ext cx="90000" cy="90000"/>
            </a:xfrm>
            <a:prstGeom prst="rect">
              <a:avLst/>
            </a:prstGeom>
            <a:solidFill>
              <a:srgbClr val="FF0000">
                <a:alpha val="50000"/>
              </a:srgbClr>
            </a:solidFill>
            <a:ln w="9525">
              <a:solidFill>
                <a:srgbClr val="C00000"/>
              </a:solidFill>
              <a:prstDash val="sysDot"/>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a:bodyPr>
            <a:lstStyle/>
            <a:p>
              <a:pPr marL="0" marR="0" lvl="0" indent="0" algn="ctr" defTabSz="914400" rtl="0" eaLnBrk="1" fontAlgn="auto" latinLnBrk="0" hangingPunct="1">
                <a:lnSpc>
                  <a:spcPct val="150000"/>
                </a:lnSpc>
                <a:spcBef>
                  <a:spcPts val="600"/>
                </a:spcBef>
                <a:spcAft>
                  <a:spcPts val="600"/>
                </a:spcAft>
                <a:buClrTx/>
                <a:buSzTx/>
                <a:buFont typeface="Arial" panose="020B0604020202020204" pitchFamily="34" charset="0"/>
                <a:buNone/>
                <a:defRPr/>
              </a:pPr>
              <a:endParaRPr kumimoji="0" lang="zh-CN" altLang="en-US" sz="500" b="0" i="0" u="none" strike="noStrike" kern="1200" cap="none" spc="0" normalizeH="0" baseline="0" noProof="0">
                <a:ln>
                  <a:noFill/>
                </a:ln>
                <a:solidFill>
                  <a:srgbClr val="000000"/>
                </a:solidFill>
                <a:effectLst/>
                <a:uLnTx/>
                <a:uFillTx/>
                <a:latin typeface="Arial" panose="020B0604020202020204"/>
                <a:ea typeface="微软雅黑" panose="020B0503020204020204" pitchFamily="34" charset="-122"/>
                <a:cs typeface="+mn-cs"/>
              </a:endParaRPr>
            </a:p>
          </p:txBody>
        </p:sp>
        <p:sp>
          <p:nvSpPr>
            <p:cNvPr id="94" name="矩形 93"/>
            <p:cNvSpPr/>
            <p:nvPr/>
          </p:nvSpPr>
          <p:spPr bwMode="auto">
            <a:xfrm>
              <a:off x="5067837" y="3181709"/>
              <a:ext cx="90000" cy="90000"/>
            </a:xfrm>
            <a:prstGeom prst="rect">
              <a:avLst/>
            </a:prstGeom>
            <a:solidFill>
              <a:srgbClr val="FF0000">
                <a:alpha val="50000"/>
              </a:srgbClr>
            </a:solidFill>
            <a:ln w="9525">
              <a:solidFill>
                <a:srgbClr val="C00000"/>
              </a:solidFill>
              <a:prstDash val="sysDot"/>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a:bodyPr>
            <a:lstStyle/>
            <a:p>
              <a:pPr marL="0" marR="0" lvl="0" indent="0" algn="ctr" defTabSz="914400" rtl="0" eaLnBrk="1" fontAlgn="auto" latinLnBrk="0" hangingPunct="1">
                <a:lnSpc>
                  <a:spcPct val="150000"/>
                </a:lnSpc>
                <a:spcBef>
                  <a:spcPts val="600"/>
                </a:spcBef>
                <a:spcAft>
                  <a:spcPts val="600"/>
                </a:spcAft>
                <a:buClrTx/>
                <a:buSzTx/>
                <a:buFont typeface="Arial" panose="020B0604020202020204" pitchFamily="34" charset="0"/>
                <a:buNone/>
                <a:defRPr/>
              </a:pPr>
              <a:endParaRPr kumimoji="0" lang="zh-CN" altLang="en-US" sz="500" b="0" i="0" u="none" strike="noStrike" kern="1200" cap="none" spc="0" normalizeH="0" baseline="0" noProof="0">
                <a:ln>
                  <a:noFill/>
                </a:ln>
                <a:solidFill>
                  <a:srgbClr val="000000"/>
                </a:solidFill>
                <a:effectLst/>
                <a:uLnTx/>
                <a:uFillTx/>
                <a:latin typeface="Arial" panose="020B0604020202020204"/>
                <a:ea typeface="微软雅黑" panose="020B0503020204020204" pitchFamily="34" charset="-122"/>
                <a:cs typeface="+mn-cs"/>
              </a:endParaRPr>
            </a:p>
          </p:txBody>
        </p:sp>
        <p:sp>
          <p:nvSpPr>
            <p:cNvPr id="95" name="矩形 94"/>
            <p:cNvSpPr/>
            <p:nvPr/>
          </p:nvSpPr>
          <p:spPr bwMode="auto">
            <a:xfrm>
              <a:off x="4914241" y="3299176"/>
              <a:ext cx="90000" cy="90000"/>
            </a:xfrm>
            <a:prstGeom prst="rect">
              <a:avLst/>
            </a:prstGeom>
            <a:solidFill>
              <a:srgbClr val="FF0000">
                <a:alpha val="50000"/>
              </a:srgbClr>
            </a:solidFill>
            <a:ln w="9525">
              <a:solidFill>
                <a:srgbClr val="C00000"/>
              </a:solidFill>
              <a:prstDash val="sysDot"/>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a:bodyPr>
            <a:lstStyle/>
            <a:p>
              <a:pPr marL="0" marR="0" lvl="0" indent="0" algn="ctr" defTabSz="914400" rtl="0" eaLnBrk="1" fontAlgn="auto" latinLnBrk="0" hangingPunct="1">
                <a:lnSpc>
                  <a:spcPct val="150000"/>
                </a:lnSpc>
                <a:spcBef>
                  <a:spcPts val="600"/>
                </a:spcBef>
                <a:spcAft>
                  <a:spcPts val="600"/>
                </a:spcAft>
                <a:buClrTx/>
                <a:buSzTx/>
                <a:buFont typeface="Arial" panose="020B0604020202020204" pitchFamily="34" charset="0"/>
                <a:buNone/>
                <a:defRPr/>
              </a:pPr>
              <a:endParaRPr kumimoji="0" lang="zh-CN" altLang="en-US" sz="500" b="0" i="0" u="none" strike="noStrike" kern="1200" cap="none" spc="0" normalizeH="0" baseline="0" noProof="0">
                <a:ln>
                  <a:noFill/>
                </a:ln>
                <a:solidFill>
                  <a:srgbClr val="000000"/>
                </a:solidFill>
                <a:effectLst/>
                <a:uLnTx/>
                <a:uFillTx/>
                <a:latin typeface="Arial" panose="020B0604020202020204"/>
                <a:ea typeface="微软雅黑" panose="020B0503020204020204" pitchFamily="34" charset="-122"/>
                <a:cs typeface="+mn-cs"/>
              </a:endParaRPr>
            </a:p>
          </p:txBody>
        </p:sp>
        <p:sp>
          <p:nvSpPr>
            <p:cNvPr id="96" name="矩形 95"/>
            <p:cNvSpPr/>
            <p:nvPr/>
          </p:nvSpPr>
          <p:spPr bwMode="auto">
            <a:xfrm>
              <a:off x="4980742" y="3380972"/>
              <a:ext cx="90000" cy="90000"/>
            </a:xfrm>
            <a:prstGeom prst="rect">
              <a:avLst/>
            </a:prstGeom>
            <a:solidFill>
              <a:srgbClr val="FF0000">
                <a:alpha val="50000"/>
              </a:srgbClr>
            </a:solidFill>
            <a:ln w="9525">
              <a:solidFill>
                <a:srgbClr val="C00000"/>
              </a:solidFill>
              <a:prstDash val="sysDot"/>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a:bodyPr>
            <a:lstStyle/>
            <a:p>
              <a:pPr marL="0" marR="0" lvl="0" indent="0" algn="ctr" defTabSz="914400" rtl="0" eaLnBrk="1" fontAlgn="auto" latinLnBrk="0" hangingPunct="1">
                <a:lnSpc>
                  <a:spcPct val="150000"/>
                </a:lnSpc>
                <a:spcBef>
                  <a:spcPts val="600"/>
                </a:spcBef>
                <a:spcAft>
                  <a:spcPts val="600"/>
                </a:spcAft>
                <a:buClrTx/>
                <a:buSzTx/>
                <a:buFont typeface="Arial" panose="020B0604020202020204" pitchFamily="34" charset="0"/>
                <a:buNone/>
                <a:defRPr/>
              </a:pPr>
              <a:endParaRPr kumimoji="0" lang="zh-CN" altLang="en-US" sz="500" b="0" i="0" u="none" strike="noStrike" kern="1200" cap="none" spc="0" normalizeH="0" baseline="0" noProof="0">
                <a:ln>
                  <a:noFill/>
                </a:ln>
                <a:solidFill>
                  <a:srgbClr val="000000"/>
                </a:solidFill>
                <a:effectLst/>
                <a:uLnTx/>
                <a:uFillTx/>
                <a:latin typeface="Arial" panose="020B0604020202020204"/>
                <a:ea typeface="微软雅黑" panose="020B0503020204020204" pitchFamily="34" charset="-122"/>
                <a:cs typeface="+mn-cs"/>
              </a:endParaRPr>
            </a:p>
          </p:txBody>
        </p:sp>
        <p:sp>
          <p:nvSpPr>
            <p:cNvPr id="97" name="矩形 96"/>
            <p:cNvSpPr/>
            <p:nvPr/>
          </p:nvSpPr>
          <p:spPr bwMode="auto">
            <a:xfrm>
              <a:off x="4743152" y="3466977"/>
              <a:ext cx="90000" cy="90000"/>
            </a:xfrm>
            <a:prstGeom prst="rect">
              <a:avLst/>
            </a:prstGeom>
            <a:solidFill>
              <a:srgbClr val="FF0000">
                <a:alpha val="50000"/>
              </a:srgbClr>
            </a:solidFill>
            <a:ln w="9525">
              <a:solidFill>
                <a:srgbClr val="C00000"/>
              </a:solidFill>
              <a:prstDash val="sysDot"/>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a:bodyPr>
            <a:lstStyle/>
            <a:p>
              <a:pPr marL="0" marR="0" lvl="0" indent="0" algn="ctr" defTabSz="914400" rtl="0" eaLnBrk="1" fontAlgn="auto" latinLnBrk="0" hangingPunct="1">
                <a:lnSpc>
                  <a:spcPct val="150000"/>
                </a:lnSpc>
                <a:spcBef>
                  <a:spcPts val="600"/>
                </a:spcBef>
                <a:spcAft>
                  <a:spcPts val="600"/>
                </a:spcAft>
                <a:buClrTx/>
                <a:buSzTx/>
                <a:buFont typeface="Arial" panose="020B0604020202020204" pitchFamily="34" charset="0"/>
                <a:buNone/>
                <a:defRPr/>
              </a:pPr>
              <a:endParaRPr kumimoji="0" lang="zh-CN" altLang="en-US" sz="500" b="0" i="0" u="none" strike="noStrike" kern="1200" cap="none" spc="0" normalizeH="0" baseline="0" noProof="0">
                <a:ln>
                  <a:noFill/>
                </a:ln>
                <a:solidFill>
                  <a:srgbClr val="000000"/>
                </a:solidFill>
                <a:effectLst/>
                <a:uLnTx/>
                <a:uFillTx/>
                <a:latin typeface="Arial" panose="020B0604020202020204"/>
                <a:ea typeface="微软雅黑" panose="020B0503020204020204" pitchFamily="34" charset="-122"/>
                <a:cs typeface="+mn-cs"/>
              </a:endParaRPr>
            </a:p>
          </p:txBody>
        </p:sp>
        <p:sp>
          <p:nvSpPr>
            <p:cNvPr id="98" name="矩形 97"/>
            <p:cNvSpPr/>
            <p:nvPr/>
          </p:nvSpPr>
          <p:spPr bwMode="auto">
            <a:xfrm>
              <a:off x="4783934" y="3557307"/>
              <a:ext cx="90000" cy="90000"/>
            </a:xfrm>
            <a:prstGeom prst="rect">
              <a:avLst/>
            </a:prstGeom>
            <a:solidFill>
              <a:srgbClr val="FF0000">
                <a:alpha val="50000"/>
              </a:srgbClr>
            </a:solidFill>
            <a:ln w="9525">
              <a:solidFill>
                <a:srgbClr val="C00000"/>
              </a:solidFill>
              <a:prstDash val="sysDot"/>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a:bodyPr>
            <a:lstStyle/>
            <a:p>
              <a:pPr marL="0" marR="0" lvl="0" indent="0" algn="ctr" defTabSz="914400" rtl="0" eaLnBrk="1" fontAlgn="auto" latinLnBrk="0" hangingPunct="1">
                <a:lnSpc>
                  <a:spcPct val="150000"/>
                </a:lnSpc>
                <a:spcBef>
                  <a:spcPts val="600"/>
                </a:spcBef>
                <a:spcAft>
                  <a:spcPts val="600"/>
                </a:spcAft>
                <a:buClrTx/>
                <a:buSzTx/>
                <a:buFont typeface="Arial" panose="020B0604020202020204" pitchFamily="34" charset="0"/>
                <a:buNone/>
                <a:defRPr/>
              </a:pPr>
              <a:endParaRPr kumimoji="0" lang="zh-CN" altLang="en-US" sz="500" b="0" i="0" u="none" strike="noStrike" kern="1200" cap="none" spc="0" normalizeH="0" baseline="0" noProof="0">
                <a:ln>
                  <a:noFill/>
                </a:ln>
                <a:solidFill>
                  <a:srgbClr val="000000"/>
                </a:solidFill>
                <a:effectLst/>
                <a:uLnTx/>
                <a:uFillTx/>
                <a:latin typeface="Arial" panose="020B0604020202020204"/>
                <a:ea typeface="微软雅黑" panose="020B0503020204020204" pitchFamily="34" charset="-122"/>
                <a:cs typeface="+mn-cs"/>
              </a:endParaRPr>
            </a:p>
          </p:txBody>
        </p:sp>
        <p:sp>
          <p:nvSpPr>
            <p:cNvPr id="99" name="矩形 98"/>
            <p:cNvSpPr/>
            <p:nvPr/>
          </p:nvSpPr>
          <p:spPr bwMode="auto">
            <a:xfrm>
              <a:off x="4440803" y="3670918"/>
              <a:ext cx="90000" cy="90000"/>
            </a:xfrm>
            <a:prstGeom prst="rect">
              <a:avLst/>
            </a:prstGeom>
            <a:solidFill>
              <a:srgbClr val="FF0000">
                <a:alpha val="50000"/>
              </a:srgbClr>
            </a:solidFill>
            <a:ln w="9525">
              <a:solidFill>
                <a:srgbClr val="C00000"/>
              </a:solidFill>
              <a:prstDash val="sysDot"/>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a:bodyPr>
            <a:lstStyle/>
            <a:p>
              <a:pPr marL="0" marR="0" lvl="0" indent="0" algn="ctr" defTabSz="914400" rtl="0" eaLnBrk="1" fontAlgn="auto" latinLnBrk="0" hangingPunct="1">
                <a:lnSpc>
                  <a:spcPct val="150000"/>
                </a:lnSpc>
                <a:spcBef>
                  <a:spcPts val="600"/>
                </a:spcBef>
                <a:spcAft>
                  <a:spcPts val="600"/>
                </a:spcAft>
                <a:buClrTx/>
                <a:buSzTx/>
                <a:buFont typeface="Arial" panose="020B0604020202020204" pitchFamily="34" charset="0"/>
                <a:buNone/>
                <a:defRPr/>
              </a:pPr>
              <a:endParaRPr kumimoji="0" lang="zh-CN" altLang="en-US" sz="500" b="0" i="0" u="none" strike="noStrike" kern="1200" cap="none" spc="0" normalizeH="0" baseline="0" noProof="0">
                <a:ln>
                  <a:noFill/>
                </a:ln>
                <a:solidFill>
                  <a:srgbClr val="000000"/>
                </a:solidFill>
                <a:effectLst/>
                <a:uLnTx/>
                <a:uFillTx/>
                <a:latin typeface="Arial" panose="020B0604020202020204"/>
                <a:ea typeface="微软雅黑" panose="020B0503020204020204" pitchFamily="34" charset="-122"/>
                <a:cs typeface="+mn-cs"/>
              </a:endParaRPr>
            </a:p>
          </p:txBody>
        </p:sp>
        <p:sp>
          <p:nvSpPr>
            <p:cNvPr id="100" name="矩形 99"/>
            <p:cNvSpPr/>
            <p:nvPr/>
          </p:nvSpPr>
          <p:spPr bwMode="auto">
            <a:xfrm>
              <a:off x="4931082" y="3741697"/>
              <a:ext cx="90000" cy="90000"/>
            </a:xfrm>
            <a:prstGeom prst="rect">
              <a:avLst/>
            </a:prstGeom>
            <a:solidFill>
              <a:srgbClr val="FF0000">
                <a:alpha val="50000"/>
              </a:srgbClr>
            </a:solidFill>
            <a:ln w="9525">
              <a:solidFill>
                <a:srgbClr val="C00000"/>
              </a:solidFill>
              <a:prstDash val="sysDot"/>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a:bodyPr>
            <a:lstStyle/>
            <a:p>
              <a:pPr marL="0" marR="0" lvl="0" indent="0" algn="ctr" defTabSz="914400" rtl="0" eaLnBrk="1" fontAlgn="auto" latinLnBrk="0" hangingPunct="1">
                <a:lnSpc>
                  <a:spcPct val="150000"/>
                </a:lnSpc>
                <a:spcBef>
                  <a:spcPts val="600"/>
                </a:spcBef>
                <a:spcAft>
                  <a:spcPts val="600"/>
                </a:spcAft>
                <a:buClrTx/>
                <a:buSzTx/>
                <a:buFont typeface="Arial" panose="020B0604020202020204" pitchFamily="34" charset="0"/>
                <a:buNone/>
                <a:defRPr/>
              </a:pPr>
              <a:endParaRPr kumimoji="0" lang="zh-CN" altLang="en-US" sz="500" b="0" i="0" u="none" strike="noStrike" kern="1200" cap="none" spc="0" normalizeH="0" baseline="0" noProof="0">
                <a:ln>
                  <a:noFill/>
                </a:ln>
                <a:solidFill>
                  <a:srgbClr val="000000"/>
                </a:solidFill>
                <a:effectLst/>
                <a:uLnTx/>
                <a:uFillTx/>
                <a:latin typeface="Arial" panose="020B0604020202020204"/>
                <a:ea typeface="微软雅黑" panose="020B0503020204020204" pitchFamily="34" charset="-122"/>
                <a:cs typeface="+mn-cs"/>
              </a:endParaRPr>
            </a:p>
          </p:txBody>
        </p:sp>
      </p:grpSp>
      <p:sp>
        <p:nvSpPr>
          <p:cNvPr id="74" name="文本框 73"/>
          <p:cNvSpPr txBox="1"/>
          <p:nvPr/>
        </p:nvSpPr>
        <p:spPr>
          <a:xfrm>
            <a:off x="5292188" y="5049903"/>
            <a:ext cx="902811" cy="307776"/>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en-US" altLang="zh-CN" sz="1400" b="0" i="0" u="none" strike="noStrike" kern="1200" cap="none" spc="0" normalizeH="0" baseline="0" noProof="0" dirty="0" smtClean="0">
                <a:ln>
                  <a:noFill/>
                </a:ln>
                <a:solidFill>
                  <a:srgbClr val="000000"/>
                </a:solidFill>
                <a:effectLst/>
                <a:uLnTx/>
                <a:uFillTx/>
                <a:latin typeface="DotumChe" panose="020B0609000101010101" pitchFamily="49" charset="-127"/>
                <a:ea typeface="DotumChe" panose="020B0609000101010101" pitchFamily="49" charset="-127"/>
                <a:cs typeface="Arial Unicode MS" panose="020B0604020202020204" pitchFamily="34" charset="-122"/>
              </a:rPr>
              <a:t>Number:9</a:t>
            </a:r>
            <a:endParaRPr kumimoji="0" lang="zh-CN" altLang="en-US" sz="1400" b="0" i="0" u="none" strike="noStrike" kern="1200" cap="none" spc="0" normalizeH="0" baseline="0" noProof="0" dirty="0">
              <a:ln>
                <a:noFill/>
              </a:ln>
              <a:solidFill>
                <a:srgbClr val="000000"/>
              </a:solidFill>
              <a:effectLst/>
              <a:uLnTx/>
              <a:uFillTx/>
              <a:latin typeface="DotumChe" panose="020B0609000101010101" pitchFamily="49" charset="-127"/>
              <a:ea typeface="DotumChe" panose="020B0609000101010101" pitchFamily="49" charset="-127"/>
              <a:cs typeface="Arial Unicode MS" panose="020B0604020202020204" pitchFamily="34" charset="-122"/>
            </a:endParaRPr>
          </a:p>
        </p:txBody>
      </p:sp>
      <p:sp>
        <p:nvSpPr>
          <p:cNvPr id="75" name="文本框 74"/>
          <p:cNvSpPr txBox="1"/>
          <p:nvPr/>
        </p:nvSpPr>
        <p:spPr>
          <a:xfrm>
            <a:off x="4663808" y="5365560"/>
            <a:ext cx="1531188" cy="307776"/>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en-US" altLang="zh-CN" sz="1400" b="0" i="0" u="none" strike="noStrike" kern="1200" cap="none" spc="0" normalizeH="0" baseline="0" noProof="0" dirty="0" smtClean="0">
                <a:ln>
                  <a:noFill/>
                </a:ln>
                <a:solidFill>
                  <a:srgbClr val="000000"/>
                </a:solidFill>
                <a:effectLst/>
                <a:uLnTx/>
                <a:uFillTx/>
                <a:latin typeface="DotumChe" panose="020B0609000101010101" pitchFamily="49" charset="-127"/>
                <a:ea typeface="DotumChe" panose="020B0609000101010101" pitchFamily="49" charset="-127"/>
                <a:cs typeface="Arial Unicode MS" panose="020B0604020202020204" pitchFamily="34" charset="-122"/>
              </a:rPr>
              <a:t>Flowrate:58/min</a:t>
            </a:r>
            <a:endParaRPr kumimoji="0" lang="zh-CN" altLang="en-US" sz="1400" b="0" i="0" u="none" strike="noStrike" kern="1200" cap="none" spc="0" normalizeH="0" baseline="0" noProof="0" dirty="0">
              <a:ln>
                <a:noFill/>
              </a:ln>
              <a:solidFill>
                <a:srgbClr val="000000"/>
              </a:solidFill>
              <a:effectLst/>
              <a:uLnTx/>
              <a:uFillTx/>
              <a:latin typeface="DotumChe" panose="020B0609000101010101" pitchFamily="49" charset="-127"/>
              <a:ea typeface="DotumChe" panose="020B0609000101010101" pitchFamily="49" charset="-127"/>
              <a:cs typeface="Arial Unicode MS" panose="020B0604020202020204" pitchFamily="34" charset="-122"/>
            </a:endParaRPr>
          </a:p>
        </p:txBody>
      </p:sp>
      <p:sp>
        <p:nvSpPr>
          <p:cNvPr id="76" name="文本框 75"/>
          <p:cNvSpPr txBox="1"/>
          <p:nvPr/>
        </p:nvSpPr>
        <p:spPr>
          <a:xfrm>
            <a:off x="5022882" y="4439362"/>
            <a:ext cx="1172116" cy="307776"/>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en-US" altLang="zh-CN" sz="1400" b="0" i="0" u="none" strike="noStrike" kern="1200" cap="none" spc="0" normalizeH="0" baseline="0" noProof="0" dirty="0" smtClean="0">
                <a:ln>
                  <a:noFill/>
                </a:ln>
                <a:solidFill>
                  <a:srgbClr val="000000"/>
                </a:solidFill>
                <a:effectLst/>
                <a:uLnTx/>
                <a:uFillTx/>
                <a:latin typeface="DotumChe" panose="020B0609000101010101" pitchFamily="49" charset="-127"/>
                <a:ea typeface="DotumChe" panose="020B0609000101010101" pitchFamily="49" charset="-127"/>
                <a:cs typeface="Arial Unicode MS" panose="020B0604020202020204" pitchFamily="34" charset="-122"/>
              </a:rPr>
              <a:t>ID:</a:t>
            </a:r>
            <a:r>
              <a:rPr kumimoji="0" lang="zh-CN" altLang="en-US" sz="1400" b="0" i="0" u="none" strike="noStrike" kern="1200" cap="none" spc="0" normalizeH="0" baseline="0" noProof="0" dirty="0" smtClean="0">
                <a:ln>
                  <a:noFill/>
                </a:ln>
                <a:solidFill>
                  <a:srgbClr val="000000"/>
                </a:solidFill>
                <a:effectLst/>
                <a:uLnTx/>
                <a:uFillTx/>
                <a:latin typeface="DotumChe" panose="020B0609000101010101" pitchFamily="49" charset="-127"/>
                <a:ea typeface="DotumChe" panose="020B0609000101010101" pitchFamily="49" charset="-127"/>
                <a:cs typeface="Arial Unicode MS" panose="020B0604020202020204" pitchFamily="34" charset="-122"/>
              </a:rPr>
              <a:t>东边楼梯</a:t>
            </a:r>
            <a:endParaRPr kumimoji="0" lang="zh-CN" altLang="en-US" sz="1400" b="0" i="0" u="none" strike="noStrike" kern="1200" cap="none" spc="0" normalizeH="0" baseline="0" noProof="0" dirty="0">
              <a:ln>
                <a:noFill/>
              </a:ln>
              <a:solidFill>
                <a:srgbClr val="000000"/>
              </a:solidFill>
              <a:effectLst/>
              <a:uLnTx/>
              <a:uFillTx/>
              <a:latin typeface="DotumChe" panose="020B0609000101010101" pitchFamily="49" charset="-127"/>
              <a:ea typeface="DotumChe" panose="020B0609000101010101" pitchFamily="49" charset="-127"/>
              <a:cs typeface="Arial Unicode MS" panose="020B0604020202020204" pitchFamily="34" charset="-122"/>
            </a:endParaRPr>
          </a:p>
        </p:txBody>
      </p:sp>
      <p:sp>
        <p:nvSpPr>
          <p:cNvPr id="77" name="文本框 76"/>
          <p:cNvSpPr txBox="1"/>
          <p:nvPr/>
        </p:nvSpPr>
        <p:spPr>
          <a:xfrm>
            <a:off x="4843345" y="4744633"/>
            <a:ext cx="1351652" cy="307776"/>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en-US" altLang="zh-CN" sz="1400" b="0" i="0" u="none" strike="noStrike" kern="1200" cap="none" spc="0" normalizeH="0" baseline="0" noProof="0" dirty="0" smtClean="0">
                <a:ln>
                  <a:noFill/>
                </a:ln>
                <a:solidFill>
                  <a:srgbClr val="000000"/>
                </a:solidFill>
                <a:effectLst/>
                <a:uLnTx/>
                <a:uFillTx/>
                <a:latin typeface="DotumChe" panose="020B0609000101010101" pitchFamily="49" charset="-127"/>
                <a:ea typeface="DotumChe" panose="020B0609000101010101" pitchFamily="49" charset="-127"/>
                <a:cs typeface="Arial Unicode MS" panose="020B0604020202020204" pitchFamily="34" charset="-122"/>
              </a:rPr>
              <a:t>Time:11:34:57</a:t>
            </a:r>
            <a:endParaRPr kumimoji="0" lang="zh-CN" altLang="en-US" sz="1400" b="0" i="0" u="none" strike="noStrike" kern="1200" cap="none" spc="0" normalizeH="0" baseline="0" noProof="0" dirty="0">
              <a:ln>
                <a:noFill/>
              </a:ln>
              <a:solidFill>
                <a:srgbClr val="000000"/>
              </a:solidFill>
              <a:effectLst/>
              <a:uLnTx/>
              <a:uFillTx/>
              <a:latin typeface="DotumChe" panose="020B0609000101010101" pitchFamily="49" charset="-127"/>
              <a:ea typeface="DotumChe" panose="020B0609000101010101" pitchFamily="49" charset="-127"/>
              <a:cs typeface="Arial Unicode MS" panose="020B0604020202020204" pitchFamily="34" charset="-122"/>
            </a:endParaRPr>
          </a:p>
        </p:txBody>
      </p:sp>
      <p:pic>
        <p:nvPicPr>
          <p:cNvPr id="78" name="图片 77"/>
          <p:cNvPicPr>
            <a:picLocks noChangeAspect="1"/>
          </p:cNvPicPr>
          <p:nvPr/>
        </p:nvPicPr>
        <p:blipFill>
          <a:blip r:embed="rId6" cstate="print">
            <a:duotone>
              <a:prstClr val="black"/>
              <a:srgbClr val="00B050">
                <a:tint val="45000"/>
                <a:satMod val="400000"/>
              </a:srgbClr>
            </a:duotone>
            <a:extLst>
              <a:ext uri="{BEBA8EAE-BF5A-486C-A8C5-ECC9F3942E4B}">
                <a14:imgProps xmlns:a14="http://schemas.microsoft.com/office/drawing/2010/main">
                  <a14:imgLayer r:embed="rId7">
                    <a14:imgEffect>
                      <a14:brightnessContrast bright="-44000"/>
                    </a14:imgEffect>
                  </a14:imgLayer>
                </a14:imgProps>
              </a:ext>
              <a:ext uri="{28A0092B-C50C-407E-A947-70E740481C1C}">
                <a14:useLocalDpi xmlns:a14="http://schemas.microsoft.com/office/drawing/2010/main" val="0"/>
              </a:ext>
            </a:extLst>
          </a:blip>
          <a:stretch>
            <a:fillRect/>
          </a:stretch>
        </p:blipFill>
        <p:spPr>
          <a:xfrm rot="5400000">
            <a:off x="6519813" y="3773603"/>
            <a:ext cx="628462" cy="628462"/>
          </a:xfrm>
          <a:prstGeom prst="rect">
            <a:avLst/>
          </a:prstGeom>
          <a:ln>
            <a:solidFill>
              <a:srgbClr val="C00000"/>
            </a:solidFill>
          </a:ln>
        </p:spPr>
      </p:pic>
      <p:sp>
        <p:nvSpPr>
          <p:cNvPr id="83" name="文本框 82"/>
          <p:cNvSpPr txBox="1"/>
          <p:nvPr/>
        </p:nvSpPr>
        <p:spPr>
          <a:xfrm>
            <a:off x="5493809" y="1662838"/>
            <a:ext cx="1261884" cy="30777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1200" cap="none" spc="0" normalizeH="0" baseline="0" noProof="0" dirty="0" smtClean="0">
                <a:ln>
                  <a:noFill/>
                </a:ln>
                <a:solidFill>
                  <a:srgbClr val="C00000"/>
                </a:solidFill>
                <a:effectLst/>
                <a:uLnTx/>
                <a:uFillTx/>
                <a:latin typeface="Arial" panose="020B0604020202020204"/>
                <a:ea typeface="微软雅黑" panose="020B0503020204020204" pitchFamily="34" charset="-122"/>
                <a:cs typeface="+mn-cs"/>
              </a:rPr>
              <a:t>流量超标报警</a:t>
            </a:r>
            <a:endParaRPr kumimoji="0" lang="zh-CN" altLang="en-US" sz="1400" b="1" i="0" u="none" strike="noStrike" kern="1200" cap="none" spc="0" normalizeH="0" baseline="0" noProof="0" dirty="0">
              <a:ln>
                <a:noFill/>
              </a:ln>
              <a:solidFill>
                <a:srgbClr val="C00000"/>
              </a:solidFill>
              <a:effectLst/>
              <a:uLnTx/>
              <a:uFillTx/>
              <a:latin typeface="Arial" panose="020B0604020202020204"/>
              <a:ea typeface="微软雅黑" panose="020B0503020204020204" pitchFamily="34" charset="-122"/>
              <a:cs typeface="+mn-cs"/>
            </a:endParaRPr>
          </a:p>
        </p:txBody>
      </p:sp>
      <p:grpSp>
        <p:nvGrpSpPr>
          <p:cNvPr id="13" name="组合 12"/>
          <p:cNvGrpSpPr/>
          <p:nvPr/>
        </p:nvGrpSpPr>
        <p:grpSpPr>
          <a:xfrm>
            <a:off x="6068247" y="2484050"/>
            <a:ext cx="1531594" cy="1427083"/>
            <a:chOff x="9957144" y="2324927"/>
            <a:chExt cx="1531594" cy="1748611"/>
          </a:xfrm>
        </p:grpSpPr>
        <p:grpSp>
          <p:nvGrpSpPr>
            <p:cNvPr id="82" name="组合 81"/>
            <p:cNvGrpSpPr/>
            <p:nvPr/>
          </p:nvGrpSpPr>
          <p:grpSpPr>
            <a:xfrm>
              <a:off x="9957144" y="2452423"/>
              <a:ext cx="1487034" cy="969929"/>
              <a:chOff x="2282753" y="1181741"/>
              <a:chExt cx="4578494" cy="2780017"/>
            </a:xfrm>
          </p:grpSpPr>
          <p:pic>
            <p:nvPicPr>
              <p:cNvPr id="87" name="图片 86"/>
              <p:cNvPicPr>
                <a:picLocks noChangeAspect="1"/>
              </p:cNvPicPr>
              <p:nvPr/>
            </p:nvPicPr>
            <p:blipFill>
              <a:blip r:embed="rId8"/>
              <a:stretch>
                <a:fillRect/>
              </a:stretch>
            </p:blipFill>
            <p:spPr>
              <a:xfrm>
                <a:off x="2282753" y="1181741"/>
                <a:ext cx="4578493" cy="2780017"/>
              </a:xfrm>
              <a:prstGeom prst="rect">
                <a:avLst/>
              </a:prstGeom>
            </p:spPr>
          </p:pic>
          <p:pic>
            <p:nvPicPr>
              <p:cNvPr id="88" name="图片 87"/>
              <p:cNvPicPr>
                <a:picLocks noChangeAspect="1"/>
              </p:cNvPicPr>
              <p:nvPr/>
            </p:nvPicPr>
            <p:blipFill rotWithShape="1">
              <a:blip r:embed="rId9"/>
              <a:srcRect t="39771"/>
              <a:stretch>
                <a:fillRect/>
              </a:stretch>
            </p:blipFill>
            <p:spPr>
              <a:xfrm>
                <a:off x="2282753" y="2283718"/>
                <a:ext cx="4578494" cy="1675828"/>
              </a:xfrm>
              <a:prstGeom prst="rect">
                <a:avLst/>
              </a:prstGeom>
            </p:spPr>
          </p:pic>
          <p:cxnSp>
            <p:nvCxnSpPr>
              <p:cNvPr id="89" name="直接连接符 88"/>
              <p:cNvCxnSpPr/>
              <p:nvPr/>
            </p:nvCxnSpPr>
            <p:spPr bwMode="auto">
              <a:xfrm>
                <a:off x="2627784" y="2277368"/>
                <a:ext cx="3744416" cy="0"/>
              </a:xfrm>
              <a:prstGeom prst="line">
                <a:avLst/>
              </a:prstGeom>
              <a:solidFill>
                <a:schemeClr val="accent1"/>
              </a:solidFill>
              <a:ln w="9525" cap="flat" cmpd="sng" algn="ctr">
                <a:solidFill>
                  <a:srgbClr val="0070C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0" name="直接连接符 89"/>
              <p:cNvCxnSpPr/>
              <p:nvPr/>
            </p:nvCxnSpPr>
            <p:spPr bwMode="auto">
              <a:xfrm>
                <a:off x="2627784" y="1955428"/>
                <a:ext cx="3744416" cy="0"/>
              </a:xfrm>
              <a:prstGeom prst="line">
                <a:avLst/>
              </a:prstGeom>
              <a:solidFill>
                <a:schemeClr val="accent1"/>
              </a:solidFill>
              <a:ln w="9525" cap="flat" cmpd="sng" algn="ctr">
                <a:solidFill>
                  <a:srgbClr val="C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pic>
          <p:nvPicPr>
            <p:cNvPr id="85" name="图片 84"/>
            <p:cNvPicPr>
              <a:picLocks noChangeAspect="1"/>
            </p:cNvPicPr>
            <p:nvPr/>
          </p:nvPicPr>
          <p:blipFill>
            <a:blip r:embed="rId10" cstate="print">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a:off x="9957144" y="2324927"/>
              <a:ext cx="1531594" cy="1748611"/>
            </a:xfrm>
            <a:prstGeom prst="rect">
              <a:avLst/>
            </a:prstGeom>
            <a:effectLst>
              <a:innerShdw blurRad="114300">
                <a:prstClr val="black"/>
              </a:innerShdw>
            </a:effectLst>
          </p:spPr>
        </p:pic>
      </p:grpSp>
      <p:pic>
        <p:nvPicPr>
          <p:cNvPr id="86" name="图片 85"/>
          <p:cNvPicPr>
            <a:picLocks noChangeAspect="1"/>
          </p:cNvPicPr>
          <p:nvPr/>
        </p:nvPicPr>
        <p:blipFill>
          <a:blip r:embed="rId11"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5566464" y="2851120"/>
            <a:ext cx="417211" cy="417211"/>
          </a:xfrm>
          <a:prstGeom prst="rect">
            <a:avLst/>
          </a:prstGeom>
        </p:spPr>
      </p:pic>
      <p:sp>
        <p:nvSpPr>
          <p:cNvPr id="115" name="文本框 114"/>
          <p:cNvSpPr txBox="1"/>
          <p:nvPr/>
        </p:nvSpPr>
        <p:spPr>
          <a:xfrm>
            <a:off x="2093868" y="3981261"/>
            <a:ext cx="1670650" cy="30777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1200" cap="none" spc="0" normalizeH="0" baseline="0" noProof="0" dirty="0" smtClean="0">
                <a:ln>
                  <a:noFill/>
                </a:ln>
                <a:solidFill>
                  <a:srgbClr val="000000"/>
                </a:solidFill>
                <a:effectLst/>
                <a:uLnTx/>
                <a:uFillTx/>
                <a:latin typeface="Arial" panose="020B0604020202020204"/>
                <a:ea typeface="微软雅黑" panose="020B0503020204020204" pitchFamily="34" charset="-122"/>
                <a:cs typeface="+mn-cs"/>
              </a:rPr>
              <a:t>学生密度识别</a:t>
            </a:r>
            <a:r>
              <a:rPr kumimoji="0" lang="en-US" altLang="zh-CN" sz="1400" b="1" i="0" u="none" strike="noStrike" kern="1200" cap="none" spc="0" normalizeH="0" baseline="0" noProof="0" dirty="0" smtClean="0">
                <a:ln>
                  <a:noFill/>
                </a:ln>
                <a:solidFill>
                  <a:srgbClr val="000000"/>
                </a:solidFill>
                <a:effectLst/>
                <a:uLnTx/>
                <a:uFillTx/>
                <a:latin typeface="Arial" panose="020B0604020202020204"/>
                <a:ea typeface="微软雅黑" panose="020B0503020204020204" pitchFamily="34" charset="-122"/>
                <a:cs typeface="+mn-cs"/>
              </a:rPr>
              <a:t>/</a:t>
            </a:r>
            <a:r>
              <a:rPr kumimoji="0" lang="zh-CN" altLang="en-US" sz="1400" b="1" i="0" u="none" strike="noStrike" kern="1200" cap="none" spc="0" normalizeH="0" baseline="0" noProof="0" dirty="0" smtClean="0">
                <a:ln>
                  <a:noFill/>
                </a:ln>
                <a:solidFill>
                  <a:srgbClr val="000000"/>
                </a:solidFill>
                <a:effectLst/>
                <a:uLnTx/>
                <a:uFillTx/>
                <a:latin typeface="Arial" panose="020B0604020202020204"/>
                <a:ea typeface="微软雅黑" panose="020B0503020204020204" pitchFamily="34" charset="-122"/>
                <a:cs typeface="+mn-cs"/>
              </a:rPr>
              <a:t>统计</a:t>
            </a:r>
            <a:endParaRPr kumimoji="0" lang="zh-CN" altLang="en-US" sz="1400" b="1"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endParaRPr>
          </a:p>
        </p:txBody>
      </p:sp>
      <p:sp>
        <p:nvSpPr>
          <p:cNvPr id="114" name="文本框 55"/>
          <p:cNvSpPr txBox="1"/>
          <p:nvPr/>
        </p:nvSpPr>
        <p:spPr>
          <a:xfrm>
            <a:off x="603998" y="4012095"/>
            <a:ext cx="859467" cy="461665"/>
          </a:xfrm>
          <a:prstGeom prst="rect">
            <a:avLst/>
          </a:prstGeom>
          <a:noFill/>
        </p:spPr>
        <p:txBody>
          <a:bodyPr wrap="square" rtlCol="0">
            <a:spAutoFit/>
          </a:bodyPr>
          <a:lstStyle>
            <a:defPPr>
              <a:defRPr lang="zh-CN"/>
            </a:defPPr>
            <a:lvl1pPr>
              <a:defRPr sz="1200" b="1">
                <a:effectLst>
                  <a:outerShdw blurRad="38100" dist="38100" dir="2700000" algn="tl">
                    <a:srgbClr val="000000">
                      <a:alpha val="43137"/>
                    </a:srgbClr>
                  </a:outerShdw>
                </a:effectLst>
              </a:defRPr>
            </a:lvl1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200" b="1" i="0" u="none" strike="noStrike" kern="1200" cap="none" spc="0" normalizeH="0" baseline="0" noProof="0" dirty="0" smtClean="0">
                <a:ln>
                  <a:noFill/>
                </a:ln>
                <a:solidFill>
                  <a:srgbClr val="C00000"/>
                </a:solidFill>
                <a:effectLst/>
                <a:uLnTx/>
                <a:uFillTx/>
                <a:latin typeface="Arial" panose="020B0604020202020204"/>
                <a:ea typeface="微软雅黑" panose="020B0503020204020204" pitchFamily="34" charset="-122"/>
                <a:cs typeface="+mn-cs"/>
              </a:rPr>
              <a:t>现场相机</a:t>
            </a:r>
            <a:endParaRPr kumimoji="0" lang="en-US" altLang="zh-CN" sz="1200" b="1" i="0" u="none" strike="noStrike" kern="1200" cap="none" spc="0" normalizeH="0" baseline="0" noProof="0" dirty="0" smtClean="0">
              <a:ln>
                <a:noFill/>
              </a:ln>
              <a:solidFill>
                <a:srgbClr val="C00000"/>
              </a:solidFill>
              <a:effectLst/>
              <a:uLnTx/>
              <a:uFillTx/>
              <a:latin typeface="Arial" panose="020B0604020202020204"/>
              <a:ea typeface="微软雅黑" panose="020B0503020204020204" pitchFamily="34" charset="-122"/>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200" b="1" i="0" u="none" strike="noStrike" kern="1200" cap="none" spc="0" normalizeH="0" baseline="0" noProof="0" dirty="0" smtClean="0">
                <a:ln>
                  <a:noFill/>
                </a:ln>
                <a:solidFill>
                  <a:srgbClr val="C00000"/>
                </a:solidFill>
                <a:effectLst/>
                <a:uLnTx/>
                <a:uFillTx/>
                <a:latin typeface="Arial" panose="020B0604020202020204"/>
                <a:ea typeface="微软雅黑" panose="020B0503020204020204" pitchFamily="34" charset="-122"/>
                <a:cs typeface="+mn-cs"/>
              </a:rPr>
              <a:t>语音预警</a:t>
            </a:r>
            <a:endParaRPr kumimoji="0" lang="zh-CN" altLang="en-US" sz="1200" b="1" i="0" u="none" strike="noStrike" kern="1200" cap="none" spc="0" normalizeH="0" baseline="0" noProof="0" dirty="0">
              <a:ln>
                <a:noFill/>
              </a:ln>
              <a:solidFill>
                <a:srgbClr val="C00000"/>
              </a:solidFill>
              <a:effectLst/>
              <a:uLnTx/>
              <a:uFillTx/>
              <a:latin typeface="Arial" panose="020B0604020202020204"/>
              <a:ea typeface="微软雅黑" panose="020B0503020204020204" pitchFamily="34" charset="-122"/>
              <a:cs typeface="+mn-cs"/>
            </a:endParaRPr>
          </a:p>
        </p:txBody>
      </p:sp>
      <p:pic>
        <p:nvPicPr>
          <p:cNvPr id="116" name="图片 115"/>
          <p:cNvPicPr>
            <a:picLocks noChangeAspect="1"/>
          </p:cNvPicPr>
          <p:nvPr/>
        </p:nvPicPr>
        <p:blipFill>
          <a:blip r:embed="rId12" cstate="print">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flipH="1">
            <a:off x="1484685" y="1609523"/>
            <a:ext cx="379154" cy="354684"/>
          </a:xfrm>
          <a:prstGeom prst="rect">
            <a:avLst/>
          </a:prstGeom>
        </p:spPr>
      </p:pic>
      <p:pic>
        <p:nvPicPr>
          <p:cNvPr id="117" name="图片 116"/>
          <p:cNvPicPr>
            <a:picLocks noChangeAspect="1"/>
          </p:cNvPicPr>
          <p:nvPr/>
        </p:nvPicPr>
        <p:blipFill>
          <a:blip r:embed="rId12" cstate="print">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flipH="1">
            <a:off x="1419597" y="4062550"/>
            <a:ext cx="379154" cy="354684"/>
          </a:xfrm>
          <a:prstGeom prst="rect">
            <a:avLst/>
          </a:prstGeom>
        </p:spPr>
      </p:pic>
      <p:cxnSp>
        <p:nvCxnSpPr>
          <p:cNvPr id="120" name="直接连接符 119"/>
          <p:cNvCxnSpPr/>
          <p:nvPr/>
        </p:nvCxnSpPr>
        <p:spPr bwMode="auto">
          <a:xfrm>
            <a:off x="6817452" y="2029013"/>
            <a:ext cx="16592" cy="466098"/>
          </a:xfrm>
          <a:prstGeom prst="line">
            <a:avLst/>
          </a:prstGeom>
          <a:solidFill>
            <a:schemeClr val="accent1"/>
          </a:solidFill>
          <a:ln w="28575" cap="flat" cmpd="sng" algn="ctr">
            <a:solidFill>
              <a:srgbClr val="C00000"/>
            </a:solidFill>
            <a:prstDash val="sysDot"/>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 name="矩形 2"/>
          <p:cNvSpPr/>
          <p:nvPr/>
        </p:nvSpPr>
        <p:spPr>
          <a:xfrm>
            <a:off x="8418970" y="2904673"/>
            <a:ext cx="3341230" cy="1754326"/>
          </a:xfrm>
          <a:prstGeom prst="rect">
            <a:avLst/>
          </a:prstGeom>
        </p:spPr>
        <p:txBody>
          <a:bodyPr wrap="square">
            <a:spAutoFit/>
          </a:bodyPr>
          <a:lstStyle/>
          <a:p>
            <a:pPr algn="just">
              <a:lnSpc>
                <a:spcPct val="150000"/>
              </a:lnSpc>
              <a:spcAft>
                <a:spcPts val="0"/>
              </a:spcAft>
            </a:pPr>
            <a:r>
              <a:rPr lang="zh-CN" altLang="en-US" sz="1200" kern="100" dirty="0" smtClean="0">
                <a:solidFill>
                  <a:srgbClr val="FF0000"/>
                </a:solidFill>
                <a:latin typeface="+mn-ea"/>
                <a:cs typeface="宋体" panose="02010600030101010101" pitchFamily="2" charset="-122"/>
              </a:rPr>
              <a:t>注意：</a:t>
            </a:r>
            <a:endParaRPr lang="en-US" altLang="zh-CN" sz="1200" kern="100" dirty="0" smtClean="0">
              <a:solidFill>
                <a:srgbClr val="FF0000"/>
              </a:solidFill>
              <a:latin typeface="+mn-ea"/>
              <a:cs typeface="宋体" panose="02010600030101010101" pitchFamily="2" charset="-122"/>
            </a:endParaRPr>
          </a:p>
          <a:p>
            <a:pPr marL="171450" indent="-171450" algn="just">
              <a:lnSpc>
                <a:spcPct val="150000"/>
              </a:lnSpc>
              <a:buFont typeface="Wingdings" panose="05000000000000000000" pitchFamily="2" charset="2"/>
              <a:buChar char="Ø"/>
            </a:pPr>
            <a:r>
              <a:rPr lang="zh-CN" altLang="en-US" sz="1200" kern="100" dirty="0" smtClean="0">
                <a:solidFill>
                  <a:srgbClr val="FF0000"/>
                </a:solidFill>
                <a:latin typeface="+mn-ea"/>
                <a:cs typeface="宋体" panose="02010600030101010101" pitchFamily="2" charset="-122"/>
              </a:rPr>
              <a:t>楼梯</a:t>
            </a:r>
            <a:r>
              <a:rPr lang="zh-CN" altLang="en-US" sz="1200" kern="100" dirty="0">
                <a:solidFill>
                  <a:srgbClr val="FF0000"/>
                </a:solidFill>
                <a:latin typeface="+mn-ea"/>
                <a:cs typeface="宋体" panose="02010600030101010101" pitchFamily="2" charset="-122"/>
              </a:rPr>
              <a:t>密度相机型号：</a:t>
            </a:r>
            <a:r>
              <a:rPr lang="en-US" altLang="zh-CN" sz="1200" kern="100" dirty="0">
                <a:solidFill>
                  <a:srgbClr val="FF0000"/>
                </a:solidFill>
                <a:latin typeface="+mn-ea"/>
                <a:cs typeface="宋体" panose="02010600030101010101" pitchFamily="2" charset="-122"/>
              </a:rPr>
              <a:t>DS-2CD2346FWDA1-IS/WJ</a:t>
            </a:r>
            <a:r>
              <a:rPr lang="zh-CN" altLang="en-US" sz="1200" kern="100" dirty="0">
                <a:solidFill>
                  <a:srgbClr val="FF0000"/>
                </a:solidFill>
                <a:latin typeface="+mn-ea"/>
                <a:cs typeface="宋体" panose="02010600030101010101" pitchFamily="2" charset="-122"/>
              </a:rPr>
              <a:t>，</a:t>
            </a:r>
            <a:r>
              <a:rPr lang="zh-CN" altLang="en-US" sz="1200" kern="100" dirty="0" smtClean="0">
                <a:solidFill>
                  <a:srgbClr val="FF0000"/>
                </a:solidFill>
                <a:latin typeface="+mn-ea"/>
                <a:cs typeface="宋体" panose="02010600030101010101" pitchFamily="2" charset="-122"/>
              </a:rPr>
              <a:t>预计</a:t>
            </a:r>
            <a:r>
              <a:rPr lang="en-US" altLang="zh-CN" sz="1200" kern="100" dirty="0" smtClean="0">
                <a:solidFill>
                  <a:srgbClr val="FF0000"/>
                </a:solidFill>
                <a:latin typeface="+mn-ea"/>
                <a:cs typeface="宋体" panose="02010600030101010101" pitchFamily="2" charset="-122"/>
              </a:rPr>
              <a:t>2018</a:t>
            </a:r>
            <a:r>
              <a:rPr lang="zh-CN" altLang="en-US" sz="1200" kern="100" dirty="0">
                <a:solidFill>
                  <a:srgbClr val="FF0000"/>
                </a:solidFill>
                <a:latin typeface="+mn-ea"/>
                <a:cs typeface="宋体" panose="02010600030101010101" pitchFamily="2" charset="-122"/>
              </a:rPr>
              <a:t>年</a:t>
            </a:r>
            <a:r>
              <a:rPr lang="en-US" altLang="zh-CN" sz="1200" kern="100" dirty="0" smtClean="0">
                <a:solidFill>
                  <a:srgbClr val="FF0000"/>
                </a:solidFill>
                <a:latin typeface="+mn-ea"/>
                <a:cs typeface="宋体" panose="02010600030101010101" pitchFamily="2" charset="-122"/>
              </a:rPr>
              <a:t>11</a:t>
            </a:r>
            <a:r>
              <a:rPr lang="zh-CN" altLang="en-US" sz="1200" kern="100" dirty="0">
                <a:solidFill>
                  <a:srgbClr val="FF0000"/>
                </a:solidFill>
                <a:latin typeface="+mn-ea"/>
                <a:cs typeface="宋体" panose="02010600030101010101" pitchFamily="2" charset="-122"/>
              </a:rPr>
              <a:t>月底发布</a:t>
            </a:r>
            <a:endParaRPr lang="en-US" altLang="zh-CN" sz="1200" kern="100" dirty="0">
              <a:solidFill>
                <a:srgbClr val="FF0000"/>
              </a:solidFill>
              <a:latin typeface="+mn-ea"/>
              <a:cs typeface="宋体" panose="02010600030101010101" pitchFamily="2" charset="-122"/>
            </a:endParaRPr>
          </a:p>
          <a:p>
            <a:pPr marL="171450" indent="-171450" algn="just">
              <a:lnSpc>
                <a:spcPct val="150000"/>
              </a:lnSpc>
              <a:spcAft>
                <a:spcPts val="0"/>
              </a:spcAft>
              <a:buFont typeface="Wingdings" panose="05000000000000000000" pitchFamily="2" charset="2"/>
              <a:buChar char="Ø"/>
            </a:pPr>
            <a:r>
              <a:rPr lang="en-US" altLang="zh-CN" sz="1200" kern="100" dirty="0" smtClean="0">
                <a:solidFill>
                  <a:srgbClr val="FF0000"/>
                </a:solidFill>
                <a:latin typeface="+mn-ea"/>
                <a:cs typeface="宋体" panose="02010600030101010101" pitchFamily="2" charset="-122"/>
              </a:rPr>
              <a:t>iVMS-9600 </a:t>
            </a:r>
            <a:r>
              <a:rPr lang="en-US" altLang="zh-CN" sz="1200" kern="100" dirty="0">
                <a:solidFill>
                  <a:srgbClr val="FF0000"/>
                </a:solidFill>
                <a:latin typeface="+mn-ea"/>
                <a:cs typeface="宋体" panose="02010600030101010101" pitchFamily="2" charset="-122"/>
              </a:rPr>
              <a:t>V2.4.5</a:t>
            </a:r>
            <a:r>
              <a:rPr lang="zh-CN" altLang="zh-CN" sz="1200" kern="100" dirty="0">
                <a:solidFill>
                  <a:srgbClr val="FF0000"/>
                </a:solidFill>
                <a:latin typeface="+mn-ea"/>
                <a:cs typeface="宋体" panose="02010600030101010101" pitchFamily="2" charset="-122"/>
              </a:rPr>
              <a:t>版本不支持接入楼梯密度</a:t>
            </a:r>
            <a:r>
              <a:rPr lang="zh-CN" altLang="zh-CN" sz="1200" kern="100" dirty="0" smtClean="0">
                <a:solidFill>
                  <a:srgbClr val="FF0000"/>
                </a:solidFill>
                <a:latin typeface="+mn-ea"/>
                <a:cs typeface="宋体" panose="02010600030101010101" pitchFamily="2" charset="-122"/>
              </a:rPr>
              <a:t>相机的</a:t>
            </a:r>
            <a:r>
              <a:rPr lang="zh-CN" altLang="zh-CN" sz="1200" kern="100" dirty="0">
                <a:solidFill>
                  <a:srgbClr val="FF0000"/>
                </a:solidFill>
                <a:latin typeface="+mn-ea"/>
                <a:cs typeface="宋体" panose="02010600030101010101" pitchFamily="2" charset="-122"/>
              </a:rPr>
              <a:t>密度超标告警，项目需要可以定制接入。</a:t>
            </a:r>
            <a:endParaRPr lang="zh-CN" altLang="zh-CN" sz="1200" kern="100" dirty="0">
              <a:solidFill>
                <a:srgbClr val="FF0000"/>
              </a:solidFill>
              <a:latin typeface="+mn-ea"/>
              <a:cs typeface="宋体" panose="02010600030101010101" pitchFamily="2" charset="-122"/>
            </a:endParaRPr>
          </a:p>
        </p:txBody>
      </p:sp>
    </p:spTree>
  </p:cSld>
  <p:clrMapOvr>
    <a:masterClrMapping/>
  </p:clrMapOvr>
  <p:transition spd="slow" advTm="51457">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右箭头 2"/>
          <p:cNvSpPr/>
          <p:nvPr/>
        </p:nvSpPr>
        <p:spPr bwMode="auto">
          <a:xfrm>
            <a:off x="484983" y="2937246"/>
            <a:ext cx="8595409" cy="473808"/>
          </a:xfrm>
          <a:prstGeom prst="rightArrow">
            <a:avLst/>
          </a:prstGeom>
          <a:solidFill>
            <a:srgbClr val="FFC000"/>
          </a:solidFill>
          <a:ln w="9525">
            <a:solidFill>
              <a:schemeClr val="tx1"/>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fontScale="62500" lnSpcReduction="20000"/>
          </a:bodyPr>
          <a:lstStyle/>
          <a:p>
            <a:pPr algn="ctr">
              <a:lnSpc>
                <a:spcPct val="150000"/>
              </a:lnSpc>
              <a:spcBef>
                <a:spcPts val="600"/>
              </a:spcBef>
              <a:spcAft>
                <a:spcPts val="600"/>
              </a:spcAft>
              <a:buFont typeface="Arial" panose="020B0604020202020204" pitchFamily="34" charset="0"/>
              <a:buNone/>
            </a:pPr>
            <a:endParaRPr lang="zh-CN" altLang="en-US">
              <a:solidFill>
                <a:schemeClr val="bg1"/>
              </a:solidFill>
            </a:endParaRPr>
          </a:p>
        </p:txBody>
      </p:sp>
      <p:sp>
        <p:nvSpPr>
          <p:cNvPr id="2" name="标题 1"/>
          <p:cNvSpPr>
            <a:spLocks noGrp="1"/>
          </p:cNvSpPr>
          <p:nvPr>
            <p:ph type="title"/>
          </p:nvPr>
        </p:nvSpPr>
        <p:spPr/>
        <p:txBody>
          <a:bodyPr>
            <a:normAutofit/>
          </a:bodyPr>
          <a:lstStyle/>
          <a:p>
            <a:r>
              <a:rPr lang="zh-CN" altLang="en-US" dirty="0" smtClean="0"/>
              <a:t>一键报警</a:t>
            </a:r>
            <a:endParaRPr lang="zh-CN" altLang="en-US" dirty="0"/>
          </a:p>
        </p:txBody>
      </p:sp>
      <p:sp>
        <p:nvSpPr>
          <p:cNvPr id="6" name="圆角矩形 5"/>
          <p:cNvSpPr/>
          <p:nvPr/>
        </p:nvSpPr>
        <p:spPr>
          <a:xfrm>
            <a:off x="9198309" y="1567020"/>
            <a:ext cx="2581511" cy="3318726"/>
          </a:xfrm>
          <a:prstGeom prst="roundRect">
            <a:avLst>
              <a:gd name="adj" fmla="val 7472"/>
            </a:avLst>
          </a:prstGeom>
          <a:solidFill>
            <a:schemeClr val="bg1">
              <a:lumMod val="95000"/>
            </a:schemeClr>
          </a:solidFill>
          <a:ln w="12700">
            <a:solidFill>
              <a:schemeClr val="accent4">
                <a:lumMod val="50000"/>
                <a:lumOff val="50000"/>
              </a:schemeClr>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endParaRPr lang="zh-CN" altLang="en-US" sz="1400" b="1" kern="0">
              <a:solidFill>
                <a:schemeClr val="tx1"/>
              </a:solidFill>
              <a:latin typeface="+mn-ea"/>
            </a:endParaRPr>
          </a:p>
        </p:txBody>
      </p:sp>
      <p:sp>
        <p:nvSpPr>
          <p:cNvPr id="7" name="圆角矩形 6"/>
          <p:cNvSpPr/>
          <p:nvPr/>
        </p:nvSpPr>
        <p:spPr>
          <a:xfrm>
            <a:off x="484983" y="1567020"/>
            <a:ext cx="2589499" cy="3318726"/>
          </a:xfrm>
          <a:prstGeom prst="roundRect">
            <a:avLst>
              <a:gd name="adj" fmla="val 7472"/>
            </a:avLst>
          </a:prstGeom>
          <a:solidFill>
            <a:schemeClr val="bg1">
              <a:lumMod val="95000"/>
            </a:schemeClr>
          </a:solidFill>
          <a:ln w="12700">
            <a:solidFill>
              <a:schemeClr val="accent4">
                <a:lumMod val="50000"/>
                <a:lumOff val="50000"/>
              </a:schemeClr>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endParaRPr lang="zh-CN" altLang="en-US" sz="1400" b="1" kern="0">
              <a:solidFill>
                <a:schemeClr val="tx1"/>
              </a:solidFill>
              <a:latin typeface="+mn-ea"/>
            </a:endParaRPr>
          </a:p>
        </p:txBody>
      </p:sp>
      <p:sp>
        <p:nvSpPr>
          <p:cNvPr id="8" name="矩形 7"/>
          <p:cNvSpPr/>
          <p:nvPr/>
        </p:nvSpPr>
        <p:spPr>
          <a:xfrm>
            <a:off x="602900" y="1727140"/>
            <a:ext cx="2371410" cy="903213"/>
          </a:xfrm>
          <a:prstGeom prst="rect">
            <a:avLst/>
          </a:prstGeom>
          <a:solidFill>
            <a:schemeClr val="bg1">
              <a:lumMod val="95000"/>
            </a:schemeClr>
          </a:solidFill>
          <a:ln w="57150">
            <a:solidFill>
              <a:schemeClr val="bg1"/>
            </a:solidFill>
            <a:prstDash val="solid"/>
            <a:headEnd type="none" w="med" len="med"/>
            <a:tailEnd type="none" w="med" len="med"/>
          </a:ln>
          <a:effectLst>
            <a:glow rad="63500">
              <a:schemeClr val="accent4">
                <a:satMod val="175000"/>
                <a:alpha val="40000"/>
              </a:schemeClr>
            </a:glow>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zh-CN" altLang="en-US" sz="1600" b="1" kern="0" dirty="0">
                <a:solidFill>
                  <a:srgbClr val="C00000"/>
                </a:solidFill>
              </a:rPr>
              <a:t>一键报警柱</a:t>
            </a:r>
            <a:endParaRPr lang="zh-CN" altLang="en-US" sz="1600" b="1" kern="0" dirty="0">
              <a:solidFill>
                <a:srgbClr val="C00000"/>
              </a:solidFill>
            </a:endParaRPr>
          </a:p>
        </p:txBody>
      </p:sp>
      <p:sp>
        <p:nvSpPr>
          <p:cNvPr id="9" name="矩形 8"/>
          <p:cNvSpPr/>
          <p:nvPr/>
        </p:nvSpPr>
        <p:spPr>
          <a:xfrm>
            <a:off x="868041" y="2937246"/>
            <a:ext cx="1681719" cy="1440183"/>
          </a:xfrm>
          <a:prstGeom prst="rect">
            <a:avLst/>
          </a:prstGeom>
          <a:noFill/>
          <a:ln w="12700" cap="flat" cmpd="sng" algn="ctr">
            <a:noFill/>
            <a:prstDash val="solid"/>
            <a:miter lim="800000"/>
          </a:ln>
          <a:effectLst/>
        </p:spPr>
        <p:txBody>
          <a:bodyPr rtlCol="0" anchor="ctr"/>
          <a:lstStyle/>
          <a:p>
            <a:pPr marR="0" lvl="0" algn="ctr" defTabSz="685800" eaLnBrk="1" fontAlgn="auto" latinLnBrk="0" hangingPunct="1">
              <a:lnSpc>
                <a:spcPct val="150000"/>
              </a:lnSpc>
              <a:spcBef>
                <a:spcPts val="0"/>
              </a:spcBef>
              <a:spcAft>
                <a:spcPts val="0"/>
              </a:spcAft>
              <a:buClrTx/>
              <a:buSzTx/>
              <a:defRPr/>
            </a:pPr>
            <a:r>
              <a:rPr lang="zh-CN" altLang="en-US" sz="1600" b="1" kern="0" dirty="0">
                <a:latin typeface="+mn-ea"/>
              </a:rPr>
              <a:t>运动场</a:t>
            </a:r>
            <a:endParaRPr lang="en-US" altLang="zh-CN" sz="1600" b="1" kern="0" dirty="0">
              <a:latin typeface="+mn-ea"/>
            </a:endParaRPr>
          </a:p>
          <a:p>
            <a:pPr marR="0" lvl="0" algn="ctr" defTabSz="685800" eaLnBrk="1" fontAlgn="auto" latinLnBrk="0" hangingPunct="1">
              <a:lnSpc>
                <a:spcPct val="150000"/>
              </a:lnSpc>
              <a:spcBef>
                <a:spcPts val="0"/>
              </a:spcBef>
              <a:spcAft>
                <a:spcPts val="0"/>
              </a:spcAft>
              <a:buClrTx/>
              <a:buSzTx/>
              <a:defRPr/>
            </a:pPr>
            <a:r>
              <a:rPr lang="zh-CN" altLang="en-US" sz="1600" b="1" kern="0" dirty="0">
                <a:latin typeface="+mn-ea"/>
              </a:rPr>
              <a:t>校广场</a:t>
            </a:r>
            <a:endParaRPr lang="en-US" altLang="zh-CN" sz="1600" b="1" kern="0" dirty="0">
              <a:latin typeface="+mn-ea"/>
            </a:endParaRPr>
          </a:p>
          <a:p>
            <a:pPr marR="0" lvl="0" algn="ctr" defTabSz="685800" eaLnBrk="1" fontAlgn="auto" latinLnBrk="0" hangingPunct="1">
              <a:lnSpc>
                <a:spcPct val="150000"/>
              </a:lnSpc>
              <a:spcBef>
                <a:spcPts val="0"/>
              </a:spcBef>
              <a:spcAft>
                <a:spcPts val="0"/>
              </a:spcAft>
              <a:buClrTx/>
              <a:buSzTx/>
              <a:defRPr/>
            </a:pPr>
            <a:r>
              <a:rPr lang="zh-CN" altLang="en-US" sz="1600" b="1" kern="0" dirty="0" smtClean="0">
                <a:latin typeface="+mn-ea"/>
              </a:rPr>
              <a:t>主要道路</a:t>
            </a:r>
            <a:endParaRPr lang="en-US" altLang="zh-CN" sz="1600" b="1" kern="0" dirty="0" smtClean="0">
              <a:latin typeface="+mn-ea"/>
            </a:endParaRPr>
          </a:p>
          <a:p>
            <a:pPr marR="0" lvl="0" algn="ctr" defTabSz="685800" eaLnBrk="1" fontAlgn="auto" latinLnBrk="0" hangingPunct="1">
              <a:lnSpc>
                <a:spcPct val="150000"/>
              </a:lnSpc>
              <a:spcBef>
                <a:spcPts val="0"/>
              </a:spcBef>
              <a:spcAft>
                <a:spcPts val="0"/>
              </a:spcAft>
              <a:buClrTx/>
              <a:buSzTx/>
              <a:defRPr/>
            </a:pPr>
            <a:r>
              <a:rPr kumimoji="0" lang="zh-CN" altLang="en-US" sz="1600" b="1" i="0" u="none" strike="noStrike" kern="0" cap="none" spc="0" normalizeH="0" baseline="0" noProof="0" dirty="0" smtClean="0">
                <a:ln>
                  <a:noFill/>
                </a:ln>
                <a:solidFill>
                  <a:srgbClr val="00B050"/>
                </a:solidFill>
                <a:effectLst/>
                <a:uLnTx/>
                <a:uFillTx/>
                <a:latin typeface="+mn-ea"/>
              </a:rPr>
              <a:t>可替代监控立杆</a:t>
            </a:r>
            <a:endParaRPr kumimoji="0" lang="en-US" altLang="zh-CN" sz="1600" b="1" i="0" u="none" strike="noStrike" kern="0" cap="none" spc="0" normalizeH="0" baseline="0" noProof="0" dirty="0" smtClean="0">
              <a:ln>
                <a:noFill/>
              </a:ln>
              <a:solidFill>
                <a:srgbClr val="00B050"/>
              </a:solidFill>
              <a:effectLst/>
              <a:uLnTx/>
              <a:uFillTx/>
              <a:latin typeface="+mn-ea"/>
            </a:endParaRPr>
          </a:p>
        </p:txBody>
      </p:sp>
      <p:sp>
        <p:nvSpPr>
          <p:cNvPr id="10" name="圆角矩形 9"/>
          <p:cNvSpPr/>
          <p:nvPr/>
        </p:nvSpPr>
        <p:spPr>
          <a:xfrm>
            <a:off x="3300136" y="1567020"/>
            <a:ext cx="2589499" cy="3318726"/>
          </a:xfrm>
          <a:prstGeom prst="roundRect">
            <a:avLst>
              <a:gd name="adj" fmla="val 7472"/>
            </a:avLst>
          </a:prstGeom>
          <a:solidFill>
            <a:schemeClr val="bg1">
              <a:lumMod val="95000"/>
            </a:schemeClr>
          </a:solidFill>
          <a:ln w="12700">
            <a:solidFill>
              <a:schemeClr val="accent4">
                <a:lumMod val="50000"/>
                <a:lumOff val="50000"/>
              </a:schemeClr>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endParaRPr lang="zh-CN" altLang="en-US" sz="1400" b="1" kern="0">
              <a:solidFill>
                <a:schemeClr val="tx1"/>
              </a:solidFill>
              <a:latin typeface="+mn-ea"/>
            </a:endParaRPr>
          </a:p>
        </p:txBody>
      </p:sp>
      <p:sp>
        <p:nvSpPr>
          <p:cNvPr id="11" name="矩形 10"/>
          <p:cNvSpPr/>
          <p:nvPr/>
        </p:nvSpPr>
        <p:spPr>
          <a:xfrm>
            <a:off x="3433612" y="1727140"/>
            <a:ext cx="2322548" cy="903213"/>
          </a:xfrm>
          <a:prstGeom prst="rect">
            <a:avLst/>
          </a:prstGeom>
          <a:solidFill>
            <a:schemeClr val="bg1">
              <a:lumMod val="95000"/>
            </a:schemeClr>
          </a:solidFill>
          <a:ln w="57150">
            <a:solidFill>
              <a:schemeClr val="bg1"/>
            </a:solidFill>
            <a:prstDash val="solid"/>
            <a:headEnd type="none" w="med" len="med"/>
            <a:tailEnd type="none" w="med" len="med"/>
          </a:ln>
          <a:effectLst>
            <a:glow rad="63500">
              <a:schemeClr val="accent4">
                <a:satMod val="175000"/>
                <a:alpha val="40000"/>
              </a:schemeClr>
            </a:glow>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zh-CN" altLang="en-US" sz="1600" b="1" kern="0" dirty="0">
                <a:solidFill>
                  <a:srgbClr val="C00000"/>
                </a:solidFill>
              </a:rPr>
              <a:t>一键报警盒</a:t>
            </a:r>
            <a:endParaRPr lang="zh-CN" altLang="en-US" sz="1600" b="1" kern="0" dirty="0">
              <a:solidFill>
                <a:srgbClr val="C00000"/>
              </a:solidFill>
            </a:endParaRPr>
          </a:p>
        </p:txBody>
      </p:sp>
      <p:sp>
        <p:nvSpPr>
          <p:cNvPr id="12" name="矩形 11"/>
          <p:cNvSpPr/>
          <p:nvPr/>
        </p:nvSpPr>
        <p:spPr>
          <a:xfrm>
            <a:off x="3768731" y="3179130"/>
            <a:ext cx="1658046" cy="1263535"/>
          </a:xfrm>
          <a:prstGeom prst="rect">
            <a:avLst/>
          </a:prstGeom>
          <a:noFill/>
          <a:ln w="12700" cap="flat" cmpd="sng" algn="ctr">
            <a:noFill/>
            <a:prstDash val="solid"/>
            <a:miter lim="800000"/>
          </a:ln>
          <a:effectLst/>
        </p:spPr>
        <p:txBody>
          <a:bodyPr rtlCol="0" anchor="ctr"/>
          <a:lstStyle/>
          <a:p>
            <a:pPr algn="ctr" defTabSz="685800">
              <a:lnSpc>
                <a:spcPct val="150000"/>
              </a:lnSpc>
            </a:pPr>
            <a:r>
              <a:rPr lang="zh-CN" altLang="en-US" sz="1600" b="1" kern="0" dirty="0">
                <a:latin typeface="+mn-ea"/>
              </a:rPr>
              <a:t>教学楼</a:t>
            </a:r>
            <a:endParaRPr lang="en-US" altLang="zh-CN" sz="1600" b="1" kern="0" dirty="0">
              <a:latin typeface="+mn-ea"/>
            </a:endParaRPr>
          </a:p>
          <a:p>
            <a:pPr algn="ctr" defTabSz="685800">
              <a:lnSpc>
                <a:spcPct val="150000"/>
              </a:lnSpc>
            </a:pPr>
            <a:r>
              <a:rPr lang="zh-CN" altLang="en-US" sz="1600" b="1" kern="0" dirty="0">
                <a:latin typeface="+mn-ea"/>
              </a:rPr>
              <a:t>宿舍楼</a:t>
            </a:r>
            <a:endParaRPr lang="en-US" altLang="zh-CN" sz="1600" b="1" kern="0" dirty="0">
              <a:latin typeface="+mn-ea"/>
            </a:endParaRPr>
          </a:p>
          <a:p>
            <a:pPr algn="ctr" defTabSz="685800">
              <a:lnSpc>
                <a:spcPct val="150000"/>
              </a:lnSpc>
            </a:pPr>
            <a:r>
              <a:rPr lang="zh-CN" altLang="en-US" sz="1600" b="1" kern="0" dirty="0" smtClean="0">
                <a:latin typeface="+mn-ea"/>
              </a:rPr>
              <a:t>办公楼</a:t>
            </a:r>
            <a:endParaRPr lang="en-US" altLang="zh-CN" sz="1600" b="1" kern="0" dirty="0" smtClean="0">
              <a:latin typeface="+mn-ea"/>
            </a:endParaRPr>
          </a:p>
          <a:p>
            <a:pPr algn="ctr" defTabSz="685800">
              <a:lnSpc>
                <a:spcPct val="150000"/>
              </a:lnSpc>
            </a:pPr>
            <a:r>
              <a:rPr lang="zh-CN" altLang="en-US" sz="1600" b="1" kern="0" dirty="0" smtClean="0">
                <a:latin typeface="+mn-ea"/>
              </a:rPr>
              <a:t>财务中心</a:t>
            </a:r>
            <a:endParaRPr lang="en-US" altLang="zh-CN" sz="1600" b="1" kern="0" dirty="0">
              <a:latin typeface="+mn-ea"/>
            </a:endParaRPr>
          </a:p>
          <a:p>
            <a:pPr algn="ctr" defTabSz="685800">
              <a:lnSpc>
                <a:spcPct val="150000"/>
              </a:lnSpc>
            </a:pPr>
            <a:r>
              <a:rPr lang="zh-CN" altLang="en-US" sz="1600" b="1" kern="0" dirty="0">
                <a:latin typeface="+mn-ea"/>
              </a:rPr>
              <a:t>活动中心</a:t>
            </a:r>
            <a:endParaRPr lang="zh-CN" altLang="en-US" sz="1600" b="1" kern="0" dirty="0">
              <a:latin typeface="+mn-ea"/>
            </a:endParaRPr>
          </a:p>
        </p:txBody>
      </p:sp>
      <p:sp>
        <p:nvSpPr>
          <p:cNvPr id="13" name="圆角矩形 12"/>
          <p:cNvSpPr/>
          <p:nvPr/>
        </p:nvSpPr>
        <p:spPr>
          <a:xfrm>
            <a:off x="6115932" y="1567020"/>
            <a:ext cx="2589499" cy="3318726"/>
          </a:xfrm>
          <a:prstGeom prst="roundRect">
            <a:avLst>
              <a:gd name="adj" fmla="val 7472"/>
            </a:avLst>
          </a:prstGeom>
          <a:solidFill>
            <a:schemeClr val="bg1">
              <a:lumMod val="95000"/>
            </a:schemeClr>
          </a:solidFill>
          <a:ln w="12700">
            <a:solidFill>
              <a:schemeClr val="accent4">
                <a:lumMod val="50000"/>
                <a:lumOff val="50000"/>
              </a:schemeClr>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endParaRPr lang="zh-CN" altLang="en-US" sz="1400" b="1" kern="0">
              <a:solidFill>
                <a:schemeClr val="tx1"/>
              </a:solidFill>
              <a:latin typeface="+mn-ea"/>
            </a:endParaRPr>
          </a:p>
        </p:txBody>
      </p:sp>
      <p:sp>
        <p:nvSpPr>
          <p:cNvPr id="14" name="矩形 13"/>
          <p:cNvSpPr/>
          <p:nvPr/>
        </p:nvSpPr>
        <p:spPr>
          <a:xfrm>
            <a:off x="6249407" y="1727140"/>
            <a:ext cx="2322548" cy="903213"/>
          </a:xfrm>
          <a:prstGeom prst="rect">
            <a:avLst/>
          </a:prstGeom>
          <a:solidFill>
            <a:schemeClr val="bg1">
              <a:lumMod val="95000"/>
            </a:schemeClr>
          </a:solidFill>
          <a:ln w="57150">
            <a:solidFill>
              <a:schemeClr val="bg1"/>
            </a:solidFill>
            <a:prstDash val="solid"/>
            <a:headEnd type="none" w="med" len="med"/>
            <a:tailEnd type="none" w="med" len="med"/>
          </a:ln>
          <a:effectLst>
            <a:glow rad="63500">
              <a:schemeClr val="accent4">
                <a:satMod val="175000"/>
                <a:alpha val="40000"/>
              </a:schemeClr>
            </a:glow>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zh-CN" altLang="en-US" sz="1600" b="1" kern="0" dirty="0">
                <a:solidFill>
                  <a:srgbClr val="C00000"/>
                </a:solidFill>
              </a:rPr>
              <a:t>一键报警箱</a:t>
            </a:r>
            <a:endParaRPr lang="zh-CN" altLang="en-US" sz="1600" b="1" kern="0" dirty="0">
              <a:solidFill>
                <a:srgbClr val="C00000"/>
              </a:solidFill>
            </a:endParaRPr>
          </a:p>
        </p:txBody>
      </p:sp>
      <p:sp>
        <p:nvSpPr>
          <p:cNvPr id="15" name="矩形 14"/>
          <p:cNvSpPr/>
          <p:nvPr/>
        </p:nvSpPr>
        <p:spPr>
          <a:xfrm>
            <a:off x="6769812" y="2864408"/>
            <a:ext cx="1281737" cy="1079706"/>
          </a:xfrm>
          <a:prstGeom prst="rect">
            <a:avLst/>
          </a:prstGeom>
          <a:noFill/>
          <a:ln w="12700" cap="flat" cmpd="sng" algn="ctr">
            <a:noFill/>
            <a:prstDash val="solid"/>
            <a:miter lim="800000"/>
          </a:ln>
          <a:effectLst/>
        </p:spPr>
        <p:txBody>
          <a:bodyPr rtlCol="0" anchor="ctr"/>
          <a:lstStyle/>
          <a:p>
            <a:pPr algn="ctr" defTabSz="685800">
              <a:lnSpc>
                <a:spcPct val="150000"/>
              </a:lnSpc>
            </a:pPr>
            <a:r>
              <a:rPr lang="zh-CN" altLang="en-US" sz="1600" b="1" kern="0" dirty="0">
                <a:latin typeface="+mn-ea"/>
              </a:rPr>
              <a:t>门卫室</a:t>
            </a:r>
            <a:endParaRPr lang="en-US" altLang="zh-CN" sz="1600" b="1" kern="0" dirty="0">
              <a:latin typeface="+mn-ea"/>
            </a:endParaRPr>
          </a:p>
          <a:p>
            <a:pPr algn="ctr" defTabSz="685800">
              <a:lnSpc>
                <a:spcPct val="150000"/>
              </a:lnSpc>
            </a:pPr>
            <a:r>
              <a:rPr lang="zh-CN" altLang="en-US" sz="1600" b="1" kern="0" dirty="0">
                <a:latin typeface="+mn-ea"/>
              </a:rPr>
              <a:t>指挥中心</a:t>
            </a:r>
            <a:endParaRPr lang="zh-CN" altLang="en-US" sz="1600" b="1" kern="0" dirty="0">
              <a:latin typeface="+mn-ea"/>
            </a:endParaRPr>
          </a:p>
        </p:txBody>
      </p:sp>
      <p:pic>
        <p:nvPicPr>
          <p:cNvPr id="18" name="图片 17"/>
          <p:cNvPicPr>
            <a:picLocks noChangeAspect="1"/>
          </p:cNvPicPr>
          <p:nvPr/>
        </p:nvPicPr>
        <p:blipFill>
          <a:blip r:embed="rId1"/>
          <a:stretch>
            <a:fillRect/>
          </a:stretch>
        </p:blipFill>
        <p:spPr>
          <a:xfrm>
            <a:off x="935937" y="1866373"/>
            <a:ext cx="216287" cy="620984"/>
          </a:xfrm>
          <a:prstGeom prst="rect">
            <a:avLst/>
          </a:prstGeom>
        </p:spPr>
      </p:pic>
      <p:sp>
        <p:nvSpPr>
          <p:cNvPr id="19" name="文本框 18"/>
          <p:cNvSpPr txBox="1"/>
          <p:nvPr/>
        </p:nvSpPr>
        <p:spPr>
          <a:xfrm>
            <a:off x="9939716" y="2819312"/>
            <a:ext cx="1430017" cy="1895519"/>
          </a:xfrm>
          <a:prstGeom prst="rect">
            <a:avLst/>
          </a:prstGeom>
          <a:noFill/>
        </p:spPr>
        <p:txBody>
          <a:bodyPr wrap="square" rtlCol="0">
            <a:spAutoFit/>
          </a:bodyPr>
          <a:lstStyle/>
          <a:p>
            <a:pPr>
              <a:lnSpc>
                <a:spcPct val="150000"/>
              </a:lnSpc>
            </a:pPr>
            <a:r>
              <a:rPr lang="zh-CN" altLang="en-US" sz="1600" b="1" dirty="0">
                <a:latin typeface="微软雅黑" panose="020B0503020204020204" pitchFamily="34" charset="-122"/>
                <a:ea typeface="微软雅黑" panose="020B0503020204020204" pitchFamily="34" charset="-122"/>
              </a:rPr>
              <a:t>接处警管理</a:t>
            </a:r>
            <a:endParaRPr lang="en-US" altLang="zh-CN" sz="1600" b="1" dirty="0" smtClean="0">
              <a:latin typeface="微软雅黑" panose="020B0503020204020204" pitchFamily="34" charset="-122"/>
              <a:ea typeface="微软雅黑" panose="020B0503020204020204" pitchFamily="34" charset="-122"/>
            </a:endParaRPr>
          </a:p>
          <a:p>
            <a:pPr>
              <a:lnSpc>
                <a:spcPct val="150000"/>
              </a:lnSpc>
            </a:pPr>
            <a:r>
              <a:rPr lang="zh-CN" altLang="en-US" sz="1600" b="1" dirty="0" smtClean="0">
                <a:latin typeface="微软雅黑" panose="020B0503020204020204" pitchFamily="34" charset="-122"/>
                <a:ea typeface="微软雅黑" panose="020B0503020204020204" pitchFamily="34" charset="-122"/>
              </a:rPr>
              <a:t>远程控制</a:t>
            </a:r>
            <a:endParaRPr lang="en-US" altLang="zh-CN" sz="1600" b="1" dirty="0" smtClean="0">
              <a:latin typeface="微软雅黑" panose="020B0503020204020204" pitchFamily="34" charset="-122"/>
              <a:ea typeface="微软雅黑" panose="020B0503020204020204" pitchFamily="34" charset="-122"/>
            </a:endParaRPr>
          </a:p>
          <a:p>
            <a:pPr>
              <a:lnSpc>
                <a:spcPct val="150000"/>
              </a:lnSpc>
            </a:pPr>
            <a:r>
              <a:rPr lang="zh-CN" altLang="en-US" sz="1600" b="1" dirty="0" smtClean="0">
                <a:latin typeface="微软雅黑" panose="020B0503020204020204" pitchFamily="34" charset="-122"/>
                <a:ea typeface="微软雅黑" panose="020B0503020204020204" pitchFamily="34" charset="-122"/>
              </a:rPr>
              <a:t>视频</a:t>
            </a:r>
            <a:r>
              <a:rPr lang="zh-CN" altLang="en-US" sz="1600" b="1" dirty="0">
                <a:latin typeface="微软雅黑" panose="020B0503020204020204" pitchFamily="34" charset="-122"/>
                <a:ea typeface="微软雅黑" panose="020B0503020204020204" pitchFamily="34" charset="-122"/>
              </a:rPr>
              <a:t>应用</a:t>
            </a:r>
            <a:endParaRPr lang="en-US" altLang="zh-CN" sz="1600" b="1" dirty="0">
              <a:latin typeface="微软雅黑" panose="020B0503020204020204" pitchFamily="34" charset="-122"/>
              <a:ea typeface="微软雅黑" panose="020B0503020204020204" pitchFamily="34" charset="-122"/>
            </a:endParaRPr>
          </a:p>
          <a:p>
            <a:pPr>
              <a:lnSpc>
                <a:spcPct val="150000"/>
              </a:lnSpc>
            </a:pPr>
            <a:r>
              <a:rPr lang="zh-CN" altLang="en-US" sz="1600" b="1" dirty="0" smtClean="0">
                <a:latin typeface="微软雅黑" panose="020B0503020204020204" pitchFamily="34" charset="-122"/>
                <a:ea typeface="微软雅黑" panose="020B0503020204020204" pitchFamily="34" charset="-122"/>
              </a:rPr>
              <a:t>报警联动</a:t>
            </a:r>
            <a:endParaRPr lang="en-US" altLang="zh-CN" sz="1600" b="1" dirty="0" smtClean="0">
              <a:latin typeface="微软雅黑" panose="020B0503020204020204" pitchFamily="34" charset="-122"/>
              <a:ea typeface="微软雅黑" panose="020B0503020204020204" pitchFamily="34" charset="-122"/>
            </a:endParaRPr>
          </a:p>
          <a:p>
            <a:pPr>
              <a:lnSpc>
                <a:spcPct val="150000"/>
              </a:lnSpc>
            </a:pPr>
            <a:r>
              <a:rPr lang="zh-CN" altLang="en-US" sz="1600" b="1" dirty="0" smtClean="0">
                <a:latin typeface="微软雅黑" panose="020B0503020204020204" pitchFamily="34" charset="-122"/>
                <a:ea typeface="微软雅黑" panose="020B0503020204020204" pitchFamily="34" charset="-122"/>
              </a:rPr>
              <a:t>地图定位</a:t>
            </a:r>
            <a:endParaRPr lang="zh-CN" altLang="en-US" sz="1600" b="1" dirty="0">
              <a:latin typeface="微软雅黑" panose="020B0503020204020204" pitchFamily="34" charset="-122"/>
              <a:ea typeface="微软雅黑" panose="020B0503020204020204" pitchFamily="34" charset="-122"/>
            </a:endParaRPr>
          </a:p>
        </p:txBody>
      </p:sp>
      <p:pic>
        <p:nvPicPr>
          <p:cNvPr id="24" name="Picture 3" descr="E:\产品资料\一键报警设备\海康一键报警产品\产品图片\截图报警盒.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96896" y="2004669"/>
            <a:ext cx="260010" cy="402487"/>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5" name="Picture 3" descr="D:\紧急报警\产品照片\可视化报警盒.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3613896" y="1964604"/>
            <a:ext cx="309672" cy="507876"/>
          </a:xfrm>
          <a:prstGeom prst="rect">
            <a:avLst/>
          </a:prstGeom>
          <a:noFill/>
          <a:extLst>
            <a:ext uri="{909E8E84-426E-40DD-AFC4-6F175D3DCCD1}">
              <a14:hiddenFill xmlns:a14="http://schemas.microsoft.com/office/drawing/2010/main">
                <a:solidFill>
                  <a:srgbClr val="FFFFFF"/>
                </a:solidFill>
              </a14:hiddenFill>
            </a:ext>
          </a:extLst>
        </p:spPr>
      </p:pic>
      <p:sp>
        <p:nvSpPr>
          <p:cNvPr id="26" name="矩形 25"/>
          <p:cNvSpPr/>
          <p:nvPr/>
        </p:nvSpPr>
        <p:spPr>
          <a:xfrm>
            <a:off x="2100306" y="5669755"/>
            <a:ext cx="3546044" cy="507831"/>
          </a:xfrm>
          <a:prstGeom prst="rect">
            <a:avLst/>
          </a:prstGeom>
        </p:spPr>
        <p:txBody>
          <a:bodyPr wrap="square">
            <a:spAutoFit/>
          </a:bodyPr>
          <a:lstStyle/>
          <a:p>
            <a:pPr algn="ctr">
              <a:lnSpc>
                <a:spcPct val="150000"/>
              </a:lnSpc>
            </a:pPr>
            <a:r>
              <a:rPr lang="zh-CN" altLang="en-US" b="1" kern="0" dirty="0">
                <a:solidFill>
                  <a:srgbClr val="C00000"/>
                </a:solidFill>
                <a:latin typeface="+mn-ea"/>
              </a:rPr>
              <a:t>师生一键求助，校保安应急处置</a:t>
            </a:r>
            <a:endParaRPr lang="zh-CN" altLang="en-US" b="1" kern="0" dirty="0">
              <a:solidFill>
                <a:srgbClr val="C00000"/>
              </a:solidFill>
              <a:latin typeface="+mn-ea"/>
            </a:endParaRPr>
          </a:p>
        </p:txBody>
      </p:sp>
      <p:sp>
        <p:nvSpPr>
          <p:cNvPr id="27" name="矩形 26"/>
          <p:cNvSpPr/>
          <p:nvPr/>
        </p:nvSpPr>
        <p:spPr>
          <a:xfrm>
            <a:off x="7559884" y="5669756"/>
            <a:ext cx="3995720" cy="507831"/>
          </a:xfrm>
          <a:prstGeom prst="rect">
            <a:avLst/>
          </a:prstGeom>
        </p:spPr>
        <p:txBody>
          <a:bodyPr wrap="square">
            <a:spAutoFit/>
          </a:bodyPr>
          <a:lstStyle/>
          <a:p>
            <a:pPr algn="ctr">
              <a:lnSpc>
                <a:spcPct val="150000"/>
              </a:lnSpc>
            </a:pPr>
            <a:r>
              <a:rPr lang="zh-CN" altLang="en-US" b="1" kern="0" dirty="0">
                <a:solidFill>
                  <a:srgbClr val="C00000"/>
                </a:solidFill>
                <a:latin typeface="+mn-ea"/>
              </a:rPr>
              <a:t>重大事件 </a:t>
            </a:r>
            <a:r>
              <a:rPr lang="en-US" altLang="zh-CN" b="1" kern="0" dirty="0">
                <a:solidFill>
                  <a:srgbClr val="C00000"/>
                </a:solidFill>
                <a:latin typeface="+mn-ea"/>
              </a:rPr>
              <a:t>,</a:t>
            </a:r>
            <a:r>
              <a:rPr lang="zh-CN" altLang="en-US" b="1" kern="0" dirty="0">
                <a:solidFill>
                  <a:srgbClr val="C00000"/>
                </a:solidFill>
                <a:latin typeface="+mn-ea"/>
              </a:rPr>
              <a:t>保安向接警中心报警</a:t>
            </a:r>
            <a:endParaRPr lang="zh-CN" altLang="en-US" b="1" kern="0" dirty="0">
              <a:solidFill>
                <a:srgbClr val="C00000"/>
              </a:solidFill>
              <a:latin typeface="+mn-ea"/>
            </a:endParaRPr>
          </a:p>
        </p:txBody>
      </p:sp>
      <p:pic>
        <p:nvPicPr>
          <p:cNvPr id="28" name="图片 27"/>
          <p:cNvPicPr>
            <a:picLocks noChangeAspect="1"/>
          </p:cNvPicPr>
          <p:nvPr/>
        </p:nvPicPr>
        <p:blipFill>
          <a:blip r:embed="rId4">
            <a:duotone>
              <a:prstClr val="black"/>
              <a:schemeClr val="tx1">
                <a:tint val="45000"/>
                <a:satMod val="400000"/>
              </a:schemeClr>
            </a:duotone>
            <a:extLst>
              <a:ext uri="{BEBA8EAE-BF5A-486C-A8C5-ECC9F3942E4B}">
                <a14:imgProps xmlns:a14="http://schemas.microsoft.com/office/drawing/2010/main">
                  <a14:imgLayer r:embed="rId5">
                    <a14:imgEffect>
                      <a14:brightnessContrast bright="-60000"/>
                    </a14:imgEffect>
                  </a14:imgLayer>
                </a14:imgProps>
              </a:ext>
              <a:ext uri="{28A0092B-C50C-407E-A947-70E740481C1C}">
                <a14:useLocalDpi xmlns:a14="http://schemas.microsoft.com/office/drawing/2010/main" val="0"/>
              </a:ext>
            </a:extLst>
          </a:blip>
          <a:stretch>
            <a:fillRect/>
          </a:stretch>
        </p:blipFill>
        <p:spPr>
          <a:xfrm>
            <a:off x="6756906" y="5047925"/>
            <a:ext cx="1005861" cy="1271601"/>
          </a:xfrm>
          <a:prstGeom prst="rect">
            <a:avLst/>
          </a:prstGeom>
        </p:spPr>
      </p:pic>
      <p:pic>
        <p:nvPicPr>
          <p:cNvPr id="29" name="图片 2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8041" y="5074126"/>
            <a:ext cx="1273741" cy="1219200"/>
          </a:xfrm>
          <a:prstGeom prst="rect">
            <a:avLst/>
          </a:prstGeom>
        </p:spPr>
      </p:pic>
      <p:sp>
        <p:nvSpPr>
          <p:cNvPr id="30" name="矩形 29"/>
          <p:cNvSpPr/>
          <p:nvPr/>
        </p:nvSpPr>
        <p:spPr>
          <a:xfrm>
            <a:off x="9334754" y="1723832"/>
            <a:ext cx="2322548" cy="903213"/>
          </a:xfrm>
          <a:prstGeom prst="rect">
            <a:avLst/>
          </a:prstGeom>
          <a:solidFill>
            <a:schemeClr val="bg1">
              <a:lumMod val="95000"/>
            </a:schemeClr>
          </a:solidFill>
          <a:ln w="57150">
            <a:solidFill>
              <a:schemeClr val="bg1"/>
            </a:solidFill>
            <a:prstDash val="solid"/>
            <a:headEnd type="none" w="med" len="med"/>
            <a:tailEnd type="none" w="med" len="med"/>
          </a:ln>
          <a:effectLst>
            <a:glow rad="63500">
              <a:schemeClr val="accent4">
                <a:satMod val="175000"/>
                <a:alpha val="40000"/>
              </a:schemeClr>
            </a:glow>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en-US" altLang="zh-CN" sz="1600" b="1" kern="0" dirty="0" smtClean="0">
                <a:solidFill>
                  <a:srgbClr val="C00000"/>
                </a:solidFill>
              </a:rPr>
              <a:t>iVMS-9600</a:t>
            </a:r>
            <a:endParaRPr lang="zh-CN" altLang="en-US" sz="1600" b="1" kern="0" dirty="0">
              <a:solidFill>
                <a:srgbClr val="C00000"/>
              </a:solidFill>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39302" y="233892"/>
            <a:ext cx="3073400" cy="485914"/>
          </a:xfrm>
        </p:spPr>
        <p:txBody>
          <a:bodyPr>
            <a:normAutofit/>
          </a:bodyPr>
          <a:lstStyle/>
          <a:p>
            <a:r>
              <a:rPr lang="zh-CN" altLang="en-US" dirty="0" smtClean="0"/>
              <a:t>目录</a:t>
            </a:r>
            <a:endParaRPr lang="zh-CN" altLang="en-US" dirty="0"/>
          </a:p>
        </p:txBody>
      </p:sp>
      <p:sp>
        <p:nvSpPr>
          <p:cNvPr id="3" name="文本框 4"/>
          <p:cNvSpPr txBox="1"/>
          <p:nvPr/>
        </p:nvSpPr>
        <p:spPr>
          <a:xfrm>
            <a:off x="980034" y="4501566"/>
            <a:ext cx="1212465" cy="38081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1600" b="1" kern="1600" dirty="0" smtClean="0">
                <a:solidFill>
                  <a:srgbClr val="FF0000"/>
                </a:solidFill>
                <a:latin typeface="Arial" panose="020B0604020202020204"/>
                <a:ea typeface="微软雅黑" panose="020B0503020204020204" pitchFamily="34" charset="-122"/>
              </a:rPr>
              <a:t>背景需求</a:t>
            </a:r>
            <a:endParaRPr kumimoji="1" lang="zh-CN" altLang="en-US" sz="1600" b="1" i="0" u="none" strike="noStrike" kern="1600" cap="none" spc="0" normalizeH="0" baseline="0" noProof="0" dirty="0">
              <a:ln>
                <a:noFill/>
              </a:ln>
              <a:solidFill>
                <a:srgbClr val="FF0000"/>
              </a:solidFill>
              <a:effectLst/>
              <a:uLnTx/>
              <a:uFillTx/>
              <a:latin typeface="Arial" panose="020B0604020202020204"/>
              <a:ea typeface="微软雅黑" panose="020B0503020204020204" pitchFamily="34" charset="-122"/>
              <a:cs typeface="+mn-cs"/>
            </a:endParaRPr>
          </a:p>
        </p:txBody>
      </p:sp>
      <p:sp>
        <p:nvSpPr>
          <p:cNvPr id="4" name="文本框 5"/>
          <p:cNvSpPr txBox="1"/>
          <p:nvPr/>
        </p:nvSpPr>
        <p:spPr>
          <a:xfrm>
            <a:off x="2728181" y="4543375"/>
            <a:ext cx="1305769" cy="31592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defRPr/>
            </a:pPr>
            <a:r>
              <a:rPr kumimoji="1" lang="zh-CN" altLang="en-US" sz="1335" kern="1600" dirty="0" smtClean="0">
                <a:solidFill>
                  <a:sysClr val="windowText" lastClr="000000">
                    <a:lumMod val="50000"/>
                    <a:lumOff val="50000"/>
                  </a:sysClr>
                </a:solidFill>
                <a:latin typeface="Arial" panose="020B0604020202020204"/>
                <a:ea typeface="微软雅黑" panose="020B0503020204020204" pitchFamily="34" charset="-122"/>
              </a:rPr>
              <a:t>总体设计</a:t>
            </a:r>
            <a:endParaRPr kumimoji="1" lang="zh-CN" altLang="en-US" sz="1335" b="0" i="0" u="none" strike="noStrike" kern="1600" cap="none" spc="0" normalizeH="0" baseline="0" noProof="0" dirty="0">
              <a:ln>
                <a:noFill/>
              </a:ln>
              <a:solidFill>
                <a:sysClr val="windowText" lastClr="000000">
                  <a:lumMod val="50000"/>
                  <a:lumOff val="50000"/>
                </a:sysClr>
              </a:solidFill>
              <a:effectLst/>
              <a:uLnTx/>
              <a:uFillTx/>
              <a:latin typeface="Arial" panose="020B0604020202020204"/>
              <a:ea typeface="微软雅黑" panose="020B0503020204020204" pitchFamily="34" charset="-122"/>
              <a:cs typeface="+mn-cs"/>
            </a:endParaRPr>
          </a:p>
        </p:txBody>
      </p:sp>
      <p:sp>
        <p:nvSpPr>
          <p:cNvPr id="5" name="文本框 6"/>
          <p:cNvSpPr txBox="1"/>
          <p:nvPr/>
        </p:nvSpPr>
        <p:spPr>
          <a:xfrm>
            <a:off x="4408868" y="4543375"/>
            <a:ext cx="1629003" cy="338491"/>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defRPr/>
            </a:pPr>
            <a:r>
              <a:rPr kumimoji="1" lang="zh-CN" altLang="en-US" sz="1335" kern="1600" dirty="0" smtClean="0">
                <a:solidFill>
                  <a:sysClr val="windowText" lastClr="000000">
                    <a:lumMod val="50000"/>
                    <a:lumOff val="50000"/>
                  </a:sysClr>
                </a:solidFill>
                <a:latin typeface="Arial" panose="020B0604020202020204"/>
                <a:ea typeface="微软雅黑" panose="020B0503020204020204" pitchFamily="34" charset="-122"/>
              </a:rPr>
              <a:t>学校综合安防设计</a:t>
            </a:r>
            <a:endParaRPr kumimoji="1" lang="zh-CN" altLang="en-US" sz="1335" b="0" i="0" u="none" strike="noStrike" kern="1600" cap="none" spc="0" normalizeH="0" baseline="0" noProof="0" dirty="0">
              <a:ln>
                <a:noFill/>
              </a:ln>
              <a:solidFill>
                <a:sysClr val="windowText" lastClr="000000">
                  <a:lumMod val="50000"/>
                  <a:lumOff val="50000"/>
                </a:sysClr>
              </a:solidFill>
              <a:effectLst/>
              <a:uLnTx/>
              <a:uFillTx/>
              <a:latin typeface="Arial" panose="020B0604020202020204"/>
              <a:ea typeface="微软雅黑" panose="020B0503020204020204" pitchFamily="34" charset="-122"/>
              <a:cs typeface="+mn-cs"/>
            </a:endParaRPr>
          </a:p>
        </p:txBody>
      </p:sp>
      <p:sp>
        <p:nvSpPr>
          <p:cNvPr id="6" name="文本框 16"/>
          <p:cNvSpPr txBox="1"/>
          <p:nvPr/>
        </p:nvSpPr>
        <p:spPr>
          <a:xfrm>
            <a:off x="1274073" y="2598342"/>
            <a:ext cx="1304696" cy="83914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Tx/>
              <a:buNone/>
              <a:defRPr/>
            </a:pPr>
            <a:r>
              <a:rPr kumimoji="0" lang="en-US" altLang="zh-CN" sz="3735" b="1" i="0" u="none" strike="noStrike" kern="16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1</a:t>
            </a:r>
            <a:endParaRPr kumimoji="1" lang="zh-CN" altLang="en-US" sz="3735" b="1" i="0" u="none" strike="noStrike" kern="1600" cap="none" spc="0" normalizeH="0" baseline="0" noProof="0" dirty="0">
              <a:ln>
                <a:noFill/>
              </a:ln>
              <a:solidFill>
                <a:srgbClr val="FF0000"/>
              </a:solidFill>
              <a:effectLst/>
              <a:uLnTx/>
              <a:uFillTx/>
              <a:latin typeface="Arial" panose="020B0604020202020204"/>
              <a:ea typeface="微软雅黑" panose="020B0503020204020204" pitchFamily="34" charset="-122"/>
              <a:cs typeface="+mn-cs"/>
            </a:endParaRPr>
          </a:p>
        </p:txBody>
      </p:sp>
      <p:sp>
        <p:nvSpPr>
          <p:cNvPr id="7" name="文本框 17"/>
          <p:cNvSpPr txBox="1"/>
          <p:nvPr/>
        </p:nvSpPr>
        <p:spPr>
          <a:xfrm>
            <a:off x="3105972" y="2598342"/>
            <a:ext cx="1304696" cy="83914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Tx/>
              <a:buNone/>
              <a:defRPr/>
            </a:pPr>
            <a:r>
              <a:rPr kumimoji="0" lang="en-US" altLang="zh-CN" sz="3735" b="1" i="0" u="none" strike="noStrike" kern="1600" cap="none" spc="0" normalizeH="0" baseline="0" noProof="0" dirty="0">
                <a:ln>
                  <a:noFill/>
                </a:ln>
                <a:solidFill>
                  <a:srgbClr val="646F75"/>
                </a:solidFill>
                <a:effectLst/>
                <a:uLnTx/>
                <a:uFillTx/>
                <a:latin typeface="微软雅黑" panose="020B0503020204020204" pitchFamily="34" charset="-122"/>
                <a:ea typeface="微软雅黑" panose="020B0503020204020204" pitchFamily="34" charset="-122"/>
                <a:cs typeface="+mn-cs"/>
              </a:rPr>
              <a:t>2</a:t>
            </a:r>
            <a:endParaRPr kumimoji="1" lang="zh-CN" altLang="en-US" sz="3735" b="1" i="0" u="none" strike="noStrike" kern="1600" cap="none" spc="0" normalizeH="0" baseline="0" noProof="0" dirty="0">
              <a:ln>
                <a:noFill/>
              </a:ln>
              <a:solidFill>
                <a:srgbClr val="646F75"/>
              </a:solidFill>
              <a:effectLst/>
              <a:uLnTx/>
              <a:uFillTx/>
              <a:latin typeface="Arial" panose="020B0604020202020204"/>
              <a:ea typeface="微软雅黑" panose="020B0503020204020204" pitchFamily="34" charset="-122"/>
              <a:cs typeface="+mn-cs"/>
            </a:endParaRPr>
          </a:p>
        </p:txBody>
      </p:sp>
      <p:sp>
        <p:nvSpPr>
          <p:cNvPr id="8" name="文本框 18"/>
          <p:cNvSpPr txBox="1"/>
          <p:nvPr/>
        </p:nvSpPr>
        <p:spPr>
          <a:xfrm>
            <a:off x="4980916" y="2598342"/>
            <a:ext cx="746741" cy="83914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Tx/>
              <a:buNone/>
              <a:defRPr/>
            </a:pPr>
            <a:r>
              <a:rPr kumimoji="0" lang="en-US" altLang="zh-CN" sz="3735" b="1" i="0" u="none" strike="noStrike" kern="1600" cap="none" spc="0" normalizeH="0" baseline="0" noProof="0" dirty="0">
                <a:ln>
                  <a:noFill/>
                </a:ln>
                <a:solidFill>
                  <a:srgbClr val="646F75"/>
                </a:solidFill>
                <a:effectLst/>
                <a:uLnTx/>
                <a:uFillTx/>
                <a:latin typeface="微软雅黑" panose="020B0503020204020204" pitchFamily="34" charset="-122"/>
                <a:ea typeface="微软雅黑" panose="020B0503020204020204" pitchFamily="34" charset="-122"/>
                <a:cs typeface="+mn-cs"/>
              </a:rPr>
              <a:t>3</a:t>
            </a:r>
            <a:endParaRPr kumimoji="1" lang="zh-CN" altLang="en-US" sz="3735" b="1" i="0" u="none" strike="noStrike" kern="1600" cap="none" spc="0" normalizeH="0" baseline="0" noProof="0" dirty="0">
              <a:ln>
                <a:noFill/>
              </a:ln>
              <a:solidFill>
                <a:srgbClr val="646F75"/>
              </a:solidFill>
              <a:effectLst/>
              <a:uLnTx/>
              <a:uFillTx/>
              <a:latin typeface="Arial" panose="020B0604020202020204"/>
              <a:ea typeface="微软雅黑" panose="020B0503020204020204" pitchFamily="34" charset="-122"/>
              <a:cs typeface="+mn-cs"/>
            </a:endParaRPr>
          </a:p>
        </p:txBody>
      </p:sp>
      <p:sp>
        <p:nvSpPr>
          <p:cNvPr id="9" name="圆角矩形 1"/>
          <p:cNvSpPr/>
          <p:nvPr/>
        </p:nvSpPr>
        <p:spPr>
          <a:xfrm>
            <a:off x="2847519" y="2430859"/>
            <a:ext cx="1031171" cy="1341107"/>
          </a:xfrm>
          <a:custGeom>
            <a:avLst/>
            <a:gdLst/>
            <a:ahLst/>
            <a:cxnLst/>
            <a:rect l="l" t="t" r="r" b="b"/>
            <a:pathLst>
              <a:path w="773378" h="1005830">
                <a:moveTo>
                  <a:pt x="386690" y="946393"/>
                </a:moveTo>
                <a:cubicBezTo>
                  <a:pt x="374065" y="946393"/>
                  <a:pt x="363830" y="956628"/>
                  <a:pt x="363830" y="969253"/>
                </a:cubicBezTo>
                <a:cubicBezTo>
                  <a:pt x="363830" y="981878"/>
                  <a:pt x="374065" y="992113"/>
                  <a:pt x="386690" y="992113"/>
                </a:cubicBezTo>
                <a:cubicBezTo>
                  <a:pt x="399315" y="992113"/>
                  <a:pt x="409550" y="981878"/>
                  <a:pt x="409550" y="969253"/>
                </a:cubicBezTo>
                <a:cubicBezTo>
                  <a:pt x="409550" y="956628"/>
                  <a:pt x="399315" y="946393"/>
                  <a:pt x="386690" y="946393"/>
                </a:cubicBezTo>
                <a:close/>
                <a:moveTo>
                  <a:pt x="98139" y="72735"/>
                </a:moveTo>
                <a:cubicBezTo>
                  <a:pt x="78668" y="72735"/>
                  <a:pt x="62883" y="88520"/>
                  <a:pt x="62883" y="107991"/>
                </a:cubicBezTo>
                <a:lnTo>
                  <a:pt x="62883" y="897839"/>
                </a:lnTo>
                <a:cubicBezTo>
                  <a:pt x="62883" y="917310"/>
                  <a:pt x="78668" y="933095"/>
                  <a:pt x="98139" y="933095"/>
                </a:cubicBezTo>
                <a:lnTo>
                  <a:pt x="675239" y="933095"/>
                </a:lnTo>
                <a:cubicBezTo>
                  <a:pt x="694710" y="933095"/>
                  <a:pt x="710495" y="917310"/>
                  <a:pt x="710495" y="897839"/>
                </a:cubicBezTo>
                <a:lnTo>
                  <a:pt x="710495" y="107991"/>
                </a:lnTo>
                <a:cubicBezTo>
                  <a:pt x="710495" y="88520"/>
                  <a:pt x="694710" y="72735"/>
                  <a:pt x="675239" y="72735"/>
                </a:cubicBezTo>
                <a:close/>
                <a:moveTo>
                  <a:pt x="42102" y="0"/>
                </a:moveTo>
                <a:lnTo>
                  <a:pt x="731276" y="0"/>
                </a:lnTo>
                <a:cubicBezTo>
                  <a:pt x="754528" y="0"/>
                  <a:pt x="773378" y="18850"/>
                  <a:pt x="773378" y="42102"/>
                </a:cubicBezTo>
                <a:lnTo>
                  <a:pt x="773378" y="963728"/>
                </a:lnTo>
                <a:cubicBezTo>
                  <a:pt x="773378" y="986980"/>
                  <a:pt x="754528" y="1005830"/>
                  <a:pt x="731276" y="1005830"/>
                </a:cubicBezTo>
                <a:lnTo>
                  <a:pt x="42102" y="1005830"/>
                </a:lnTo>
                <a:cubicBezTo>
                  <a:pt x="18850" y="1005830"/>
                  <a:pt x="0" y="986980"/>
                  <a:pt x="0" y="963728"/>
                </a:cubicBezTo>
                <a:lnTo>
                  <a:pt x="0" y="42102"/>
                </a:lnTo>
                <a:cubicBezTo>
                  <a:pt x="0" y="18850"/>
                  <a:pt x="18850" y="0"/>
                  <a:pt x="42102" y="0"/>
                </a:cubicBezTo>
                <a:close/>
              </a:path>
            </a:pathLst>
          </a:custGeom>
          <a:solidFill>
            <a:srgbClr val="778288"/>
          </a:solidFill>
          <a:ln w="25400" cap="flat" cmpd="sng" algn="ctr">
            <a:noFill/>
            <a:prstDash val="solid"/>
          </a:ln>
          <a:effectLst>
            <a:reflection blurRad="6350" stA="39000" endPos="25000" dist="38100" dir="5400000" sy="-100000" algn="bl" rotWithShape="0"/>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 lastClr="FFFFFF"/>
              </a:solidFill>
              <a:effectLst/>
              <a:uLnTx/>
              <a:uFillTx/>
              <a:latin typeface="Arial" panose="020B0604020202020204"/>
              <a:ea typeface="微软雅黑" panose="020B0503020204020204" pitchFamily="34" charset="-122"/>
              <a:cs typeface="+mn-cs"/>
            </a:endParaRPr>
          </a:p>
        </p:txBody>
      </p:sp>
      <p:sp>
        <p:nvSpPr>
          <p:cNvPr id="10" name="圆角矩形 1"/>
          <p:cNvSpPr/>
          <p:nvPr/>
        </p:nvSpPr>
        <p:spPr>
          <a:xfrm>
            <a:off x="4686413" y="2430859"/>
            <a:ext cx="1031171" cy="1341107"/>
          </a:xfrm>
          <a:custGeom>
            <a:avLst/>
            <a:gdLst/>
            <a:ahLst/>
            <a:cxnLst/>
            <a:rect l="l" t="t" r="r" b="b"/>
            <a:pathLst>
              <a:path w="773378" h="1005830">
                <a:moveTo>
                  <a:pt x="386690" y="946393"/>
                </a:moveTo>
                <a:cubicBezTo>
                  <a:pt x="374065" y="946393"/>
                  <a:pt x="363830" y="956628"/>
                  <a:pt x="363830" y="969253"/>
                </a:cubicBezTo>
                <a:cubicBezTo>
                  <a:pt x="363830" y="981878"/>
                  <a:pt x="374065" y="992113"/>
                  <a:pt x="386690" y="992113"/>
                </a:cubicBezTo>
                <a:cubicBezTo>
                  <a:pt x="399315" y="992113"/>
                  <a:pt x="409550" y="981878"/>
                  <a:pt x="409550" y="969253"/>
                </a:cubicBezTo>
                <a:cubicBezTo>
                  <a:pt x="409550" y="956628"/>
                  <a:pt x="399315" y="946393"/>
                  <a:pt x="386690" y="946393"/>
                </a:cubicBezTo>
                <a:close/>
                <a:moveTo>
                  <a:pt x="98139" y="72735"/>
                </a:moveTo>
                <a:cubicBezTo>
                  <a:pt x="78668" y="72735"/>
                  <a:pt x="62883" y="88520"/>
                  <a:pt x="62883" y="107991"/>
                </a:cubicBezTo>
                <a:lnTo>
                  <a:pt x="62883" y="897839"/>
                </a:lnTo>
                <a:cubicBezTo>
                  <a:pt x="62883" y="917310"/>
                  <a:pt x="78668" y="933095"/>
                  <a:pt x="98139" y="933095"/>
                </a:cubicBezTo>
                <a:lnTo>
                  <a:pt x="675239" y="933095"/>
                </a:lnTo>
                <a:cubicBezTo>
                  <a:pt x="694710" y="933095"/>
                  <a:pt x="710495" y="917310"/>
                  <a:pt x="710495" y="897839"/>
                </a:cubicBezTo>
                <a:lnTo>
                  <a:pt x="710495" y="107991"/>
                </a:lnTo>
                <a:cubicBezTo>
                  <a:pt x="710495" y="88520"/>
                  <a:pt x="694710" y="72735"/>
                  <a:pt x="675239" y="72735"/>
                </a:cubicBezTo>
                <a:close/>
                <a:moveTo>
                  <a:pt x="42102" y="0"/>
                </a:moveTo>
                <a:lnTo>
                  <a:pt x="731276" y="0"/>
                </a:lnTo>
                <a:cubicBezTo>
                  <a:pt x="754528" y="0"/>
                  <a:pt x="773378" y="18850"/>
                  <a:pt x="773378" y="42102"/>
                </a:cubicBezTo>
                <a:lnTo>
                  <a:pt x="773378" y="963728"/>
                </a:lnTo>
                <a:cubicBezTo>
                  <a:pt x="773378" y="986980"/>
                  <a:pt x="754528" y="1005830"/>
                  <a:pt x="731276" y="1005830"/>
                </a:cubicBezTo>
                <a:lnTo>
                  <a:pt x="42102" y="1005830"/>
                </a:lnTo>
                <a:cubicBezTo>
                  <a:pt x="18850" y="1005830"/>
                  <a:pt x="0" y="986980"/>
                  <a:pt x="0" y="963728"/>
                </a:cubicBezTo>
                <a:lnTo>
                  <a:pt x="0" y="42102"/>
                </a:lnTo>
                <a:cubicBezTo>
                  <a:pt x="0" y="18850"/>
                  <a:pt x="18850" y="0"/>
                  <a:pt x="42102" y="0"/>
                </a:cubicBezTo>
                <a:close/>
              </a:path>
            </a:pathLst>
          </a:custGeom>
          <a:solidFill>
            <a:srgbClr val="778288"/>
          </a:solidFill>
          <a:ln w="25400" cap="flat" cmpd="sng" algn="ctr">
            <a:noFill/>
            <a:prstDash val="solid"/>
          </a:ln>
          <a:effectLst>
            <a:reflection blurRad="6350" stA="39000" endPos="25000" dist="38100" dir="5400000" sy="-100000" algn="bl" rotWithShape="0"/>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 lastClr="FFFFFF"/>
              </a:solidFill>
              <a:effectLst/>
              <a:uLnTx/>
              <a:uFillTx/>
              <a:latin typeface="Arial" panose="020B0604020202020204"/>
              <a:ea typeface="微软雅黑" panose="020B0503020204020204" pitchFamily="34" charset="-122"/>
              <a:cs typeface="+mn-cs"/>
            </a:endParaRPr>
          </a:p>
        </p:txBody>
      </p:sp>
      <p:sp>
        <p:nvSpPr>
          <p:cNvPr id="11" name="圆角矩形 1"/>
          <p:cNvSpPr/>
          <p:nvPr/>
        </p:nvSpPr>
        <p:spPr>
          <a:xfrm>
            <a:off x="1008624" y="2430859"/>
            <a:ext cx="1031171" cy="1341107"/>
          </a:xfrm>
          <a:custGeom>
            <a:avLst/>
            <a:gdLst/>
            <a:ahLst/>
            <a:cxnLst/>
            <a:rect l="l" t="t" r="r" b="b"/>
            <a:pathLst>
              <a:path w="773378" h="1005830">
                <a:moveTo>
                  <a:pt x="386690" y="946393"/>
                </a:moveTo>
                <a:cubicBezTo>
                  <a:pt x="374065" y="946393"/>
                  <a:pt x="363830" y="956628"/>
                  <a:pt x="363830" y="969253"/>
                </a:cubicBezTo>
                <a:cubicBezTo>
                  <a:pt x="363830" y="981878"/>
                  <a:pt x="374065" y="992113"/>
                  <a:pt x="386690" y="992113"/>
                </a:cubicBezTo>
                <a:cubicBezTo>
                  <a:pt x="399315" y="992113"/>
                  <a:pt x="409550" y="981878"/>
                  <a:pt x="409550" y="969253"/>
                </a:cubicBezTo>
                <a:cubicBezTo>
                  <a:pt x="409550" y="956628"/>
                  <a:pt x="399315" y="946393"/>
                  <a:pt x="386690" y="946393"/>
                </a:cubicBezTo>
                <a:close/>
                <a:moveTo>
                  <a:pt x="98139" y="72735"/>
                </a:moveTo>
                <a:cubicBezTo>
                  <a:pt x="78668" y="72735"/>
                  <a:pt x="62883" y="88520"/>
                  <a:pt x="62883" y="107991"/>
                </a:cubicBezTo>
                <a:lnTo>
                  <a:pt x="62883" y="897839"/>
                </a:lnTo>
                <a:cubicBezTo>
                  <a:pt x="62883" y="917310"/>
                  <a:pt x="78668" y="933095"/>
                  <a:pt x="98139" y="933095"/>
                </a:cubicBezTo>
                <a:lnTo>
                  <a:pt x="675239" y="933095"/>
                </a:lnTo>
                <a:cubicBezTo>
                  <a:pt x="694710" y="933095"/>
                  <a:pt x="710495" y="917310"/>
                  <a:pt x="710495" y="897839"/>
                </a:cubicBezTo>
                <a:lnTo>
                  <a:pt x="710495" y="107991"/>
                </a:lnTo>
                <a:cubicBezTo>
                  <a:pt x="710495" y="88520"/>
                  <a:pt x="694710" y="72735"/>
                  <a:pt x="675239" y="72735"/>
                </a:cubicBezTo>
                <a:close/>
                <a:moveTo>
                  <a:pt x="42102" y="0"/>
                </a:moveTo>
                <a:lnTo>
                  <a:pt x="731276" y="0"/>
                </a:lnTo>
                <a:cubicBezTo>
                  <a:pt x="754528" y="0"/>
                  <a:pt x="773378" y="18850"/>
                  <a:pt x="773378" y="42102"/>
                </a:cubicBezTo>
                <a:lnTo>
                  <a:pt x="773378" y="963728"/>
                </a:lnTo>
                <a:cubicBezTo>
                  <a:pt x="773378" y="986980"/>
                  <a:pt x="754528" y="1005830"/>
                  <a:pt x="731276" y="1005830"/>
                </a:cubicBezTo>
                <a:lnTo>
                  <a:pt x="42102" y="1005830"/>
                </a:lnTo>
                <a:cubicBezTo>
                  <a:pt x="18850" y="1005830"/>
                  <a:pt x="0" y="986980"/>
                  <a:pt x="0" y="963728"/>
                </a:cubicBezTo>
                <a:lnTo>
                  <a:pt x="0" y="42102"/>
                </a:lnTo>
                <a:cubicBezTo>
                  <a:pt x="0" y="18850"/>
                  <a:pt x="18850" y="0"/>
                  <a:pt x="42102" y="0"/>
                </a:cubicBezTo>
                <a:close/>
              </a:path>
            </a:pathLst>
          </a:custGeom>
          <a:solidFill>
            <a:srgbClr val="E60012"/>
          </a:solidFill>
          <a:ln w="25400" cap="flat" cmpd="sng" algn="ctr">
            <a:noFill/>
            <a:prstDash val="solid"/>
          </a:ln>
          <a:effectLst>
            <a:reflection blurRad="6350" stA="39000" endPos="25000" dist="38100" dir="5400000" sy="-100000" algn="bl" rotWithShape="0"/>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 lastClr="FFFFFF"/>
              </a:solidFill>
              <a:effectLst/>
              <a:uLnTx/>
              <a:uFillTx/>
              <a:latin typeface="Arial" panose="020B0604020202020204"/>
              <a:ea typeface="微软雅黑" panose="020B0503020204020204" pitchFamily="34" charset="-122"/>
              <a:cs typeface="+mn-cs"/>
            </a:endParaRPr>
          </a:p>
        </p:txBody>
      </p:sp>
      <p:cxnSp>
        <p:nvCxnSpPr>
          <p:cNvPr id="12" name="直接连接符 11"/>
          <p:cNvCxnSpPr/>
          <p:nvPr/>
        </p:nvCxnSpPr>
        <p:spPr>
          <a:xfrm>
            <a:off x="783163" y="4322630"/>
            <a:ext cx="1482093" cy="0"/>
          </a:xfrm>
          <a:prstGeom prst="line">
            <a:avLst/>
          </a:prstGeom>
          <a:noFill/>
          <a:ln w="9525" cap="flat" cmpd="sng" algn="ctr">
            <a:solidFill>
              <a:srgbClr val="E60012"/>
            </a:solidFill>
            <a:prstDash val="sysDash"/>
          </a:ln>
          <a:effectLst/>
        </p:spPr>
      </p:cxnSp>
      <p:cxnSp>
        <p:nvCxnSpPr>
          <p:cNvPr id="13" name="直接连接符 12"/>
          <p:cNvCxnSpPr/>
          <p:nvPr/>
        </p:nvCxnSpPr>
        <p:spPr>
          <a:xfrm>
            <a:off x="2578770" y="4317536"/>
            <a:ext cx="1482093" cy="0"/>
          </a:xfrm>
          <a:prstGeom prst="line">
            <a:avLst/>
          </a:prstGeom>
          <a:noFill/>
          <a:ln w="9525" cap="flat" cmpd="sng" algn="ctr">
            <a:solidFill>
              <a:srgbClr val="969EA2"/>
            </a:solidFill>
            <a:prstDash val="sysDash"/>
          </a:ln>
          <a:effectLst/>
        </p:spPr>
      </p:cxnSp>
      <p:cxnSp>
        <p:nvCxnSpPr>
          <p:cNvPr id="14" name="直接连接符 13"/>
          <p:cNvCxnSpPr/>
          <p:nvPr/>
        </p:nvCxnSpPr>
        <p:spPr>
          <a:xfrm>
            <a:off x="4374376" y="4312443"/>
            <a:ext cx="1482093" cy="0"/>
          </a:xfrm>
          <a:prstGeom prst="line">
            <a:avLst/>
          </a:prstGeom>
          <a:noFill/>
          <a:ln w="9525" cap="flat" cmpd="sng" algn="ctr">
            <a:solidFill>
              <a:srgbClr val="969EA2"/>
            </a:solidFill>
            <a:prstDash val="sysDash"/>
          </a:ln>
          <a:effectLst/>
        </p:spPr>
      </p:cxnSp>
      <p:sp>
        <p:nvSpPr>
          <p:cNvPr id="15" name="文本框 6"/>
          <p:cNvSpPr txBox="1"/>
          <p:nvPr/>
        </p:nvSpPr>
        <p:spPr>
          <a:xfrm>
            <a:off x="6237945" y="4552679"/>
            <a:ext cx="1640626" cy="338491"/>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defRPr/>
            </a:pPr>
            <a:r>
              <a:rPr kumimoji="1" lang="zh-CN" altLang="en-US" sz="1335" kern="1600" dirty="0" smtClean="0">
                <a:solidFill>
                  <a:sysClr val="windowText" lastClr="000000">
                    <a:lumMod val="50000"/>
                    <a:lumOff val="50000"/>
                  </a:sysClr>
                </a:solidFill>
                <a:latin typeface="Arial" panose="020B0604020202020204"/>
                <a:ea typeface="微软雅黑" panose="020B0503020204020204" pitchFamily="34" charset="-122"/>
              </a:rPr>
              <a:t>教育局联网设计</a:t>
            </a:r>
            <a:endParaRPr kumimoji="1" lang="zh-CN" altLang="en-US" sz="1335" b="0" i="0" u="none" strike="noStrike" kern="1600" cap="none" spc="0" normalizeH="0" baseline="0" noProof="0" dirty="0">
              <a:ln>
                <a:noFill/>
              </a:ln>
              <a:solidFill>
                <a:sysClr val="windowText" lastClr="000000">
                  <a:lumMod val="50000"/>
                  <a:lumOff val="50000"/>
                </a:sysClr>
              </a:solidFill>
              <a:effectLst/>
              <a:uLnTx/>
              <a:uFillTx/>
              <a:latin typeface="Arial" panose="020B0604020202020204"/>
              <a:ea typeface="微软雅黑" panose="020B0503020204020204" pitchFamily="34" charset="-122"/>
              <a:cs typeface="+mn-cs"/>
            </a:endParaRPr>
          </a:p>
        </p:txBody>
      </p:sp>
      <p:sp>
        <p:nvSpPr>
          <p:cNvPr id="16" name="文本框 18"/>
          <p:cNvSpPr txBox="1"/>
          <p:nvPr/>
        </p:nvSpPr>
        <p:spPr>
          <a:xfrm>
            <a:off x="6803435" y="2599666"/>
            <a:ext cx="746741" cy="76546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Tx/>
              <a:buNone/>
              <a:defRPr/>
            </a:pPr>
            <a:r>
              <a:rPr kumimoji="0" lang="en-US" altLang="zh-CN" sz="3735" b="1" i="0" u="none" strike="noStrike" kern="1600" cap="none" spc="0" normalizeH="0" baseline="0" noProof="0" dirty="0" smtClean="0">
                <a:ln>
                  <a:noFill/>
                </a:ln>
                <a:solidFill>
                  <a:srgbClr val="646F75"/>
                </a:solidFill>
                <a:effectLst/>
                <a:uLnTx/>
                <a:uFillTx/>
                <a:latin typeface="微软雅黑" panose="020B0503020204020204" pitchFamily="34" charset="-122"/>
                <a:ea typeface="微软雅黑" panose="020B0503020204020204" pitchFamily="34" charset="-122"/>
                <a:cs typeface="+mn-cs"/>
              </a:rPr>
              <a:t>4</a:t>
            </a:r>
            <a:endParaRPr kumimoji="1" lang="zh-CN" altLang="en-US" sz="3735" b="1" i="0" u="none" strike="noStrike" kern="1600" cap="none" spc="0" normalizeH="0" baseline="0" noProof="0" dirty="0">
              <a:ln>
                <a:noFill/>
              </a:ln>
              <a:solidFill>
                <a:srgbClr val="646F75"/>
              </a:solidFill>
              <a:effectLst/>
              <a:uLnTx/>
              <a:uFillTx/>
              <a:latin typeface="Arial" panose="020B0604020202020204"/>
              <a:ea typeface="微软雅黑" panose="020B0503020204020204" pitchFamily="34" charset="-122"/>
              <a:cs typeface="+mn-cs"/>
            </a:endParaRPr>
          </a:p>
        </p:txBody>
      </p:sp>
      <p:sp>
        <p:nvSpPr>
          <p:cNvPr id="17" name="圆角矩形 1"/>
          <p:cNvSpPr/>
          <p:nvPr/>
        </p:nvSpPr>
        <p:spPr>
          <a:xfrm>
            <a:off x="6508932" y="2432183"/>
            <a:ext cx="1031171" cy="1341107"/>
          </a:xfrm>
          <a:custGeom>
            <a:avLst/>
            <a:gdLst/>
            <a:ahLst/>
            <a:cxnLst/>
            <a:rect l="l" t="t" r="r" b="b"/>
            <a:pathLst>
              <a:path w="773378" h="1005830">
                <a:moveTo>
                  <a:pt x="386690" y="946393"/>
                </a:moveTo>
                <a:cubicBezTo>
                  <a:pt x="374065" y="946393"/>
                  <a:pt x="363830" y="956628"/>
                  <a:pt x="363830" y="969253"/>
                </a:cubicBezTo>
                <a:cubicBezTo>
                  <a:pt x="363830" y="981878"/>
                  <a:pt x="374065" y="992113"/>
                  <a:pt x="386690" y="992113"/>
                </a:cubicBezTo>
                <a:cubicBezTo>
                  <a:pt x="399315" y="992113"/>
                  <a:pt x="409550" y="981878"/>
                  <a:pt x="409550" y="969253"/>
                </a:cubicBezTo>
                <a:cubicBezTo>
                  <a:pt x="409550" y="956628"/>
                  <a:pt x="399315" y="946393"/>
                  <a:pt x="386690" y="946393"/>
                </a:cubicBezTo>
                <a:close/>
                <a:moveTo>
                  <a:pt x="98139" y="72735"/>
                </a:moveTo>
                <a:cubicBezTo>
                  <a:pt x="78668" y="72735"/>
                  <a:pt x="62883" y="88520"/>
                  <a:pt x="62883" y="107991"/>
                </a:cubicBezTo>
                <a:lnTo>
                  <a:pt x="62883" y="897839"/>
                </a:lnTo>
                <a:cubicBezTo>
                  <a:pt x="62883" y="917310"/>
                  <a:pt x="78668" y="933095"/>
                  <a:pt x="98139" y="933095"/>
                </a:cubicBezTo>
                <a:lnTo>
                  <a:pt x="675239" y="933095"/>
                </a:lnTo>
                <a:cubicBezTo>
                  <a:pt x="694710" y="933095"/>
                  <a:pt x="710495" y="917310"/>
                  <a:pt x="710495" y="897839"/>
                </a:cubicBezTo>
                <a:lnTo>
                  <a:pt x="710495" y="107991"/>
                </a:lnTo>
                <a:cubicBezTo>
                  <a:pt x="710495" y="88520"/>
                  <a:pt x="694710" y="72735"/>
                  <a:pt x="675239" y="72735"/>
                </a:cubicBezTo>
                <a:close/>
                <a:moveTo>
                  <a:pt x="42102" y="0"/>
                </a:moveTo>
                <a:lnTo>
                  <a:pt x="731276" y="0"/>
                </a:lnTo>
                <a:cubicBezTo>
                  <a:pt x="754528" y="0"/>
                  <a:pt x="773378" y="18850"/>
                  <a:pt x="773378" y="42102"/>
                </a:cubicBezTo>
                <a:lnTo>
                  <a:pt x="773378" y="963728"/>
                </a:lnTo>
                <a:cubicBezTo>
                  <a:pt x="773378" y="986980"/>
                  <a:pt x="754528" y="1005830"/>
                  <a:pt x="731276" y="1005830"/>
                </a:cubicBezTo>
                <a:lnTo>
                  <a:pt x="42102" y="1005830"/>
                </a:lnTo>
                <a:cubicBezTo>
                  <a:pt x="18850" y="1005830"/>
                  <a:pt x="0" y="986980"/>
                  <a:pt x="0" y="963728"/>
                </a:cubicBezTo>
                <a:lnTo>
                  <a:pt x="0" y="42102"/>
                </a:lnTo>
                <a:cubicBezTo>
                  <a:pt x="0" y="18850"/>
                  <a:pt x="18850" y="0"/>
                  <a:pt x="42102" y="0"/>
                </a:cubicBezTo>
                <a:close/>
              </a:path>
            </a:pathLst>
          </a:custGeom>
          <a:solidFill>
            <a:srgbClr val="778288"/>
          </a:solidFill>
          <a:ln w="25400" cap="flat" cmpd="sng" algn="ctr">
            <a:noFill/>
            <a:prstDash val="solid"/>
          </a:ln>
          <a:effectLst>
            <a:reflection blurRad="6350" stA="39000" endPos="25000" dist="38100" dir="5400000" sy="-100000" algn="bl" rotWithShape="0"/>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 lastClr="FFFFFF"/>
              </a:solidFill>
              <a:effectLst/>
              <a:uLnTx/>
              <a:uFillTx/>
              <a:latin typeface="Arial" panose="020B0604020202020204"/>
              <a:ea typeface="微软雅黑" panose="020B0503020204020204" pitchFamily="34" charset="-122"/>
              <a:cs typeface="+mn-cs"/>
            </a:endParaRPr>
          </a:p>
        </p:txBody>
      </p:sp>
      <p:cxnSp>
        <p:nvCxnSpPr>
          <p:cNvPr id="18" name="直接连接符 17"/>
          <p:cNvCxnSpPr/>
          <p:nvPr/>
        </p:nvCxnSpPr>
        <p:spPr>
          <a:xfrm>
            <a:off x="6196895" y="4313767"/>
            <a:ext cx="1482093" cy="0"/>
          </a:xfrm>
          <a:prstGeom prst="line">
            <a:avLst/>
          </a:prstGeom>
          <a:noFill/>
          <a:ln w="9525" cap="flat" cmpd="sng" algn="ctr">
            <a:solidFill>
              <a:srgbClr val="969EA2"/>
            </a:solidFill>
            <a:prstDash val="sysDash"/>
          </a:ln>
          <a:effectLst/>
        </p:spPr>
      </p:cxnSp>
      <p:sp>
        <p:nvSpPr>
          <p:cNvPr id="19" name="文本框 6"/>
          <p:cNvSpPr txBox="1"/>
          <p:nvPr/>
        </p:nvSpPr>
        <p:spPr>
          <a:xfrm>
            <a:off x="8210849" y="4543375"/>
            <a:ext cx="1305769" cy="31592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defRPr/>
            </a:pPr>
            <a:r>
              <a:rPr kumimoji="1" lang="zh-CN" altLang="en-US" sz="1335" kern="1600" noProof="0" dirty="0" smtClean="0">
                <a:solidFill>
                  <a:sysClr val="windowText" lastClr="000000">
                    <a:lumMod val="50000"/>
                    <a:lumOff val="50000"/>
                  </a:sysClr>
                </a:solidFill>
                <a:latin typeface="Arial" panose="020B0604020202020204"/>
                <a:ea typeface="微软雅黑" panose="020B0503020204020204" pitchFamily="34" charset="-122"/>
              </a:rPr>
              <a:t>核心产品</a:t>
            </a:r>
            <a:endParaRPr kumimoji="1" lang="zh-CN" altLang="en-US" sz="1335" b="0" i="0" u="none" strike="noStrike" kern="1600" cap="none" spc="0" normalizeH="0" baseline="0" noProof="0" dirty="0">
              <a:ln>
                <a:noFill/>
              </a:ln>
              <a:solidFill>
                <a:sysClr val="windowText" lastClr="000000">
                  <a:lumMod val="50000"/>
                  <a:lumOff val="50000"/>
                </a:sysClr>
              </a:solidFill>
              <a:effectLst/>
              <a:uLnTx/>
              <a:uFillTx/>
              <a:latin typeface="Arial" panose="020B0604020202020204"/>
              <a:ea typeface="微软雅黑" panose="020B0503020204020204" pitchFamily="34" charset="-122"/>
              <a:cs typeface="+mn-cs"/>
            </a:endParaRPr>
          </a:p>
        </p:txBody>
      </p:sp>
      <p:sp>
        <p:nvSpPr>
          <p:cNvPr id="20" name="文本框 18"/>
          <p:cNvSpPr txBox="1"/>
          <p:nvPr/>
        </p:nvSpPr>
        <p:spPr>
          <a:xfrm>
            <a:off x="8623873" y="2598342"/>
            <a:ext cx="746741" cy="76546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Tx/>
              <a:buNone/>
              <a:defRPr/>
            </a:pPr>
            <a:r>
              <a:rPr kumimoji="0" lang="en-US" altLang="zh-CN" sz="3735" b="1" i="0" u="none" strike="noStrike" kern="1600" cap="none" spc="0" normalizeH="0" baseline="0" noProof="0" dirty="0" smtClean="0">
                <a:ln>
                  <a:noFill/>
                </a:ln>
                <a:solidFill>
                  <a:srgbClr val="646F75"/>
                </a:solidFill>
                <a:effectLst/>
                <a:uLnTx/>
                <a:uFillTx/>
                <a:latin typeface="微软雅黑" panose="020B0503020204020204" pitchFamily="34" charset="-122"/>
                <a:ea typeface="微软雅黑" panose="020B0503020204020204" pitchFamily="34" charset="-122"/>
                <a:cs typeface="+mn-cs"/>
              </a:rPr>
              <a:t>5</a:t>
            </a:r>
            <a:endParaRPr kumimoji="1" lang="zh-CN" altLang="en-US" sz="3735" b="1" i="0" u="none" strike="noStrike" kern="1600" cap="none" spc="0" normalizeH="0" baseline="0" noProof="0" dirty="0">
              <a:ln>
                <a:noFill/>
              </a:ln>
              <a:solidFill>
                <a:srgbClr val="646F75"/>
              </a:solidFill>
              <a:effectLst/>
              <a:uLnTx/>
              <a:uFillTx/>
              <a:latin typeface="Arial" panose="020B0604020202020204"/>
              <a:ea typeface="微软雅黑" panose="020B0503020204020204" pitchFamily="34" charset="-122"/>
              <a:cs typeface="+mn-cs"/>
            </a:endParaRPr>
          </a:p>
        </p:txBody>
      </p:sp>
      <p:sp>
        <p:nvSpPr>
          <p:cNvPr id="21" name="圆角矩形 1"/>
          <p:cNvSpPr/>
          <p:nvPr/>
        </p:nvSpPr>
        <p:spPr>
          <a:xfrm>
            <a:off x="8329370" y="2430859"/>
            <a:ext cx="1031171" cy="1341107"/>
          </a:xfrm>
          <a:custGeom>
            <a:avLst/>
            <a:gdLst/>
            <a:ahLst/>
            <a:cxnLst/>
            <a:rect l="l" t="t" r="r" b="b"/>
            <a:pathLst>
              <a:path w="773378" h="1005830">
                <a:moveTo>
                  <a:pt x="386690" y="946393"/>
                </a:moveTo>
                <a:cubicBezTo>
                  <a:pt x="374065" y="946393"/>
                  <a:pt x="363830" y="956628"/>
                  <a:pt x="363830" y="969253"/>
                </a:cubicBezTo>
                <a:cubicBezTo>
                  <a:pt x="363830" y="981878"/>
                  <a:pt x="374065" y="992113"/>
                  <a:pt x="386690" y="992113"/>
                </a:cubicBezTo>
                <a:cubicBezTo>
                  <a:pt x="399315" y="992113"/>
                  <a:pt x="409550" y="981878"/>
                  <a:pt x="409550" y="969253"/>
                </a:cubicBezTo>
                <a:cubicBezTo>
                  <a:pt x="409550" y="956628"/>
                  <a:pt x="399315" y="946393"/>
                  <a:pt x="386690" y="946393"/>
                </a:cubicBezTo>
                <a:close/>
                <a:moveTo>
                  <a:pt x="98139" y="72735"/>
                </a:moveTo>
                <a:cubicBezTo>
                  <a:pt x="78668" y="72735"/>
                  <a:pt x="62883" y="88520"/>
                  <a:pt x="62883" y="107991"/>
                </a:cubicBezTo>
                <a:lnTo>
                  <a:pt x="62883" y="897839"/>
                </a:lnTo>
                <a:cubicBezTo>
                  <a:pt x="62883" y="917310"/>
                  <a:pt x="78668" y="933095"/>
                  <a:pt x="98139" y="933095"/>
                </a:cubicBezTo>
                <a:lnTo>
                  <a:pt x="675239" y="933095"/>
                </a:lnTo>
                <a:cubicBezTo>
                  <a:pt x="694710" y="933095"/>
                  <a:pt x="710495" y="917310"/>
                  <a:pt x="710495" y="897839"/>
                </a:cubicBezTo>
                <a:lnTo>
                  <a:pt x="710495" y="107991"/>
                </a:lnTo>
                <a:cubicBezTo>
                  <a:pt x="710495" y="88520"/>
                  <a:pt x="694710" y="72735"/>
                  <a:pt x="675239" y="72735"/>
                </a:cubicBezTo>
                <a:close/>
                <a:moveTo>
                  <a:pt x="42102" y="0"/>
                </a:moveTo>
                <a:lnTo>
                  <a:pt x="731276" y="0"/>
                </a:lnTo>
                <a:cubicBezTo>
                  <a:pt x="754528" y="0"/>
                  <a:pt x="773378" y="18850"/>
                  <a:pt x="773378" y="42102"/>
                </a:cubicBezTo>
                <a:lnTo>
                  <a:pt x="773378" y="963728"/>
                </a:lnTo>
                <a:cubicBezTo>
                  <a:pt x="773378" y="986980"/>
                  <a:pt x="754528" y="1005830"/>
                  <a:pt x="731276" y="1005830"/>
                </a:cubicBezTo>
                <a:lnTo>
                  <a:pt x="42102" y="1005830"/>
                </a:lnTo>
                <a:cubicBezTo>
                  <a:pt x="18850" y="1005830"/>
                  <a:pt x="0" y="986980"/>
                  <a:pt x="0" y="963728"/>
                </a:cubicBezTo>
                <a:lnTo>
                  <a:pt x="0" y="42102"/>
                </a:lnTo>
                <a:cubicBezTo>
                  <a:pt x="0" y="18850"/>
                  <a:pt x="18850" y="0"/>
                  <a:pt x="42102" y="0"/>
                </a:cubicBezTo>
                <a:close/>
              </a:path>
            </a:pathLst>
          </a:custGeom>
          <a:solidFill>
            <a:srgbClr val="778288"/>
          </a:solidFill>
          <a:ln w="25400" cap="flat" cmpd="sng" algn="ctr">
            <a:noFill/>
            <a:prstDash val="solid"/>
          </a:ln>
          <a:effectLst>
            <a:reflection blurRad="6350" stA="39000" endPos="25000" dist="38100" dir="5400000" sy="-100000" algn="bl" rotWithShape="0"/>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 lastClr="FFFFFF"/>
              </a:solidFill>
              <a:effectLst/>
              <a:uLnTx/>
              <a:uFillTx/>
              <a:latin typeface="Arial" panose="020B0604020202020204"/>
              <a:ea typeface="微软雅黑" panose="020B0503020204020204" pitchFamily="34" charset="-122"/>
              <a:cs typeface="+mn-cs"/>
            </a:endParaRPr>
          </a:p>
        </p:txBody>
      </p:sp>
      <p:cxnSp>
        <p:nvCxnSpPr>
          <p:cNvPr id="22" name="直接连接符 21"/>
          <p:cNvCxnSpPr/>
          <p:nvPr/>
        </p:nvCxnSpPr>
        <p:spPr>
          <a:xfrm>
            <a:off x="8017333" y="4312443"/>
            <a:ext cx="1482093" cy="0"/>
          </a:xfrm>
          <a:prstGeom prst="line">
            <a:avLst/>
          </a:prstGeom>
          <a:noFill/>
          <a:ln w="9525" cap="flat" cmpd="sng" algn="ctr">
            <a:solidFill>
              <a:srgbClr val="969EA2"/>
            </a:solidFill>
            <a:prstDash val="sysDash"/>
          </a:ln>
          <a:effectLst/>
        </p:spPr>
      </p:cxnSp>
      <p:sp>
        <p:nvSpPr>
          <p:cNvPr id="23" name="文本框 6"/>
          <p:cNvSpPr txBox="1"/>
          <p:nvPr/>
        </p:nvSpPr>
        <p:spPr>
          <a:xfrm>
            <a:off x="9969510" y="4543375"/>
            <a:ext cx="1305769" cy="31592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defRPr/>
            </a:pPr>
            <a:r>
              <a:rPr kumimoji="1" lang="zh-CN" altLang="en-US" sz="1335" kern="1600" dirty="0" smtClean="0">
                <a:solidFill>
                  <a:sysClr val="windowText" lastClr="000000">
                    <a:lumMod val="50000"/>
                    <a:lumOff val="50000"/>
                  </a:sysClr>
                </a:solidFill>
                <a:latin typeface="Arial" panose="020B0604020202020204"/>
                <a:ea typeface="微软雅黑" panose="020B0503020204020204" pitchFamily="34" charset="-122"/>
              </a:rPr>
              <a:t>典型案例</a:t>
            </a:r>
            <a:endParaRPr kumimoji="1" lang="zh-CN" altLang="en-US" sz="1335" b="0" i="0" u="none" strike="noStrike" kern="1600" cap="none" spc="0" normalizeH="0" baseline="0" noProof="0" dirty="0">
              <a:ln>
                <a:noFill/>
              </a:ln>
              <a:solidFill>
                <a:sysClr val="windowText" lastClr="000000">
                  <a:lumMod val="50000"/>
                  <a:lumOff val="50000"/>
                </a:sysClr>
              </a:solidFill>
              <a:effectLst/>
              <a:uLnTx/>
              <a:uFillTx/>
              <a:latin typeface="Arial" panose="020B0604020202020204"/>
              <a:ea typeface="微软雅黑" panose="020B0503020204020204" pitchFamily="34" charset="-122"/>
              <a:cs typeface="+mn-cs"/>
            </a:endParaRPr>
          </a:p>
        </p:txBody>
      </p:sp>
      <p:sp>
        <p:nvSpPr>
          <p:cNvPr id="24" name="文本框 18"/>
          <p:cNvSpPr txBox="1"/>
          <p:nvPr/>
        </p:nvSpPr>
        <p:spPr>
          <a:xfrm>
            <a:off x="10382534" y="2598342"/>
            <a:ext cx="746741" cy="76546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Tx/>
              <a:buNone/>
              <a:defRPr/>
            </a:pPr>
            <a:r>
              <a:rPr kumimoji="1" lang="en-US" altLang="zh-CN" sz="3735" b="1" i="0" u="none" strike="noStrike" kern="1600" cap="none" spc="0" normalizeH="0" baseline="0" noProof="0" dirty="0" smtClean="0">
                <a:ln>
                  <a:noFill/>
                </a:ln>
                <a:solidFill>
                  <a:srgbClr val="646F75"/>
                </a:solidFill>
                <a:effectLst/>
                <a:uLnTx/>
                <a:uFillTx/>
                <a:latin typeface="Arial" panose="020B0604020202020204"/>
                <a:ea typeface="微软雅黑" panose="020B0503020204020204" pitchFamily="34" charset="-122"/>
                <a:cs typeface="+mn-cs"/>
              </a:rPr>
              <a:t>6</a:t>
            </a:r>
            <a:endParaRPr kumimoji="1" lang="zh-CN" altLang="en-US" sz="3735" b="1" i="0" u="none" strike="noStrike" kern="1600" cap="none" spc="0" normalizeH="0" baseline="0" noProof="0" dirty="0">
              <a:ln>
                <a:noFill/>
              </a:ln>
              <a:solidFill>
                <a:srgbClr val="646F75"/>
              </a:solidFill>
              <a:effectLst/>
              <a:uLnTx/>
              <a:uFillTx/>
              <a:latin typeface="Arial" panose="020B0604020202020204"/>
              <a:ea typeface="微软雅黑" panose="020B0503020204020204" pitchFamily="34" charset="-122"/>
              <a:cs typeface="+mn-cs"/>
            </a:endParaRPr>
          </a:p>
        </p:txBody>
      </p:sp>
      <p:sp>
        <p:nvSpPr>
          <p:cNvPr id="25" name="圆角矩形 1"/>
          <p:cNvSpPr/>
          <p:nvPr/>
        </p:nvSpPr>
        <p:spPr>
          <a:xfrm>
            <a:off x="10088031" y="2430859"/>
            <a:ext cx="1031171" cy="1341107"/>
          </a:xfrm>
          <a:custGeom>
            <a:avLst/>
            <a:gdLst/>
            <a:ahLst/>
            <a:cxnLst/>
            <a:rect l="l" t="t" r="r" b="b"/>
            <a:pathLst>
              <a:path w="773378" h="1005830">
                <a:moveTo>
                  <a:pt x="386690" y="946393"/>
                </a:moveTo>
                <a:cubicBezTo>
                  <a:pt x="374065" y="946393"/>
                  <a:pt x="363830" y="956628"/>
                  <a:pt x="363830" y="969253"/>
                </a:cubicBezTo>
                <a:cubicBezTo>
                  <a:pt x="363830" y="981878"/>
                  <a:pt x="374065" y="992113"/>
                  <a:pt x="386690" y="992113"/>
                </a:cubicBezTo>
                <a:cubicBezTo>
                  <a:pt x="399315" y="992113"/>
                  <a:pt x="409550" y="981878"/>
                  <a:pt x="409550" y="969253"/>
                </a:cubicBezTo>
                <a:cubicBezTo>
                  <a:pt x="409550" y="956628"/>
                  <a:pt x="399315" y="946393"/>
                  <a:pt x="386690" y="946393"/>
                </a:cubicBezTo>
                <a:close/>
                <a:moveTo>
                  <a:pt x="98139" y="72735"/>
                </a:moveTo>
                <a:cubicBezTo>
                  <a:pt x="78668" y="72735"/>
                  <a:pt x="62883" y="88520"/>
                  <a:pt x="62883" y="107991"/>
                </a:cubicBezTo>
                <a:lnTo>
                  <a:pt x="62883" y="897839"/>
                </a:lnTo>
                <a:cubicBezTo>
                  <a:pt x="62883" y="917310"/>
                  <a:pt x="78668" y="933095"/>
                  <a:pt x="98139" y="933095"/>
                </a:cubicBezTo>
                <a:lnTo>
                  <a:pt x="675239" y="933095"/>
                </a:lnTo>
                <a:cubicBezTo>
                  <a:pt x="694710" y="933095"/>
                  <a:pt x="710495" y="917310"/>
                  <a:pt x="710495" y="897839"/>
                </a:cubicBezTo>
                <a:lnTo>
                  <a:pt x="710495" y="107991"/>
                </a:lnTo>
                <a:cubicBezTo>
                  <a:pt x="710495" y="88520"/>
                  <a:pt x="694710" y="72735"/>
                  <a:pt x="675239" y="72735"/>
                </a:cubicBezTo>
                <a:close/>
                <a:moveTo>
                  <a:pt x="42102" y="0"/>
                </a:moveTo>
                <a:lnTo>
                  <a:pt x="731276" y="0"/>
                </a:lnTo>
                <a:cubicBezTo>
                  <a:pt x="754528" y="0"/>
                  <a:pt x="773378" y="18850"/>
                  <a:pt x="773378" y="42102"/>
                </a:cubicBezTo>
                <a:lnTo>
                  <a:pt x="773378" y="963728"/>
                </a:lnTo>
                <a:cubicBezTo>
                  <a:pt x="773378" y="986980"/>
                  <a:pt x="754528" y="1005830"/>
                  <a:pt x="731276" y="1005830"/>
                </a:cubicBezTo>
                <a:lnTo>
                  <a:pt x="42102" y="1005830"/>
                </a:lnTo>
                <a:cubicBezTo>
                  <a:pt x="18850" y="1005830"/>
                  <a:pt x="0" y="986980"/>
                  <a:pt x="0" y="963728"/>
                </a:cubicBezTo>
                <a:lnTo>
                  <a:pt x="0" y="42102"/>
                </a:lnTo>
                <a:cubicBezTo>
                  <a:pt x="0" y="18850"/>
                  <a:pt x="18850" y="0"/>
                  <a:pt x="42102" y="0"/>
                </a:cubicBezTo>
                <a:close/>
              </a:path>
            </a:pathLst>
          </a:custGeom>
          <a:solidFill>
            <a:srgbClr val="778288"/>
          </a:solidFill>
          <a:ln w="25400" cap="flat" cmpd="sng" algn="ctr">
            <a:noFill/>
            <a:prstDash val="solid"/>
          </a:ln>
          <a:effectLst>
            <a:reflection blurRad="6350" stA="39000" endPos="25000" dist="38100" dir="5400000" sy="-100000" algn="bl" rotWithShape="0"/>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 lastClr="FFFFFF"/>
              </a:solidFill>
              <a:effectLst/>
              <a:uLnTx/>
              <a:uFillTx/>
              <a:latin typeface="Arial" panose="020B0604020202020204"/>
              <a:ea typeface="微软雅黑" panose="020B0503020204020204" pitchFamily="34" charset="-122"/>
              <a:cs typeface="+mn-cs"/>
            </a:endParaRPr>
          </a:p>
        </p:txBody>
      </p:sp>
      <p:cxnSp>
        <p:nvCxnSpPr>
          <p:cNvPr id="26" name="直接连接符 25"/>
          <p:cNvCxnSpPr/>
          <p:nvPr/>
        </p:nvCxnSpPr>
        <p:spPr>
          <a:xfrm>
            <a:off x="9775994" y="4312443"/>
            <a:ext cx="1482093" cy="0"/>
          </a:xfrm>
          <a:prstGeom prst="line">
            <a:avLst/>
          </a:prstGeom>
          <a:noFill/>
          <a:ln w="9525" cap="flat" cmpd="sng" algn="ctr">
            <a:solidFill>
              <a:srgbClr val="969EA2"/>
            </a:solidFill>
            <a:prstDash val="sysDash"/>
          </a:ln>
          <a:effectLst/>
        </p:spPr>
      </p:cxnSp>
    </p:spTree>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smtClean="0"/>
              <a:t>阳光厨房</a:t>
            </a:r>
            <a:endParaRPr lang="zh-CN" altLang="en-US" dirty="0"/>
          </a:p>
        </p:txBody>
      </p:sp>
      <p:sp>
        <p:nvSpPr>
          <p:cNvPr id="4" name="矩形 3"/>
          <p:cNvSpPr/>
          <p:nvPr/>
        </p:nvSpPr>
        <p:spPr bwMode="auto">
          <a:xfrm>
            <a:off x="943804" y="1297075"/>
            <a:ext cx="6714670" cy="2290187"/>
          </a:xfrm>
          <a:prstGeom prst="rect">
            <a:avLst/>
          </a:prstGeom>
          <a:solidFill>
            <a:schemeClr val="bg1">
              <a:lumMod val="95000"/>
            </a:schemeClr>
          </a:solidFill>
          <a:ln w="12700">
            <a:solidFill>
              <a:schemeClr val="accent4">
                <a:lumMod val="50000"/>
                <a:lumOff val="50000"/>
              </a:schemeClr>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endParaRPr lang="zh-CN" altLang="en-US" sz="1400" b="1" kern="0" dirty="0">
              <a:solidFill>
                <a:schemeClr val="tx1"/>
              </a:solidFill>
              <a:latin typeface="+mn-ea"/>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l="35826" r="12790"/>
          <a:stretch>
            <a:fillRect/>
          </a:stretch>
        </p:blipFill>
        <p:spPr>
          <a:xfrm>
            <a:off x="1113812" y="1407178"/>
            <a:ext cx="1267655" cy="1990576"/>
          </a:xfrm>
          <a:prstGeom prst="rect">
            <a:avLst/>
          </a:prstGeom>
        </p:spPr>
      </p:pic>
      <p:pic>
        <p:nvPicPr>
          <p:cNvPr id="6" name="图片 5"/>
          <p:cNvPicPr>
            <a:picLocks noChangeAspect="1"/>
          </p:cNvPicPr>
          <p:nvPr/>
        </p:nvPicPr>
        <p:blipFill rotWithShape="1">
          <a:blip r:embed="rId2">
            <a:extLst>
              <a:ext uri="{28A0092B-C50C-407E-A947-70E740481C1C}">
                <a14:useLocalDpi xmlns:a14="http://schemas.microsoft.com/office/drawing/2010/main" val="0"/>
              </a:ext>
            </a:extLst>
          </a:blip>
          <a:srcRect l="21605" b="15001"/>
          <a:stretch>
            <a:fillRect/>
          </a:stretch>
        </p:blipFill>
        <p:spPr>
          <a:xfrm>
            <a:off x="2547261" y="1407178"/>
            <a:ext cx="2707142" cy="1990576"/>
          </a:xfrm>
          <a:prstGeom prst="rect">
            <a:avLst/>
          </a:prstGeom>
        </p:spPr>
      </p:pic>
      <p:pic>
        <p:nvPicPr>
          <p:cNvPr id="7" name="图片 6"/>
          <p:cNvPicPr>
            <a:picLocks noChangeAspect="1"/>
          </p:cNvPicPr>
          <p:nvPr/>
        </p:nvPicPr>
        <p:blipFill rotWithShape="1">
          <a:blip r:embed="rId3">
            <a:extLst>
              <a:ext uri="{28A0092B-C50C-407E-A947-70E740481C1C}">
                <a14:useLocalDpi xmlns:a14="http://schemas.microsoft.com/office/drawing/2010/main" val="0"/>
              </a:ext>
            </a:extLst>
          </a:blip>
          <a:srcRect r="14744"/>
          <a:stretch>
            <a:fillRect/>
          </a:stretch>
        </p:blipFill>
        <p:spPr>
          <a:xfrm>
            <a:off x="5396000" y="1407178"/>
            <a:ext cx="2100893" cy="1990576"/>
          </a:xfrm>
          <a:prstGeom prst="rect">
            <a:avLst/>
          </a:prstGeom>
        </p:spPr>
      </p:pic>
      <p:sp>
        <p:nvSpPr>
          <p:cNvPr id="9" name="矩形 8"/>
          <p:cNvSpPr/>
          <p:nvPr/>
        </p:nvSpPr>
        <p:spPr bwMode="auto">
          <a:xfrm>
            <a:off x="943805" y="3854722"/>
            <a:ext cx="10362356" cy="2187263"/>
          </a:xfrm>
          <a:prstGeom prst="rect">
            <a:avLst/>
          </a:prstGeom>
          <a:solidFill>
            <a:schemeClr val="bg1">
              <a:lumMod val="95000"/>
            </a:schemeClr>
          </a:solidFill>
          <a:ln w="12700">
            <a:solidFill>
              <a:schemeClr val="accent4">
                <a:lumMod val="50000"/>
                <a:lumOff val="50000"/>
              </a:schemeClr>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endParaRPr lang="zh-CN" altLang="en-US" sz="2400" b="1" kern="0" dirty="0">
              <a:solidFill>
                <a:srgbClr val="00B050"/>
              </a:solidFill>
              <a:latin typeface="+mn-ea"/>
            </a:endParaRPr>
          </a:p>
        </p:txBody>
      </p:sp>
      <p:pic>
        <p:nvPicPr>
          <p:cNvPr id="10" name="图片 1"/>
          <p:cNvPicPr>
            <a:picLocks noChangeAspect="1"/>
          </p:cNvPicPr>
          <p:nvPr/>
        </p:nvPicPr>
        <p:blipFill>
          <a:blip r:embed="rId4">
            <a:extLst>
              <a:ext uri="{BEBA8EAE-BF5A-486C-A8C5-ECC9F3942E4B}">
                <a14:imgProps xmlns:a14="http://schemas.microsoft.com/office/drawing/2010/main">
                  <a14:imgLayer r:embed="rId5">
                    <a14:imgEffect>
                      <a14:backgroundRemoval t="0" b="92655" l="0" r="99060">
                        <a14:foregroundMark x1="64577" y1="69492" x2="87147" y2="57062"/>
                        <a14:foregroundMark x1="91850" y1="42373" x2="88088" y2="59887"/>
                        <a14:foregroundMark x1="11599" y1="55367" x2="14734" y2="74011"/>
                        <a14:foregroundMark x1="15047" y1="21469" x2="23824" y2="21469"/>
                      </a14:backgroundRemoval>
                    </a14:imgEffect>
                  </a14:imgLayer>
                </a14:imgProps>
              </a:ext>
            </a:extLst>
          </a:blip>
          <a:srcRect/>
          <a:stretch>
            <a:fillRect/>
          </a:stretch>
        </p:blipFill>
        <p:spPr bwMode="auto">
          <a:xfrm>
            <a:off x="3248031" y="4136766"/>
            <a:ext cx="1491806" cy="713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文本框 10"/>
          <p:cNvSpPr txBox="1"/>
          <p:nvPr/>
        </p:nvSpPr>
        <p:spPr>
          <a:xfrm>
            <a:off x="3190961" y="4880323"/>
            <a:ext cx="1709121" cy="830997"/>
          </a:xfrm>
          <a:prstGeom prst="rect">
            <a:avLst/>
          </a:prstGeom>
          <a:noFill/>
        </p:spPr>
        <p:txBody>
          <a:bodyPr wrap="none" rtlCol="0">
            <a:spAutoFit/>
          </a:bodyPr>
          <a:lstStyle/>
          <a:p>
            <a:pPr algn="ctr">
              <a:lnSpc>
                <a:spcPct val="150000"/>
              </a:lnSpc>
            </a:pPr>
            <a:r>
              <a:rPr lang="zh-CN" altLang="en-US" sz="1600" dirty="0">
                <a:latin typeface="+mn-ea"/>
              </a:rPr>
              <a:t>护罩面罩可拆卸</a:t>
            </a:r>
            <a:endParaRPr lang="en-US" altLang="zh-CN" sz="1600" dirty="0">
              <a:latin typeface="+mn-ea"/>
            </a:endParaRPr>
          </a:p>
          <a:p>
            <a:pPr algn="ctr">
              <a:lnSpc>
                <a:spcPct val="150000"/>
              </a:lnSpc>
            </a:pPr>
            <a:r>
              <a:rPr lang="zh-CN" altLang="en-US" sz="1600" dirty="0">
                <a:latin typeface="+mn-ea"/>
              </a:rPr>
              <a:t>蒸汽</a:t>
            </a:r>
            <a:r>
              <a:rPr lang="en-US" altLang="zh-CN" sz="1600" dirty="0">
                <a:latin typeface="+mn-ea"/>
              </a:rPr>
              <a:t>/</a:t>
            </a:r>
            <a:r>
              <a:rPr lang="zh-CN" altLang="en-US" sz="1600" dirty="0">
                <a:latin typeface="+mn-ea"/>
              </a:rPr>
              <a:t>油污不用愁</a:t>
            </a:r>
            <a:endParaRPr lang="zh-CN" altLang="en-US" sz="1600" dirty="0">
              <a:latin typeface="+mn-ea"/>
            </a:endParaRPr>
          </a:p>
        </p:txBody>
      </p:sp>
      <p:pic>
        <p:nvPicPr>
          <p:cNvPr id="12" name="图片 11"/>
          <p:cNvPicPr/>
          <p:nvPr/>
        </p:nvPicPr>
        <p:blipFill>
          <a:blip r:embed="rId6" cstate="print">
            <a:extLst>
              <a:ext uri="{BEBA8EAE-BF5A-486C-A8C5-ECC9F3942E4B}">
                <a14:imgProps xmlns:a14="http://schemas.microsoft.com/office/drawing/2010/main">
                  <a14:imgLayer r:embed="rId7">
                    <a14:imgEffect>
                      <a14:backgroundRemoval t="10000" b="90000" l="10000" r="90000">
                        <a14:foregroundMark x1="62009" y1="16797" x2="83406" y2="24609"/>
                        <a14:foregroundMark x1="13974" y1="46484" x2="21834" y2="57031"/>
                        <a14:foregroundMark x1="24017" y1="64453" x2="29694" y2="75781"/>
                        <a14:foregroundMark x1="31441" y1="77344" x2="42795" y2="81641"/>
                        <a14:foregroundMark x1="44541" y1="82422" x2="55895" y2="82813"/>
                      </a14:backgroundRemoval>
                    </a14:imgEffect>
                  </a14:imgLayer>
                </a14:imgProps>
              </a:ext>
              <a:ext uri="{28A0092B-C50C-407E-A947-70E740481C1C}">
                <a14:useLocalDpi xmlns:a14="http://schemas.microsoft.com/office/drawing/2010/main" val="0"/>
              </a:ext>
            </a:extLst>
          </a:blip>
          <a:srcRect/>
          <a:stretch>
            <a:fillRect/>
          </a:stretch>
        </p:blipFill>
        <p:spPr bwMode="auto">
          <a:xfrm>
            <a:off x="5712193" y="4022605"/>
            <a:ext cx="859851" cy="857719"/>
          </a:xfrm>
          <a:prstGeom prst="rect">
            <a:avLst/>
          </a:prstGeom>
          <a:noFill/>
          <a:ln>
            <a:noFill/>
          </a:ln>
        </p:spPr>
      </p:pic>
      <p:pic>
        <p:nvPicPr>
          <p:cNvPr id="13" name="图片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507572" y="4180419"/>
            <a:ext cx="755823" cy="542088"/>
          </a:xfrm>
          <a:prstGeom prst="rect">
            <a:avLst/>
          </a:prstGeom>
        </p:spPr>
      </p:pic>
      <p:sp>
        <p:nvSpPr>
          <p:cNvPr id="14" name="文本框 13"/>
          <p:cNvSpPr txBox="1"/>
          <p:nvPr/>
        </p:nvSpPr>
        <p:spPr>
          <a:xfrm>
            <a:off x="5710465" y="4921729"/>
            <a:ext cx="1914306" cy="830997"/>
          </a:xfrm>
          <a:prstGeom prst="rect">
            <a:avLst/>
          </a:prstGeom>
          <a:noFill/>
        </p:spPr>
        <p:txBody>
          <a:bodyPr wrap="none" rtlCol="0">
            <a:spAutoFit/>
          </a:bodyPr>
          <a:lstStyle/>
          <a:p>
            <a:pPr algn="ctr">
              <a:lnSpc>
                <a:spcPct val="150000"/>
              </a:lnSpc>
            </a:pPr>
            <a:r>
              <a:rPr lang="zh-CN" altLang="en-US" sz="1600" dirty="0">
                <a:latin typeface="+mn-ea"/>
              </a:rPr>
              <a:t>温湿度叠加视频</a:t>
            </a:r>
            <a:endParaRPr lang="en-US" altLang="zh-CN" sz="1600" dirty="0">
              <a:latin typeface="+mn-ea"/>
            </a:endParaRPr>
          </a:p>
          <a:p>
            <a:pPr algn="ctr">
              <a:lnSpc>
                <a:spcPct val="150000"/>
              </a:lnSpc>
            </a:pPr>
            <a:r>
              <a:rPr lang="zh-CN" altLang="en-US" sz="1600" dirty="0">
                <a:latin typeface="+mn-ea"/>
              </a:rPr>
              <a:t>数据上报</a:t>
            </a:r>
            <a:r>
              <a:rPr lang="en-US" altLang="zh-CN" sz="1600" dirty="0">
                <a:latin typeface="+mn-ea"/>
              </a:rPr>
              <a:t>/</a:t>
            </a:r>
            <a:r>
              <a:rPr lang="zh-CN" altLang="en-US" sz="1600" dirty="0">
                <a:latin typeface="+mn-ea"/>
              </a:rPr>
              <a:t>超限报警</a:t>
            </a:r>
            <a:endParaRPr lang="zh-CN" altLang="en-US" sz="1600" dirty="0">
              <a:latin typeface="+mn-ea"/>
            </a:endParaRPr>
          </a:p>
        </p:txBody>
      </p:sp>
      <p:grpSp>
        <p:nvGrpSpPr>
          <p:cNvPr id="15" name="组合 14"/>
          <p:cNvGrpSpPr/>
          <p:nvPr/>
        </p:nvGrpSpPr>
        <p:grpSpPr>
          <a:xfrm>
            <a:off x="8763714" y="4140339"/>
            <a:ext cx="908820" cy="725528"/>
            <a:chOff x="6975126" y="499722"/>
            <a:chExt cx="5176793" cy="3841463"/>
          </a:xfrm>
        </p:grpSpPr>
        <p:pic>
          <p:nvPicPr>
            <p:cNvPr id="17" name="图片 1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975126" y="499722"/>
              <a:ext cx="5176793" cy="3841463"/>
            </a:xfrm>
            <a:prstGeom prst="rect">
              <a:avLst/>
            </a:prstGeom>
          </p:spPr>
        </p:pic>
        <p:pic>
          <p:nvPicPr>
            <p:cNvPr id="18" name="图片 1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076221" y="670672"/>
              <a:ext cx="4831361" cy="3571560"/>
            </a:xfrm>
            <a:prstGeom prst="rect">
              <a:avLst/>
            </a:prstGeom>
          </p:spPr>
        </p:pic>
      </p:grpSp>
      <p:sp>
        <p:nvSpPr>
          <p:cNvPr id="16" name="文本框 15"/>
          <p:cNvSpPr txBox="1"/>
          <p:nvPr/>
        </p:nvSpPr>
        <p:spPr>
          <a:xfrm>
            <a:off x="8292468" y="4921677"/>
            <a:ext cx="1826141" cy="830997"/>
          </a:xfrm>
          <a:prstGeom prst="rect">
            <a:avLst/>
          </a:prstGeom>
          <a:noFill/>
        </p:spPr>
        <p:txBody>
          <a:bodyPr wrap="none" rtlCol="0">
            <a:spAutoFit/>
          </a:bodyPr>
          <a:lstStyle/>
          <a:p>
            <a:pPr algn="ctr">
              <a:lnSpc>
                <a:spcPct val="150000"/>
              </a:lnSpc>
            </a:pPr>
            <a:r>
              <a:rPr lang="zh-CN" altLang="en-US" sz="1600" dirty="0">
                <a:latin typeface="+mn-ea"/>
              </a:rPr>
              <a:t>食堂视频实时显示</a:t>
            </a:r>
            <a:endParaRPr lang="en-US" altLang="zh-CN" sz="1600" dirty="0">
              <a:latin typeface="+mn-ea"/>
            </a:endParaRPr>
          </a:p>
          <a:p>
            <a:pPr algn="ctr">
              <a:lnSpc>
                <a:spcPct val="150000"/>
              </a:lnSpc>
            </a:pPr>
            <a:r>
              <a:rPr lang="zh-CN" altLang="en-US" sz="1600" dirty="0">
                <a:latin typeface="+mn-ea"/>
              </a:rPr>
              <a:t>插播新闻</a:t>
            </a:r>
            <a:r>
              <a:rPr lang="en-US" altLang="zh-CN" sz="1600" dirty="0">
                <a:latin typeface="+mn-ea"/>
              </a:rPr>
              <a:t>/</a:t>
            </a:r>
            <a:r>
              <a:rPr lang="zh-CN" altLang="en-US" sz="1600" dirty="0">
                <a:latin typeface="+mn-ea"/>
              </a:rPr>
              <a:t>通知</a:t>
            </a:r>
            <a:endParaRPr lang="zh-CN" altLang="en-US" sz="1600" dirty="0">
              <a:latin typeface="+mn-ea"/>
            </a:endParaRPr>
          </a:p>
        </p:txBody>
      </p:sp>
      <p:pic>
        <p:nvPicPr>
          <p:cNvPr id="19" name="图片 11"/>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668538" y="1287028"/>
            <a:ext cx="3637623" cy="2288646"/>
          </a:xfrm>
          <a:prstGeom prst="rect">
            <a:avLst/>
          </a:prstGeom>
          <a:solidFill>
            <a:schemeClr val="bg1">
              <a:lumMod val="95000"/>
            </a:schemeClr>
          </a:solidFill>
          <a:ln w="12700">
            <a:solidFill>
              <a:schemeClr val="accent4">
                <a:lumMod val="50000"/>
                <a:lumOff val="50000"/>
              </a:schemeClr>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pic>
      <p:sp>
        <p:nvSpPr>
          <p:cNvPr id="3" name="矩形 2"/>
          <p:cNvSpPr/>
          <p:nvPr/>
        </p:nvSpPr>
        <p:spPr>
          <a:xfrm>
            <a:off x="1290309" y="4469822"/>
            <a:ext cx="1211726" cy="1015663"/>
          </a:xfrm>
          <a:prstGeom prst="rect">
            <a:avLst/>
          </a:prstGeom>
        </p:spPr>
        <p:txBody>
          <a:bodyPr wrap="square">
            <a:spAutoFit/>
          </a:bodyPr>
          <a:lstStyle/>
          <a:p>
            <a:pPr algn="ctr">
              <a:lnSpc>
                <a:spcPct val="150000"/>
              </a:lnSpc>
            </a:pPr>
            <a:r>
              <a:rPr lang="zh-CN" altLang="en-US" sz="2400" b="1" kern="0" dirty="0">
                <a:solidFill>
                  <a:srgbClr val="00B050"/>
                </a:solidFill>
                <a:latin typeface="+mn-ea"/>
              </a:rPr>
              <a:t>系统</a:t>
            </a:r>
            <a:endParaRPr lang="en-US" altLang="zh-CN" sz="2400" b="1" kern="0" dirty="0">
              <a:solidFill>
                <a:srgbClr val="00B050"/>
              </a:solidFill>
              <a:latin typeface="+mn-ea"/>
            </a:endParaRPr>
          </a:p>
          <a:p>
            <a:pPr algn="ctr"/>
            <a:r>
              <a:rPr lang="zh-CN" altLang="en-US" sz="2400" b="1" kern="0" dirty="0">
                <a:solidFill>
                  <a:srgbClr val="00B050"/>
                </a:solidFill>
                <a:latin typeface="+mn-ea"/>
              </a:rPr>
              <a:t>特点</a:t>
            </a:r>
            <a:endParaRPr lang="zh-CN" altLang="en-US" sz="2400" b="1" kern="0" dirty="0">
              <a:solidFill>
                <a:srgbClr val="00B050"/>
              </a:solidFill>
              <a:latin typeface="+mn-ea"/>
            </a:endParaRPr>
          </a:p>
        </p:txBody>
      </p:sp>
    </p:spTree>
  </p:cSld>
  <p:clrMapOvr>
    <a:masterClrMapping/>
  </p:clrMapOvr>
  <p:transition spd="slow">
    <p:push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smtClean="0"/>
              <a:t>地图巡查</a:t>
            </a:r>
            <a:endParaRPr lang="zh-CN" altLang="en-US" dirty="0"/>
          </a:p>
        </p:txBody>
      </p:sp>
      <p:sp>
        <p:nvSpPr>
          <p:cNvPr id="4" name="矩形 3"/>
          <p:cNvSpPr/>
          <p:nvPr/>
        </p:nvSpPr>
        <p:spPr bwMode="auto">
          <a:xfrm>
            <a:off x="911424" y="1230803"/>
            <a:ext cx="10369152" cy="5370964"/>
          </a:xfrm>
          <a:prstGeom prst="rect">
            <a:avLst/>
          </a:prstGeom>
          <a:solidFill>
            <a:schemeClr val="bg1">
              <a:lumMod val="95000"/>
            </a:schemeClr>
          </a:solidFill>
          <a:ln w="12700">
            <a:solidFill>
              <a:schemeClr val="accent4">
                <a:lumMod val="50000"/>
                <a:lumOff val="50000"/>
              </a:schemeClr>
            </a:solidFill>
            <a:prstDash val="solid"/>
            <a:headEnd type="none" w="med" len="med"/>
            <a:tailEnd type="none" w="med" len="med"/>
          </a:ln>
          <a:effectLst>
            <a:outerShdw blurRad="63500" sx="102000" sy="102000" algn="ctr" rotWithShape="0">
              <a:prstClr val="black">
                <a:alpha val="40000"/>
              </a:prstClr>
            </a:outerShdw>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endParaRPr lang="en-US" altLang="zh-CN" sz="2400" b="1" kern="0" dirty="0">
              <a:solidFill>
                <a:srgbClr val="FF0000"/>
              </a:solidFill>
            </a:endParaRPr>
          </a:p>
        </p:txBody>
      </p:sp>
      <p:grpSp>
        <p:nvGrpSpPr>
          <p:cNvPr id="5" name="组合 4"/>
          <p:cNvGrpSpPr/>
          <p:nvPr/>
        </p:nvGrpSpPr>
        <p:grpSpPr>
          <a:xfrm>
            <a:off x="5011691" y="1441813"/>
            <a:ext cx="6138263" cy="1056117"/>
            <a:chOff x="3563888" y="945710"/>
            <a:chExt cx="4809936" cy="792088"/>
          </a:xfrm>
        </p:grpSpPr>
        <p:sp>
          <p:nvSpPr>
            <p:cNvPr id="6" name="矩形 5"/>
            <p:cNvSpPr/>
            <p:nvPr/>
          </p:nvSpPr>
          <p:spPr bwMode="auto">
            <a:xfrm>
              <a:off x="3563888" y="945710"/>
              <a:ext cx="1584176" cy="792088"/>
            </a:xfrm>
            <a:prstGeom prst="rect">
              <a:avLst/>
            </a:prstGeom>
            <a:solidFill>
              <a:schemeClr val="bg1">
                <a:lumMod val="95000"/>
              </a:schemeClr>
            </a:solidFill>
            <a:ln w="57150">
              <a:solidFill>
                <a:schemeClr val="bg1"/>
              </a:solidFill>
              <a:prstDash val="solid"/>
              <a:headEnd type="none" w="med" len="med"/>
              <a:tailEnd type="none" w="med" len="med"/>
            </a:ln>
            <a:effectLst>
              <a:glow rad="63500">
                <a:schemeClr val="accent4">
                  <a:satMod val="175000"/>
                  <a:alpha val="40000"/>
                </a:schemeClr>
              </a:glow>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zh-CN" altLang="en-US" sz="2000" b="1" kern="0" dirty="0">
                  <a:solidFill>
                    <a:schemeClr val="tx1"/>
                  </a:solidFill>
                </a:rPr>
                <a:t>可视化地图</a:t>
              </a:r>
              <a:endParaRPr lang="zh-CN" altLang="en-US" sz="2000" b="1" kern="0" dirty="0">
                <a:solidFill>
                  <a:schemeClr val="tx1"/>
                </a:solidFill>
              </a:endParaRPr>
            </a:p>
          </p:txBody>
        </p:sp>
        <p:sp>
          <p:nvSpPr>
            <p:cNvPr id="7" name="矩形 6"/>
            <p:cNvSpPr/>
            <p:nvPr/>
          </p:nvSpPr>
          <p:spPr bwMode="auto">
            <a:xfrm>
              <a:off x="5243364" y="945710"/>
              <a:ext cx="1449508" cy="792088"/>
            </a:xfrm>
            <a:prstGeom prst="rect">
              <a:avLst/>
            </a:prstGeom>
            <a:solidFill>
              <a:schemeClr val="bg1">
                <a:lumMod val="95000"/>
              </a:schemeClr>
            </a:solidFill>
            <a:ln w="57150">
              <a:solidFill>
                <a:schemeClr val="bg1"/>
              </a:solidFill>
              <a:prstDash val="solid"/>
              <a:headEnd type="none" w="med" len="med"/>
              <a:tailEnd type="none" w="med" len="med"/>
            </a:ln>
            <a:effectLst>
              <a:glow rad="63500">
                <a:schemeClr val="accent4">
                  <a:satMod val="175000"/>
                  <a:alpha val="40000"/>
                </a:schemeClr>
              </a:glow>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zh-CN" altLang="en-US" sz="2000" b="1" kern="0" dirty="0">
                  <a:solidFill>
                    <a:schemeClr val="tx1"/>
                  </a:solidFill>
                </a:rPr>
                <a:t>视频巡逻</a:t>
              </a:r>
              <a:endParaRPr lang="zh-CN" altLang="en-US" sz="2000" b="1" kern="0" dirty="0">
                <a:solidFill>
                  <a:schemeClr val="tx1"/>
                </a:solidFill>
              </a:endParaRPr>
            </a:p>
          </p:txBody>
        </p:sp>
        <p:sp>
          <p:nvSpPr>
            <p:cNvPr id="8" name="矩形 7"/>
            <p:cNvSpPr/>
            <p:nvPr/>
          </p:nvSpPr>
          <p:spPr bwMode="auto">
            <a:xfrm>
              <a:off x="6793209" y="945710"/>
              <a:ext cx="1580615" cy="792088"/>
            </a:xfrm>
            <a:prstGeom prst="rect">
              <a:avLst/>
            </a:prstGeom>
            <a:solidFill>
              <a:schemeClr val="bg1">
                <a:lumMod val="95000"/>
              </a:schemeClr>
            </a:solidFill>
            <a:ln w="57150">
              <a:solidFill>
                <a:schemeClr val="bg1"/>
              </a:solidFill>
              <a:prstDash val="solid"/>
              <a:headEnd type="none" w="med" len="med"/>
              <a:tailEnd type="none" w="med" len="med"/>
            </a:ln>
            <a:effectLst>
              <a:glow rad="63500">
                <a:schemeClr val="accent4">
                  <a:satMod val="175000"/>
                  <a:alpha val="40000"/>
                </a:schemeClr>
              </a:glow>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zh-CN" altLang="en-US" sz="2000" b="1" kern="0" dirty="0">
                  <a:solidFill>
                    <a:schemeClr val="tx1"/>
                  </a:solidFill>
                </a:rPr>
                <a:t>设备运维</a:t>
              </a:r>
              <a:endParaRPr lang="zh-CN" altLang="en-US" sz="2000" b="1" kern="0" dirty="0">
                <a:solidFill>
                  <a:schemeClr val="tx1"/>
                </a:solidFill>
              </a:endParaRPr>
            </a:p>
          </p:txBody>
        </p:sp>
      </p:grpSp>
      <p:grpSp>
        <p:nvGrpSpPr>
          <p:cNvPr id="9" name="组合 8"/>
          <p:cNvGrpSpPr/>
          <p:nvPr/>
        </p:nvGrpSpPr>
        <p:grpSpPr>
          <a:xfrm>
            <a:off x="1048263" y="1415628"/>
            <a:ext cx="3840427" cy="1056117"/>
            <a:chOff x="683568" y="915566"/>
            <a:chExt cx="2880320" cy="792088"/>
          </a:xfrm>
        </p:grpSpPr>
        <p:sp>
          <p:nvSpPr>
            <p:cNvPr id="10" name="矩形 9"/>
            <p:cNvSpPr/>
            <p:nvPr/>
          </p:nvSpPr>
          <p:spPr bwMode="auto">
            <a:xfrm>
              <a:off x="683568" y="915566"/>
              <a:ext cx="2880320" cy="792088"/>
            </a:xfrm>
            <a:prstGeom prst="rect">
              <a:avLst/>
            </a:prstGeom>
            <a:noFill/>
            <a:ln w="9525">
              <a:no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a:bodyPr>
            <a:lstStyle/>
            <a:p>
              <a:pPr algn="ctr">
                <a:spcBef>
                  <a:spcPts val="800"/>
                </a:spcBef>
                <a:spcAft>
                  <a:spcPts val="800"/>
                </a:spcAft>
              </a:pPr>
              <a:r>
                <a:rPr lang="zh-CN" altLang="en-US" sz="2400" b="1" dirty="0">
                  <a:solidFill>
                    <a:schemeClr val="tx1"/>
                  </a:solidFill>
                </a:rPr>
                <a:t>        </a:t>
              </a:r>
              <a:r>
                <a:rPr lang="zh-CN" altLang="en-US" sz="2400" b="1" dirty="0" smtClean="0">
                  <a:solidFill>
                    <a:schemeClr val="tx1"/>
                  </a:solidFill>
                </a:rPr>
                <a:t> </a:t>
              </a:r>
              <a:r>
                <a:rPr lang="zh-CN" altLang="en-US" sz="2400" b="1" dirty="0" smtClean="0">
                  <a:solidFill>
                    <a:srgbClr val="FF0000"/>
                  </a:solidFill>
                </a:rPr>
                <a:t>地图</a:t>
              </a:r>
              <a:r>
                <a:rPr lang="zh-CN" altLang="en-US" sz="2400" b="1" dirty="0">
                  <a:solidFill>
                    <a:srgbClr val="FF0000"/>
                  </a:solidFill>
                </a:rPr>
                <a:t>巡检</a:t>
              </a:r>
              <a:endParaRPr lang="zh-CN" altLang="en-US" sz="2400" b="1" dirty="0">
                <a:solidFill>
                  <a:srgbClr val="FF0000"/>
                </a:solidFill>
              </a:endParaRPr>
            </a:p>
          </p:txBody>
        </p:sp>
        <p:pic>
          <p:nvPicPr>
            <p:cNvPr id="11" name="图片 10"/>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475656" y="1191683"/>
              <a:ext cx="288032" cy="261847"/>
            </a:xfrm>
            <a:prstGeom prst="rect">
              <a:avLst/>
            </a:prstGeom>
            <a:solidFill>
              <a:schemeClr val="bg1">
                <a:lumMod val="95000"/>
              </a:schemeClr>
            </a:solidFill>
            <a:ln w="57150">
              <a:solidFill>
                <a:schemeClr val="bg1"/>
              </a:solidFill>
              <a:prstDash val="solid"/>
              <a:headEnd type="none" w="med" len="med"/>
              <a:tailEnd type="none" w="med" len="med"/>
            </a:ln>
            <a:effectLst>
              <a:glow rad="63500">
                <a:schemeClr val="accent4">
                  <a:satMod val="175000"/>
                  <a:alpha val="40000"/>
                </a:schemeClr>
              </a:glow>
            </a:effectLst>
            <a:scene3d>
              <a:camera prst="orthographicFront" fov="0">
                <a:rot lat="0" lon="0" rev="0"/>
              </a:camera>
              <a:lightRig rig="glow" dir="t">
                <a:rot lat="0" lon="0" rev="6360000"/>
              </a:lightRig>
            </a:scene3d>
            <a:sp3d prstMaterial="flat">
              <a:contourClr>
                <a:schemeClr val="accent2">
                  <a:satMod val="300000"/>
                </a:schemeClr>
              </a:contourClr>
            </a:sp3d>
          </p:spPr>
        </p:pic>
      </p:grpSp>
      <p:sp>
        <p:nvSpPr>
          <p:cNvPr id="13" name="任意多边形 12"/>
          <p:cNvSpPr/>
          <p:nvPr/>
        </p:nvSpPr>
        <p:spPr bwMode="auto">
          <a:xfrm>
            <a:off x="7117142" y="2616535"/>
            <a:ext cx="4031704" cy="1263368"/>
          </a:xfrm>
          <a:custGeom>
            <a:avLst/>
            <a:gdLst>
              <a:gd name="connsiteX0" fmla="*/ 0 w 2862130"/>
              <a:gd name="connsiteY0" fmla="*/ 0 h 900000"/>
              <a:gd name="connsiteX1" fmla="*/ 2862130 w 2862130"/>
              <a:gd name="connsiteY1" fmla="*/ 0 h 900000"/>
              <a:gd name="connsiteX2" fmla="*/ 2862130 w 2862130"/>
              <a:gd name="connsiteY2" fmla="*/ 900000 h 900000"/>
              <a:gd name="connsiteX3" fmla="*/ 0 w 2862130"/>
              <a:gd name="connsiteY3" fmla="*/ 900000 h 900000"/>
              <a:gd name="connsiteX4" fmla="*/ 0 w 2862130"/>
              <a:gd name="connsiteY4" fmla="*/ 899999 h 900000"/>
              <a:gd name="connsiteX5" fmla="*/ 329142 w 2862130"/>
              <a:gd name="connsiteY5" fmla="*/ 899999 h 900000"/>
              <a:gd name="connsiteX6" fmla="*/ 0 w 2862130"/>
              <a:gd name="connsiteY6" fmla="*/ 570857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62130" h="900000">
                <a:moveTo>
                  <a:pt x="0" y="0"/>
                </a:moveTo>
                <a:lnTo>
                  <a:pt x="2862130" y="0"/>
                </a:lnTo>
                <a:lnTo>
                  <a:pt x="2862130" y="900000"/>
                </a:lnTo>
                <a:lnTo>
                  <a:pt x="0" y="900000"/>
                </a:lnTo>
                <a:lnTo>
                  <a:pt x="0" y="899999"/>
                </a:lnTo>
                <a:lnTo>
                  <a:pt x="329142" y="899999"/>
                </a:lnTo>
                <a:lnTo>
                  <a:pt x="0" y="570857"/>
                </a:lnTo>
                <a:close/>
              </a:path>
            </a:pathLst>
          </a:custGeom>
          <a:solidFill>
            <a:schemeClr val="bg1">
              <a:lumMod val="95000"/>
            </a:schemeClr>
          </a:solidFill>
          <a:ln w="57150">
            <a:solidFill>
              <a:schemeClr val="bg1"/>
            </a:solidFill>
            <a:prstDash val="solid"/>
            <a:headEnd type="none" w="med" len="med"/>
            <a:tailEnd type="none" w="med" len="med"/>
          </a:ln>
          <a:effectLst>
            <a:glow rad="63500">
              <a:schemeClr val="accent4">
                <a:satMod val="175000"/>
                <a:alpha val="40000"/>
              </a:schemeClr>
            </a:glow>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marL="0" lvl="2">
              <a:lnSpc>
                <a:spcPct val="150000"/>
              </a:lnSpc>
            </a:pPr>
            <a:r>
              <a:rPr lang="en-US" altLang="zh-CN" dirty="0">
                <a:solidFill>
                  <a:schemeClr val="tx1"/>
                </a:solidFill>
              </a:rPr>
              <a:t>	</a:t>
            </a:r>
            <a:r>
              <a:rPr lang="en-US" altLang="zh-CN" dirty="0" smtClean="0">
                <a:solidFill>
                  <a:schemeClr val="tx1"/>
                </a:solidFill>
              </a:rPr>
              <a:t>                        </a:t>
            </a:r>
            <a:r>
              <a:rPr lang="zh-CN" altLang="en-US" sz="2000" dirty="0" smtClean="0">
                <a:solidFill>
                  <a:schemeClr val="tx1"/>
                </a:solidFill>
                <a:latin typeface="+mj-ea"/>
                <a:ea typeface="+mj-ea"/>
              </a:rPr>
              <a:t>资源</a:t>
            </a:r>
            <a:r>
              <a:rPr lang="zh-CN" altLang="en-US" sz="2000" dirty="0">
                <a:solidFill>
                  <a:schemeClr val="tx1"/>
                </a:solidFill>
                <a:latin typeface="+mj-ea"/>
                <a:ea typeface="+mj-ea"/>
              </a:rPr>
              <a:t>可视</a:t>
            </a:r>
            <a:endParaRPr lang="en-US" altLang="zh-CN" sz="2000" dirty="0">
              <a:solidFill>
                <a:schemeClr val="tx1"/>
              </a:solidFill>
              <a:latin typeface="+mj-ea"/>
              <a:ea typeface="+mj-ea"/>
            </a:endParaRPr>
          </a:p>
          <a:p>
            <a:pPr algn="ctr"/>
            <a:r>
              <a:rPr lang="en-US" altLang="zh-CN" sz="2000" kern="0" dirty="0">
                <a:solidFill>
                  <a:schemeClr val="tx1"/>
                </a:solidFill>
                <a:latin typeface="+mj-ea"/>
                <a:ea typeface="+mj-ea"/>
              </a:rPr>
              <a:t>		</a:t>
            </a:r>
            <a:r>
              <a:rPr lang="zh-CN" altLang="en-US" sz="2000" kern="0" dirty="0">
                <a:solidFill>
                  <a:schemeClr val="tx1"/>
                </a:solidFill>
                <a:latin typeface="+mj-ea"/>
                <a:ea typeface="+mj-ea"/>
              </a:rPr>
              <a:t>报警可视</a:t>
            </a:r>
            <a:endParaRPr lang="zh-CN" altLang="en-US" sz="2000" kern="0" dirty="0">
              <a:solidFill>
                <a:schemeClr val="tx1"/>
              </a:solidFill>
              <a:latin typeface="+mj-ea"/>
              <a:ea typeface="+mj-ea"/>
            </a:endParaRPr>
          </a:p>
        </p:txBody>
      </p:sp>
      <p:sp>
        <p:nvSpPr>
          <p:cNvPr id="14" name="任意多边形 13"/>
          <p:cNvSpPr/>
          <p:nvPr/>
        </p:nvSpPr>
        <p:spPr bwMode="auto">
          <a:xfrm>
            <a:off x="7117142" y="3899999"/>
            <a:ext cx="4031704" cy="1276564"/>
          </a:xfrm>
          <a:custGeom>
            <a:avLst/>
            <a:gdLst>
              <a:gd name="connsiteX0" fmla="*/ 0 w 2862130"/>
              <a:gd name="connsiteY0" fmla="*/ 0 h 900000"/>
              <a:gd name="connsiteX1" fmla="*/ 2862130 w 2862130"/>
              <a:gd name="connsiteY1" fmla="*/ 0 h 900000"/>
              <a:gd name="connsiteX2" fmla="*/ 2862130 w 2862130"/>
              <a:gd name="connsiteY2" fmla="*/ 900000 h 900000"/>
              <a:gd name="connsiteX3" fmla="*/ 329142 w 2862130"/>
              <a:gd name="connsiteY3" fmla="*/ 900000 h 900000"/>
              <a:gd name="connsiteX4" fmla="*/ 0 w 2862130"/>
              <a:gd name="connsiteY4" fmla="*/ 570858 h 90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2130" h="900000">
                <a:moveTo>
                  <a:pt x="0" y="0"/>
                </a:moveTo>
                <a:lnTo>
                  <a:pt x="2862130" y="0"/>
                </a:lnTo>
                <a:lnTo>
                  <a:pt x="2862130" y="900000"/>
                </a:lnTo>
                <a:lnTo>
                  <a:pt x="329142" y="900000"/>
                </a:lnTo>
                <a:lnTo>
                  <a:pt x="0" y="570858"/>
                </a:lnTo>
                <a:close/>
              </a:path>
            </a:pathLst>
          </a:custGeom>
          <a:solidFill>
            <a:schemeClr val="bg1">
              <a:lumMod val="95000"/>
            </a:schemeClr>
          </a:solidFill>
          <a:ln w="57150">
            <a:solidFill>
              <a:schemeClr val="bg1"/>
            </a:solidFill>
            <a:prstDash val="solid"/>
            <a:headEnd type="none" w="med" len="med"/>
            <a:tailEnd type="none" w="med" len="med"/>
          </a:ln>
          <a:effectLst>
            <a:glow rad="63500">
              <a:schemeClr val="accent4">
                <a:satMod val="175000"/>
                <a:alpha val="40000"/>
              </a:schemeClr>
            </a:glow>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en-US" altLang="zh-CN" sz="2000" b="1" kern="0" dirty="0">
                <a:solidFill>
                  <a:srgbClr val="C00000"/>
                </a:solidFill>
              </a:rPr>
              <a:t>		</a:t>
            </a:r>
            <a:r>
              <a:rPr lang="zh-CN" altLang="en-US" sz="2000" dirty="0">
                <a:solidFill>
                  <a:schemeClr val="tx1"/>
                </a:solidFill>
                <a:latin typeface="+mj-ea"/>
                <a:ea typeface="+mj-ea"/>
              </a:rPr>
              <a:t>人员追踪</a:t>
            </a:r>
            <a:endParaRPr lang="en-US" altLang="zh-CN" sz="2000" dirty="0">
              <a:solidFill>
                <a:schemeClr val="tx1"/>
              </a:solidFill>
              <a:latin typeface="+mj-ea"/>
              <a:ea typeface="+mj-ea"/>
            </a:endParaRPr>
          </a:p>
          <a:p>
            <a:pPr algn="ctr">
              <a:lnSpc>
                <a:spcPct val="150000"/>
              </a:lnSpc>
            </a:pPr>
            <a:r>
              <a:rPr lang="en-US" altLang="zh-CN" sz="2000" dirty="0">
                <a:solidFill>
                  <a:schemeClr val="tx1"/>
                </a:solidFill>
                <a:latin typeface="+mj-ea"/>
                <a:ea typeface="+mj-ea"/>
              </a:rPr>
              <a:t>		</a:t>
            </a:r>
            <a:r>
              <a:rPr lang="zh-CN" altLang="en-US" sz="2000" dirty="0">
                <a:solidFill>
                  <a:schemeClr val="tx1"/>
                </a:solidFill>
                <a:latin typeface="+mj-ea"/>
                <a:ea typeface="+mj-ea"/>
              </a:rPr>
              <a:t>近</a:t>
            </a:r>
            <a:r>
              <a:rPr lang="zh-CN" altLang="en-US" sz="2000" dirty="0" smtClean="0">
                <a:solidFill>
                  <a:schemeClr val="tx1"/>
                </a:solidFill>
                <a:latin typeface="+mj-ea"/>
                <a:ea typeface="+mj-ea"/>
              </a:rPr>
              <a:t>三近八</a:t>
            </a:r>
            <a:endParaRPr lang="zh-CN" altLang="en-US" sz="2000" dirty="0">
              <a:solidFill>
                <a:schemeClr val="tx1"/>
              </a:solidFill>
              <a:latin typeface="+mj-ea"/>
              <a:ea typeface="+mj-ea"/>
            </a:endParaRPr>
          </a:p>
        </p:txBody>
      </p:sp>
      <p:sp>
        <p:nvSpPr>
          <p:cNvPr id="15" name="任意多边形 14"/>
          <p:cNvSpPr/>
          <p:nvPr/>
        </p:nvSpPr>
        <p:spPr bwMode="auto">
          <a:xfrm>
            <a:off x="7118649" y="5240476"/>
            <a:ext cx="4037766" cy="1225404"/>
          </a:xfrm>
          <a:custGeom>
            <a:avLst/>
            <a:gdLst>
              <a:gd name="connsiteX0" fmla="*/ 0 w 2862130"/>
              <a:gd name="connsiteY0" fmla="*/ 0 h 900000"/>
              <a:gd name="connsiteX1" fmla="*/ 2862130 w 2862130"/>
              <a:gd name="connsiteY1" fmla="*/ 0 h 900000"/>
              <a:gd name="connsiteX2" fmla="*/ 2862130 w 2862130"/>
              <a:gd name="connsiteY2" fmla="*/ 900000 h 900000"/>
              <a:gd name="connsiteX3" fmla="*/ 324595 w 2862130"/>
              <a:gd name="connsiteY3" fmla="*/ 900000 h 900000"/>
              <a:gd name="connsiteX4" fmla="*/ 0 w 2862130"/>
              <a:gd name="connsiteY4" fmla="*/ 575405 h 90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2130" h="900000">
                <a:moveTo>
                  <a:pt x="0" y="0"/>
                </a:moveTo>
                <a:lnTo>
                  <a:pt x="2862130" y="0"/>
                </a:lnTo>
                <a:lnTo>
                  <a:pt x="2862130" y="900000"/>
                </a:lnTo>
                <a:lnTo>
                  <a:pt x="324595" y="900000"/>
                </a:lnTo>
                <a:lnTo>
                  <a:pt x="0" y="575405"/>
                </a:lnTo>
                <a:close/>
              </a:path>
            </a:pathLst>
          </a:custGeom>
          <a:solidFill>
            <a:schemeClr val="bg1">
              <a:lumMod val="95000"/>
            </a:schemeClr>
          </a:solidFill>
          <a:ln w="57150">
            <a:solidFill>
              <a:schemeClr val="bg1"/>
            </a:solidFill>
            <a:prstDash val="solid"/>
            <a:headEnd type="none" w="med" len="med"/>
            <a:tailEnd type="none" w="med" len="med"/>
          </a:ln>
          <a:effectLst>
            <a:glow rad="63500">
              <a:schemeClr val="accent4">
                <a:satMod val="175000"/>
                <a:alpha val="40000"/>
              </a:schemeClr>
            </a:glow>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en-US" altLang="zh-CN" sz="2000" b="1" kern="0" dirty="0">
                <a:solidFill>
                  <a:srgbClr val="C00000"/>
                </a:solidFill>
              </a:rPr>
              <a:t>		</a:t>
            </a:r>
            <a:r>
              <a:rPr lang="zh-CN" altLang="en-US" sz="2000" dirty="0">
                <a:solidFill>
                  <a:schemeClr val="tx1"/>
                </a:solidFill>
                <a:latin typeface="+mj-ea"/>
                <a:ea typeface="+mj-ea"/>
              </a:rPr>
              <a:t>资产管理</a:t>
            </a:r>
            <a:endParaRPr lang="en-US" altLang="zh-CN" sz="2000" dirty="0">
              <a:solidFill>
                <a:schemeClr val="tx1"/>
              </a:solidFill>
              <a:latin typeface="+mj-ea"/>
              <a:ea typeface="+mj-ea"/>
            </a:endParaRPr>
          </a:p>
          <a:p>
            <a:pPr algn="ctr">
              <a:lnSpc>
                <a:spcPct val="150000"/>
              </a:lnSpc>
            </a:pPr>
            <a:r>
              <a:rPr lang="en-US" altLang="zh-CN" sz="2000" dirty="0">
                <a:solidFill>
                  <a:schemeClr val="tx1"/>
                </a:solidFill>
                <a:latin typeface="+mj-ea"/>
                <a:ea typeface="+mj-ea"/>
              </a:rPr>
              <a:t>		</a:t>
            </a:r>
            <a:r>
              <a:rPr lang="zh-CN" altLang="en-US" sz="2000" dirty="0">
                <a:solidFill>
                  <a:schemeClr val="tx1"/>
                </a:solidFill>
                <a:latin typeface="+mj-ea"/>
                <a:ea typeface="+mj-ea"/>
              </a:rPr>
              <a:t>设备状态</a:t>
            </a:r>
            <a:endParaRPr lang="en-US" altLang="zh-CN" sz="2000" dirty="0">
              <a:solidFill>
                <a:schemeClr val="tx1"/>
              </a:solidFill>
              <a:latin typeface="+mj-ea"/>
              <a:ea typeface="+mj-ea"/>
            </a:endParaRPr>
          </a:p>
        </p:txBody>
      </p:sp>
      <p:pic>
        <p:nvPicPr>
          <p:cNvPr id="16" name="图片 15"/>
          <p:cNvPicPr>
            <a:picLocks noChangeAspect="1"/>
          </p:cNvPicPr>
          <p:nvPr/>
        </p:nvPicPr>
        <p:blipFill rotWithShape="1">
          <a:blip r:embed="rId2" cstate="print">
            <a:duotone>
              <a:prstClr val="black"/>
              <a:schemeClr val="tx1">
                <a:tint val="45000"/>
                <a:satMod val="400000"/>
              </a:schemeClr>
            </a:duotone>
            <a:extLst>
              <a:ext uri="{BEBA8EAE-BF5A-486C-A8C5-ECC9F3942E4B}">
                <a14:imgProps xmlns:a14="http://schemas.microsoft.com/office/drawing/2010/main">
                  <a14:imgLayer r:embed="rId3">
                    <a14:imgEffect>
                      <a14:backgroundRemoval t="0" b="100000" l="0" r="69355">
                        <a14:foregroundMark x1="11290" y1="75362" x2="11290" y2="75362"/>
                      </a14:backgroundRemoval>
                    </a14:imgEffect>
                    <a14:imgEffect>
                      <a14:brightnessContrast bright="-56000"/>
                    </a14:imgEffect>
                  </a14:imgLayer>
                </a14:imgProps>
              </a:ext>
              <a:ext uri="{28A0092B-C50C-407E-A947-70E740481C1C}">
                <a14:useLocalDpi xmlns:a14="http://schemas.microsoft.com/office/drawing/2010/main" val="0"/>
              </a:ext>
            </a:extLst>
          </a:blip>
          <a:srcRect r="32108"/>
          <a:stretch>
            <a:fillRect/>
          </a:stretch>
        </p:blipFill>
        <p:spPr>
          <a:xfrm>
            <a:off x="7557756" y="4306531"/>
            <a:ext cx="463689" cy="383925"/>
          </a:xfrm>
          <a:prstGeom prst="rect">
            <a:avLst/>
          </a:prstGeom>
        </p:spPr>
      </p:pic>
      <p:pic>
        <p:nvPicPr>
          <p:cNvPr id="17" name="图片 16"/>
          <p:cNvPicPr>
            <a:picLocks noChangeAspect="1"/>
          </p:cNvPicPr>
          <p:nvPr/>
        </p:nvPicPr>
        <p:blipFill rotWithShape="1">
          <a:blip r:embed="rId4" cstate="print">
            <a:duotone>
              <a:prstClr val="black"/>
              <a:schemeClr val="tx1">
                <a:tint val="45000"/>
                <a:satMod val="400000"/>
              </a:schemeClr>
            </a:duotone>
            <a:extLst>
              <a:ext uri="{BEBA8EAE-BF5A-486C-A8C5-ECC9F3942E4B}">
                <a14:imgProps xmlns:a14="http://schemas.microsoft.com/office/drawing/2010/main">
                  <a14:imgLayer r:embed="rId5">
                    <a14:imgEffect>
                      <a14:brightnessContrast bright="-68000"/>
                    </a14:imgEffect>
                  </a14:imgLayer>
                </a14:imgProps>
              </a:ext>
              <a:ext uri="{28A0092B-C50C-407E-A947-70E740481C1C}">
                <a14:useLocalDpi xmlns:a14="http://schemas.microsoft.com/office/drawing/2010/main" val="0"/>
              </a:ext>
            </a:extLst>
          </a:blip>
          <a:srcRect r="32108"/>
          <a:stretch>
            <a:fillRect/>
          </a:stretch>
        </p:blipFill>
        <p:spPr>
          <a:xfrm>
            <a:off x="7773286" y="4435523"/>
            <a:ext cx="463689" cy="383925"/>
          </a:xfrm>
          <a:prstGeom prst="rect">
            <a:avLst/>
          </a:prstGeom>
        </p:spPr>
      </p:pic>
      <p:grpSp>
        <p:nvGrpSpPr>
          <p:cNvPr id="18" name="组合 17"/>
          <p:cNvGrpSpPr/>
          <p:nvPr/>
        </p:nvGrpSpPr>
        <p:grpSpPr>
          <a:xfrm>
            <a:off x="8654916" y="5532883"/>
            <a:ext cx="636153" cy="601295"/>
            <a:chOff x="2829596" y="1993985"/>
            <a:chExt cx="2781298" cy="2628899"/>
          </a:xfrm>
        </p:grpSpPr>
        <p:pic>
          <p:nvPicPr>
            <p:cNvPr id="34" name="图片 33"/>
            <p:cNvPicPr>
              <a:picLocks noChangeAspect="1"/>
            </p:cNvPicPr>
            <p:nvPr/>
          </p:nvPicPr>
          <p:blipFill>
            <a:blip r:embed="rId6" cstate="print">
              <a:duotone>
                <a:prstClr val="black"/>
                <a:schemeClr val="tx1">
                  <a:tint val="45000"/>
                  <a:satMod val="400000"/>
                </a:schemeClr>
              </a:duotone>
              <a:extLst>
                <a:ext uri="{BEBA8EAE-BF5A-486C-A8C5-ECC9F3942E4B}">
                  <a14:imgProps xmlns:a14="http://schemas.microsoft.com/office/drawing/2010/main">
                    <a14:imgLayer r:embed="rId7">
                      <a14:imgEffect>
                        <a14:brightnessContrast bright="-60000"/>
                      </a14:imgEffect>
                    </a14:imgLayer>
                  </a14:imgProps>
                </a:ext>
                <a:ext uri="{28A0092B-C50C-407E-A947-70E740481C1C}">
                  <a14:useLocalDpi xmlns:a14="http://schemas.microsoft.com/office/drawing/2010/main" val="0"/>
                </a:ext>
              </a:extLst>
            </a:blip>
            <a:stretch>
              <a:fillRect/>
            </a:stretch>
          </p:blipFill>
          <p:spPr>
            <a:xfrm>
              <a:off x="2829596" y="1993985"/>
              <a:ext cx="2781298" cy="2628899"/>
            </a:xfrm>
            <a:prstGeom prst="rect">
              <a:avLst/>
            </a:prstGeom>
          </p:spPr>
        </p:pic>
        <p:pic>
          <p:nvPicPr>
            <p:cNvPr id="35" name="图片 34"/>
            <p:cNvPicPr>
              <a:picLocks noChangeAspect="1"/>
            </p:cNvPicPr>
            <p:nvPr/>
          </p:nvPicPr>
          <p:blipFill>
            <a:blip r:embed="rId8" cstate="print">
              <a:duotone>
                <a:prstClr val="black"/>
                <a:schemeClr val="tx1">
                  <a:tint val="45000"/>
                  <a:satMod val="400000"/>
                </a:schemeClr>
              </a:duotone>
              <a:extLst>
                <a:ext uri="{BEBA8EAE-BF5A-486C-A8C5-ECC9F3942E4B}">
                  <a14:imgProps xmlns:a14="http://schemas.microsoft.com/office/drawing/2010/main">
                    <a14:imgLayer r:embed="rId9">
                      <a14:imgEffect>
                        <a14:brightnessContrast bright="-64000"/>
                      </a14:imgEffect>
                    </a14:imgLayer>
                  </a14:imgProps>
                </a:ext>
                <a:ext uri="{28A0092B-C50C-407E-A947-70E740481C1C}">
                  <a14:useLocalDpi xmlns:a14="http://schemas.microsoft.com/office/drawing/2010/main" val="0"/>
                </a:ext>
              </a:extLst>
            </a:blip>
            <a:stretch>
              <a:fillRect/>
            </a:stretch>
          </p:blipFill>
          <p:spPr>
            <a:xfrm>
              <a:off x="3458403" y="2228066"/>
              <a:ext cx="1548513" cy="1494369"/>
            </a:xfrm>
            <a:prstGeom prst="rect">
              <a:avLst/>
            </a:prstGeom>
          </p:spPr>
        </p:pic>
      </p:grpSp>
      <p:pic>
        <p:nvPicPr>
          <p:cNvPr id="19" name="图片 18"/>
          <p:cNvPicPr>
            <a:picLocks noChangeAspect="1"/>
          </p:cNvPicPr>
          <p:nvPr/>
        </p:nvPicPr>
        <p:blipFill>
          <a:blip r:embed="rId10" cstate="print">
            <a:duotone>
              <a:prstClr val="black"/>
              <a:schemeClr val="tx1">
                <a:tint val="45000"/>
                <a:satMod val="400000"/>
              </a:schemeClr>
            </a:duotone>
            <a:extLst>
              <a:ext uri="{BEBA8EAE-BF5A-486C-A8C5-ECC9F3942E4B}">
                <a14:imgProps xmlns:a14="http://schemas.microsoft.com/office/drawing/2010/main">
                  <a14:imgLayer r:embed="rId11">
                    <a14:imgEffect>
                      <a14:brightnessContrast bright="-60000"/>
                    </a14:imgEffect>
                  </a14:imgLayer>
                </a14:imgProps>
              </a:ext>
              <a:ext uri="{28A0092B-C50C-407E-A947-70E740481C1C}">
                <a14:useLocalDpi xmlns:a14="http://schemas.microsoft.com/office/drawing/2010/main" val="0"/>
              </a:ext>
            </a:extLst>
          </a:blip>
          <a:stretch>
            <a:fillRect/>
          </a:stretch>
        </p:blipFill>
        <p:spPr>
          <a:xfrm>
            <a:off x="7604322" y="5542777"/>
            <a:ext cx="721704" cy="522461"/>
          </a:xfrm>
          <a:prstGeom prst="rect">
            <a:avLst/>
          </a:prstGeom>
        </p:spPr>
      </p:pic>
      <p:grpSp>
        <p:nvGrpSpPr>
          <p:cNvPr id="20" name="组合 19"/>
          <p:cNvGrpSpPr/>
          <p:nvPr/>
        </p:nvGrpSpPr>
        <p:grpSpPr>
          <a:xfrm>
            <a:off x="7692461" y="2861503"/>
            <a:ext cx="656749" cy="614071"/>
            <a:chOff x="5764158" y="2040621"/>
            <a:chExt cx="492562" cy="460553"/>
          </a:xfrm>
        </p:grpSpPr>
        <p:pic>
          <p:nvPicPr>
            <p:cNvPr id="32" name="图片 31"/>
            <p:cNvPicPr>
              <a:picLocks noChangeAspect="1"/>
            </p:cNvPicPr>
            <p:nvPr/>
          </p:nvPicPr>
          <p:blipFill rotWithShape="1">
            <a:blip r:embed="rId12" cstate="print">
              <a:duotone>
                <a:prstClr val="black"/>
                <a:schemeClr val="tx1">
                  <a:tint val="45000"/>
                  <a:satMod val="400000"/>
                </a:schemeClr>
              </a:duotone>
              <a:extLst>
                <a:ext uri="{BEBA8EAE-BF5A-486C-A8C5-ECC9F3942E4B}">
                  <a14:imgProps xmlns:a14="http://schemas.microsoft.com/office/drawing/2010/main">
                    <a14:imgLayer r:embed="rId5">
                      <a14:imgEffect>
                        <a14:brightnessContrast bright="-72000"/>
                      </a14:imgEffect>
                    </a14:imgLayer>
                  </a14:imgProps>
                </a:ext>
                <a:ext uri="{28A0092B-C50C-407E-A947-70E740481C1C}">
                  <a14:useLocalDpi xmlns:a14="http://schemas.microsoft.com/office/drawing/2010/main" val="0"/>
                </a:ext>
              </a:extLst>
            </a:blip>
            <a:srcRect r="32108"/>
            <a:stretch>
              <a:fillRect/>
            </a:stretch>
          </p:blipFill>
          <p:spPr>
            <a:xfrm>
              <a:off x="5956525" y="2252619"/>
              <a:ext cx="300195" cy="248555"/>
            </a:xfrm>
            <a:prstGeom prst="rect">
              <a:avLst/>
            </a:prstGeom>
          </p:spPr>
        </p:pic>
        <p:pic>
          <p:nvPicPr>
            <p:cNvPr id="33" name="图片 32"/>
            <p:cNvPicPr>
              <a:picLocks noChangeAspect="1"/>
            </p:cNvPicPr>
            <p:nvPr/>
          </p:nvPicPr>
          <p:blipFill>
            <a:blip r:embed="rId13">
              <a:duotone>
                <a:prstClr val="black"/>
                <a:schemeClr val="tx1">
                  <a:tint val="45000"/>
                  <a:satMod val="400000"/>
                </a:schemeClr>
              </a:duotone>
              <a:extLst>
                <a:ext uri="{BEBA8EAE-BF5A-486C-A8C5-ECC9F3942E4B}">
                  <a14:imgProps xmlns:a14="http://schemas.microsoft.com/office/drawing/2010/main">
                    <a14:imgLayer r:embed="rId14">
                      <a14:imgEffect>
                        <a14:backgroundRemoval t="9961" b="89844" l="5273" r="93750">
                          <a14:foregroundMark x1="55664" y1="61133" x2="55664" y2="61133"/>
                          <a14:foregroundMark x1="31836" y1="59180" x2="31836" y2="59180"/>
                          <a14:foregroundMark x1="70117" y1="58203" x2="70117" y2="58203"/>
                          <a14:backgroundMark x1="41211" y1="52734" x2="41211" y2="52734"/>
                        </a14:backgroundRemoval>
                      </a14:imgEffect>
                      <a14:imgEffect>
                        <a14:brightnessContrast bright="-84000"/>
                      </a14:imgEffect>
                    </a14:imgLayer>
                  </a14:imgProps>
                </a:ext>
              </a:extLst>
            </a:blip>
            <a:stretch>
              <a:fillRect/>
            </a:stretch>
          </p:blipFill>
          <p:spPr>
            <a:xfrm>
              <a:off x="5764158" y="2040621"/>
              <a:ext cx="423996" cy="423996"/>
            </a:xfrm>
            <a:prstGeom prst="rect">
              <a:avLst/>
            </a:prstGeom>
          </p:spPr>
        </p:pic>
      </p:grpSp>
      <p:grpSp>
        <p:nvGrpSpPr>
          <p:cNvPr id="21" name="组合 20"/>
          <p:cNvGrpSpPr/>
          <p:nvPr/>
        </p:nvGrpSpPr>
        <p:grpSpPr>
          <a:xfrm>
            <a:off x="8556557" y="2964546"/>
            <a:ext cx="670124" cy="467253"/>
            <a:chOff x="6444208" y="2067694"/>
            <a:chExt cx="574601" cy="400649"/>
          </a:xfrm>
        </p:grpSpPr>
        <p:pic>
          <p:nvPicPr>
            <p:cNvPr id="26" name="图片 25"/>
            <p:cNvPicPr>
              <a:picLocks noChangeAspect="1"/>
            </p:cNvPicPr>
            <p:nvPr/>
          </p:nvPicPr>
          <p:blipFill rotWithShape="1">
            <a:blip r:embed="rId15" cstate="print">
              <a:duotone>
                <a:prstClr val="black"/>
                <a:schemeClr val="tx1">
                  <a:tint val="45000"/>
                  <a:satMod val="400000"/>
                </a:schemeClr>
              </a:duotone>
              <a:extLst>
                <a:ext uri="{BEBA8EAE-BF5A-486C-A8C5-ECC9F3942E4B}">
                  <a14:imgProps xmlns:a14="http://schemas.microsoft.com/office/drawing/2010/main">
                    <a14:imgLayer r:embed="rId16">
                      <a14:imgEffect>
                        <a14:brightnessContrast bright="-100000"/>
                      </a14:imgEffect>
                    </a14:imgLayer>
                  </a14:imgProps>
                </a:ext>
                <a:ext uri="{28A0092B-C50C-407E-A947-70E740481C1C}">
                  <a14:useLocalDpi xmlns:a14="http://schemas.microsoft.com/office/drawing/2010/main" val="0"/>
                </a:ext>
              </a:extLst>
            </a:blip>
            <a:srcRect r="32108"/>
            <a:stretch>
              <a:fillRect/>
            </a:stretch>
          </p:blipFill>
          <p:spPr>
            <a:xfrm>
              <a:off x="6588224" y="2067694"/>
              <a:ext cx="201014" cy="166436"/>
            </a:xfrm>
            <a:prstGeom prst="rect">
              <a:avLst/>
            </a:prstGeom>
          </p:spPr>
        </p:pic>
        <p:pic>
          <p:nvPicPr>
            <p:cNvPr id="27" name="图片 26"/>
            <p:cNvPicPr>
              <a:picLocks noChangeAspect="1"/>
            </p:cNvPicPr>
            <p:nvPr/>
          </p:nvPicPr>
          <p:blipFill rotWithShape="1">
            <a:blip r:embed="rId17" cstate="print">
              <a:duotone>
                <a:prstClr val="black"/>
                <a:schemeClr val="tx1">
                  <a:tint val="45000"/>
                  <a:satMod val="400000"/>
                </a:schemeClr>
              </a:duotone>
              <a:extLst>
                <a:ext uri="{BEBA8EAE-BF5A-486C-A8C5-ECC9F3942E4B}">
                  <a14:imgProps xmlns:a14="http://schemas.microsoft.com/office/drawing/2010/main">
                    <a14:imgLayer r:embed="rId16">
                      <a14:imgEffect>
                        <a14:brightnessContrast bright="-80000"/>
                      </a14:imgEffect>
                    </a14:imgLayer>
                  </a14:imgProps>
                </a:ext>
                <a:ext uri="{28A0092B-C50C-407E-A947-70E740481C1C}">
                  <a14:useLocalDpi xmlns:a14="http://schemas.microsoft.com/office/drawing/2010/main" val="0"/>
                </a:ext>
              </a:extLst>
            </a:blip>
            <a:srcRect r="32108"/>
            <a:stretch>
              <a:fillRect/>
            </a:stretch>
          </p:blipFill>
          <p:spPr>
            <a:xfrm>
              <a:off x="6444208" y="2252619"/>
              <a:ext cx="201014" cy="166436"/>
            </a:xfrm>
            <a:prstGeom prst="rect">
              <a:avLst/>
            </a:prstGeom>
          </p:spPr>
        </p:pic>
        <p:grpSp>
          <p:nvGrpSpPr>
            <p:cNvPr id="28" name="组合 27"/>
            <p:cNvGrpSpPr/>
            <p:nvPr/>
          </p:nvGrpSpPr>
          <p:grpSpPr>
            <a:xfrm>
              <a:off x="6610626" y="2176914"/>
              <a:ext cx="408183" cy="291429"/>
              <a:chOff x="2987824" y="1563638"/>
              <a:chExt cx="1872208" cy="1336693"/>
            </a:xfrm>
            <a:solidFill>
              <a:schemeClr val="bg1"/>
            </a:solidFill>
          </p:grpSpPr>
          <p:sp>
            <p:nvSpPr>
              <p:cNvPr id="29" name="平行四边形 28"/>
              <p:cNvSpPr/>
              <p:nvPr/>
            </p:nvSpPr>
            <p:spPr bwMode="auto">
              <a:xfrm>
                <a:off x="2987824" y="1563638"/>
                <a:ext cx="1872208" cy="760629"/>
              </a:xfrm>
              <a:prstGeom prst="parallelogram">
                <a:avLst>
                  <a:gd name="adj" fmla="val 86349"/>
                </a:avLst>
              </a:prstGeom>
              <a:solidFill>
                <a:schemeClr val="tx1"/>
              </a:solidFill>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fontScale="25000" lnSpcReduction="20000"/>
              </a:bodyPr>
              <a:lstStyle/>
              <a:p>
                <a:pPr algn="ctr">
                  <a:lnSpc>
                    <a:spcPct val="150000"/>
                  </a:lnSpc>
                  <a:spcBef>
                    <a:spcPts val="800"/>
                  </a:spcBef>
                  <a:spcAft>
                    <a:spcPts val="800"/>
                  </a:spcAft>
                </a:pPr>
                <a:endParaRPr lang="zh-CN" altLang="en-US" sz="2400">
                  <a:solidFill>
                    <a:schemeClr val="tx1"/>
                  </a:solidFill>
                  <a:effectLst>
                    <a:outerShdw blurRad="38100" dist="38100" dir="2700000" algn="tl">
                      <a:srgbClr val="000000">
                        <a:alpha val="43137"/>
                      </a:srgbClr>
                    </a:outerShdw>
                  </a:effectLst>
                </a:endParaRPr>
              </a:p>
            </p:txBody>
          </p:sp>
          <p:sp>
            <p:nvSpPr>
              <p:cNvPr id="30" name="任意多边形 29"/>
              <p:cNvSpPr/>
              <p:nvPr/>
            </p:nvSpPr>
            <p:spPr bwMode="auto">
              <a:xfrm>
                <a:off x="2987824" y="1851670"/>
                <a:ext cx="1872208" cy="760629"/>
              </a:xfrm>
              <a:custGeom>
                <a:avLst/>
                <a:gdLst>
                  <a:gd name="connsiteX0" fmla="*/ 1747852 w 1872208"/>
                  <a:gd name="connsiteY0" fmla="*/ 0 h 760629"/>
                  <a:gd name="connsiteX1" fmla="*/ 1872208 w 1872208"/>
                  <a:gd name="connsiteY1" fmla="*/ 0 h 760629"/>
                  <a:gd name="connsiteX2" fmla="*/ 1215412 w 1872208"/>
                  <a:gd name="connsiteY2" fmla="*/ 760629 h 760629"/>
                  <a:gd name="connsiteX3" fmla="*/ 0 w 1872208"/>
                  <a:gd name="connsiteY3" fmla="*/ 760629 h 760629"/>
                  <a:gd name="connsiteX4" fmla="*/ 124357 w 1872208"/>
                  <a:gd name="connsiteY4" fmla="*/ 616613 h 760629"/>
                  <a:gd name="connsiteX5" fmla="*/ 1215412 w 1872208"/>
                  <a:gd name="connsiteY5" fmla="*/ 616613 h 760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72208" h="760629">
                    <a:moveTo>
                      <a:pt x="1747852" y="0"/>
                    </a:moveTo>
                    <a:lnTo>
                      <a:pt x="1872208" y="0"/>
                    </a:lnTo>
                    <a:lnTo>
                      <a:pt x="1215412" y="760629"/>
                    </a:lnTo>
                    <a:lnTo>
                      <a:pt x="0" y="760629"/>
                    </a:lnTo>
                    <a:lnTo>
                      <a:pt x="124357" y="616613"/>
                    </a:lnTo>
                    <a:lnTo>
                      <a:pt x="1215412" y="616613"/>
                    </a:lnTo>
                    <a:close/>
                  </a:path>
                </a:pathLst>
              </a:custGeom>
              <a:solidFill>
                <a:schemeClr val="tx1"/>
              </a:solidFill>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lnSpc>
                    <a:spcPct val="150000"/>
                  </a:lnSpc>
                  <a:spcBef>
                    <a:spcPts val="800"/>
                  </a:spcBef>
                  <a:spcAft>
                    <a:spcPts val="800"/>
                  </a:spcAft>
                </a:pPr>
                <a:endParaRPr lang="zh-CN" altLang="en-US" sz="2400">
                  <a:solidFill>
                    <a:schemeClr val="tx1"/>
                  </a:solidFill>
                  <a:effectLst>
                    <a:outerShdw blurRad="38100" dist="38100" dir="2700000" algn="tl">
                      <a:srgbClr val="000000">
                        <a:alpha val="43137"/>
                      </a:srgbClr>
                    </a:outerShdw>
                  </a:effectLst>
                </a:endParaRPr>
              </a:p>
            </p:txBody>
          </p:sp>
          <p:sp>
            <p:nvSpPr>
              <p:cNvPr id="31" name="任意多边形 30"/>
              <p:cNvSpPr/>
              <p:nvPr/>
            </p:nvSpPr>
            <p:spPr bwMode="auto">
              <a:xfrm>
                <a:off x="2987824" y="2139702"/>
                <a:ext cx="1872208" cy="760629"/>
              </a:xfrm>
              <a:custGeom>
                <a:avLst/>
                <a:gdLst>
                  <a:gd name="connsiteX0" fmla="*/ 1747852 w 1872208"/>
                  <a:gd name="connsiteY0" fmla="*/ 0 h 760629"/>
                  <a:gd name="connsiteX1" fmla="*/ 1872208 w 1872208"/>
                  <a:gd name="connsiteY1" fmla="*/ 0 h 760629"/>
                  <a:gd name="connsiteX2" fmla="*/ 1215412 w 1872208"/>
                  <a:gd name="connsiteY2" fmla="*/ 760629 h 760629"/>
                  <a:gd name="connsiteX3" fmla="*/ 0 w 1872208"/>
                  <a:gd name="connsiteY3" fmla="*/ 760629 h 760629"/>
                  <a:gd name="connsiteX4" fmla="*/ 124357 w 1872208"/>
                  <a:gd name="connsiteY4" fmla="*/ 616613 h 760629"/>
                  <a:gd name="connsiteX5" fmla="*/ 1215412 w 1872208"/>
                  <a:gd name="connsiteY5" fmla="*/ 616613 h 760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72208" h="760629">
                    <a:moveTo>
                      <a:pt x="1747852" y="0"/>
                    </a:moveTo>
                    <a:lnTo>
                      <a:pt x="1872208" y="0"/>
                    </a:lnTo>
                    <a:lnTo>
                      <a:pt x="1215412" y="760629"/>
                    </a:lnTo>
                    <a:lnTo>
                      <a:pt x="0" y="760629"/>
                    </a:lnTo>
                    <a:lnTo>
                      <a:pt x="124357" y="616613"/>
                    </a:lnTo>
                    <a:lnTo>
                      <a:pt x="1215412" y="616613"/>
                    </a:lnTo>
                    <a:close/>
                  </a:path>
                </a:pathLst>
              </a:custGeom>
              <a:solidFill>
                <a:schemeClr val="tx1"/>
              </a:solidFill>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lnSpc>
                    <a:spcPct val="150000"/>
                  </a:lnSpc>
                  <a:spcBef>
                    <a:spcPts val="800"/>
                  </a:spcBef>
                  <a:spcAft>
                    <a:spcPts val="800"/>
                  </a:spcAft>
                </a:pPr>
                <a:endParaRPr lang="zh-CN" altLang="en-US" sz="2400">
                  <a:solidFill>
                    <a:schemeClr val="tx1"/>
                  </a:solidFill>
                  <a:effectLst>
                    <a:outerShdw blurRad="38100" dist="38100" dir="2700000" algn="tl">
                      <a:srgbClr val="000000">
                        <a:alpha val="43137"/>
                      </a:srgbClr>
                    </a:outerShdw>
                  </a:effectLst>
                </a:endParaRPr>
              </a:p>
            </p:txBody>
          </p:sp>
        </p:grpSp>
      </p:grpSp>
      <p:grpSp>
        <p:nvGrpSpPr>
          <p:cNvPr id="22" name="组合 21"/>
          <p:cNvGrpSpPr/>
          <p:nvPr/>
        </p:nvGrpSpPr>
        <p:grpSpPr>
          <a:xfrm>
            <a:off x="8599558" y="4239544"/>
            <a:ext cx="490523" cy="490524"/>
            <a:chOff x="5186960" y="1428796"/>
            <a:chExt cx="1512168" cy="1512169"/>
          </a:xfrm>
        </p:grpSpPr>
        <p:pic>
          <p:nvPicPr>
            <p:cNvPr id="23" name="图片 22"/>
            <p:cNvPicPr>
              <a:picLocks noChangeAspect="1"/>
            </p:cNvPicPr>
            <p:nvPr/>
          </p:nvPicPr>
          <p:blipFill>
            <a:blip r:embed="rId18">
              <a:duotone>
                <a:prstClr val="black"/>
                <a:schemeClr val="tx1">
                  <a:tint val="45000"/>
                  <a:satMod val="400000"/>
                </a:schemeClr>
              </a:duotone>
              <a:extLst>
                <a:ext uri="{BEBA8EAE-BF5A-486C-A8C5-ECC9F3942E4B}">
                  <a14:imgProps xmlns:a14="http://schemas.microsoft.com/office/drawing/2010/main">
                    <a14:imgLayer r:embed="rId14">
                      <a14:imgEffect>
                        <a14:backgroundRemoval t="9961" b="89844" l="5273" r="93750">
                          <a14:foregroundMark x1="55664" y1="61133" x2="55664" y2="61133"/>
                          <a14:foregroundMark x1="31836" y1="59180" x2="31836" y2="59180"/>
                          <a14:foregroundMark x1="70117" y1="58203" x2="70117" y2="58203"/>
                          <a14:backgroundMark x1="41211" y1="52734" x2="41211" y2="52734"/>
                        </a14:backgroundRemoval>
                      </a14:imgEffect>
                      <a14:imgEffect>
                        <a14:brightnessContrast bright="-96000"/>
                      </a14:imgEffect>
                    </a14:imgLayer>
                  </a14:imgProps>
                </a:ext>
              </a:extLst>
            </a:blip>
            <a:stretch>
              <a:fillRect/>
            </a:stretch>
          </p:blipFill>
          <p:spPr>
            <a:xfrm>
              <a:off x="5393530" y="1649458"/>
              <a:ext cx="1152129" cy="1152129"/>
            </a:xfrm>
            <a:prstGeom prst="rect">
              <a:avLst/>
            </a:prstGeom>
          </p:spPr>
        </p:pic>
        <p:sp>
          <p:nvSpPr>
            <p:cNvPr id="24" name="任意多边形 23"/>
            <p:cNvSpPr/>
            <p:nvPr/>
          </p:nvSpPr>
          <p:spPr bwMode="auto">
            <a:xfrm rot="20189810">
              <a:off x="5186960" y="1428796"/>
              <a:ext cx="1512168" cy="1512169"/>
            </a:xfrm>
            <a:custGeom>
              <a:avLst/>
              <a:gdLst>
                <a:gd name="connsiteX0" fmla="*/ 212748 w 1512168"/>
                <a:gd name="connsiteY0" fmla="*/ 1280168 h 1512168"/>
                <a:gd name="connsiteX1" fmla="*/ 232756 w 1512168"/>
                <a:gd name="connsiteY1" fmla="*/ 1300043 h 1512168"/>
                <a:gd name="connsiteX2" fmla="*/ 221452 w 1512168"/>
                <a:gd name="connsiteY2" fmla="*/ 1290716 h 1512168"/>
                <a:gd name="connsiteX3" fmla="*/ 122781 w 1512168"/>
                <a:gd name="connsiteY3" fmla="*/ 1167126 h 1512168"/>
                <a:gd name="connsiteX4" fmla="*/ 132318 w 1512168"/>
                <a:gd name="connsiteY4" fmla="*/ 1182686 h 1512168"/>
                <a:gd name="connsiteX5" fmla="*/ 129127 w 1512168"/>
                <a:gd name="connsiteY5" fmla="*/ 1178818 h 1512168"/>
                <a:gd name="connsiteX6" fmla="*/ 56774 w 1512168"/>
                <a:gd name="connsiteY6" fmla="*/ 1041872 h 1512168"/>
                <a:gd name="connsiteX7" fmla="*/ 67759 w 1512168"/>
                <a:gd name="connsiteY7" fmla="*/ 1065755 h 1512168"/>
                <a:gd name="connsiteX8" fmla="*/ 59417 w 1512168"/>
                <a:gd name="connsiteY8" fmla="*/ 1050386 h 1512168"/>
                <a:gd name="connsiteX9" fmla="*/ 9960 w 1512168"/>
                <a:gd name="connsiteY9" fmla="*/ 873072 h 1512168"/>
                <a:gd name="connsiteX10" fmla="*/ 19353 w 1512168"/>
                <a:gd name="connsiteY10" fmla="*/ 921321 h 1512168"/>
                <a:gd name="connsiteX11" fmla="*/ 15361 w 1512168"/>
                <a:gd name="connsiteY11" fmla="*/ 908461 h 1512168"/>
                <a:gd name="connsiteX12" fmla="*/ 1298 w 1512168"/>
                <a:gd name="connsiteY12" fmla="*/ 781793 h 1512168"/>
                <a:gd name="connsiteX13" fmla="*/ 5953 w 1512168"/>
                <a:gd name="connsiteY13" fmla="*/ 846816 h 1512168"/>
                <a:gd name="connsiteX14" fmla="*/ 3904 w 1512168"/>
                <a:gd name="connsiteY14" fmla="*/ 833389 h 1512168"/>
                <a:gd name="connsiteX15" fmla="*/ 756084 w 1512168"/>
                <a:gd name="connsiteY15" fmla="*/ 0 h 1512168"/>
                <a:gd name="connsiteX16" fmla="*/ 1512168 w 1512168"/>
                <a:gd name="connsiteY16" fmla="*/ 756084 h 1512168"/>
                <a:gd name="connsiteX17" fmla="*/ 756084 w 1512168"/>
                <a:gd name="connsiteY17" fmla="*/ 1512168 h 1512168"/>
                <a:gd name="connsiteX18" fmla="*/ 333350 w 1512168"/>
                <a:gd name="connsiteY18" fmla="*/ 1383041 h 1512168"/>
                <a:gd name="connsiteX19" fmla="*/ 329010 w 1512168"/>
                <a:gd name="connsiteY19" fmla="*/ 1379460 h 1512168"/>
                <a:gd name="connsiteX20" fmla="*/ 442116 w 1512168"/>
                <a:gd name="connsiteY20" fmla="*/ 1214365 h 1512168"/>
                <a:gd name="connsiteX21" fmla="*/ 445307 w 1512168"/>
                <a:gd name="connsiteY21" fmla="*/ 1216998 h 1512168"/>
                <a:gd name="connsiteX22" fmla="*/ 756084 w 1512168"/>
                <a:gd name="connsiteY22" fmla="*/ 1311927 h 1512168"/>
                <a:gd name="connsiteX23" fmla="*/ 1311927 w 1512168"/>
                <a:gd name="connsiteY23" fmla="*/ 756084 h 1512168"/>
                <a:gd name="connsiteX24" fmla="*/ 756084 w 1512168"/>
                <a:gd name="connsiteY24" fmla="*/ 200241 h 1512168"/>
                <a:gd name="connsiteX25" fmla="*/ 200241 w 1512168"/>
                <a:gd name="connsiteY25" fmla="*/ 756084 h 1512168"/>
                <a:gd name="connsiteX26" fmla="*/ 200848 w 1512168"/>
                <a:gd name="connsiteY26" fmla="*/ 762102 h 1512168"/>
                <a:gd name="connsiteX27" fmla="*/ 414 w 1512168"/>
                <a:gd name="connsiteY27" fmla="*/ 764275 h 1512168"/>
                <a:gd name="connsiteX28" fmla="*/ 0 w 1512168"/>
                <a:gd name="connsiteY28" fmla="*/ 756084 h 1512168"/>
                <a:gd name="connsiteX29" fmla="*/ 756084 w 1512168"/>
                <a:gd name="connsiteY29" fmla="*/ 0 h 1512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512168" h="1512168">
                  <a:moveTo>
                    <a:pt x="212748" y="1280168"/>
                  </a:moveTo>
                  <a:lnTo>
                    <a:pt x="232756" y="1300043"/>
                  </a:lnTo>
                  <a:lnTo>
                    <a:pt x="221452" y="1290716"/>
                  </a:lnTo>
                  <a:close/>
                  <a:moveTo>
                    <a:pt x="122781" y="1167126"/>
                  </a:moveTo>
                  <a:lnTo>
                    <a:pt x="132318" y="1182686"/>
                  </a:lnTo>
                  <a:lnTo>
                    <a:pt x="129127" y="1178818"/>
                  </a:lnTo>
                  <a:close/>
                  <a:moveTo>
                    <a:pt x="56774" y="1041872"/>
                  </a:moveTo>
                  <a:lnTo>
                    <a:pt x="67759" y="1065755"/>
                  </a:lnTo>
                  <a:lnTo>
                    <a:pt x="59417" y="1050386"/>
                  </a:lnTo>
                  <a:close/>
                  <a:moveTo>
                    <a:pt x="9960" y="873072"/>
                  </a:moveTo>
                  <a:lnTo>
                    <a:pt x="19353" y="921321"/>
                  </a:lnTo>
                  <a:lnTo>
                    <a:pt x="15361" y="908461"/>
                  </a:lnTo>
                  <a:close/>
                  <a:moveTo>
                    <a:pt x="1298" y="781793"/>
                  </a:moveTo>
                  <a:lnTo>
                    <a:pt x="5953" y="846816"/>
                  </a:lnTo>
                  <a:lnTo>
                    <a:pt x="3904" y="833389"/>
                  </a:lnTo>
                  <a:close/>
                  <a:moveTo>
                    <a:pt x="756084" y="0"/>
                  </a:moveTo>
                  <a:cubicBezTo>
                    <a:pt x="1173658" y="0"/>
                    <a:pt x="1512168" y="338510"/>
                    <a:pt x="1512168" y="756084"/>
                  </a:cubicBezTo>
                  <a:cubicBezTo>
                    <a:pt x="1512168" y="1173658"/>
                    <a:pt x="1173658" y="1512168"/>
                    <a:pt x="756084" y="1512168"/>
                  </a:cubicBezTo>
                  <a:cubicBezTo>
                    <a:pt x="599494" y="1512168"/>
                    <a:pt x="454022" y="1464565"/>
                    <a:pt x="333350" y="1383041"/>
                  </a:cubicBezTo>
                  <a:lnTo>
                    <a:pt x="329010" y="1379460"/>
                  </a:lnTo>
                  <a:lnTo>
                    <a:pt x="442116" y="1214365"/>
                  </a:lnTo>
                  <a:lnTo>
                    <a:pt x="445307" y="1216998"/>
                  </a:lnTo>
                  <a:cubicBezTo>
                    <a:pt x="534020" y="1276931"/>
                    <a:pt x="640965" y="1311927"/>
                    <a:pt x="756084" y="1311927"/>
                  </a:cubicBezTo>
                  <a:cubicBezTo>
                    <a:pt x="1063068" y="1311927"/>
                    <a:pt x="1311927" y="1063068"/>
                    <a:pt x="1311927" y="756084"/>
                  </a:cubicBezTo>
                  <a:cubicBezTo>
                    <a:pt x="1311927" y="449100"/>
                    <a:pt x="1063068" y="200241"/>
                    <a:pt x="756084" y="200241"/>
                  </a:cubicBezTo>
                  <a:cubicBezTo>
                    <a:pt x="449100" y="200241"/>
                    <a:pt x="200241" y="449100"/>
                    <a:pt x="200241" y="756084"/>
                  </a:cubicBezTo>
                  <a:lnTo>
                    <a:pt x="200848" y="762102"/>
                  </a:lnTo>
                  <a:lnTo>
                    <a:pt x="414" y="764275"/>
                  </a:lnTo>
                  <a:lnTo>
                    <a:pt x="0" y="756084"/>
                  </a:lnTo>
                  <a:cubicBezTo>
                    <a:pt x="0" y="338510"/>
                    <a:pt x="338510" y="0"/>
                    <a:pt x="756084" y="0"/>
                  </a:cubicBezTo>
                  <a:close/>
                </a:path>
              </a:pathLst>
            </a:custGeom>
            <a:solidFill>
              <a:schemeClr val="tx1"/>
            </a:solidFill>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lnSpc>
                  <a:spcPct val="150000"/>
                </a:lnSpc>
                <a:spcBef>
                  <a:spcPts val="800"/>
                </a:spcBef>
                <a:spcAft>
                  <a:spcPts val="800"/>
                </a:spcAft>
              </a:pPr>
              <a:endParaRPr lang="zh-CN" altLang="en-US" sz="2400">
                <a:solidFill>
                  <a:schemeClr val="tx1"/>
                </a:solidFill>
                <a:effectLst>
                  <a:outerShdw blurRad="38100" dist="38100" dir="2700000" algn="tl">
                    <a:srgbClr val="000000">
                      <a:alpha val="43137"/>
                    </a:srgbClr>
                  </a:outerShdw>
                </a:effectLst>
              </a:endParaRPr>
            </a:p>
          </p:txBody>
        </p:sp>
        <p:sp>
          <p:nvSpPr>
            <p:cNvPr id="25" name="等腰三角形 24"/>
            <p:cNvSpPr/>
            <p:nvPr/>
          </p:nvSpPr>
          <p:spPr bwMode="auto">
            <a:xfrm rot="2215119">
              <a:off x="5530682" y="2012116"/>
              <a:ext cx="360040" cy="310379"/>
            </a:xfrm>
            <a:prstGeom prst="triangle">
              <a:avLst/>
            </a:prstGeom>
            <a:solidFill>
              <a:schemeClr val="tx1"/>
            </a:solidFill>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fontScale="25000" lnSpcReduction="20000"/>
            </a:bodyPr>
            <a:lstStyle/>
            <a:p>
              <a:pPr algn="ctr">
                <a:lnSpc>
                  <a:spcPct val="150000"/>
                </a:lnSpc>
                <a:spcBef>
                  <a:spcPts val="800"/>
                </a:spcBef>
                <a:spcAft>
                  <a:spcPts val="800"/>
                </a:spcAft>
              </a:pPr>
              <a:endParaRPr lang="zh-CN" altLang="en-US" sz="2400">
                <a:solidFill>
                  <a:schemeClr val="tx1"/>
                </a:solidFill>
                <a:effectLst>
                  <a:outerShdw blurRad="38100" dist="38100" dir="2700000" algn="tl">
                    <a:srgbClr val="000000">
                      <a:alpha val="43137"/>
                    </a:srgbClr>
                  </a:outerShdw>
                </a:effectLst>
              </a:endParaRPr>
            </a:p>
          </p:txBody>
        </p:sp>
      </p:grpSp>
      <p:pic>
        <p:nvPicPr>
          <p:cNvPr id="37" name="图片 36"/>
          <p:cNvPicPr>
            <a:picLocks noChangeAspect="1"/>
          </p:cNvPicPr>
          <p:nvPr/>
        </p:nvPicPr>
        <p:blipFill rotWithShape="1">
          <a:blip r:embed="rId19" cstate="print">
            <a:extLst>
              <a:ext uri="{28A0092B-C50C-407E-A947-70E740481C1C}">
                <a14:useLocalDpi xmlns:a14="http://schemas.microsoft.com/office/drawing/2010/main" val="0"/>
              </a:ext>
            </a:extLst>
          </a:blip>
          <a:srcRect b="3685"/>
          <a:stretch>
            <a:fillRect/>
          </a:stretch>
        </p:blipFill>
        <p:spPr>
          <a:xfrm>
            <a:off x="997173" y="2608741"/>
            <a:ext cx="6085394" cy="3270680"/>
          </a:xfrm>
          <a:prstGeom prst="rect">
            <a:avLst/>
          </a:prstGeom>
        </p:spPr>
      </p:pic>
      <p:sp>
        <p:nvSpPr>
          <p:cNvPr id="39" name="矩形 38"/>
          <p:cNvSpPr/>
          <p:nvPr/>
        </p:nvSpPr>
        <p:spPr>
          <a:xfrm>
            <a:off x="2858775" y="6016417"/>
            <a:ext cx="1704314" cy="461665"/>
          </a:xfrm>
          <a:prstGeom prst="rect">
            <a:avLst/>
          </a:prstGeom>
        </p:spPr>
        <p:txBody>
          <a:bodyPr wrap="none">
            <a:spAutoFit/>
          </a:bodyPr>
          <a:lstStyle/>
          <a:p>
            <a:pPr algn="ctr">
              <a:spcBef>
                <a:spcPts val="800"/>
              </a:spcBef>
              <a:spcAft>
                <a:spcPts val="800"/>
              </a:spcAft>
            </a:pPr>
            <a:r>
              <a:rPr lang="en-US" altLang="zh-CN" sz="2400" b="1" kern="0" dirty="0" smtClean="0">
                <a:solidFill>
                  <a:srgbClr val="FF0000"/>
                </a:solidFill>
              </a:rPr>
              <a:t>GIS </a:t>
            </a:r>
            <a:r>
              <a:rPr lang="en-US" altLang="zh-CN" sz="2400" b="1" kern="0" dirty="0">
                <a:solidFill>
                  <a:srgbClr val="FF0000"/>
                </a:solidFill>
              </a:rPr>
              <a:t>/ 2.5D </a:t>
            </a:r>
            <a:endParaRPr lang="en-US" altLang="zh-CN" sz="2400" b="1" kern="0" dirty="0">
              <a:solidFill>
                <a:srgbClr val="FF0000"/>
              </a:solidFill>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1218" y="139181"/>
            <a:ext cx="5048606" cy="485914"/>
          </a:xfrm>
        </p:spPr>
        <p:txBody>
          <a:bodyPr>
            <a:normAutofit/>
          </a:bodyPr>
          <a:lstStyle/>
          <a:p>
            <a:r>
              <a:rPr lang="zh-CN" altLang="en-US" dirty="0" smtClean="0"/>
              <a:t>周界防范</a:t>
            </a:r>
            <a:r>
              <a:rPr lang="en-US" altLang="zh-CN" dirty="0" smtClean="0"/>
              <a:t>——</a:t>
            </a:r>
            <a:r>
              <a:rPr lang="zh-CN" altLang="en-US" sz="2200" dirty="0" smtClean="0"/>
              <a:t>智能警戒筒机模式</a:t>
            </a:r>
            <a:endParaRPr lang="zh-CN" altLang="en-US" sz="2200" dirty="0"/>
          </a:p>
        </p:txBody>
      </p:sp>
      <p:sp>
        <p:nvSpPr>
          <p:cNvPr id="7" name="矩形 6"/>
          <p:cNvSpPr/>
          <p:nvPr/>
        </p:nvSpPr>
        <p:spPr bwMode="auto">
          <a:xfrm>
            <a:off x="262088" y="1597484"/>
            <a:ext cx="3648405" cy="4239472"/>
          </a:xfrm>
          <a:prstGeom prst="rect">
            <a:avLst/>
          </a:prstGeom>
          <a:solidFill>
            <a:schemeClr val="bg1">
              <a:lumMod val="95000"/>
            </a:schemeClr>
          </a:solidFill>
          <a:ln w="12700">
            <a:solidFill>
              <a:schemeClr val="accent4">
                <a:lumMod val="50000"/>
                <a:lumOff val="50000"/>
              </a:schemeClr>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endParaRPr lang="zh-CN" altLang="en-US" sz="1400" b="1" kern="0">
              <a:solidFill>
                <a:schemeClr val="tx1"/>
              </a:solidFill>
              <a:latin typeface="+mn-ea"/>
            </a:endParaRPr>
          </a:p>
        </p:txBody>
      </p:sp>
      <p:sp>
        <p:nvSpPr>
          <p:cNvPr id="9" name="矩形 8"/>
          <p:cNvSpPr/>
          <p:nvPr/>
        </p:nvSpPr>
        <p:spPr bwMode="auto">
          <a:xfrm>
            <a:off x="4347485" y="1597484"/>
            <a:ext cx="3648405" cy="4250161"/>
          </a:xfrm>
          <a:prstGeom prst="rect">
            <a:avLst/>
          </a:prstGeom>
          <a:solidFill>
            <a:schemeClr val="bg1">
              <a:lumMod val="95000"/>
            </a:schemeClr>
          </a:solidFill>
          <a:ln w="12700">
            <a:solidFill>
              <a:schemeClr val="accent4">
                <a:lumMod val="50000"/>
                <a:lumOff val="50000"/>
              </a:schemeClr>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endParaRPr lang="zh-CN" altLang="en-US" sz="1400" b="1" kern="0">
              <a:solidFill>
                <a:schemeClr val="tx1"/>
              </a:solidFill>
              <a:latin typeface="+mn-ea"/>
            </a:endParaRPr>
          </a:p>
        </p:txBody>
      </p:sp>
      <p:pic>
        <p:nvPicPr>
          <p:cNvPr id="11" name="图片 10" descr="https://timgsa.baidu.com/timg?image&amp;quality=80&amp;size=b9999_10000&amp;sec=1488797021068&amp;di=9f6e1b483d36645821751d68bba457da&amp;imgtype=0&amp;src=http%3A%2F%2Fnews.sohu.com%2Fupload%2Funion-photo%2Fmedia%2Fhsb%2Fhsb20051213%2Fdm%2F1.jpg"/>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095082" y="2297358"/>
            <a:ext cx="1943631" cy="1275249"/>
          </a:xfrm>
          <a:prstGeom prst="rect">
            <a:avLst/>
          </a:prstGeom>
          <a:noFill/>
          <a:ln>
            <a:noFill/>
          </a:ln>
        </p:spPr>
      </p:pic>
      <p:pic>
        <p:nvPicPr>
          <p:cNvPr id="12" name="图片 11"/>
          <p:cNvPicPr>
            <a:picLocks noChangeAspect="1"/>
          </p:cNvPicPr>
          <p:nvPr/>
        </p:nvPicPr>
        <p:blipFill rotWithShape="1">
          <a:blip r:embed="rId2" cstate="print">
            <a:extLst>
              <a:ext uri="{28A0092B-C50C-407E-A947-70E740481C1C}">
                <a14:useLocalDpi xmlns:a14="http://schemas.microsoft.com/office/drawing/2010/main" val="0"/>
              </a:ext>
            </a:extLst>
          </a:blip>
          <a:srcRect b="13728"/>
          <a:stretch>
            <a:fillRect/>
          </a:stretch>
        </p:blipFill>
        <p:spPr>
          <a:xfrm>
            <a:off x="1102766" y="4104527"/>
            <a:ext cx="1943631" cy="1275251"/>
          </a:xfrm>
          <a:prstGeom prst="rect">
            <a:avLst/>
          </a:prstGeom>
        </p:spPr>
      </p:pic>
      <p:cxnSp>
        <p:nvCxnSpPr>
          <p:cNvPr id="13" name="直接连接符 12"/>
          <p:cNvCxnSpPr/>
          <p:nvPr/>
        </p:nvCxnSpPr>
        <p:spPr bwMode="auto">
          <a:xfrm>
            <a:off x="1010724" y="2216033"/>
            <a:ext cx="2510024" cy="0"/>
          </a:xfrm>
          <a:prstGeom prst="line">
            <a:avLst/>
          </a:prstGeom>
          <a:solidFill>
            <a:schemeClr val="accent1"/>
          </a:solidFill>
          <a:ln w="28575" cap="flat" cmpd="sng" algn="ctr">
            <a:solidFill>
              <a:schemeClr val="tx1"/>
            </a:solidFill>
            <a:prstDash val="sysDot"/>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直接连接符 13"/>
          <p:cNvCxnSpPr/>
          <p:nvPr/>
        </p:nvCxnSpPr>
        <p:spPr bwMode="auto">
          <a:xfrm>
            <a:off x="1010724" y="4033819"/>
            <a:ext cx="2510024" cy="0"/>
          </a:xfrm>
          <a:prstGeom prst="line">
            <a:avLst/>
          </a:prstGeom>
          <a:solidFill>
            <a:schemeClr val="accent1"/>
          </a:solidFill>
          <a:ln w="28575" cap="flat" cmpd="sng" algn="ctr">
            <a:solidFill>
              <a:schemeClr val="tx1"/>
            </a:solidFill>
            <a:prstDash val="sysDot"/>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直接连接符 14"/>
          <p:cNvCxnSpPr/>
          <p:nvPr/>
        </p:nvCxnSpPr>
        <p:spPr bwMode="auto">
          <a:xfrm flipV="1">
            <a:off x="3526449" y="2729326"/>
            <a:ext cx="0" cy="1304495"/>
          </a:xfrm>
          <a:prstGeom prst="line">
            <a:avLst/>
          </a:prstGeom>
          <a:solidFill>
            <a:schemeClr val="accent1"/>
          </a:solidFill>
          <a:ln w="28575" cap="flat" cmpd="sng" algn="ctr">
            <a:solidFill>
              <a:schemeClr val="tx1"/>
            </a:solidFill>
            <a:prstDash val="sysDot"/>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16" name="组合 15"/>
          <p:cNvGrpSpPr/>
          <p:nvPr/>
        </p:nvGrpSpPr>
        <p:grpSpPr>
          <a:xfrm>
            <a:off x="4565946" y="3902839"/>
            <a:ext cx="1256027" cy="814143"/>
            <a:chOff x="3451250" y="1522187"/>
            <a:chExt cx="950315" cy="615983"/>
          </a:xfrm>
        </p:grpSpPr>
        <p:sp>
          <p:nvSpPr>
            <p:cNvPr id="17" name="矩形 16"/>
            <p:cNvSpPr/>
            <p:nvPr/>
          </p:nvSpPr>
          <p:spPr bwMode="auto">
            <a:xfrm>
              <a:off x="3451250" y="1522187"/>
              <a:ext cx="950315" cy="615983"/>
            </a:xfrm>
            <a:prstGeom prst="rect">
              <a:avLst/>
            </a:prstGeom>
            <a:noFill/>
            <a:ln w="19050">
              <a:solidFill>
                <a:schemeClr val="tx1"/>
              </a:solidFill>
              <a:prstDash val="sysDot"/>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a:bodyPr>
            <a:lstStyle/>
            <a:p>
              <a:pPr algn="ctr">
                <a:lnSpc>
                  <a:spcPct val="150000"/>
                </a:lnSpc>
                <a:spcBef>
                  <a:spcPts val="600"/>
                </a:spcBef>
                <a:spcAft>
                  <a:spcPts val="600"/>
                </a:spcAft>
                <a:buFont typeface="Arial" panose="020B0604020202020204" pitchFamily="34" charset="0"/>
                <a:buNone/>
              </a:pPr>
              <a:endParaRPr lang="zh-CN" altLang="en-US" sz="2800">
                <a:solidFill>
                  <a:schemeClr val="bg1"/>
                </a:solidFill>
              </a:endParaRPr>
            </a:p>
          </p:txBody>
        </p:sp>
        <p:pic>
          <p:nvPicPr>
            <p:cNvPr id="18" name="图片 17"/>
            <p:cNvPicPr>
              <a:picLocks noChangeAspect="1"/>
            </p:cNvPicPr>
            <p:nvPr/>
          </p:nvPicPr>
          <p:blipFill>
            <a:blip r:embed="rId3" cstate="print">
              <a:duotone>
                <a:prstClr val="black"/>
                <a:schemeClr val="accent4">
                  <a:tint val="45000"/>
                  <a:satMod val="400000"/>
                </a:schemeClr>
              </a:duotone>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3864499" y="1605956"/>
              <a:ext cx="448444" cy="448444"/>
            </a:xfrm>
            <a:prstGeom prst="rect">
              <a:avLst/>
            </a:prstGeom>
          </p:spPr>
        </p:pic>
      </p:grpSp>
      <p:sp>
        <p:nvSpPr>
          <p:cNvPr id="20" name="文本框 19"/>
          <p:cNvSpPr txBox="1"/>
          <p:nvPr/>
        </p:nvSpPr>
        <p:spPr>
          <a:xfrm>
            <a:off x="4682840" y="4699391"/>
            <a:ext cx="902811" cy="700192"/>
          </a:xfrm>
          <a:prstGeom prst="rect">
            <a:avLst/>
          </a:prstGeom>
        </p:spPr>
        <p:txBody>
          <a:bodyPr wrap="none">
            <a:spAutoFit/>
          </a:bodyPr>
          <a:lstStyle>
            <a:defPPr>
              <a:defRPr lang="zh-CN"/>
            </a:defPPr>
            <a:lvl1pPr>
              <a:defRPr sz="1400" b="1"/>
            </a:lvl1pPr>
          </a:lstStyle>
          <a:p>
            <a:pPr>
              <a:lnSpc>
                <a:spcPct val="150000"/>
              </a:lnSpc>
            </a:pPr>
            <a:r>
              <a:rPr lang="zh-CN" altLang="en-US" dirty="0"/>
              <a:t>无人体</a:t>
            </a:r>
            <a:endParaRPr lang="en-US" altLang="zh-CN" dirty="0"/>
          </a:p>
          <a:p>
            <a:pPr>
              <a:lnSpc>
                <a:spcPct val="150000"/>
              </a:lnSpc>
            </a:pPr>
            <a:r>
              <a:rPr lang="zh-CN" altLang="en-US" dirty="0"/>
              <a:t>过滤报警</a:t>
            </a:r>
            <a:endParaRPr lang="zh-CN" altLang="en-US" dirty="0"/>
          </a:p>
        </p:txBody>
      </p:sp>
      <p:cxnSp>
        <p:nvCxnSpPr>
          <p:cNvPr id="21" name="直接连接符 20"/>
          <p:cNvCxnSpPr/>
          <p:nvPr/>
        </p:nvCxnSpPr>
        <p:spPr bwMode="auto">
          <a:xfrm>
            <a:off x="6090193" y="4403171"/>
            <a:ext cx="207544" cy="0"/>
          </a:xfrm>
          <a:prstGeom prst="line">
            <a:avLst/>
          </a:prstGeom>
          <a:solidFill>
            <a:schemeClr val="accent1"/>
          </a:solidFill>
          <a:ln w="28575" cap="flat" cmpd="sng" algn="ctr">
            <a:solidFill>
              <a:srgbClr val="C00000"/>
            </a:solidFill>
            <a:prstDash val="sysDot"/>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2" name="矩形 21"/>
          <p:cNvSpPr/>
          <p:nvPr/>
        </p:nvSpPr>
        <p:spPr bwMode="auto">
          <a:xfrm>
            <a:off x="6297739" y="3916639"/>
            <a:ext cx="1267087" cy="821311"/>
          </a:xfrm>
          <a:prstGeom prst="rect">
            <a:avLst/>
          </a:prstGeom>
          <a:noFill/>
          <a:ln w="28575">
            <a:solidFill>
              <a:srgbClr val="C00000"/>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a:bodyPr>
          <a:lstStyle/>
          <a:p>
            <a:pPr algn="ctr">
              <a:lnSpc>
                <a:spcPct val="150000"/>
              </a:lnSpc>
              <a:spcBef>
                <a:spcPts val="600"/>
              </a:spcBef>
              <a:spcAft>
                <a:spcPts val="600"/>
              </a:spcAft>
              <a:buFont typeface="Arial" panose="020B0604020202020204" pitchFamily="34" charset="0"/>
              <a:buNone/>
            </a:pPr>
            <a:endParaRPr lang="zh-CN" altLang="en-US" sz="2800">
              <a:solidFill>
                <a:schemeClr val="bg1"/>
              </a:solidFill>
            </a:endParaRPr>
          </a:p>
        </p:txBody>
      </p:sp>
      <p:pic>
        <p:nvPicPr>
          <p:cNvPr id="23" name="图片 22"/>
          <p:cNvPicPr>
            <a:picLocks noChangeAspect="1"/>
          </p:cNvPicPr>
          <p:nvPr/>
        </p:nvPicPr>
        <p:blipFill>
          <a:blip r:embed="rId5" cstate="print">
            <a:duotone>
              <a:prstClr val="black"/>
              <a:schemeClr val="accent4">
                <a:tint val="45000"/>
                <a:satMod val="400000"/>
              </a:schemeClr>
            </a:duotone>
            <a:extLst>
              <a:ext uri="{BEBA8EAE-BF5A-486C-A8C5-ECC9F3942E4B}">
                <a14:imgProps xmlns:a14="http://schemas.microsoft.com/office/drawing/2010/main">
                  <a14:imgLayer r:embed="rId6">
                    <a14:imgEffect>
                      <a14:brightnessContrast bright="-28000"/>
                    </a14:imgEffect>
                  </a14:imgLayer>
                </a14:imgProps>
              </a:ext>
              <a:ext uri="{28A0092B-C50C-407E-A947-70E740481C1C}">
                <a14:useLocalDpi xmlns:a14="http://schemas.microsoft.com/office/drawing/2010/main" val="0"/>
              </a:ext>
            </a:extLst>
          </a:blip>
          <a:stretch>
            <a:fillRect/>
          </a:stretch>
        </p:blipFill>
        <p:spPr>
          <a:xfrm>
            <a:off x="6465618" y="4135972"/>
            <a:ext cx="382640" cy="382640"/>
          </a:xfrm>
          <a:prstGeom prst="rect">
            <a:avLst/>
          </a:prstGeom>
        </p:spPr>
      </p:pic>
      <p:pic>
        <p:nvPicPr>
          <p:cNvPr id="24" name="图片 23"/>
          <p:cNvPicPr>
            <a:picLocks noChangeAspect="1"/>
          </p:cNvPicPr>
          <p:nvPr/>
        </p:nvPicPr>
        <p:blipFill>
          <a:blip r:embed="rId7" cstate="print">
            <a:duotone>
              <a:prstClr val="black"/>
              <a:schemeClr val="accent4">
                <a:tint val="45000"/>
                <a:satMod val="400000"/>
              </a:schemeClr>
            </a:duotone>
            <a:extLst>
              <a:ext uri="{BEBA8EAE-BF5A-486C-A8C5-ECC9F3942E4B}">
                <a14:imgProps xmlns:a14="http://schemas.microsoft.com/office/drawing/2010/main">
                  <a14:imgLayer r:embed="rId4">
                    <a14:imgEffect>
                      <a14:brightnessContrast bright="-24000"/>
                    </a14:imgEffect>
                  </a14:imgLayer>
                </a14:imgProps>
              </a:ext>
              <a:ext uri="{28A0092B-C50C-407E-A947-70E740481C1C}">
                <a14:useLocalDpi xmlns:a14="http://schemas.microsoft.com/office/drawing/2010/main" val="0"/>
              </a:ext>
            </a:extLst>
          </a:blip>
          <a:stretch>
            <a:fillRect/>
          </a:stretch>
        </p:blipFill>
        <p:spPr>
          <a:xfrm>
            <a:off x="6848737" y="4028331"/>
            <a:ext cx="597925" cy="597925"/>
          </a:xfrm>
          <a:prstGeom prst="rect">
            <a:avLst/>
          </a:prstGeom>
        </p:spPr>
      </p:pic>
      <p:sp>
        <p:nvSpPr>
          <p:cNvPr id="25" name="文本框 24"/>
          <p:cNvSpPr txBox="1"/>
          <p:nvPr/>
        </p:nvSpPr>
        <p:spPr>
          <a:xfrm>
            <a:off x="6396598" y="4699391"/>
            <a:ext cx="902811" cy="700192"/>
          </a:xfrm>
          <a:prstGeom prst="rect">
            <a:avLst/>
          </a:prstGeom>
        </p:spPr>
        <p:txBody>
          <a:bodyPr wrap="none">
            <a:spAutoFit/>
          </a:bodyPr>
          <a:lstStyle>
            <a:defPPr>
              <a:defRPr lang="zh-CN"/>
            </a:defPPr>
            <a:lvl1pPr>
              <a:defRPr sz="1400" b="1"/>
            </a:lvl1pPr>
          </a:lstStyle>
          <a:p>
            <a:pPr>
              <a:lnSpc>
                <a:spcPct val="150000"/>
              </a:lnSpc>
            </a:pPr>
            <a:r>
              <a:rPr lang="zh-CN" altLang="en-US" dirty="0" smtClean="0"/>
              <a:t>发现人体</a:t>
            </a:r>
            <a:endParaRPr lang="en-US" altLang="zh-CN" dirty="0" smtClean="0"/>
          </a:p>
          <a:p>
            <a:pPr>
              <a:lnSpc>
                <a:spcPct val="150000"/>
              </a:lnSpc>
            </a:pPr>
            <a:r>
              <a:rPr lang="zh-CN" altLang="en-US" dirty="0" smtClean="0"/>
              <a:t>及时</a:t>
            </a:r>
            <a:r>
              <a:rPr lang="zh-CN" altLang="en-US" dirty="0"/>
              <a:t>报警</a:t>
            </a:r>
            <a:endParaRPr lang="zh-CN" altLang="en-US" dirty="0"/>
          </a:p>
        </p:txBody>
      </p:sp>
      <p:cxnSp>
        <p:nvCxnSpPr>
          <p:cNvPr id="27" name="直接连接符 26"/>
          <p:cNvCxnSpPr>
            <a:endCxn id="55" idx="1"/>
          </p:cNvCxnSpPr>
          <p:nvPr/>
        </p:nvCxnSpPr>
        <p:spPr bwMode="auto">
          <a:xfrm>
            <a:off x="3520748" y="2710251"/>
            <a:ext cx="1527340" cy="0"/>
          </a:xfrm>
          <a:prstGeom prst="line">
            <a:avLst/>
          </a:prstGeom>
          <a:solidFill>
            <a:schemeClr val="accent1"/>
          </a:solidFill>
          <a:ln w="28575" cap="flat" cmpd="sng" algn="ctr">
            <a:solidFill>
              <a:schemeClr val="tx1"/>
            </a:solidFill>
            <a:prstDash val="sysDot"/>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 name="直接连接符 27"/>
          <p:cNvCxnSpPr/>
          <p:nvPr/>
        </p:nvCxnSpPr>
        <p:spPr bwMode="auto">
          <a:xfrm>
            <a:off x="3526449" y="2216035"/>
            <a:ext cx="0" cy="323101"/>
          </a:xfrm>
          <a:prstGeom prst="line">
            <a:avLst/>
          </a:prstGeom>
          <a:solidFill>
            <a:schemeClr val="accent1"/>
          </a:solidFill>
          <a:ln w="28575" cap="flat" cmpd="sng" algn="ctr">
            <a:solidFill>
              <a:schemeClr val="tx1"/>
            </a:solidFill>
            <a:prstDash val="sysDot"/>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 name="直接连接符 28"/>
          <p:cNvCxnSpPr/>
          <p:nvPr/>
        </p:nvCxnSpPr>
        <p:spPr bwMode="auto">
          <a:xfrm>
            <a:off x="6082373" y="2539134"/>
            <a:ext cx="0" cy="1864036"/>
          </a:xfrm>
          <a:prstGeom prst="line">
            <a:avLst/>
          </a:prstGeom>
          <a:solidFill>
            <a:schemeClr val="accent1"/>
          </a:solidFill>
          <a:ln w="28575" cap="flat" cmpd="sng" algn="ctr">
            <a:solidFill>
              <a:srgbClr val="C00000"/>
            </a:solidFill>
            <a:prstDash val="sysDot"/>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1" name="等腰三角形 30"/>
          <p:cNvSpPr/>
          <p:nvPr/>
        </p:nvSpPr>
        <p:spPr bwMode="auto">
          <a:xfrm rot="10800000">
            <a:off x="5972172" y="3555946"/>
            <a:ext cx="222745" cy="192021"/>
          </a:xfrm>
          <a:prstGeom prst="triangle">
            <a:avLst/>
          </a:prstGeom>
          <a:solidFill>
            <a:srgbClr val="C00000"/>
          </a:solidFill>
          <a:ln w="9525">
            <a:no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fontScale="85000" lnSpcReduction="10000"/>
          </a:bodyPr>
          <a:lstStyle/>
          <a:p>
            <a:pPr algn="ctr">
              <a:lnSpc>
                <a:spcPct val="150000"/>
              </a:lnSpc>
              <a:spcBef>
                <a:spcPts val="600"/>
              </a:spcBef>
              <a:spcAft>
                <a:spcPts val="600"/>
              </a:spcAft>
              <a:buFont typeface="Arial" panose="020B0604020202020204" pitchFamily="34" charset="0"/>
              <a:buNone/>
            </a:pPr>
            <a:endParaRPr lang="zh-CN" altLang="en-US" sz="500">
              <a:solidFill>
                <a:schemeClr val="bg1"/>
              </a:solidFill>
            </a:endParaRPr>
          </a:p>
        </p:txBody>
      </p:sp>
      <p:pic>
        <p:nvPicPr>
          <p:cNvPr id="32" name="图片 31"/>
          <p:cNvPicPr>
            <a:picLocks noChangeAspect="1"/>
          </p:cNvPicPr>
          <p:nvPr/>
        </p:nvPicPr>
        <p:blipFill>
          <a:blip r:embed="rId8"/>
          <a:stretch>
            <a:fillRect/>
          </a:stretch>
        </p:blipFill>
        <p:spPr>
          <a:xfrm rot="1317475" flipH="1">
            <a:off x="661052" y="2043706"/>
            <a:ext cx="813279" cy="479200"/>
          </a:xfrm>
          <a:prstGeom prst="rect">
            <a:avLst/>
          </a:prstGeom>
        </p:spPr>
      </p:pic>
      <p:pic>
        <p:nvPicPr>
          <p:cNvPr id="33" name="图片 32"/>
          <p:cNvPicPr>
            <a:picLocks noChangeAspect="1"/>
          </p:cNvPicPr>
          <p:nvPr/>
        </p:nvPicPr>
        <p:blipFill>
          <a:blip r:embed="rId8"/>
          <a:stretch>
            <a:fillRect/>
          </a:stretch>
        </p:blipFill>
        <p:spPr>
          <a:xfrm rot="1317475" flipH="1">
            <a:off x="661052" y="3873114"/>
            <a:ext cx="813279" cy="479200"/>
          </a:xfrm>
          <a:prstGeom prst="rect">
            <a:avLst/>
          </a:prstGeom>
        </p:spPr>
      </p:pic>
      <p:pic>
        <p:nvPicPr>
          <p:cNvPr id="34" name="图片 3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57393" y="2277842"/>
            <a:ext cx="420595" cy="420595"/>
          </a:xfrm>
          <a:prstGeom prst="rect">
            <a:avLst/>
          </a:prstGeom>
        </p:spPr>
      </p:pic>
      <p:pic>
        <p:nvPicPr>
          <p:cNvPr id="35" name="图片 3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57393" y="4106831"/>
            <a:ext cx="420595" cy="420595"/>
          </a:xfrm>
          <a:prstGeom prst="rect">
            <a:avLst/>
          </a:prstGeom>
        </p:spPr>
      </p:pic>
      <p:cxnSp>
        <p:nvCxnSpPr>
          <p:cNvPr id="36" name="直接连接符 35"/>
          <p:cNvCxnSpPr/>
          <p:nvPr/>
        </p:nvCxnSpPr>
        <p:spPr bwMode="auto">
          <a:xfrm>
            <a:off x="3520748" y="2544512"/>
            <a:ext cx="2685091" cy="0"/>
          </a:xfrm>
          <a:prstGeom prst="line">
            <a:avLst/>
          </a:prstGeom>
          <a:solidFill>
            <a:schemeClr val="accent1"/>
          </a:solidFill>
          <a:ln w="28575" cap="flat" cmpd="sng" algn="ctr">
            <a:solidFill>
              <a:schemeClr val="tx1"/>
            </a:solidFill>
            <a:prstDash val="sysDot"/>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37" name="图片 36"/>
          <p:cNvPicPr>
            <a:picLocks noChangeAspect="1"/>
          </p:cNvPicPr>
          <p:nvPr/>
        </p:nvPicPr>
        <p:blipFill>
          <a:blip r:embed="rId10"/>
          <a:stretch>
            <a:fillRect/>
          </a:stretch>
        </p:blipFill>
        <p:spPr>
          <a:xfrm>
            <a:off x="3934651" y="2488139"/>
            <a:ext cx="443251" cy="313427"/>
          </a:xfrm>
          <a:prstGeom prst="rect">
            <a:avLst/>
          </a:prstGeom>
        </p:spPr>
      </p:pic>
      <p:cxnSp>
        <p:nvCxnSpPr>
          <p:cNvPr id="38" name="直接连接符 37"/>
          <p:cNvCxnSpPr/>
          <p:nvPr/>
        </p:nvCxnSpPr>
        <p:spPr bwMode="auto">
          <a:xfrm>
            <a:off x="5193959" y="2706900"/>
            <a:ext cx="0" cy="1208111"/>
          </a:xfrm>
          <a:prstGeom prst="line">
            <a:avLst/>
          </a:prstGeom>
          <a:solidFill>
            <a:schemeClr val="accent1"/>
          </a:solidFill>
          <a:ln w="28575" cap="flat" cmpd="sng" algn="ctr">
            <a:solidFill>
              <a:schemeClr val="tx1"/>
            </a:solidFill>
            <a:prstDash val="sysDot"/>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1" name="文本框 40"/>
          <p:cNvSpPr txBox="1"/>
          <p:nvPr/>
        </p:nvSpPr>
        <p:spPr>
          <a:xfrm>
            <a:off x="4791291" y="1900955"/>
            <a:ext cx="723275" cy="307777"/>
          </a:xfrm>
          <a:prstGeom prst="rect">
            <a:avLst/>
          </a:prstGeom>
          <a:noFill/>
        </p:spPr>
        <p:txBody>
          <a:bodyPr wrap="none" rtlCol="0">
            <a:spAutoFit/>
          </a:bodyPr>
          <a:lstStyle/>
          <a:p>
            <a:r>
              <a:rPr lang="zh-CN" altLang="en-US" sz="1400" b="1" dirty="0" smtClean="0">
                <a:solidFill>
                  <a:srgbClr val="C00000"/>
                </a:solidFill>
              </a:rPr>
              <a:t>客户端</a:t>
            </a:r>
            <a:endParaRPr lang="zh-CN" altLang="en-US" sz="1400" b="1" dirty="0">
              <a:solidFill>
                <a:srgbClr val="C00000"/>
              </a:solidFill>
            </a:endParaRPr>
          </a:p>
        </p:txBody>
      </p:sp>
      <p:pic>
        <p:nvPicPr>
          <p:cNvPr id="42" name="图片 41"/>
          <p:cNvPicPr>
            <a:picLocks noChangeAspect="1"/>
          </p:cNvPicPr>
          <p:nvPr/>
        </p:nvPicPr>
        <p:blipFill>
          <a:blip r:embed="rId11" cstate="print">
            <a:duotone>
              <a:prstClr val="black"/>
              <a:schemeClr val="accent4">
                <a:tint val="45000"/>
                <a:satMod val="400000"/>
              </a:schemeClr>
            </a:duotone>
            <a:extLst>
              <a:ext uri="{BEBA8EAE-BF5A-486C-A8C5-ECC9F3942E4B}">
                <a14:imgProps xmlns:a14="http://schemas.microsoft.com/office/drawing/2010/main">
                  <a14:imgLayer r:embed="rId12">
                    <a14:imgEffect>
                      <a14:brightnessContrast bright="-12000"/>
                    </a14:imgEffect>
                  </a14:imgLayer>
                </a14:imgProps>
              </a:ext>
              <a:ext uri="{28A0092B-C50C-407E-A947-70E740481C1C}">
                <a14:useLocalDpi xmlns:a14="http://schemas.microsoft.com/office/drawing/2010/main" val="0"/>
              </a:ext>
            </a:extLst>
          </a:blip>
          <a:stretch>
            <a:fillRect/>
          </a:stretch>
        </p:blipFill>
        <p:spPr>
          <a:xfrm>
            <a:off x="5581974" y="4476459"/>
            <a:ext cx="482521" cy="482521"/>
          </a:xfrm>
          <a:prstGeom prst="rect">
            <a:avLst/>
          </a:prstGeom>
        </p:spPr>
      </p:pic>
      <p:cxnSp>
        <p:nvCxnSpPr>
          <p:cNvPr id="43" name="肘形连接符 42"/>
          <p:cNvCxnSpPr>
            <a:stCxn id="45" idx="0"/>
          </p:cNvCxnSpPr>
          <p:nvPr/>
        </p:nvCxnSpPr>
        <p:spPr bwMode="auto">
          <a:xfrm rot="5400000" flipH="1" flipV="1">
            <a:off x="6735469" y="2738133"/>
            <a:ext cx="585938" cy="173899"/>
          </a:xfrm>
          <a:prstGeom prst="bentConnector2">
            <a:avLst/>
          </a:prstGeom>
          <a:solidFill>
            <a:schemeClr val="accent1"/>
          </a:solidFill>
          <a:ln w="28575" cap="flat" cmpd="sng" algn="ctr">
            <a:solidFill>
              <a:srgbClr val="C00000"/>
            </a:solidFill>
            <a:prstDash val="sysDot"/>
            <a:round/>
            <a:headEnd type="none" w="med" len="med"/>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4" name="文本框 86"/>
          <p:cNvSpPr txBox="1"/>
          <p:nvPr/>
        </p:nvSpPr>
        <p:spPr>
          <a:xfrm>
            <a:off x="7193580" y="3118052"/>
            <a:ext cx="731841" cy="738664"/>
          </a:xfrm>
          <a:prstGeom prst="rect">
            <a:avLst/>
          </a:prstGeom>
        </p:spPr>
        <p:txBody>
          <a:bodyPr wrap="square">
            <a:spAutoFit/>
          </a:bodyPr>
          <a:lstStyle>
            <a:defPPr>
              <a:defRPr lang="zh-CN"/>
            </a:defPPr>
            <a:lvl1pPr>
              <a:defRPr sz="1400" b="1"/>
            </a:lvl1pPr>
          </a:lstStyle>
          <a:p>
            <a:pPr>
              <a:lnSpc>
                <a:spcPct val="150000"/>
              </a:lnSpc>
            </a:pPr>
            <a:r>
              <a:rPr lang="zh-CN" altLang="en-US" dirty="0"/>
              <a:t>筒机</a:t>
            </a:r>
            <a:r>
              <a:rPr lang="zh-CN" altLang="en-US" dirty="0" smtClean="0"/>
              <a:t>语音</a:t>
            </a:r>
            <a:r>
              <a:rPr lang="zh-CN" altLang="en-US" dirty="0"/>
              <a:t>预警</a:t>
            </a:r>
            <a:endParaRPr lang="zh-CN" altLang="en-US" dirty="0"/>
          </a:p>
        </p:txBody>
      </p:sp>
      <p:pic>
        <p:nvPicPr>
          <p:cNvPr id="45" name="图片 44"/>
          <p:cNvPicPr>
            <a:picLocks noChangeAspect="1"/>
          </p:cNvPicPr>
          <p:nvPr/>
        </p:nvPicPr>
        <p:blipFill>
          <a:blip r:embed="rId13"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flipH="1">
            <a:off x="6807548" y="3118052"/>
            <a:ext cx="267883" cy="355399"/>
          </a:xfrm>
          <a:prstGeom prst="rect">
            <a:avLst/>
          </a:prstGeom>
        </p:spPr>
      </p:pic>
      <p:cxnSp>
        <p:nvCxnSpPr>
          <p:cNvPr id="46" name="直接连接符 45"/>
          <p:cNvCxnSpPr>
            <a:stCxn id="45" idx="2"/>
          </p:cNvCxnSpPr>
          <p:nvPr/>
        </p:nvCxnSpPr>
        <p:spPr bwMode="auto">
          <a:xfrm>
            <a:off x="6941489" y="3473451"/>
            <a:ext cx="0" cy="508837"/>
          </a:xfrm>
          <a:prstGeom prst="line">
            <a:avLst/>
          </a:prstGeom>
          <a:solidFill>
            <a:schemeClr val="accent1"/>
          </a:solidFill>
          <a:ln w="12700" cap="flat" cmpd="sng" algn="ctr">
            <a:solidFill>
              <a:srgbClr val="C00000"/>
            </a:solidFill>
            <a:prstDash val="sys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47" name="图片 46"/>
          <p:cNvPicPr>
            <a:picLocks noChangeAspect="1"/>
          </p:cNvPicPr>
          <p:nvPr/>
        </p:nvPicPr>
        <p:blipFill>
          <a:blip r:embed="rId14" cstate="print">
            <a:duotone>
              <a:prstClr val="black"/>
              <a:schemeClr val="tx2">
                <a:tint val="45000"/>
                <a:satMod val="400000"/>
              </a:schemeClr>
            </a:duotone>
            <a:extLst>
              <a:ext uri="{BEBA8EAE-BF5A-486C-A8C5-ECC9F3942E4B}">
                <a14:imgProps xmlns:a14="http://schemas.microsoft.com/office/drawing/2010/main">
                  <a14:imgLayer r:embed="rId15">
                    <a14:imgEffect>
                      <a14:brightnessContrast bright="-8000"/>
                    </a14:imgEffect>
                  </a14:imgLayer>
                </a14:imgProps>
              </a:ext>
              <a:ext uri="{28A0092B-C50C-407E-A947-70E740481C1C}">
                <a14:useLocalDpi xmlns:a14="http://schemas.microsoft.com/office/drawing/2010/main" val="0"/>
              </a:ext>
            </a:extLst>
          </a:blip>
          <a:stretch>
            <a:fillRect/>
          </a:stretch>
        </p:blipFill>
        <p:spPr>
          <a:xfrm>
            <a:off x="7048967" y="2289308"/>
            <a:ext cx="328829" cy="438439"/>
          </a:xfrm>
          <a:prstGeom prst="rect">
            <a:avLst/>
          </a:prstGeom>
          <a:noFill/>
        </p:spPr>
      </p:pic>
      <p:sp>
        <p:nvSpPr>
          <p:cNvPr id="48" name="文本框 57"/>
          <p:cNvSpPr txBox="1"/>
          <p:nvPr/>
        </p:nvSpPr>
        <p:spPr>
          <a:xfrm>
            <a:off x="7377796" y="2266050"/>
            <a:ext cx="543739" cy="700192"/>
          </a:xfrm>
          <a:prstGeom prst="rect">
            <a:avLst/>
          </a:prstGeom>
        </p:spPr>
        <p:txBody>
          <a:bodyPr wrap="none">
            <a:spAutoFit/>
          </a:bodyPr>
          <a:lstStyle>
            <a:defPPr>
              <a:defRPr lang="zh-CN"/>
            </a:defPPr>
            <a:lvl1pPr>
              <a:defRPr sz="1400" b="1"/>
            </a:lvl1pPr>
          </a:lstStyle>
          <a:p>
            <a:pPr>
              <a:lnSpc>
                <a:spcPct val="150000"/>
              </a:lnSpc>
            </a:pPr>
            <a:r>
              <a:rPr lang="zh-CN" altLang="en-US" dirty="0"/>
              <a:t>保安</a:t>
            </a:r>
            <a:endParaRPr lang="en-US" altLang="zh-CN" dirty="0"/>
          </a:p>
          <a:p>
            <a:pPr>
              <a:lnSpc>
                <a:spcPct val="150000"/>
              </a:lnSpc>
            </a:pPr>
            <a:r>
              <a:rPr lang="zh-CN" altLang="en-US" dirty="0"/>
              <a:t>处置</a:t>
            </a:r>
            <a:endParaRPr lang="zh-CN" altLang="en-US" dirty="0"/>
          </a:p>
        </p:txBody>
      </p:sp>
      <p:sp>
        <p:nvSpPr>
          <p:cNvPr id="49" name="矩形 48"/>
          <p:cNvSpPr/>
          <p:nvPr/>
        </p:nvSpPr>
        <p:spPr>
          <a:xfrm>
            <a:off x="349518" y="1774589"/>
            <a:ext cx="1441420" cy="307777"/>
          </a:xfrm>
          <a:prstGeom prst="rect">
            <a:avLst/>
          </a:prstGeom>
        </p:spPr>
        <p:txBody>
          <a:bodyPr wrap="none">
            <a:spAutoFit/>
          </a:bodyPr>
          <a:lstStyle/>
          <a:p>
            <a:r>
              <a:rPr lang="zh-CN" altLang="en-US" sz="1400" b="1" dirty="0" smtClean="0"/>
              <a:t>轻智能警戒筒机</a:t>
            </a:r>
            <a:endParaRPr lang="en-US" altLang="zh-CN" sz="1400" b="1" dirty="0"/>
          </a:p>
        </p:txBody>
      </p:sp>
      <p:sp>
        <p:nvSpPr>
          <p:cNvPr id="56" name="矩形 55"/>
          <p:cNvSpPr/>
          <p:nvPr/>
        </p:nvSpPr>
        <p:spPr>
          <a:xfrm>
            <a:off x="1600527" y="6090450"/>
            <a:ext cx="7571303" cy="369332"/>
          </a:xfrm>
          <a:prstGeom prst="rect">
            <a:avLst/>
          </a:prstGeom>
        </p:spPr>
        <p:txBody>
          <a:bodyPr wrap="none">
            <a:spAutoFit/>
          </a:bodyPr>
          <a:lstStyle/>
          <a:p>
            <a:pPr algn="ctr">
              <a:spcBef>
                <a:spcPts val="600"/>
              </a:spcBef>
              <a:spcAft>
                <a:spcPts val="600"/>
              </a:spcAft>
              <a:buFont typeface="Arial" panose="020B0604020202020204" pitchFamily="34" charset="0"/>
              <a:buNone/>
            </a:pPr>
            <a:r>
              <a:rPr lang="zh-CN" altLang="en-US" b="1" dirty="0" smtClean="0">
                <a:solidFill>
                  <a:srgbClr val="FF0000"/>
                </a:solidFill>
              </a:rPr>
              <a:t>智能</a:t>
            </a:r>
            <a:r>
              <a:rPr lang="zh-CN" altLang="en-US" b="1" dirty="0">
                <a:solidFill>
                  <a:srgbClr val="FF0000"/>
                </a:solidFill>
              </a:rPr>
              <a:t>警戒筒机，采用深度学习硬件及算法，支持越界、区域入侵人体</a:t>
            </a:r>
            <a:r>
              <a:rPr lang="zh-CN" altLang="en-US" b="1" dirty="0" smtClean="0">
                <a:solidFill>
                  <a:srgbClr val="FF0000"/>
                </a:solidFill>
              </a:rPr>
              <a:t>侦测</a:t>
            </a:r>
            <a:endParaRPr lang="zh-CN" altLang="en-US" b="1" dirty="0">
              <a:solidFill>
                <a:srgbClr val="FF0000"/>
              </a:solidFill>
            </a:endParaRPr>
          </a:p>
        </p:txBody>
      </p:sp>
      <p:pic>
        <p:nvPicPr>
          <p:cNvPr id="52" name="图片 51"/>
          <p:cNvPicPr>
            <a:picLocks noChangeAspect="1"/>
          </p:cNvPicPr>
          <p:nvPr/>
        </p:nvPicPr>
        <p:blipFill>
          <a:blip r:embed="rId16"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4660220" y="4122292"/>
            <a:ext cx="350937" cy="350937"/>
          </a:xfrm>
          <a:prstGeom prst="rect">
            <a:avLst/>
          </a:prstGeom>
        </p:spPr>
      </p:pic>
      <p:sp>
        <p:nvSpPr>
          <p:cNvPr id="54" name="矩形 53"/>
          <p:cNvSpPr/>
          <p:nvPr/>
        </p:nvSpPr>
        <p:spPr>
          <a:xfrm>
            <a:off x="290014" y="3609762"/>
            <a:ext cx="1441420" cy="307777"/>
          </a:xfrm>
          <a:prstGeom prst="rect">
            <a:avLst/>
          </a:prstGeom>
        </p:spPr>
        <p:txBody>
          <a:bodyPr wrap="none">
            <a:spAutoFit/>
          </a:bodyPr>
          <a:lstStyle/>
          <a:p>
            <a:r>
              <a:rPr lang="zh-CN" altLang="en-US" sz="1400" b="1" dirty="0" smtClean="0"/>
              <a:t>轻智能警戒筒机</a:t>
            </a:r>
            <a:endParaRPr lang="en-US" altLang="zh-CN" sz="1400" b="1" dirty="0"/>
          </a:p>
        </p:txBody>
      </p:sp>
      <p:pic>
        <p:nvPicPr>
          <p:cNvPr id="55" name="图片 54"/>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5048088" y="2227763"/>
            <a:ext cx="1152657" cy="964975"/>
          </a:xfrm>
          <a:prstGeom prst="rect">
            <a:avLst/>
          </a:prstGeom>
        </p:spPr>
      </p:pic>
      <p:pic>
        <p:nvPicPr>
          <p:cNvPr id="60" name="手机拍摄—王圣治">
            <a:hlinkClick r:id="" action="ppaction://media"/>
          </p:cNvPr>
          <p:cNvPicPr>
            <a:picLocks noChangeAspect="1"/>
          </p:cNvPicPr>
          <p:nvPr>
            <a:videoFile r:link="rId18"/>
            <p:extLst>
              <p:ext uri="{DAA4B4D4-6D71-4841-9C94-3DE7FCFB9230}">
                <p14:media xmlns:p14="http://schemas.microsoft.com/office/powerpoint/2010/main" r:embed="rId19"/>
              </p:ext>
            </p:extLst>
          </p:nvPr>
        </p:nvPicPr>
        <p:blipFill>
          <a:blip r:embed="rId20"/>
          <a:stretch>
            <a:fillRect/>
          </a:stretch>
        </p:blipFill>
        <p:spPr>
          <a:xfrm>
            <a:off x="8246007" y="3763650"/>
            <a:ext cx="3705058" cy="2083996"/>
          </a:xfrm>
          <a:prstGeom prst="rect">
            <a:avLst/>
          </a:prstGeom>
        </p:spPr>
      </p:pic>
      <p:pic>
        <p:nvPicPr>
          <p:cNvPr id="61" name="轻智能警戒相机-产品宣传">
            <a:hlinkClick r:id="" action="ppaction://media"/>
          </p:cNvPr>
          <p:cNvPicPr>
            <a:picLocks noChangeAspect="1"/>
          </p:cNvPicPr>
          <p:nvPr>
            <a:videoFile r:link="rId21"/>
            <p:extLst>
              <p:ext uri="{DAA4B4D4-6D71-4841-9C94-3DE7FCFB9230}">
                <p14:media xmlns:p14="http://schemas.microsoft.com/office/powerpoint/2010/main" r:embed="rId22"/>
              </p:ext>
            </p:extLst>
          </p:nvPr>
        </p:nvPicPr>
        <p:blipFill>
          <a:blip r:embed="rId23"/>
          <a:stretch>
            <a:fillRect/>
          </a:stretch>
        </p:blipFill>
        <p:spPr>
          <a:xfrm>
            <a:off x="8236551" y="1597485"/>
            <a:ext cx="3723970" cy="2094733"/>
          </a:xfrm>
          <a:prstGeom prst="rect">
            <a:avLst/>
          </a:prstGeom>
        </p:spPr>
      </p:pic>
      <p:sp>
        <p:nvSpPr>
          <p:cNvPr id="62" name="矩形 61"/>
          <p:cNvSpPr/>
          <p:nvPr/>
        </p:nvSpPr>
        <p:spPr>
          <a:xfrm>
            <a:off x="10147363" y="4089894"/>
            <a:ext cx="1031051" cy="261610"/>
          </a:xfrm>
          <a:prstGeom prst="rect">
            <a:avLst/>
          </a:prstGeom>
        </p:spPr>
        <p:txBody>
          <a:bodyPr wrap="none">
            <a:spAutoFit/>
          </a:bodyPr>
          <a:lstStyle/>
          <a:p>
            <a:r>
              <a:rPr lang="zh-CN" altLang="en-US" sz="1100" b="1" dirty="0" smtClean="0">
                <a:solidFill>
                  <a:srgbClr val="FFFF00"/>
                </a:solidFill>
              </a:rPr>
              <a:t>声光警戒筒机</a:t>
            </a:r>
            <a:endParaRPr lang="en-US" altLang="zh-CN" sz="1100" b="1" dirty="0">
              <a:solidFill>
                <a:srgbClr val="FFFF00"/>
              </a:solidFill>
            </a:endParaRPr>
          </a:p>
        </p:txBody>
      </p:sp>
      <p:sp>
        <p:nvSpPr>
          <p:cNvPr id="8" name="矩形 7"/>
          <p:cNvSpPr/>
          <p:nvPr/>
        </p:nvSpPr>
        <p:spPr bwMode="auto">
          <a:xfrm>
            <a:off x="10482771" y="4446455"/>
            <a:ext cx="305207" cy="159808"/>
          </a:xfrm>
          <a:prstGeom prst="rect">
            <a:avLst/>
          </a:prstGeom>
          <a:noFill/>
          <a:ln w="38100">
            <a:solidFill>
              <a:srgbClr val="FFFF00"/>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fontScale="40000" lnSpcReduction="20000"/>
          </a:bodyPr>
          <a:lstStyle/>
          <a:p>
            <a:pPr algn="ctr">
              <a:lnSpc>
                <a:spcPct val="150000"/>
              </a:lnSpc>
              <a:spcBef>
                <a:spcPts val="600"/>
              </a:spcBef>
              <a:spcAft>
                <a:spcPts val="600"/>
              </a:spcAft>
              <a:buFont typeface="Arial" panose="020B0604020202020204" pitchFamily="34" charset="0"/>
              <a:buNone/>
            </a:pPr>
            <a:endParaRPr lang="zh-CN" altLang="en-US">
              <a:solidFill>
                <a:schemeClr val="bg1"/>
              </a:solidFill>
            </a:endParaRPr>
          </a:p>
        </p:txBody>
      </p:sp>
      <p:sp>
        <p:nvSpPr>
          <p:cNvPr id="30" name="矩形 29"/>
          <p:cNvSpPr/>
          <p:nvPr/>
        </p:nvSpPr>
        <p:spPr>
          <a:xfrm>
            <a:off x="2830495" y="1937692"/>
            <a:ext cx="800219" cy="276999"/>
          </a:xfrm>
          <a:prstGeom prst="rect">
            <a:avLst/>
          </a:prstGeom>
        </p:spPr>
        <p:txBody>
          <a:bodyPr wrap="none">
            <a:spAutoFit/>
          </a:bodyPr>
          <a:lstStyle/>
          <a:p>
            <a:r>
              <a:rPr lang="zh-CN" altLang="en-US" sz="1200" b="1" dirty="0"/>
              <a:t>人体侦测</a:t>
            </a:r>
            <a:endParaRPr lang="zh-CN" altLang="en-US" sz="1200" b="1" dirty="0"/>
          </a:p>
        </p:txBody>
      </p:sp>
      <p:sp>
        <p:nvSpPr>
          <p:cNvPr id="63" name="矩形 62"/>
          <p:cNvSpPr/>
          <p:nvPr/>
        </p:nvSpPr>
        <p:spPr>
          <a:xfrm>
            <a:off x="2755763" y="3776511"/>
            <a:ext cx="800219" cy="276999"/>
          </a:xfrm>
          <a:prstGeom prst="rect">
            <a:avLst/>
          </a:prstGeom>
        </p:spPr>
        <p:txBody>
          <a:bodyPr wrap="none">
            <a:spAutoFit/>
          </a:bodyPr>
          <a:lstStyle/>
          <a:p>
            <a:r>
              <a:rPr lang="zh-CN" altLang="en-US" sz="1200" b="1" dirty="0"/>
              <a:t>人体侦测</a:t>
            </a:r>
            <a:endParaRPr lang="zh-CN" altLang="en-US" sz="1200" b="1" dirty="0"/>
          </a:p>
        </p:txBody>
      </p:sp>
    </p:spTree>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60"/>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0"/>
                                        </p:tgtEl>
                                      </p:cBhvr>
                                    </p:cmd>
                                  </p:childTnLst>
                                </p:cTn>
                              </p:par>
                            </p:childTnLst>
                          </p:cTn>
                        </p:par>
                      </p:childTnLst>
                    </p:cTn>
                  </p:par>
                </p:childTnLst>
              </p:cTn>
              <p:nextCondLst>
                <p:cond evt="onClick" delay="0">
                  <p:tgtEl>
                    <p:spTgt spid="60"/>
                  </p:tgtEl>
                </p:cond>
              </p:nextCondLst>
            </p:seq>
            <p:seq concurrent="1" nextAc="seek">
              <p:cTn id="7" restart="whenNotActive" fill="hold" evtFilter="cancelBubble" nodeType="interactiveSeq">
                <p:stCondLst>
                  <p:cond evt="onClick" delay="0">
                    <p:tgtEl>
                      <p:spTgt spid="61"/>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1"/>
                                        </p:tgtEl>
                                      </p:cBhvr>
                                    </p:cmd>
                                  </p:childTnLst>
                                </p:cTn>
                              </p:par>
                            </p:childTnLst>
                          </p:cTn>
                        </p:par>
                      </p:childTnLst>
                    </p:cTn>
                  </p:par>
                </p:childTnLst>
              </p:cTn>
              <p:nextCondLst>
                <p:cond evt="onClick" delay="0">
                  <p:tgtEl>
                    <p:spTgt spid="61"/>
                  </p:tgtEl>
                </p:cond>
              </p:nextCondLst>
            </p:seq>
            <p:video>
              <p:cMediaNode vol="80000">
                <p:cTn id="12" fill="hold" display="0">
                  <p:stCondLst>
                    <p:cond delay="indefinite"/>
                  </p:stCondLst>
                </p:cTn>
                <p:tgtEl>
                  <p:spTgt spid="60"/>
                </p:tgtEl>
              </p:cMediaNode>
            </p:video>
            <p:video>
              <p:cMediaNode vol="80000">
                <p:cTn id="13" fill="hold" display="0">
                  <p:stCondLst>
                    <p:cond delay="indefinite"/>
                  </p:stCondLst>
                </p:cTn>
                <p:tgtEl>
                  <p:spTgt spid="61"/>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smtClean="0"/>
              <a:t>宿舍管理</a:t>
            </a:r>
            <a:endParaRPr lang="zh-CN" altLang="en-US" dirty="0"/>
          </a:p>
        </p:txBody>
      </p:sp>
      <p:sp>
        <p:nvSpPr>
          <p:cNvPr id="24" name="标题 1"/>
          <p:cNvSpPr txBox="1"/>
          <p:nvPr/>
        </p:nvSpPr>
        <p:spPr>
          <a:xfrm>
            <a:off x="1060918" y="1497809"/>
            <a:ext cx="3073400" cy="485914"/>
          </a:xfrm>
          <a:prstGeom prst="rect">
            <a:avLst/>
          </a:prstGeom>
        </p:spPr>
        <p:txBody>
          <a:bodyPr>
            <a:normAutofit fontScale="97500"/>
          </a:bodyPr>
          <a:lstStyle>
            <a:lvl1pPr marL="1219200" indent="-1219200" algn="ctr" rtl="0" eaLnBrk="0" fontAlgn="base" hangingPunct="0">
              <a:spcBef>
                <a:spcPct val="0"/>
              </a:spcBef>
              <a:spcAft>
                <a:spcPct val="0"/>
              </a:spcAft>
              <a:defRPr sz="2800" b="1">
                <a:solidFill>
                  <a:schemeClr val="tx1">
                    <a:lumMod val="75000"/>
                    <a:lumOff val="25000"/>
                  </a:schemeClr>
                </a:solidFill>
                <a:latin typeface="微软雅黑" panose="020B0503020204020204" pitchFamily="34" charset="-122"/>
                <a:ea typeface="微软雅黑" panose="020B0503020204020204" pitchFamily="34" charset="-122"/>
                <a:cs typeface="+mj-cs"/>
                <a:sym typeface="Impact" panose="020B0806030902050204" pitchFamily="34" charset="0"/>
              </a:defRPr>
            </a:lvl1pPr>
            <a:lvl2pPr marL="1219200" indent="-1219200" algn="ctr" rtl="0" eaLnBrk="0" fontAlgn="base" hangingPunct="0">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2pPr>
            <a:lvl3pPr marL="1219200" indent="-1219200" algn="ctr" rtl="0" eaLnBrk="0" fontAlgn="base" hangingPunct="0">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3pPr>
            <a:lvl4pPr marL="1219200" indent="-1219200" algn="ctr" rtl="0" eaLnBrk="0" fontAlgn="base" hangingPunct="0">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4pPr>
            <a:lvl5pPr marL="1219200" indent="-1219200" algn="ctr" rtl="0" eaLnBrk="0" fontAlgn="base" hangingPunct="0">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5pPr>
            <a:lvl6pPr marL="1828800" indent="-1219200" algn="ctr" rtl="0" fontAlgn="base">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6pPr>
            <a:lvl7pPr marL="2438400" indent="-1219200" algn="ctr" rtl="0" fontAlgn="base">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7pPr>
            <a:lvl8pPr marL="3048000" indent="-1219200" algn="ctr" rtl="0" fontAlgn="base">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8pPr>
            <a:lvl9pPr marL="3657600" indent="-1219200" algn="ctr" rtl="0" fontAlgn="base">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9pPr>
          </a:lstStyle>
          <a:p>
            <a:r>
              <a:rPr lang="zh-CN" altLang="en-US" sz="2000" kern="0" dirty="0" smtClean="0">
                <a:solidFill>
                  <a:schemeClr val="tx1"/>
                </a:solidFill>
              </a:rPr>
              <a:t>智能签到模式</a:t>
            </a:r>
            <a:endParaRPr lang="zh-CN" altLang="en-US" sz="2000" kern="0" dirty="0">
              <a:solidFill>
                <a:schemeClr val="tx1"/>
              </a:solidFill>
            </a:endParaRPr>
          </a:p>
        </p:txBody>
      </p:sp>
      <p:cxnSp>
        <p:nvCxnSpPr>
          <p:cNvPr id="28" name="直接连接符 27"/>
          <p:cNvCxnSpPr/>
          <p:nvPr/>
        </p:nvCxnSpPr>
        <p:spPr>
          <a:xfrm>
            <a:off x="3529403" y="1715373"/>
            <a:ext cx="553038" cy="0"/>
          </a:xfrm>
          <a:prstGeom prst="line">
            <a:avLst/>
          </a:prstGeom>
          <a:noFill/>
          <a:ln w="9525" cap="flat" cmpd="sng" algn="ctr">
            <a:solidFill>
              <a:srgbClr val="969EA2"/>
            </a:solidFill>
            <a:prstDash val="sysDash"/>
          </a:ln>
          <a:effectLst/>
        </p:spPr>
      </p:cxnSp>
      <p:cxnSp>
        <p:nvCxnSpPr>
          <p:cNvPr id="29" name="直接连接符 28"/>
          <p:cNvCxnSpPr/>
          <p:nvPr/>
        </p:nvCxnSpPr>
        <p:spPr>
          <a:xfrm flipH="1">
            <a:off x="1128390" y="1715373"/>
            <a:ext cx="603611" cy="0"/>
          </a:xfrm>
          <a:prstGeom prst="line">
            <a:avLst/>
          </a:prstGeom>
          <a:noFill/>
          <a:ln w="9525" cap="flat" cmpd="sng" algn="ctr">
            <a:solidFill>
              <a:srgbClr val="969EA2"/>
            </a:solidFill>
            <a:prstDash val="sysDash"/>
          </a:ln>
          <a:effectLst/>
        </p:spPr>
      </p:cxnSp>
      <p:pic>
        <p:nvPicPr>
          <p:cNvPr id="38" name="图片 37"/>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6991161" y="4996546"/>
            <a:ext cx="1315892" cy="844328"/>
          </a:xfrm>
          <a:prstGeom prst="rect">
            <a:avLst/>
          </a:prstGeom>
        </p:spPr>
      </p:pic>
      <p:sp>
        <p:nvSpPr>
          <p:cNvPr id="42" name="标题 1"/>
          <p:cNvSpPr txBox="1"/>
          <p:nvPr/>
        </p:nvSpPr>
        <p:spPr>
          <a:xfrm>
            <a:off x="6072915" y="1507537"/>
            <a:ext cx="3073400" cy="485914"/>
          </a:xfrm>
          <a:prstGeom prst="rect">
            <a:avLst/>
          </a:prstGeom>
        </p:spPr>
        <p:txBody>
          <a:bodyPr>
            <a:normAutofit fontScale="97500"/>
          </a:bodyPr>
          <a:lstStyle>
            <a:lvl1pPr marL="1219200" indent="-1219200" algn="ctr" rtl="0" eaLnBrk="0" fontAlgn="base" hangingPunct="0">
              <a:spcBef>
                <a:spcPct val="0"/>
              </a:spcBef>
              <a:spcAft>
                <a:spcPct val="0"/>
              </a:spcAft>
              <a:defRPr sz="2800" b="1">
                <a:solidFill>
                  <a:schemeClr val="tx1">
                    <a:lumMod val="75000"/>
                    <a:lumOff val="25000"/>
                  </a:schemeClr>
                </a:solidFill>
                <a:latin typeface="微软雅黑" panose="020B0503020204020204" pitchFamily="34" charset="-122"/>
                <a:ea typeface="微软雅黑" panose="020B0503020204020204" pitchFamily="34" charset="-122"/>
                <a:cs typeface="+mj-cs"/>
                <a:sym typeface="Impact" panose="020B0806030902050204" pitchFamily="34" charset="0"/>
              </a:defRPr>
            </a:lvl1pPr>
            <a:lvl2pPr marL="1219200" indent="-1219200" algn="ctr" rtl="0" eaLnBrk="0" fontAlgn="base" hangingPunct="0">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2pPr>
            <a:lvl3pPr marL="1219200" indent="-1219200" algn="ctr" rtl="0" eaLnBrk="0" fontAlgn="base" hangingPunct="0">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3pPr>
            <a:lvl4pPr marL="1219200" indent="-1219200" algn="ctr" rtl="0" eaLnBrk="0" fontAlgn="base" hangingPunct="0">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4pPr>
            <a:lvl5pPr marL="1219200" indent="-1219200" algn="ctr" rtl="0" eaLnBrk="0" fontAlgn="base" hangingPunct="0">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5pPr>
            <a:lvl6pPr marL="1828800" indent="-1219200" algn="ctr" rtl="0" fontAlgn="base">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6pPr>
            <a:lvl7pPr marL="2438400" indent="-1219200" algn="ctr" rtl="0" fontAlgn="base">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7pPr>
            <a:lvl8pPr marL="3048000" indent="-1219200" algn="ctr" rtl="0" fontAlgn="base">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8pPr>
            <a:lvl9pPr marL="3657600" indent="-1219200" algn="ctr" rtl="0" fontAlgn="base">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9pPr>
          </a:lstStyle>
          <a:p>
            <a:r>
              <a:rPr lang="zh-CN" altLang="en-US" sz="2000" kern="0" dirty="0" smtClean="0">
                <a:solidFill>
                  <a:schemeClr val="tx1"/>
                </a:solidFill>
              </a:rPr>
              <a:t>通道考勤模式</a:t>
            </a:r>
            <a:endParaRPr lang="zh-CN" altLang="en-US" sz="2000" kern="0" dirty="0">
              <a:solidFill>
                <a:schemeClr val="tx1"/>
              </a:solidFill>
            </a:endParaRPr>
          </a:p>
        </p:txBody>
      </p:sp>
      <p:cxnSp>
        <p:nvCxnSpPr>
          <p:cNvPr id="43" name="直接连接符 42"/>
          <p:cNvCxnSpPr/>
          <p:nvPr/>
        </p:nvCxnSpPr>
        <p:spPr>
          <a:xfrm>
            <a:off x="8442010" y="1744979"/>
            <a:ext cx="793756" cy="5515"/>
          </a:xfrm>
          <a:prstGeom prst="line">
            <a:avLst/>
          </a:prstGeom>
          <a:noFill/>
          <a:ln w="9525" cap="flat" cmpd="sng" algn="ctr">
            <a:solidFill>
              <a:srgbClr val="969EA2"/>
            </a:solidFill>
            <a:prstDash val="sysDash"/>
          </a:ln>
          <a:effectLst/>
        </p:spPr>
      </p:cxnSp>
      <p:cxnSp>
        <p:nvCxnSpPr>
          <p:cNvPr id="44" name="直接连接符 43"/>
          <p:cNvCxnSpPr/>
          <p:nvPr/>
        </p:nvCxnSpPr>
        <p:spPr>
          <a:xfrm flipH="1">
            <a:off x="6005198" y="1744979"/>
            <a:ext cx="738473" cy="5515"/>
          </a:xfrm>
          <a:prstGeom prst="line">
            <a:avLst/>
          </a:prstGeom>
          <a:noFill/>
          <a:ln w="9525" cap="flat" cmpd="sng" algn="ctr">
            <a:solidFill>
              <a:srgbClr val="969EA2"/>
            </a:solidFill>
            <a:prstDash val="sysDash"/>
          </a:ln>
          <a:effectLst/>
        </p:spPr>
      </p:cxnSp>
      <p:cxnSp>
        <p:nvCxnSpPr>
          <p:cNvPr id="50" name="直接连接符 49"/>
          <p:cNvCxnSpPr/>
          <p:nvPr/>
        </p:nvCxnSpPr>
        <p:spPr>
          <a:xfrm>
            <a:off x="5114672" y="2163547"/>
            <a:ext cx="0" cy="3198160"/>
          </a:xfrm>
          <a:prstGeom prst="line">
            <a:avLst/>
          </a:prstGeom>
          <a:noFill/>
          <a:ln w="38100" cap="flat" cmpd="sng" algn="ctr">
            <a:solidFill>
              <a:srgbClr val="4E9B36"/>
            </a:solidFill>
            <a:prstDash val="sysDash"/>
          </a:ln>
          <a:effectLst/>
        </p:spPr>
      </p:cxnSp>
      <p:pic>
        <p:nvPicPr>
          <p:cNvPr id="23" name="宿舍考勤_clip">
            <a:hlinkClick r:id="" action="ppaction://media"/>
          </p:cNvPr>
          <p:cNvPicPr>
            <a:picLocks noChangeAspect="1"/>
          </p:cNvPicPr>
          <p:nvPr>
            <a:videoFile r:link="rId2"/>
            <p:extLst>
              <p:ext uri="{DAA4B4D4-6D71-4841-9C94-3DE7FCFB9230}">
                <p14:media xmlns:p14="http://schemas.microsoft.com/office/powerpoint/2010/main" r:embed="rId3"/>
              </p:ext>
            </p:extLst>
          </p:nvPr>
        </p:nvPicPr>
        <p:blipFill>
          <a:blip r:embed="rId4"/>
          <a:stretch>
            <a:fillRect/>
          </a:stretch>
        </p:blipFill>
        <p:spPr>
          <a:xfrm>
            <a:off x="581428" y="2341821"/>
            <a:ext cx="4193150" cy="2358647"/>
          </a:xfrm>
          <a:prstGeom prst="rect">
            <a:avLst/>
          </a:prstGeom>
        </p:spPr>
      </p:pic>
      <p:pic>
        <p:nvPicPr>
          <p:cNvPr id="25" name="哈工大宿舍">
            <a:hlinkClick r:id="" action="ppaction://media"/>
          </p:cNvPr>
          <p:cNvPicPr>
            <a:picLocks noChangeAspect="1"/>
          </p:cNvPicPr>
          <p:nvPr>
            <a:videoFile r:link="rId5"/>
            <p:extLst>
              <p:ext uri="{DAA4B4D4-6D71-4841-9C94-3DE7FCFB9230}">
                <p14:media xmlns:p14="http://schemas.microsoft.com/office/powerpoint/2010/main" r:embed="rId6"/>
              </p:ext>
            </p:extLst>
          </p:nvPr>
        </p:nvPicPr>
        <p:blipFill>
          <a:blip r:embed="rId7"/>
          <a:stretch>
            <a:fillRect/>
          </a:stretch>
        </p:blipFill>
        <p:spPr>
          <a:xfrm>
            <a:off x="5459808" y="2341821"/>
            <a:ext cx="4162318" cy="2358647"/>
          </a:xfrm>
          <a:prstGeom prst="rect">
            <a:avLst/>
          </a:prstGeom>
        </p:spPr>
      </p:pic>
      <p:grpSp>
        <p:nvGrpSpPr>
          <p:cNvPr id="26" name="组合 25"/>
          <p:cNvGrpSpPr/>
          <p:nvPr/>
        </p:nvGrpSpPr>
        <p:grpSpPr>
          <a:xfrm>
            <a:off x="10639597" y="2816237"/>
            <a:ext cx="668597" cy="573891"/>
            <a:chOff x="7073915" y="3681951"/>
            <a:chExt cx="1905000" cy="1905000"/>
          </a:xfrm>
        </p:grpSpPr>
        <p:pic>
          <p:nvPicPr>
            <p:cNvPr id="27" name="图片 26"/>
            <p:cNvPicPr>
              <a:picLocks noChangeAspect="1"/>
            </p:cNvPicPr>
            <p:nvPr/>
          </p:nvPicPr>
          <p:blipFill>
            <a:blip r:embed="rId8"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7073915" y="3681951"/>
              <a:ext cx="1905000" cy="1905000"/>
            </a:xfrm>
            <a:prstGeom prst="rect">
              <a:avLst/>
            </a:prstGeom>
          </p:spPr>
        </p:pic>
        <p:pic>
          <p:nvPicPr>
            <p:cNvPr id="35" name="图片 34"/>
            <p:cNvPicPr>
              <a:picLocks noChangeAspect="1"/>
            </p:cNvPicPr>
            <p:nvPr/>
          </p:nvPicPr>
          <p:blipFill>
            <a:blip r:embed="rId9"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7326866" y="4031343"/>
              <a:ext cx="699549" cy="699549"/>
            </a:xfrm>
            <a:prstGeom prst="rect">
              <a:avLst/>
            </a:prstGeom>
          </p:spPr>
        </p:pic>
        <p:pic>
          <p:nvPicPr>
            <p:cNvPr id="36" name="图片 35"/>
            <p:cNvPicPr>
              <a:picLocks noChangeAspect="1"/>
            </p:cNvPicPr>
            <p:nvPr/>
          </p:nvPicPr>
          <p:blipFill>
            <a:blip r:embed="rId9"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8068142" y="4031343"/>
              <a:ext cx="699549" cy="699549"/>
            </a:xfrm>
            <a:prstGeom prst="rect">
              <a:avLst/>
            </a:prstGeom>
          </p:spPr>
        </p:pic>
        <p:pic>
          <p:nvPicPr>
            <p:cNvPr id="39" name="图片 38"/>
            <p:cNvPicPr>
              <a:picLocks noChangeAspect="1"/>
            </p:cNvPicPr>
            <p:nvPr/>
          </p:nvPicPr>
          <p:blipFill>
            <a:blip r:embed="rId10"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7200155" y="3933766"/>
              <a:ext cx="444922" cy="440517"/>
            </a:xfrm>
            <a:prstGeom prst="rect">
              <a:avLst/>
            </a:prstGeom>
          </p:spPr>
        </p:pic>
        <p:pic>
          <p:nvPicPr>
            <p:cNvPr id="45" name="图片 44"/>
            <p:cNvPicPr>
              <a:picLocks noChangeAspect="1"/>
            </p:cNvPicPr>
            <p:nvPr/>
          </p:nvPicPr>
          <p:blipFill>
            <a:blip r:embed="rId11"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8020362" y="3946167"/>
              <a:ext cx="447734" cy="447734"/>
            </a:xfrm>
            <a:prstGeom prst="rect">
              <a:avLst/>
            </a:prstGeom>
          </p:spPr>
        </p:pic>
      </p:grpSp>
      <p:pic>
        <p:nvPicPr>
          <p:cNvPr id="51" name="图片 50"/>
          <p:cNvPicPr>
            <a:picLocks noChangeAspect="1"/>
          </p:cNvPicPr>
          <p:nvPr/>
        </p:nvPicPr>
        <p:blipFill>
          <a:blip r:embed="rId12"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0639597" y="1567634"/>
            <a:ext cx="477944" cy="461504"/>
          </a:xfrm>
          <a:prstGeom prst="rect">
            <a:avLst/>
          </a:prstGeom>
        </p:spPr>
      </p:pic>
      <p:sp>
        <p:nvSpPr>
          <p:cNvPr id="52" name="文本框 51"/>
          <p:cNvSpPr txBox="1"/>
          <p:nvPr/>
        </p:nvSpPr>
        <p:spPr>
          <a:xfrm>
            <a:off x="10422815" y="3420906"/>
            <a:ext cx="1210588" cy="338554"/>
          </a:xfrm>
          <a:prstGeom prst="rect">
            <a:avLst/>
          </a:prstGeom>
          <a:noFill/>
        </p:spPr>
        <p:txBody>
          <a:bodyPr wrap="none" rtlCol="0">
            <a:spAutoFit/>
          </a:bodyPr>
          <a:lstStyle>
            <a:defPPr>
              <a:defRPr lang="zh-CN"/>
            </a:defPPr>
            <a:lvl1pPr>
              <a:defRPr sz="1600" b="1">
                <a:latin typeface="+mn-ea"/>
              </a:defRPr>
            </a:lvl1pPr>
          </a:lstStyle>
          <a:p>
            <a:r>
              <a:rPr lang="zh-CN" altLang="en-US" dirty="0"/>
              <a:t>交互式识别</a:t>
            </a:r>
            <a:endParaRPr lang="zh-CN" altLang="en-US" dirty="0"/>
          </a:p>
        </p:txBody>
      </p:sp>
      <p:pic>
        <p:nvPicPr>
          <p:cNvPr id="53" name="图片 52"/>
          <p:cNvPicPr>
            <a:picLocks noChangeAspect="1"/>
          </p:cNvPicPr>
          <p:nvPr/>
        </p:nvPicPr>
        <p:blipFill>
          <a:blip r:embed="rId13"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0814645" y="4080901"/>
            <a:ext cx="489353" cy="477419"/>
          </a:xfrm>
          <a:prstGeom prst="rect">
            <a:avLst/>
          </a:prstGeom>
        </p:spPr>
      </p:pic>
      <p:sp>
        <p:nvSpPr>
          <p:cNvPr id="58" name="文本框 57"/>
          <p:cNvSpPr txBox="1"/>
          <p:nvPr/>
        </p:nvSpPr>
        <p:spPr>
          <a:xfrm>
            <a:off x="10451083" y="2125241"/>
            <a:ext cx="1005403" cy="338554"/>
          </a:xfrm>
          <a:prstGeom prst="rect">
            <a:avLst/>
          </a:prstGeom>
          <a:noFill/>
        </p:spPr>
        <p:txBody>
          <a:bodyPr wrap="none" rtlCol="0">
            <a:spAutoFit/>
          </a:bodyPr>
          <a:lstStyle>
            <a:defPPr>
              <a:defRPr lang="zh-CN"/>
            </a:defPPr>
            <a:lvl1pPr>
              <a:defRPr sz="1600" b="1">
                <a:latin typeface="+mn-ea"/>
              </a:defRPr>
            </a:lvl1pPr>
          </a:lstStyle>
          <a:p>
            <a:r>
              <a:rPr lang="zh-CN" altLang="en-US" dirty="0"/>
              <a:t>归寝统计</a:t>
            </a:r>
            <a:endParaRPr lang="zh-CN" altLang="en-US" dirty="0"/>
          </a:p>
        </p:txBody>
      </p:sp>
      <p:sp>
        <p:nvSpPr>
          <p:cNvPr id="59" name="文本框 58"/>
          <p:cNvSpPr txBox="1"/>
          <p:nvPr/>
        </p:nvSpPr>
        <p:spPr>
          <a:xfrm>
            <a:off x="10519905" y="4657992"/>
            <a:ext cx="1005403" cy="338554"/>
          </a:xfrm>
          <a:prstGeom prst="rect">
            <a:avLst/>
          </a:prstGeom>
          <a:noFill/>
        </p:spPr>
        <p:txBody>
          <a:bodyPr wrap="none" rtlCol="0">
            <a:spAutoFit/>
          </a:bodyPr>
          <a:lstStyle>
            <a:defPPr>
              <a:defRPr lang="zh-CN"/>
            </a:defPPr>
            <a:lvl1pPr>
              <a:defRPr sz="1600" b="1">
                <a:latin typeface="+mn-ea"/>
              </a:defRPr>
            </a:lvl1pPr>
          </a:lstStyle>
          <a:p>
            <a:r>
              <a:rPr lang="zh-CN" altLang="en-US" dirty="0"/>
              <a:t>记录查询</a:t>
            </a:r>
            <a:endParaRPr lang="zh-CN" altLang="en-US" dirty="0"/>
          </a:p>
        </p:txBody>
      </p:sp>
      <p:sp>
        <p:nvSpPr>
          <p:cNvPr id="65" name="圆角矩形 64"/>
          <p:cNvSpPr/>
          <p:nvPr/>
        </p:nvSpPr>
        <p:spPr>
          <a:xfrm>
            <a:off x="2070747" y="6058553"/>
            <a:ext cx="1672339" cy="179137"/>
          </a:xfrm>
          <a:prstGeom prst="roundRect">
            <a:avLst/>
          </a:prstGeom>
          <a:noFill/>
          <a:ln w="57150">
            <a:solidFill>
              <a:schemeClr val="bg1"/>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zh-CN" altLang="en-US" sz="1400" b="1" kern="0" dirty="0" smtClean="0">
                <a:solidFill>
                  <a:schemeClr val="tx1"/>
                </a:solidFill>
              </a:rPr>
              <a:t>（三选一）</a:t>
            </a:r>
            <a:endParaRPr lang="zh-CN" altLang="en-US" sz="1400" b="1" kern="0" dirty="0">
              <a:solidFill>
                <a:schemeClr val="tx1"/>
              </a:solidFill>
            </a:endParaRPr>
          </a:p>
        </p:txBody>
      </p:sp>
      <p:pic>
        <p:nvPicPr>
          <p:cNvPr id="66" name="图片 65"/>
          <p:cNvPicPr>
            <a:picLocks noChangeAspect="1"/>
          </p:cNvPicPr>
          <p:nvPr/>
        </p:nvPicPr>
        <p:blipFill>
          <a:blip r:embed="rId14"/>
          <a:stretch>
            <a:fillRect/>
          </a:stretch>
        </p:blipFill>
        <p:spPr>
          <a:xfrm>
            <a:off x="1497254" y="5075756"/>
            <a:ext cx="791979" cy="384463"/>
          </a:xfrm>
          <a:prstGeom prst="rect">
            <a:avLst/>
          </a:prstGeom>
        </p:spPr>
      </p:pic>
      <p:pic>
        <p:nvPicPr>
          <p:cNvPr id="67" name="图片 66"/>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534303" y="5602688"/>
            <a:ext cx="745229" cy="189241"/>
          </a:xfrm>
          <a:prstGeom prst="rect">
            <a:avLst/>
          </a:prstGeom>
        </p:spPr>
      </p:pic>
      <p:pic>
        <p:nvPicPr>
          <p:cNvPr id="68" name="图片 13"/>
          <p:cNvPicPr>
            <a:picLocks noChangeAspect="1"/>
          </p:cNvPicPr>
          <p:nvPr/>
        </p:nvPicPr>
        <p:blipFill>
          <a:blip r:embed="rId16" cstate="print">
            <a:extLst>
              <a:ext uri="{28A0092B-C50C-407E-A947-70E740481C1C}">
                <a14:useLocalDpi xmlns:a14="http://schemas.microsoft.com/office/drawing/2010/main" val="0"/>
              </a:ext>
            </a:extLst>
          </a:blip>
          <a:srcRect t="34122" r="1566" b="18068"/>
          <a:stretch>
            <a:fillRect/>
          </a:stretch>
        </p:blipFill>
        <p:spPr bwMode="auto">
          <a:xfrm>
            <a:off x="1562267" y="5599434"/>
            <a:ext cx="661951" cy="238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 name="图片 68"/>
          <p:cNvPicPr>
            <a:picLocks noChangeAspect="1"/>
          </p:cNvPicPr>
          <p:nvPr/>
        </p:nvPicPr>
        <p:blipFill>
          <a:blip r:embed="rId14"/>
          <a:stretch>
            <a:fillRect/>
          </a:stretch>
        </p:blipFill>
        <p:spPr>
          <a:xfrm>
            <a:off x="2597618" y="5092947"/>
            <a:ext cx="791979" cy="384463"/>
          </a:xfrm>
          <a:prstGeom prst="rect">
            <a:avLst/>
          </a:prstGeom>
        </p:spPr>
      </p:pic>
      <p:cxnSp>
        <p:nvCxnSpPr>
          <p:cNvPr id="70" name="直接连接符 69"/>
          <p:cNvCxnSpPr/>
          <p:nvPr/>
        </p:nvCxnSpPr>
        <p:spPr>
          <a:xfrm>
            <a:off x="2442945" y="5060414"/>
            <a:ext cx="0" cy="735867"/>
          </a:xfrm>
          <a:prstGeom prst="line">
            <a:avLst/>
          </a:prstGeom>
          <a:ln w="19050">
            <a:solidFill>
              <a:srgbClr val="00B050"/>
            </a:solidFill>
            <a:prstDash val="dashDot"/>
          </a:ln>
        </p:spPr>
        <p:style>
          <a:lnRef idx="1">
            <a:schemeClr val="accent1"/>
          </a:lnRef>
          <a:fillRef idx="0">
            <a:schemeClr val="accent1"/>
          </a:fillRef>
          <a:effectRef idx="0">
            <a:schemeClr val="accent1"/>
          </a:effectRef>
          <a:fontRef idx="minor">
            <a:schemeClr val="tx1"/>
          </a:fontRef>
        </p:style>
      </p:cxnSp>
      <p:cxnSp>
        <p:nvCxnSpPr>
          <p:cNvPr id="71" name="直接连接符 70"/>
          <p:cNvCxnSpPr/>
          <p:nvPr/>
        </p:nvCxnSpPr>
        <p:spPr>
          <a:xfrm>
            <a:off x="3491289" y="5080231"/>
            <a:ext cx="0" cy="735867"/>
          </a:xfrm>
          <a:prstGeom prst="line">
            <a:avLst/>
          </a:prstGeom>
          <a:ln w="19050">
            <a:solidFill>
              <a:srgbClr val="00B050"/>
            </a:solidFill>
            <a:prstDash val="dashDot"/>
          </a:ln>
        </p:spPr>
        <p:style>
          <a:lnRef idx="1">
            <a:schemeClr val="accent1"/>
          </a:lnRef>
          <a:fillRef idx="0">
            <a:schemeClr val="accent1"/>
          </a:fillRef>
          <a:effectRef idx="0">
            <a:schemeClr val="accent1"/>
          </a:effectRef>
          <a:fontRef idx="minor">
            <a:schemeClr val="tx1"/>
          </a:fontRef>
        </p:style>
      </p:cxnSp>
      <p:pic>
        <p:nvPicPr>
          <p:cNvPr id="72" name="图片 71"/>
          <p:cNvPicPr>
            <a:picLocks noChangeAspect="1"/>
          </p:cNvPicPr>
          <p:nvPr/>
        </p:nvPicPr>
        <p:blipFill>
          <a:blip r:embed="rId17"/>
          <a:stretch>
            <a:fillRect/>
          </a:stretch>
        </p:blipFill>
        <p:spPr>
          <a:xfrm>
            <a:off x="3783784" y="5275021"/>
            <a:ext cx="256403" cy="422287"/>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718" fill="hold"/>
                                        <p:tgtEl>
                                          <p:spTgt spid="23"/>
                                        </p:tgtEl>
                                      </p:cBhvr>
                                    </p:cmd>
                                  </p:childTnLst>
                                </p:cTn>
                              </p:par>
                              <p:par>
                                <p:cTn id="7" presetID="1" presetClass="mediacall" presetSubtype="0" fill="hold" nodeType="withEffect">
                                  <p:stCondLst>
                                    <p:cond delay="0"/>
                                  </p:stCondLst>
                                  <p:childTnLst>
                                    <p:cmd type="call" cmd="playFrom(0.0)">
                                      <p:cBhvr>
                                        <p:cTn id="8" dur="6267"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0" mute="1">
                <p:cTn id="9" repeatCount="indefinite" fill="hold" display="0">
                  <p:stCondLst>
                    <p:cond delay="indefinite"/>
                  </p:stCondLst>
                </p:cTn>
                <p:tgtEl>
                  <p:spTgt spid="23"/>
                </p:tgtEl>
              </p:cMediaNode>
            </p:video>
            <p:video>
              <p:cMediaNode vol="0" mute="1">
                <p:cTn id="10" repeatCount="indefinite" fill="hold" display="0">
                  <p:stCondLst>
                    <p:cond delay="indefinite"/>
                  </p:stCondLst>
                </p:cTn>
                <p:tgtEl>
                  <p:spTgt spid="25"/>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smtClean="0"/>
              <a:t>宿舍管理平台功能</a:t>
            </a:r>
            <a:endParaRPr lang="zh-CN" altLang="en-US" dirty="0"/>
          </a:p>
        </p:txBody>
      </p:sp>
      <p:grpSp>
        <p:nvGrpSpPr>
          <p:cNvPr id="3" name="组合 2"/>
          <p:cNvGrpSpPr/>
          <p:nvPr/>
        </p:nvGrpSpPr>
        <p:grpSpPr>
          <a:xfrm>
            <a:off x="1389491" y="1329401"/>
            <a:ext cx="3191234" cy="4323100"/>
            <a:chOff x="475510" y="923538"/>
            <a:chExt cx="3191234" cy="4323100"/>
          </a:xfrm>
        </p:grpSpPr>
        <p:pic>
          <p:nvPicPr>
            <p:cNvPr id="4" name="图片 3"/>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484826" y="923538"/>
              <a:ext cx="3181918" cy="4242557"/>
            </a:xfrm>
            <a:prstGeom prst="rect">
              <a:avLst/>
            </a:prstGeom>
          </p:spPr>
        </p:pic>
        <p:sp>
          <p:nvSpPr>
            <p:cNvPr id="5" name="矩形 4"/>
            <p:cNvSpPr/>
            <p:nvPr/>
          </p:nvSpPr>
          <p:spPr>
            <a:xfrm>
              <a:off x="475510" y="4886325"/>
              <a:ext cx="3181918" cy="36031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smtClean="0">
                  <a:latin typeface="微软雅黑" panose="020B0503020204020204" pitchFamily="34" charset="-122"/>
                  <a:ea typeface="微软雅黑" panose="020B0503020204020204" pitchFamily="34" charset="-122"/>
                </a:rPr>
                <a:t>宿舍学生考勤或签到统计（固定时间）</a:t>
              </a:r>
              <a:endParaRPr lang="zh-CN" altLang="en-US" sz="1400" dirty="0">
                <a:latin typeface="微软雅黑" panose="020B0503020204020204" pitchFamily="34" charset="-122"/>
                <a:ea typeface="微软雅黑" panose="020B0503020204020204" pitchFamily="34" charset="-122"/>
              </a:endParaRPr>
            </a:p>
          </p:txBody>
        </p:sp>
      </p:grpSp>
      <p:sp>
        <p:nvSpPr>
          <p:cNvPr id="6" name="矩形 5"/>
          <p:cNvSpPr/>
          <p:nvPr/>
        </p:nvSpPr>
        <p:spPr>
          <a:xfrm>
            <a:off x="4705415" y="3140951"/>
            <a:ext cx="3006704" cy="30184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smtClean="0">
                <a:latin typeface="微软雅黑" panose="020B0503020204020204" pitchFamily="34" charset="-122"/>
                <a:ea typeface="微软雅黑" panose="020B0503020204020204" pitchFamily="34" charset="-122"/>
              </a:rPr>
              <a:t>学生多日未归统计（可跳转详单）</a:t>
            </a:r>
            <a:endParaRPr lang="zh-CN" altLang="en-US" sz="1400" dirty="0">
              <a:latin typeface="微软雅黑" panose="020B0503020204020204" pitchFamily="34" charset="-122"/>
              <a:ea typeface="微软雅黑" panose="020B0503020204020204" pitchFamily="34" charset="-122"/>
            </a:endParaRPr>
          </a:p>
        </p:txBody>
      </p:sp>
      <p:pic>
        <p:nvPicPr>
          <p:cNvPr id="7" name="图片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05415" y="1423826"/>
            <a:ext cx="3006704" cy="1717125"/>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3483" t="5955" r="13943" b="42136"/>
          <a:stretch>
            <a:fillRect/>
          </a:stretch>
        </p:blipFill>
        <p:spPr>
          <a:xfrm>
            <a:off x="7796696" y="1423826"/>
            <a:ext cx="3006704" cy="1765283"/>
          </a:xfrm>
          <a:prstGeom prst="rect">
            <a:avLst/>
          </a:prstGeom>
        </p:spPr>
      </p:pic>
      <p:sp>
        <p:nvSpPr>
          <p:cNvPr id="9" name="矩形 8"/>
          <p:cNvSpPr/>
          <p:nvPr/>
        </p:nvSpPr>
        <p:spPr>
          <a:xfrm>
            <a:off x="7796694" y="3189110"/>
            <a:ext cx="3006705" cy="30184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学生入住</a:t>
            </a:r>
            <a:r>
              <a:rPr lang="zh-CN" altLang="en-US" sz="1400" dirty="0" smtClean="0">
                <a:latin typeface="微软雅黑" panose="020B0503020204020204" pitchFamily="34" charset="-122"/>
                <a:ea typeface="微软雅黑" panose="020B0503020204020204" pitchFamily="34" charset="-122"/>
              </a:rPr>
              <a:t>安排（批量导入</a:t>
            </a:r>
            <a:r>
              <a:rPr lang="en-US" altLang="zh-CN" sz="1400" dirty="0" smtClean="0">
                <a:latin typeface="微软雅黑" panose="020B0503020204020204" pitchFamily="34" charset="-122"/>
                <a:ea typeface="微软雅黑" panose="020B0503020204020204" pitchFamily="34" charset="-122"/>
              </a:rPr>
              <a:t>/</a:t>
            </a:r>
            <a:r>
              <a:rPr lang="zh-CN" altLang="en-US" sz="1400" dirty="0" smtClean="0">
                <a:latin typeface="微软雅黑" panose="020B0503020204020204" pitchFamily="34" charset="-122"/>
                <a:ea typeface="微软雅黑" panose="020B0503020204020204" pitchFamily="34" charset="-122"/>
              </a:rPr>
              <a:t>手工添加）</a:t>
            </a:r>
            <a:endParaRPr lang="zh-CN" altLang="en-US" sz="1400" dirty="0">
              <a:latin typeface="微软雅黑" panose="020B0503020204020204" pitchFamily="34" charset="-122"/>
              <a:ea typeface="微软雅黑" panose="020B0503020204020204" pitchFamily="34" charset="-122"/>
            </a:endParaRPr>
          </a:p>
        </p:txBody>
      </p:sp>
      <p:sp>
        <p:nvSpPr>
          <p:cNvPr id="10" name="矩形 9"/>
          <p:cNvSpPr/>
          <p:nvPr/>
        </p:nvSpPr>
        <p:spPr>
          <a:xfrm>
            <a:off x="7793188" y="5249634"/>
            <a:ext cx="3006705" cy="30184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smtClean="0">
                <a:latin typeface="微软雅黑" panose="020B0503020204020204" pitchFamily="34" charset="-122"/>
                <a:ea typeface="微软雅黑" panose="020B0503020204020204" pitchFamily="34" charset="-122"/>
              </a:rPr>
              <a:t>签到发布屏</a:t>
            </a:r>
            <a:endParaRPr lang="zh-CN" altLang="en-US" sz="1400" dirty="0">
              <a:latin typeface="微软雅黑" panose="020B0503020204020204" pitchFamily="34" charset="-122"/>
              <a:ea typeface="微软雅黑" panose="020B0503020204020204" pitchFamily="34" charset="-122"/>
            </a:endParaRPr>
          </a:p>
        </p:txBody>
      </p:sp>
      <p:pic>
        <p:nvPicPr>
          <p:cNvPr id="11" name="图片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93187" y="3558360"/>
            <a:ext cx="3006706" cy="1691273"/>
          </a:xfrm>
          <a:prstGeom prst="rect">
            <a:avLst/>
          </a:prstGeom>
        </p:spPr>
      </p:pic>
      <p:sp>
        <p:nvSpPr>
          <p:cNvPr id="12" name="矩形 11"/>
          <p:cNvSpPr/>
          <p:nvPr/>
        </p:nvSpPr>
        <p:spPr>
          <a:xfrm>
            <a:off x="4714729" y="5253937"/>
            <a:ext cx="3006705" cy="30184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smtClean="0">
                <a:latin typeface="微软雅黑" panose="020B0503020204020204" pitchFamily="34" charset="-122"/>
                <a:ea typeface="微软雅黑" panose="020B0503020204020204" pitchFamily="34" charset="-122"/>
              </a:rPr>
              <a:t>宿管客户端</a:t>
            </a:r>
            <a:endParaRPr lang="zh-CN" altLang="en-US" sz="1400" dirty="0">
              <a:latin typeface="微软雅黑" panose="020B0503020204020204" pitchFamily="34" charset="-122"/>
              <a:ea typeface="微软雅黑" panose="020B0503020204020204" pitchFamily="34" charset="-122"/>
            </a:endParaRPr>
          </a:p>
        </p:txBody>
      </p:sp>
      <p:pic>
        <p:nvPicPr>
          <p:cNvPr id="13" name="图片 12"/>
          <p:cNvPicPr>
            <a:picLocks noChangeAspect="1"/>
          </p:cNvPicPr>
          <p:nvPr/>
        </p:nvPicPr>
        <p:blipFill>
          <a:blip r:embed="rId5"/>
          <a:stretch>
            <a:fillRect/>
          </a:stretch>
        </p:blipFill>
        <p:spPr>
          <a:xfrm>
            <a:off x="4705413" y="3494685"/>
            <a:ext cx="3006706" cy="1754948"/>
          </a:xfrm>
          <a:prstGeom prst="rect">
            <a:avLst/>
          </a:prstGeom>
        </p:spPr>
      </p:pic>
      <p:sp>
        <p:nvSpPr>
          <p:cNvPr id="14" name="矩形 13"/>
          <p:cNvSpPr/>
          <p:nvPr/>
        </p:nvSpPr>
        <p:spPr>
          <a:xfrm>
            <a:off x="3063629" y="5943468"/>
            <a:ext cx="6308903" cy="507831"/>
          </a:xfrm>
          <a:prstGeom prst="rect">
            <a:avLst/>
          </a:prstGeom>
        </p:spPr>
        <p:txBody>
          <a:bodyPr wrap="square">
            <a:spAutoFit/>
          </a:bodyPr>
          <a:lstStyle/>
          <a:p>
            <a:pPr algn="ctr">
              <a:lnSpc>
                <a:spcPct val="150000"/>
              </a:lnSpc>
            </a:pPr>
            <a:r>
              <a:rPr lang="zh-CN" altLang="en-US" b="1" dirty="0"/>
              <a:t>掌握学生归寝实时</a:t>
            </a:r>
            <a:r>
              <a:rPr lang="zh-CN" altLang="en-US" b="1" dirty="0" smtClean="0"/>
              <a:t>动态</a:t>
            </a:r>
            <a:r>
              <a:rPr lang="en-US" altLang="zh-CN" b="1" dirty="0"/>
              <a:t> </a:t>
            </a:r>
            <a:r>
              <a:rPr lang="en-US" altLang="zh-CN" b="1" dirty="0" smtClean="0"/>
              <a:t> </a:t>
            </a:r>
            <a:r>
              <a:rPr lang="zh-CN" altLang="en-US" b="1" dirty="0" smtClean="0"/>
              <a:t>提升</a:t>
            </a:r>
            <a:r>
              <a:rPr lang="zh-CN" altLang="en-US" b="1" dirty="0"/>
              <a:t>宿舍科学管理水平</a:t>
            </a:r>
            <a:endParaRPr lang="en-US" altLang="zh-CN" b="1" dirty="0"/>
          </a:p>
        </p:txBody>
      </p:sp>
    </p:spTree>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smtClean="0"/>
              <a:t>事件处置</a:t>
            </a:r>
            <a:endParaRPr lang="zh-CN" altLang="en-US" dirty="0"/>
          </a:p>
        </p:txBody>
      </p:sp>
      <p:sp>
        <p:nvSpPr>
          <p:cNvPr id="3" name="圆角矩形 2"/>
          <p:cNvSpPr/>
          <p:nvPr/>
        </p:nvSpPr>
        <p:spPr>
          <a:xfrm>
            <a:off x="483578" y="1842627"/>
            <a:ext cx="2093878" cy="3328219"/>
          </a:xfrm>
          <a:prstGeom prst="roundRect">
            <a:avLst>
              <a:gd name="adj" fmla="val 0"/>
            </a:avLst>
          </a:prstGeom>
          <a:solidFill>
            <a:schemeClr val="bg1"/>
          </a:solidFill>
          <a:ln w="12700" cap="flat" cmpd="sng" algn="ctr">
            <a:noFill/>
            <a:prstDash val="solid"/>
            <a:miter lim="800000"/>
          </a:ln>
          <a:effectLst>
            <a:innerShdw blurRad="114300">
              <a:prstClr val="black"/>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smtClean="0">
              <a:ln>
                <a:noFill/>
              </a:ln>
              <a:solidFill>
                <a:prstClr val="white"/>
              </a:solidFill>
              <a:effectLst>
                <a:outerShdw blurRad="38100" dist="38100" dir="2700000" algn="tl">
                  <a:srgbClr val="000000">
                    <a:alpha val="43137"/>
                  </a:srgbClr>
                </a:outerShdw>
              </a:effectLst>
              <a:uLnTx/>
              <a:uFillTx/>
              <a:latin typeface="Calibri" panose="020F0502020204030204"/>
              <a:ea typeface="宋体" panose="02010600030101010101" pitchFamily="2" charset="-122"/>
              <a:cs typeface="+mn-cs"/>
            </a:endParaRPr>
          </a:p>
        </p:txBody>
      </p:sp>
      <p:sp>
        <p:nvSpPr>
          <p:cNvPr id="4" name="矩形 3"/>
          <p:cNvSpPr/>
          <p:nvPr/>
        </p:nvSpPr>
        <p:spPr>
          <a:xfrm>
            <a:off x="483578" y="5331595"/>
            <a:ext cx="2104968" cy="1015663"/>
          </a:xfrm>
          <a:prstGeom prst="rect">
            <a:avLst/>
          </a:prstGeom>
        </p:spPr>
        <p:txBody>
          <a:bodyPr wrap="square">
            <a:spAutoFit/>
          </a:bodyPr>
          <a:lstStyle/>
          <a:p>
            <a:pPr algn="ctr" defTabSz="815975"/>
            <a:r>
              <a:rPr lang="zh-CN" altLang="en-US" sz="2000" b="1" dirty="0">
                <a:latin typeface="+mn-ea"/>
              </a:rPr>
              <a:t>系统接收信息</a:t>
            </a:r>
            <a:endParaRPr lang="en-US" altLang="zh-CN" sz="2000" b="1" dirty="0">
              <a:latin typeface="+mn-ea"/>
            </a:endParaRPr>
          </a:p>
          <a:p>
            <a:pPr algn="ctr" defTabSz="815975"/>
            <a:endParaRPr lang="en-US" altLang="zh-CN" sz="1200" dirty="0" smtClean="0">
              <a:latin typeface="+mn-ea"/>
            </a:endParaRPr>
          </a:p>
          <a:p>
            <a:pPr algn="ctr" defTabSz="815975"/>
            <a:r>
              <a:rPr lang="zh-CN" altLang="en-US" sz="1400" dirty="0" smtClean="0">
                <a:latin typeface="+mn-ea"/>
              </a:rPr>
              <a:t>各</a:t>
            </a:r>
            <a:r>
              <a:rPr lang="zh-CN" altLang="en-US" sz="1400" dirty="0">
                <a:latin typeface="+mn-ea"/>
              </a:rPr>
              <a:t>类前端如一</a:t>
            </a:r>
            <a:r>
              <a:rPr lang="zh-CN" altLang="en-US" sz="1400" dirty="0" smtClean="0">
                <a:latin typeface="+mn-ea"/>
              </a:rPr>
              <a:t>键报警、</a:t>
            </a:r>
            <a:endParaRPr lang="en-US" altLang="zh-CN" sz="1400" dirty="0">
              <a:latin typeface="+mn-ea"/>
            </a:endParaRPr>
          </a:p>
          <a:p>
            <a:pPr algn="ctr" defTabSz="815975"/>
            <a:r>
              <a:rPr lang="zh-CN" altLang="en-US" sz="1400" dirty="0">
                <a:latin typeface="+mn-ea"/>
              </a:rPr>
              <a:t>录像查询一体机</a:t>
            </a:r>
            <a:endParaRPr lang="en-US" altLang="zh-CN" sz="1400" dirty="0">
              <a:latin typeface="+mn-ea"/>
            </a:endParaRPr>
          </a:p>
        </p:txBody>
      </p:sp>
      <p:sp>
        <p:nvSpPr>
          <p:cNvPr id="5" name="矩形 4"/>
          <p:cNvSpPr/>
          <p:nvPr/>
        </p:nvSpPr>
        <p:spPr>
          <a:xfrm>
            <a:off x="2786329" y="5321823"/>
            <a:ext cx="2033323" cy="1231106"/>
          </a:xfrm>
          <a:prstGeom prst="rect">
            <a:avLst/>
          </a:prstGeom>
        </p:spPr>
        <p:txBody>
          <a:bodyPr wrap="square">
            <a:spAutoFit/>
          </a:bodyPr>
          <a:lstStyle/>
          <a:p>
            <a:pPr algn="ctr" defTabSz="815975"/>
            <a:r>
              <a:rPr lang="zh-CN" altLang="en-US" sz="2000" b="1" dirty="0">
                <a:latin typeface="微软雅黑" panose="020B0503020204020204" pitchFamily="34" charset="-122"/>
              </a:rPr>
              <a:t>判断转事件库</a:t>
            </a:r>
            <a:endParaRPr lang="en-US" altLang="zh-CN" sz="2000" b="1" dirty="0">
              <a:latin typeface="微软雅黑" panose="020B0503020204020204" pitchFamily="34" charset="-122"/>
            </a:endParaRPr>
          </a:p>
          <a:p>
            <a:pPr algn="ctr" defTabSz="815975"/>
            <a:endParaRPr lang="en-US" altLang="zh-CN" sz="1200" dirty="0">
              <a:effectLst>
                <a:outerShdw blurRad="38100" dist="38100" dir="2700000" algn="tl">
                  <a:srgbClr val="000000">
                    <a:alpha val="43137"/>
                  </a:srgbClr>
                </a:outerShdw>
              </a:effectLst>
              <a:latin typeface="+mn-ea"/>
            </a:endParaRPr>
          </a:p>
          <a:p>
            <a:pPr algn="ctr" defTabSz="815975"/>
            <a:r>
              <a:rPr lang="zh-CN" altLang="en-US" sz="1400" dirty="0">
                <a:latin typeface="+mn-ea"/>
              </a:rPr>
              <a:t>可选将告警转事件</a:t>
            </a:r>
            <a:endParaRPr lang="en-US" altLang="zh-CN" sz="1400" dirty="0">
              <a:latin typeface="+mn-ea"/>
            </a:endParaRPr>
          </a:p>
          <a:p>
            <a:pPr algn="ctr" defTabSz="815975"/>
            <a:r>
              <a:rPr lang="zh-CN" altLang="en-US" sz="1400" dirty="0">
                <a:latin typeface="+mn-ea"/>
              </a:rPr>
              <a:t>可选手动录入事件</a:t>
            </a:r>
            <a:endParaRPr lang="en-US" altLang="zh-CN" sz="1400" dirty="0">
              <a:latin typeface="+mn-ea"/>
            </a:endParaRPr>
          </a:p>
          <a:p>
            <a:pPr algn="ctr" defTabSz="815975"/>
            <a:r>
              <a:rPr lang="zh-CN" altLang="en-US" sz="1400" dirty="0">
                <a:latin typeface="+mn-ea"/>
              </a:rPr>
              <a:t>可将查询单转事件</a:t>
            </a:r>
            <a:endParaRPr lang="en-US" altLang="zh-CN" sz="1400" dirty="0">
              <a:latin typeface="+mn-ea"/>
            </a:endParaRPr>
          </a:p>
        </p:txBody>
      </p:sp>
      <p:sp>
        <p:nvSpPr>
          <p:cNvPr id="6" name="矩形 5"/>
          <p:cNvSpPr/>
          <p:nvPr/>
        </p:nvSpPr>
        <p:spPr>
          <a:xfrm>
            <a:off x="5052945" y="5359009"/>
            <a:ext cx="2086109" cy="1015663"/>
          </a:xfrm>
          <a:prstGeom prst="rect">
            <a:avLst/>
          </a:prstGeom>
        </p:spPr>
        <p:txBody>
          <a:bodyPr wrap="square">
            <a:spAutoFit/>
          </a:bodyPr>
          <a:lstStyle/>
          <a:p>
            <a:pPr algn="ctr" defTabSz="815975"/>
            <a:r>
              <a:rPr lang="zh-CN" altLang="en-US" sz="2000" b="1" dirty="0">
                <a:latin typeface="微软雅黑" panose="020B0503020204020204" pitchFamily="34" charset="-122"/>
              </a:rPr>
              <a:t>事件处置结果</a:t>
            </a:r>
            <a:endParaRPr lang="en-US" altLang="zh-CN" sz="2000" b="1" dirty="0">
              <a:latin typeface="微软雅黑" panose="020B0503020204020204" pitchFamily="34" charset="-122"/>
            </a:endParaRPr>
          </a:p>
          <a:p>
            <a:pPr algn="ctr" defTabSz="815975"/>
            <a:endParaRPr lang="en-US" altLang="zh-CN" sz="1200" dirty="0">
              <a:effectLst>
                <a:outerShdw blurRad="38100" dist="38100" dir="2700000" algn="tl">
                  <a:srgbClr val="000000">
                    <a:alpha val="43137"/>
                  </a:srgbClr>
                </a:outerShdw>
              </a:effectLst>
              <a:latin typeface="+mn-ea"/>
            </a:endParaRPr>
          </a:p>
          <a:p>
            <a:pPr algn="ctr" defTabSz="815975"/>
            <a:r>
              <a:rPr lang="zh-CN" altLang="en-US" sz="1400" dirty="0">
                <a:latin typeface="+mn-ea"/>
              </a:rPr>
              <a:t>根据事件情况填写处置结果</a:t>
            </a:r>
            <a:endParaRPr lang="en-US" altLang="zh-CN" sz="1400" dirty="0">
              <a:latin typeface="+mn-ea"/>
            </a:endParaRPr>
          </a:p>
        </p:txBody>
      </p:sp>
      <p:sp>
        <p:nvSpPr>
          <p:cNvPr id="7" name="矩形 6"/>
          <p:cNvSpPr/>
          <p:nvPr/>
        </p:nvSpPr>
        <p:spPr>
          <a:xfrm>
            <a:off x="7273081" y="5361593"/>
            <a:ext cx="2299678" cy="1015663"/>
          </a:xfrm>
          <a:prstGeom prst="rect">
            <a:avLst/>
          </a:prstGeom>
        </p:spPr>
        <p:txBody>
          <a:bodyPr wrap="square">
            <a:spAutoFit/>
          </a:bodyPr>
          <a:lstStyle/>
          <a:p>
            <a:pPr algn="ctr" defTabSz="815975"/>
            <a:r>
              <a:rPr lang="zh-CN" altLang="en-US" sz="2000" b="1" dirty="0">
                <a:latin typeface="微软雅黑" panose="020B0503020204020204" pitchFamily="34" charset="-122"/>
              </a:rPr>
              <a:t>分级审核</a:t>
            </a:r>
            <a:endParaRPr lang="en-US" altLang="zh-CN" sz="2000" b="1" dirty="0">
              <a:latin typeface="微软雅黑" panose="020B0503020204020204" pitchFamily="34" charset="-122"/>
            </a:endParaRPr>
          </a:p>
          <a:p>
            <a:pPr algn="ctr" defTabSz="815975"/>
            <a:endParaRPr lang="en-US" altLang="zh-CN" sz="1200" dirty="0">
              <a:effectLst>
                <a:outerShdw blurRad="38100" dist="38100" dir="2700000" algn="tl">
                  <a:srgbClr val="000000">
                    <a:alpha val="43137"/>
                  </a:srgbClr>
                </a:outerShdw>
              </a:effectLst>
              <a:latin typeface="微软雅黑" panose="020B0503020204020204" pitchFamily="34" charset="-122"/>
            </a:endParaRPr>
          </a:p>
          <a:p>
            <a:pPr algn="ctr" defTabSz="815975"/>
            <a:r>
              <a:rPr lang="zh-CN" altLang="en-US" sz="1400" dirty="0">
                <a:latin typeface="+mn-ea"/>
              </a:rPr>
              <a:t>按照流程配置的角色审核事件</a:t>
            </a:r>
            <a:endParaRPr lang="en-US" altLang="zh-CN" sz="1400" dirty="0">
              <a:latin typeface="+mn-ea"/>
            </a:endParaRPr>
          </a:p>
        </p:txBody>
      </p:sp>
      <p:sp>
        <p:nvSpPr>
          <p:cNvPr id="8" name="矩形 7"/>
          <p:cNvSpPr/>
          <p:nvPr/>
        </p:nvSpPr>
        <p:spPr>
          <a:xfrm>
            <a:off x="9614243" y="5360301"/>
            <a:ext cx="2266893" cy="1231106"/>
          </a:xfrm>
          <a:prstGeom prst="rect">
            <a:avLst/>
          </a:prstGeom>
        </p:spPr>
        <p:txBody>
          <a:bodyPr wrap="square">
            <a:spAutoFit/>
          </a:bodyPr>
          <a:lstStyle/>
          <a:p>
            <a:pPr algn="ctr" defTabSz="815975"/>
            <a:r>
              <a:rPr lang="zh-CN" altLang="en-US" sz="2000" b="1" dirty="0">
                <a:latin typeface="微软雅黑" panose="020B0503020204020204" pitchFamily="34" charset="-122"/>
              </a:rPr>
              <a:t>统计分析</a:t>
            </a:r>
            <a:endParaRPr lang="en-US" altLang="zh-CN" sz="2000" b="1" dirty="0">
              <a:latin typeface="微软雅黑" panose="020B0503020204020204" pitchFamily="34" charset="-122"/>
            </a:endParaRPr>
          </a:p>
          <a:p>
            <a:pPr algn="ctr" defTabSz="815975"/>
            <a:endParaRPr lang="en-US" altLang="zh-CN" sz="1200" dirty="0">
              <a:effectLst>
                <a:outerShdw blurRad="38100" dist="38100" dir="2700000" algn="tl">
                  <a:srgbClr val="000000">
                    <a:alpha val="43137"/>
                  </a:srgbClr>
                </a:outerShdw>
              </a:effectLst>
              <a:latin typeface="微软雅黑" panose="020B0503020204020204" pitchFamily="34" charset="-122"/>
            </a:endParaRPr>
          </a:p>
          <a:p>
            <a:pPr algn="ctr" defTabSz="815975"/>
            <a:r>
              <a:rPr lang="zh-CN" altLang="en-US" sz="1400" dirty="0">
                <a:latin typeface="+mn-ea"/>
              </a:rPr>
              <a:t>按照时间、地点、类</a:t>
            </a:r>
            <a:endParaRPr lang="en-US" altLang="zh-CN" sz="1400" dirty="0">
              <a:latin typeface="+mn-ea"/>
            </a:endParaRPr>
          </a:p>
          <a:p>
            <a:pPr algn="ctr" defTabSz="815975"/>
            <a:r>
              <a:rPr lang="zh-CN" altLang="en-US" sz="1400" dirty="0">
                <a:latin typeface="+mn-ea"/>
              </a:rPr>
              <a:t>型、严重程度等等维度分析数据</a:t>
            </a:r>
            <a:endParaRPr lang="en-US" altLang="zh-CN" sz="1400" dirty="0">
              <a:latin typeface="+mn-ea"/>
            </a:endParaRPr>
          </a:p>
        </p:txBody>
      </p:sp>
      <p:pic>
        <p:nvPicPr>
          <p:cNvPr id="9" name="图片 8" descr="E:\红外触摸\06图片资料\网络素材\广告触控-1.jpg"/>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853130" y="3787082"/>
            <a:ext cx="438151" cy="761478"/>
          </a:xfrm>
          <a:prstGeom prst="rect">
            <a:avLst/>
          </a:prstGeom>
          <a:noFill/>
          <a:ln>
            <a:noFill/>
          </a:ln>
        </p:spPr>
      </p:pic>
      <p:pic>
        <p:nvPicPr>
          <p:cNvPr id="10" name="Picture 22" descr="D:\桌面\00 待包装内容相关材料\一键报警产品案例图片\中南大学2.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0" b="100000" l="39479" r="63646">
                        <a14:foregroundMark x1="47396" y1="8047" x2="47396" y2="8047"/>
                        <a14:foregroundMark x1="50729" y1="69453" x2="50729" y2="69453"/>
                        <a14:foregroundMark x1="50729" y1="73203" x2="50729" y2="73203"/>
                        <a14:foregroundMark x1="50729" y1="78906" x2="50729" y2="78906"/>
                        <a14:foregroundMark x1="50938" y1="84219" x2="50938" y2="84219"/>
                        <a14:foregroundMark x1="50938" y1="87734" x2="50938" y2="87734"/>
                        <a14:foregroundMark x1="51250" y1="90625" x2="51250" y2="90625"/>
                        <a14:foregroundMark x1="51250" y1="95391" x2="51250" y2="95391"/>
                        <a14:foregroundMark x1="51458" y1="93516" x2="51458" y2="93516"/>
                      </a14:backgroundRemoval>
                    </a14:imgEffect>
                  </a14:imgLayer>
                </a14:imgProps>
              </a:ext>
              <a:ext uri="{28A0092B-C50C-407E-A947-70E740481C1C}">
                <a14:useLocalDpi xmlns:a14="http://schemas.microsoft.com/office/drawing/2010/main" val="0"/>
              </a:ext>
            </a:extLst>
          </a:blip>
          <a:srcRect l="41746" r="35616" b="6645"/>
          <a:stretch>
            <a:fillRect/>
          </a:stretch>
        </p:blipFill>
        <p:spPr bwMode="auto">
          <a:xfrm>
            <a:off x="1778310" y="2059160"/>
            <a:ext cx="459110" cy="251357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1" name="Picture 2" descr="F:\产品资料\移动产品\02.手持终端产品\05-产品图片\布控球\布控球正面.jp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2830" r="100000"/>
                    </a14:imgEffect>
                  </a14:imgLayer>
                </a14:imgProps>
              </a:ext>
              <a:ext uri="{28A0092B-C50C-407E-A947-70E740481C1C}">
                <a14:useLocalDpi xmlns:a14="http://schemas.microsoft.com/office/drawing/2010/main" val="0"/>
              </a:ext>
            </a:extLst>
          </a:blip>
          <a:srcRect/>
          <a:stretch>
            <a:fillRect/>
          </a:stretch>
        </p:blipFill>
        <p:spPr bwMode="auto">
          <a:xfrm>
            <a:off x="815031" y="2857106"/>
            <a:ext cx="505254" cy="701630"/>
          </a:xfrm>
          <a:prstGeom prst="rect">
            <a:avLst/>
          </a:prstGeom>
          <a:noFill/>
          <a:extLst>
            <a:ext uri="{909E8E84-426E-40DD-AFC4-6F175D3DCCD1}">
              <a14:hiddenFill xmlns:a14="http://schemas.microsoft.com/office/drawing/2010/main">
                <a:solidFill>
                  <a:srgbClr val="FFFFFF"/>
                </a:solidFill>
              </a14:hiddenFill>
            </a:ext>
          </a:extLst>
        </p:spPr>
      </p:pic>
      <p:pic>
        <p:nvPicPr>
          <p:cNvPr id="12" name="图片 11"/>
          <p:cNvPicPr>
            <a:picLocks noChangeAspect="1"/>
          </p:cNvPicPr>
          <p:nvPr/>
        </p:nvPicPr>
        <p:blipFill rotWithShape="1">
          <a:blip r:embed="rId6">
            <a:extLst>
              <a:ext uri="{28A0092B-C50C-407E-A947-70E740481C1C}">
                <a14:useLocalDpi xmlns:a14="http://schemas.microsoft.com/office/drawing/2010/main" val="0"/>
              </a:ext>
            </a:extLst>
          </a:blip>
          <a:srcRect/>
          <a:stretch>
            <a:fillRect/>
          </a:stretch>
        </p:blipFill>
        <p:spPr bwMode="auto">
          <a:xfrm>
            <a:off x="750720" y="2326014"/>
            <a:ext cx="818638" cy="356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3"/>
          <p:cNvPicPr>
            <a:picLocks noChangeAspect="1" noChangeArrowheads="1"/>
          </p:cNvPicPr>
          <p:nvPr/>
        </p:nvPicPr>
        <p:blipFill rotWithShape="1">
          <a:blip r:embed="rId7">
            <a:extLst>
              <a:ext uri="{28A0092B-C50C-407E-A947-70E740481C1C}">
                <a14:useLocalDpi xmlns:a14="http://schemas.microsoft.com/office/drawing/2010/main" val="0"/>
              </a:ext>
            </a:extLst>
          </a:blip>
          <a:srcRect l="6752" r="30514" b="15704"/>
          <a:stretch>
            <a:fillRect/>
          </a:stretch>
        </p:blipFill>
        <p:spPr bwMode="auto">
          <a:xfrm>
            <a:off x="2764362" y="1858400"/>
            <a:ext cx="2051383" cy="3312446"/>
          </a:xfrm>
          <a:prstGeom prst="rect">
            <a:avLst/>
          </a:prstGeom>
          <a:solidFill>
            <a:schemeClr val="bg1"/>
          </a:solidFill>
          <a:ln w="12700" cap="flat" cmpd="sng" algn="ctr">
            <a:noFill/>
            <a:prstDash val="solid"/>
            <a:miter lim="800000"/>
            <a:headEnd/>
            <a:tailEnd/>
          </a:ln>
          <a:effectLst>
            <a:innerShdw blurRad="114300">
              <a:prstClr val="black"/>
            </a:innerShdw>
          </a:effectLst>
          <a:extLst>
            <a:ext uri="{91240B29-F687-4F45-9708-019B960494DF}">
              <a14:hiddenLine xmlns:a14="http://schemas.microsoft.com/office/drawing/2010/main" w="9525">
                <a:solidFill>
                  <a:schemeClr val="tx1"/>
                </a:solidFill>
                <a:miter lim="800000"/>
                <a:headEnd/>
                <a:tailEnd/>
              </a14:hiddenLine>
            </a:ext>
          </a:extLst>
        </p:spPr>
      </p:pic>
      <p:grpSp>
        <p:nvGrpSpPr>
          <p:cNvPr id="14" name="组合 13"/>
          <p:cNvGrpSpPr/>
          <p:nvPr/>
        </p:nvGrpSpPr>
        <p:grpSpPr>
          <a:xfrm>
            <a:off x="9614243" y="1842628"/>
            <a:ext cx="2149131" cy="3371814"/>
            <a:chOff x="6815763" y="1463247"/>
            <a:chExt cx="1081152" cy="1963133"/>
          </a:xfrm>
        </p:grpSpPr>
        <p:pic>
          <p:nvPicPr>
            <p:cNvPr id="15" name="Picture 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815763" y="1463247"/>
              <a:ext cx="1081152" cy="977437"/>
            </a:xfrm>
            <a:prstGeom prst="rect">
              <a:avLst/>
            </a:prstGeom>
            <a:solidFill>
              <a:schemeClr val="bg1"/>
            </a:solidFill>
            <a:ln w="12700" cap="flat" cmpd="sng" algn="ctr">
              <a:noFill/>
              <a:prstDash val="solid"/>
              <a:miter lim="800000"/>
              <a:headEnd/>
              <a:tailEnd/>
            </a:ln>
            <a:effectLst>
              <a:innerShdw blurRad="114300">
                <a:prstClr val="black"/>
              </a:innerShdw>
            </a:effectLst>
            <a:extLst>
              <a:ext uri="{91240B29-F687-4F45-9708-019B960494DF}">
                <a14:hiddenLine xmlns:a14="http://schemas.microsoft.com/office/drawing/2010/main" w="9525">
                  <a:solidFill>
                    <a:schemeClr val="tx1"/>
                  </a:solidFill>
                  <a:miter lim="800000"/>
                  <a:headEnd/>
                  <a:tailEnd/>
                </a14:hiddenLine>
              </a:ext>
            </a:extLst>
          </p:spPr>
        </p:pic>
        <p:pic>
          <p:nvPicPr>
            <p:cNvPr id="16" name="Picture 5"/>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815763" y="2490187"/>
              <a:ext cx="1081152" cy="936193"/>
            </a:xfrm>
            <a:prstGeom prst="rect">
              <a:avLst/>
            </a:prstGeom>
            <a:solidFill>
              <a:schemeClr val="bg1"/>
            </a:solidFill>
            <a:ln w="12700" cap="flat" cmpd="sng" algn="ctr">
              <a:noFill/>
              <a:prstDash val="solid"/>
              <a:miter lim="800000"/>
              <a:headEnd/>
              <a:tailEnd/>
            </a:ln>
            <a:effectLst>
              <a:innerShdw blurRad="114300">
                <a:prstClr val="black"/>
              </a:innerShdw>
            </a:effectLst>
            <a:extLst>
              <a:ext uri="{91240B29-F687-4F45-9708-019B960494DF}">
                <a14:hiddenLine xmlns:a14="http://schemas.microsoft.com/office/drawing/2010/main" w="9525">
                  <a:solidFill>
                    <a:schemeClr val="tx1"/>
                  </a:solidFill>
                  <a:miter lim="800000"/>
                  <a:headEnd/>
                  <a:tailEnd/>
                </a14:hiddenLine>
              </a:ext>
            </a:extLst>
          </p:spPr>
        </p:pic>
      </p:grpSp>
      <p:pic>
        <p:nvPicPr>
          <p:cNvPr id="17" name="Picture 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339877" y="1842627"/>
            <a:ext cx="2119618" cy="3343991"/>
          </a:xfrm>
          <a:prstGeom prst="rect">
            <a:avLst/>
          </a:prstGeom>
          <a:solidFill>
            <a:schemeClr val="bg1"/>
          </a:solidFill>
          <a:ln w="12700" cap="flat" cmpd="sng" algn="ctr">
            <a:noFill/>
            <a:prstDash val="solid"/>
            <a:miter lim="800000"/>
            <a:headEnd/>
            <a:tailEnd/>
          </a:ln>
          <a:effectLst>
            <a:innerShdw blurRad="114300">
              <a:prstClr val="black"/>
            </a:innerShdw>
          </a:effectLst>
          <a:extLst>
            <a:ext uri="{91240B29-F687-4F45-9708-019B960494DF}">
              <a14:hiddenLine xmlns:a14="http://schemas.microsoft.com/office/drawing/2010/main" w="9525">
                <a:solidFill>
                  <a:schemeClr val="tx1"/>
                </a:solidFill>
                <a:miter lim="800000"/>
                <a:headEnd/>
                <a:tailEnd/>
              </a14:hiddenLine>
            </a:ext>
          </a:extLst>
        </p:spPr>
      </p:pic>
      <p:pic>
        <p:nvPicPr>
          <p:cNvPr id="18" name="Picture 7"/>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024033" y="1858400"/>
            <a:ext cx="2143934" cy="3343712"/>
          </a:xfrm>
          <a:prstGeom prst="rect">
            <a:avLst/>
          </a:prstGeom>
          <a:solidFill>
            <a:schemeClr val="bg1"/>
          </a:solidFill>
          <a:ln w="12700" cap="flat" cmpd="sng" algn="ctr">
            <a:noFill/>
            <a:prstDash val="solid"/>
            <a:miter lim="800000"/>
            <a:headEnd/>
            <a:tailEnd/>
          </a:ln>
          <a:effectLst>
            <a:innerShdw blurRad="114300">
              <a:prstClr val="black"/>
            </a:innerShdw>
          </a:effectLst>
          <a:extLst>
            <a:ext uri="{91240B29-F687-4F45-9708-019B960494DF}">
              <a14:hiddenLine xmlns:a14="http://schemas.microsoft.com/office/drawing/2010/main" w="9525">
                <a:solidFill>
                  <a:schemeClr val="tx1"/>
                </a:solidFill>
                <a:miter lim="800000"/>
                <a:headEnd/>
                <a:tailEnd/>
              </a14:hiddenLine>
            </a:ext>
          </a:extLst>
        </p:spPr>
      </p:pic>
      <p:sp>
        <p:nvSpPr>
          <p:cNvPr id="19" name="等腰三角形 18"/>
          <p:cNvSpPr/>
          <p:nvPr/>
        </p:nvSpPr>
        <p:spPr>
          <a:xfrm rot="5400000">
            <a:off x="4811602" y="3467747"/>
            <a:ext cx="211339" cy="182189"/>
          </a:xfrm>
          <a:prstGeom prst="triangle">
            <a:avLst/>
          </a:prstGeom>
          <a:solidFill>
            <a:srgbClr val="C00000"/>
          </a:solidFill>
          <a:ln w="12700" cap="flat" cmpd="sng" algn="ctr">
            <a:noFill/>
            <a:prstDash val="solid"/>
            <a:miter lim="800000"/>
          </a:ln>
          <a:effectLst/>
        </p:spPr>
        <p:txBody>
          <a:bodyPr rtlCol="0" anchor="ctr"/>
          <a:lstStyle/>
          <a:p>
            <a:pPr algn="ctr" defTabSz="685800"/>
            <a:endParaRPr lang="zh-CN" altLang="en-US" sz="1400" kern="0">
              <a:ln>
                <a:solidFill>
                  <a:prstClr val="white"/>
                </a:solidFill>
              </a:ln>
              <a:solidFill>
                <a:prstClr val="white">
                  <a:lumMod val="65000"/>
                </a:prstClr>
              </a:solidFill>
              <a:latin typeface="Verdana" panose="020B0604030504040204"/>
            </a:endParaRPr>
          </a:p>
        </p:txBody>
      </p:sp>
      <p:sp>
        <p:nvSpPr>
          <p:cNvPr id="20" name="等腰三角形 19"/>
          <p:cNvSpPr/>
          <p:nvPr/>
        </p:nvSpPr>
        <p:spPr>
          <a:xfrm rot="5400000">
            <a:off x="2573971" y="3414509"/>
            <a:ext cx="211339" cy="182189"/>
          </a:xfrm>
          <a:prstGeom prst="triangle">
            <a:avLst/>
          </a:prstGeom>
          <a:solidFill>
            <a:srgbClr val="C00000"/>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solidFill>
                  <a:prstClr val="white"/>
                </a:solidFill>
              </a:ln>
              <a:solidFill>
                <a:prstClr val="white">
                  <a:lumMod val="65000"/>
                </a:prstClr>
              </a:solidFill>
              <a:effectLst/>
              <a:uLnTx/>
              <a:uFillTx/>
              <a:latin typeface="Verdana" panose="020B0604030504040204"/>
            </a:endParaRPr>
          </a:p>
        </p:txBody>
      </p:sp>
      <p:sp>
        <p:nvSpPr>
          <p:cNvPr id="21" name="等腰三角形 20"/>
          <p:cNvSpPr/>
          <p:nvPr/>
        </p:nvSpPr>
        <p:spPr>
          <a:xfrm rot="5400000">
            <a:off x="7167412" y="3477271"/>
            <a:ext cx="211339" cy="182189"/>
          </a:xfrm>
          <a:prstGeom prst="triangle">
            <a:avLst/>
          </a:prstGeom>
          <a:solidFill>
            <a:srgbClr val="C00000"/>
          </a:solidFill>
          <a:ln w="12700" cap="flat" cmpd="sng" algn="ctr">
            <a:noFill/>
            <a:prstDash val="solid"/>
            <a:miter lim="800000"/>
          </a:ln>
          <a:effectLst/>
        </p:spPr>
        <p:txBody>
          <a:bodyPr rtlCol="0" anchor="ctr"/>
          <a:lstStyle/>
          <a:p>
            <a:pPr algn="ctr" defTabSz="685800"/>
            <a:endParaRPr lang="zh-CN" altLang="en-US" sz="1400" kern="0">
              <a:ln>
                <a:solidFill>
                  <a:prstClr val="white"/>
                </a:solidFill>
              </a:ln>
              <a:solidFill>
                <a:prstClr val="white">
                  <a:lumMod val="65000"/>
                </a:prstClr>
              </a:solidFill>
              <a:latin typeface="Verdana" panose="020B0604030504040204"/>
            </a:endParaRPr>
          </a:p>
        </p:txBody>
      </p:sp>
      <p:sp>
        <p:nvSpPr>
          <p:cNvPr id="22" name="等腰三角形 21"/>
          <p:cNvSpPr/>
          <p:nvPr/>
        </p:nvSpPr>
        <p:spPr>
          <a:xfrm rot="5400000">
            <a:off x="9454968" y="3477270"/>
            <a:ext cx="211339" cy="182189"/>
          </a:xfrm>
          <a:prstGeom prst="triangle">
            <a:avLst/>
          </a:prstGeom>
          <a:solidFill>
            <a:srgbClr val="C00000"/>
          </a:solidFill>
          <a:ln w="12700" cap="flat" cmpd="sng" algn="ctr">
            <a:noFill/>
            <a:prstDash val="solid"/>
            <a:miter lim="800000"/>
          </a:ln>
          <a:effectLst/>
        </p:spPr>
        <p:txBody>
          <a:bodyPr rtlCol="0" anchor="ctr"/>
          <a:lstStyle/>
          <a:p>
            <a:pPr algn="ctr" defTabSz="685800"/>
            <a:endParaRPr lang="zh-CN" altLang="en-US" sz="1400" kern="0">
              <a:ln>
                <a:solidFill>
                  <a:prstClr val="white"/>
                </a:solidFill>
              </a:ln>
              <a:solidFill>
                <a:prstClr val="white">
                  <a:lumMod val="65000"/>
                </a:prstClr>
              </a:solidFill>
              <a:latin typeface="Verdana" panose="020B0604030504040204"/>
            </a:endParaRPr>
          </a:p>
        </p:txBody>
      </p:sp>
      <p:sp>
        <p:nvSpPr>
          <p:cNvPr id="23" name="矩形 22"/>
          <p:cNvSpPr/>
          <p:nvPr/>
        </p:nvSpPr>
        <p:spPr>
          <a:xfrm>
            <a:off x="3983182" y="1154975"/>
            <a:ext cx="4544834" cy="400110"/>
          </a:xfrm>
          <a:prstGeom prst="rect">
            <a:avLst/>
          </a:prstGeom>
          <a:noFill/>
        </p:spPr>
        <p:txBody>
          <a:bodyPr wrap="none">
            <a:spAutoFit/>
          </a:bodyPr>
          <a:lstStyle/>
          <a:p>
            <a:r>
              <a:rPr lang="zh-CN" altLang="en-US" sz="2000" b="1" dirty="0" smtClean="0">
                <a:solidFill>
                  <a:srgbClr val="C00000"/>
                </a:solidFill>
                <a:latin typeface="微软雅黑" panose="020B0503020204020204" pitchFamily="34" charset="-122"/>
              </a:rPr>
              <a:t>支持对多种来源的告警进行转事件流程</a:t>
            </a:r>
            <a:endParaRPr lang="zh-CN" altLang="en-US" sz="2000" b="1" dirty="0">
              <a:solidFill>
                <a:srgbClr val="C00000"/>
              </a:solidFill>
              <a:latin typeface="微软雅黑" panose="020B0503020204020204" pitchFamily="34" charset="-122"/>
            </a:endParaRPr>
          </a:p>
        </p:txBody>
      </p:sp>
    </p:spTree>
  </p:cSld>
  <p:clrMapOvr>
    <a:masterClrMapping/>
  </p:clrMapOvr>
  <p:transition spd="slow">
    <p:push dir="u"/>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39302" y="233892"/>
            <a:ext cx="3073400" cy="485914"/>
          </a:xfrm>
        </p:spPr>
        <p:txBody>
          <a:bodyPr>
            <a:normAutofit/>
          </a:bodyPr>
          <a:lstStyle/>
          <a:p>
            <a:r>
              <a:rPr lang="zh-CN" altLang="en-US" dirty="0" smtClean="0"/>
              <a:t>目录</a:t>
            </a:r>
            <a:endParaRPr lang="zh-CN" altLang="en-US" dirty="0"/>
          </a:p>
        </p:txBody>
      </p:sp>
      <p:sp>
        <p:nvSpPr>
          <p:cNvPr id="3" name="文本框 4"/>
          <p:cNvSpPr txBox="1"/>
          <p:nvPr/>
        </p:nvSpPr>
        <p:spPr>
          <a:xfrm>
            <a:off x="849405" y="4571903"/>
            <a:ext cx="1212465" cy="317331"/>
          </a:xfrm>
          <a:prstGeom prst="rect">
            <a:avLst/>
          </a:prstGeom>
          <a:noFill/>
        </p:spPr>
        <p:txBody>
          <a:bodyPr wrap="square" rtlCol="0">
            <a:spAutoFit/>
          </a:bodyPr>
          <a:lstStyle>
            <a:defPPr>
              <a:defRPr lang="zh-CN"/>
            </a:defPPr>
            <a:lvl1pPr marR="0" lvl="0" indent="0" algn="ctr" fontAlgn="auto">
              <a:lnSpc>
                <a:spcPct val="120000"/>
              </a:lnSpc>
              <a:spcBef>
                <a:spcPts val="0"/>
              </a:spcBef>
              <a:spcAft>
                <a:spcPts val="0"/>
              </a:spcAft>
              <a:buClrTx/>
              <a:buSzTx/>
              <a:buFontTx/>
              <a:buNone/>
              <a:defRPr kumimoji="1" sz="1335" kern="1600">
                <a:solidFill>
                  <a:sysClr val="windowText" lastClr="000000">
                    <a:lumMod val="50000"/>
                    <a:lumOff val="50000"/>
                  </a:sysClr>
                </a:solidFill>
                <a:latin typeface="Arial" panose="020B0604020202020204"/>
                <a:ea typeface="微软雅黑" panose="020B0503020204020204" pitchFamily="34" charset="-122"/>
              </a:defRPr>
            </a:lvl1pPr>
          </a:lstStyle>
          <a:p>
            <a:r>
              <a:rPr lang="zh-CN" altLang="en-US" dirty="0"/>
              <a:t>背景需求</a:t>
            </a:r>
            <a:endParaRPr lang="zh-CN" altLang="en-US" dirty="0"/>
          </a:p>
        </p:txBody>
      </p:sp>
      <p:sp>
        <p:nvSpPr>
          <p:cNvPr id="4" name="文本框 5"/>
          <p:cNvSpPr txBox="1"/>
          <p:nvPr/>
        </p:nvSpPr>
        <p:spPr>
          <a:xfrm>
            <a:off x="2624465" y="4571902"/>
            <a:ext cx="1305769" cy="317331"/>
          </a:xfrm>
          <a:prstGeom prst="rect">
            <a:avLst/>
          </a:prstGeom>
          <a:noFill/>
        </p:spPr>
        <p:txBody>
          <a:bodyPr wrap="square" rtlCol="0">
            <a:spAutoFit/>
          </a:bodyPr>
          <a:lstStyle>
            <a:defPPr>
              <a:defRPr lang="zh-CN"/>
            </a:defPPr>
            <a:lvl1pPr marR="0" lvl="0" indent="0" algn="ctr" fontAlgn="auto">
              <a:lnSpc>
                <a:spcPct val="120000"/>
              </a:lnSpc>
              <a:spcBef>
                <a:spcPts val="0"/>
              </a:spcBef>
              <a:spcAft>
                <a:spcPts val="0"/>
              </a:spcAft>
              <a:buClrTx/>
              <a:buSzTx/>
              <a:buFontTx/>
              <a:buNone/>
              <a:defRPr kumimoji="1" sz="1335" kern="1600">
                <a:solidFill>
                  <a:sysClr val="windowText" lastClr="000000">
                    <a:lumMod val="50000"/>
                    <a:lumOff val="50000"/>
                  </a:sysClr>
                </a:solidFill>
                <a:latin typeface="Arial" panose="020B0604020202020204"/>
                <a:ea typeface="微软雅黑" panose="020B0503020204020204" pitchFamily="34" charset="-122"/>
              </a:defRPr>
            </a:lvl1pPr>
          </a:lstStyle>
          <a:p>
            <a:r>
              <a:rPr lang="zh-CN" altLang="en-US" dirty="0"/>
              <a:t>总体设计</a:t>
            </a:r>
            <a:endParaRPr lang="zh-CN" altLang="en-US" dirty="0"/>
          </a:p>
        </p:txBody>
      </p:sp>
      <p:sp>
        <p:nvSpPr>
          <p:cNvPr id="5" name="文本框 6"/>
          <p:cNvSpPr txBox="1"/>
          <p:nvPr/>
        </p:nvSpPr>
        <p:spPr>
          <a:xfrm>
            <a:off x="4156830" y="4584727"/>
            <a:ext cx="1829077" cy="317331"/>
          </a:xfrm>
          <a:prstGeom prst="rect">
            <a:avLst/>
          </a:prstGeom>
          <a:noFill/>
        </p:spPr>
        <p:txBody>
          <a:bodyPr wrap="square" rtlCol="0">
            <a:spAutoFit/>
          </a:bodyPr>
          <a:lstStyle>
            <a:defPPr>
              <a:defRPr lang="zh-CN"/>
            </a:defPPr>
            <a:lvl1pPr marR="0" lvl="0" indent="0" algn="ctr" fontAlgn="auto">
              <a:lnSpc>
                <a:spcPct val="120000"/>
              </a:lnSpc>
              <a:spcBef>
                <a:spcPts val="0"/>
              </a:spcBef>
              <a:spcAft>
                <a:spcPts val="0"/>
              </a:spcAft>
              <a:buClrTx/>
              <a:buSzTx/>
              <a:buFontTx/>
              <a:buNone/>
              <a:defRPr kumimoji="1" sz="1335" kern="1600">
                <a:solidFill>
                  <a:sysClr val="windowText" lastClr="000000">
                    <a:lumMod val="50000"/>
                    <a:lumOff val="50000"/>
                  </a:sysClr>
                </a:solidFill>
                <a:latin typeface="Arial" panose="020B0604020202020204"/>
                <a:ea typeface="微软雅黑" panose="020B0503020204020204" pitchFamily="34" charset="-122"/>
              </a:defRPr>
            </a:lvl1pPr>
          </a:lstStyle>
          <a:p>
            <a:r>
              <a:rPr lang="zh-CN" altLang="en-US" dirty="0"/>
              <a:t>学校综合安防设计</a:t>
            </a:r>
            <a:endParaRPr lang="zh-CN" altLang="en-US" dirty="0"/>
          </a:p>
        </p:txBody>
      </p:sp>
      <p:sp>
        <p:nvSpPr>
          <p:cNvPr id="6" name="文本框 16"/>
          <p:cNvSpPr txBox="1"/>
          <p:nvPr/>
        </p:nvSpPr>
        <p:spPr>
          <a:xfrm>
            <a:off x="1143444" y="2668679"/>
            <a:ext cx="1304696" cy="765466"/>
          </a:xfrm>
          <a:prstGeom prst="rect">
            <a:avLst/>
          </a:prstGeom>
          <a:noFill/>
        </p:spPr>
        <p:txBody>
          <a:bodyPr wrap="square" rtlCol="0">
            <a:spAutoFit/>
          </a:bodyPr>
          <a:lstStyle>
            <a:defPPr>
              <a:defRPr lang="zh-CN"/>
            </a:defPPr>
            <a:lvl1pPr marR="0" lvl="0" indent="0" fontAlgn="auto">
              <a:lnSpc>
                <a:spcPct val="130000"/>
              </a:lnSpc>
              <a:spcBef>
                <a:spcPts val="0"/>
              </a:spcBef>
              <a:spcAft>
                <a:spcPts val="0"/>
              </a:spcAft>
              <a:buClrTx/>
              <a:buSzTx/>
              <a:buFontTx/>
              <a:buNone/>
              <a:defRPr kumimoji="0" sz="3735" b="1" i="0" u="none" strike="noStrike" kern="1600" cap="none" spc="0" normalizeH="0" baseline="0">
                <a:ln>
                  <a:noFill/>
                </a:ln>
                <a:solidFill>
                  <a:srgbClr val="646F75"/>
                </a:solidFill>
                <a:effectLst/>
                <a:uLnTx/>
                <a:uFillTx/>
                <a:latin typeface="微软雅黑" panose="020B0503020204020204" pitchFamily="34" charset="-122"/>
                <a:ea typeface="微软雅黑" panose="020B0503020204020204" pitchFamily="34" charset="-122"/>
              </a:defRPr>
            </a:lvl1pPr>
          </a:lstStyle>
          <a:p>
            <a:r>
              <a:rPr lang="en-US" altLang="zh-CN" dirty="0"/>
              <a:t>1</a:t>
            </a:r>
            <a:endParaRPr lang="zh-CN" altLang="en-US" dirty="0"/>
          </a:p>
        </p:txBody>
      </p:sp>
      <p:sp>
        <p:nvSpPr>
          <p:cNvPr id="7" name="文本框 17"/>
          <p:cNvSpPr txBox="1"/>
          <p:nvPr/>
        </p:nvSpPr>
        <p:spPr>
          <a:xfrm>
            <a:off x="2975343" y="2668679"/>
            <a:ext cx="1304696" cy="765466"/>
          </a:xfrm>
          <a:prstGeom prst="rect">
            <a:avLst/>
          </a:prstGeom>
          <a:noFill/>
        </p:spPr>
        <p:txBody>
          <a:bodyPr wrap="square" rtlCol="0">
            <a:spAutoFit/>
          </a:bodyPr>
          <a:lstStyle>
            <a:defPPr>
              <a:defRPr lang="zh-CN"/>
            </a:defPPr>
            <a:lvl1pPr marR="0" lvl="0" indent="0" fontAlgn="auto">
              <a:lnSpc>
                <a:spcPct val="130000"/>
              </a:lnSpc>
              <a:spcBef>
                <a:spcPts val="0"/>
              </a:spcBef>
              <a:spcAft>
                <a:spcPts val="0"/>
              </a:spcAft>
              <a:buClrTx/>
              <a:buSzTx/>
              <a:buFontTx/>
              <a:buNone/>
              <a:defRPr kumimoji="0" sz="3735" b="1" i="0" u="none" strike="noStrike" kern="1600" cap="none" spc="0" normalizeH="0" baseline="0">
                <a:ln>
                  <a:noFill/>
                </a:ln>
                <a:solidFill>
                  <a:srgbClr val="646F75"/>
                </a:solidFill>
                <a:effectLst/>
                <a:uLnTx/>
                <a:uFillTx/>
                <a:latin typeface="微软雅黑" panose="020B0503020204020204" pitchFamily="34" charset="-122"/>
                <a:ea typeface="微软雅黑" panose="020B0503020204020204" pitchFamily="34" charset="-122"/>
              </a:defRPr>
            </a:lvl1pPr>
          </a:lstStyle>
          <a:p>
            <a:r>
              <a:rPr lang="en-US" altLang="zh-CN" dirty="0"/>
              <a:t>2</a:t>
            </a:r>
            <a:endParaRPr lang="zh-CN" altLang="en-US" dirty="0"/>
          </a:p>
        </p:txBody>
      </p:sp>
      <p:sp>
        <p:nvSpPr>
          <p:cNvPr id="8" name="文本框 18"/>
          <p:cNvSpPr txBox="1"/>
          <p:nvPr/>
        </p:nvSpPr>
        <p:spPr>
          <a:xfrm>
            <a:off x="4850287" y="2668679"/>
            <a:ext cx="746741" cy="765466"/>
          </a:xfrm>
          <a:prstGeom prst="rect">
            <a:avLst/>
          </a:prstGeom>
          <a:noFill/>
        </p:spPr>
        <p:txBody>
          <a:bodyPr wrap="square" rtlCol="0">
            <a:spAutoFit/>
          </a:bodyPr>
          <a:lstStyle>
            <a:defPPr>
              <a:defRPr lang="zh-CN"/>
            </a:defPPr>
            <a:lvl1pPr marR="0" lvl="0" indent="0" fontAlgn="auto">
              <a:lnSpc>
                <a:spcPct val="130000"/>
              </a:lnSpc>
              <a:spcBef>
                <a:spcPts val="0"/>
              </a:spcBef>
              <a:spcAft>
                <a:spcPts val="0"/>
              </a:spcAft>
              <a:buClrTx/>
              <a:buSzTx/>
              <a:buFontTx/>
              <a:buNone/>
              <a:defRPr kumimoji="0" sz="3735" b="1" i="0" u="none" strike="noStrike" kern="1600" cap="none" spc="0" normalizeH="0" baseline="0">
                <a:ln>
                  <a:noFill/>
                </a:ln>
                <a:solidFill>
                  <a:srgbClr val="646F75"/>
                </a:solidFill>
                <a:effectLst/>
                <a:uLnTx/>
                <a:uFillTx/>
                <a:latin typeface="微软雅黑" panose="020B0503020204020204" pitchFamily="34" charset="-122"/>
                <a:ea typeface="微软雅黑" panose="020B0503020204020204" pitchFamily="34" charset="-122"/>
              </a:defRPr>
            </a:lvl1pPr>
          </a:lstStyle>
          <a:p>
            <a:r>
              <a:rPr lang="en-US" altLang="zh-CN" dirty="0"/>
              <a:t>3</a:t>
            </a:r>
            <a:endParaRPr lang="zh-CN" altLang="en-US" dirty="0"/>
          </a:p>
        </p:txBody>
      </p:sp>
      <p:sp>
        <p:nvSpPr>
          <p:cNvPr id="9" name="圆角矩形 1"/>
          <p:cNvSpPr/>
          <p:nvPr/>
        </p:nvSpPr>
        <p:spPr>
          <a:xfrm>
            <a:off x="2716890" y="2501196"/>
            <a:ext cx="1031171" cy="1341107"/>
          </a:xfrm>
          <a:custGeom>
            <a:avLst/>
            <a:gdLst/>
            <a:ahLst/>
            <a:cxnLst/>
            <a:rect l="l" t="t" r="r" b="b"/>
            <a:pathLst>
              <a:path w="773378" h="1005830">
                <a:moveTo>
                  <a:pt x="386690" y="946393"/>
                </a:moveTo>
                <a:cubicBezTo>
                  <a:pt x="374065" y="946393"/>
                  <a:pt x="363830" y="956628"/>
                  <a:pt x="363830" y="969253"/>
                </a:cubicBezTo>
                <a:cubicBezTo>
                  <a:pt x="363830" y="981878"/>
                  <a:pt x="374065" y="992113"/>
                  <a:pt x="386690" y="992113"/>
                </a:cubicBezTo>
                <a:cubicBezTo>
                  <a:pt x="399315" y="992113"/>
                  <a:pt x="409550" y="981878"/>
                  <a:pt x="409550" y="969253"/>
                </a:cubicBezTo>
                <a:cubicBezTo>
                  <a:pt x="409550" y="956628"/>
                  <a:pt x="399315" y="946393"/>
                  <a:pt x="386690" y="946393"/>
                </a:cubicBezTo>
                <a:close/>
                <a:moveTo>
                  <a:pt x="98139" y="72735"/>
                </a:moveTo>
                <a:cubicBezTo>
                  <a:pt x="78668" y="72735"/>
                  <a:pt x="62883" y="88520"/>
                  <a:pt x="62883" y="107991"/>
                </a:cubicBezTo>
                <a:lnTo>
                  <a:pt x="62883" y="897839"/>
                </a:lnTo>
                <a:cubicBezTo>
                  <a:pt x="62883" y="917310"/>
                  <a:pt x="78668" y="933095"/>
                  <a:pt x="98139" y="933095"/>
                </a:cubicBezTo>
                <a:lnTo>
                  <a:pt x="675239" y="933095"/>
                </a:lnTo>
                <a:cubicBezTo>
                  <a:pt x="694710" y="933095"/>
                  <a:pt x="710495" y="917310"/>
                  <a:pt x="710495" y="897839"/>
                </a:cubicBezTo>
                <a:lnTo>
                  <a:pt x="710495" y="107991"/>
                </a:lnTo>
                <a:cubicBezTo>
                  <a:pt x="710495" y="88520"/>
                  <a:pt x="694710" y="72735"/>
                  <a:pt x="675239" y="72735"/>
                </a:cubicBezTo>
                <a:close/>
                <a:moveTo>
                  <a:pt x="42102" y="0"/>
                </a:moveTo>
                <a:lnTo>
                  <a:pt x="731276" y="0"/>
                </a:lnTo>
                <a:cubicBezTo>
                  <a:pt x="754528" y="0"/>
                  <a:pt x="773378" y="18850"/>
                  <a:pt x="773378" y="42102"/>
                </a:cubicBezTo>
                <a:lnTo>
                  <a:pt x="773378" y="963728"/>
                </a:lnTo>
                <a:cubicBezTo>
                  <a:pt x="773378" y="986980"/>
                  <a:pt x="754528" y="1005830"/>
                  <a:pt x="731276" y="1005830"/>
                </a:cubicBezTo>
                <a:lnTo>
                  <a:pt x="42102" y="1005830"/>
                </a:lnTo>
                <a:cubicBezTo>
                  <a:pt x="18850" y="1005830"/>
                  <a:pt x="0" y="986980"/>
                  <a:pt x="0" y="963728"/>
                </a:cubicBezTo>
                <a:lnTo>
                  <a:pt x="0" y="42102"/>
                </a:lnTo>
                <a:cubicBezTo>
                  <a:pt x="0" y="18850"/>
                  <a:pt x="18850" y="0"/>
                  <a:pt x="42102" y="0"/>
                </a:cubicBezTo>
                <a:close/>
              </a:path>
            </a:pathLst>
          </a:custGeom>
          <a:solidFill>
            <a:srgbClr val="778288"/>
          </a:solidFill>
          <a:ln w="25400" cap="flat" cmpd="sng" algn="ctr">
            <a:noFill/>
            <a:prstDash val="solid"/>
          </a:ln>
          <a:effectLst>
            <a:reflection blurRad="6350" stA="39000" endPos="25000" dist="38100" dir="5400000" sy="-100000" algn="bl" rotWithShape="0"/>
          </a:effectLst>
        </p:spPr>
        <p:txBody>
          <a:bodyPr rtlCol="0" anchor="ctr"/>
          <a:lstStyle/>
          <a:p>
            <a:pPr algn="ctr"/>
            <a:endParaRPr lang="zh-CN" altLang="en-US" sz="2400">
              <a:solidFill>
                <a:sysClr val="window" lastClr="FFFFFF"/>
              </a:solidFill>
              <a:latin typeface="Arial" panose="020B0604020202020204"/>
              <a:ea typeface="微软雅黑" panose="020B0503020204020204" pitchFamily="34" charset="-122"/>
            </a:endParaRPr>
          </a:p>
        </p:txBody>
      </p:sp>
      <p:sp>
        <p:nvSpPr>
          <p:cNvPr id="10" name="圆角矩形 1"/>
          <p:cNvSpPr/>
          <p:nvPr/>
        </p:nvSpPr>
        <p:spPr>
          <a:xfrm>
            <a:off x="4555784" y="2501196"/>
            <a:ext cx="1031171" cy="1341107"/>
          </a:xfrm>
          <a:custGeom>
            <a:avLst/>
            <a:gdLst/>
            <a:ahLst/>
            <a:cxnLst/>
            <a:rect l="l" t="t" r="r" b="b"/>
            <a:pathLst>
              <a:path w="773378" h="1005830">
                <a:moveTo>
                  <a:pt x="386690" y="946393"/>
                </a:moveTo>
                <a:cubicBezTo>
                  <a:pt x="374065" y="946393"/>
                  <a:pt x="363830" y="956628"/>
                  <a:pt x="363830" y="969253"/>
                </a:cubicBezTo>
                <a:cubicBezTo>
                  <a:pt x="363830" y="981878"/>
                  <a:pt x="374065" y="992113"/>
                  <a:pt x="386690" y="992113"/>
                </a:cubicBezTo>
                <a:cubicBezTo>
                  <a:pt x="399315" y="992113"/>
                  <a:pt x="409550" y="981878"/>
                  <a:pt x="409550" y="969253"/>
                </a:cubicBezTo>
                <a:cubicBezTo>
                  <a:pt x="409550" y="956628"/>
                  <a:pt x="399315" y="946393"/>
                  <a:pt x="386690" y="946393"/>
                </a:cubicBezTo>
                <a:close/>
                <a:moveTo>
                  <a:pt x="98139" y="72735"/>
                </a:moveTo>
                <a:cubicBezTo>
                  <a:pt x="78668" y="72735"/>
                  <a:pt x="62883" y="88520"/>
                  <a:pt x="62883" y="107991"/>
                </a:cubicBezTo>
                <a:lnTo>
                  <a:pt x="62883" y="897839"/>
                </a:lnTo>
                <a:cubicBezTo>
                  <a:pt x="62883" y="917310"/>
                  <a:pt x="78668" y="933095"/>
                  <a:pt x="98139" y="933095"/>
                </a:cubicBezTo>
                <a:lnTo>
                  <a:pt x="675239" y="933095"/>
                </a:lnTo>
                <a:cubicBezTo>
                  <a:pt x="694710" y="933095"/>
                  <a:pt x="710495" y="917310"/>
                  <a:pt x="710495" y="897839"/>
                </a:cubicBezTo>
                <a:lnTo>
                  <a:pt x="710495" y="107991"/>
                </a:lnTo>
                <a:cubicBezTo>
                  <a:pt x="710495" y="88520"/>
                  <a:pt x="694710" y="72735"/>
                  <a:pt x="675239" y="72735"/>
                </a:cubicBezTo>
                <a:close/>
                <a:moveTo>
                  <a:pt x="42102" y="0"/>
                </a:moveTo>
                <a:lnTo>
                  <a:pt x="731276" y="0"/>
                </a:lnTo>
                <a:cubicBezTo>
                  <a:pt x="754528" y="0"/>
                  <a:pt x="773378" y="18850"/>
                  <a:pt x="773378" y="42102"/>
                </a:cubicBezTo>
                <a:lnTo>
                  <a:pt x="773378" y="963728"/>
                </a:lnTo>
                <a:cubicBezTo>
                  <a:pt x="773378" y="986980"/>
                  <a:pt x="754528" y="1005830"/>
                  <a:pt x="731276" y="1005830"/>
                </a:cubicBezTo>
                <a:lnTo>
                  <a:pt x="42102" y="1005830"/>
                </a:lnTo>
                <a:cubicBezTo>
                  <a:pt x="18850" y="1005830"/>
                  <a:pt x="0" y="986980"/>
                  <a:pt x="0" y="963728"/>
                </a:cubicBezTo>
                <a:lnTo>
                  <a:pt x="0" y="42102"/>
                </a:lnTo>
                <a:cubicBezTo>
                  <a:pt x="0" y="18850"/>
                  <a:pt x="18850" y="0"/>
                  <a:pt x="42102" y="0"/>
                </a:cubicBezTo>
                <a:close/>
              </a:path>
            </a:pathLst>
          </a:custGeom>
          <a:solidFill>
            <a:srgbClr val="778288"/>
          </a:solidFill>
          <a:ln w="25400" cap="flat" cmpd="sng" algn="ctr">
            <a:noFill/>
            <a:prstDash val="solid"/>
          </a:ln>
          <a:effectLst>
            <a:reflection blurRad="6350" stA="39000" endPos="25000" dist="38100" dir="5400000" sy="-100000" algn="bl" rotWithShape="0"/>
          </a:effectLst>
        </p:spPr>
        <p:txBody>
          <a:bodyPr rtlCol="0" anchor="ctr"/>
          <a:lstStyle/>
          <a:p>
            <a:pPr algn="ctr"/>
            <a:endParaRPr lang="zh-CN" altLang="en-US" sz="2400">
              <a:solidFill>
                <a:sysClr val="window" lastClr="FFFFFF"/>
              </a:solidFill>
              <a:latin typeface="Arial" panose="020B0604020202020204"/>
              <a:ea typeface="微软雅黑" panose="020B0503020204020204" pitchFamily="34" charset="-122"/>
            </a:endParaRPr>
          </a:p>
        </p:txBody>
      </p:sp>
      <p:sp>
        <p:nvSpPr>
          <p:cNvPr id="11" name="圆角矩形 1"/>
          <p:cNvSpPr/>
          <p:nvPr/>
        </p:nvSpPr>
        <p:spPr>
          <a:xfrm>
            <a:off x="877995" y="2501196"/>
            <a:ext cx="1031171" cy="1341107"/>
          </a:xfrm>
          <a:custGeom>
            <a:avLst/>
            <a:gdLst/>
            <a:ahLst/>
            <a:cxnLst/>
            <a:rect l="l" t="t" r="r" b="b"/>
            <a:pathLst>
              <a:path w="773378" h="1005830">
                <a:moveTo>
                  <a:pt x="386690" y="946393"/>
                </a:moveTo>
                <a:cubicBezTo>
                  <a:pt x="374065" y="946393"/>
                  <a:pt x="363830" y="956628"/>
                  <a:pt x="363830" y="969253"/>
                </a:cubicBezTo>
                <a:cubicBezTo>
                  <a:pt x="363830" y="981878"/>
                  <a:pt x="374065" y="992113"/>
                  <a:pt x="386690" y="992113"/>
                </a:cubicBezTo>
                <a:cubicBezTo>
                  <a:pt x="399315" y="992113"/>
                  <a:pt x="409550" y="981878"/>
                  <a:pt x="409550" y="969253"/>
                </a:cubicBezTo>
                <a:cubicBezTo>
                  <a:pt x="409550" y="956628"/>
                  <a:pt x="399315" y="946393"/>
                  <a:pt x="386690" y="946393"/>
                </a:cubicBezTo>
                <a:close/>
                <a:moveTo>
                  <a:pt x="98139" y="72735"/>
                </a:moveTo>
                <a:cubicBezTo>
                  <a:pt x="78668" y="72735"/>
                  <a:pt x="62883" y="88520"/>
                  <a:pt x="62883" y="107991"/>
                </a:cubicBezTo>
                <a:lnTo>
                  <a:pt x="62883" y="897839"/>
                </a:lnTo>
                <a:cubicBezTo>
                  <a:pt x="62883" y="917310"/>
                  <a:pt x="78668" y="933095"/>
                  <a:pt x="98139" y="933095"/>
                </a:cubicBezTo>
                <a:lnTo>
                  <a:pt x="675239" y="933095"/>
                </a:lnTo>
                <a:cubicBezTo>
                  <a:pt x="694710" y="933095"/>
                  <a:pt x="710495" y="917310"/>
                  <a:pt x="710495" y="897839"/>
                </a:cubicBezTo>
                <a:lnTo>
                  <a:pt x="710495" y="107991"/>
                </a:lnTo>
                <a:cubicBezTo>
                  <a:pt x="710495" y="88520"/>
                  <a:pt x="694710" y="72735"/>
                  <a:pt x="675239" y="72735"/>
                </a:cubicBezTo>
                <a:close/>
                <a:moveTo>
                  <a:pt x="42102" y="0"/>
                </a:moveTo>
                <a:lnTo>
                  <a:pt x="731276" y="0"/>
                </a:lnTo>
                <a:cubicBezTo>
                  <a:pt x="754528" y="0"/>
                  <a:pt x="773378" y="18850"/>
                  <a:pt x="773378" y="42102"/>
                </a:cubicBezTo>
                <a:lnTo>
                  <a:pt x="773378" y="963728"/>
                </a:lnTo>
                <a:cubicBezTo>
                  <a:pt x="773378" y="986980"/>
                  <a:pt x="754528" y="1005830"/>
                  <a:pt x="731276" y="1005830"/>
                </a:cubicBezTo>
                <a:lnTo>
                  <a:pt x="42102" y="1005830"/>
                </a:lnTo>
                <a:cubicBezTo>
                  <a:pt x="18850" y="1005830"/>
                  <a:pt x="0" y="986980"/>
                  <a:pt x="0" y="963728"/>
                </a:cubicBezTo>
                <a:lnTo>
                  <a:pt x="0" y="42102"/>
                </a:lnTo>
                <a:cubicBezTo>
                  <a:pt x="0" y="18850"/>
                  <a:pt x="18850" y="0"/>
                  <a:pt x="42102" y="0"/>
                </a:cubicBezTo>
                <a:close/>
              </a:path>
            </a:pathLst>
          </a:custGeom>
          <a:solidFill>
            <a:srgbClr val="778288"/>
          </a:solidFill>
          <a:ln w="25400" cap="flat" cmpd="sng" algn="ctr">
            <a:noFill/>
            <a:prstDash val="solid"/>
          </a:ln>
          <a:effectLst>
            <a:reflection blurRad="6350" stA="39000" endPos="25000" dist="38100" dir="5400000" sy="-100000" algn="bl" rotWithShape="0"/>
          </a:effectLst>
        </p:spPr>
        <p:txBody>
          <a:bodyPr rtlCol="0" anchor="ctr"/>
          <a:lstStyle/>
          <a:p>
            <a:pPr algn="ctr"/>
            <a:endParaRPr lang="zh-CN" altLang="en-US" sz="2400">
              <a:solidFill>
                <a:sysClr val="window" lastClr="FFFFFF"/>
              </a:solidFill>
              <a:latin typeface="Arial" panose="020B0604020202020204"/>
              <a:ea typeface="微软雅黑" panose="020B0503020204020204" pitchFamily="34" charset="-122"/>
            </a:endParaRPr>
          </a:p>
        </p:txBody>
      </p:sp>
      <p:cxnSp>
        <p:nvCxnSpPr>
          <p:cNvPr id="12" name="直接连接符 11"/>
          <p:cNvCxnSpPr/>
          <p:nvPr/>
        </p:nvCxnSpPr>
        <p:spPr>
          <a:xfrm>
            <a:off x="652534" y="4392967"/>
            <a:ext cx="1482093" cy="0"/>
          </a:xfrm>
          <a:prstGeom prst="line">
            <a:avLst/>
          </a:prstGeom>
          <a:noFill/>
          <a:ln w="9525" cap="flat" cmpd="sng" algn="ctr">
            <a:solidFill>
              <a:srgbClr val="969EA2"/>
            </a:solidFill>
            <a:prstDash val="sysDash"/>
          </a:ln>
          <a:effectLst/>
        </p:spPr>
      </p:cxnSp>
      <p:cxnSp>
        <p:nvCxnSpPr>
          <p:cNvPr id="13" name="直接连接符 12"/>
          <p:cNvCxnSpPr/>
          <p:nvPr/>
        </p:nvCxnSpPr>
        <p:spPr>
          <a:xfrm>
            <a:off x="2448141" y="4387873"/>
            <a:ext cx="1482093" cy="0"/>
          </a:xfrm>
          <a:prstGeom prst="line">
            <a:avLst/>
          </a:prstGeom>
          <a:noFill/>
          <a:ln w="9525" cap="flat" cmpd="sng" algn="ctr">
            <a:solidFill>
              <a:srgbClr val="969EA2"/>
            </a:solidFill>
            <a:prstDash val="sysDash"/>
          </a:ln>
          <a:effectLst/>
        </p:spPr>
      </p:cxnSp>
      <p:cxnSp>
        <p:nvCxnSpPr>
          <p:cNvPr id="14" name="直接连接符 13"/>
          <p:cNvCxnSpPr/>
          <p:nvPr/>
        </p:nvCxnSpPr>
        <p:spPr>
          <a:xfrm>
            <a:off x="4243747" y="4382780"/>
            <a:ext cx="1482093" cy="0"/>
          </a:xfrm>
          <a:prstGeom prst="line">
            <a:avLst/>
          </a:prstGeom>
          <a:noFill/>
          <a:ln w="9525" cap="flat" cmpd="sng" algn="ctr">
            <a:solidFill>
              <a:srgbClr val="969EA2"/>
            </a:solidFill>
            <a:prstDash val="sysDash"/>
          </a:ln>
          <a:effectLst/>
        </p:spPr>
      </p:cxnSp>
      <p:sp>
        <p:nvSpPr>
          <p:cNvPr id="15" name="文本框 6"/>
          <p:cNvSpPr txBox="1"/>
          <p:nvPr/>
        </p:nvSpPr>
        <p:spPr>
          <a:xfrm>
            <a:off x="6107316" y="4572776"/>
            <a:ext cx="1640626" cy="380810"/>
          </a:xfrm>
          <a:prstGeom prst="rect">
            <a:avLst/>
          </a:prstGeom>
          <a:noFill/>
        </p:spPr>
        <p:txBody>
          <a:bodyPr wrap="square" rtlCol="0">
            <a:spAutoFit/>
          </a:bodyPr>
          <a:lstStyle>
            <a:defPPr>
              <a:defRPr lang="zh-CN"/>
            </a:defPPr>
            <a:lvl1pPr marR="0" lvl="0" indent="0" fontAlgn="auto">
              <a:lnSpc>
                <a:spcPct val="130000"/>
              </a:lnSpc>
              <a:spcBef>
                <a:spcPts val="0"/>
              </a:spcBef>
              <a:spcAft>
                <a:spcPts val="0"/>
              </a:spcAft>
              <a:buClrTx/>
              <a:buSzTx/>
              <a:buFontTx/>
              <a:buNone/>
              <a:defRPr kumimoji="1" sz="1600" b="1" kern="1600">
                <a:solidFill>
                  <a:srgbClr val="FF0000"/>
                </a:solidFill>
                <a:latin typeface="Arial" panose="020B0604020202020204"/>
                <a:ea typeface="微软雅黑" panose="020B0503020204020204" pitchFamily="34" charset="-122"/>
              </a:defRPr>
            </a:lvl1pPr>
          </a:lstStyle>
          <a:p>
            <a:r>
              <a:rPr lang="zh-CN" altLang="en-US" dirty="0"/>
              <a:t>教育局联网设计</a:t>
            </a:r>
            <a:endParaRPr lang="zh-CN" altLang="en-US" dirty="0"/>
          </a:p>
        </p:txBody>
      </p:sp>
      <p:sp>
        <p:nvSpPr>
          <p:cNvPr id="16" name="文本框 18"/>
          <p:cNvSpPr txBox="1"/>
          <p:nvPr/>
        </p:nvSpPr>
        <p:spPr>
          <a:xfrm>
            <a:off x="6672806" y="2670003"/>
            <a:ext cx="746741" cy="76546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Tx/>
              <a:buNone/>
              <a:defRPr/>
            </a:pPr>
            <a:r>
              <a:rPr kumimoji="0" lang="en-US" altLang="zh-CN" sz="3735" b="1" i="0" u="none" strike="noStrike" kern="16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mn-cs"/>
              </a:rPr>
              <a:t>4</a:t>
            </a:r>
            <a:endParaRPr kumimoji="1" lang="zh-CN" altLang="en-US" sz="3735" b="1" i="0" u="none" strike="noStrike" kern="1600" cap="none" spc="0" normalizeH="0" baseline="0" noProof="0" dirty="0">
              <a:ln>
                <a:noFill/>
              </a:ln>
              <a:solidFill>
                <a:srgbClr val="FF0000"/>
              </a:solidFill>
              <a:effectLst/>
              <a:uLnTx/>
              <a:uFillTx/>
              <a:latin typeface="Arial" panose="020B0604020202020204"/>
              <a:ea typeface="微软雅黑" panose="020B0503020204020204" pitchFamily="34" charset="-122"/>
              <a:cs typeface="+mn-cs"/>
            </a:endParaRPr>
          </a:p>
        </p:txBody>
      </p:sp>
      <p:sp>
        <p:nvSpPr>
          <p:cNvPr id="17" name="圆角矩形 1"/>
          <p:cNvSpPr/>
          <p:nvPr/>
        </p:nvSpPr>
        <p:spPr>
          <a:xfrm>
            <a:off x="6378303" y="2502520"/>
            <a:ext cx="1031171" cy="1341107"/>
          </a:xfrm>
          <a:custGeom>
            <a:avLst/>
            <a:gdLst/>
            <a:ahLst/>
            <a:cxnLst/>
            <a:rect l="l" t="t" r="r" b="b"/>
            <a:pathLst>
              <a:path w="773378" h="1005830">
                <a:moveTo>
                  <a:pt x="386690" y="946393"/>
                </a:moveTo>
                <a:cubicBezTo>
                  <a:pt x="374065" y="946393"/>
                  <a:pt x="363830" y="956628"/>
                  <a:pt x="363830" y="969253"/>
                </a:cubicBezTo>
                <a:cubicBezTo>
                  <a:pt x="363830" y="981878"/>
                  <a:pt x="374065" y="992113"/>
                  <a:pt x="386690" y="992113"/>
                </a:cubicBezTo>
                <a:cubicBezTo>
                  <a:pt x="399315" y="992113"/>
                  <a:pt x="409550" y="981878"/>
                  <a:pt x="409550" y="969253"/>
                </a:cubicBezTo>
                <a:cubicBezTo>
                  <a:pt x="409550" y="956628"/>
                  <a:pt x="399315" y="946393"/>
                  <a:pt x="386690" y="946393"/>
                </a:cubicBezTo>
                <a:close/>
                <a:moveTo>
                  <a:pt x="98139" y="72735"/>
                </a:moveTo>
                <a:cubicBezTo>
                  <a:pt x="78668" y="72735"/>
                  <a:pt x="62883" y="88520"/>
                  <a:pt x="62883" y="107991"/>
                </a:cubicBezTo>
                <a:lnTo>
                  <a:pt x="62883" y="897839"/>
                </a:lnTo>
                <a:cubicBezTo>
                  <a:pt x="62883" y="917310"/>
                  <a:pt x="78668" y="933095"/>
                  <a:pt x="98139" y="933095"/>
                </a:cubicBezTo>
                <a:lnTo>
                  <a:pt x="675239" y="933095"/>
                </a:lnTo>
                <a:cubicBezTo>
                  <a:pt x="694710" y="933095"/>
                  <a:pt x="710495" y="917310"/>
                  <a:pt x="710495" y="897839"/>
                </a:cubicBezTo>
                <a:lnTo>
                  <a:pt x="710495" y="107991"/>
                </a:lnTo>
                <a:cubicBezTo>
                  <a:pt x="710495" y="88520"/>
                  <a:pt x="694710" y="72735"/>
                  <a:pt x="675239" y="72735"/>
                </a:cubicBezTo>
                <a:close/>
                <a:moveTo>
                  <a:pt x="42102" y="0"/>
                </a:moveTo>
                <a:lnTo>
                  <a:pt x="731276" y="0"/>
                </a:lnTo>
                <a:cubicBezTo>
                  <a:pt x="754528" y="0"/>
                  <a:pt x="773378" y="18850"/>
                  <a:pt x="773378" y="42102"/>
                </a:cubicBezTo>
                <a:lnTo>
                  <a:pt x="773378" y="963728"/>
                </a:lnTo>
                <a:cubicBezTo>
                  <a:pt x="773378" y="986980"/>
                  <a:pt x="754528" y="1005830"/>
                  <a:pt x="731276" y="1005830"/>
                </a:cubicBezTo>
                <a:lnTo>
                  <a:pt x="42102" y="1005830"/>
                </a:lnTo>
                <a:cubicBezTo>
                  <a:pt x="18850" y="1005830"/>
                  <a:pt x="0" y="986980"/>
                  <a:pt x="0" y="963728"/>
                </a:cubicBezTo>
                <a:lnTo>
                  <a:pt x="0" y="42102"/>
                </a:lnTo>
                <a:cubicBezTo>
                  <a:pt x="0" y="18850"/>
                  <a:pt x="18850" y="0"/>
                  <a:pt x="42102" y="0"/>
                </a:cubicBezTo>
                <a:close/>
              </a:path>
            </a:pathLst>
          </a:custGeom>
          <a:solidFill>
            <a:srgbClr val="E60012"/>
          </a:solidFill>
          <a:ln w="25400" cap="flat" cmpd="sng" algn="ctr">
            <a:noFill/>
            <a:prstDash val="solid"/>
          </a:ln>
          <a:effectLst>
            <a:reflection blurRad="6350" stA="39000" endPos="25000" dist="38100" dir="5400000" sy="-100000" algn="bl" rotWithShape="0"/>
          </a:effectLst>
        </p:spPr>
        <p:txBody>
          <a:bodyPr rtlCol="0" anchor="ctr"/>
          <a:lstStyle/>
          <a:p>
            <a:pPr algn="ctr"/>
            <a:endParaRPr lang="zh-CN" altLang="en-US" sz="2400">
              <a:solidFill>
                <a:sysClr val="window" lastClr="FFFFFF"/>
              </a:solidFill>
              <a:latin typeface="Arial" panose="020B0604020202020204"/>
              <a:ea typeface="微软雅黑" panose="020B0503020204020204" pitchFamily="34" charset="-122"/>
            </a:endParaRPr>
          </a:p>
        </p:txBody>
      </p:sp>
      <p:cxnSp>
        <p:nvCxnSpPr>
          <p:cNvPr id="18" name="直接连接符 17"/>
          <p:cNvCxnSpPr/>
          <p:nvPr/>
        </p:nvCxnSpPr>
        <p:spPr>
          <a:xfrm>
            <a:off x="6066266" y="4384104"/>
            <a:ext cx="1482093" cy="0"/>
          </a:xfrm>
          <a:prstGeom prst="line">
            <a:avLst/>
          </a:prstGeom>
          <a:noFill/>
          <a:ln w="9525" cap="flat" cmpd="sng" algn="ctr">
            <a:solidFill>
              <a:srgbClr val="E60012"/>
            </a:solidFill>
            <a:prstDash val="sysDash"/>
          </a:ln>
          <a:effectLst/>
        </p:spPr>
      </p:cxnSp>
      <p:sp>
        <p:nvSpPr>
          <p:cNvPr id="23" name="文本框 6"/>
          <p:cNvSpPr txBox="1"/>
          <p:nvPr/>
        </p:nvSpPr>
        <p:spPr>
          <a:xfrm>
            <a:off x="8040031" y="4613713"/>
            <a:ext cx="1305769" cy="31592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defRPr/>
            </a:pPr>
            <a:r>
              <a:rPr kumimoji="1" lang="zh-CN" altLang="en-US" sz="1335" kern="1600" noProof="0" dirty="0" smtClean="0">
                <a:solidFill>
                  <a:sysClr val="windowText" lastClr="000000">
                    <a:lumMod val="50000"/>
                    <a:lumOff val="50000"/>
                  </a:sysClr>
                </a:solidFill>
                <a:latin typeface="Arial" panose="020B0604020202020204"/>
                <a:ea typeface="微软雅黑" panose="020B0503020204020204" pitchFamily="34" charset="-122"/>
              </a:rPr>
              <a:t>核心产品</a:t>
            </a:r>
            <a:endParaRPr kumimoji="1" lang="zh-CN" altLang="en-US" sz="1335" b="0" i="0" u="none" strike="noStrike" kern="1600" cap="none" spc="0" normalizeH="0" baseline="0" noProof="0" dirty="0">
              <a:ln>
                <a:noFill/>
              </a:ln>
              <a:solidFill>
                <a:sysClr val="windowText" lastClr="000000">
                  <a:lumMod val="50000"/>
                  <a:lumOff val="50000"/>
                </a:sysClr>
              </a:solidFill>
              <a:effectLst/>
              <a:uLnTx/>
              <a:uFillTx/>
              <a:latin typeface="Arial" panose="020B0604020202020204"/>
              <a:ea typeface="微软雅黑" panose="020B0503020204020204" pitchFamily="34" charset="-122"/>
              <a:cs typeface="+mn-cs"/>
            </a:endParaRPr>
          </a:p>
        </p:txBody>
      </p:sp>
      <p:sp>
        <p:nvSpPr>
          <p:cNvPr id="24" name="文本框 18"/>
          <p:cNvSpPr txBox="1"/>
          <p:nvPr/>
        </p:nvSpPr>
        <p:spPr>
          <a:xfrm>
            <a:off x="8453055" y="2668680"/>
            <a:ext cx="746741" cy="76546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Tx/>
              <a:buNone/>
              <a:defRPr/>
            </a:pPr>
            <a:r>
              <a:rPr kumimoji="0" lang="en-US" altLang="zh-CN" sz="3735" b="1" i="0" u="none" strike="noStrike" kern="1600" cap="none" spc="0" normalizeH="0" baseline="0" noProof="0" dirty="0" smtClean="0">
                <a:ln>
                  <a:noFill/>
                </a:ln>
                <a:solidFill>
                  <a:srgbClr val="646F75"/>
                </a:solidFill>
                <a:effectLst/>
                <a:uLnTx/>
                <a:uFillTx/>
                <a:latin typeface="微软雅黑" panose="020B0503020204020204" pitchFamily="34" charset="-122"/>
                <a:ea typeface="微软雅黑" panose="020B0503020204020204" pitchFamily="34" charset="-122"/>
                <a:cs typeface="+mn-cs"/>
              </a:rPr>
              <a:t>5</a:t>
            </a:r>
            <a:endParaRPr kumimoji="1" lang="zh-CN" altLang="en-US" sz="3735" b="1" i="0" u="none" strike="noStrike" kern="1600" cap="none" spc="0" normalizeH="0" baseline="0" noProof="0" dirty="0">
              <a:ln>
                <a:noFill/>
              </a:ln>
              <a:solidFill>
                <a:srgbClr val="646F75"/>
              </a:solidFill>
              <a:effectLst/>
              <a:uLnTx/>
              <a:uFillTx/>
              <a:latin typeface="Arial" panose="020B0604020202020204"/>
              <a:ea typeface="微软雅黑" panose="020B0503020204020204" pitchFamily="34" charset="-122"/>
              <a:cs typeface="+mn-cs"/>
            </a:endParaRPr>
          </a:p>
        </p:txBody>
      </p:sp>
      <p:sp>
        <p:nvSpPr>
          <p:cNvPr id="25" name="圆角矩形 1"/>
          <p:cNvSpPr/>
          <p:nvPr/>
        </p:nvSpPr>
        <p:spPr>
          <a:xfrm>
            <a:off x="8158552" y="2501197"/>
            <a:ext cx="1031171" cy="1341107"/>
          </a:xfrm>
          <a:custGeom>
            <a:avLst/>
            <a:gdLst/>
            <a:ahLst/>
            <a:cxnLst/>
            <a:rect l="l" t="t" r="r" b="b"/>
            <a:pathLst>
              <a:path w="773378" h="1005830">
                <a:moveTo>
                  <a:pt x="386690" y="946393"/>
                </a:moveTo>
                <a:cubicBezTo>
                  <a:pt x="374065" y="946393"/>
                  <a:pt x="363830" y="956628"/>
                  <a:pt x="363830" y="969253"/>
                </a:cubicBezTo>
                <a:cubicBezTo>
                  <a:pt x="363830" y="981878"/>
                  <a:pt x="374065" y="992113"/>
                  <a:pt x="386690" y="992113"/>
                </a:cubicBezTo>
                <a:cubicBezTo>
                  <a:pt x="399315" y="992113"/>
                  <a:pt x="409550" y="981878"/>
                  <a:pt x="409550" y="969253"/>
                </a:cubicBezTo>
                <a:cubicBezTo>
                  <a:pt x="409550" y="956628"/>
                  <a:pt x="399315" y="946393"/>
                  <a:pt x="386690" y="946393"/>
                </a:cubicBezTo>
                <a:close/>
                <a:moveTo>
                  <a:pt x="98139" y="72735"/>
                </a:moveTo>
                <a:cubicBezTo>
                  <a:pt x="78668" y="72735"/>
                  <a:pt x="62883" y="88520"/>
                  <a:pt x="62883" y="107991"/>
                </a:cubicBezTo>
                <a:lnTo>
                  <a:pt x="62883" y="897839"/>
                </a:lnTo>
                <a:cubicBezTo>
                  <a:pt x="62883" y="917310"/>
                  <a:pt x="78668" y="933095"/>
                  <a:pt x="98139" y="933095"/>
                </a:cubicBezTo>
                <a:lnTo>
                  <a:pt x="675239" y="933095"/>
                </a:lnTo>
                <a:cubicBezTo>
                  <a:pt x="694710" y="933095"/>
                  <a:pt x="710495" y="917310"/>
                  <a:pt x="710495" y="897839"/>
                </a:cubicBezTo>
                <a:lnTo>
                  <a:pt x="710495" y="107991"/>
                </a:lnTo>
                <a:cubicBezTo>
                  <a:pt x="710495" y="88520"/>
                  <a:pt x="694710" y="72735"/>
                  <a:pt x="675239" y="72735"/>
                </a:cubicBezTo>
                <a:close/>
                <a:moveTo>
                  <a:pt x="42102" y="0"/>
                </a:moveTo>
                <a:lnTo>
                  <a:pt x="731276" y="0"/>
                </a:lnTo>
                <a:cubicBezTo>
                  <a:pt x="754528" y="0"/>
                  <a:pt x="773378" y="18850"/>
                  <a:pt x="773378" y="42102"/>
                </a:cubicBezTo>
                <a:lnTo>
                  <a:pt x="773378" y="963728"/>
                </a:lnTo>
                <a:cubicBezTo>
                  <a:pt x="773378" y="986980"/>
                  <a:pt x="754528" y="1005830"/>
                  <a:pt x="731276" y="1005830"/>
                </a:cubicBezTo>
                <a:lnTo>
                  <a:pt x="42102" y="1005830"/>
                </a:lnTo>
                <a:cubicBezTo>
                  <a:pt x="18850" y="1005830"/>
                  <a:pt x="0" y="986980"/>
                  <a:pt x="0" y="963728"/>
                </a:cubicBezTo>
                <a:lnTo>
                  <a:pt x="0" y="42102"/>
                </a:lnTo>
                <a:cubicBezTo>
                  <a:pt x="0" y="18850"/>
                  <a:pt x="18850" y="0"/>
                  <a:pt x="42102" y="0"/>
                </a:cubicBezTo>
                <a:close/>
              </a:path>
            </a:pathLst>
          </a:custGeom>
          <a:solidFill>
            <a:srgbClr val="778288"/>
          </a:solidFill>
          <a:ln w="25400" cap="flat" cmpd="sng" algn="ctr">
            <a:noFill/>
            <a:prstDash val="solid"/>
          </a:ln>
          <a:effectLst>
            <a:reflection blurRad="6350" stA="39000" endPos="25000" dist="38100" dir="5400000" sy="-100000" algn="bl" rotWithShape="0"/>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 lastClr="FFFFFF"/>
              </a:solidFill>
              <a:effectLst/>
              <a:uLnTx/>
              <a:uFillTx/>
              <a:latin typeface="Arial" panose="020B0604020202020204"/>
              <a:ea typeface="微软雅黑" panose="020B0503020204020204" pitchFamily="34" charset="-122"/>
              <a:cs typeface="+mn-cs"/>
            </a:endParaRPr>
          </a:p>
        </p:txBody>
      </p:sp>
      <p:cxnSp>
        <p:nvCxnSpPr>
          <p:cNvPr id="26" name="直接连接符 25"/>
          <p:cNvCxnSpPr/>
          <p:nvPr/>
        </p:nvCxnSpPr>
        <p:spPr>
          <a:xfrm>
            <a:off x="7846515" y="4382781"/>
            <a:ext cx="1482093" cy="0"/>
          </a:xfrm>
          <a:prstGeom prst="line">
            <a:avLst/>
          </a:prstGeom>
          <a:noFill/>
          <a:ln w="9525" cap="flat" cmpd="sng" algn="ctr">
            <a:solidFill>
              <a:srgbClr val="969EA2"/>
            </a:solidFill>
            <a:prstDash val="sysDash"/>
          </a:ln>
          <a:effectLst/>
        </p:spPr>
      </p:cxnSp>
      <p:sp>
        <p:nvSpPr>
          <p:cNvPr id="27" name="文本框 6"/>
          <p:cNvSpPr txBox="1"/>
          <p:nvPr/>
        </p:nvSpPr>
        <p:spPr>
          <a:xfrm>
            <a:off x="9798692" y="4613713"/>
            <a:ext cx="1305769" cy="31592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defRPr/>
            </a:pPr>
            <a:r>
              <a:rPr kumimoji="1" lang="zh-CN" altLang="en-US" sz="1335" kern="1600" dirty="0" smtClean="0">
                <a:solidFill>
                  <a:sysClr val="windowText" lastClr="000000">
                    <a:lumMod val="50000"/>
                    <a:lumOff val="50000"/>
                  </a:sysClr>
                </a:solidFill>
                <a:latin typeface="Arial" panose="020B0604020202020204"/>
                <a:ea typeface="微软雅黑" panose="020B0503020204020204" pitchFamily="34" charset="-122"/>
              </a:rPr>
              <a:t>典型案例</a:t>
            </a:r>
            <a:endParaRPr kumimoji="1" lang="zh-CN" altLang="en-US" sz="1335" b="0" i="0" u="none" strike="noStrike" kern="1600" cap="none" spc="0" normalizeH="0" baseline="0" noProof="0" dirty="0">
              <a:ln>
                <a:noFill/>
              </a:ln>
              <a:solidFill>
                <a:sysClr val="windowText" lastClr="000000">
                  <a:lumMod val="50000"/>
                  <a:lumOff val="50000"/>
                </a:sysClr>
              </a:solidFill>
              <a:effectLst/>
              <a:uLnTx/>
              <a:uFillTx/>
              <a:latin typeface="Arial" panose="020B0604020202020204"/>
              <a:ea typeface="微软雅黑" panose="020B0503020204020204" pitchFamily="34" charset="-122"/>
              <a:cs typeface="+mn-cs"/>
            </a:endParaRPr>
          </a:p>
        </p:txBody>
      </p:sp>
      <p:sp>
        <p:nvSpPr>
          <p:cNvPr id="28" name="文本框 18"/>
          <p:cNvSpPr txBox="1"/>
          <p:nvPr/>
        </p:nvSpPr>
        <p:spPr>
          <a:xfrm>
            <a:off x="10211716" y="2668680"/>
            <a:ext cx="746741" cy="76546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Tx/>
              <a:buNone/>
              <a:defRPr/>
            </a:pPr>
            <a:r>
              <a:rPr kumimoji="1" lang="en-US" altLang="zh-CN" sz="3735" b="1" i="0" u="none" strike="noStrike" kern="1600" cap="none" spc="0" normalizeH="0" baseline="0" noProof="0" dirty="0" smtClean="0">
                <a:ln>
                  <a:noFill/>
                </a:ln>
                <a:solidFill>
                  <a:srgbClr val="646F75"/>
                </a:solidFill>
                <a:effectLst/>
                <a:uLnTx/>
                <a:uFillTx/>
                <a:latin typeface="Arial" panose="020B0604020202020204"/>
                <a:ea typeface="微软雅黑" panose="020B0503020204020204" pitchFamily="34" charset="-122"/>
                <a:cs typeface="+mn-cs"/>
              </a:rPr>
              <a:t>6</a:t>
            </a:r>
            <a:endParaRPr kumimoji="1" lang="zh-CN" altLang="en-US" sz="3735" b="1" i="0" u="none" strike="noStrike" kern="1600" cap="none" spc="0" normalizeH="0" baseline="0" noProof="0" dirty="0">
              <a:ln>
                <a:noFill/>
              </a:ln>
              <a:solidFill>
                <a:srgbClr val="646F75"/>
              </a:solidFill>
              <a:effectLst/>
              <a:uLnTx/>
              <a:uFillTx/>
              <a:latin typeface="Arial" panose="020B0604020202020204"/>
              <a:ea typeface="微软雅黑" panose="020B0503020204020204" pitchFamily="34" charset="-122"/>
              <a:cs typeface="+mn-cs"/>
            </a:endParaRPr>
          </a:p>
        </p:txBody>
      </p:sp>
      <p:sp>
        <p:nvSpPr>
          <p:cNvPr id="29" name="圆角矩形 1"/>
          <p:cNvSpPr/>
          <p:nvPr/>
        </p:nvSpPr>
        <p:spPr>
          <a:xfrm>
            <a:off x="9917213" y="2501197"/>
            <a:ext cx="1031171" cy="1341107"/>
          </a:xfrm>
          <a:custGeom>
            <a:avLst/>
            <a:gdLst/>
            <a:ahLst/>
            <a:cxnLst/>
            <a:rect l="l" t="t" r="r" b="b"/>
            <a:pathLst>
              <a:path w="773378" h="1005830">
                <a:moveTo>
                  <a:pt x="386690" y="946393"/>
                </a:moveTo>
                <a:cubicBezTo>
                  <a:pt x="374065" y="946393"/>
                  <a:pt x="363830" y="956628"/>
                  <a:pt x="363830" y="969253"/>
                </a:cubicBezTo>
                <a:cubicBezTo>
                  <a:pt x="363830" y="981878"/>
                  <a:pt x="374065" y="992113"/>
                  <a:pt x="386690" y="992113"/>
                </a:cubicBezTo>
                <a:cubicBezTo>
                  <a:pt x="399315" y="992113"/>
                  <a:pt x="409550" y="981878"/>
                  <a:pt x="409550" y="969253"/>
                </a:cubicBezTo>
                <a:cubicBezTo>
                  <a:pt x="409550" y="956628"/>
                  <a:pt x="399315" y="946393"/>
                  <a:pt x="386690" y="946393"/>
                </a:cubicBezTo>
                <a:close/>
                <a:moveTo>
                  <a:pt x="98139" y="72735"/>
                </a:moveTo>
                <a:cubicBezTo>
                  <a:pt x="78668" y="72735"/>
                  <a:pt x="62883" y="88520"/>
                  <a:pt x="62883" y="107991"/>
                </a:cubicBezTo>
                <a:lnTo>
                  <a:pt x="62883" y="897839"/>
                </a:lnTo>
                <a:cubicBezTo>
                  <a:pt x="62883" y="917310"/>
                  <a:pt x="78668" y="933095"/>
                  <a:pt x="98139" y="933095"/>
                </a:cubicBezTo>
                <a:lnTo>
                  <a:pt x="675239" y="933095"/>
                </a:lnTo>
                <a:cubicBezTo>
                  <a:pt x="694710" y="933095"/>
                  <a:pt x="710495" y="917310"/>
                  <a:pt x="710495" y="897839"/>
                </a:cubicBezTo>
                <a:lnTo>
                  <a:pt x="710495" y="107991"/>
                </a:lnTo>
                <a:cubicBezTo>
                  <a:pt x="710495" y="88520"/>
                  <a:pt x="694710" y="72735"/>
                  <a:pt x="675239" y="72735"/>
                </a:cubicBezTo>
                <a:close/>
                <a:moveTo>
                  <a:pt x="42102" y="0"/>
                </a:moveTo>
                <a:lnTo>
                  <a:pt x="731276" y="0"/>
                </a:lnTo>
                <a:cubicBezTo>
                  <a:pt x="754528" y="0"/>
                  <a:pt x="773378" y="18850"/>
                  <a:pt x="773378" y="42102"/>
                </a:cubicBezTo>
                <a:lnTo>
                  <a:pt x="773378" y="963728"/>
                </a:lnTo>
                <a:cubicBezTo>
                  <a:pt x="773378" y="986980"/>
                  <a:pt x="754528" y="1005830"/>
                  <a:pt x="731276" y="1005830"/>
                </a:cubicBezTo>
                <a:lnTo>
                  <a:pt x="42102" y="1005830"/>
                </a:lnTo>
                <a:cubicBezTo>
                  <a:pt x="18850" y="1005830"/>
                  <a:pt x="0" y="986980"/>
                  <a:pt x="0" y="963728"/>
                </a:cubicBezTo>
                <a:lnTo>
                  <a:pt x="0" y="42102"/>
                </a:lnTo>
                <a:cubicBezTo>
                  <a:pt x="0" y="18850"/>
                  <a:pt x="18850" y="0"/>
                  <a:pt x="42102" y="0"/>
                </a:cubicBezTo>
                <a:close/>
              </a:path>
            </a:pathLst>
          </a:custGeom>
          <a:solidFill>
            <a:srgbClr val="778288"/>
          </a:solidFill>
          <a:ln w="25400" cap="flat" cmpd="sng" algn="ctr">
            <a:noFill/>
            <a:prstDash val="solid"/>
          </a:ln>
          <a:effectLst>
            <a:reflection blurRad="6350" stA="39000" endPos="25000" dist="38100" dir="5400000" sy="-100000" algn="bl" rotWithShape="0"/>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 lastClr="FFFFFF"/>
              </a:solidFill>
              <a:effectLst/>
              <a:uLnTx/>
              <a:uFillTx/>
              <a:latin typeface="Arial" panose="020B0604020202020204"/>
              <a:ea typeface="微软雅黑" panose="020B0503020204020204" pitchFamily="34" charset="-122"/>
              <a:cs typeface="+mn-cs"/>
            </a:endParaRPr>
          </a:p>
        </p:txBody>
      </p:sp>
      <p:cxnSp>
        <p:nvCxnSpPr>
          <p:cNvPr id="30" name="直接连接符 29"/>
          <p:cNvCxnSpPr/>
          <p:nvPr/>
        </p:nvCxnSpPr>
        <p:spPr>
          <a:xfrm>
            <a:off x="9605176" y="4382781"/>
            <a:ext cx="1482093" cy="0"/>
          </a:xfrm>
          <a:prstGeom prst="line">
            <a:avLst/>
          </a:prstGeom>
          <a:noFill/>
          <a:ln w="9525" cap="flat" cmpd="sng" algn="ctr">
            <a:solidFill>
              <a:srgbClr val="969EA2"/>
            </a:solidFill>
            <a:prstDash val="sysDash"/>
          </a:ln>
          <a:effectLst/>
        </p:spPr>
      </p:cxnSp>
    </p:spTree>
  </p:cSld>
  <p:clrMapOvr>
    <a:masterClrMapping/>
  </p:clrMapOvr>
  <p:transition spd="slow">
    <p:push dir="u"/>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smtClean="0"/>
              <a:t>视频联网</a:t>
            </a:r>
            <a:endParaRPr lang="zh-CN" altLang="en-US" dirty="0"/>
          </a:p>
        </p:txBody>
      </p:sp>
      <p:pic>
        <p:nvPicPr>
          <p:cNvPr id="4" name="图片 3"/>
          <p:cNvPicPr>
            <a:picLocks noChangeAspect="1"/>
          </p:cNvPicPr>
          <p:nvPr/>
        </p:nvPicPr>
        <p:blipFill>
          <a:blip r:embed="rId1"/>
          <a:stretch>
            <a:fillRect/>
          </a:stretch>
        </p:blipFill>
        <p:spPr>
          <a:xfrm>
            <a:off x="258618" y="1866884"/>
            <a:ext cx="11427218" cy="2160697"/>
          </a:xfrm>
          <a:prstGeom prst="rect">
            <a:avLst/>
          </a:prstGeom>
        </p:spPr>
      </p:pic>
      <p:sp>
        <p:nvSpPr>
          <p:cNvPr id="7" name="文本框 78"/>
          <p:cNvSpPr txBox="1"/>
          <p:nvPr/>
        </p:nvSpPr>
        <p:spPr>
          <a:xfrm>
            <a:off x="847837" y="5619631"/>
            <a:ext cx="1569661" cy="369332"/>
          </a:xfrm>
          <a:prstGeom prst="rect">
            <a:avLst/>
          </a:prstGeom>
          <a:noFill/>
        </p:spPr>
        <p:txBody>
          <a:bodyPr wrap="none" rtlCol="0">
            <a:spAutoFit/>
          </a:bodyPr>
          <a:lstStyle/>
          <a:p>
            <a:pPr algn="ctr"/>
            <a:r>
              <a:rPr lang="zh-CN" altLang="en-US" dirty="0" smtClean="0"/>
              <a:t>组织资源推送</a:t>
            </a:r>
            <a:endParaRPr lang="zh-CN" altLang="en-US" dirty="0"/>
          </a:p>
        </p:txBody>
      </p:sp>
      <p:cxnSp>
        <p:nvCxnSpPr>
          <p:cNvPr id="8" name="直接连接符 7"/>
          <p:cNvCxnSpPr/>
          <p:nvPr/>
        </p:nvCxnSpPr>
        <p:spPr>
          <a:xfrm>
            <a:off x="822930" y="4638882"/>
            <a:ext cx="9966018" cy="0"/>
          </a:xfrm>
          <a:prstGeom prst="line">
            <a:avLst/>
          </a:prstGeom>
          <a:ln w="19050"/>
        </p:spPr>
        <p:style>
          <a:lnRef idx="3">
            <a:schemeClr val="accent2"/>
          </a:lnRef>
          <a:fillRef idx="0">
            <a:schemeClr val="accent2"/>
          </a:fillRef>
          <a:effectRef idx="2">
            <a:schemeClr val="accent2"/>
          </a:effectRef>
          <a:fontRef idx="minor">
            <a:schemeClr val="tx1"/>
          </a:fontRef>
        </p:style>
      </p:cxnSp>
      <p:sp>
        <p:nvSpPr>
          <p:cNvPr id="9" name="文本框 83"/>
          <p:cNvSpPr txBox="1"/>
          <p:nvPr/>
        </p:nvSpPr>
        <p:spPr>
          <a:xfrm>
            <a:off x="9242481" y="5677890"/>
            <a:ext cx="1107996" cy="369332"/>
          </a:xfrm>
          <a:prstGeom prst="rect">
            <a:avLst/>
          </a:prstGeom>
          <a:noFill/>
        </p:spPr>
        <p:txBody>
          <a:bodyPr wrap="none" rtlCol="0">
            <a:spAutoFit/>
          </a:bodyPr>
          <a:lstStyle/>
          <a:p>
            <a:pPr algn="ctr"/>
            <a:r>
              <a:rPr lang="zh-CN" altLang="en-US" dirty="0" smtClean="0"/>
              <a:t>告警接收</a:t>
            </a:r>
            <a:endParaRPr lang="zh-CN" altLang="en-US" dirty="0"/>
          </a:p>
        </p:txBody>
      </p:sp>
      <p:sp>
        <p:nvSpPr>
          <p:cNvPr id="10" name="文本框 84"/>
          <p:cNvSpPr txBox="1"/>
          <p:nvPr/>
        </p:nvSpPr>
        <p:spPr>
          <a:xfrm>
            <a:off x="4646139" y="5670788"/>
            <a:ext cx="2384157" cy="369332"/>
          </a:xfrm>
          <a:prstGeom prst="rect">
            <a:avLst/>
          </a:prstGeom>
          <a:noFill/>
        </p:spPr>
        <p:txBody>
          <a:bodyPr wrap="square" rtlCol="0">
            <a:spAutoFit/>
          </a:bodyPr>
          <a:lstStyle/>
          <a:p>
            <a:pPr algn="ctr"/>
            <a:r>
              <a:rPr lang="zh-CN" altLang="en-US" dirty="0" smtClean="0"/>
              <a:t>录像回放下载</a:t>
            </a:r>
            <a:endParaRPr lang="zh-CN" altLang="en-US" dirty="0"/>
          </a:p>
        </p:txBody>
      </p:sp>
      <p:pic>
        <p:nvPicPr>
          <p:cNvPr id="11" name="Picture 3" descr="C:\Users\yangyonghong\Desktop\备份 (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26920" y="4903727"/>
            <a:ext cx="620249" cy="62024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E:\1.  PPT素材库\icon 图标库\重点要害部位\监控中心.png"/>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70000"/>
                    </a14:imgEffect>
                  </a14:imgLayer>
                </a14:imgProps>
              </a:ext>
              <a:ext uri="{28A0092B-C50C-407E-A947-70E740481C1C}">
                <a14:useLocalDpi xmlns:a14="http://schemas.microsoft.com/office/drawing/2010/main" val="0"/>
              </a:ext>
            </a:extLst>
          </a:blip>
          <a:srcRect/>
          <a:stretch>
            <a:fillRect/>
          </a:stretch>
        </p:blipFill>
        <p:spPr bwMode="auto">
          <a:xfrm>
            <a:off x="3480293" y="4877715"/>
            <a:ext cx="484473" cy="48447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E:\1.  PPT素材库\icon 图标库\1197833.png"/>
          <p:cNvPicPr>
            <a:picLocks noChangeAspect="1" noChangeArrowheads="1"/>
          </p:cNvPicPr>
          <p:nvPr/>
        </p:nvPicPr>
        <p:blipFill>
          <a:blip r:embed="rId5" cstate="print">
            <a:duotone>
              <a:prstClr val="black"/>
              <a:schemeClr val="accent4">
                <a:tint val="45000"/>
                <a:satMod val="400000"/>
              </a:schemeClr>
            </a:duotone>
            <a:extLst>
              <a:ext uri="{BEBA8EAE-BF5A-486C-A8C5-ECC9F3942E4B}">
                <a14:imgProps xmlns:a14="http://schemas.microsoft.com/office/drawing/2010/main">
                  <a14:imgLayer r:embed="rId6">
                    <a14:imgEffect>
                      <a14:brightnessContrast bright="4000" contrast="-100000"/>
                    </a14:imgEffect>
                    <a14:imgEffect>
                      <a14:saturation sat="76000"/>
                    </a14:imgEffect>
                  </a14:imgLayer>
                </a14:imgProps>
              </a:ext>
              <a:ext uri="{28A0092B-C50C-407E-A947-70E740481C1C}">
                <a14:useLocalDpi xmlns:a14="http://schemas.microsoft.com/office/drawing/2010/main" val="0"/>
              </a:ext>
            </a:extLst>
          </a:blip>
          <a:srcRect/>
          <a:stretch>
            <a:fillRect/>
          </a:stretch>
        </p:blipFill>
        <p:spPr bwMode="auto">
          <a:xfrm>
            <a:off x="9471408" y="4888104"/>
            <a:ext cx="650143" cy="641150"/>
          </a:xfrm>
          <a:prstGeom prst="rect">
            <a:avLst/>
          </a:prstGeom>
          <a:noFill/>
          <a:extLst>
            <a:ext uri="{909E8E84-426E-40DD-AFC4-6F175D3DCCD1}">
              <a14:hiddenFill xmlns:a14="http://schemas.microsoft.com/office/drawing/2010/main">
                <a:solidFill>
                  <a:srgbClr val="FFFFFF"/>
                </a:solidFill>
              </a14:hiddenFill>
            </a:ext>
          </a:extLst>
        </p:spPr>
      </p:pic>
      <p:pic>
        <p:nvPicPr>
          <p:cNvPr id="14" name="图片 1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67982" y="4817054"/>
            <a:ext cx="834699" cy="834699"/>
          </a:xfrm>
          <a:prstGeom prst="rect">
            <a:avLst/>
          </a:prstGeom>
        </p:spPr>
      </p:pic>
      <p:sp>
        <p:nvSpPr>
          <p:cNvPr id="15" name="文本框 84"/>
          <p:cNvSpPr txBox="1"/>
          <p:nvPr/>
        </p:nvSpPr>
        <p:spPr>
          <a:xfrm>
            <a:off x="2452975" y="5638872"/>
            <a:ext cx="2384157" cy="369332"/>
          </a:xfrm>
          <a:prstGeom prst="rect">
            <a:avLst/>
          </a:prstGeom>
          <a:noFill/>
        </p:spPr>
        <p:txBody>
          <a:bodyPr wrap="square" rtlCol="0">
            <a:spAutoFit/>
          </a:bodyPr>
          <a:lstStyle/>
          <a:p>
            <a:pPr algn="ctr"/>
            <a:r>
              <a:rPr lang="zh-CN" altLang="en-US" dirty="0" smtClean="0"/>
              <a:t>视频</a:t>
            </a:r>
            <a:r>
              <a:rPr lang="zh-CN" altLang="en-US" dirty="0"/>
              <a:t>预览</a:t>
            </a:r>
            <a:endParaRPr lang="zh-CN" altLang="en-US" dirty="0"/>
          </a:p>
        </p:txBody>
      </p:sp>
      <p:pic>
        <p:nvPicPr>
          <p:cNvPr id="16" name="图片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89005" y="4991709"/>
            <a:ext cx="643029" cy="643029"/>
          </a:xfrm>
          <a:prstGeom prst="rect">
            <a:avLst/>
          </a:prstGeom>
        </p:spPr>
      </p:pic>
      <p:sp>
        <p:nvSpPr>
          <p:cNvPr id="17" name="文本框 84"/>
          <p:cNvSpPr txBox="1"/>
          <p:nvPr/>
        </p:nvSpPr>
        <p:spPr>
          <a:xfrm>
            <a:off x="6568416" y="5677890"/>
            <a:ext cx="2384157" cy="369332"/>
          </a:xfrm>
          <a:prstGeom prst="rect">
            <a:avLst/>
          </a:prstGeom>
          <a:noFill/>
        </p:spPr>
        <p:txBody>
          <a:bodyPr wrap="square" rtlCol="0">
            <a:spAutoFit/>
          </a:bodyPr>
          <a:lstStyle/>
          <a:p>
            <a:pPr algn="ctr"/>
            <a:r>
              <a:rPr lang="zh-CN" altLang="en-US" dirty="0" smtClean="0"/>
              <a:t>云台控制</a:t>
            </a:r>
            <a:endParaRPr lang="zh-CN" altLang="en-US" dirty="0"/>
          </a:p>
        </p:txBody>
      </p:sp>
    </p:spTree>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a:t>报警</a:t>
            </a:r>
            <a:r>
              <a:rPr lang="zh-CN" altLang="en-US" dirty="0" smtClean="0"/>
              <a:t>联网</a:t>
            </a:r>
            <a:endParaRPr lang="zh-CN" altLang="en-US" dirty="0"/>
          </a:p>
        </p:txBody>
      </p:sp>
      <p:pic>
        <p:nvPicPr>
          <p:cNvPr id="22" name="图片 21"/>
          <p:cNvPicPr>
            <a:picLocks noChangeAspect="1"/>
          </p:cNvPicPr>
          <p:nvPr/>
        </p:nvPicPr>
        <p:blipFill>
          <a:blip r:embed="rId1"/>
          <a:stretch>
            <a:fillRect/>
          </a:stretch>
        </p:blipFill>
        <p:spPr>
          <a:xfrm>
            <a:off x="459538" y="1726126"/>
            <a:ext cx="7061201" cy="4200619"/>
          </a:xfrm>
          <a:prstGeom prst="rect">
            <a:avLst/>
          </a:prstGeom>
        </p:spPr>
      </p:pic>
      <p:sp>
        <p:nvSpPr>
          <p:cNvPr id="23" name="矩形 22"/>
          <p:cNvSpPr/>
          <p:nvPr/>
        </p:nvSpPr>
        <p:spPr>
          <a:xfrm>
            <a:off x="8018843" y="2086935"/>
            <a:ext cx="3744416" cy="3185487"/>
          </a:xfrm>
          <a:prstGeom prst="rect">
            <a:avLst/>
          </a:prstGeom>
        </p:spPr>
        <p:txBody>
          <a:bodyPr wrap="square">
            <a:spAutoFit/>
          </a:bodyPr>
          <a:lstStyle/>
          <a:p>
            <a:pPr>
              <a:lnSpc>
                <a:spcPct val="150000"/>
              </a:lnSpc>
            </a:pPr>
            <a:r>
              <a:rPr lang="zh-CN" altLang="zh-CN" sz="1600" b="1" dirty="0">
                <a:latin typeface="微软雅黑" panose="020B0503020204020204" pitchFamily="34" charset="-122"/>
                <a:ea typeface="微软雅黑" panose="020B0503020204020204" pitchFamily="34" charset="-122"/>
              </a:rPr>
              <a:t>学校一键报警系统</a:t>
            </a:r>
            <a:r>
              <a:rPr lang="zh-CN" altLang="zh-CN" sz="1600" dirty="0">
                <a:latin typeface="微软雅黑" panose="020B0503020204020204" pitchFamily="34" charset="-122"/>
                <a:ea typeface="微软雅黑" panose="020B0503020204020204" pitchFamily="34" charset="-122"/>
              </a:rPr>
              <a:t>：</a:t>
            </a:r>
            <a:r>
              <a:rPr lang="zh-CN" altLang="zh-CN" sz="1400" dirty="0">
                <a:latin typeface="微软雅黑" panose="020B0503020204020204" pitchFamily="34" charset="-122"/>
                <a:ea typeface="微软雅黑" panose="020B0503020204020204" pitchFamily="34" charset="-122"/>
              </a:rPr>
              <a:t>采用具有混音功能的一键报警设备，实现事件现场和校保安的实时音视频对讲。</a:t>
            </a:r>
            <a:endParaRPr lang="zh-CN" altLang="zh-CN" sz="1600" dirty="0">
              <a:latin typeface="微软雅黑" panose="020B0503020204020204" pitchFamily="34" charset="-122"/>
              <a:ea typeface="微软雅黑" panose="020B0503020204020204" pitchFamily="34" charset="-122"/>
            </a:endParaRPr>
          </a:p>
          <a:p>
            <a:pPr>
              <a:lnSpc>
                <a:spcPct val="150000"/>
              </a:lnSpc>
            </a:pPr>
            <a:r>
              <a:rPr lang="zh-CN" altLang="zh-CN" sz="1600" b="1" dirty="0">
                <a:latin typeface="微软雅黑" panose="020B0503020204020204" pitchFamily="34" charset="-122"/>
                <a:ea typeface="微软雅黑" panose="020B0503020204020204" pitchFamily="34" charset="-122"/>
              </a:rPr>
              <a:t>教育局联网平台</a:t>
            </a:r>
            <a:r>
              <a:rPr lang="zh-CN" altLang="zh-CN" sz="1600" dirty="0">
                <a:latin typeface="微软雅黑" panose="020B0503020204020204" pitchFamily="34" charset="-122"/>
                <a:ea typeface="微软雅黑" panose="020B0503020204020204" pitchFamily="34" charset="-122"/>
              </a:rPr>
              <a:t>：</a:t>
            </a:r>
            <a:r>
              <a:rPr lang="zh-CN" altLang="en-US" sz="1400" dirty="0">
                <a:latin typeface="微软雅黑" panose="020B0503020204020204" pitchFamily="34" charset="-122"/>
                <a:ea typeface="微软雅黑" panose="020B0503020204020204" pitchFamily="34" charset="-122"/>
              </a:rPr>
              <a:t>至少</a:t>
            </a:r>
            <a:r>
              <a:rPr lang="zh-CN" altLang="zh-CN" sz="1400" dirty="0">
                <a:latin typeface="微软雅黑" panose="020B0503020204020204" pitchFamily="34" charset="-122"/>
                <a:ea typeface="微软雅黑" panose="020B0503020204020204" pitchFamily="34" charset="-122"/>
              </a:rPr>
              <a:t>接入学校</a:t>
            </a:r>
            <a:r>
              <a:rPr lang="zh-CN" altLang="en-US" sz="1400" dirty="0">
                <a:latin typeface="微软雅黑" panose="020B0503020204020204" pitchFamily="34" charset="-122"/>
                <a:ea typeface="微软雅黑" panose="020B0503020204020204" pitchFamily="34" charset="-122"/>
              </a:rPr>
              <a:t>门口由校保安触发的一键报警设备</a:t>
            </a:r>
            <a:r>
              <a:rPr lang="zh-CN" altLang="zh-CN" sz="1400" dirty="0">
                <a:latin typeface="微软雅黑" panose="020B0503020204020204" pitchFamily="34" charset="-122"/>
                <a:ea typeface="微软雅黑" panose="020B0503020204020204" pitchFamily="34" charset="-122"/>
              </a:rPr>
              <a:t>，完成报警数据管理</a:t>
            </a:r>
            <a:r>
              <a:rPr lang="zh-CN" altLang="en-US" sz="1400" dirty="0">
                <a:latin typeface="微软雅黑" panose="020B0503020204020204" pitchFamily="34" charset="-122"/>
                <a:ea typeface="微软雅黑" panose="020B0503020204020204" pitchFamily="34" charset="-122"/>
              </a:rPr>
              <a:t>和安全事件的应急指挥</a:t>
            </a:r>
            <a:r>
              <a:rPr lang="zh-CN" altLang="zh-CN" sz="1400" dirty="0">
                <a:latin typeface="微软雅黑" panose="020B0503020204020204" pitchFamily="34" charset="-122"/>
                <a:ea typeface="微软雅黑" panose="020B0503020204020204" pitchFamily="34" charset="-122"/>
              </a:rPr>
              <a:t>。</a:t>
            </a:r>
            <a:endParaRPr lang="zh-CN" altLang="zh-CN" sz="1400" dirty="0">
              <a:latin typeface="微软雅黑" panose="020B0503020204020204" pitchFamily="34" charset="-122"/>
              <a:ea typeface="微软雅黑" panose="020B0503020204020204" pitchFamily="34" charset="-122"/>
            </a:endParaRPr>
          </a:p>
          <a:p>
            <a:pPr>
              <a:lnSpc>
                <a:spcPct val="150000"/>
              </a:lnSpc>
            </a:pPr>
            <a:r>
              <a:rPr lang="zh-CN" altLang="en-US" sz="1600" b="1" dirty="0">
                <a:latin typeface="微软雅黑" panose="020B0503020204020204" pitchFamily="34" charset="-122"/>
                <a:ea typeface="微软雅黑" panose="020B0503020204020204" pitchFamily="34" charset="-122"/>
              </a:rPr>
              <a:t>接警中心建设：</a:t>
            </a:r>
            <a:endParaRPr lang="en-US" altLang="zh-CN" sz="1600" b="1" dirty="0">
              <a:latin typeface="微软雅黑" panose="020B0503020204020204" pitchFamily="34" charset="-122"/>
              <a:ea typeface="微软雅黑" panose="020B0503020204020204" pitchFamily="34" charset="-122"/>
            </a:endParaRPr>
          </a:p>
          <a:p>
            <a:pPr>
              <a:lnSpc>
                <a:spcPct val="150000"/>
              </a:lnSpc>
            </a:pPr>
            <a:r>
              <a:rPr lang="en-US" altLang="zh-CN" sz="1600" b="1" dirty="0">
                <a:latin typeface="微软雅黑" panose="020B0503020204020204" pitchFamily="34" charset="-122"/>
                <a:ea typeface="微软雅黑" panose="020B0503020204020204" pitchFamily="34" charset="-122"/>
              </a:rPr>
              <a:t>      </a:t>
            </a:r>
            <a:r>
              <a:rPr lang="zh-CN" altLang="en-US" sz="1400" b="1" dirty="0">
                <a:latin typeface="微软雅黑" panose="020B0503020204020204" pitchFamily="34" charset="-122"/>
                <a:ea typeface="微软雅黑" panose="020B0503020204020204" pitchFamily="34" charset="-122"/>
              </a:rPr>
              <a:t>模式一：自建</a:t>
            </a:r>
            <a:r>
              <a:rPr lang="en-US" altLang="zh-CN" sz="1400" b="1" dirty="0">
                <a:latin typeface="微软雅黑" panose="020B0503020204020204" pitchFamily="34" charset="-122"/>
                <a:ea typeface="微软雅黑" panose="020B0503020204020204" pitchFamily="34" charset="-122"/>
              </a:rPr>
              <a:t>A100</a:t>
            </a:r>
            <a:r>
              <a:rPr lang="zh-CN" altLang="en-US" sz="1400" b="1" dirty="0">
                <a:latin typeface="微软雅黑" panose="020B0503020204020204" pitchFamily="34" charset="-122"/>
                <a:ea typeface="微软雅黑" panose="020B0503020204020204" pitchFamily="34" charset="-122"/>
              </a:rPr>
              <a:t>和</a:t>
            </a:r>
            <a:r>
              <a:rPr lang="en-US" altLang="zh-CN" sz="1400" b="1" dirty="0">
                <a:latin typeface="微软雅黑" panose="020B0503020204020204" pitchFamily="34" charset="-122"/>
                <a:ea typeface="微软雅黑" panose="020B0503020204020204" pitchFamily="34" charset="-122"/>
              </a:rPr>
              <a:t>A200</a:t>
            </a:r>
            <a:r>
              <a:rPr lang="zh-CN" altLang="en-US" sz="1400" b="1" dirty="0">
                <a:latin typeface="微软雅黑" panose="020B0503020204020204" pitchFamily="34" charset="-122"/>
                <a:ea typeface="微软雅黑" panose="020B0503020204020204" pitchFamily="34" charset="-122"/>
              </a:rPr>
              <a:t>平台</a:t>
            </a:r>
            <a:endParaRPr lang="en-US" altLang="zh-CN" sz="1400" b="1" dirty="0">
              <a:latin typeface="微软雅黑" panose="020B0503020204020204" pitchFamily="34" charset="-122"/>
              <a:ea typeface="微软雅黑" panose="020B0503020204020204" pitchFamily="34" charset="-122"/>
            </a:endParaRPr>
          </a:p>
          <a:p>
            <a:pPr>
              <a:lnSpc>
                <a:spcPct val="150000"/>
              </a:lnSpc>
            </a:pPr>
            <a:r>
              <a:rPr lang="en-US" altLang="zh-CN" sz="1400" b="1" dirty="0">
                <a:latin typeface="微软雅黑" panose="020B0503020204020204" pitchFamily="34" charset="-122"/>
                <a:ea typeface="微软雅黑" panose="020B0503020204020204" pitchFamily="34" charset="-122"/>
              </a:rPr>
              <a:t>      </a:t>
            </a:r>
            <a:r>
              <a:rPr lang="zh-CN" altLang="en-US" sz="1400" b="1" dirty="0">
                <a:latin typeface="微软雅黑" panose="020B0503020204020204" pitchFamily="34" charset="-122"/>
                <a:ea typeface="微软雅黑" panose="020B0503020204020204" pitchFamily="34" charset="-122"/>
              </a:rPr>
              <a:t>模式二：租用</a:t>
            </a:r>
            <a:r>
              <a:rPr lang="en-US" altLang="zh-CN" sz="1400" b="1" dirty="0">
                <a:latin typeface="微软雅黑" panose="020B0503020204020204" pitchFamily="34" charset="-122"/>
                <a:ea typeface="微软雅黑" panose="020B0503020204020204" pitchFamily="34" charset="-122"/>
              </a:rPr>
              <a:t>A100</a:t>
            </a:r>
            <a:r>
              <a:rPr lang="zh-CN" altLang="en-US" sz="1400" b="1" dirty="0">
                <a:latin typeface="微软雅黑" panose="020B0503020204020204" pitchFamily="34" charset="-122"/>
                <a:ea typeface="微软雅黑" panose="020B0503020204020204" pitchFamily="34" charset="-122"/>
              </a:rPr>
              <a:t>平台，自建</a:t>
            </a:r>
            <a:r>
              <a:rPr lang="en-US" altLang="zh-CN" sz="1400" b="1" dirty="0">
                <a:latin typeface="微软雅黑" panose="020B0503020204020204" pitchFamily="34" charset="-122"/>
                <a:ea typeface="微软雅黑" panose="020B0503020204020204" pitchFamily="34" charset="-122"/>
              </a:rPr>
              <a:t>A200</a:t>
            </a:r>
            <a:r>
              <a:rPr lang="zh-CN" altLang="en-US" sz="1400" b="1" dirty="0">
                <a:latin typeface="微软雅黑" panose="020B0503020204020204" pitchFamily="34" charset="-122"/>
                <a:ea typeface="微软雅黑" panose="020B0503020204020204" pitchFamily="34" charset="-122"/>
              </a:rPr>
              <a:t>平台</a:t>
            </a:r>
            <a:endParaRPr lang="en-US" altLang="zh-CN" sz="1400" b="1" dirty="0">
              <a:latin typeface="微软雅黑" panose="020B0503020204020204" pitchFamily="34" charset="-122"/>
              <a:ea typeface="微软雅黑" panose="020B0503020204020204" pitchFamily="34" charset="-122"/>
            </a:endParaRPr>
          </a:p>
        </p:txBody>
      </p:sp>
    </p:spTree>
  </p:cSld>
  <p:clrMapOvr>
    <a:masterClrMapping/>
  </p:clrMapOvr>
  <p:transition spd="slow">
    <p:push dir="u"/>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smtClean="0"/>
              <a:t>校车联网</a:t>
            </a:r>
            <a:endParaRPr lang="zh-CN" altLang="en-US" dirty="0"/>
          </a:p>
        </p:txBody>
      </p:sp>
      <p:pic>
        <p:nvPicPr>
          <p:cNvPr id="19" name="图片 18"/>
          <p:cNvPicPr>
            <a:picLocks noChangeAspect="1"/>
          </p:cNvPicPr>
          <p:nvPr/>
        </p:nvPicPr>
        <p:blipFill>
          <a:blip r:embed="rId1"/>
          <a:stretch>
            <a:fillRect/>
          </a:stretch>
        </p:blipFill>
        <p:spPr>
          <a:xfrm>
            <a:off x="234252" y="1887416"/>
            <a:ext cx="11957748" cy="3455455"/>
          </a:xfrm>
          <a:prstGeom prst="rect">
            <a:avLst/>
          </a:prstGeom>
        </p:spPr>
      </p:pic>
      <p:sp>
        <p:nvSpPr>
          <p:cNvPr id="20" name="矩形 19"/>
          <p:cNvSpPr/>
          <p:nvPr/>
        </p:nvSpPr>
        <p:spPr>
          <a:xfrm>
            <a:off x="1487288" y="6274520"/>
            <a:ext cx="10282989" cy="369332"/>
          </a:xfrm>
          <a:prstGeom prst="rect">
            <a:avLst/>
          </a:prstGeom>
        </p:spPr>
        <p:txBody>
          <a:bodyPr wrap="square">
            <a:spAutoFit/>
          </a:bodyPr>
          <a:lstStyle/>
          <a:p>
            <a:r>
              <a:rPr lang="zh-CN" altLang="zh-CN" dirty="0">
                <a:ea typeface="微软雅黑" panose="020B0503020204020204" pitchFamily="34" charset="-122"/>
                <a:cs typeface="Times New Roman" panose="02020603050405020304" pitchFamily="18" charset="0"/>
              </a:rPr>
              <a:t>校车监控可视化，历史记录可查化，学生管理精准化，司机监管智能化，统计报表定制化</a:t>
            </a:r>
            <a:endParaRPr lang="zh-CN" altLang="en-US" dirty="0"/>
          </a:p>
        </p:txBody>
      </p:sp>
    </p:spTree>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smtClean="0"/>
              <a:t>国家政策解读</a:t>
            </a:r>
            <a:endParaRPr lang="zh-CN" altLang="en-US" dirty="0"/>
          </a:p>
        </p:txBody>
      </p:sp>
      <p:grpSp>
        <p:nvGrpSpPr>
          <p:cNvPr id="3" name="889f072c-72d8-494a-bc60-0a412885ffb5"/>
          <p:cNvGrpSpPr>
            <a:grpSpLocks noChangeAspect="1"/>
          </p:cNvGrpSpPr>
          <p:nvPr/>
        </p:nvGrpSpPr>
        <p:grpSpPr>
          <a:xfrm>
            <a:off x="1792603" y="1024693"/>
            <a:ext cx="9288000" cy="1999818"/>
            <a:chOff x="719138" y="2222691"/>
            <a:chExt cx="9288000" cy="1999818"/>
          </a:xfrm>
        </p:grpSpPr>
        <p:sp>
          <p:nvSpPr>
            <p:cNvPr id="5" name="任意多边形: 形状 72"/>
            <p:cNvSpPr/>
            <p:nvPr/>
          </p:nvSpPr>
          <p:spPr bwMode="auto">
            <a:xfrm>
              <a:off x="2284145" y="2222691"/>
              <a:ext cx="179973" cy="179973"/>
            </a:xfrm>
            <a:custGeom>
              <a:avLst/>
              <a:gdLst>
                <a:gd name="connsiteX0" fmla="*/ 221853 w 338138"/>
                <a:gd name="connsiteY0" fmla="*/ 169862 h 338138"/>
                <a:gd name="connsiteX1" fmla="*/ 243284 w 338138"/>
                <a:gd name="connsiteY1" fmla="*/ 169862 h 338138"/>
                <a:gd name="connsiteX2" fmla="*/ 254000 w 338138"/>
                <a:gd name="connsiteY2" fmla="*/ 180379 h 338138"/>
                <a:gd name="connsiteX3" fmla="*/ 254000 w 338138"/>
                <a:gd name="connsiteY3" fmla="*/ 243483 h 338138"/>
                <a:gd name="connsiteX4" fmla="*/ 243284 w 338138"/>
                <a:gd name="connsiteY4" fmla="*/ 254000 h 338138"/>
                <a:gd name="connsiteX5" fmla="*/ 221853 w 338138"/>
                <a:gd name="connsiteY5" fmla="*/ 254000 h 338138"/>
                <a:gd name="connsiteX6" fmla="*/ 211137 w 338138"/>
                <a:gd name="connsiteY6" fmla="*/ 243483 h 338138"/>
                <a:gd name="connsiteX7" fmla="*/ 211137 w 338138"/>
                <a:gd name="connsiteY7" fmla="*/ 180379 h 338138"/>
                <a:gd name="connsiteX8" fmla="*/ 221853 w 338138"/>
                <a:gd name="connsiteY8" fmla="*/ 169862 h 338138"/>
                <a:gd name="connsiteX9" fmla="*/ 94853 w 338138"/>
                <a:gd name="connsiteY9" fmla="*/ 127000 h 338138"/>
                <a:gd name="connsiteX10" fmla="*/ 116284 w 338138"/>
                <a:gd name="connsiteY10" fmla="*/ 127000 h 338138"/>
                <a:gd name="connsiteX11" fmla="*/ 127000 w 338138"/>
                <a:gd name="connsiteY11" fmla="*/ 137583 h 338138"/>
                <a:gd name="connsiteX12" fmla="*/ 127000 w 338138"/>
                <a:gd name="connsiteY12" fmla="*/ 243417 h 338138"/>
                <a:gd name="connsiteX13" fmla="*/ 116284 w 338138"/>
                <a:gd name="connsiteY13" fmla="*/ 254000 h 338138"/>
                <a:gd name="connsiteX14" fmla="*/ 94853 w 338138"/>
                <a:gd name="connsiteY14" fmla="*/ 254000 h 338138"/>
                <a:gd name="connsiteX15" fmla="*/ 84137 w 338138"/>
                <a:gd name="connsiteY15" fmla="*/ 243417 h 338138"/>
                <a:gd name="connsiteX16" fmla="*/ 84137 w 338138"/>
                <a:gd name="connsiteY16" fmla="*/ 137583 h 338138"/>
                <a:gd name="connsiteX17" fmla="*/ 94853 w 338138"/>
                <a:gd name="connsiteY17" fmla="*/ 127000 h 338138"/>
                <a:gd name="connsiteX18" fmla="*/ 285353 w 338138"/>
                <a:gd name="connsiteY18" fmla="*/ 85725 h 338138"/>
                <a:gd name="connsiteX19" fmla="*/ 306784 w 338138"/>
                <a:gd name="connsiteY19" fmla="*/ 85725 h 338138"/>
                <a:gd name="connsiteX20" fmla="*/ 317500 w 338138"/>
                <a:gd name="connsiteY20" fmla="*/ 96242 h 338138"/>
                <a:gd name="connsiteX21" fmla="*/ 317500 w 338138"/>
                <a:gd name="connsiteY21" fmla="*/ 243483 h 338138"/>
                <a:gd name="connsiteX22" fmla="*/ 306784 w 338138"/>
                <a:gd name="connsiteY22" fmla="*/ 254000 h 338138"/>
                <a:gd name="connsiteX23" fmla="*/ 285353 w 338138"/>
                <a:gd name="connsiteY23" fmla="*/ 254000 h 338138"/>
                <a:gd name="connsiteX24" fmla="*/ 274637 w 338138"/>
                <a:gd name="connsiteY24" fmla="*/ 243483 h 338138"/>
                <a:gd name="connsiteX25" fmla="*/ 274637 w 338138"/>
                <a:gd name="connsiteY25" fmla="*/ 96242 h 338138"/>
                <a:gd name="connsiteX26" fmla="*/ 285353 w 338138"/>
                <a:gd name="connsiteY26" fmla="*/ 85725 h 338138"/>
                <a:gd name="connsiteX27" fmla="*/ 158353 w 338138"/>
                <a:gd name="connsiteY27" fmla="*/ 42862 h 338138"/>
                <a:gd name="connsiteX28" fmla="*/ 179784 w 338138"/>
                <a:gd name="connsiteY28" fmla="*/ 42862 h 338138"/>
                <a:gd name="connsiteX29" fmla="*/ 190500 w 338138"/>
                <a:gd name="connsiteY29" fmla="*/ 53419 h 338138"/>
                <a:gd name="connsiteX30" fmla="*/ 190500 w 338138"/>
                <a:gd name="connsiteY30" fmla="*/ 243443 h 338138"/>
                <a:gd name="connsiteX31" fmla="*/ 179784 w 338138"/>
                <a:gd name="connsiteY31" fmla="*/ 254000 h 338138"/>
                <a:gd name="connsiteX32" fmla="*/ 158353 w 338138"/>
                <a:gd name="connsiteY32" fmla="*/ 254000 h 338138"/>
                <a:gd name="connsiteX33" fmla="*/ 147637 w 338138"/>
                <a:gd name="connsiteY33" fmla="*/ 243443 h 338138"/>
                <a:gd name="connsiteX34" fmla="*/ 147637 w 338138"/>
                <a:gd name="connsiteY34" fmla="*/ 53419 h 338138"/>
                <a:gd name="connsiteX35" fmla="*/ 158353 w 338138"/>
                <a:gd name="connsiteY35" fmla="*/ 42862 h 338138"/>
                <a:gd name="connsiteX36" fmla="*/ 0 w 338138"/>
                <a:gd name="connsiteY36" fmla="*/ 0 h 338138"/>
                <a:gd name="connsiteX37" fmla="*/ 42267 w 338138"/>
                <a:gd name="connsiteY37" fmla="*/ 0 h 338138"/>
                <a:gd name="connsiteX38" fmla="*/ 42267 w 338138"/>
                <a:gd name="connsiteY38" fmla="*/ 295871 h 338138"/>
                <a:gd name="connsiteX39" fmla="*/ 338138 w 338138"/>
                <a:gd name="connsiteY39" fmla="*/ 295871 h 338138"/>
                <a:gd name="connsiteX40" fmla="*/ 338138 w 338138"/>
                <a:gd name="connsiteY40" fmla="*/ 338138 h 338138"/>
                <a:gd name="connsiteX41" fmla="*/ 21133 w 338138"/>
                <a:gd name="connsiteY41" fmla="*/ 338138 h 338138"/>
                <a:gd name="connsiteX42" fmla="*/ 0 w 338138"/>
                <a:gd name="connsiteY42" fmla="*/ 317005 h 338138"/>
                <a:gd name="connsiteX43" fmla="*/ 0 w 338138"/>
                <a:gd name="connsiteY43" fmla="*/ 0 h 338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38138" h="338138">
                  <a:moveTo>
                    <a:pt x="221853" y="169862"/>
                  </a:moveTo>
                  <a:cubicBezTo>
                    <a:pt x="221853" y="169862"/>
                    <a:pt x="221853" y="169862"/>
                    <a:pt x="243284" y="169862"/>
                  </a:cubicBezTo>
                  <a:cubicBezTo>
                    <a:pt x="248642" y="169862"/>
                    <a:pt x="254000" y="175121"/>
                    <a:pt x="254000" y="180379"/>
                  </a:cubicBezTo>
                  <a:cubicBezTo>
                    <a:pt x="254000" y="180379"/>
                    <a:pt x="254000" y="180379"/>
                    <a:pt x="254000" y="243483"/>
                  </a:cubicBezTo>
                  <a:cubicBezTo>
                    <a:pt x="254000" y="248742"/>
                    <a:pt x="248642" y="254000"/>
                    <a:pt x="243284" y="254000"/>
                  </a:cubicBezTo>
                  <a:cubicBezTo>
                    <a:pt x="243284" y="254000"/>
                    <a:pt x="243284" y="254000"/>
                    <a:pt x="221853" y="254000"/>
                  </a:cubicBezTo>
                  <a:cubicBezTo>
                    <a:pt x="216495" y="254000"/>
                    <a:pt x="211137" y="248742"/>
                    <a:pt x="211137" y="243483"/>
                  </a:cubicBezTo>
                  <a:cubicBezTo>
                    <a:pt x="211137" y="243483"/>
                    <a:pt x="211137" y="243483"/>
                    <a:pt x="211137" y="180379"/>
                  </a:cubicBezTo>
                  <a:cubicBezTo>
                    <a:pt x="211137" y="175121"/>
                    <a:pt x="216495" y="169862"/>
                    <a:pt x="221853" y="169862"/>
                  </a:cubicBezTo>
                  <a:close/>
                  <a:moveTo>
                    <a:pt x="94853" y="127000"/>
                  </a:moveTo>
                  <a:cubicBezTo>
                    <a:pt x="94853" y="127000"/>
                    <a:pt x="94853" y="127000"/>
                    <a:pt x="116284" y="127000"/>
                  </a:cubicBezTo>
                  <a:cubicBezTo>
                    <a:pt x="121642" y="127000"/>
                    <a:pt x="127000" y="132292"/>
                    <a:pt x="127000" y="137583"/>
                  </a:cubicBezTo>
                  <a:cubicBezTo>
                    <a:pt x="127000" y="137583"/>
                    <a:pt x="127000" y="137583"/>
                    <a:pt x="127000" y="243417"/>
                  </a:cubicBezTo>
                  <a:cubicBezTo>
                    <a:pt x="127000" y="248708"/>
                    <a:pt x="121642" y="254000"/>
                    <a:pt x="116284" y="254000"/>
                  </a:cubicBezTo>
                  <a:cubicBezTo>
                    <a:pt x="116284" y="254000"/>
                    <a:pt x="116284" y="254000"/>
                    <a:pt x="94853" y="254000"/>
                  </a:cubicBezTo>
                  <a:cubicBezTo>
                    <a:pt x="89495" y="254000"/>
                    <a:pt x="84137" y="248708"/>
                    <a:pt x="84137" y="243417"/>
                  </a:cubicBezTo>
                  <a:cubicBezTo>
                    <a:pt x="84137" y="243417"/>
                    <a:pt x="84137" y="243417"/>
                    <a:pt x="84137" y="137583"/>
                  </a:cubicBezTo>
                  <a:cubicBezTo>
                    <a:pt x="84137" y="132292"/>
                    <a:pt x="89495" y="127000"/>
                    <a:pt x="94853" y="127000"/>
                  </a:cubicBezTo>
                  <a:close/>
                  <a:moveTo>
                    <a:pt x="285353" y="85725"/>
                  </a:moveTo>
                  <a:cubicBezTo>
                    <a:pt x="285353" y="85725"/>
                    <a:pt x="285353" y="85725"/>
                    <a:pt x="306784" y="85725"/>
                  </a:cubicBezTo>
                  <a:cubicBezTo>
                    <a:pt x="312142" y="85725"/>
                    <a:pt x="317500" y="90984"/>
                    <a:pt x="317500" y="96242"/>
                  </a:cubicBezTo>
                  <a:cubicBezTo>
                    <a:pt x="317500" y="96242"/>
                    <a:pt x="317500" y="96242"/>
                    <a:pt x="317500" y="243483"/>
                  </a:cubicBezTo>
                  <a:cubicBezTo>
                    <a:pt x="317500" y="248742"/>
                    <a:pt x="312142" y="254000"/>
                    <a:pt x="306784" y="254000"/>
                  </a:cubicBezTo>
                  <a:cubicBezTo>
                    <a:pt x="306784" y="254000"/>
                    <a:pt x="306784" y="254000"/>
                    <a:pt x="285353" y="254000"/>
                  </a:cubicBezTo>
                  <a:cubicBezTo>
                    <a:pt x="279995" y="254000"/>
                    <a:pt x="274637" y="248742"/>
                    <a:pt x="274637" y="243483"/>
                  </a:cubicBezTo>
                  <a:cubicBezTo>
                    <a:pt x="274637" y="243483"/>
                    <a:pt x="274637" y="243483"/>
                    <a:pt x="274637" y="96242"/>
                  </a:cubicBezTo>
                  <a:cubicBezTo>
                    <a:pt x="274637" y="90984"/>
                    <a:pt x="279995" y="85725"/>
                    <a:pt x="285353" y="85725"/>
                  </a:cubicBezTo>
                  <a:close/>
                  <a:moveTo>
                    <a:pt x="158353" y="42862"/>
                  </a:moveTo>
                  <a:cubicBezTo>
                    <a:pt x="158353" y="42862"/>
                    <a:pt x="158353" y="42862"/>
                    <a:pt x="179784" y="42862"/>
                  </a:cubicBezTo>
                  <a:cubicBezTo>
                    <a:pt x="185142" y="42862"/>
                    <a:pt x="190500" y="48140"/>
                    <a:pt x="190500" y="53419"/>
                  </a:cubicBezTo>
                  <a:cubicBezTo>
                    <a:pt x="190500" y="53419"/>
                    <a:pt x="190500" y="53419"/>
                    <a:pt x="190500" y="243443"/>
                  </a:cubicBezTo>
                  <a:cubicBezTo>
                    <a:pt x="190500" y="248722"/>
                    <a:pt x="185142" y="254000"/>
                    <a:pt x="179784" y="254000"/>
                  </a:cubicBezTo>
                  <a:cubicBezTo>
                    <a:pt x="179784" y="254000"/>
                    <a:pt x="179784" y="254000"/>
                    <a:pt x="158353" y="254000"/>
                  </a:cubicBezTo>
                  <a:cubicBezTo>
                    <a:pt x="152995" y="254000"/>
                    <a:pt x="147637" y="248722"/>
                    <a:pt x="147637" y="243443"/>
                  </a:cubicBezTo>
                  <a:cubicBezTo>
                    <a:pt x="147637" y="243443"/>
                    <a:pt x="147637" y="243443"/>
                    <a:pt x="147637" y="53419"/>
                  </a:cubicBezTo>
                  <a:cubicBezTo>
                    <a:pt x="147637" y="48140"/>
                    <a:pt x="152995" y="42862"/>
                    <a:pt x="158353" y="42862"/>
                  </a:cubicBezTo>
                  <a:close/>
                  <a:moveTo>
                    <a:pt x="0" y="0"/>
                  </a:moveTo>
                  <a:cubicBezTo>
                    <a:pt x="0" y="0"/>
                    <a:pt x="0" y="0"/>
                    <a:pt x="42267" y="0"/>
                  </a:cubicBezTo>
                  <a:cubicBezTo>
                    <a:pt x="42267" y="0"/>
                    <a:pt x="42267" y="0"/>
                    <a:pt x="42267" y="295871"/>
                  </a:cubicBezTo>
                  <a:lnTo>
                    <a:pt x="338138" y="295871"/>
                  </a:lnTo>
                  <a:cubicBezTo>
                    <a:pt x="338138" y="295871"/>
                    <a:pt x="338138" y="295871"/>
                    <a:pt x="338138" y="338138"/>
                  </a:cubicBezTo>
                  <a:cubicBezTo>
                    <a:pt x="338138" y="338138"/>
                    <a:pt x="338138" y="338138"/>
                    <a:pt x="21133" y="338138"/>
                  </a:cubicBezTo>
                  <a:cubicBezTo>
                    <a:pt x="9246" y="338138"/>
                    <a:pt x="0" y="328892"/>
                    <a:pt x="0" y="317005"/>
                  </a:cubicBezTo>
                  <a:cubicBezTo>
                    <a:pt x="0" y="317005"/>
                    <a:pt x="0" y="317005"/>
                    <a:pt x="0" y="0"/>
                  </a:cubicBezTo>
                  <a:close/>
                </a:path>
              </a:pathLst>
            </a:custGeom>
            <a:solidFill>
              <a:srgbClr val="FFFFFF"/>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rgbClr val="000000"/>
                </a:solidFill>
                <a:effectLst/>
                <a:uLnTx/>
                <a:uFillTx/>
                <a:latin typeface="Arial" panose="020B0604020202020204"/>
                <a:ea typeface="微软雅黑" panose="020B0503020204020204" pitchFamily="34" charset="-122"/>
                <a:cs typeface="+mn-cs"/>
              </a:endParaRPr>
            </a:p>
          </p:txBody>
        </p:sp>
        <p:sp>
          <p:nvSpPr>
            <p:cNvPr id="18" name="箭头: 五边形 3"/>
            <p:cNvSpPr/>
            <p:nvPr/>
          </p:nvSpPr>
          <p:spPr>
            <a:xfrm>
              <a:off x="719138" y="3501008"/>
              <a:ext cx="9288000" cy="152456"/>
            </a:xfrm>
            <a:prstGeom prst="homePlate">
              <a:avLst/>
            </a:prstGeom>
            <a:solidFill>
              <a:schemeClr val="bg1">
                <a:lumMod val="85000"/>
              </a:schemeClr>
            </a:solidFill>
            <a:ln w="63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rgbClr val="FFFFFF"/>
                </a:solidFill>
                <a:effectLst/>
                <a:uLnTx/>
                <a:uFillTx/>
                <a:latin typeface="Arial" panose="020B0604020202020204"/>
                <a:ea typeface="微软雅黑" panose="020B0503020204020204" pitchFamily="34" charset="-122"/>
                <a:cs typeface="+mn-cs"/>
              </a:endParaRPr>
            </a:p>
          </p:txBody>
        </p:sp>
        <p:sp>
          <p:nvSpPr>
            <p:cNvPr id="19" name="椭圆 18"/>
            <p:cNvSpPr/>
            <p:nvPr/>
          </p:nvSpPr>
          <p:spPr>
            <a:xfrm>
              <a:off x="769370" y="3379932"/>
              <a:ext cx="389394" cy="389394"/>
            </a:xfrm>
            <a:prstGeom prst="ellipse">
              <a:avLst/>
            </a:prstGeom>
            <a:solidFill>
              <a:schemeClr val="bg1"/>
            </a:solidFill>
            <a:ln w="38100">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lIns="0" tIns="0" rIns="0" bIns="0" anchor="ctr" anchorCtr="1">
              <a:normAutofit fontScale="62500" lnSpcReduction="20000"/>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en-US" sz="1800" b="0" i="0" u="none" strike="noStrike" kern="1200" cap="none" spc="0" normalizeH="0" baseline="0" noProof="0" dirty="0">
                  <a:ln>
                    <a:noFill/>
                  </a:ln>
                  <a:solidFill>
                    <a:srgbClr val="000000">
                      <a:lumMod val="50000"/>
                      <a:lumOff val="50000"/>
                    </a:srgbClr>
                  </a:solidFill>
                  <a:effectLst/>
                  <a:uLnTx/>
                  <a:uFillTx/>
                  <a:latin typeface="Impact" panose="020B0806030902050204" pitchFamily="34" charset="0"/>
                  <a:ea typeface="微软雅黑" panose="020B0503020204020204" pitchFamily="34" charset="-122"/>
                  <a:cs typeface="+mn-cs"/>
                </a:rPr>
                <a:t>2016</a:t>
              </a:r>
              <a:endParaRPr kumimoji="0" lang="en-US" sz="1800" b="0" i="0" u="none" strike="noStrike" kern="1200" cap="none" spc="0" normalizeH="0" baseline="0" noProof="0" dirty="0">
                <a:ln>
                  <a:noFill/>
                </a:ln>
                <a:solidFill>
                  <a:srgbClr val="000000">
                    <a:lumMod val="50000"/>
                    <a:lumOff val="50000"/>
                  </a:srgbClr>
                </a:solidFill>
                <a:effectLst/>
                <a:uLnTx/>
                <a:uFillTx/>
                <a:latin typeface="Impact" panose="020B0806030902050204" pitchFamily="34" charset="0"/>
                <a:ea typeface="微软雅黑" panose="020B0503020204020204" pitchFamily="34" charset="-122"/>
                <a:cs typeface="+mn-cs"/>
              </a:endParaRPr>
            </a:p>
          </p:txBody>
        </p:sp>
        <p:sp>
          <p:nvSpPr>
            <p:cNvPr id="20" name="椭圆 19"/>
            <p:cNvSpPr/>
            <p:nvPr/>
          </p:nvSpPr>
          <p:spPr>
            <a:xfrm>
              <a:off x="3599066" y="3379932"/>
              <a:ext cx="389394" cy="389394"/>
            </a:xfrm>
            <a:prstGeom prst="ellipse">
              <a:avLst/>
            </a:prstGeom>
            <a:solidFill>
              <a:schemeClr val="bg1"/>
            </a:solidFill>
            <a:ln w="38100">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lIns="0" tIns="0" rIns="0" bIns="0" anchor="ctr" anchorCtr="1">
              <a:normAutofit fontScale="62500" lnSpcReduction="20000"/>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en-US" sz="1800" b="0" i="0" u="none" strike="noStrike" kern="1200" cap="none" spc="0" normalizeH="0" baseline="0" noProof="0" dirty="0">
                  <a:ln>
                    <a:noFill/>
                  </a:ln>
                  <a:solidFill>
                    <a:srgbClr val="000000">
                      <a:lumMod val="50000"/>
                      <a:lumOff val="50000"/>
                    </a:srgbClr>
                  </a:solidFill>
                  <a:effectLst/>
                  <a:uLnTx/>
                  <a:uFillTx/>
                  <a:latin typeface="Impact" panose="020B0806030902050204" pitchFamily="34" charset="0"/>
                  <a:ea typeface="微软雅黑" panose="020B0503020204020204" pitchFamily="34" charset="-122"/>
                  <a:cs typeface="+mn-cs"/>
                </a:rPr>
                <a:t>2017</a:t>
              </a:r>
              <a:endParaRPr kumimoji="0" lang="en-US" sz="1800" b="0" i="0" u="none" strike="noStrike" kern="1200" cap="none" spc="0" normalizeH="0" baseline="0" noProof="0" dirty="0">
                <a:ln>
                  <a:noFill/>
                </a:ln>
                <a:solidFill>
                  <a:srgbClr val="000000">
                    <a:lumMod val="50000"/>
                    <a:lumOff val="50000"/>
                  </a:srgbClr>
                </a:solidFill>
                <a:effectLst/>
                <a:uLnTx/>
                <a:uFillTx/>
                <a:latin typeface="Impact" panose="020B0806030902050204" pitchFamily="34" charset="0"/>
                <a:ea typeface="微软雅黑" panose="020B0503020204020204" pitchFamily="34" charset="-122"/>
                <a:cs typeface="+mn-cs"/>
              </a:endParaRPr>
            </a:p>
          </p:txBody>
        </p:sp>
        <p:sp>
          <p:nvSpPr>
            <p:cNvPr id="21" name="椭圆 20"/>
            <p:cNvSpPr/>
            <p:nvPr/>
          </p:nvSpPr>
          <p:spPr>
            <a:xfrm>
              <a:off x="6428762" y="3379932"/>
              <a:ext cx="389394" cy="389394"/>
            </a:xfrm>
            <a:prstGeom prst="ellipse">
              <a:avLst/>
            </a:prstGeom>
            <a:solidFill>
              <a:schemeClr val="bg1"/>
            </a:solidFill>
            <a:ln w="38100">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lIns="0" tIns="0" rIns="0" bIns="0" anchor="ctr" anchorCtr="1">
              <a:normAutofit fontScale="62500" lnSpcReduction="20000"/>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en-US" sz="1800" b="0" i="0" u="none" strike="noStrike" kern="1200" cap="none" spc="0" normalizeH="0" baseline="0" noProof="0" dirty="0">
                  <a:ln>
                    <a:noFill/>
                  </a:ln>
                  <a:solidFill>
                    <a:srgbClr val="000000">
                      <a:lumMod val="50000"/>
                      <a:lumOff val="50000"/>
                    </a:srgbClr>
                  </a:solidFill>
                  <a:effectLst/>
                  <a:uLnTx/>
                  <a:uFillTx/>
                  <a:latin typeface="Impact" panose="020B0806030902050204" pitchFamily="34" charset="0"/>
                  <a:ea typeface="微软雅黑" panose="020B0503020204020204" pitchFamily="34" charset="-122"/>
                  <a:cs typeface="+mn-cs"/>
                </a:rPr>
                <a:t>2017</a:t>
              </a:r>
              <a:endParaRPr kumimoji="0" lang="en-US" sz="1800" b="0" i="0" u="none" strike="noStrike" kern="1200" cap="none" spc="0" normalizeH="0" baseline="0" noProof="0" dirty="0">
                <a:ln>
                  <a:noFill/>
                </a:ln>
                <a:solidFill>
                  <a:srgbClr val="000000">
                    <a:lumMod val="50000"/>
                    <a:lumOff val="50000"/>
                  </a:srgbClr>
                </a:solidFill>
                <a:effectLst/>
                <a:uLnTx/>
                <a:uFillTx/>
                <a:latin typeface="Impact" panose="020B0806030902050204" pitchFamily="34" charset="0"/>
                <a:ea typeface="微软雅黑" panose="020B0503020204020204" pitchFamily="34" charset="-122"/>
                <a:cs typeface="+mn-cs"/>
              </a:endParaRPr>
            </a:p>
          </p:txBody>
        </p:sp>
        <p:sp>
          <p:nvSpPr>
            <p:cNvPr id="22" name="椭圆 21"/>
            <p:cNvSpPr/>
            <p:nvPr/>
          </p:nvSpPr>
          <p:spPr>
            <a:xfrm>
              <a:off x="9258459" y="3379932"/>
              <a:ext cx="389394" cy="389394"/>
            </a:xfrm>
            <a:prstGeom prst="ellipse">
              <a:avLst/>
            </a:prstGeom>
            <a:solidFill>
              <a:schemeClr val="bg1"/>
            </a:solidFill>
            <a:ln w="38100">
              <a:solidFill>
                <a:srgbClr val="FF0000"/>
              </a:solidFill>
            </a:ln>
            <a:effectLst/>
          </p:spPr>
          <p:style>
            <a:lnRef idx="1">
              <a:schemeClr val="accent1"/>
            </a:lnRef>
            <a:fillRef idx="3">
              <a:schemeClr val="accent1"/>
            </a:fillRef>
            <a:effectRef idx="2">
              <a:schemeClr val="accent1"/>
            </a:effectRef>
            <a:fontRef idx="minor">
              <a:schemeClr val="lt1"/>
            </a:fontRef>
          </p:style>
          <p:txBody>
            <a:bodyPr lIns="0" tIns="0" rIns="0" bIns="0" anchor="ctr" anchorCtr="1">
              <a:normAutofit fontScale="92500" lnSpcReduction="20000"/>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en-US" sz="1800" b="0" i="0" u="none" strike="noStrike" kern="1200" cap="none" spc="0" normalizeH="0" baseline="0" noProof="0" dirty="0" smtClean="0">
                  <a:ln>
                    <a:noFill/>
                  </a:ln>
                  <a:solidFill>
                    <a:srgbClr val="FF3737"/>
                  </a:solidFill>
                  <a:effectLst/>
                  <a:uLnTx/>
                  <a:uFillTx/>
                  <a:latin typeface="Snap ITC" panose="04040A07060A02020202" pitchFamily="82" charset="0"/>
                  <a:ea typeface="微软雅黑" panose="020B0503020204020204" pitchFamily="34" charset="-122"/>
                  <a:cs typeface="+mn-cs"/>
                </a:rPr>
                <a:t>…</a:t>
              </a:r>
              <a:endParaRPr kumimoji="0" lang="en-US" sz="1800" b="0" i="0" u="none" strike="noStrike" kern="1200" cap="none" spc="0" normalizeH="0" baseline="0" noProof="0" dirty="0">
                <a:ln>
                  <a:noFill/>
                </a:ln>
                <a:solidFill>
                  <a:srgbClr val="FF3737"/>
                </a:solidFill>
                <a:effectLst/>
                <a:uLnTx/>
                <a:uFillTx/>
                <a:latin typeface="Snap ITC" panose="04040A07060A02020202" pitchFamily="82" charset="0"/>
                <a:ea typeface="微软雅黑" panose="020B0503020204020204" pitchFamily="34" charset="-122"/>
                <a:cs typeface="+mn-cs"/>
              </a:endParaRPr>
            </a:p>
          </p:txBody>
        </p:sp>
        <p:sp>
          <p:nvSpPr>
            <p:cNvPr id="23" name="椭圆 22"/>
            <p:cNvSpPr/>
            <p:nvPr/>
          </p:nvSpPr>
          <p:spPr>
            <a:xfrm>
              <a:off x="2184218" y="3379933"/>
              <a:ext cx="389394" cy="389394"/>
            </a:xfrm>
            <a:prstGeom prst="ellipse">
              <a:avLst/>
            </a:prstGeom>
            <a:solidFill>
              <a:schemeClr val="bg1"/>
            </a:solidFill>
            <a:ln w="38100">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lIns="0" tIns="0" rIns="0" bIns="0" anchor="ctr" anchorCtr="1">
              <a:normAutofit fontScale="62500" lnSpcReduction="20000"/>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en-US" sz="1800" b="0" i="0" u="none" strike="noStrike" kern="1200" cap="none" spc="0" normalizeH="0" baseline="0" noProof="0" dirty="0">
                  <a:ln>
                    <a:noFill/>
                  </a:ln>
                  <a:solidFill>
                    <a:srgbClr val="000000">
                      <a:lumMod val="50000"/>
                      <a:lumOff val="50000"/>
                    </a:srgbClr>
                  </a:solidFill>
                  <a:effectLst/>
                  <a:uLnTx/>
                  <a:uFillTx/>
                  <a:latin typeface="Impact" panose="020B0806030902050204" pitchFamily="34" charset="0"/>
                  <a:ea typeface="微软雅黑" panose="020B0503020204020204" pitchFamily="34" charset="-122"/>
                  <a:cs typeface="+mn-cs"/>
                </a:rPr>
                <a:t>2017</a:t>
              </a:r>
              <a:endParaRPr kumimoji="0" lang="en-US" sz="1800" b="0" i="0" u="none" strike="noStrike" kern="1200" cap="none" spc="0" normalizeH="0" baseline="0" noProof="0" dirty="0">
                <a:ln>
                  <a:noFill/>
                </a:ln>
                <a:solidFill>
                  <a:srgbClr val="000000">
                    <a:lumMod val="50000"/>
                    <a:lumOff val="50000"/>
                  </a:srgbClr>
                </a:solidFill>
                <a:effectLst/>
                <a:uLnTx/>
                <a:uFillTx/>
                <a:latin typeface="Impact" panose="020B0806030902050204" pitchFamily="34" charset="0"/>
                <a:ea typeface="微软雅黑" panose="020B0503020204020204" pitchFamily="34" charset="-122"/>
                <a:cs typeface="+mn-cs"/>
              </a:endParaRPr>
            </a:p>
          </p:txBody>
        </p:sp>
        <p:sp>
          <p:nvSpPr>
            <p:cNvPr id="24" name="椭圆 23"/>
            <p:cNvSpPr/>
            <p:nvPr/>
          </p:nvSpPr>
          <p:spPr>
            <a:xfrm>
              <a:off x="5013914" y="3379933"/>
              <a:ext cx="389394" cy="389394"/>
            </a:xfrm>
            <a:prstGeom prst="ellipse">
              <a:avLst/>
            </a:prstGeom>
            <a:solidFill>
              <a:schemeClr val="bg1"/>
            </a:solidFill>
            <a:ln w="38100">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lIns="0" tIns="0" rIns="0" bIns="0" anchor="ctr" anchorCtr="1">
              <a:normAutofit fontScale="62500" lnSpcReduction="20000"/>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en-US" sz="1800" b="0" i="0" u="none" strike="noStrike" kern="1200" cap="none" spc="0" normalizeH="0" baseline="0" noProof="0" dirty="0">
                  <a:ln>
                    <a:noFill/>
                  </a:ln>
                  <a:solidFill>
                    <a:srgbClr val="000000">
                      <a:lumMod val="50000"/>
                      <a:lumOff val="50000"/>
                    </a:srgbClr>
                  </a:solidFill>
                  <a:effectLst/>
                  <a:uLnTx/>
                  <a:uFillTx/>
                  <a:latin typeface="Impact" panose="020B0806030902050204" pitchFamily="34" charset="0"/>
                  <a:ea typeface="微软雅黑" panose="020B0503020204020204" pitchFamily="34" charset="-122"/>
                  <a:cs typeface="+mn-cs"/>
                </a:rPr>
                <a:t>2017</a:t>
              </a:r>
              <a:endParaRPr kumimoji="0" lang="en-US" sz="1800" b="0" i="0" u="none" strike="noStrike" kern="1200" cap="none" spc="0" normalizeH="0" baseline="0" noProof="0" dirty="0">
                <a:ln>
                  <a:noFill/>
                </a:ln>
                <a:solidFill>
                  <a:srgbClr val="000000">
                    <a:lumMod val="50000"/>
                    <a:lumOff val="50000"/>
                  </a:srgbClr>
                </a:solidFill>
                <a:effectLst/>
                <a:uLnTx/>
                <a:uFillTx/>
                <a:latin typeface="Impact" panose="020B0806030902050204" pitchFamily="34" charset="0"/>
                <a:ea typeface="微软雅黑" panose="020B0503020204020204" pitchFamily="34" charset="-122"/>
                <a:cs typeface="+mn-cs"/>
              </a:endParaRPr>
            </a:p>
          </p:txBody>
        </p:sp>
        <p:sp>
          <p:nvSpPr>
            <p:cNvPr id="25" name="椭圆 24"/>
            <p:cNvSpPr/>
            <p:nvPr/>
          </p:nvSpPr>
          <p:spPr>
            <a:xfrm>
              <a:off x="7843610" y="3379933"/>
              <a:ext cx="389394" cy="389394"/>
            </a:xfrm>
            <a:prstGeom prst="ellipse">
              <a:avLst/>
            </a:prstGeom>
            <a:solidFill>
              <a:schemeClr val="bg1"/>
            </a:solidFill>
            <a:ln w="38100">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lIns="0" tIns="0" rIns="0" bIns="0" anchor="ctr" anchorCtr="1">
              <a:normAutofit fontScale="62500" lnSpcReduction="20000"/>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en-US" sz="1800" b="0" i="0" u="none" strike="noStrike" kern="1200" cap="none" spc="0" normalizeH="0" baseline="0" noProof="0" dirty="0">
                  <a:ln>
                    <a:noFill/>
                  </a:ln>
                  <a:solidFill>
                    <a:srgbClr val="000000">
                      <a:lumMod val="50000"/>
                      <a:lumOff val="50000"/>
                    </a:srgbClr>
                  </a:solidFill>
                  <a:effectLst/>
                  <a:uLnTx/>
                  <a:uFillTx/>
                  <a:latin typeface="Impact" panose="020B0806030902050204" pitchFamily="34" charset="0"/>
                  <a:ea typeface="微软雅黑" panose="020B0503020204020204" pitchFamily="34" charset="-122"/>
                  <a:cs typeface="+mn-cs"/>
                </a:rPr>
                <a:t>2018</a:t>
              </a:r>
              <a:endParaRPr kumimoji="0" lang="en-US" sz="1800" b="0" i="0" u="none" strike="noStrike" kern="1200" cap="none" spc="0" normalizeH="0" baseline="0" noProof="0" dirty="0">
                <a:ln>
                  <a:noFill/>
                </a:ln>
                <a:solidFill>
                  <a:srgbClr val="000000">
                    <a:lumMod val="50000"/>
                    <a:lumOff val="50000"/>
                  </a:srgbClr>
                </a:solidFill>
                <a:effectLst/>
                <a:uLnTx/>
                <a:uFillTx/>
                <a:latin typeface="Impact" panose="020B0806030902050204" pitchFamily="34" charset="0"/>
                <a:ea typeface="微软雅黑" panose="020B0503020204020204" pitchFamily="34" charset="-122"/>
                <a:cs typeface="+mn-cs"/>
              </a:endParaRPr>
            </a:p>
          </p:txBody>
        </p:sp>
        <p:cxnSp>
          <p:nvCxnSpPr>
            <p:cNvPr id="26" name="直接连接符 25"/>
            <p:cNvCxnSpPr>
              <a:endCxn id="19" idx="0"/>
            </p:cNvCxnSpPr>
            <p:nvPr/>
          </p:nvCxnSpPr>
          <p:spPr>
            <a:xfrm flipH="1">
              <a:off x="964067" y="2910346"/>
              <a:ext cx="3219" cy="469586"/>
            </a:xfrm>
            <a:prstGeom prst="line">
              <a:avLst/>
            </a:prstGeom>
            <a:ln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cxnSp>
          <p:nvCxnSpPr>
            <p:cNvPr id="27" name="直接连接符 26"/>
            <p:cNvCxnSpPr>
              <a:endCxn id="20" idx="0"/>
            </p:cNvCxnSpPr>
            <p:nvPr/>
          </p:nvCxnSpPr>
          <p:spPr>
            <a:xfrm>
              <a:off x="3788979" y="2835006"/>
              <a:ext cx="4784" cy="544926"/>
            </a:xfrm>
            <a:prstGeom prst="line">
              <a:avLst/>
            </a:prstGeom>
            <a:ln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cxnSp>
          <p:nvCxnSpPr>
            <p:cNvPr id="28" name="直接连接符 27"/>
            <p:cNvCxnSpPr>
              <a:stCxn id="35" idx="2"/>
              <a:endCxn id="21" idx="0"/>
            </p:cNvCxnSpPr>
            <p:nvPr/>
          </p:nvCxnSpPr>
          <p:spPr>
            <a:xfrm>
              <a:off x="6619066" y="2973846"/>
              <a:ext cx="4393" cy="406086"/>
            </a:xfrm>
            <a:prstGeom prst="line">
              <a:avLst/>
            </a:prstGeom>
            <a:ln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a:off x="5208611" y="3739095"/>
              <a:ext cx="0" cy="441018"/>
            </a:xfrm>
            <a:prstGeom prst="line">
              <a:avLst/>
            </a:prstGeom>
            <a:ln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nvCxnSpPr>
          <p:spPr>
            <a:xfrm>
              <a:off x="8025607" y="3752922"/>
              <a:ext cx="0" cy="469587"/>
            </a:xfrm>
            <a:prstGeom prst="line">
              <a:avLst/>
            </a:prstGeom>
            <a:ln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cxnSp>
          <p:nvCxnSpPr>
            <p:cNvPr id="32" name="直接连接符 31"/>
            <p:cNvCxnSpPr/>
            <p:nvPr/>
          </p:nvCxnSpPr>
          <p:spPr>
            <a:xfrm>
              <a:off x="2409130" y="3787962"/>
              <a:ext cx="0" cy="357620"/>
            </a:xfrm>
            <a:prstGeom prst="line">
              <a:avLst/>
            </a:prstGeom>
            <a:ln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cxnSp>
          <p:nvCxnSpPr>
            <p:cNvPr id="102" name="直接连接符 101"/>
            <p:cNvCxnSpPr/>
            <p:nvPr/>
          </p:nvCxnSpPr>
          <p:spPr>
            <a:xfrm>
              <a:off x="9427756" y="2767790"/>
              <a:ext cx="4393" cy="406086"/>
            </a:xfrm>
            <a:prstGeom prst="line">
              <a:avLst/>
            </a:prstGeom>
            <a:ln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grpSp>
      <p:sp>
        <p:nvSpPr>
          <p:cNvPr id="33" name="矩形 32"/>
          <p:cNvSpPr/>
          <p:nvPr/>
        </p:nvSpPr>
        <p:spPr>
          <a:xfrm>
            <a:off x="865407" y="1166450"/>
            <a:ext cx="2180141" cy="609398"/>
          </a:xfrm>
          <a:prstGeom prst="rect">
            <a:avLst/>
          </a:prstGeom>
        </p:spPr>
        <p:txBody>
          <a:bodyPr wrap="square">
            <a:spAutoFit/>
            <a:scene3d>
              <a:camera prst="orthographicFront"/>
              <a:lightRig rig="threePt" dir="t"/>
            </a:scene3d>
            <a:sp3d contourW="12700"/>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en-US" altLang="zh-CN" sz="1400" b="0" i="0" u="none" strike="noStrike" kern="1200" cap="none" spc="0" normalizeH="0" baseline="0" noProof="0" dirty="0">
                <a:ln>
                  <a:noFill/>
                </a:ln>
                <a:solidFill>
                  <a:srgbClr val="000000">
                    <a:lumMod val="85000"/>
                    <a:lumOff val="15000"/>
                  </a:srgbClr>
                </a:solidFill>
                <a:effectLst/>
                <a:uLnTx/>
                <a:uFillTx/>
                <a:latin typeface="Arial" panose="020B0604020202020204"/>
                <a:ea typeface="微软雅黑" panose="020B0503020204020204" pitchFamily="34" charset="-122"/>
                <a:cs typeface="+mn-cs"/>
              </a:rPr>
              <a:t>《</a:t>
            </a:r>
            <a:r>
              <a:rPr kumimoji="0" lang="zh-CN" altLang="en-US" sz="1400" b="0" i="0" u="none" strike="noStrike" kern="1200" cap="none" spc="0" normalizeH="0" baseline="0" noProof="0" dirty="0">
                <a:ln>
                  <a:noFill/>
                </a:ln>
                <a:solidFill>
                  <a:srgbClr val="000000">
                    <a:lumMod val="85000"/>
                    <a:lumOff val="15000"/>
                  </a:srgbClr>
                </a:solidFill>
                <a:effectLst/>
                <a:uLnTx/>
                <a:uFillTx/>
                <a:latin typeface="Arial" panose="020B0604020202020204"/>
                <a:ea typeface="微软雅黑" panose="020B0503020204020204" pitchFamily="34" charset="-122"/>
                <a:cs typeface="+mn-cs"/>
              </a:rPr>
              <a:t>中小学（幼儿园）</a:t>
            </a:r>
            <a:r>
              <a:rPr kumimoji="0" lang="zh-CN" altLang="en-US" sz="1400" b="1" i="0" u="none" strike="noStrike" kern="1200" cap="none" spc="0" normalizeH="0" baseline="0" noProof="0" dirty="0">
                <a:ln>
                  <a:noFill/>
                </a:ln>
                <a:solidFill>
                  <a:srgbClr val="FF0000"/>
                </a:solidFill>
                <a:effectLst/>
                <a:uLnTx/>
                <a:uFillTx/>
                <a:latin typeface="Arial" panose="020B0604020202020204"/>
                <a:ea typeface="微软雅黑" panose="020B0503020204020204" pitchFamily="34" charset="-122"/>
                <a:cs typeface="+mn-cs"/>
              </a:rPr>
              <a:t>安全</a:t>
            </a:r>
            <a:r>
              <a:rPr kumimoji="0" lang="zh-CN" altLang="en-US" sz="1400" b="0" i="0" u="none" strike="noStrike" kern="1200" cap="none" spc="0" normalizeH="0" baseline="0" noProof="0" dirty="0">
                <a:ln>
                  <a:noFill/>
                </a:ln>
                <a:solidFill>
                  <a:srgbClr val="000000">
                    <a:lumMod val="85000"/>
                    <a:lumOff val="15000"/>
                  </a:srgbClr>
                </a:solidFill>
                <a:effectLst/>
                <a:uLnTx/>
                <a:uFillTx/>
                <a:latin typeface="Arial" panose="020B0604020202020204"/>
                <a:ea typeface="微软雅黑" panose="020B0503020204020204" pitchFamily="34" charset="-122"/>
                <a:cs typeface="+mn-cs"/>
              </a:rPr>
              <a:t>工作专项督导暂行办法</a:t>
            </a:r>
            <a:r>
              <a:rPr kumimoji="0" lang="en-US" altLang="zh-CN" sz="1400" b="0" i="0" u="none" strike="noStrike" kern="1200" cap="none" spc="0" normalizeH="0" baseline="0" noProof="0" dirty="0">
                <a:ln>
                  <a:noFill/>
                </a:ln>
                <a:solidFill>
                  <a:srgbClr val="000000">
                    <a:lumMod val="85000"/>
                    <a:lumOff val="15000"/>
                  </a:srgbClr>
                </a:solidFill>
                <a:effectLst/>
                <a:uLnTx/>
                <a:uFillTx/>
                <a:latin typeface="Arial" panose="020B0604020202020204"/>
                <a:ea typeface="微软雅黑" panose="020B0503020204020204" pitchFamily="34" charset="-122"/>
                <a:cs typeface="+mn-cs"/>
              </a:rPr>
              <a:t>》</a:t>
            </a:r>
            <a:endParaRPr kumimoji="0" lang="zh-CN" altLang="en-US" sz="1400" b="0" i="0" u="none" strike="noStrike" kern="1200" cap="none" spc="0" normalizeH="0" baseline="0" noProof="0" dirty="0">
              <a:ln>
                <a:noFill/>
              </a:ln>
              <a:solidFill>
                <a:srgbClr val="000000">
                  <a:lumMod val="85000"/>
                  <a:lumOff val="15000"/>
                </a:srgbClr>
              </a:solidFill>
              <a:effectLst/>
              <a:uLnTx/>
              <a:uFillTx/>
              <a:latin typeface="Arial" panose="020B0604020202020204"/>
              <a:ea typeface="微软雅黑" panose="020B0503020204020204" pitchFamily="34" charset="-122"/>
              <a:cs typeface="+mn-cs"/>
            </a:endParaRPr>
          </a:p>
        </p:txBody>
      </p:sp>
      <p:sp>
        <p:nvSpPr>
          <p:cNvPr id="34" name="矩形 33"/>
          <p:cNvSpPr/>
          <p:nvPr/>
        </p:nvSpPr>
        <p:spPr>
          <a:xfrm>
            <a:off x="3857007" y="1166450"/>
            <a:ext cx="2010874" cy="609398"/>
          </a:xfrm>
          <a:prstGeom prst="rect">
            <a:avLst/>
          </a:prstGeom>
        </p:spPr>
        <p:txBody>
          <a:bodyPr wrap="square">
            <a:spAutoFit/>
            <a:scene3d>
              <a:camera prst="orthographicFront"/>
              <a:lightRig rig="threePt" dir="t"/>
            </a:scene3d>
            <a:sp3d contourW="12700"/>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en-US" altLang="zh-CN" sz="1400" b="0" i="0" u="none" strike="noStrike" kern="1200" cap="none" spc="0" normalizeH="0" baseline="0" noProof="0" dirty="0">
                <a:ln>
                  <a:noFill/>
                </a:ln>
                <a:solidFill>
                  <a:srgbClr val="000000">
                    <a:lumMod val="85000"/>
                    <a:lumOff val="15000"/>
                  </a:srgbClr>
                </a:solidFill>
                <a:effectLst/>
                <a:uLnTx/>
                <a:uFillTx/>
                <a:latin typeface="Arial" panose="020B0604020202020204"/>
                <a:ea typeface="微软雅黑" panose="020B0503020204020204" pitchFamily="34" charset="-122"/>
                <a:cs typeface="+mn-cs"/>
              </a:rPr>
              <a:t>《</a:t>
            </a:r>
            <a:r>
              <a:rPr kumimoji="0" lang="zh-CN" altLang="en-US" sz="1400" b="0" i="0" u="none" strike="noStrike" kern="1200" cap="none" spc="0" normalizeH="0" baseline="0" noProof="0" dirty="0">
                <a:ln>
                  <a:noFill/>
                </a:ln>
                <a:solidFill>
                  <a:srgbClr val="000000">
                    <a:lumMod val="85000"/>
                    <a:lumOff val="15000"/>
                  </a:srgbClr>
                </a:solidFill>
                <a:effectLst/>
                <a:uLnTx/>
                <a:uFillTx/>
                <a:latin typeface="Arial" panose="020B0604020202020204"/>
                <a:ea typeface="微软雅黑" panose="020B0503020204020204" pitchFamily="34" charset="-122"/>
                <a:cs typeface="+mn-cs"/>
              </a:rPr>
              <a:t>幼儿园办园行为</a:t>
            </a:r>
            <a:r>
              <a:rPr kumimoji="0" lang="zh-CN" altLang="en-US" sz="1400" b="1" i="0" u="none" strike="noStrike" kern="1200" cap="none" spc="0" normalizeH="0" baseline="0" noProof="0" dirty="0">
                <a:ln>
                  <a:noFill/>
                </a:ln>
                <a:solidFill>
                  <a:srgbClr val="FF0000"/>
                </a:solidFill>
                <a:effectLst/>
                <a:uLnTx/>
                <a:uFillTx/>
                <a:latin typeface="Arial" panose="020B0604020202020204"/>
                <a:ea typeface="微软雅黑" panose="020B0503020204020204" pitchFamily="34" charset="-122"/>
                <a:cs typeface="+mn-cs"/>
              </a:rPr>
              <a:t>督导</a:t>
            </a:r>
            <a:r>
              <a:rPr kumimoji="0" lang="zh-CN" altLang="en-US" sz="1400" b="0" i="0" u="none" strike="noStrike" kern="1200" cap="none" spc="0" normalizeH="0" baseline="0" noProof="0" dirty="0">
                <a:ln>
                  <a:noFill/>
                </a:ln>
                <a:solidFill>
                  <a:srgbClr val="000000">
                    <a:lumMod val="85000"/>
                    <a:lumOff val="15000"/>
                  </a:srgbClr>
                </a:solidFill>
                <a:effectLst/>
                <a:uLnTx/>
                <a:uFillTx/>
                <a:latin typeface="Arial" panose="020B0604020202020204"/>
                <a:ea typeface="微软雅黑" panose="020B0503020204020204" pitchFamily="34" charset="-122"/>
                <a:cs typeface="+mn-cs"/>
              </a:rPr>
              <a:t>评估办法</a:t>
            </a:r>
            <a:r>
              <a:rPr kumimoji="0" lang="en-US" altLang="zh-CN" sz="1400" b="0" i="0" u="none" strike="noStrike" kern="1200" cap="none" spc="0" normalizeH="0" baseline="0" noProof="0" dirty="0">
                <a:ln>
                  <a:noFill/>
                </a:ln>
                <a:solidFill>
                  <a:srgbClr val="000000">
                    <a:lumMod val="85000"/>
                    <a:lumOff val="15000"/>
                  </a:srgbClr>
                </a:solidFill>
                <a:effectLst/>
                <a:uLnTx/>
                <a:uFillTx/>
                <a:latin typeface="Arial" panose="020B0604020202020204"/>
                <a:ea typeface="微软雅黑" panose="020B0503020204020204" pitchFamily="34" charset="-122"/>
                <a:cs typeface="+mn-cs"/>
              </a:rPr>
              <a:t>》</a:t>
            </a:r>
            <a:endParaRPr kumimoji="0" lang="zh-CN" altLang="en-US" sz="1400" b="0" i="0" u="none" strike="noStrike" kern="1200" cap="none" spc="0" normalizeH="0" baseline="0" noProof="0" dirty="0">
              <a:ln>
                <a:noFill/>
              </a:ln>
              <a:solidFill>
                <a:srgbClr val="000000">
                  <a:lumMod val="85000"/>
                  <a:lumOff val="15000"/>
                </a:srgbClr>
              </a:solidFill>
              <a:effectLst/>
              <a:uLnTx/>
              <a:uFillTx/>
              <a:latin typeface="Arial" panose="020B0604020202020204"/>
              <a:ea typeface="微软雅黑" panose="020B0503020204020204" pitchFamily="34" charset="-122"/>
              <a:cs typeface="+mn-cs"/>
            </a:endParaRPr>
          </a:p>
        </p:txBody>
      </p:sp>
      <p:sp>
        <p:nvSpPr>
          <p:cNvPr id="35" name="矩形 34"/>
          <p:cNvSpPr/>
          <p:nvPr/>
        </p:nvSpPr>
        <p:spPr>
          <a:xfrm>
            <a:off x="6687094" y="1166450"/>
            <a:ext cx="2010874" cy="609398"/>
          </a:xfrm>
          <a:prstGeom prst="rect">
            <a:avLst/>
          </a:prstGeom>
        </p:spPr>
        <p:txBody>
          <a:bodyPr wrap="square">
            <a:spAutoFit/>
            <a:scene3d>
              <a:camera prst="orthographicFront"/>
              <a:lightRig rig="threePt" dir="t"/>
            </a:scene3d>
            <a:sp3d contourW="12700"/>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en-US" altLang="zh-CN" sz="1400" b="0" i="0" u="none" strike="noStrike" kern="1200" cap="none" spc="0" normalizeH="0" baseline="0" noProof="0" dirty="0">
                <a:ln>
                  <a:noFill/>
                </a:ln>
                <a:solidFill>
                  <a:srgbClr val="000000">
                    <a:lumMod val="85000"/>
                    <a:lumOff val="15000"/>
                  </a:srgbClr>
                </a:solidFill>
                <a:effectLst/>
                <a:uLnTx/>
                <a:uFillTx/>
                <a:latin typeface="Arial" panose="020B0604020202020204"/>
                <a:ea typeface="微软雅黑" panose="020B0503020204020204" pitchFamily="34" charset="-122"/>
                <a:cs typeface="+mn-cs"/>
              </a:rPr>
              <a:t>《</a:t>
            </a:r>
            <a:r>
              <a:rPr kumimoji="0" lang="zh-CN" altLang="en-US" sz="1400" b="0" i="0" u="none" strike="noStrike" kern="1200" cap="none" spc="0" normalizeH="0" baseline="0" noProof="0" dirty="0">
                <a:ln>
                  <a:noFill/>
                </a:ln>
                <a:solidFill>
                  <a:srgbClr val="000000">
                    <a:lumMod val="85000"/>
                    <a:lumOff val="15000"/>
                  </a:srgbClr>
                </a:solidFill>
                <a:effectLst/>
                <a:uLnTx/>
                <a:uFillTx/>
                <a:latin typeface="Arial" panose="020B0604020202020204"/>
                <a:ea typeface="微软雅黑" panose="020B0503020204020204" pitchFamily="34" charset="-122"/>
                <a:cs typeface="+mn-cs"/>
              </a:rPr>
              <a:t>加强中小学生</a:t>
            </a:r>
            <a:r>
              <a:rPr kumimoji="0" lang="zh-CN" altLang="en-US" sz="1400" b="1" i="0" u="none" strike="noStrike" kern="1200" cap="none" spc="0" normalizeH="0" baseline="0" noProof="0" dirty="0">
                <a:ln>
                  <a:noFill/>
                </a:ln>
                <a:solidFill>
                  <a:srgbClr val="FF0000"/>
                </a:solidFill>
                <a:effectLst/>
                <a:uLnTx/>
                <a:uFillTx/>
                <a:latin typeface="Arial" panose="020B0604020202020204"/>
                <a:ea typeface="微软雅黑" panose="020B0503020204020204" pitchFamily="34" charset="-122"/>
                <a:cs typeface="+mn-cs"/>
              </a:rPr>
              <a:t>欺凌综合治理</a:t>
            </a:r>
            <a:r>
              <a:rPr kumimoji="0" lang="zh-CN" altLang="en-US" sz="1400" b="0" i="0" u="none" strike="noStrike" kern="1200" cap="none" spc="0" normalizeH="0" baseline="0" noProof="0" dirty="0">
                <a:ln>
                  <a:noFill/>
                </a:ln>
                <a:solidFill>
                  <a:srgbClr val="000000">
                    <a:lumMod val="85000"/>
                    <a:lumOff val="15000"/>
                  </a:srgbClr>
                </a:solidFill>
                <a:effectLst/>
                <a:uLnTx/>
                <a:uFillTx/>
                <a:latin typeface="Arial" panose="020B0604020202020204"/>
                <a:ea typeface="微软雅黑" panose="020B0503020204020204" pitchFamily="34" charset="-122"/>
                <a:cs typeface="+mn-cs"/>
              </a:rPr>
              <a:t>方案</a:t>
            </a:r>
            <a:r>
              <a:rPr kumimoji="0" lang="en-US" altLang="zh-CN" sz="1400" b="0" i="0" u="none" strike="noStrike" kern="1200" cap="none" spc="0" normalizeH="0" baseline="0" noProof="0" dirty="0">
                <a:ln>
                  <a:noFill/>
                </a:ln>
                <a:solidFill>
                  <a:srgbClr val="000000">
                    <a:lumMod val="85000"/>
                    <a:lumOff val="15000"/>
                  </a:srgbClr>
                </a:solidFill>
                <a:effectLst/>
                <a:uLnTx/>
                <a:uFillTx/>
                <a:latin typeface="Arial" panose="020B0604020202020204"/>
                <a:ea typeface="微软雅黑" panose="020B0503020204020204" pitchFamily="34" charset="-122"/>
                <a:cs typeface="+mn-cs"/>
              </a:rPr>
              <a:t>》</a:t>
            </a:r>
            <a:endParaRPr kumimoji="0" lang="zh-CN" altLang="en-US" sz="1400" b="0" i="0" u="none" strike="noStrike" kern="1200" cap="none" spc="0" normalizeH="0" baseline="0" noProof="0" dirty="0">
              <a:ln>
                <a:noFill/>
              </a:ln>
              <a:solidFill>
                <a:srgbClr val="000000">
                  <a:lumMod val="85000"/>
                  <a:lumOff val="15000"/>
                </a:srgbClr>
              </a:solidFill>
              <a:effectLst/>
              <a:uLnTx/>
              <a:uFillTx/>
              <a:latin typeface="Arial" panose="020B0604020202020204"/>
              <a:ea typeface="微软雅黑" panose="020B0503020204020204" pitchFamily="34" charset="-122"/>
              <a:cs typeface="+mn-cs"/>
            </a:endParaRPr>
          </a:p>
        </p:txBody>
      </p:sp>
      <p:grpSp>
        <p:nvGrpSpPr>
          <p:cNvPr id="36" name="组合 35"/>
          <p:cNvGrpSpPr/>
          <p:nvPr/>
        </p:nvGrpSpPr>
        <p:grpSpPr>
          <a:xfrm>
            <a:off x="9124364" y="800149"/>
            <a:ext cx="2365313" cy="794047"/>
            <a:chOff x="2222797" y="3336911"/>
            <a:chExt cx="2365313" cy="794047"/>
          </a:xfrm>
        </p:grpSpPr>
        <p:sp>
          <p:nvSpPr>
            <p:cNvPr id="37" name="矩形 36"/>
            <p:cNvSpPr/>
            <p:nvPr/>
          </p:nvSpPr>
          <p:spPr>
            <a:xfrm>
              <a:off x="2577236" y="3703212"/>
              <a:ext cx="2010874" cy="427746"/>
            </a:xfrm>
            <a:prstGeom prst="rect">
              <a:avLst/>
            </a:prstGeom>
          </p:spPr>
          <p:txBody>
            <a:bodyPr wrap="square">
              <a:spAutoFit/>
              <a:scene3d>
                <a:camera prst="orthographicFront"/>
                <a:lightRig rig="threePt" dir="t"/>
              </a:scene3d>
              <a:sp3d contourW="12700"/>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en-US" altLang="zh-CN" sz="2000" b="0" i="0" u="none" strike="noStrike" kern="1200" cap="none" spc="0" normalizeH="0" baseline="0" noProof="0" dirty="0" smtClean="0">
                  <a:ln>
                    <a:noFill/>
                  </a:ln>
                  <a:solidFill>
                    <a:srgbClr val="FF0000"/>
                  </a:solidFill>
                  <a:effectLst/>
                  <a:uLnTx/>
                  <a:uFillTx/>
                  <a:latin typeface="Arial" panose="020B0604020202020204"/>
                  <a:ea typeface="微软雅黑" panose="020B0503020204020204" pitchFamily="34" charset="-122"/>
                  <a:cs typeface="+mn-cs"/>
                </a:rPr>
                <a:t>…</a:t>
              </a:r>
              <a:endParaRPr kumimoji="0" lang="zh-CN" altLang="en-US" sz="2000" b="0" i="0" u="none" strike="noStrike" kern="1200" cap="none" spc="0" normalizeH="0" baseline="0" noProof="0" dirty="0">
                <a:ln>
                  <a:noFill/>
                </a:ln>
                <a:solidFill>
                  <a:srgbClr val="FF0000"/>
                </a:solidFill>
                <a:effectLst/>
                <a:uLnTx/>
                <a:uFillTx/>
                <a:latin typeface="Arial" panose="020B0604020202020204"/>
                <a:ea typeface="微软雅黑" panose="020B0503020204020204" pitchFamily="34" charset="-122"/>
                <a:cs typeface="+mn-cs"/>
              </a:endParaRPr>
            </a:p>
          </p:txBody>
        </p:sp>
        <p:sp>
          <p:nvSpPr>
            <p:cNvPr id="38" name="矩形 37"/>
            <p:cNvSpPr/>
            <p:nvPr/>
          </p:nvSpPr>
          <p:spPr>
            <a:xfrm>
              <a:off x="2222797" y="3336911"/>
              <a:ext cx="2241974" cy="424732"/>
            </a:xfrm>
            <a:prstGeom prst="rect">
              <a:avLst/>
            </a:prstGeom>
          </p:spPr>
          <p:txBody>
            <a:bodyPr wrap="square">
              <a:spAutoFit/>
              <a:scene3d>
                <a:camera prst="orthographicFront"/>
                <a:lightRig rig="threePt" dir="t"/>
              </a:scene3d>
              <a:sp3d contourW="12700"/>
            </a:bodyPr>
            <a:lstStyle/>
            <a:p>
              <a:pPr marL="0" marR="0" lvl="0" indent="0" algn="ctr" defTabSz="914400" rtl="0" eaLnBrk="1" fontAlgn="auto" latinLnBrk="0" hangingPunct="1">
                <a:lnSpc>
                  <a:spcPct val="120000"/>
                </a:lnSpc>
                <a:spcBef>
                  <a:spcPts val="0"/>
                </a:spcBef>
                <a:spcAft>
                  <a:spcPts val="0"/>
                </a:spcAft>
                <a:buClrTx/>
                <a:buSzTx/>
                <a:buFontTx/>
                <a:buNone/>
                <a:defRPr/>
              </a:pPr>
              <a:endParaRPr kumimoji="0" lang="zh-CN" altLang="en-US" sz="1800" b="1" i="0" u="none" strike="noStrike" kern="1200" cap="none" spc="0" normalizeH="0" baseline="0" noProof="0" dirty="0">
                <a:ln>
                  <a:noFill/>
                </a:ln>
                <a:solidFill>
                  <a:srgbClr val="FF0000"/>
                </a:solidFill>
                <a:effectLst/>
                <a:uLnTx/>
                <a:uFillTx/>
                <a:latin typeface="Arial" panose="020B0604020202020204"/>
                <a:ea typeface="微软雅黑" panose="020B0503020204020204" pitchFamily="34" charset="-122"/>
                <a:cs typeface="+mn-cs"/>
              </a:endParaRPr>
            </a:p>
          </p:txBody>
        </p:sp>
      </p:grpSp>
      <p:sp>
        <p:nvSpPr>
          <p:cNvPr id="39" name="矩形 38"/>
          <p:cNvSpPr/>
          <p:nvPr/>
        </p:nvSpPr>
        <p:spPr>
          <a:xfrm>
            <a:off x="7724185" y="3079106"/>
            <a:ext cx="2738319" cy="609398"/>
          </a:xfrm>
          <a:prstGeom prst="rect">
            <a:avLst/>
          </a:prstGeom>
        </p:spPr>
        <p:txBody>
          <a:bodyPr wrap="square">
            <a:spAutoFit/>
            <a:scene3d>
              <a:camera prst="orthographicFront"/>
              <a:lightRig rig="threePt" dir="t"/>
            </a:scene3d>
            <a:sp3d contourW="12700"/>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en-US" altLang="zh-CN" sz="1400" b="0" i="0" u="none" strike="noStrike" kern="1200" cap="none" spc="0" normalizeH="0" baseline="0" noProof="0" dirty="0">
                <a:ln>
                  <a:noFill/>
                </a:ln>
                <a:solidFill>
                  <a:srgbClr val="000000">
                    <a:lumMod val="85000"/>
                    <a:lumOff val="15000"/>
                  </a:srgbClr>
                </a:solidFill>
                <a:effectLst/>
                <a:uLnTx/>
                <a:uFillTx/>
                <a:latin typeface="Arial" panose="020B0604020202020204"/>
                <a:ea typeface="微软雅黑" panose="020B0503020204020204" pitchFamily="34" charset="-122"/>
                <a:cs typeface="+mn-cs"/>
              </a:rPr>
              <a:t>《</a:t>
            </a:r>
            <a:r>
              <a:rPr kumimoji="0" lang="zh-CN" altLang="en-US" sz="1400" b="0" i="0" u="none" strike="noStrike" kern="1200" cap="none" spc="0" normalizeH="0" baseline="0" noProof="0" dirty="0">
                <a:ln>
                  <a:noFill/>
                </a:ln>
                <a:solidFill>
                  <a:srgbClr val="000000">
                    <a:lumMod val="85000"/>
                    <a:lumOff val="15000"/>
                  </a:srgbClr>
                </a:solidFill>
                <a:effectLst/>
                <a:uLnTx/>
                <a:uFillTx/>
                <a:latin typeface="Arial" panose="020B0604020202020204"/>
                <a:ea typeface="微软雅黑" panose="020B0503020204020204" pitchFamily="34" charset="-122"/>
                <a:cs typeface="+mn-cs"/>
              </a:rPr>
              <a:t>关于进一步加强中小学（幼儿园）</a:t>
            </a:r>
            <a:r>
              <a:rPr kumimoji="0" lang="zh-CN" altLang="en-US" sz="1400" b="1" i="0" u="none" strike="noStrike" kern="1200" cap="none" spc="0" normalizeH="0" baseline="0" noProof="0" dirty="0">
                <a:ln>
                  <a:noFill/>
                </a:ln>
                <a:solidFill>
                  <a:srgbClr val="FF0000"/>
                </a:solidFill>
                <a:effectLst/>
                <a:uLnTx/>
                <a:uFillTx/>
                <a:latin typeface="Arial" panose="020B0604020202020204"/>
                <a:ea typeface="微软雅黑" panose="020B0503020204020204" pitchFamily="34" charset="-122"/>
                <a:cs typeface="+mn-cs"/>
              </a:rPr>
              <a:t>安全</a:t>
            </a:r>
            <a:r>
              <a:rPr kumimoji="0" lang="zh-CN" altLang="en-US" sz="1400" b="0" i="0" u="none" strike="noStrike" kern="1200" cap="none" spc="0" normalizeH="0" baseline="0" noProof="0" dirty="0">
                <a:ln>
                  <a:noFill/>
                </a:ln>
                <a:solidFill>
                  <a:srgbClr val="000000">
                    <a:lumMod val="85000"/>
                    <a:lumOff val="15000"/>
                  </a:srgbClr>
                </a:solidFill>
                <a:effectLst/>
                <a:uLnTx/>
                <a:uFillTx/>
                <a:latin typeface="Arial" panose="020B0604020202020204"/>
                <a:ea typeface="微软雅黑" panose="020B0503020204020204" pitchFamily="34" charset="-122"/>
                <a:cs typeface="+mn-cs"/>
              </a:rPr>
              <a:t>工作的紧急通知</a:t>
            </a:r>
            <a:r>
              <a:rPr kumimoji="0" lang="en-US" altLang="zh-CN" sz="1400" b="0" i="0" u="none" strike="noStrike" kern="1200" cap="none" spc="0" normalizeH="0" baseline="0" noProof="0" dirty="0">
                <a:ln>
                  <a:noFill/>
                </a:ln>
                <a:solidFill>
                  <a:srgbClr val="000000">
                    <a:lumMod val="85000"/>
                    <a:lumOff val="15000"/>
                  </a:srgbClr>
                </a:solidFill>
                <a:effectLst/>
                <a:uLnTx/>
                <a:uFillTx/>
                <a:latin typeface="Arial" panose="020B0604020202020204"/>
                <a:ea typeface="微软雅黑" panose="020B0503020204020204" pitchFamily="34" charset="-122"/>
                <a:cs typeface="+mn-cs"/>
              </a:rPr>
              <a:t>》</a:t>
            </a:r>
            <a:endParaRPr kumimoji="0" lang="zh-CN" altLang="en-US" sz="1400" b="0" i="0" u="none" strike="noStrike" kern="1200" cap="none" spc="0" normalizeH="0" baseline="0" noProof="0" dirty="0">
              <a:ln>
                <a:noFill/>
              </a:ln>
              <a:solidFill>
                <a:srgbClr val="000000">
                  <a:lumMod val="85000"/>
                  <a:lumOff val="15000"/>
                </a:srgbClr>
              </a:solidFill>
              <a:effectLst/>
              <a:uLnTx/>
              <a:uFillTx/>
              <a:latin typeface="Arial" panose="020B0604020202020204"/>
              <a:ea typeface="微软雅黑" panose="020B0503020204020204" pitchFamily="34" charset="-122"/>
              <a:cs typeface="+mn-cs"/>
            </a:endParaRPr>
          </a:p>
        </p:txBody>
      </p:sp>
      <p:sp>
        <p:nvSpPr>
          <p:cNvPr id="40" name="矩形 39"/>
          <p:cNvSpPr/>
          <p:nvPr/>
        </p:nvSpPr>
        <p:spPr>
          <a:xfrm>
            <a:off x="5109145" y="3107218"/>
            <a:ext cx="2420343" cy="609398"/>
          </a:xfrm>
          <a:prstGeom prst="rect">
            <a:avLst/>
          </a:prstGeom>
        </p:spPr>
        <p:txBody>
          <a:bodyPr wrap="square">
            <a:spAutoFit/>
            <a:scene3d>
              <a:camera prst="orthographicFront"/>
              <a:lightRig rig="threePt" dir="t"/>
            </a:scene3d>
            <a:sp3d contourW="12700"/>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en-US" altLang="zh-CN" sz="1400" b="0" i="0" u="none" strike="noStrike" kern="1200" cap="none" spc="0" normalizeH="0" baseline="0" noProof="0" dirty="0">
                <a:ln>
                  <a:noFill/>
                </a:ln>
                <a:solidFill>
                  <a:srgbClr val="000000">
                    <a:lumMod val="85000"/>
                    <a:lumOff val="15000"/>
                  </a:srgbClr>
                </a:solidFill>
                <a:effectLst/>
                <a:uLnTx/>
                <a:uFillTx/>
                <a:latin typeface="Arial" panose="020B0604020202020204"/>
                <a:ea typeface="微软雅黑" panose="020B0503020204020204" pitchFamily="34" charset="-122"/>
                <a:cs typeface="+mn-cs"/>
              </a:rPr>
              <a:t>《</a:t>
            </a:r>
            <a:r>
              <a:rPr kumimoji="0" lang="zh-CN" altLang="en-US" sz="1400" b="0" i="0" u="none" strike="noStrike" kern="1200" cap="none" spc="0" normalizeH="0" baseline="0" noProof="0" dirty="0">
                <a:ln>
                  <a:noFill/>
                </a:ln>
                <a:solidFill>
                  <a:srgbClr val="000000">
                    <a:lumMod val="85000"/>
                    <a:lumOff val="15000"/>
                  </a:srgbClr>
                </a:solidFill>
                <a:effectLst/>
                <a:uLnTx/>
                <a:uFillTx/>
                <a:latin typeface="Arial" panose="020B0604020202020204"/>
                <a:ea typeface="微软雅黑" panose="020B0503020204020204" pitchFamily="34" charset="-122"/>
                <a:cs typeface="+mn-cs"/>
              </a:rPr>
              <a:t>关于加强中小学幼儿园</a:t>
            </a:r>
            <a:r>
              <a:rPr kumimoji="0" lang="zh-CN" altLang="en-US" sz="1400" b="1" i="0" u="none" strike="noStrike" kern="1200" cap="none" spc="0" normalizeH="0" baseline="0" noProof="0" dirty="0">
                <a:ln>
                  <a:noFill/>
                </a:ln>
                <a:solidFill>
                  <a:srgbClr val="FF0000"/>
                </a:solidFill>
                <a:effectLst/>
                <a:uLnTx/>
                <a:uFillTx/>
                <a:latin typeface="Arial" panose="020B0604020202020204"/>
                <a:ea typeface="微软雅黑" panose="020B0503020204020204" pitchFamily="34" charset="-122"/>
                <a:cs typeface="+mn-cs"/>
              </a:rPr>
              <a:t>安全风险防控</a:t>
            </a:r>
            <a:r>
              <a:rPr kumimoji="0" lang="zh-CN" altLang="en-US" sz="1400" b="0" i="0" u="none" strike="noStrike" kern="1200" cap="none" spc="0" normalizeH="0" baseline="0" noProof="0" dirty="0">
                <a:ln>
                  <a:noFill/>
                </a:ln>
                <a:solidFill>
                  <a:srgbClr val="000000">
                    <a:lumMod val="85000"/>
                    <a:lumOff val="15000"/>
                  </a:srgbClr>
                </a:solidFill>
                <a:effectLst/>
                <a:uLnTx/>
                <a:uFillTx/>
                <a:latin typeface="Arial" panose="020B0604020202020204"/>
                <a:ea typeface="微软雅黑" panose="020B0503020204020204" pitchFamily="34" charset="-122"/>
                <a:cs typeface="+mn-cs"/>
              </a:rPr>
              <a:t>体系建设的意见</a:t>
            </a:r>
            <a:r>
              <a:rPr kumimoji="0" lang="en-US" altLang="zh-CN" sz="1400" b="0" i="0" u="none" strike="noStrike" kern="1200" cap="none" spc="0" normalizeH="0" baseline="0" noProof="0" dirty="0">
                <a:ln>
                  <a:noFill/>
                </a:ln>
                <a:solidFill>
                  <a:srgbClr val="000000">
                    <a:lumMod val="85000"/>
                    <a:lumOff val="15000"/>
                  </a:srgbClr>
                </a:solidFill>
                <a:effectLst/>
                <a:uLnTx/>
                <a:uFillTx/>
                <a:latin typeface="Arial" panose="020B0604020202020204"/>
                <a:ea typeface="微软雅黑" panose="020B0503020204020204" pitchFamily="34" charset="-122"/>
                <a:cs typeface="+mn-cs"/>
              </a:rPr>
              <a:t>》</a:t>
            </a:r>
            <a:endParaRPr kumimoji="0" lang="zh-CN" altLang="en-US" sz="1400" b="0" i="0" u="none" strike="noStrike" kern="1200" cap="none" spc="0" normalizeH="0" baseline="0" noProof="0" dirty="0">
              <a:ln>
                <a:noFill/>
              </a:ln>
              <a:solidFill>
                <a:srgbClr val="000000">
                  <a:lumMod val="85000"/>
                  <a:lumOff val="15000"/>
                </a:srgbClr>
              </a:solidFill>
              <a:effectLst/>
              <a:uLnTx/>
              <a:uFillTx/>
              <a:latin typeface="Arial" panose="020B0604020202020204"/>
              <a:ea typeface="微软雅黑" panose="020B0503020204020204" pitchFamily="34" charset="-122"/>
              <a:cs typeface="+mn-cs"/>
            </a:endParaRPr>
          </a:p>
        </p:txBody>
      </p:sp>
      <p:sp>
        <p:nvSpPr>
          <p:cNvPr id="41" name="矩形 40"/>
          <p:cNvSpPr/>
          <p:nvPr/>
        </p:nvSpPr>
        <p:spPr>
          <a:xfrm>
            <a:off x="2477158" y="3157259"/>
            <a:ext cx="2010874" cy="609398"/>
          </a:xfrm>
          <a:prstGeom prst="rect">
            <a:avLst/>
          </a:prstGeom>
        </p:spPr>
        <p:txBody>
          <a:bodyPr wrap="square">
            <a:spAutoFit/>
            <a:scene3d>
              <a:camera prst="orthographicFront"/>
              <a:lightRig rig="threePt" dir="t"/>
            </a:scene3d>
            <a:sp3d contourW="12700"/>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en-US" altLang="zh-CN" sz="1400" b="0" i="0" u="none" strike="noStrike" kern="1200" cap="none" spc="0" normalizeH="0" baseline="0" noProof="0" dirty="0">
                <a:ln>
                  <a:noFill/>
                </a:ln>
                <a:solidFill>
                  <a:srgbClr val="000000">
                    <a:lumMod val="85000"/>
                    <a:lumOff val="15000"/>
                  </a:srgbClr>
                </a:solidFill>
                <a:effectLst/>
                <a:uLnTx/>
                <a:uFillTx/>
                <a:latin typeface="Arial" panose="020B0604020202020204"/>
                <a:ea typeface="微软雅黑" panose="020B0503020204020204" pitchFamily="34" charset="-122"/>
                <a:cs typeface="+mn-cs"/>
              </a:rPr>
              <a:t>《</a:t>
            </a:r>
            <a:r>
              <a:rPr kumimoji="0" lang="zh-CN" altLang="en-US" sz="1400" b="0" i="0" u="none" strike="noStrike" kern="1200" cap="none" spc="0" normalizeH="0" baseline="0" noProof="0" dirty="0">
                <a:ln>
                  <a:noFill/>
                </a:ln>
                <a:solidFill>
                  <a:srgbClr val="000000">
                    <a:lumMod val="85000"/>
                    <a:lumOff val="15000"/>
                  </a:srgbClr>
                </a:solidFill>
                <a:effectLst/>
                <a:uLnTx/>
                <a:uFillTx/>
                <a:latin typeface="Arial" panose="020B0604020202020204"/>
                <a:ea typeface="微软雅黑" panose="020B0503020204020204" pitchFamily="34" charset="-122"/>
                <a:cs typeface="+mn-cs"/>
              </a:rPr>
              <a:t>关于加强中小学</a:t>
            </a:r>
            <a:r>
              <a:rPr kumimoji="0" lang="zh-CN" altLang="en-US" sz="1400" b="1" i="0" u="none" strike="noStrike" kern="1200" cap="none" spc="0" normalizeH="0" baseline="0" noProof="0" dirty="0">
                <a:ln>
                  <a:noFill/>
                </a:ln>
                <a:solidFill>
                  <a:srgbClr val="FF0000"/>
                </a:solidFill>
                <a:effectLst/>
                <a:uLnTx/>
                <a:uFillTx/>
                <a:latin typeface="Arial" panose="020B0604020202020204"/>
                <a:ea typeface="微软雅黑" panose="020B0503020204020204" pitchFamily="34" charset="-122"/>
                <a:cs typeface="+mn-cs"/>
              </a:rPr>
              <a:t>安全</a:t>
            </a:r>
            <a:r>
              <a:rPr kumimoji="0" lang="zh-CN" altLang="en-US" sz="1400" b="0" i="0" u="none" strike="noStrike" kern="1200" cap="none" spc="0" normalizeH="0" baseline="0" noProof="0" dirty="0">
                <a:ln>
                  <a:noFill/>
                </a:ln>
                <a:solidFill>
                  <a:srgbClr val="000000">
                    <a:lumMod val="85000"/>
                    <a:lumOff val="15000"/>
                  </a:srgbClr>
                </a:solidFill>
                <a:effectLst/>
                <a:uLnTx/>
                <a:uFillTx/>
                <a:latin typeface="Arial" panose="020B0604020202020204"/>
                <a:ea typeface="微软雅黑" panose="020B0503020204020204" pitchFamily="34" charset="-122"/>
                <a:cs typeface="+mn-cs"/>
              </a:rPr>
              <a:t>工作的紧急通知 </a:t>
            </a:r>
            <a:r>
              <a:rPr kumimoji="0" lang="en-US" altLang="zh-CN" sz="1400" b="0" i="0" u="none" strike="noStrike" kern="1200" cap="none" spc="0" normalizeH="0" baseline="0" noProof="0" dirty="0">
                <a:ln>
                  <a:noFill/>
                </a:ln>
                <a:solidFill>
                  <a:srgbClr val="000000">
                    <a:lumMod val="85000"/>
                    <a:lumOff val="15000"/>
                  </a:srgbClr>
                </a:solidFill>
                <a:effectLst/>
                <a:uLnTx/>
                <a:uFillTx/>
                <a:latin typeface="Arial" panose="020B0604020202020204"/>
                <a:ea typeface="微软雅黑" panose="020B0503020204020204" pitchFamily="34" charset="-122"/>
                <a:cs typeface="+mn-cs"/>
              </a:rPr>
              <a:t>》</a:t>
            </a:r>
            <a:endParaRPr kumimoji="0" lang="en-US" altLang="zh-CN" sz="1400" b="0" i="0" u="none" strike="noStrike" kern="1200" cap="none" spc="0" normalizeH="0" baseline="0" noProof="0" dirty="0">
              <a:ln>
                <a:noFill/>
              </a:ln>
              <a:solidFill>
                <a:srgbClr val="000000">
                  <a:lumMod val="85000"/>
                  <a:lumOff val="15000"/>
                </a:srgbClr>
              </a:solidFill>
              <a:effectLst/>
              <a:uLnTx/>
              <a:uFillTx/>
              <a:latin typeface="Arial" panose="020B0604020202020204"/>
              <a:ea typeface="微软雅黑" panose="020B0503020204020204" pitchFamily="34" charset="-122"/>
              <a:cs typeface="+mn-cs"/>
            </a:endParaRPr>
          </a:p>
        </p:txBody>
      </p:sp>
      <p:sp>
        <p:nvSpPr>
          <p:cNvPr id="68" name="ïšḻïďê-Rectangle 2"/>
          <p:cNvSpPr/>
          <p:nvPr/>
        </p:nvSpPr>
        <p:spPr>
          <a:xfrm>
            <a:off x="1341648" y="4093341"/>
            <a:ext cx="4526233" cy="2447158"/>
          </a:xfrm>
          <a:prstGeom prst="rect">
            <a:avLst/>
          </a:prstGeom>
          <a:noFill/>
          <a:ln w="12700" cap="flat" cmpd="sng" algn="ctr">
            <a:solidFill>
              <a:srgbClr val="FFFFFF">
                <a:lumMod val="85000"/>
              </a:srgbClr>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0" cap="none" spc="0" normalizeH="0" baseline="0" noProof="0" smtClean="0">
              <a:ln>
                <a:noFill/>
              </a:ln>
              <a:solidFill>
                <a:srgbClr val="FFFFFF"/>
              </a:solidFill>
              <a:effectLst/>
              <a:uLnTx/>
              <a:uFillTx/>
              <a:latin typeface="Arial" panose="020B0604020202020204"/>
              <a:ea typeface="微软雅黑" panose="020B0503020204020204" pitchFamily="34" charset="-122"/>
              <a:cs typeface="+mn-cs"/>
            </a:endParaRPr>
          </a:p>
        </p:txBody>
      </p:sp>
      <p:sp>
        <p:nvSpPr>
          <p:cNvPr id="69" name="ïšḻïďê-Rectangle 4"/>
          <p:cNvSpPr/>
          <p:nvPr/>
        </p:nvSpPr>
        <p:spPr>
          <a:xfrm>
            <a:off x="6153528" y="4109276"/>
            <a:ext cx="4720417" cy="2447159"/>
          </a:xfrm>
          <a:prstGeom prst="rect">
            <a:avLst/>
          </a:prstGeom>
          <a:noFill/>
          <a:ln w="12700" cap="flat" cmpd="sng" algn="ctr">
            <a:solidFill>
              <a:srgbClr val="FFFFFF">
                <a:lumMod val="85000"/>
              </a:srgbClr>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0" cap="none" spc="0" normalizeH="0" baseline="0" noProof="0" smtClean="0">
              <a:ln>
                <a:noFill/>
              </a:ln>
              <a:solidFill>
                <a:srgbClr val="FFFFFF"/>
              </a:solidFill>
              <a:effectLst/>
              <a:uLnTx/>
              <a:uFillTx/>
              <a:latin typeface="Arial" panose="020B0604020202020204"/>
              <a:ea typeface="微软雅黑" panose="020B0503020204020204" pitchFamily="34" charset="-122"/>
              <a:cs typeface="+mn-cs"/>
            </a:endParaRPr>
          </a:p>
        </p:txBody>
      </p:sp>
      <p:sp>
        <p:nvSpPr>
          <p:cNvPr id="70" name="ïšḻïďê-Rectangle 5"/>
          <p:cNvSpPr/>
          <p:nvPr/>
        </p:nvSpPr>
        <p:spPr>
          <a:xfrm>
            <a:off x="1365000" y="4102976"/>
            <a:ext cx="599724" cy="604946"/>
          </a:xfrm>
          <a:prstGeom prst="rect">
            <a:avLst/>
          </a:prstGeom>
          <a:solidFill>
            <a:srgbClr val="414141"/>
          </a:solidFill>
          <a:ln w="12700" cap="flat" cmpd="sng" algn="ctr">
            <a:no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0" cap="none" spc="0" normalizeH="0" baseline="0" noProof="0" smtClean="0">
              <a:ln>
                <a:noFill/>
              </a:ln>
              <a:solidFill>
                <a:srgbClr val="FFFFFF"/>
              </a:solidFill>
              <a:effectLst/>
              <a:uLnTx/>
              <a:uFillTx/>
              <a:latin typeface="Arial" panose="020B0604020202020204"/>
              <a:ea typeface="微软雅黑" panose="020B0503020204020204" pitchFamily="34" charset="-122"/>
              <a:cs typeface="+mn-cs"/>
            </a:endParaRPr>
          </a:p>
        </p:txBody>
      </p:sp>
      <p:sp>
        <p:nvSpPr>
          <p:cNvPr id="71" name="ïšḻïďê-Rectangle 6"/>
          <p:cNvSpPr/>
          <p:nvPr/>
        </p:nvSpPr>
        <p:spPr>
          <a:xfrm>
            <a:off x="6183119" y="4132633"/>
            <a:ext cx="590496" cy="608542"/>
          </a:xfrm>
          <a:prstGeom prst="rect">
            <a:avLst/>
          </a:prstGeom>
          <a:solidFill>
            <a:srgbClr val="414141"/>
          </a:solidFill>
          <a:ln w="12700" cap="flat" cmpd="sng" algn="ctr">
            <a:no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0" cap="none" spc="0" normalizeH="0" baseline="0" noProof="0" smtClean="0">
              <a:ln>
                <a:noFill/>
              </a:ln>
              <a:solidFill>
                <a:srgbClr val="FFFFFF"/>
              </a:solidFill>
              <a:effectLst/>
              <a:uLnTx/>
              <a:uFillTx/>
              <a:latin typeface="Arial" panose="020B0604020202020204"/>
              <a:ea typeface="微软雅黑" panose="020B0503020204020204" pitchFamily="34" charset="-122"/>
              <a:cs typeface="+mn-cs"/>
            </a:endParaRPr>
          </a:p>
        </p:txBody>
      </p:sp>
      <p:grpSp>
        <p:nvGrpSpPr>
          <p:cNvPr id="72" name="组合 71"/>
          <p:cNvGrpSpPr/>
          <p:nvPr/>
        </p:nvGrpSpPr>
        <p:grpSpPr>
          <a:xfrm>
            <a:off x="1441753" y="4919817"/>
            <a:ext cx="425396" cy="1261954"/>
            <a:chOff x="719138" y="2138473"/>
            <a:chExt cx="504056" cy="1495302"/>
          </a:xfrm>
        </p:grpSpPr>
        <p:sp>
          <p:nvSpPr>
            <p:cNvPr id="73" name="ïšḻïďê-Oval 44"/>
            <p:cNvSpPr/>
            <p:nvPr/>
          </p:nvSpPr>
          <p:spPr>
            <a:xfrm>
              <a:off x="719138" y="2138473"/>
              <a:ext cx="504056" cy="504056"/>
            </a:xfrm>
            <a:prstGeom prst="ellipse">
              <a:avLst/>
            </a:prstGeom>
            <a:solidFill>
              <a:srgbClr val="414141"/>
            </a:solidFill>
            <a:ln w="12700" cap="flat" cmpd="sng" algn="ctr">
              <a:noFill/>
              <a:prstDash val="solid"/>
              <a:miter lim="800000"/>
            </a:ln>
            <a:effectLst/>
          </p:spPr>
          <p:txBody>
            <a:bodyPr wrap="none"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200" b="0" i="1" u="none" strike="noStrike" kern="0" cap="none" spc="0" normalizeH="0" baseline="0" noProof="0" smtClean="0">
                  <a:ln>
                    <a:noFill/>
                  </a:ln>
                  <a:solidFill>
                    <a:srgbClr val="FFFFFF"/>
                  </a:solidFill>
                  <a:effectLst/>
                  <a:uLnTx/>
                  <a:uFillTx/>
                  <a:latin typeface="Century Gothic" panose="020B0502020202020204" pitchFamily="34" charset="0"/>
                  <a:ea typeface="微软雅黑" panose="020B0503020204020204" pitchFamily="34" charset="-122"/>
                  <a:cs typeface="+mn-cs"/>
                </a:rPr>
                <a:t>01</a:t>
              </a:r>
              <a:endParaRPr kumimoji="0" lang="en-US" altLang="zh-CN" sz="1200" b="0" i="1" u="none" strike="noStrike" kern="0" cap="none" spc="0" normalizeH="0" baseline="0" noProof="0" smtClean="0">
                <a:ln>
                  <a:noFill/>
                </a:ln>
                <a:solidFill>
                  <a:srgbClr val="FFFFFF"/>
                </a:solidFill>
                <a:effectLst/>
                <a:uLnTx/>
                <a:uFillTx/>
                <a:latin typeface="Century Gothic" panose="020B0502020202020204" pitchFamily="34" charset="0"/>
                <a:ea typeface="微软雅黑" panose="020B0503020204020204" pitchFamily="34" charset="-122"/>
                <a:cs typeface="+mn-cs"/>
              </a:endParaRPr>
            </a:p>
          </p:txBody>
        </p:sp>
        <p:sp>
          <p:nvSpPr>
            <p:cNvPr id="74" name="ïšḻïďê-Oval 45"/>
            <p:cNvSpPr/>
            <p:nvPr/>
          </p:nvSpPr>
          <p:spPr>
            <a:xfrm>
              <a:off x="719138" y="3129719"/>
              <a:ext cx="504056" cy="504056"/>
            </a:xfrm>
            <a:prstGeom prst="ellipse">
              <a:avLst/>
            </a:prstGeom>
            <a:solidFill>
              <a:srgbClr val="414141"/>
            </a:solidFill>
            <a:ln w="12700" cap="flat" cmpd="sng" algn="ctr">
              <a:noFill/>
              <a:prstDash val="solid"/>
              <a:miter lim="800000"/>
            </a:ln>
            <a:effectLst/>
          </p:spPr>
          <p:txBody>
            <a:bodyPr wrap="none"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200" b="0" i="1" u="none" strike="noStrike" kern="0" cap="none" spc="0" normalizeH="0" baseline="0" noProof="0" smtClean="0">
                  <a:ln>
                    <a:noFill/>
                  </a:ln>
                  <a:solidFill>
                    <a:srgbClr val="FFFFFF"/>
                  </a:solidFill>
                  <a:effectLst/>
                  <a:uLnTx/>
                  <a:uFillTx/>
                  <a:latin typeface="Century Gothic" panose="020B0502020202020204" pitchFamily="34" charset="0"/>
                  <a:ea typeface="微软雅黑" panose="020B0503020204020204" pitchFamily="34" charset="-122"/>
                  <a:cs typeface="+mn-cs"/>
                </a:rPr>
                <a:t>02</a:t>
              </a:r>
              <a:endParaRPr kumimoji="0" lang="en-US" altLang="zh-CN" sz="1200" b="0" i="1" u="none" strike="noStrike" kern="0" cap="none" spc="0" normalizeH="0" baseline="0" noProof="0" smtClean="0">
                <a:ln>
                  <a:noFill/>
                </a:ln>
                <a:solidFill>
                  <a:srgbClr val="FFFFFF"/>
                </a:solidFill>
                <a:effectLst/>
                <a:uLnTx/>
                <a:uFillTx/>
                <a:latin typeface="Century Gothic" panose="020B0502020202020204" pitchFamily="34" charset="0"/>
                <a:ea typeface="微软雅黑" panose="020B0503020204020204" pitchFamily="34" charset="-122"/>
                <a:cs typeface="+mn-cs"/>
              </a:endParaRPr>
            </a:p>
          </p:txBody>
        </p:sp>
      </p:grpSp>
      <p:grpSp>
        <p:nvGrpSpPr>
          <p:cNvPr id="75" name="组合 74"/>
          <p:cNvGrpSpPr/>
          <p:nvPr/>
        </p:nvGrpSpPr>
        <p:grpSpPr>
          <a:xfrm>
            <a:off x="6348219" y="4948105"/>
            <a:ext cx="425396" cy="1236893"/>
            <a:chOff x="719138" y="2153113"/>
            <a:chExt cx="504056" cy="1465607"/>
          </a:xfrm>
        </p:grpSpPr>
        <p:sp>
          <p:nvSpPr>
            <p:cNvPr id="76" name="ïšḻïďê-Oval 32"/>
            <p:cNvSpPr/>
            <p:nvPr/>
          </p:nvSpPr>
          <p:spPr>
            <a:xfrm>
              <a:off x="719138" y="2153113"/>
              <a:ext cx="504056" cy="504056"/>
            </a:xfrm>
            <a:prstGeom prst="ellipse">
              <a:avLst/>
            </a:prstGeom>
            <a:solidFill>
              <a:srgbClr val="414141"/>
            </a:solidFill>
            <a:ln w="12700" cap="flat" cmpd="sng" algn="ctr">
              <a:noFill/>
              <a:prstDash val="solid"/>
              <a:miter lim="800000"/>
            </a:ln>
            <a:effectLst/>
          </p:spPr>
          <p:txBody>
            <a:bodyPr wrap="none"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200" b="0" i="1" u="none" strike="noStrike" kern="0" cap="none" spc="0" normalizeH="0" baseline="0" noProof="0" dirty="0" smtClean="0">
                  <a:ln>
                    <a:noFill/>
                  </a:ln>
                  <a:solidFill>
                    <a:srgbClr val="FFFFFF"/>
                  </a:solidFill>
                  <a:effectLst/>
                  <a:uLnTx/>
                  <a:uFillTx/>
                  <a:latin typeface="Century Gothic" panose="020B0502020202020204" pitchFamily="34" charset="0"/>
                  <a:ea typeface="微软雅黑" panose="020B0503020204020204" pitchFamily="34" charset="-122"/>
                  <a:cs typeface="+mn-cs"/>
                </a:rPr>
                <a:t>01</a:t>
              </a:r>
              <a:endParaRPr kumimoji="0" lang="en-US" altLang="zh-CN" sz="1200" b="0" i="1" u="none" strike="noStrike" kern="0" cap="none" spc="0" normalizeH="0" baseline="0" noProof="0" dirty="0" smtClean="0">
                <a:ln>
                  <a:noFill/>
                </a:ln>
                <a:solidFill>
                  <a:srgbClr val="FFFFFF"/>
                </a:solidFill>
                <a:effectLst/>
                <a:uLnTx/>
                <a:uFillTx/>
                <a:latin typeface="Century Gothic" panose="020B0502020202020204" pitchFamily="34" charset="0"/>
                <a:ea typeface="微软雅黑" panose="020B0503020204020204" pitchFamily="34" charset="-122"/>
                <a:cs typeface="+mn-cs"/>
              </a:endParaRPr>
            </a:p>
          </p:txBody>
        </p:sp>
        <p:sp>
          <p:nvSpPr>
            <p:cNvPr id="77" name="ïšḻïďê-Oval 33"/>
            <p:cNvSpPr/>
            <p:nvPr/>
          </p:nvSpPr>
          <p:spPr>
            <a:xfrm>
              <a:off x="719138" y="3114667"/>
              <a:ext cx="504056" cy="504053"/>
            </a:xfrm>
            <a:prstGeom prst="ellipse">
              <a:avLst/>
            </a:prstGeom>
            <a:solidFill>
              <a:srgbClr val="414141"/>
            </a:solidFill>
            <a:ln w="12700" cap="flat" cmpd="sng" algn="ctr">
              <a:noFill/>
              <a:prstDash val="solid"/>
              <a:miter lim="800000"/>
            </a:ln>
            <a:effectLst/>
          </p:spPr>
          <p:txBody>
            <a:bodyPr wrap="none"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200" b="0" i="1" u="none" strike="noStrike" kern="0" cap="none" spc="0" normalizeH="0" baseline="0" noProof="0" smtClean="0">
                  <a:ln>
                    <a:noFill/>
                  </a:ln>
                  <a:solidFill>
                    <a:srgbClr val="FFFFFF"/>
                  </a:solidFill>
                  <a:effectLst/>
                  <a:uLnTx/>
                  <a:uFillTx/>
                  <a:latin typeface="Century Gothic" panose="020B0502020202020204" pitchFamily="34" charset="0"/>
                  <a:ea typeface="微软雅黑" panose="020B0503020204020204" pitchFamily="34" charset="-122"/>
                  <a:cs typeface="+mn-cs"/>
                </a:rPr>
                <a:t>02</a:t>
              </a:r>
              <a:endParaRPr kumimoji="0" lang="en-US" altLang="zh-CN" sz="1200" b="0" i="1" u="none" strike="noStrike" kern="0" cap="none" spc="0" normalizeH="0" baseline="0" noProof="0" smtClean="0">
                <a:ln>
                  <a:noFill/>
                </a:ln>
                <a:solidFill>
                  <a:srgbClr val="FFFFFF"/>
                </a:solidFill>
                <a:effectLst/>
                <a:uLnTx/>
                <a:uFillTx/>
                <a:latin typeface="Century Gothic" panose="020B0502020202020204" pitchFamily="34" charset="0"/>
                <a:ea typeface="微软雅黑" panose="020B0503020204020204" pitchFamily="34" charset="-122"/>
                <a:cs typeface="+mn-cs"/>
              </a:endParaRPr>
            </a:p>
          </p:txBody>
        </p:sp>
      </p:grpSp>
      <p:sp>
        <p:nvSpPr>
          <p:cNvPr id="78" name="矩形 77"/>
          <p:cNvSpPr/>
          <p:nvPr/>
        </p:nvSpPr>
        <p:spPr>
          <a:xfrm>
            <a:off x="1898182" y="4861296"/>
            <a:ext cx="3843204" cy="553998"/>
          </a:xfrm>
          <a:prstGeom prst="rect">
            <a:avLst/>
          </a:prstGeom>
        </p:spPr>
        <p:txBody>
          <a:bodyPr wrap="square">
            <a:spAutoFit/>
            <a:scene3d>
              <a:camera prst="orthographicFront"/>
              <a:lightRig rig="threePt" dir="t"/>
            </a:scene3d>
            <a:sp3d contourW="12700"/>
          </a:bodyPr>
          <a:lstStyle/>
          <a:p>
            <a:pPr marL="0" marR="0" lvl="0" indent="0" algn="l" defTabSz="914400" rtl="0" eaLnBrk="1" fontAlgn="auto" latinLnBrk="0" hangingPunct="1">
              <a:lnSpc>
                <a:spcPct val="125000"/>
              </a:lnSpc>
              <a:spcBef>
                <a:spcPts val="0"/>
              </a:spcBef>
              <a:spcAft>
                <a:spcPts val="0"/>
              </a:spcAft>
              <a:buClrTx/>
              <a:buSzTx/>
              <a:buFontTx/>
              <a:buNone/>
              <a:defRPr/>
            </a:pPr>
            <a:r>
              <a:rPr kumimoji="0" lang="zh-CN" altLang="en-US" sz="1200" b="0" i="0" u="none" strike="noStrike" kern="1200" cap="none" spc="0" normalizeH="0" baseline="0" noProof="0" dirty="0">
                <a:ln>
                  <a:noFill/>
                </a:ln>
                <a:solidFill>
                  <a:srgbClr val="000000">
                    <a:lumMod val="85000"/>
                    <a:lumOff val="15000"/>
                  </a:srgbClr>
                </a:solidFill>
                <a:effectLst/>
                <a:uLnTx/>
                <a:uFillTx/>
                <a:latin typeface="微软雅黑" panose="020B0503020204020204" pitchFamily="34" charset="-122"/>
                <a:ea typeface="微软雅黑" panose="020B0503020204020204" pitchFamily="34" charset="-122"/>
                <a:cs typeface="+mn-cs"/>
              </a:rPr>
              <a:t>“学校要</a:t>
            </a:r>
            <a:r>
              <a:rPr kumimoji="0" lang="zh-CN" altLang="en-US" sz="1200" b="0" i="0" u="none" strike="noStrike" kern="1200" cap="none" spc="0" normalizeH="0" baseline="0" noProof="0" dirty="0" smtClean="0">
                <a:ln>
                  <a:noFill/>
                </a:ln>
                <a:solidFill>
                  <a:srgbClr val="000000">
                    <a:lumMod val="85000"/>
                    <a:lumOff val="15000"/>
                  </a:srgbClr>
                </a:solidFill>
                <a:effectLst/>
                <a:uLnTx/>
                <a:uFillTx/>
                <a:latin typeface="微软雅黑" panose="020B0503020204020204" pitchFamily="34" charset="-122"/>
                <a:ea typeface="微软雅黑" panose="020B0503020204020204" pitchFamily="34" charset="-122"/>
                <a:cs typeface="+mn-cs"/>
              </a:rPr>
              <a:t>明确</a:t>
            </a:r>
            <a:r>
              <a:rPr kumimoji="0" lang="zh-CN" altLang="en-US" sz="1200" b="1" i="0" u="none" strike="noStrike" kern="12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mn-cs"/>
              </a:rPr>
              <a:t>安全是办学的底线</a:t>
            </a:r>
            <a:r>
              <a:rPr kumimoji="0" lang="zh-CN" altLang="en-US" sz="1200" b="0" i="0" u="none" strike="noStrike" kern="1200" cap="none" spc="0" normalizeH="0" baseline="0" noProof="0" dirty="0" smtClean="0">
                <a:ln>
                  <a:noFill/>
                </a:ln>
                <a:solidFill>
                  <a:srgbClr val="000000">
                    <a:lumMod val="85000"/>
                    <a:lumOff val="15000"/>
                  </a:srgbClr>
                </a:solidFill>
                <a:effectLst/>
                <a:uLnTx/>
                <a:uFillTx/>
                <a:latin typeface="微软雅黑" panose="020B0503020204020204" pitchFamily="34" charset="-122"/>
                <a:ea typeface="微软雅黑" panose="020B0503020204020204" pitchFamily="34" charset="-122"/>
                <a:cs typeface="+mn-cs"/>
              </a:rPr>
              <a:t>，</a:t>
            </a:r>
            <a:r>
              <a:rPr kumimoji="0" lang="zh-CN" altLang="en-US" sz="1200" b="0" i="0" u="none" strike="noStrike" kern="1200" cap="none" spc="0" normalizeH="0" baseline="0" noProof="0" dirty="0">
                <a:ln>
                  <a:noFill/>
                </a:ln>
                <a:solidFill>
                  <a:srgbClr val="000000">
                    <a:lumMod val="85000"/>
                    <a:lumOff val="15000"/>
                  </a:srgbClr>
                </a:solidFill>
                <a:effectLst/>
                <a:uLnTx/>
                <a:uFillTx/>
                <a:latin typeface="微软雅黑" panose="020B0503020204020204" pitchFamily="34" charset="-122"/>
                <a:ea typeface="微软雅黑" panose="020B0503020204020204" pitchFamily="34" charset="-122"/>
                <a:cs typeface="+mn-cs"/>
              </a:rPr>
              <a:t>切实承担起</a:t>
            </a:r>
            <a:r>
              <a:rPr kumimoji="0" lang="zh-CN" altLang="en-US" sz="1200" b="0" i="0" u="none" strike="noStrike" kern="1200" cap="none" spc="0" normalizeH="0" baseline="0" noProof="0" dirty="0" smtClean="0">
                <a:ln>
                  <a:noFill/>
                </a:ln>
                <a:solidFill>
                  <a:srgbClr val="000000">
                    <a:lumMod val="85000"/>
                    <a:lumOff val="15000"/>
                  </a:srgbClr>
                </a:solidFill>
                <a:effectLst/>
                <a:uLnTx/>
                <a:uFillTx/>
                <a:latin typeface="微软雅黑" panose="020B0503020204020204" pitchFamily="34" charset="-122"/>
                <a:ea typeface="微软雅黑" panose="020B0503020204020204" pitchFamily="34" charset="-122"/>
                <a:cs typeface="+mn-cs"/>
              </a:rPr>
              <a:t>校内</a:t>
            </a:r>
            <a:r>
              <a:rPr kumimoji="0" lang="zh-CN" altLang="en-US" sz="1200" b="0" i="0" u="none" strike="noStrike" kern="1200" cap="none" spc="0" normalizeH="0" baseline="0" noProof="0" dirty="0">
                <a:ln>
                  <a:noFill/>
                </a:ln>
                <a:solidFill>
                  <a:srgbClr val="000000">
                    <a:lumMod val="85000"/>
                    <a:lumOff val="15000"/>
                  </a:srgbClr>
                </a:solidFill>
                <a:effectLst/>
                <a:uLnTx/>
                <a:uFillTx/>
                <a:latin typeface="微软雅黑" panose="020B0503020204020204" pitchFamily="34" charset="-122"/>
                <a:ea typeface="微软雅黑" panose="020B0503020204020204" pitchFamily="34" charset="-122"/>
                <a:cs typeface="+mn-cs"/>
              </a:rPr>
              <a:t>安全管理的</a:t>
            </a:r>
            <a:r>
              <a:rPr kumimoji="0" lang="zh-CN" altLang="en-US" sz="12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主体责任“</a:t>
            </a:r>
            <a:endParaRPr kumimoji="0" lang="zh-CN" altLang="en-US" sz="12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endParaRPr>
          </a:p>
        </p:txBody>
      </p:sp>
      <p:sp>
        <p:nvSpPr>
          <p:cNvPr id="79" name="矩形 78"/>
          <p:cNvSpPr/>
          <p:nvPr/>
        </p:nvSpPr>
        <p:spPr>
          <a:xfrm>
            <a:off x="2250372" y="4207791"/>
            <a:ext cx="1767854" cy="396583"/>
          </a:xfrm>
          <a:prstGeom prst="rect">
            <a:avLst/>
          </a:prstGeom>
        </p:spPr>
        <p:txBody>
          <a:bodyPr wrap="square">
            <a:spAutoFit/>
            <a:scene3d>
              <a:camera prst="orthographicFront"/>
              <a:lightRig rig="threePt" dir="t"/>
            </a:scene3d>
            <a:sp3d contourW="12700"/>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800" b="1" i="0" u="none" strike="noStrike" kern="1200" cap="none" spc="0" normalizeH="0" baseline="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mn-cs"/>
              </a:rPr>
              <a:t>学校</a:t>
            </a:r>
            <a:endParaRPr kumimoji="0" lang="zh-CN" altLang="en-US"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80" name="矩形 79"/>
          <p:cNvSpPr/>
          <p:nvPr/>
        </p:nvSpPr>
        <p:spPr>
          <a:xfrm>
            <a:off x="6979919" y="4224195"/>
            <a:ext cx="1767854" cy="396583"/>
          </a:xfrm>
          <a:prstGeom prst="rect">
            <a:avLst/>
          </a:prstGeom>
        </p:spPr>
        <p:txBody>
          <a:bodyPr wrap="square">
            <a:spAutoFit/>
            <a:scene3d>
              <a:camera prst="orthographicFront"/>
              <a:lightRig rig="threePt" dir="t"/>
            </a:scene3d>
            <a:sp3d contourW="12700"/>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800" b="1" i="0" u="none" strike="noStrike" kern="1200" cap="none" spc="0" normalizeH="0" baseline="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mn-cs"/>
              </a:rPr>
              <a:t>教育局</a:t>
            </a:r>
            <a:endParaRPr kumimoji="0" lang="zh-CN" altLang="en-US"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81" name="矩形 80"/>
          <p:cNvSpPr/>
          <p:nvPr/>
        </p:nvSpPr>
        <p:spPr>
          <a:xfrm>
            <a:off x="1908780" y="5710131"/>
            <a:ext cx="3677908" cy="535531"/>
          </a:xfrm>
          <a:prstGeom prst="rect">
            <a:avLst/>
          </a:prstGeom>
        </p:spPr>
        <p:txBody>
          <a:bodyPr wrap="square">
            <a:spAutoFit/>
            <a:scene3d>
              <a:camera prst="orthographicFront"/>
              <a:lightRig rig="threePt" dir="t"/>
            </a:scene3d>
            <a:sp3d contourW="12700"/>
          </a:bodyPr>
          <a:lstStyle/>
          <a:p>
            <a:pPr marL="107950" marR="0" lvl="0" indent="0" algn="l" defTabSz="914400" rtl="0" eaLnBrk="1" fontAlgn="auto" latinLnBrk="0" hangingPunct="1">
              <a:lnSpc>
                <a:spcPct val="120000"/>
              </a:lnSpc>
              <a:spcBef>
                <a:spcPts val="0"/>
              </a:spcBef>
              <a:spcAft>
                <a:spcPts val="0"/>
              </a:spcAft>
              <a:buClrTx/>
              <a:buSzTx/>
              <a:buFontTx/>
              <a:buNone/>
              <a:defRPr/>
            </a:pPr>
            <a:r>
              <a:rPr kumimoji="0" lang="zh-CN" altLang="en-US" sz="1200" b="0" i="0" u="none" strike="noStrike" kern="0" cap="none" spc="0" normalizeH="0" baseline="0" noProof="0" dirty="0" smtClean="0">
                <a:ln>
                  <a:noFill/>
                </a:ln>
                <a:solidFill>
                  <a:srgbClr val="000000">
                    <a:lumMod val="85000"/>
                    <a:lumOff val="15000"/>
                  </a:srgbClr>
                </a:solidFill>
                <a:effectLst/>
                <a:uLnTx/>
                <a:uFillTx/>
                <a:latin typeface="Arial" panose="020B0604020202020204"/>
                <a:ea typeface="微软雅黑" panose="020B0503020204020204" pitchFamily="34" charset="-122"/>
                <a:cs typeface="+mn-cs"/>
              </a:rPr>
              <a:t>“不断健全学校安全的</a:t>
            </a:r>
            <a:r>
              <a:rPr kumimoji="0" lang="zh-CN" altLang="en-US" sz="1200" b="1" i="0" u="none" strike="noStrike" kern="0" cap="none" spc="0" normalizeH="0" baseline="0" noProof="0" dirty="0" smtClean="0">
                <a:ln>
                  <a:noFill/>
                </a:ln>
                <a:solidFill>
                  <a:srgbClr val="FF0000"/>
                </a:solidFill>
                <a:effectLst/>
                <a:uLnTx/>
                <a:uFillTx/>
                <a:latin typeface="Arial" panose="020B0604020202020204"/>
                <a:ea typeface="微软雅黑" panose="020B0503020204020204" pitchFamily="34" charset="-122"/>
                <a:cs typeface="+mn-cs"/>
              </a:rPr>
              <a:t>人防、物防和技防</a:t>
            </a:r>
            <a:r>
              <a:rPr kumimoji="0" lang="zh-CN" altLang="en-US" sz="1200" b="0" i="0" u="none" strike="noStrike" kern="0" cap="none" spc="0" normalizeH="0" baseline="0" noProof="0" dirty="0" smtClean="0">
                <a:ln>
                  <a:noFill/>
                </a:ln>
                <a:solidFill>
                  <a:srgbClr val="000000">
                    <a:lumMod val="85000"/>
                    <a:lumOff val="15000"/>
                  </a:srgbClr>
                </a:solidFill>
                <a:effectLst/>
                <a:uLnTx/>
                <a:uFillTx/>
                <a:latin typeface="Arial" panose="020B0604020202020204"/>
                <a:ea typeface="微软雅黑" panose="020B0503020204020204" pitchFamily="34" charset="-122"/>
                <a:cs typeface="+mn-cs"/>
              </a:rPr>
              <a:t>标准并予以推广</a:t>
            </a:r>
            <a:r>
              <a:rPr kumimoji="0" lang="en-US" altLang="zh-CN" sz="1200" b="0" i="0" u="none" strike="noStrike" kern="0" cap="none" spc="0" normalizeH="0" baseline="0" noProof="0" dirty="0" smtClean="0">
                <a:ln>
                  <a:noFill/>
                </a:ln>
                <a:solidFill>
                  <a:srgbClr val="000000">
                    <a:lumMod val="85000"/>
                    <a:lumOff val="15000"/>
                  </a:srgbClr>
                </a:solidFill>
                <a:effectLst/>
                <a:uLnTx/>
                <a:uFillTx/>
                <a:latin typeface="Arial" panose="020B0604020202020204"/>
                <a:ea typeface="微软雅黑" panose="020B0503020204020204" pitchFamily="34" charset="-122"/>
                <a:cs typeface="+mn-cs"/>
              </a:rPr>
              <a:t>”</a:t>
            </a:r>
            <a:endParaRPr kumimoji="0" lang="zh-CN" altLang="en-US" sz="1200" b="0" i="0" u="none" strike="noStrike" kern="0" cap="none" spc="0" normalizeH="0" baseline="0" noProof="0" dirty="0" smtClean="0">
              <a:ln>
                <a:noFill/>
              </a:ln>
              <a:solidFill>
                <a:srgbClr val="000000">
                  <a:lumMod val="85000"/>
                  <a:lumOff val="15000"/>
                </a:srgbClr>
              </a:solidFill>
              <a:effectLst/>
              <a:uLnTx/>
              <a:uFillTx/>
              <a:latin typeface="Arial" panose="020B0604020202020204"/>
              <a:ea typeface="微软雅黑" panose="020B0503020204020204" pitchFamily="34" charset="-122"/>
              <a:cs typeface="+mn-cs"/>
            </a:endParaRPr>
          </a:p>
        </p:txBody>
      </p:sp>
      <p:sp>
        <p:nvSpPr>
          <p:cNvPr id="82" name="矩形 81"/>
          <p:cNvSpPr/>
          <p:nvPr/>
        </p:nvSpPr>
        <p:spPr>
          <a:xfrm>
            <a:off x="6804648" y="4815654"/>
            <a:ext cx="4069297" cy="535531"/>
          </a:xfrm>
          <a:prstGeom prst="rect">
            <a:avLst/>
          </a:prstGeom>
        </p:spPr>
        <p:txBody>
          <a:bodyPr wrap="square">
            <a:spAutoFit/>
            <a:scene3d>
              <a:camera prst="orthographicFront"/>
              <a:lightRig rig="threePt" dir="t"/>
            </a:scene3d>
            <a:sp3d contourW="12700"/>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200" b="0" i="0" u="none" strike="noStrike" kern="0" cap="none" spc="0" normalizeH="0" baseline="0" noProof="0" dirty="0" smtClean="0">
                <a:ln>
                  <a:noFill/>
                </a:ln>
                <a:solidFill>
                  <a:srgbClr val="000000">
                    <a:lumMod val="85000"/>
                    <a:lumOff val="15000"/>
                  </a:srgbClr>
                </a:solidFill>
                <a:effectLst/>
                <a:uLnTx/>
                <a:uFillTx/>
                <a:latin typeface="Arial" panose="020B0604020202020204"/>
                <a:ea typeface="微软雅黑" panose="020B0503020204020204" pitchFamily="34" charset="-122"/>
                <a:cs typeface="+mn-cs"/>
              </a:rPr>
              <a:t>将</a:t>
            </a:r>
            <a:r>
              <a:rPr kumimoji="0" lang="zh-CN" altLang="en-US" sz="1200" b="1" i="0" u="none" strike="noStrike" kern="0" cap="none" spc="0" normalizeH="0" baseline="0" noProof="0" dirty="0" smtClean="0">
                <a:ln>
                  <a:noFill/>
                </a:ln>
                <a:solidFill>
                  <a:srgbClr val="FF0000"/>
                </a:solidFill>
                <a:effectLst/>
                <a:uLnTx/>
                <a:uFillTx/>
                <a:latin typeface="Arial" panose="020B0604020202020204"/>
                <a:ea typeface="微软雅黑" panose="020B0503020204020204" pitchFamily="34" charset="-122"/>
                <a:cs typeface="+mn-cs"/>
              </a:rPr>
              <a:t>学校安全工作列为教育督导的重要内容</a:t>
            </a:r>
            <a:r>
              <a:rPr kumimoji="0" lang="zh-CN" altLang="en-US" sz="1200" b="0" i="0" u="none" strike="noStrike" kern="0" cap="none" spc="0" normalizeH="0" baseline="0" noProof="0" dirty="0" smtClean="0">
                <a:ln>
                  <a:noFill/>
                </a:ln>
                <a:solidFill>
                  <a:srgbClr val="000000">
                    <a:lumMod val="85000"/>
                    <a:lumOff val="15000"/>
                  </a:srgbClr>
                </a:solidFill>
                <a:effectLst/>
                <a:uLnTx/>
                <a:uFillTx/>
                <a:latin typeface="Arial" panose="020B0604020202020204"/>
                <a:ea typeface="微软雅黑" panose="020B0503020204020204" pitchFamily="34" charset="-122"/>
                <a:cs typeface="+mn-cs"/>
              </a:rPr>
              <a:t>，并将督导结果作为</a:t>
            </a:r>
            <a:r>
              <a:rPr kumimoji="0" lang="zh-CN" altLang="en-US" sz="1200" b="1" i="0" u="none" strike="noStrike" kern="0" cap="none" spc="0" normalizeH="0" baseline="0" noProof="0" dirty="0" smtClean="0">
                <a:ln>
                  <a:noFill/>
                </a:ln>
                <a:solidFill>
                  <a:srgbClr val="FF0000"/>
                </a:solidFill>
                <a:effectLst/>
                <a:uLnTx/>
                <a:uFillTx/>
                <a:latin typeface="Arial" panose="020B0604020202020204"/>
                <a:ea typeface="微软雅黑" panose="020B0503020204020204" pitchFamily="34" charset="-122"/>
                <a:cs typeface="+mn-cs"/>
              </a:rPr>
              <a:t>评价政府教育工作和学校管理工作成效的重要内容。</a:t>
            </a:r>
            <a:r>
              <a:rPr kumimoji="0" lang="en-US" altLang="zh-CN" sz="1200" b="0" i="0" u="none" strike="noStrike" kern="0" cap="none" spc="0" normalizeH="0" baseline="0" noProof="0" dirty="0" smtClean="0">
                <a:ln>
                  <a:noFill/>
                </a:ln>
                <a:solidFill>
                  <a:srgbClr val="000000">
                    <a:lumMod val="65000"/>
                    <a:lumOff val="35000"/>
                  </a:srgbClr>
                </a:solidFill>
                <a:effectLst/>
                <a:uLnTx/>
                <a:uFillTx/>
                <a:latin typeface="Arial" panose="020B0604020202020204"/>
                <a:ea typeface="微软雅黑" panose="020B0503020204020204" pitchFamily="34" charset="-122"/>
                <a:cs typeface="+mn-cs"/>
              </a:rPr>
              <a:t>”</a:t>
            </a:r>
            <a:endParaRPr kumimoji="0" lang="en-US" altLang="zh-CN" sz="1200" b="0" i="0" u="none" strike="noStrike" kern="0" cap="none" spc="0" normalizeH="0" baseline="0" noProof="0" dirty="0" smtClean="0">
              <a:ln>
                <a:noFill/>
              </a:ln>
              <a:solidFill>
                <a:srgbClr val="000000">
                  <a:lumMod val="65000"/>
                  <a:lumOff val="35000"/>
                </a:srgbClr>
              </a:solidFill>
              <a:effectLst/>
              <a:uLnTx/>
              <a:uFillTx/>
              <a:latin typeface="Arial" panose="020B0604020202020204"/>
              <a:ea typeface="微软雅黑" panose="020B0503020204020204" pitchFamily="34" charset="-122"/>
              <a:cs typeface="+mn-cs"/>
            </a:endParaRPr>
          </a:p>
        </p:txBody>
      </p:sp>
      <p:sp>
        <p:nvSpPr>
          <p:cNvPr id="83" name="矩形 82"/>
          <p:cNvSpPr/>
          <p:nvPr/>
        </p:nvSpPr>
        <p:spPr>
          <a:xfrm>
            <a:off x="6886197" y="5667325"/>
            <a:ext cx="3892010" cy="784830"/>
          </a:xfrm>
          <a:prstGeom prst="rect">
            <a:avLst/>
          </a:prstGeom>
        </p:spPr>
        <p:txBody>
          <a:bodyPr wrap="square">
            <a:spAutoFit/>
            <a:scene3d>
              <a:camera prst="orthographicFront"/>
              <a:lightRig rig="threePt" dir="t"/>
            </a:scene3d>
            <a:sp3d contourW="12700"/>
          </a:bodyPr>
          <a:lstStyle/>
          <a:p>
            <a:pPr marL="0" marR="0" lvl="0" indent="0" algn="l" defTabSz="914400" rtl="0" eaLnBrk="1" fontAlgn="auto" latinLnBrk="0" hangingPunct="1">
              <a:lnSpc>
                <a:spcPct val="125000"/>
              </a:lnSpc>
              <a:spcBef>
                <a:spcPts val="0"/>
              </a:spcBef>
              <a:spcAft>
                <a:spcPts val="0"/>
              </a:spcAft>
              <a:buClrTx/>
              <a:buSzTx/>
              <a:buFontTx/>
              <a:buNone/>
              <a:defRPr/>
            </a:pPr>
            <a:r>
              <a:rPr kumimoji="0" lang="en-US" altLang="zh-CN" sz="1200" b="0" i="0" u="none" strike="noStrike" kern="0" cap="none" spc="0" normalizeH="0" baseline="0" noProof="0" dirty="0" smtClean="0">
                <a:ln>
                  <a:noFill/>
                </a:ln>
                <a:solidFill>
                  <a:srgbClr val="000000">
                    <a:lumMod val="65000"/>
                    <a:lumOff val="35000"/>
                  </a:srgbClr>
                </a:solidFill>
                <a:effectLst/>
                <a:uLnTx/>
                <a:uFillTx/>
                <a:latin typeface="Arial" panose="020B0604020202020204"/>
                <a:ea typeface="微软雅黑" panose="020B0503020204020204" pitchFamily="34" charset="-122"/>
                <a:cs typeface="+mn-cs"/>
              </a:rPr>
              <a:t> </a:t>
            </a:r>
            <a:r>
              <a:rPr kumimoji="0" lang="en-US" altLang="zh-CN" sz="1200" b="0" i="0" u="none" strike="noStrike" kern="0" cap="none" spc="0" normalizeH="0" baseline="0" noProof="0" dirty="0" smtClean="0">
                <a:ln>
                  <a:noFill/>
                </a:ln>
                <a:solidFill>
                  <a:srgbClr val="000000">
                    <a:lumMod val="85000"/>
                    <a:lumOff val="15000"/>
                  </a:srgbClr>
                </a:solidFill>
                <a:effectLst/>
                <a:uLnTx/>
                <a:uFillTx/>
                <a:latin typeface="Arial" panose="020B0604020202020204"/>
                <a:ea typeface="微软雅黑" panose="020B0503020204020204" pitchFamily="34" charset="-122"/>
                <a:cs typeface="+mn-cs"/>
              </a:rPr>
              <a:t>“</a:t>
            </a:r>
            <a:r>
              <a:rPr kumimoji="0" lang="zh-CN" altLang="en-US" sz="1200" b="0" i="0" u="none" strike="noStrike" kern="0" cap="none" spc="0" normalizeH="0" baseline="0" noProof="0" dirty="0" smtClean="0">
                <a:ln>
                  <a:noFill/>
                </a:ln>
                <a:solidFill>
                  <a:srgbClr val="000000">
                    <a:lumMod val="85000"/>
                    <a:lumOff val="15000"/>
                  </a:srgbClr>
                </a:solidFill>
                <a:effectLst/>
                <a:uLnTx/>
                <a:uFillTx/>
                <a:latin typeface="Arial" panose="020B0604020202020204"/>
                <a:ea typeface="微软雅黑" panose="020B0503020204020204" pitchFamily="34" charset="-122"/>
                <a:cs typeface="+mn-cs"/>
              </a:rPr>
              <a:t>要将校园</a:t>
            </a:r>
            <a:r>
              <a:rPr kumimoji="0" lang="zh-CN" altLang="en-US" sz="1200" b="1" i="0" u="none" strike="noStrike" kern="0" cap="none" spc="0" normalizeH="0" baseline="0" noProof="0" dirty="0" smtClean="0">
                <a:ln>
                  <a:noFill/>
                </a:ln>
                <a:solidFill>
                  <a:srgbClr val="FF0000"/>
                </a:solidFill>
                <a:effectLst/>
                <a:uLnTx/>
                <a:uFillTx/>
                <a:latin typeface="Arial" panose="020B0604020202020204"/>
                <a:ea typeface="微软雅黑" panose="020B0503020204020204" pitchFamily="34" charset="-122"/>
                <a:cs typeface="+mn-cs"/>
              </a:rPr>
              <a:t>视频监控系统、紧急报警装置接入公安机关、教育部门</a:t>
            </a:r>
            <a:r>
              <a:rPr kumimoji="0" lang="zh-CN" altLang="en-US" sz="1200" b="0" i="0" u="none" strike="noStrike" kern="0" cap="none" spc="0" normalizeH="0" baseline="0" noProof="0" dirty="0" smtClean="0">
                <a:ln>
                  <a:noFill/>
                </a:ln>
                <a:solidFill>
                  <a:srgbClr val="000000">
                    <a:lumMod val="85000"/>
                    <a:lumOff val="15000"/>
                  </a:srgbClr>
                </a:solidFill>
                <a:effectLst/>
                <a:uLnTx/>
                <a:uFillTx/>
                <a:latin typeface="Arial" panose="020B0604020202020204"/>
                <a:ea typeface="微软雅黑" panose="020B0503020204020204" pitchFamily="34" charset="-122"/>
                <a:cs typeface="+mn-cs"/>
              </a:rPr>
              <a:t>的监控或报警平台，并与公共安全视频监控联网共享平台对接，逐步建立校园安全网上巡查系统。</a:t>
            </a:r>
            <a:r>
              <a:rPr kumimoji="0" lang="en-US" altLang="zh-CN" sz="1200" b="0" i="0" u="none" strike="noStrike" kern="0" cap="none" spc="0" normalizeH="0" baseline="0" noProof="0" dirty="0" smtClean="0">
                <a:ln>
                  <a:noFill/>
                </a:ln>
                <a:solidFill>
                  <a:srgbClr val="000000">
                    <a:lumMod val="85000"/>
                    <a:lumOff val="15000"/>
                  </a:srgbClr>
                </a:solidFill>
                <a:effectLst/>
                <a:uLnTx/>
                <a:uFillTx/>
                <a:latin typeface="Arial" panose="020B0604020202020204"/>
                <a:ea typeface="微软雅黑" panose="020B0503020204020204" pitchFamily="34" charset="-122"/>
                <a:cs typeface="+mn-cs"/>
              </a:rPr>
              <a:t>”</a:t>
            </a:r>
            <a:endParaRPr kumimoji="0" lang="zh-CN" altLang="en-US" sz="1200" b="0" i="0" u="none" strike="noStrike" kern="0" cap="none" spc="0" normalizeH="0" baseline="0" noProof="0" dirty="0" smtClean="0">
              <a:ln>
                <a:noFill/>
              </a:ln>
              <a:solidFill>
                <a:srgbClr val="000000">
                  <a:lumMod val="85000"/>
                  <a:lumOff val="15000"/>
                </a:srgbClr>
              </a:solidFill>
              <a:effectLst/>
              <a:uLnTx/>
              <a:uFillTx/>
              <a:latin typeface="微软雅黑" panose="020B0503020204020204" pitchFamily="34" charset="-122"/>
              <a:ea typeface="微软雅黑" panose="020B0503020204020204" pitchFamily="34" charset="-122"/>
              <a:cs typeface="+mn-cs"/>
            </a:endParaRPr>
          </a:p>
        </p:txBody>
      </p:sp>
      <p:pic>
        <p:nvPicPr>
          <p:cNvPr id="84" name="图片 83"/>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1391816" y="4104422"/>
            <a:ext cx="513277" cy="513277"/>
          </a:xfrm>
          <a:prstGeom prst="rect">
            <a:avLst/>
          </a:prstGeom>
        </p:spPr>
      </p:pic>
      <p:pic>
        <p:nvPicPr>
          <p:cNvPr id="85" name="图片 84"/>
          <p:cNvPicPr>
            <a:picLocks noChangeAspect="1"/>
          </p:cNvPicPr>
          <p:nvPr/>
        </p:nvPicPr>
        <p:blipFill>
          <a:blip r:embed="rId2" cstate="print">
            <a:grayscl/>
            <a:extLst>
              <a:ext uri="{28A0092B-C50C-407E-A947-70E740481C1C}">
                <a14:useLocalDpi xmlns:a14="http://schemas.microsoft.com/office/drawing/2010/main" val="0"/>
              </a:ext>
            </a:extLst>
          </a:blip>
          <a:stretch>
            <a:fillRect/>
          </a:stretch>
        </p:blipFill>
        <p:spPr>
          <a:xfrm>
            <a:off x="6309788" y="4268056"/>
            <a:ext cx="332061" cy="295165"/>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36"/>
                                        </p:tgtEl>
                                        <p:attrNameLst>
                                          <p:attrName>style.visibility</p:attrName>
                                        </p:attrNameLst>
                                      </p:cBhvr>
                                      <p:to>
                                        <p:strVal val="visible"/>
                                      </p:to>
                                    </p:set>
                                    <p:anim calcmode="lin" valueType="num">
                                      <p:cBhvr>
                                        <p:cTn id="11" dur="500" fill="hold"/>
                                        <p:tgtEl>
                                          <p:spTgt spid="36"/>
                                        </p:tgtEl>
                                        <p:attrNameLst>
                                          <p:attrName>ppt_w</p:attrName>
                                        </p:attrNameLst>
                                      </p:cBhvr>
                                      <p:tavLst>
                                        <p:tav tm="0">
                                          <p:val>
                                            <p:fltVal val="0"/>
                                          </p:val>
                                        </p:tav>
                                        <p:tav tm="100000">
                                          <p:val>
                                            <p:strVal val="#ppt_w"/>
                                          </p:val>
                                        </p:tav>
                                      </p:tavLst>
                                    </p:anim>
                                    <p:anim calcmode="lin" valueType="num">
                                      <p:cBhvr>
                                        <p:cTn id="12" dur="500" fill="hold"/>
                                        <p:tgtEl>
                                          <p:spTgt spid="36"/>
                                        </p:tgtEl>
                                        <p:attrNameLst>
                                          <p:attrName>ppt_h</p:attrName>
                                        </p:attrNameLst>
                                      </p:cBhvr>
                                      <p:tavLst>
                                        <p:tav tm="0">
                                          <p:val>
                                            <p:fltVal val="0"/>
                                          </p:val>
                                        </p:tav>
                                        <p:tav tm="100000">
                                          <p:val>
                                            <p:strVal val="#ppt_h"/>
                                          </p:val>
                                        </p:tav>
                                      </p:tavLst>
                                    </p:anim>
                                    <p:animEffect transition="in" filter="fade">
                                      <p:cBhvr>
                                        <p:cTn id="13" dur="500"/>
                                        <p:tgtEl>
                                          <p:spTgt spid="36"/>
                                        </p:tgtEl>
                                      </p:cBhvr>
                                    </p:animEffect>
                                  </p:childTnLst>
                                </p:cTn>
                              </p:par>
                            </p:childTnLst>
                          </p:cTn>
                        </p:par>
                        <p:par>
                          <p:cTn id="14" fill="hold">
                            <p:stCondLst>
                              <p:cond delay="1000"/>
                            </p:stCondLst>
                            <p:childTnLst>
                              <p:par>
                                <p:cTn id="15" presetID="42" presetClass="entr" presetSubtype="0" fill="hold" grpId="0" nodeType="afterEffect">
                                  <p:stCondLst>
                                    <p:cond delay="0"/>
                                  </p:stCondLst>
                                  <p:childTnLst>
                                    <p:set>
                                      <p:cBhvr>
                                        <p:cTn id="16" dur="1" fill="hold">
                                          <p:stCondLst>
                                            <p:cond delay="0"/>
                                          </p:stCondLst>
                                        </p:cTn>
                                        <p:tgtEl>
                                          <p:spTgt spid="68"/>
                                        </p:tgtEl>
                                        <p:attrNameLst>
                                          <p:attrName>style.visibility</p:attrName>
                                        </p:attrNameLst>
                                      </p:cBhvr>
                                      <p:to>
                                        <p:strVal val="visible"/>
                                      </p:to>
                                    </p:set>
                                    <p:animEffect transition="in" filter="fade">
                                      <p:cBhvr>
                                        <p:cTn id="17" dur="1000"/>
                                        <p:tgtEl>
                                          <p:spTgt spid="68"/>
                                        </p:tgtEl>
                                      </p:cBhvr>
                                    </p:animEffect>
                                    <p:anim calcmode="lin" valueType="num">
                                      <p:cBhvr>
                                        <p:cTn id="18" dur="1000" fill="hold"/>
                                        <p:tgtEl>
                                          <p:spTgt spid="68"/>
                                        </p:tgtEl>
                                        <p:attrNameLst>
                                          <p:attrName>ppt_x</p:attrName>
                                        </p:attrNameLst>
                                      </p:cBhvr>
                                      <p:tavLst>
                                        <p:tav tm="0">
                                          <p:val>
                                            <p:strVal val="#ppt_x"/>
                                          </p:val>
                                        </p:tav>
                                        <p:tav tm="100000">
                                          <p:val>
                                            <p:strVal val="#ppt_x"/>
                                          </p:val>
                                        </p:tav>
                                      </p:tavLst>
                                    </p:anim>
                                    <p:anim calcmode="lin" valueType="num">
                                      <p:cBhvr>
                                        <p:cTn id="19" dur="1000" fill="hold"/>
                                        <p:tgtEl>
                                          <p:spTgt spid="68"/>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70"/>
                                        </p:tgtEl>
                                        <p:attrNameLst>
                                          <p:attrName>style.visibility</p:attrName>
                                        </p:attrNameLst>
                                      </p:cBhvr>
                                      <p:to>
                                        <p:strVal val="visible"/>
                                      </p:to>
                                    </p:set>
                                    <p:animEffect transition="in" filter="fade">
                                      <p:cBhvr>
                                        <p:cTn id="22" dur="1000"/>
                                        <p:tgtEl>
                                          <p:spTgt spid="70"/>
                                        </p:tgtEl>
                                      </p:cBhvr>
                                    </p:animEffect>
                                    <p:anim calcmode="lin" valueType="num">
                                      <p:cBhvr>
                                        <p:cTn id="23" dur="1000" fill="hold"/>
                                        <p:tgtEl>
                                          <p:spTgt spid="70"/>
                                        </p:tgtEl>
                                        <p:attrNameLst>
                                          <p:attrName>ppt_x</p:attrName>
                                        </p:attrNameLst>
                                      </p:cBhvr>
                                      <p:tavLst>
                                        <p:tav tm="0">
                                          <p:val>
                                            <p:strVal val="#ppt_x"/>
                                          </p:val>
                                        </p:tav>
                                        <p:tav tm="100000">
                                          <p:val>
                                            <p:strVal val="#ppt_x"/>
                                          </p:val>
                                        </p:tav>
                                      </p:tavLst>
                                    </p:anim>
                                    <p:anim calcmode="lin" valueType="num">
                                      <p:cBhvr>
                                        <p:cTn id="24" dur="1000" fill="hold"/>
                                        <p:tgtEl>
                                          <p:spTgt spid="70"/>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72"/>
                                        </p:tgtEl>
                                        <p:attrNameLst>
                                          <p:attrName>style.visibility</p:attrName>
                                        </p:attrNameLst>
                                      </p:cBhvr>
                                      <p:to>
                                        <p:strVal val="visible"/>
                                      </p:to>
                                    </p:set>
                                    <p:animEffect transition="in" filter="fade">
                                      <p:cBhvr>
                                        <p:cTn id="27" dur="1000"/>
                                        <p:tgtEl>
                                          <p:spTgt spid="72"/>
                                        </p:tgtEl>
                                      </p:cBhvr>
                                    </p:animEffect>
                                    <p:anim calcmode="lin" valueType="num">
                                      <p:cBhvr>
                                        <p:cTn id="28" dur="1000" fill="hold"/>
                                        <p:tgtEl>
                                          <p:spTgt spid="72"/>
                                        </p:tgtEl>
                                        <p:attrNameLst>
                                          <p:attrName>ppt_x</p:attrName>
                                        </p:attrNameLst>
                                      </p:cBhvr>
                                      <p:tavLst>
                                        <p:tav tm="0">
                                          <p:val>
                                            <p:strVal val="#ppt_x"/>
                                          </p:val>
                                        </p:tav>
                                        <p:tav tm="100000">
                                          <p:val>
                                            <p:strVal val="#ppt_x"/>
                                          </p:val>
                                        </p:tav>
                                      </p:tavLst>
                                    </p:anim>
                                    <p:anim calcmode="lin" valueType="num">
                                      <p:cBhvr>
                                        <p:cTn id="29" dur="1000" fill="hold"/>
                                        <p:tgtEl>
                                          <p:spTgt spid="72"/>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78"/>
                                        </p:tgtEl>
                                        <p:attrNameLst>
                                          <p:attrName>style.visibility</p:attrName>
                                        </p:attrNameLst>
                                      </p:cBhvr>
                                      <p:to>
                                        <p:strVal val="visible"/>
                                      </p:to>
                                    </p:set>
                                    <p:animEffect transition="in" filter="fade">
                                      <p:cBhvr>
                                        <p:cTn id="32" dur="1000"/>
                                        <p:tgtEl>
                                          <p:spTgt spid="78"/>
                                        </p:tgtEl>
                                      </p:cBhvr>
                                    </p:animEffect>
                                    <p:anim calcmode="lin" valueType="num">
                                      <p:cBhvr>
                                        <p:cTn id="33" dur="1000" fill="hold"/>
                                        <p:tgtEl>
                                          <p:spTgt spid="78"/>
                                        </p:tgtEl>
                                        <p:attrNameLst>
                                          <p:attrName>ppt_x</p:attrName>
                                        </p:attrNameLst>
                                      </p:cBhvr>
                                      <p:tavLst>
                                        <p:tav tm="0">
                                          <p:val>
                                            <p:strVal val="#ppt_x"/>
                                          </p:val>
                                        </p:tav>
                                        <p:tav tm="100000">
                                          <p:val>
                                            <p:strVal val="#ppt_x"/>
                                          </p:val>
                                        </p:tav>
                                      </p:tavLst>
                                    </p:anim>
                                    <p:anim calcmode="lin" valueType="num">
                                      <p:cBhvr>
                                        <p:cTn id="34" dur="1000" fill="hold"/>
                                        <p:tgtEl>
                                          <p:spTgt spid="78"/>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79"/>
                                        </p:tgtEl>
                                        <p:attrNameLst>
                                          <p:attrName>style.visibility</p:attrName>
                                        </p:attrNameLst>
                                      </p:cBhvr>
                                      <p:to>
                                        <p:strVal val="visible"/>
                                      </p:to>
                                    </p:set>
                                    <p:animEffect transition="in" filter="fade">
                                      <p:cBhvr>
                                        <p:cTn id="37" dur="1000"/>
                                        <p:tgtEl>
                                          <p:spTgt spid="79"/>
                                        </p:tgtEl>
                                      </p:cBhvr>
                                    </p:animEffect>
                                    <p:anim calcmode="lin" valueType="num">
                                      <p:cBhvr>
                                        <p:cTn id="38" dur="1000" fill="hold"/>
                                        <p:tgtEl>
                                          <p:spTgt spid="79"/>
                                        </p:tgtEl>
                                        <p:attrNameLst>
                                          <p:attrName>ppt_x</p:attrName>
                                        </p:attrNameLst>
                                      </p:cBhvr>
                                      <p:tavLst>
                                        <p:tav tm="0">
                                          <p:val>
                                            <p:strVal val="#ppt_x"/>
                                          </p:val>
                                        </p:tav>
                                        <p:tav tm="100000">
                                          <p:val>
                                            <p:strVal val="#ppt_x"/>
                                          </p:val>
                                        </p:tav>
                                      </p:tavLst>
                                    </p:anim>
                                    <p:anim calcmode="lin" valueType="num">
                                      <p:cBhvr>
                                        <p:cTn id="39" dur="1000" fill="hold"/>
                                        <p:tgtEl>
                                          <p:spTgt spid="79"/>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81"/>
                                        </p:tgtEl>
                                        <p:attrNameLst>
                                          <p:attrName>style.visibility</p:attrName>
                                        </p:attrNameLst>
                                      </p:cBhvr>
                                      <p:to>
                                        <p:strVal val="visible"/>
                                      </p:to>
                                    </p:set>
                                    <p:animEffect transition="in" filter="fade">
                                      <p:cBhvr>
                                        <p:cTn id="42" dur="1000"/>
                                        <p:tgtEl>
                                          <p:spTgt spid="81"/>
                                        </p:tgtEl>
                                      </p:cBhvr>
                                    </p:animEffect>
                                    <p:anim calcmode="lin" valueType="num">
                                      <p:cBhvr>
                                        <p:cTn id="43" dur="1000" fill="hold"/>
                                        <p:tgtEl>
                                          <p:spTgt spid="81"/>
                                        </p:tgtEl>
                                        <p:attrNameLst>
                                          <p:attrName>ppt_x</p:attrName>
                                        </p:attrNameLst>
                                      </p:cBhvr>
                                      <p:tavLst>
                                        <p:tav tm="0">
                                          <p:val>
                                            <p:strVal val="#ppt_x"/>
                                          </p:val>
                                        </p:tav>
                                        <p:tav tm="100000">
                                          <p:val>
                                            <p:strVal val="#ppt_x"/>
                                          </p:val>
                                        </p:tav>
                                      </p:tavLst>
                                    </p:anim>
                                    <p:anim calcmode="lin" valueType="num">
                                      <p:cBhvr>
                                        <p:cTn id="44" dur="1000" fill="hold"/>
                                        <p:tgtEl>
                                          <p:spTgt spid="81"/>
                                        </p:tgtEl>
                                        <p:attrNameLst>
                                          <p:attrName>ppt_y</p:attrName>
                                        </p:attrNameLst>
                                      </p:cBhvr>
                                      <p:tavLst>
                                        <p:tav tm="0">
                                          <p:val>
                                            <p:strVal val="#ppt_y+.1"/>
                                          </p:val>
                                        </p:tav>
                                        <p:tav tm="100000">
                                          <p:val>
                                            <p:strVal val="#ppt_y"/>
                                          </p:val>
                                        </p:tav>
                                      </p:tavLst>
                                    </p:anim>
                                  </p:childTnLst>
                                </p:cTn>
                              </p:par>
                            </p:childTnLst>
                          </p:cTn>
                        </p:par>
                        <p:par>
                          <p:cTn id="45" fill="hold">
                            <p:stCondLst>
                              <p:cond delay="2000"/>
                            </p:stCondLst>
                            <p:childTnLst>
                              <p:par>
                                <p:cTn id="46" presetID="42" presetClass="entr" presetSubtype="0" fill="hold" grpId="0" nodeType="afterEffect">
                                  <p:stCondLst>
                                    <p:cond delay="0"/>
                                  </p:stCondLst>
                                  <p:childTnLst>
                                    <p:set>
                                      <p:cBhvr>
                                        <p:cTn id="47" dur="1" fill="hold">
                                          <p:stCondLst>
                                            <p:cond delay="0"/>
                                          </p:stCondLst>
                                        </p:cTn>
                                        <p:tgtEl>
                                          <p:spTgt spid="69"/>
                                        </p:tgtEl>
                                        <p:attrNameLst>
                                          <p:attrName>style.visibility</p:attrName>
                                        </p:attrNameLst>
                                      </p:cBhvr>
                                      <p:to>
                                        <p:strVal val="visible"/>
                                      </p:to>
                                    </p:set>
                                    <p:animEffect transition="in" filter="fade">
                                      <p:cBhvr>
                                        <p:cTn id="48" dur="1000"/>
                                        <p:tgtEl>
                                          <p:spTgt spid="69"/>
                                        </p:tgtEl>
                                      </p:cBhvr>
                                    </p:animEffect>
                                    <p:anim calcmode="lin" valueType="num">
                                      <p:cBhvr>
                                        <p:cTn id="49" dur="1000" fill="hold"/>
                                        <p:tgtEl>
                                          <p:spTgt spid="69"/>
                                        </p:tgtEl>
                                        <p:attrNameLst>
                                          <p:attrName>ppt_x</p:attrName>
                                        </p:attrNameLst>
                                      </p:cBhvr>
                                      <p:tavLst>
                                        <p:tav tm="0">
                                          <p:val>
                                            <p:strVal val="#ppt_x"/>
                                          </p:val>
                                        </p:tav>
                                        <p:tav tm="100000">
                                          <p:val>
                                            <p:strVal val="#ppt_x"/>
                                          </p:val>
                                        </p:tav>
                                      </p:tavLst>
                                    </p:anim>
                                    <p:anim calcmode="lin" valueType="num">
                                      <p:cBhvr>
                                        <p:cTn id="50" dur="1000" fill="hold"/>
                                        <p:tgtEl>
                                          <p:spTgt spid="69"/>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71"/>
                                        </p:tgtEl>
                                        <p:attrNameLst>
                                          <p:attrName>style.visibility</p:attrName>
                                        </p:attrNameLst>
                                      </p:cBhvr>
                                      <p:to>
                                        <p:strVal val="visible"/>
                                      </p:to>
                                    </p:set>
                                    <p:animEffect transition="in" filter="fade">
                                      <p:cBhvr>
                                        <p:cTn id="53" dur="1000"/>
                                        <p:tgtEl>
                                          <p:spTgt spid="71"/>
                                        </p:tgtEl>
                                      </p:cBhvr>
                                    </p:animEffect>
                                    <p:anim calcmode="lin" valueType="num">
                                      <p:cBhvr>
                                        <p:cTn id="54" dur="1000" fill="hold"/>
                                        <p:tgtEl>
                                          <p:spTgt spid="71"/>
                                        </p:tgtEl>
                                        <p:attrNameLst>
                                          <p:attrName>ppt_x</p:attrName>
                                        </p:attrNameLst>
                                      </p:cBhvr>
                                      <p:tavLst>
                                        <p:tav tm="0">
                                          <p:val>
                                            <p:strVal val="#ppt_x"/>
                                          </p:val>
                                        </p:tav>
                                        <p:tav tm="100000">
                                          <p:val>
                                            <p:strVal val="#ppt_x"/>
                                          </p:val>
                                        </p:tav>
                                      </p:tavLst>
                                    </p:anim>
                                    <p:anim calcmode="lin" valueType="num">
                                      <p:cBhvr>
                                        <p:cTn id="55" dur="1000" fill="hold"/>
                                        <p:tgtEl>
                                          <p:spTgt spid="71"/>
                                        </p:tgtEl>
                                        <p:attrNameLst>
                                          <p:attrName>ppt_y</p:attrName>
                                        </p:attrNameLst>
                                      </p:cBhvr>
                                      <p:tavLst>
                                        <p:tav tm="0">
                                          <p:val>
                                            <p:strVal val="#ppt_y+.1"/>
                                          </p:val>
                                        </p:tav>
                                        <p:tav tm="100000">
                                          <p:val>
                                            <p:strVal val="#ppt_y"/>
                                          </p:val>
                                        </p:tav>
                                      </p:tavLst>
                                    </p:anim>
                                  </p:childTnLst>
                                </p:cTn>
                              </p:par>
                              <p:par>
                                <p:cTn id="56" presetID="42" presetClass="entr" presetSubtype="0" fill="hold" grpId="0" nodeType="withEffect">
                                  <p:stCondLst>
                                    <p:cond delay="0"/>
                                  </p:stCondLst>
                                  <p:childTnLst>
                                    <p:set>
                                      <p:cBhvr>
                                        <p:cTn id="57" dur="1" fill="hold">
                                          <p:stCondLst>
                                            <p:cond delay="0"/>
                                          </p:stCondLst>
                                        </p:cTn>
                                        <p:tgtEl>
                                          <p:spTgt spid="80"/>
                                        </p:tgtEl>
                                        <p:attrNameLst>
                                          <p:attrName>style.visibility</p:attrName>
                                        </p:attrNameLst>
                                      </p:cBhvr>
                                      <p:to>
                                        <p:strVal val="visible"/>
                                      </p:to>
                                    </p:set>
                                    <p:animEffect transition="in" filter="fade">
                                      <p:cBhvr>
                                        <p:cTn id="58" dur="1000"/>
                                        <p:tgtEl>
                                          <p:spTgt spid="80"/>
                                        </p:tgtEl>
                                      </p:cBhvr>
                                    </p:animEffect>
                                    <p:anim calcmode="lin" valueType="num">
                                      <p:cBhvr>
                                        <p:cTn id="59" dur="1000" fill="hold"/>
                                        <p:tgtEl>
                                          <p:spTgt spid="80"/>
                                        </p:tgtEl>
                                        <p:attrNameLst>
                                          <p:attrName>ppt_x</p:attrName>
                                        </p:attrNameLst>
                                      </p:cBhvr>
                                      <p:tavLst>
                                        <p:tav tm="0">
                                          <p:val>
                                            <p:strVal val="#ppt_x"/>
                                          </p:val>
                                        </p:tav>
                                        <p:tav tm="100000">
                                          <p:val>
                                            <p:strVal val="#ppt_x"/>
                                          </p:val>
                                        </p:tav>
                                      </p:tavLst>
                                    </p:anim>
                                    <p:anim calcmode="lin" valueType="num">
                                      <p:cBhvr>
                                        <p:cTn id="60" dur="1000" fill="hold"/>
                                        <p:tgtEl>
                                          <p:spTgt spid="80"/>
                                        </p:tgtEl>
                                        <p:attrNameLst>
                                          <p:attrName>ppt_y</p:attrName>
                                        </p:attrNameLst>
                                      </p:cBhvr>
                                      <p:tavLst>
                                        <p:tav tm="0">
                                          <p:val>
                                            <p:strVal val="#ppt_y+.1"/>
                                          </p:val>
                                        </p:tav>
                                        <p:tav tm="100000">
                                          <p:val>
                                            <p:strVal val="#ppt_y"/>
                                          </p:val>
                                        </p:tav>
                                      </p:tavLst>
                                    </p:anim>
                                  </p:childTnLst>
                                </p:cTn>
                              </p:par>
                              <p:par>
                                <p:cTn id="61" presetID="42" presetClass="entr" presetSubtype="0" fill="hold" grpId="0" nodeType="withEffect">
                                  <p:stCondLst>
                                    <p:cond delay="0"/>
                                  </p:stCondLst>
                                  <p:childTnLst>
                                    <p:set>
                                      <p:cBhvr>
                                        <p:cTn id="62" dur="1" fill="hold">
                                          <p:stCondLst>
                                            <p:cond delay="0"/>
                                          </p:stCondLst>
                                        </p:cTn>
                                        <p:tgtEl>
                                          <p:spTgt spid="82"/>
                                        </p:tgtEl>
                                        <p:attrNameLst>
                                          <p:attrName>style.visibility</p:attrName>
                                        </p:attrNameLst>
                                      </p:cBhvr>
                                      <p:to>
                                        <p:strVal val="visible"/>
                                      </p:to>
                                    </p:set>
                                    <p:animEffect transition="in" filter="fade">
                                      <p:cBhvr>
                                        <p:cTn id="63" dur="1000"/>
                                        <p:tgtEl>
                                          <p:spTgt spid="82"/>
                                        </p:tgtEl>
                                      </p:cBhvr>
                                    </p:animEffect>
                                    <p:anim calcmode="lin" valueType="num">
                                      <p:cBhvr>
                                        <p:cTn id="64" dur="1000" fill="hold"/>
                                        <p:tgtEl>
                                          <p:spTgt spid="82"/>
                                        </p:tgtEl>
                                        <p:attrNameLst>
                                          <p:attrName>ppt_x</p:attrName>
                                        </p:attrNameLst>
                                      </p:cBhvr>
                                      <p:tavLst>
                                        <p:tav tm="0">
                                          <p:val>
                                            <p:strVal val="#ppt_x"/>
                                          </p:val>
                                        </p:tav>
                                        <p:tav tm="100000">
                                          <p:val>
                                            <p:strVal val="#ppt_x"/>
                                          </p:val>
                                        </p:tav>
                                      </p:tavLst>
                                    </p:anim>
                                    <p:anim calcmode="lin" valueType="num">
                                      <p:cBhvr>
                                        <p:cTn id="65" dur="1000" fill="hold"/>
                                        <p:tgtEl>
                                          <p:spTgt spid="82"/>
                                        </p:tgtEl>
                                        <p:attrNameLst>
                                          <p:attrName>ppt_y</p:attrName>
                                        </p:attrNameLst>
                                      </p:cBhvr>
                                      <p:tavLst>
                                        <p:tav tm="0">
                                          <p:val>
                                            <p:strVal val="#ppt_y+.1"/>
                                          </p:val>
                                        </p:tav>
                                        <p:tav tm="100000">
                                          <p:val>
                                            <p:strVal val="#ppt_y"/>
                                          </p:val>
                                        </p:tav>
                                      </p:tavLst>
                                    </p:anim>
                                  </p:childTnLst>
                                </p:cTn>
                              </p:par>
                              <p:par>
                                <p:cTn id="66" presetID="42" presetClass="entr" presetSubtype="0" fill="hold" grpId="0" nodeType="withEffect">
                                  <p:stCondLst>
                                    <p:cond delay="0"/>
                                  </p:stCondLst>
                                  <p:childTnLst>
                                    <p:set>
                                      <p:cBhvr>
                                        <p:cTn id="67" dur="1" fill="hold">
                                          <p:stCondLst>
                                            <p:cond delay="0"/>
                                          </p:stCondLst>
                                        </p:cTn>
                                        <p:tgtEl>
                                          <p:spTgt spid="83"/>
                                        </p:tgtEl>
                                        <p:attrNameLst>
                                          <p:attrName>style.visibility</p:attrName>
                                        </p:attrNameLst>
                                      </p:cBhvr>
                                      <p:to>
                                        <p:strVal val="visible"/>
                                      </p:to>
                                    </p:set>
                                    <p:animEffect transition="in" filter="fade">
                                      <p:cBhvr>
                                        <p:cTn id="68" dur="1000"/>
                                        <p:tgtEl>
                                          <p:spTgt spid="83"/>
                                        </p:tgtEl>
                                      </p:cBhvr>
                                    </p:animEffect>
                                    <p:anim calcmode="lin" valueType="num">
                                      <p:cBhvr>
                                        <p:cTn id="69" dur="1000" fill="hold"/>
                                        <p:tgtEl>
                                          <p:spTgt spid="83"/>
                                        </p:tgtEl>
                                        <p:attrNameLst>
                                          <p:attrName>ppt_x</p:attrName>
                                        </p:attrNameLst>
                                      </p:cBhvr>
                                      <p:tavLst>
                                        <p:tav tm="0">
                                          <p:val>
                                            <p:strVal val="#ppt_x"/>
                                          </p:val>
                                        </p:tav>
                                        <p:tav tm="100000">
                                          <p:val>
                                            <p:strVal val="#ppt_x"/>
                                          </p:val>
                                        </p:tav>
                                      </p:tavLst>
                                    </p:anim>
                                    <p:anim calcmode="lin" valueType="num">
                                      <p:cBhvr>
                                        <p:cTn id="70" dur="1000" fill="hold"/>
                                        <p:tgtEl>
                                          <p:spTgt spid="83"/>
                                        </p:tgtEl>
                                        <p:attrNameLst>
                                          <p:attrName>ppt_y</p:attrName>
                                        </p:attrNameLst>
                                      </p:cBhvr>
                                      <p:tavLst>
                                        <p:tav tm="0">
                                          <p:val>
                                            <p:strVal val="#ppt_y+.1"/>
                                          </p:val>
                                        </p:tav>
                                        <p:tav tm="100000">
                                          <p:val>
                                            <p:strVal val="#ppt_y"/>
                                          </p:val>
                                        </p:tav>
                                      </p:tavLst>
                                    </p:anim>
                                  </p:childTnLst>
                                </p:cTn>
                              </p:par>
                              <p:par>
                                <p:cTn id="71" presetID="42" presetClass="entr" presetSubtype="0" fill="hold" nodeType="withEffect">
                                  <p:stCondLst>
                                    <p:cond delay="0"/>
                                  </p:stCondLst>
                                  <p:childTnLst>
                                    <p:set>
                                      <p:cBhvr>
                                        <p:cTn id="72" dur="1" fill="hold">
                                          <p:stCondLst>
                                            <p:cond delay="0"/>
                                          </p:stCondLst>
                                        </p:cTn>
                                        <p:tgtEl>
                                          <p:spTgt spid="75"/>
                                        </p:tgtEl>
                                        <p:attrNameLst>
                                          <p:attrName>style.visibility</p:attrName>
                                        </p:attrNameLst>
                                      </p:cBhvr>
                                      <p:to>
                                        <p:strVal val="visible"/>
                                      </p:to>
                                    </p:set>
                                    <p:animEffect transition="in" filter="fade">
                                      <p:cBhvr>
                                        <p:cTn id="73" dur="1000"/>
                                        <p:tgtEl>
                                          <p:spTgt spid="75"/>
                                        </p:tgtEl>
                                      </p:cBhvr>
                                    </p:animEffect>
                                    <p:anim calcmode="lin" valueType="num">
                                      <p:cBhvr>
                                        <p:cTn id="74" dur="1000" fill="hold"/>
                                        <p:tgtEl>
                                          <p:spTgt spid="75"/>
                                        </p:tgtEl>
                                        <p:attrNameLst>
                                          <p:attrName>ppt_x</p:attrName>
                                        </p:attrNameLst>
                                      </p:cBhvr>
                                      <p:tavLst>
                                        <p:tav tm="0">
                                          <p:val>
                                            <p:strVal val="#ppt_x"/>
                                          </p:val>
                                        </p:tav>
                                        <p:tav tm="100000">
                                          <p:val>
                                            <p:strVal val="#ppt_x"/>
                                          </p:val>
                                        </p:tav>
                                      </p:tavLst>
                                    </p:anim>
                                    <p:anim calcmode="lin" valueType="num">
                                      <p:cBhvr>
                                        <p:cTn id="75" dur="1000" fill="hold"/>
                                        <p:tgtEl>
                                          <p:spTgt spid="7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animBg="1"/>
      <p:bldP spid="69" grpId="0" animBg="1"/>
      <p:bldP spid="70" grpId="0" animBg="1"/>
      <p:bldP spid="71" grpId="0" animBg="1"/>
      <p:bldP spid="78" grpId="0"/>
      <p:bldP spid="79" grpId="0"/>
      <p:bldP spid="80" grpId="0"/>
      <p:bldP spid="81" grpId="0"/>
      <p:bldP spid="82" grpId="0"/>
      <p:bldP spid="8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smtClean="0"/>
              <a:t>指挥中心</a:t>
            </a:r>
            <a:endParaRPr lang="zh-CN" altLang="en-US" dirty="0"/>
          </a:p>
        </p:txBody>
      </p:sp>
      <p:cxnSp>
        <p:nvCxnSpPr>
          <p:cNvPr id="42" name="直接连接符 41"/>
          <p:cNvCxnSpPr/>
          <p:nvPr/>
        </p:nvCxnSpPr>
        <p:spPr bwMode="auto">
          <a:xfrm>
            <a:off x="5954781" y="2408849"/>
            <a:ext cx="15323" cy="3045835"/>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43" name="直接连接符 42"/>
          <p:cNvCxnSpPr/>
          <p:nvPr/>
        </p:nvCxnSpPr>
        <p:spPr bwMode="auto">
          <a:xfrm>
            <a:off x="6108833" y="1964072"/>
            <a:ext cx="3264363" cy="0"/>
          </a:xfrm>
          <a:prstGeom prst="line">
            <a:avLst/>
          </a:prstGeom>
          <a:ln>
            <a:solidFill>
              <a:srgbClr val="0070C0"/>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44" name="矩形 43"/>
          <p:cNvSpPr/>
          <p:nvPr/>
        </p:nvSpPr>
        <p:spPr bwMode="auto">
          <a:xfrm>
            <a:off x="527384" y="1506539"/>
            <a:ext cx="3360373" cy="4898792"/>
          </a:xfrm>
          <a:prstGeom prst="rect">
            <a:avLst/>
          </a:prstGeom>
          <a:solidFill>
            <a:schemeClr val="bg1">
              <a:lumMod val="85000"/>
              <a:alpha val="70000"/>
            </a:schemeClr>
          </a:solidFill>
          <a:ln w="9525">
            <a:noFill/>
            <a:prstDash val="solid"/>
            <a:headEnd type="none" w="med" len="med"/>
            <a:tailEnd type="none" w="med" len="med"/>
          </a:ln>
          <a:effectLst>
            <a:innerShdw blurRad="114300">
              <a:prstClr val="black"/>
            </a:innerShdw>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a:bodyPr>
          <a:lstStyle/>
          <a:p>
            <a:pPr algn="ctr">
              <a:lnSpc>
                <a:spcPct val="150000"/>
              </a:lnSpc>
              <a:spcBef>
                <a:spcPts val="800"/>
              </a:spcBef>
              <a:spcAft>
                <a:spcPts val="800"/>
              </a:spcAft>
            </a:pPr>
            <a:endParaRPr lang="zh-CN" altLang="en-US">
              <a:solidFill>
                <a:srgbClr val="FFFFFF"/>
              </a:solidFill>
              <a:effectLst>
                <a:outerShdw blurRad="38100" dist="38100" dir="2700000" algn="tl">
                  <a:srgbClr val="000000">
                    <a:alpha val="43137"/>
                  </a:srgbClr>
                </a:outerShdw>
              </a:effectLst>
            </a:endParaRPr>
          </a:p>
        </p:txBody>
      </p:sp>
      <p:sp>
        <p:nvSpPr>
          <p:cNvPr id="45" name="矩形 44"/>
          <p:cNvSpPr/>
          <p:nvPr/>
        </p:nvSpPr>
        <p:spPr bwMode="auto">
          <a:xfrm>
            <a:off x="674195" y="2610117"/>
            <a:ext cx="3072341" cy="768085"/>
          </a:xfrm>
          <a:prstGeom prst="rect">
            <a:avLst/>
          </a:prstGeom>
          <a:solidFill>
            <a:schemeClr val="bg1">
              <a:lumMod val="95000"/>
            </a:schemeClr>
          </a:solidFill>
          <a:ln w="57150">
            <a:solidFill>
              <a:schemeClr val="bg1"/>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zh-CN" altLang="en-US" sz="1600" b="1" kern="0" dirty="0">
                <a:solidFill>
                  <a:schemeClr val="tx1"/>
                </a:solidFill>
              </a:rPr>
              <a:t>       学校</a:t>
            </a:r>
            <a:r>
              <a:rPr lang="en-US" altLang="zh-CN" sz="1600" b="1" kern="0" dirty="0" smtClean="0">
                <a:solidFill>
                  <a:schemeClr val="tx1"/>
                </a:solidFill>
              </a:rPr>
              <a:t>B</a:t>
            </a:r>
            <a:r>
              <a:rPr lang="zh-CN" altLang="en-US" sz="1600" b="1" kern="0" dirty="0" smtClean="0">
                <a:solidFill>
                  <a:schemeClr val="tx1"/>
                </a:solidFill>
              </a:rPr>
              <a:t>楼梯视频数据</a:t>
            </a:r>
            <a:endParaRPr lang="zh-CN" altLang="en-US" sz="1600" b="1" kern="0" dirty="0">
              <a:solidFill>
                <a:schemeClr val="tx1"/>
              </a:solidFill>
            </a:endParaRPr>
          </a:p>
        </p:txBody>
      </p:sp>
      <p:sp>
        <p:nvSpPr>
          <p:cNvPr id="46" name="矩形 45"/>
          <p:cNvSpPr/>
          <p:nvPr/>
        </p:nvSpPr>
        <p:spPr bwMode="auto">
          <a:xfrm>
            <a:off x="674195" y="3570224"/>
            <a:ext cx="3072341" cy="768085"/>
          </a:xfrm>
          <a:prstGeom prst="rect">
            <a:avLst/>
          </a:prstGeom>
          <a:solidFill>
            <a:schemeClr val="bg1">
              <a:lumMod val="95000"/>
            </a:schemeClr>
          </a:solidFill>
          <a:ln w="57150">
            <a:solidFill>
              <a:schemeClr val="bg1"/>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zh-CN" altLang="en-US" sz="1600" b="1" kern="0" dirty="0">
                <a:solidFill>
                  <a:schemeClr val="tx1"/>
                </a:solidFill>
              </a:rPr>
              <a:t>       学校</a:t>
            </a:r>
            <a:r>
              <a:rPr lang="en-US" altLang="zh-CN" sz="1600" b="1" kern="0" dirty="0" smtClean="0">
                <a:solidFill>
                  <a:schemeClr val="tx1"/>
                </a:solidFill>
              </a:rPr>
              <a:t>C</a:t>
            </a:r>
            <a:r>
              <a:rPr lang="zh-CN" altLang="en-US" sz="1600" b="1" kern="0" dirty="0">
                <a:solidFill>
                  <a:schemeClr val="tx1"/>
                </a:solidFill>
              </a:rPr>
              <a:t>周</a:t>
            </a:r>
            <a:r>
              <a:rPr lang="zh-CN" altLang="en-US" sz="1600" b="1" kern="0" dirty="0" smtClean="0">
                <a:solidFill>
                  <a:schemeClr val="tx1"/>
                </a:solidFill>
              </a:rPr>
              <a:t>界视频数据</a:t>
            </a:r>
            <a:endParaRPr lang="zh-CN" altLang="en-US" sz="1600" b="1" kern="0" dirty="0">
              <a:solidFill>
                <a:schemeClr val="tx1"/>
              </a:solidFill>
            </a:endParaRPr>
          </a:p>
        </p:txBody>
      </p:sp>
      <p:pic>
        <p:nvPicPr>
          <p:cNvPr id="47" name="图片 46"/>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66215" y="2719196"/>
            <a:ext cx="438368" cy="549927"/>
          </a:xfrm>
          <a:prstGeom prst="rect">
            <a:avLst/>
          </a:prstGeom>
        </p:spPr>
      </p:pic>
      <p:pic>
        <p:nvPicPr>
          <p:cNvPr id="48" name="图片 4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7465" y="3757102"/>
            <a:ext cx="566999" cy="394324"/>
          </a:xfrm>
          <a:prstGeom prst="rect">
            <a:avLst/>
          </a:prstGeom>
        </p:spPr>
      </p:pic>
      <p:sp>
        <p:nvSpPr>
          <p:cNvPr id="49" name="矩形 48"/>
          <p:cNvSpPr/>
          <p:nvPr/>
        </p:nvSpPr>
        <p:spPr bwMode="auto">
          <a:xfrm>
            <a:off x="674195" y="5490437"/>
            <a:ext cx="3072341" cy="768085"/>
          </a:xfrm>
          <a:prstGeom prst="rect">
            <a:avLst/>
          </a:prstGeom>
          <a:solidFill>
            <a:schemeClr val="bg1">
              <a:lumMod val="95000"/>
            </a:schemeClr>
          </a:solidFill>
          <a:ln w="57150">
            <a:solidFill>
              <a:schemeClr val="bg1"/>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zh-CN" altLang="en-US" sz="1600" b="1" kern="0" dirty="0">
                <a:solidFill>
                  <a:schemeClr val="tx1"/>
                </a:solidFill>
              </a:rPr>
              <a:t>       学校报警视频</a:t>
            </a:r>
            <a:endParaRPr lang="zh-CN" altLang="en-US" sz="1600" b="1" kern="0" dirty="0">
              <a:solidFill>
                <a:schemeClr val="tx1"/>
              </a:solidFill>
            </a:endParaRPr>
          </a:p>
        </p:txBody>
      </p:sp>
      <p:pic>
        <p:nvPicPr>
          <p:cNvPr id="50" name="图片 4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7210" y="5536287"/>
            <a:ext cx="676380" cy="676380"/>
          </a:xfrm>
          <a:prstGeom prst="rect">
            <a:avLst/>
          </a:prstGeom>
        </p:spPr>
      </p:pic>
      <p:cxnSp>
        <p:nvCxnSpPr>
          <p:cNvPr id="51" name="肘形连接符 50"/>
          <p:cNvCxnSpPr>
            <a:stCxn id="46" idx="3"/>
          </p:cNvCxnSpPr>
          <p:nvPr/>
        </p:nvCxnSpPr>
        <p:spPr bwMode="auto">
          <a:xfrm flipV="1">
            <a:off x="3746536" y="2994159"/>
            <a:ext cx="768085" cy="960107"/>
          </a:xfrm>
          <a:prstGeom prst="bentConnector2">
            <a:avLst/>
          </a:prstGeom>
          <a:ln>
            <a:solidFill>
              <a:srgbClr val="FFC000"/>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52" name="肘形连接符 51"/>
          <p:cNvCxnSpPr/>
          <p:nvPr/>
        </p:nvCxnSpPr>
        <p:spPr bwMode="auto">
          <a:xfrm flipV="1">
            <a:off x="3746536" y="3954266"/>
            <a:ext cx="768085" cy="960107"/>
          </a:xfrm>
          <a:prstGeom prst="bentConnector2">
            <a:avLst/>
          </a:prstGeom>
          <a:ln>
            <a:solidFill>
              <a:srgbClr val="FFC000"/>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53" name="肘形连接符 52"/>
          <p:cNvCxnSpPr>
            <a:stCxn id="49" idx="3"/>
          </p:cNvCxnSpPr>
          <p:nvPr/>
        </p:nvCxnSpPr>
        <p:spPr bwMode="auto">
          <a:xfrm flipV="1">
            <a:off x="3746536" y="4914373"/>
            <a:ext cx="768085" cy="960107"/>
          </a:xfrm>
          <a:prstGeom prst="bentConnector2">
            <a:avLst/>
          </a:prstGeom>
          <a:ln>
            <a:headEnd type="none" w="med" len="med"/>
            <a:tailEnd type="none" w="med" len="med"/>
          </a:ln>
        </p:spPr>
        <p:style>
          <a:lnRef idx="2">
            <a:schemeClr val="accent2"/>
          </a:lnRef>
          <a:fillRef idx="0">
            <a:schemeClr val="accent2"/>
          </a:fillRef>
          <a:effectRef idx="1">
            <a:schemeClr val="accent2"/>
          </a:effectRef>
          <a:fontRef idx="minor">
            <a:schemeClr val="tx1"/>
          </a:fontRef>
        </p:style>
      </p:cxnSp>
      <p:sp>
        <p:nvSpPr>
          <p:cNvPr id="54" name="流程图: 过程 53"/>
          <p:cNvSpPr/>
          <p:nvPr/>
        </p:nvSpPr>
        <p:spPr bwMode="auto">
          <a:xfrm>
            <a:off x="5282708" y="2926850"/>
            <a:ext cx="2976329" cy="2067025"/>
          </a:xfrm>
          <a:prstGeom prst="flowChartProcess">
            <a:avLst/>
          </a:prstGeom>
          <a:solidFill>
            <a:schemeClr val="bg1">
              <a:lumMod val="85000"/>
              <a:alpha val="70000"/>
            </a:schemeClr>
          </a:solidFill>
          <a:ln w="9525">
            <a:noFill/>
            <a:prstDash val="solid"/>
            <a:headEnd type="none" w="med" len="med"/>
            <a:tailEnd type="none" w="med" len="med"/>
          </a:ln>
          <a:effectLst>
            <a:innerShdw blurRad="114300">
              <a:prstClr val="black"/>
            </a:innerShdw>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a:bodyPr>
          <a:lstStyle/>
          <a:p>
            <a:pPr algn="ctr">
              <a:lnSpc>
                <a:spcPct val="150000"/>
              </a:lnSpc>
              <a:spcBef>
                <a:spcPts val="800"/>
              </a:spcBef>
              <a:spcAft>
                <a:spcPts val="800"/>
              </a:spcAft>
            </a:pPr>
            <a:endParaRPr lang="zh-CN" altLang="en-US" dirty="0">
              <a:solidFill>
                <a:srgbClr val="FFFFFF"/>
              </a:solidFill>
              <a:effectLst>
                <a:outerShdw blurRad="38100" dist="38100" dir="2700000" algn="tl">
                  <a:srgbClr val="000000">
                    <a:alpha val="43137"/>
                  </a:srgbClr>
                </a:outerShdw>
              </a:effectLst>
            </a:endParaRPr>
          </a:p>
        </p:txBody>
      </p:sp>
      <p:sp>
        <p:nvSpPr>
          <p:cNvPr id="55" name="矩形 54"/>
          <p:cNvSpPr/>
          <p:nvPr/>
        </p:nvSpPr>
        <p:spPr bwMode="auto">
          <a:xfrm>
            <a:off x="5423928" y="3118871"/>
            <a:ext cx="2643088" cy="768085"/>
          </a:xfrm>
          <a:prstGeom prst="rect">
            <a:avLst/>
          </a:prstGeom>
          <a:solidFill>
            <a:schemeClr val="bg1">
              <a:lumMod val="95000"/>
            </a:schemeClr>
          </a:solidFill>
          <a:ln w="57150">
            <a:solidFill>
              <a:schemeClr val="bg1"/>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zh-CN" altLang="en-US" sz="1600" b="1" kern="0" dirty="0">
                <a:solidFill>
                  <a:schemeClr val="tx1"/>
                </a:solidFill>
              </a:rPr>
              <a:t>            </a:t>
            </a:r>
            <a:r>
              <a:rPr lang="en-US" altLang="zh-CN" sz="1600" b="1" kern="0" dirty="0">
                <a:solidFill>
                  <a:schemeClr val="tx1"/>
                </a:solidFill>
              </a:rPr>
              <a:t>PC</a:t>
            </a:r>
            <a:r>
              <a:rPr lang="zh-CN" altLang="en-US" sz="1600" b="1" kern="0" dirty="0">
                <a:solidFill>
                  <a:schemeClr val="tx1"/>
                </a:solidFill>
              </a:rPr>
              <a:t>客户端</a:t>
            </a:r>
            <a:endParaRPr lang="zh-CN" altLang="en-US" sz="1600" b="1" kern="0" dirty="0">
              <a:solidFill>
                <a:schemeClr val="tx1"/>
              </a:solidFill>
            </a:endParaRPr>
          </a:p>
        </p:txBody>
      </p:sp>
      <p:sp>
        <p:nvSpPr>
          <p:cNvPr id="56" name="矩形 55"/>
          <p:cNvSpPr/>
          <p:nvPr/>
        </p:nvSpPr>
        <p:spPr bwMode="auto">
          <a:xfrm>
            <a:off x="5423928" y="4078978"/>
            <a:ext cx="2643088" cy="768085"/>
          </a:xfrm>
          <a:prstGeom prst="rect">
            <a:avLst/>
          </a:prstGeom>
          <a:solidFill>
            <a:schemeClr val="bg1">
              <a:lumMod val="95000"/>
            </a:schemeClr>
          </a:solidFill>
          <a:ln w="57150">
            <a:solidFill>
              <a:schemeClr val="bg1"/>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zh-CN" altLang="en-US" sz="1600" b="1" kern="0" dirty="0">
                <a:solidFill>
                  <a:schemeClr val="tx1"/>
                </a:solidFill>
              </a:rPr>
              <a:t>           控制键盘</a:t>
            </a:r>
            <a:endParaRPr lang="zh-CN" altLang="en-US" sz="1600" b="1" kern="0" dirty="0">
              <a:solidFill>
                <a:schemeClr val="tx1"/>
              </a:solidFill>
            </a:endParaRPr>
          </a:p>
        </p:txBody>
      </p:sp>
      <p:pic>
        <p:nvPicPr>
          <p:cNvPr id="57" name="图片 5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81432" y="3207222"/>
            <a:ext cx="776101" cy="649732"/>
          </a:xfrm>
          <a:prstGeom prst="rect">
            <a:avLst/>
          </a:prstGeom>
        </p:spPr>
      </p:pic>
      <p:pic>
        <p:nvPicPr>
          <p:cNvPr id="58" name="图片 5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59824" y="4281351"/>
            <a:ext cx="819316" cy="363339"/>
          </a:xfrm>
          <a:prstGeom prst="rect">
            <a:avLst/>
          </a:prstGeom>
        </p:spPr>
      </p:pic>
      <p:sp>
        <p:nvSpPr>
          <p:cNvPr id="59" name="流程图: 过程 58"/>
          <p:cNvSpPr/>
          <p:nvPr/>
        </p:nvSpPr>
        <p:spPr bwMode="auto">
          <a:xfrm>
            <a:off x="5282708" y="5262663"/>
            <a:ext cx="2976329" cy="1117739"/>
          </a:xfrm>
          <a:prstGeom prst="flowChartProcess">
            <a:avLst/>
          </a:prstGeom>
          <a:solidFill>
            <a:schemeClr val="bg1">
              <a:lumMod val="85000"/>
              <a:alpha val="70000"/>
            </a:schemeClr>
          </a:solidFill>
          <a:ln w="9525">
            <a:noFill/>
            <a:prstDash val="solid"/>
            <a:headEnd type="none" w="med" len="med"/>
            <a:tailEnd type="none" w="med" len="med"/>
          </a:ln>
          <a:effectLst>
            <a:innerShdw blurRad="114300">
              <a:prstClr val="black"/>
            </a:innerShdw>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a:bodyPr>
          <a:lstStyle/>
          <a:p>
            <a:pPr algn="ctr">
              <a:lnSpc>
                <a:spcPct val="150000"/>
              </a:lnSpc>
              <a:spcBef>
                <a:spcPts val="800"/>
              </a:spcBef>
              <a:spcAft>
                <a:spcPts val="800"/>
              </a:spcAft>
            </a:pPr>
            <a:endParaRPr lang="zh-CN" altLang="en-US" dirty="0">
              <a:solidFill>
                <a:srgbClr val="FFFFFF"/>
              </a:solidFill>
              <a:effectLst>
                <a:outerShdw blurRad="38100" dist="38100" dir="2700000" algn="tl">
                  <a:srgbClr val="000000">
                    <a:alpha val="43137"/>
                  </a:srgbClr>
                </a:outerShdw>
              </a:effectLst>
            </a:endParaRPr>
          </a:p>
        </p:txBody>
      </p:sp>
      <p:sp>
        <p:nvSpPr>
          <p:cNvPr id="60" name="矩形 59"/>
          <p:cNvSpPr/>
          <p:nvPr/>
        </p:nvSpPr>
        <p:spPr bwMode="auto">
          <a:xfrm>
            <a:off x="5423928" y="5454683"/>
            <a:ext cx="2643088" cy="768086"/>
          </a:xfrm>
          <a:prstGeom prst="rect">
            <a:avLst/>
          </a:prstGeom>
          <a:solidFill>
            <a:schemeClr val="bg1">
              <a:lumMod val="95000"/>
            </a:schemeClr>
          </a:solidFill>
          <a:ln w="57150">
            <a:solidFill>
              <a:schemeClr val="bg1"/>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zh-CN" altLang="en-US" sz="1600" b="1" kern="0" dirty="0">
                <a:solidFill>
                  <a:schemeClr val="tx1"/>
                </a:solidFill>
              </a:rPr>
              <a:t>            中心存储</a:t>
            </a:r>
            <a:endParaRPr lang="zh-CN" altLang="en-US" sz="1600" b="1" kern="0" dirty="0">
              <a:solidFill>
                <a:schemeClr val="tx1"/>
              </a:solidFill>
            </a:endParaRPr>
          </a:p>
        </p:txBody>
      </p:sp>
      <p:grpSp>
        <p:nvGrpSpPr>
          <p:cNvPr id="61" name="组合 60"/>
          <p:cNvGrpSpPr/>
          <p:nvPr/>
        </p:nvGrpSpPr>
        <p:grpSpPr>
          <a:xfrm>
            <a:off x="9315155" y="1850265"/>
            <a:ext cx="1401540" cy="1719959"/>
            <a:chOff x="6988306" y="1289900"/>
            <a:chExt cx="1051155" cy="2658121"/>
          </a:xfrm>
        </p:grpSpPr>
        <p:cxnSp>
          <p:nvCxnSpPr>
            <p:cNvPr id="62" name="肘形连接符 61"/>
            <p:cNvCxnSpPr/>
            <p:nvPr/>
          </p:nvCxnSpPr>
          <p:spPr bwMode="auto">
            <a:xfrm>
              <a:off x="6988306" y="1526564"/>
              <a:ext cx="810051" cy="2421457"/>
            </a:xfrm>
            <a:prstGeom prst="bentConnector2">
              <a:avLst/>
            </a:prstGeom>
            <a:ln>
              <a:solidFill>
                <a:srgbClr val="00B050"/>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63" name="肘形连接符 62"/>
            <p:cNvCxnSpPr/>
            <p:nvPr/>
          </p:nvCxnSpPr>
          <p:spPr bwMode="auto">
            <a:xfrm>
              <a:off x="7100050" y="1408232"/>
              <a:ext cx="810051" cy="2421457"/>
            </a:xfrm>
            <a:prstGeom prst="bentConnector2">
              <a:avLst/>
            </a:prstGeom>
            <a:ln>
              <a:solidFill>
                <a:srgbClr val="00B050"/>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64" name="肘形连接符 63"/>
            <p:cNvCxnSpPr/>
            <p:nvPr/>
          </p:nvCxnSpPr>
          <p:spPr bwMode="auto">
            <a:xfrm>
              <a:off x="7229410" y="1289900"/>
              <a:ext cx="810051" cy="2421457"/>
            </a:xfrm>
            <a:prstGeom prst="bentConnector2">
              <a:avLst/>
            </a:prstGeom>
            <a:ln>
              <a:solidFill>
                <a:srgbClr val="00B050"/>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pic>
        <p:nvPicPr>
          <p:cNvPr id="65" name="图片 6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43080" y="1376515"/>
            <a:ext cx="1008005" cy="1233600"/>
          </a:xfrm>
          <a:prstGeom prst="rect">
            <a:avLst/>
          </a:prstGeom>
        </p:spPr>
      </p:pic>
      <p:pic>
        <p:nvPicPr>
          <p:cNvPr id="66" name="图片 6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611295" y="2624629"/>
            <a:ext cx="2288036" cy="1995428"/>
          </a:xfrm>
          <a:prstGeom prst="rect">
            <a:avLst/>
          </a:prstGeom>
        </p:spPr>
      </p:pic>
      <p:sp>
        <p:nvSpPr>
          <p:cNvPr id="67" name="矩形 66"/>
          <p:cNvSpPr/>
          <p:nvPr/>
        </p:nvSpPr>
        <p:spPr bwMode="auto">
          <a:xfrm>
            <a:off x="674195" y="4525189"/>
            <a:ext cx="3072341" cy="768085"/>
          </a:xfrm>
          <a:prstGeom prst="rect">
            <a:avLst/>
          </a:prstGeom>
          <a:solidFill>
            <a:schemeClr val="bg1">
              <a:lumMod val="95000"/>
            </a:schemeClr>
          </a:solidFill>
          <a:ln w="57150">
            <a:solidFill>
              <a:schemeClr val="bg1"/>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zh-CN" altLang="en-US" sz="1600" b="1" kern="0" dirty="0">
                <a:solidFill>
                  <a:schemeClr val="tx1"/>
                </a:solidFill>
              </a:rPr>
              <a:t>       校车运营视频</a:t>
            </a:r>
            <a:endParaRPr lang="zh-CN" altLang="en-US" sz="1600" b="1" kern="0" dirty="0">
              <a:solidFill>
                <a:schemeClr val="tx1"/>
              </a:solidFill>
            </a:endParaRPr>
          </a:p>
        </p:txBody>
      </p:sp>
      <p:pic>
        <p:nvPicPr>
          <p:cNvPr id="68" name="图片 67"/>
          <p:cNvPicPr>
            <a:picLocks noChangeAspect="1"/>
          </p:cNvPicPr>
          <p:nvPr/>
        </p:nvPicPr>
        <p:blipFill>
          <a:blip r:embed="rId8"/>
          <a:stretch>
            <a:fillRect/>
          </a:stretch>
        </p:blipFill>
        <p:spPr>
          <a:xfrm>
            <a:off x="787501" y="4732093"/>
            <a:ext cx="682795" cy="362431"/>
          </a:xfrm>
          <a:prstGeom prst="rect">
            <a:avLst/>
          </a:prstGeom>
        </p:spPr>
      </p:pic>
      <p:sp>
        <p:nvSpPr>
          <p:cNvPr id="69" name="文本框 68"/>
          <p:cNvSpPr txBox="1"/>
          <p:nvPr/>
        </p:nvSpPr>
        <p:spPr>
          <a:xfrm>
            <a:off x="4583698" y="979064"/>
            <a:ext cx="2195467" cy="415494"/>
          </a:xfrm>
          <a:prstGeom prst="rect">
            <a:avLst/>
          </a:prstGeom>
          <a:noFill/>
        </p:spPr>
        <p:txBody>
          <a:bodyPr wrap="none" lIns="121917" tIns="60958" rIns="121917" bIns="60958" rtlCol="0">
            <a:spAutoFit/>
          </a:bodyPr>
          <a:lstStyle/>
          <a:p>
            <a:r>
              <a:rPr lang="zh-CN" altLang="en-US" sz="1900" dirty="0">
                <a:solidFill>
                  <a:srgbClr val="FF0000"/>
                </a:solidFill>
              </a:rPr>
              <a:t>指挥</a:t>
            </a:r>
            <a:r>
              <a:rPr lang="zh-CN" altLang="en-US" sz="1900" dirty="0" smtClean="0">
                <a:solidFill>
                  <a:srgbClr val="FF0000"/>
                </a:solidFill>
              </a:rPr>
              <a:t>中心管理平台</a:t>
            </a:r>
            <a:endParaRPr lang="zh-CN" altLang="en-US" sz="1900" dirty="0">
              <a:solidFill>
                <a:srgbClr val="FF0000"/>
              </a:solidFill>
            </a:endParaRPr>
          </a:p>
        </p:txBody>
      </p:sp>
      <p:sp>
        <p:nvSpPr>
          <p:cNvPr id="70" name="文本框 69"/>
          <p:cNvSpPr txBox="1"/>
          <p:nvPr/>
        </p:nvSpPr>
        <p:spPr>
          <a:xfrm>
            <a:off x="8152106" y="964056"/>
            <a:ext cx="1708154" cy="415494"/>
          </a:xfrm>
          <a:prstGeom prst="rect">
            <a:avLst/>
          </a:prstGeom>
          <a:noFill/>
        </p:spPr>
        <p:txBody>
          <a:bodyPr wrap="none" lIns="121917" tIns="60958" rIns="121917" bIns="60958" rtlCol="0">
            <a:spAutoFit/>
          </a:bodyPr>
          <a:lstStyle/>
          <a:p>
            <a:r>
              <a:rPr lang="zh-CN" altLang="en-US" sz="1900" dirty="0">
                <a:solidFill>
                  <a:srgbClr val="FF0000"/>
                </a:solidFill>
              </a:rPr>
              <a:t>视频综合平台</a:t>
            </a:r>
            <a:endParaRPr lang="zh-CN" altLang="en-US" sz="1900" dirty="0">
              <a:solidFill>
                <a:srgbClr val="FF0000"/>
              </a:solidFill>
            </a:endParaRPr>
          </a:p>
        </p:txBody>
      </p:sp>
      <p:cxnSp>
        <p:nvCxnSpPr>
          <p:cNvPr id="71" name="肘形连接符 70"/>
          <p:cNvCxnSpPr>
            <a:endCxn id="45" idx="3"/>
          </p:cNvCxnSpPr>
          <p:nvPr/>
        </p:nvCxnSpPr>
        <p:spPr bwMode="auto">
          <a:xfrm rot="10800000" flipV="1">
            <a:off x="3746538" y="2048158"/>
            <a:ext cx="1539556" cy="946001"/>
          </a:xfrm>
          <a:prstGeom prst="bentConnector3">
            <a:avLst/>
          </a:prstGeom>
          <a:ln>
            <a:solidFill>
              <a:srgbClr val="FFC000"/>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pic>
        <p:nvPicPr>
          <p:cNvPr id="72" name="图片 7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559518" y="5597306"/>
            <a:ext cx="821175" cy="555683"/>
          </a:xfrm>
          <a:prstGeom prst="rect">
            <a:avLst/>
          </a:prstGeom>
        </p:spPr>
      </p:pic>
      <p:pic>
        <p:nvPicPr>
          <p:cNvPr id="73" name="Picture 2"/>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5152846" y="1708899"/>
            <a:ext cx="1304687" cy="7492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4" name="矩形 73"/>
          <p:cNvSpPr/>
          <p:nvPr/>
        </p:nvSpPr>
        <p:spPr bwMode="auto">
          <a:xfrm>
            <a:off x="671399" y="1663702"/>
            <a:ext cx="3072341" cy="768085"/>
          </a:xfrm>
          <a:prstGeom prst="rect">
            <a:avLst/>
          </a:prstGeom>
          <a:solidFill>
            <a:schemeClr val="bg1">
              <a:lumMod val="95000"/>
            </a:schemeClr>
          </a:solidFill>
          <a:ln w="57150">
            <a:solidFill>
              <a:schemeClr val="bg1"/>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zh-CN" altLang="en-US" sz="1600" b="1" kern="0" dirty="0">
                <a:solidFill>
                  <a:schemeClr val="tx1"/>
                </a:solidFill>
              </a:rPr>
              <a:t>       学校</a:t>
            </a:r>
            <a:r>
              <a:rPr lang="en-US" altLang="zh-CN" sz="1600" b="1" kern="0" dirty="0" smtClean="0">
                <a:solidFill>
                  <a:schemeClr val="tx1"/>
                </a:solidFill>
              </a:rPr>
              <a:t>A</a:t>
            </a:r>
            <a:r>
              <a:rPr lang="zh-CN" altLang="en-US" sz="1600" b="1" kern="0" dirty="0" smtClean="0">
                <a:solidFill>
                  <a:schemeClr val="tx1"/>
                </a:solidFill>
              </a:rPr>
              <a:t>视频数据</a:t>
            </a:r>
            <a:endParaRPr lang="zh-CN" altLang="en-US" sz="1600" b="1" kern="0" dirty="0">
              <a:solidFill>
                <a:schemeClr val="tx1"/>
              </a:solidFill>
            </a:endParaRPr>
          </a:p>
        </p:txBody>
      </p:sp>
      <p:cxnSp>
        <p:nvCxnSpPr>
          <p:cNvPr id="75" name="肘形连接符 74"/>
          <p:cNvCxnSpPr/>
          <p:nvPr/>
        </p:nvCxnSpPr>
        <p:spPr bwMode="auto">
          <a:xfrm flipV="1">
            <a:off x="3737747" y="2053176"/>
            <a:ext cx="776874" cy="1"/>
          </a:xfrm>
          <a:prstGeom prst="bentConnector3">
            <a:avLst>
              <a:gd name="adj1" fmla="val 50000"/>
            </a:avLst>
          </a:prstGeom>
          <a:ln>
            <a:solidFill>
              <a:srgbClr val="FF0000"/>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76" name="矩形 75"/>
          <p:cNvSpPr/>
          <p:nvPr/>
        </p:nvSpPr>
        <p:spPr>
          <a:xfrm>
            <a:off x="5349414" y="1766049"/>
            <a:ext cx="1071126" cy="375552"/>
          </a:xfrm>
          <a:prstGeom prst="rect">
            <a:avLst/>
          </a:prstGeom>
        </p:spPr>
        <p:txBody>
          <a:bodyPr wrap="none">
            <a:spAutoFit/>
          </a:bodyPr>
          <a:lstStyle/>
          <a:p>
            <a:pPr algn="ctr">
              <a:lnSpc>
                <a:spcPct val="150000"/>
              </a:lnSpc>
              <a:spcBef>
                <a:spcPts val="800"/>
              </a:spcBef>
              <a:spcAft>
                <a:spcPts val="800"/>
              </a:spcAft>
            </a:pPr>
            <a:r>
              <a:rPr lang="en-US" altLang="zh-CN" sz="1400" dirty="0" smtClean="0">
                <a:solidFill>
                  <a:srgbClr val="FFFFFF"/>
                </a:solidFill>
                <a:effectLst>
                  <a:outerShdw blurRad="38100" dist="38100" dir="2700000" algn="tl">
                    <a:srgbClr val="000000">
                      <a:alpha val="43137"/>
                    </a:srgbClr>
                  </a:outerShdw>
                </a:effectLst>
              </a:rPr>
              <a:t>iVMS-9600</a:t>
            </a:r>
            <a:endParaRPr lang="zh-CN" altLang="en-US" sz="1400" dirty="0">
              <a:solidFill>
                <a:srgbClr val="FFFFFF"/>
              </a:solidFill>
              <a:effectLst>
                <a:outerShdw blurRad="38100" dist="38100" dir="2700000" algn="tl">
                  <a:srgbClr val="000000">
                    <a:alpha val="43137"/>
                  </a:srgbClr>
                </a:outerShdw>
              </a:effectLst>
            </a:endParaRPr>
          </a:p>
        </p:txBody>
      </p:sp>
      <p:pic>
        <p:nvPicPr>
          <p:cNvPr id="78" name="图片 7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87501" y="1806357"/>
            <a:ext cx="543913" cy="506615"/>
          </a:xfrm>
          <a:prstGeom prst="rect">
            <a:avLst/>
          </a:prstGeom>
        </p:spPr>
      </p:pic>
    </p:spTree>
  </p:cSld>
  <p:clrMapOvr>
    <a:masterClrMapping/>
  </p:clrMapOvr>
  <p:transition spd="slow">
    <p:push dir="u"/>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45353" y="179221"/>
            <a:ext cx="3984519" cy="485914"/>
          </a:xfrm>
        </p:spPr>
        <p:txBody>
          <a:bodyPr>
            <a:normAutofit fontScale="90000"/>
          </a:bodyPr>
          <a:lstStyle/>
          <a:p>
            <a:r>
              <a:rPr lang="zh-CN" altLang="en-US" dirty="0">
                <a:sym typeface="Arial" panose="020B0604020202020204" pitchFamily="34" charset="0"/>
              </a:rPr>
              <a:t>联网平台</a:t>
            </a:r>
            <a:r>
              <a:rPr lang="en-US" altLang="zh-CN" dirty="0">
                <a:sym typeface="Arial" panose="020B0604020202020204" pitchFamily="34" charset="0"/>
              </a:rPr>
              <a:t>|</a:t>
            </a:r>
            <a:r>
              <a:rPr lang="zh-CN" altLang="en-US" dirty="0">
                <a:sym typeface="Arial" panose="020B0604020202020204" pitchFamily="34" charset="0"/>
              </a:rPr>
              <a:t>可视化监管</a:t>
            </a:r>
            <a:br>
              <a:rPr lang="zh-CN" altLang="en-US" dirty="0">
                <a:sym typeface="Arial" panose="020B0604020202020204" pitchFamily="34" charset="0"/>
              </a:rPr>
            </a:br>
            <a:endParaRPr lang="zh-CN" altLang="en-US" dirty="0"/>
          </a:p>
        </p:txBody>
      </p:sp>
      <p:pic>
        <p:nvPicPr>
          <p:cNvPr id="3" name="图片 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2424112" y="1140688"/>
            <a:ext cx="4367214" cy="2451830"/>
          </a:xfrm>
          <a:prstGeom prst="rect">
            <a:avLst/>
          </a:prstGeom>
        </p:spPr>
      </p:pic>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34224" y="1140687"/>
            <a:ext cx="4358812" cy="2451831"/>
          </a:xfrm>
          <a:prstGeom prst="rect">
            <a:avLst/>
          </a:prstGeom>
        </p:spPr>
      </p:pic>
      <p:sp>
        <p:nvSpPr>
          <p:cNvPr id="5" name="矩形 4"/>
          <p:cNvSpPr/>
          <p:nvPr/>
        </p:nvSpPr>
        <p:spPr bwMode="auto">
          <a:xfrm>
            <a:off x="1919287" y="1140688"/>
            <a:ext cx="504825" cy="2451830"/>
          </a:xfrm>
          <a:prstGeom prst="rect">
            <a:avLst/>
          </a:prstGeom>
          <a:solidFill>
            <a:srgbClr val="92D050">
              <a:alpha val="95000"/>
            </a:srgbClr>
          </a:solidFill>
          <a:ln w="9525">
            <a:no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a:bodyPr>
          <a:lstStyle/>
          <a:p>
            <a:pPr algn="ctr">
              <a:lnSpc>
                <a:spcPct val="120000"/>
              </a:lnSpc>
            </a:pPr>
            <a:r>
              <a:rPr lang="zh-CN" altLang="en-US" sz="1600" b="1" dirty="0">
                <a:solidFill>
                  <a:schemeClr val="tx1"/>
                </a:solidFill>
              </a:rPr>
              <a:t>运</a:t>
            </a:r>
            <a:endParaRPr lang="en-US" altLang="zh-CN" sz="1600" b="1" dirty="0">
              <a:solidFill>
                <a:schemeClr val="tx1"/>
              </a:solidFill>
            </a:endParaRPr>
          </a:p>
          <a:p>
            <a:pPr algn="ctr">
              <a:lnSpc>
                <a:spcPct val="120000"/>
              </a:lnSpc>
            </a:pPr>
            <a:r>
              <a:rPr lang="zh-CN" altLang="en-US" sz="1600" b="1" dirty="0">
                <a:solidFill>
                  <a:schemeClr val="tx1"/>
                </a:solidFill>
              </a:rPr>
              <a:t>维</a:t>
            </a:r>
            <a:endParaRPr lang="en-US" altLang="zh-CN" sz="1600" b="1" dirty="0">
              <a:solidFill>
                <a:schemeClr val="tx1"/>
              </a:solidFill>
            </a:endParaRPr>
          </a:p>
          <a:p>
            <a:pPr algn="ctr">
              <a:lnSpc>
                <a:spcPct val="120000"/>
              </a:lnSpc>
            </a:pPr>
            <a:r>
              <a:rPr lang="zh-CN" altLang="en-US" sz="1600" b="1" dirty="0">
                <a:solidFill>
                  <a:schemeClr val="tx1"/>
                </a:solidFill>
              </a:rPr>
              <a:t>可</a:t>
            </a:r>
            <a:endParaRPr lang="en-US" altLang="zh-CN" sz="1600" b="1" dirty="0">
              <a:solidFill>
                <a:schemeClr val="tx1"/>
              </a:solidFill>
            </a:endParaRPr>
          </a:p>
          <a:p>
            <a:pPr algn="ctr">
              <a:lnSpc>
                <a:spcPct val="120000"/>
              </a:lnSpc>
            </a:pPr>
            <a:r>
              <a:rPr lang="zh-CN" altLang="en-US" sz="1600" b="1" dirty="0">
                <a:solidFill>
                  <a:schemeClr val="tx1"/>
                </a:solidFill>
              </a:rPr>
              <a:t>视</a:t>
            </a:r>
            <a:endParaRPr lang="en-US" altLang="zh-CN" sz="1600" b="1" dirty="0">
              <a:solidFill>
                <a:schemeClr val="tx1"/>
              </a:solidFill>
            </a:endParaRPr>
          </a:p>
          <a:p>
            <a:pPr algn="ctr">
              <a:lnSpc>
                <a:spcPct val="120000"/>
              </a:lnSpc>
            </a:pPr>
            <a:r>
              <a:rPr lang="zh-CN" altLang="en-US" sz="1600" b="1" dirty="0">
                <a:solidFill>
                  <a:schemeClr val="tx1"/>
                </a:solidFill>
              </a:rPr>
              <a:t>化</a:t>
            </a:r>
            <a:endParaRPr lang="zh-CN" altLang="en-US" sz="1600" b="1" dirty="0">
              <a:solidFill>
                <a:schemeClr val="tx1"/>
              </a:solidFill>
            </a:endParaRPr>
          </a:p>
        </p:txBody>
      </p:sp>
      <p:sp>
        <p:nvSpPr>
          <p:cNvPr id="6" name="矩形 5"/>
          <p:cNvSpPr/>
          <p:nvPr/>
        </p:nvSpPr>
        <p:spPr bwMode="auto">
          <a:xfrm>
            <a:off x="11493036" y="1140687"/>
            <a:ext cx="504825" cy="2451831"/>
          </a:xfrm>
          <a:prstGeom prst="rect">
            <a:avLst/>
          </a:prstGeom>
          <a:solidFill>
            <a:srgbClr val="92D050">
              <a:alpha val="95000"/>
            </a:srgbClr>
          </a:solidFill>
          <a:ln w="9525">
            <a:no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a:bodyPr>
          <a:lstStyle/>
          <a:p>
            <a:pPr algn="ctr">
              <a:lnSpc>
                <a:spcPct val="120000"/>
              </a:lnSpc>
            </a:pPr>
            <a:r>
              <a:rPr lang="zh-CN" altLang="en-US" sz="1600" b="1" dirty="0">
                <a:solidFill>
                  <a:schemeClr val="tx1"/>
                </a:solidFill>
              </a:rPr>
              <a:t>告</a:t>
            </a:r>
            <a:endParaRPr lang="en-US" altLang="zh-CN" sz="1600" b="1" dirty="0">
              <a:solidFill>
                <a:schemeClr val="tx1"/>
              </a:solidFill>
            </a:endParaRPr>
          </a:p>
          <a:p>
            <a:pPr algn="ctr">
              <a:lnSpc>
                <a:spcPct val="120000"/>
              </a:lnSpc>
            </a:pPr>
            <a:r>
              <a:rPr lang="zh-CN" altLang="en-US" sz="1600" b="1" dirty="0">
                <a:solidFill>
                  <a:schemeClr val="tx1"/>
                </a:solidFill>
              </a:rPr>
              <a:t>警</a:t>
            </a:r>
            <a:endParaRPr lang="en-US" altLang="zh-CN" sz="1600" b="1" dirty="0">
              <a:solidFill>
                <a:schemeClr val="tx1"/>
              </a:solidFill>
            </a:endParaRPr>
          </a:p>
          <a:p>
            <a:pPr algn="ctr">
              <a:lnSpc>
                <a:spcPct val="120000"/>
              </a:lnSpc>
            </a:pPr>
            <a:r>
              <a:rPr lang="zh-CN" altLang="en-US" sz="1600" b="1" dirty="0">
                <a:solidFill>
                  <a:schemeClr val="tx1"/>
                </a:solidFill>
              </a:rPr>
              <a:t>可</a:t>
            </a:r>
            <a:endParaRPr lang="en-US" altLang="zh-CN" sz="1600" b="1" dirty="0">
              <a:solidFill>
                <a:schemeClr val="tx1"/>
              </a:solidFill>
            </a:endParaRPr>
          </a:p>
          <a:p>
            <a:pPr algn="ctr">
              <a:lnSpc>
                <a:spcPct val="120000"/>
              </a:lnSpc>
            </a:pPr>
            <a:r>
              <a:rPr lang="zh-CN" altLang="en-US" sz="1600" b="1" dirty="0">
                <a:solidFill>
                  <a:schemeClr val="tx1"/>
                </a:solidFill>
              </a:rPr>
              <a:t>视</a:t>
            </a:r>
            <a:endParaRPr lang="en-US" altLang="zh-CN" sz="1600" b="1" dirty="0">
              <a:solidFill>
                <a:schemeClr val="tx1"/>
              </a:solidFill>
            </a:endParaRPr>
          </a:p>
          <a:p>
            <a:pPr algn="ctr">
              <a:lnSpc>
                <a:spcPct val="120000"/>
              </a:lnSpc>
            </a:pPr>
            <a:r>
              <a:rPr lang="zh-CN" altLang="en-US" sz="1600" b="1" dirty="0">
                <a:solidFill>
                  <a:schemeClr val="tx1"/>
                </a:solidFill>
              </a:rPr>
              <a:t>化</a:t>
            </a:r>
            <a:endParaRPr lang="zh-CN" altLang="en-US" sz="1600" b="1" dirty="0">
              <a:solidFill>
                <a:schemeClr val="tx1"/>
              </a:solidFill>
            </a:endParaRPr>
          </a:p>
        </p:txBody>
      </p:sp>
      <p:sp>
        <p:nvSpPr>
          <p:cNvPr id="7" name="矩形 6"/>
          <p:cNvSpPr/>
          <p:nvPr/>
        </p:nvSpPr>
        <p:spPr bwMode="auto">
          <a:xfrm>
            <a:off x="1919287" y="4088664"/>
            <a:ext cx="504825" cy="2219218"/>
          </a:xfrm>
          <a:prstGeom prst="rect">
            <a:avLst/>
          </a:prstGeom>
          <a:solidFill>
            <a:srgbClr val="92D050">
              <a:alpha val="95000"/>
            </a:srgbClr>
          </a:solidFill>
          <a:ln w="9525">
            <a:no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a:bodyPr>
          <a:lstStyle/>
          <a:p>
            <a:pPr algn="ctr">
              <a:lnSpc>
                <a:spcPct val="120000"/>
              </a:lnSpc>
            </a:pPr>
            <a:r>
              <a:rPr lang="zh-CN" altLang="en-US" sz="1600" b="1" dirty="0">
                <a:solidFill>
                  <a:schemeClr val="tx1"/>
                </a:solidFill>
              </a:rPr>
              <a:t>告</a:t>
            </a:r>
            <a:endParaRPr lang="en-US" altLang="zh-CN" sz="1600" b="1" dirty="0">
              <a:solidFill>
                <a:schemeClr val="tx1"/>
              </a:solidFill>
            </a:endParaRPr>
          </a:p>
          <a:p>
            <a:pPr algn="ctr">
              <a:lnSpc>
                <a:spcPct val="120000"/>
              </a:lnSpc>
            </a:pPr>
            <a:r>
              <a:rPr lang="zh-CN" altLang="en-US" sz="1600" b="1" dirty="0">
                <a:solidFill>
                  <a:schemeClr val="tx1"/>
                </a:solidFill>
              </a:rPr>
              <a:t>警</a:t>
            </a:r>
            <a:endParaRPr lang="en-US" altLang="zh-CN" sz="1600" b="1" dirty="0">
              <a:solidFill>
                <a:schemeClr val="tx1"/>
              </a:solidFill>
            </a:endParaRPr>
          </a:p>
          <a:p>
            <a:pPr algn="ctr">
              <a:lnSpc>
                <a:spcPct val="120000"/>
              </a:lnSpc>
            </a:pPr>
            <a:r>
              <a:rPr lang="zh-CN" altLang="en-US" sz="1600" b="1" dirty="0" smtClean="0">
                <a:solidFill>
                  <a:schemeClr val="tx1"/>
                </a:solidFill>
              </a:rPr>
              <a:t>数</a:t>
            </a:r>
            <a:endParaRPr lang="en-US" altLang="zh-CN" sz="1600" b="1" dirty="0">
              <a:solidFill>
                <a:schemeClr val="tx1"/>
              </a:solidFill>
            </a:endParaRPr>
          </a:p>
          <a:p>
            <a:pPr algn="ctr">
              <a:lnSpc>
                <a:spcPct val="120000"/>
              </a:lnSpc>
            </a:pPr>
            <a:r>
              <a:rPr lang="zh-CN" altLang="en-US" sz="1600" b="1" dirty="0">
                <a:solidFill>
                  <a:schemeClr val="tx1"/>
                </a:solidFill>
              </a:rPr>
              <a:t>据</a:t>
            </a:r>
            <a:endParaRPr lang="en-US" altLang="zh-CN" sz="1600" b="1" dirty="0">
              <a:solidFill>
                <a:schemeClr val="tx1"/>
              </a:solidFill>
            </a:endParaRPr>
          </a:p>
          <a:p>
            <a:pPr algn="ctr">
              <a:lnSpc>
                <a:spcPct val="120000"/>
              </a:lnSpc>
            </a:pPr>
            <a:r>
              <a:rPr lang="zh-CN" altLang="en-US" sz="1600" b="1" dirty="0">
                <a:solidFill>
                  <a:schemeClr val="tx1"/>
                </a:solidFill>
              </a:rPr>
              <a:t>统</a:t>
            </a:r>
            <a:endParaRPr lang="en-US" altLang="zh-CN" sz="1600" b="1" dirty="0">
              <a:solidFill>
                <a:schemeClr val="tx1"/>
              </a:solidFill>
            </a:endParaRPr>
          </a:p>
          <a:p>
            <a:pPr algn="ctr">
              <a:lnSpc>
                <a:spcPct val="120000"/>
              </a:lnSpc>
            </a:pPr>
            <a:r>
              <a:rPr lang="zh-CN" altLang="en-US" sz="1600" b="1" dirty="0">
                <a:solidFill>
                  <a:schemeClr val="tx1"/>
                </a:solidFill>
              </a:rPr>
              <a:t>计</a:t>
            </a:r>
            <a:endParaRPr lang="zh-CN" altLang="en-US" sz="1600" b="1" dirty="0">
              <a:solidFill>
                <a:schemeClr val="tx1"/>
              </a:solidFill>
            </a:endParaRPr>
          </a:p>
        </p:txBody>
      </p:sp>
      <p:sp>
        <p:nvSpPr>
          <p:cNvPr id="8" name="矩形 7"/>
          <p:cNvSpPr/>
          <p:nvPr/>
        </p:nvSpPr>
        <p:spPr bwMode="auto">
          <a:xfrm>
            <a:off x="11522734" y="4042955"/>
            <a:ext cx="504825" cy="2289027"/>
          </a:xfrm>
          <a:prstGeom prst="rect">
            <a:avLst/>
          </a:prstGeom>
          <a:solidFill>
            <a:srgbClr val="92D050">
              <a:alpha val="95000"/>
            </a:srgbClr>
          </a:solidFill>
          <a:ln w="9525">
            <a:no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a:bodyPr>
          <a:lstStyle/>
          <a:p>
            <a:pPr algn="ctr">
              <a:lnSpc>
                <a:spcPct val="120000"/>
              </a:lnSpc>
            </a:pPr>
            <a:r>
              <a:rPr lang="zh-CN" altLang="en-US" sz="1600" b="1" dirty="0">
                <a:solidFill>
                  <a:schemeClr val="tx1"/>
                </a:solidFill>
              </a:rPr>
              <a:t>单</a:t>
            </a:r>
            <a:endParaRPr lang="en-US" altLang="zh-CN" sz="1600" b="1" dirty="0">
              <a:solidFill>
                <a:schemeClr val="tx1"/>
              </a:solidFill>
            </a:endParaRPr>
          </a:p>
          <a:p>
            <a:pPr algn="ctr">
              <a:lnSpc>
                <a:spcPct val="120000"/>
              </a:lnSpc>
            </a:pPr>
            <a:r>
              <a:rPr lang="zh-CN" altLang="en-US" sz="1600" b="1" dirty="0">
                <a:solidFill>
                  <a:schemeClr val="tx1"/>
                </a:solidFill>
              </a:rPr>
              <a:t>体</a:t>
            </a:r>
            <a:endParaRPr lang="en-US" altLang="zh-CN" sz="1600" b="1" dirty="0">
              <a:solidFill>
                <a:schemeClr val="tx1"/>
              </a:solidFill>
            </a:endParaRPr>
          </a:p>
          <a:p>
            <a:pPr algn="ctr">
              <a:lnSpc>
                <a:spcPct val="120000"/>
              </a:lnSpc>
            </a:pPr>
            <a:r>
              <a:rPr lang="zh-CN" altLang="en-US" sz="1600" b="1" dirty="0">
                <a:solidFill>
                  <a:schemeClr val="tx1"/>
                </a:solidFill>
              </a:rPr>
              <a:t>学</a:t>
            </a:r>
            <a:endParaRPr lang="en-US" altLang="zh-CN" sz="1600" b="1" dirty="0">
              <a:solidFill>
                <a:schemeClr val="tx1"/>
              </a:solidFill>
            </a:endParaRPr>
          </a:p>
          <a:p>
            <a:pPr algn="ctr">
              <a:lnSpc>
                <a:spcPct val="120000"/>
              </a:lnSpc>
            </a:pPr>
            <a:r>
              <a:rPr lang="zh-CN" altLang="en-US" sz="1600" b="1" dirty="0">
                <a:solidFill>
                  <a:schemeClr val="tx1"/>
                </a:solidFill>
              </a:rPr>
              <a:t>校</a:t>
            </a:r>
            <a:endParaRPr lang="en-US" altLang="zh-CN" sz="1600" b="1" dirty="0">
              <a:solidFill>
                <a:schemeClr val="tx1"/>
              </a:solidFill>
            </a:endParaRPr>
          </a:p>
          <a:p>
            <a:pPr algn="ctr">
              <a:lnSpc>
                <a:spcPct val="120000"/>
              </a:lnSpc>
            </a:pPr>
            <a:r>
              <a:rPr lang="zh-CN" altLang="en-US" sz="1600" b="1" dirty="0">
                <a:solidFill>
                  <a:schemeClr val="tx1"/>
                </a:solidFill>
              </a:rPr>
              <a:t>可</a:t>
            </a:r>
            <a:endParaRPr lang="en-US" altLang="zh-CN" sz="1600" b="1" dirty="0">
              <a:solidFill>
                <a:schemeClr val="tx1"/>
              </a:solidFill>
            </a:endParaRPr>
          </a:p>
          <a:p>
            <a:pPr algn="ctr">
              <a:lnSpc>
                <a:spcPct val="120000"/>
              </a:lnSpc>
            </a:pPr>
            <a:r>
              <a:rPr lang="zh-CN" altLang="en-US" sz="1600" b="1" dirty="0">
                <a:solidFill>
                  <a:schemeClr val="tx1"/>
                </a:solidFill>
              </a:rPr>
              <a:t>视</a:t>
            </a:r>
            <a:endParaRPr lang="en-US" altLang="zh-CN" sz="1600" b="1" dirty="0">
              <a:solidFill>
                <a:schemeClr val="tx1"/>
              </a:solidFill>
            </a:endParaRPr>
          </a:p>
          <a:p>
            <a:pPr algn="ctr">
              <a:lnSpc>
                <a:spcPct val="120000"/>
              </a:lnSpc>
            </a:pPr>
            <a:r>
              <a:rPr lang="zh-CN" altLang="en-US" sz="1600" b="1" dirty="0">
                <a:solidFill>
                  <a:schemeClr val="tx1"/>
                </a:solidFill>
              </a:rPr>
              <a:t>化</a:t>
            </a:r>
            <a:endParaRPr lang="zh-CN" altLang="en-US" sz="1600" b="1" dirty="0">
              <a:solidFill>
                <a:schemeClr val="tx1"/>
              </a:solidFill>
            </a:endParaRPr>
          </a:p>
        </p:txBody>
      </p:sp>
      <p:pic>
        <p:nvPicPr>
          <p:cNvPr id="10" name="Picture 2" descr="E:\7.  普教日常工作\5.  普教联网9600平台截图\iVMS-9600-普教联网截图\5-杭州知行小学.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34224" y="4045513"/>
            <a:ext cx="4358812" cy="2305519"/>
          </a:xfrm>
          <a:prstGeom prst="rect">
            <a:avLst/>
          </a:prstGeom>
          <a:noFill/>
          <a:extLst>
            <a:ext uri="{909E8E84-426E-40DD-AFC4-6F175D3DCCD1}">
              <a14:hiddenFill xmlns:a14="http://schemas.microsoft.com/office/drawing/2010/main">
                <a:solidFill>
                  <a:srgbClr val="FFFFFF"/>
                </a:solidFill>
              </a14:hiddenFill>
            </a:ext>
          </a:extLst>
        </p:spPr>
      </p:pic>
      <p:sp>
        <p:nvSpPr>
          <p:cNvPr id="11" name="文本框 88"/>
          <p:cNvSpPr txBox="1"/>
          <p:nvPr/>
        </p:nvSpPr>
        <p:spPr>
          <a:xfrm>
            <a:off x="322152" y="1749827"/>
            <a:ext cx="902811" cy="307777"/>
          </a:xfrm>
          <a:prstGeom prst="rect">
            <a:avLst/>
          </a:prstGeom>
          <a:noFill/>
        </p:spPr>
        <p:txBody>
          <a:bodyPr wrap="none" rtlCol="0">
            <a:spAutoFit/>
          </a:bodyPr>
          <a:lstStyle/>
          <a:p>
            <a:r>
              <a:rPr lang="zh-CN" altLang="en-US" sz="1400" dirty="0" smtClean="0"/>
              <a:t>时段展示</a:t>
            </a:r>
            <a:endParaRPr lang="zh-CN" altLang="en-US" sz="1400" dirty="0"/>
          </a:p>
        </p:txBody>
      </p:sp>
      <p:pic>
        <p:nvPicPr>
          <p:cNvPr id="12" name="图片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2468" y="1178787"/>
            <a:ext cx="533400" cy="533400"/>
          </a:xfrm>
          <a:prstGeom prst="rect">
            <a:avLst/>
          </a:prstGeom>
        </p:spPr>
      </p:pic>
      <p:sp>
        <p:nvSpPr>
          <p:cNvPr id="13" name="文本框 89"/>
          <p:cNvSpPr txBox="1"/>
          <p:nvPr/>
        </p:nvSpPr>
        <p:spPr>
          <a:xfrm>
            <a:off x="334511" y="2845202"/>
            <a:ext cx="902811" cy="307777"/>
          </a:xfrm>
          <a:prstGeom prst="rect">
            <a:avLst/>
          </a:prstGeom>
          <a:noFill/>
        </p:spPr>
        <p:txBody>
          <a:bodyPr wrap="none" rtlCol="0">
            <a:spAutoFit/>
          </a:bodyPr>
          <a:lstStyle/>
          <a:p>
            <a:r>
              <a:rPr lang="zh-CN" altLang="en-US" sz="1400" dirty="0" smtClean="0"/>
              <a:t>目标展示</a:t>
            </a:r>
            <a:endParaRPr lang="zh-CN" altLang="en-US" sz="1400" dirty="0"/>
          </a:p>
        </p:txBody>
      </p:sp>
      <p:pic>
        <p:nvPicPr>
          <p:cNvPr id="14" name="图片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8363" y="2184802"/>
            <a:ext cx="660400" cy="660400"/>
          </a:xfrm>
          <a:prstGeom prst="rect">
            <a:avLst/>
          </a:prstGeom>
        </p:spPr>
      </p:pic>
      <p:sp>
        <p:nvSpPr>
          <p:cNvPr id="15" name="文本框 92"/>
          <p:cNvSpPr txBox="1"/>
          <p:nvPr/>
        </p:nvSpPr>
        <p:spPr>
          <a:xfrm>
            <a:off x="371475" y="3917982"/>
            <a:ext cx="902811" cy="307777"/>
          </a:xfrm>
          <a:prstGeom prst="rect">
            <a:avLst/>
          </a:prstGeom>
          <a:noFill/>
        </p:spPr>
        <p:txBody>
          <a:bodyPr wrap="none" rtlCol="0">
            <a:spAutoFit/>
          </a:bodyPr>
          <a:lstStyle/>
          <a:p>
            <a:r>
              <a:rPr lang="zh-CN" altLang="en-US" sz="1400" dirty="0" smtClean="0"/>
              <a:t>异常排名</a:t>
            </a:r>
            <a:endParaRPr lang="zh-CN" altLang="en-US" sz="1400" dirty="0"/>
          </a:p>
        </p:txBody>
      </p:sp>
      <p:pic>
        <p:nvPicPr>
          <p:cNvPr id="16" name="图片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9891" y="3434364"/>
            <a:ext cx="445977" cy="445977"/>
          </a:xfrm>
          <a:prstGeom prst="rect">
            <a:avLst/>
          </a:prstGeom>
        </p:spPr>
      </p:pic>
      <p:sp>
        <p:nvSpPr>
          <p:cNvPr id="17" name="文本框 94"/>
          <p:cNvSpPr txBox="1"/>
          <p:nvPr/>
        </p:nvSpPr>
        <p:spPr>
          <a:xfrm>
            <a:off x="365362" y="6153992"/>
            <a:ext cx="902811" cy="307777"/>
          </a:xfrm>
          <a:prstGeom prst="rect">
            <a:avLst/>
          </a:prstGeom>
          <a:noFill/>
        </p:spPr>
        <p:txBody>
          <a:bodyPr wrap="none" rtlCol="0">
            <a:spAutoFit/>
          </a:bodyPr>
          <a:lstStyle/>
          <a:p>
            <a:r>
              <a:rPr lang="zh-CN" altLang="en-US" sz="1400" dirty="0" smtClean="0"/>
              <a:t>数据趋势</a:t>
            </a:r>
            <a:endParaRPr lang="zh-CN" altLang="en-US" sz="1400" dirty="0"/>
          </a:p>
        </p:txBody>
      </p:sp>
      <p:sp>
        <p:nvSpPr>
          <p:cNvPr id="18" name="文本框 96"/>
          <p:cNvSpPr txBox="1"/>
          <p:nvPr/>
        </p:nvSpPr>
        <p:spPr>
          <a:xfrm>
            <a:off x="365363" y="5067302"/>
            <a:ext cx="902811" cy="307777"/>
          </a:xfrm>
          <a:prstGeom prst="rect">
            <a:avLst/>
          </a:prstGeom>
          <a:noFill/>
        </p:spPr>
        <p:txBody>
          <a:bodyPr wrap="none" rtlCol="0">
            <a:spAutoFit/>
          </a:bodyPr>
          <a:lstStyle/>
          <a:p>
            <a:r>
              <a:rPr lang="zh-CN" altLang="en-US" sz="1400" dirty="0" smtClean="0"/>
              <a:t>数据汇总</a:t>
            </a:r>
            <a:endParaRPr lang="zh-CN" altLang="en-US" sz="1400" dirty="0"/>
          </a:p>
        </p:txBody>
      </p:sp>
      <p:pic>
        <p:nvPicPr>
          <p:cNvPr id="19" name="图片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12813" y="4416827"/>
            <a:ext cx="554374" cy="554374"/>
          </a:xfrm>
          <a:prstGeom prst="rect">
            <a:avLst/>
          </a:prstGeom>
        </p:spPr>
      </p:pic>
      <p:pic>
        <p:nvPicPr>
          <p:cNvPr id="20" name="图片 1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38599" y="5375079"/>
            <a:ext cx="645744" cy="645744"/>
          </a:xfrm>
          <a:prstGeom prst="rect">
            <a:avLst/>
          </a:prstGeom>
        </p:spPr>
      </p:pic>
      <p:pic>
        <p:nvPicPr>
          <p:cNvPr id="21" name="图片 2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453810" y="4088663"/>
            <a:ext cx="4337515" cy="2199591"/>
          </a:xfrm>
          <a:prstGeom prst="rect">
            <a:avLst/>
          </a:prstGeom>
        </p:spPr>
      </p:pic>
    </p:spTree>
  </p:cSld>
  <p:clrMapOvr>
    <a:masterClrMapping/>
  </p:clrMapOvr>
  <p:transition spd="slow">
    <p:push dir="u"/>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标题 1"/>
          <p:cNvSpPr>
            <a:spLocks noGrp="1"/>
          </p:cNvSpPr>
          <p:nvPr>
            <p:ph type="title"/>
          </p:nvPr>
        </p:nvSpPr>
        <p:spPr>
          <a:xfrm>
            <a:off x="145353" y="179221"/>
            <a:ext cx="3984519" cy="485914"/>
          </a:xfrm>
        </p:spPr>
        <p:txBody>
          <a:bodyPr>
            <a:normAutofit/>
          </a:bodyPr>
          <a:lstStyle/>
          <a:p>
            <a:r>
              <a:rPr lang="zh-CN" altLang="en-US" dirty="0">
                <a:sym typeface="Arial" panose="020B0604020202020204" pitchFamily="34" charset="0"/>
              </a:rPr>
              <a:t>联网平台</a:t>
            </a:r>
            <a:r>
              <a:rPr lang="en-US" altLang="zh-CN" dirty="0" smtClean="0">
                <a:sym typeface="Arial" panose="020B0604020202020204" pitchFamily="34" charset="0"/>
              </a:rPr>
              <a:t>|</a:t>
            </a:r>
            <a:r>
              <a:rPr lang="zh-CN" altLang="en-US" dirty="0" smtClean="0">
                <a:sym typeface="Arial" panose="020B0604020202020204" pitchFamily="34" charset="0"/>
              </a:rPr>
              <a:t>校车联网</a:t>
            </a:r>
            <a:endParaRPr lang="zh-CN" altLang="en-US" dirty="0"/>
          </a:p>
        </p:txBody>
      </p:sp>
      <p:pic>
        <p:nvPicPr>
          <p:cNvPr id="23" name="Picture 3" descr="E:\UI\校车\视觉稿\校车管控视觉稿（第三阶段）\01地图应用\a-实时-02.png"/>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421249" y="1061366"/>
            <a:ext cx="5507353" cy="2693969"/>
          </a:xfrm>
          <a:prstGeom prst="rect">
            <a:avLst/>
          </a:prstGeom>
          <a:ln w="12700">
            <a:solidFill>
              <a:schemeClr val="bg1">
                <a:lumMod val="85000"/>
              </a:schemeClr>
            </a:solidFill>
          </a:ln>
          <a:effectLst>
            <a:softEdge rad="112500"/>
          </a:effectLst>
          <a:extLst>
            <a:ext uri="{909E8E84-426E-40DD-AFC4-6F175D3DCCD1}">
              <a14:hiddenFill xmlns:a14="http://schemas.microsoft.com/office/drawing/2010/main">
                <a:solidFill>
                  <a:srgbClr val="FFFFFF"/>
                </a:solidFill>
              </a14:hiddenFill>
            </a:ext>
          </a:extLst>
        </p:spPr>
      </p:pic>
      <p:pic>
        <p:nvPicPr>
          <p:cNvPr id="25" name="Picture 2" descr="E:\UI\校车\视觉稿\校车管控视觉稿（第三阶段）\01地图应用\b-轨迹-0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18441" y="1023879"/>
            <a:ext cx="6067003" cy="2768940"/>
          </a:xfrm>
          <a:prstGeom prst="rect">
            <a:avLst/>
          </a:prstGeom>
          <a:ln>
            <a:solidFill>
              <a:schemeClr val="bg1">
                <a:lumMod val="85000"/>
              </a:schemeClr>
            </a:solidFill>
          </a:ln>
          <a:effectLst>
            <a:softEdge rad="112500"/>
          </a:effectLst>
          <a:extLst>
            <a:ext uri="{909E8E84-426E-40DD-AFC4-6F175D3DCCD1}">
              <a14:hiddenFill xmlns:a14="http://schemas.microsoft.com/office/drawing/2010/main">
                <a:solidFill>
                  <a:srgbClr val="FFFFFF"/>
                </a:solidFill>
              </a14:hiddenFill>
            </a:ext>
          </a:extLst>
        </p:spPr>
      </p:pic>
      <p:sp>
        <p:nvSpPr>
          <p:cNvPr id="26" name="矩形 25"/>
          <p:cNvSpPr/>
          <p:nvPr/>
        </p:nvSpPr>
        <p:spPr>
          <a:xfrm>
            <a:off x="2443062" y="3389575"/>
            <a:ext cx="1520591" cy="355600"/>
          </a:xfrm>
          <a:prstGeom prst="rect">
            <a:avLst/>
          </a:prstGeom>
          <a:solidFill>
            <a:srgbClr val="92D050">
              <a:alpha val="95000"/>
            </a:srgbClr>
          </a:solidFill>
          <a:ln w="9525">
            <a:no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a:bodyPr>
          <a:lstStyle/>
          <a:p>
            <a:pPr algn="ctr">
              <a:lnSpc>
                <a:spcPct val="120000"/>
              </a:lnSpc>
            </a:pPr>
            <a:r>
              <a:rPr lang="zh-CN" altLang="en-US" sz="1600" b="1" dirty="0">
                <a:solidFill>
                  <a:schemeClr val="tx1"/>
                </a:solidFill>
              </a:rPr>
              <a:t>实时监管</a:t>
            </a:r>
            <a:endParaRPr lang="zh-CN" altLang="en-US" sz="1600" b="1" dirty="0">
              <a:solidFill>
                <a:schemeClr val="tx1"/>
              </a:solidFill>
            </a:endParaRPr>
          </a:p>
        </p:txBody>
      </p:sp>
      <p:sp>
        <p:nvSpPr>
          <p:cNvPr id="27" name="矩形 26"/>
          <p:cNvSpPr/>
          <p:nvPr/>
        </p:nvSpPr>
        <p:spPr>
          <a:xfrm>
            <a:off x="8634043" y="3391141"/>
            <a:ext cx="1520591" cy="355600"/>
          </a:xfrm>
          <a:prstGeom prst="rect">
            <a:avLst/>
          </a:prstGeom>
          <a:solidFill>
            <a:srgbClr val="92D050">
              <a:alpha val="95000"/>
            </a:srgbClr>
          </a:solidFill>
          <a:ln w="9525">
            <a:no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a:bodyPr>
          <a:lstStyle/>
          <a:p>
            <a:pPr algn="ctr">
              <a:lnSpc>
                <a:spcPct val="120000"/>
              </a:lnSpc>
            </a:pPr>
            <a:r>
              <a:rPr lang="zh-CN" altLang="en-US" sz="1600" b="1" dirty="0">
                <a:solidFill>
                  <a:schemeClr val="tx1"/>
                </a:solidFill>
              </a:rPr>
              <a:t>历史查看</a:t>
            </a:r>
            <a:endParaRPr lang="zh-CN" altLang="en-US" sz="1600" b="1" dirty="0">
              <a:solidFill>
                <a:schemeClr val="tx1"/>
              </a:solidFill>
            </a:endParaRPr>
          </a:p>
        </p:txBody>
      </p:sp>
      <p:pic>
        <p:nvPicPr>
          <p:cNvPr id="28" name="Picture 2" descr="E:\UI\校车\视觉稿\校车管控视觉稿（第三阶段）\02刷卡查询\刷卡查询-0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4567" y="3804545"/>
            <a:ext cx="5388267" cy="2691505"/>
          </a:xfrm>
          <a:prstGeom prst="rect">
            <a:avLst/>
          </a:prstGeom>
          <a:ln>
            <a:solidFill>
              <a:schemeClr val="bg1">
                <a:lumMod val="85000"/>
              </a:schemeClr>
            </a:solidFill>
          </a:ln>
          <a:effectLst>
            <a:softEdge rad="112500"/>
          </a:effectLst>
          <a:extLst>
            <a:ext uri="{909E8E84-426E-40DD-AFC4-6F175D3DCCD1}">
              <a14:hiddenFill xmlns:a14="http://schemas.microsoft.com/office/drawing/2010/main">
                <a:solidFill>
                  <a:srgbClr val="FFFFFF"/>
                </a:solidFill>
              </a14:hiddenFill>
            </a:ext>
          </a:extLst>
        </p:spPr>
      </p:pic>
      <p:pic>
        <p:nvPicPr>
          <p:cNvPr id="29" name="Picture 2" descr="E:\UI\校车\视觉稿\校车管控视觉稿（第三阶段）\04统计报表\校车管控-统计报表-车辆速度图表.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12785" y="3853753"/>
            <a:ext cx="6016203" cy="2642296"/>
          </a:xfrm>
          <a:prstGeom prst="rect">
            <a:avLst/>
          </a:prstGeom>
          <a:ln>
            <a:solidFill>
              <a:schemeClr val="bg1">
                <a:lumMod val="85000"/>
              </a:schemeClr>
            </a:solidFill>
          </a:ln>
          <a:effectLst>
            <a:softEdge rad="112500"/>
          </a:effectLst>
          <a:extLst>
            <a:ext uri="{909E8E84-426E-40DD-AFC4-6F175D3DCCD1}">
              <a14:hiddenFill xmlns:a14="http://schemas.microsoft.com/office/drawing/2010/main">
                <a:solidFill>
                  <a:srgbClr val="FFFFFF"/>
                </a:solidFill>
              </a14:hiddenFill>
            </a:ext>
          </a:extLst>
        </p:spPr>
      </p:pic>
      <p:grpSp>
        <p:nvGrpSpPr>
          <p:cNvPr id="2" name="组合 1"/>
          <p:cNvGrpSpPr/>
          <p:nvPr/>
        </p:nvGrpSpPr>
        <p:grpSpPr>
          <a:xfrm>
            <a:off x="2443062" y="6142555"/>
            <a:ext cx="7711571" cy="365245"/>
            <a:chOff x="2443062" y="6142555"/>
            <a:chExt cx="7711571" cy="365245"/>
          </a:xfrm>
        </p:grpSpPr>
        <p:sp>
          <p:nvSpPr>
            <p:cNvPr id="30" name="矩形 29"/>
            <p:cNvSpPr/>
            <p:nvPr/>
          </p:nvSpPr>
          <p:spPr>
            <a:xfrm>
              <a:off x="2443062" y="6152200"/>
              <a:ext cx="1520591" cy="355600"/>
            </a:xfrm>
            <a:prstGeom prst="rect">
              <a:avLst/>
            </a:prstGeom>
            <a:solidFill>
              <a:srgbClr val="92D050">
                <a:alpha val="95000"/>
              </a:srgbClr>
            </a:solidFill>
            <a:ln w="9525">
              <a:no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a:bodyPr>
            <a:lstStyle/>
            <a:p>
              <a:pPr algn="ctr">
                <a:lnSpc>
                  <a:spcPct val="120000"/>
                </a:lnSpc>
              </a:pPr>
              <a:r>
                <a:rPr lang="zh-CN" altLang="en-US" sz="1600" b="1" dirty="0">
                  <a:solidFill>
                    <a:schemeClr val="tx1"/>
                  </a:solidFill>
                </a:rPr>
                <a:t>人车管理</a:t>
              </a:r>
              <a:endParaRPr lang="zh-CN" altLang="en-US" sz="1600" b="1" dirty="0">
                <a:solidFill>
                  <a:schemeClr val="tx1"/>
                </a:solidFill>
              </a:endParaRPr>
            </a:p>
          </p:txBody>
        </p:sp>
        <p:sp>
          <p:nvSpPr>
            <p:cNvPr id="31" name="矩形 30"/>
            <p:cNvSpPr/>
            <p:nvPr/>
          </p:nvSpPr>
          <p:spPr>
            <a:xfrm>
              <a:off x="8634042" y="6142555"/>
              <a:ext cx="1520591" cy="355600"/>
            </a:xfrm>
            <a:prstGeom prst="rect">
              <a:avLst/>
            </a:prstGeom>
            <a:solidFill>
              <a:srgbClr val="92D050">
                <a:alpha val="95000"/>
              </a:srgbClr>
            </a:solidFill>
            <a:ln w="9525">
              <a:no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a:bodyPr>
            <a:lstStyle/>
            <a:p>
              <a:pPr algn="ctr">
                <a:lnSpc>
                  <a:spcPct val="120000"/>
                </a:lnSpc>
              </a:pPr>
              <a:r>
                <a:rPr lang="zh-CN" altLang="en-US" sz="1600" b="1" dirty="0">
                  <a:solidFill>
                    <a:schemeClr val="tx1"/>
                  </a:solidFill>
                </a:rPr>
                <a:t>统计分析</a:t>
              </a:r>
              <a:endParaRPr lang="zh-CN" altLang="en-US" sz="1600" b="1" dirty="0">
                <a:solidFill>
                  <a:schemeClr val="tx1"/>
                </a:solidFill>
              </a:endParaRPr>
            </a:p>
          </p:txBody>
        </p:sp>
      </p:grpSp>
      <p:sp>
        <p:nvSpPr>
          <p:cNvPr id="32" name="矩形 31"/>
          <p:cNvSpPr/>
          <p:nvPr/>
        </p:nvSpPr>
        <p:spPr>
          <a:xfrm>
            <a:off x="421249" y="1061366"/>
            <a:ext cx="5507353" cy="2693969"/>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微软雅黑" panose="020B0503020204020204" pitchFamily="34" charset="-122"/>
              <a:cs typeface="+mn-cs"/>
            </a:endParaRPr>
          </a:p>
        </p:txBody>
      </p:sp>
      <p:sp>
        <p:nvSpPr>
          <p:cNvPr id="33" name="矩形 32"/>
          <p:cNvSpPr/>
          <p:nvPr/>
        </p:nvSpPr>
        <p:spPr>
          <a:xfrm>
            <a:off x="5969242" y="1061364"/>
            <a:ext cx="6016201" cy="2693969"/>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微软雅黑" panose="020B0503020204020204" pitchFamily="34" charset="-122"/>
              <a:cs typeface="+mn-cs"/>
            </a:endParaRPr>
          </a:p>
        </p:txBody>
      </p:sp>
      <p:sp>
        <p:nvSpPr>
          <p:cNvPr id="34" name="矩形 33"/>
          <p:cNvSpPr/>
          <p:nvPr/>
        </p:nvSpPr>
        <p:spPr>
          <a:xfrm>
            <a:off x="421343" y="3816272"/>
            <a:ext cx="5507984" cy="2693969"/>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微软雅黑" panose="020B0503020204020204" pitchFamily="34" charset="-122"/>
              <a:cs typeface="+mn-cs"/>
            </a:endParaRPr>
          </a:p>
        </p:txBody>
      </p:sp>
      <p:sp>
        <p:nvSpPr>
          <p:cNvPr id="35" name="矩形 34"/>
          <p:cNvSpPr/>
          <p:nvPr/>
        </p:nvSpPr>
        <p:spPr>
          <a:xfrm>
            <a:off x="5969242" y="3816272"/>
            <a:ext cx="5990801" cy="2693969"/>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微软雅黑" panose="020B0503020204020204" pitchFamily="34" charset="-122"/>
              <a:cs typeface="+mn-cs"/>
            </a:endParaRPr>
          </a:p>
        </p:txBody>
      </p:sp>
      <p:pic>
        <p:nvPicPr>
          <p:cNvPr id="36" name="Picture 2" descr="E:\UI\校车\视觉稿\校车管控视觉稿（第三阶段）\03报警排行\报警排行-0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53277" y="2740117"/>
            <a:ext cx="3562259" cy="1836611"/>
          </a:xfrm>
          <a:prstGeom prst="rect">
            <a:avLst/>
          </a:prstGeom>
          <a:ln>
            <a:solidFill>
              <a:schemeClr val="bg1">
                <a:lumMod val="85000"/>
              </a:schemeClr>
            </a:solidFill>
          </a:ln>
          <a:effectLst>
            <a:softEdge rad="112500"/>
          </a:effectLst>
          <a:extLst>
            <a:ext uri="{909E8E84-426E-40DD-AFC4-6F175D3DCCD1}">
              <a14:hiddenFill xmlns:a14="http://schemas.microsoft.com/office/drawing/2010/main">
                <a:solidFill>
                  <a:srgbClr val="FFFFFF"/>
                </a:solidFill>
              </a14:hiddenFill>
            </a:ext>
          </a:extLst>
        </p:spPr>
      </p:pic>
      <p:sp>
        <p:nvSpPr>
          <p:cNvPr id="37" name="矩形 36"/>
          <p:cNvSpPr/>
          <p:nvPr/>
        </p:nvSpPr>
        <p:spPr>
          <a:xfrm>
            <a:off x="4512044" y="2903650"/>
            <a:ext cx="3265045" cy="1550185"/>
          </a:xfrm>
          <a:prstGeom prst="rect">
            <a:avLst/>
          </a:prstGeom>
          <a:no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微软雅黑" panose="020B0503020204020204" pitchFamily="34" charset="-122"/>
              <a:cs typeface="+mn-cs"/>
            </a:endParaRPr>
          </a:p>
        </p:txBody>
      </p:sp>
      <p:sp>
        <p:nvSpPr>
          <p:cNvPr id="38" name="矩形 37"/>
          <p:cNvSpPr/>
          <p:nvPr/>
        </p:nvSpPr>
        <p:spPr>
          <a:xfrm>
            <a:off x="5271197" y="4088075"/>
            <a:ext cx="1970315" cy="355600"/>
          </a:xfrm>
          <a:prstGeom prst="rect">
            <a:avLst/>
          </a:prstGeom>
          <a:solidFill>
            <a:srgbClr val="92D050">
              <a:alpha val="95000"/>
            </a:srgbClr>
          </a:solidFill>
          <a:ln w="9525">
            <a:no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a:bodyPr>
          <a:lstStyle/>
          <a:p>
            <a:pPr algn="ctr">
              <a:lnSpc>
                <a:spcPct val="120000"/>
              </a:lnSpc>
            </a:pPr>
            <a:r>
              <a:rPr lang="zh-CN" altLang="en-US" sz="1600" b="1" dirty="0">
                <a:solidFill>
                  <a:schemeClr val="tx1"/>
                </a:solidFill>
              </a:rPr>
              <a:t>超速报警排行</a:t>
            </a:r>
            <a:endParaRPr lang="zh-CN" altLang="en-US" sz="1600" b="1" dirty="0">
              <a:solidFill>
                <a:schemeClr val="tx1"/>
              </a:solidFill>
            </a:endParaRPr>
          </a:p>
        </p:txBody>
      </p:sp>
    </p:spTree>
  </p:cSld>
  <p:clrMapOvr>
    <a:masterClrMapping/>
  </p:clrMapOvr>
  <p:transition spd="slow">
    <p:push dir="u"/>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39302" y="233892"/>
            <a:ext cx="3073400" cy="485914"/>
          </a:xfrm>
        </p:spPr>
        <p:txBody>
          <a:bodyPr>
            <a:normAutofit/>
          </a:bodyPr>
          <a:lstStyle/>
          <a:p>
            <a:r>
              <a:rPr lang="zh-CN" altLang="en-US" dirty="0" smtClean="0"/>
              <a:t>目录</a:t>
            </a:r>
            <a:endParaRPr lang="zh-CN" altLang="en-US" dirty="0"/>
          </a:p>
        </p:txBody>
      </p:sp>
      <p:sp>
        <p:nvSpPr>
          <p:cNvPr id="3" name="文本框 4"/>
          <p:cNvSpPr txBox="1"/>
          <p:nvPr/>
        </p:nvSpPr>
        <p:spPr>
          <a:xfrm>
            <a:off x="969985" y="4491517"/>
            <a:ext cx="1212465" cy="317331"/>
          </a:xfrm>
          <a:prstGeom prst="rect">
            <a:avLst/>
          </a:prstGeom>
          <a:noFill/>
        </p:spPr>
        <p:txBody>
          <a:bodyPr wrap="square" rtlCol="0">
            <a:spAutoFit/>
          </a:bodyPr>
          <a:lstStyle>
            <a:defPPr>
              <a:defRPr lang="zh-CN"/>
            </a:defPPr>
            <a:lvl1pPr marR="0" lvl="0" indent="0" algn="ctr" fontAlgn="auto">
              <a:lnSpc>
                <a:spcPct val="120000"/>
              </a:lnSpc>
              <a:spcBef>
                <a:spcPts val="0"/>
              </a:spcBef>
              <a:spcAft>
                <a:spcPts val="0"/>
              </a:spcAft>
              <a:buClrTx/>
              <a:buSzTx/>
              <a:buFontTx/>
              <a:buNone/>
              <a:defRPr kumimoji="1" sz="1335" kern="1600">
                <a:solidFill>
                  <a:sysClr val="windowText" lastClr="000000">
                    <a:lumMod val="50000"/>
                    <a:lumOff val="50000"/>
                  </a:sysClr>
                </a:solidFill>
                <a:latin typeface="Arial" panose="020B0604020202020204"/>
                <a:ea typeface="微软雅黑" panose="020B0503020204020204" pitchFamily="34" charset="-122"/>
              </a:defRPr>
            </a:lvl1pPr>
          </a:lstStyle>
          <a:p>
            <a:r>
              <a:rPr lang="zh-CN" altLang="en-US" dirty="0"/>
              <a:t>背景需求</a:t>
            </a:r>
            <a:endParaRPr lang="zh-CN" altLang="en-US" dirty="0"/>
          </a:p>
        </p:txBody>
      </p:sp>
      <p:sp>
        <p:nvSpPr>
          <p:cNvPr id="4" name="文本框 5"/>
          <p:cNvSpPr txBox="1"/>
          <p:nvPr/>
        </p:nvSpPr>
        <p:spPr>
          <a:xfrm>
            <a:off x="2745045" y="4491516"/>
            <a:ext cx="1305769" cy="317331"/>
          </a:xfrm>
          <a:prstGeom prst="rect">
            <a:avLst/>
          </a:prstGeom>
          <a:noFill/>
        </p:spPr>
        <p:txBody>
          <a:bodyPr wrap="square" rtlCol="0">
            <a:spAutoFit/>
          </a:bodyPr>
          <a:lstStyle>
            <a:defPPr>
              <a:defRPr lang="zh-CN"/>
            </a:defPPr>
            <a:lvl1pPr marR="0" lvl="0" indent="0" algn="ctr" fontAlgn="auto">
              <a:lnSpc>
                <a:spcPct val="120000"/>
              </a:lnSpc>
              <a:spcBef>
                <a:spcPts val="0"/>
              </a:spcBef>
              <a:spcAft>
                <a:spcPts val="0"/>
              </a:spcAft>
              <a:buClrTx/>
              <a:buSzTx/>
              <a:buFontTx/>
              <a:buNone/>
              <a:defRPr kumimoji="1" sz="1335" kern="1600">
                <a:solidFill>
                  <a:sysClr val="windowText" lastClr="000000">
                    <a:lumMod val="50000"/>
                    <a:lumOff val="50000"/>
                  </a:sysClr>
                </a:solidFill>
                <a:latin typeface="Arial" panose="020B0604020202020204"/>
                <a:ea typeface="微软雅黑" panose="020B0503020204020204" pitchFamily="34" charset="-122"/>
              </a:defRPr>
            </a:lvl1pPr>
          </a:lstStyle>
          <a:p>
            <a:r>
              <a:rPr lang="zh-CN" altLang="en-US" dirty="0"/>
              <a:t>总体设计</a:t>
            </a:r>
            <a:endParaRPr lang="zh-CN" altLang="en-US" dirty="0"/>
          </a:p>
        </p:txBody>
      </p:sp>
      <p:sp>
        <p:nvSpPr>
          <p:cNvPr id="5" name="文本框 6"/>
          <p:cNvSpPr txBox="1"/>
          <p:nvPr/>
        </p:nvSpPr>
        <p:spPr>
          <a:xfrm>
            <a:off x="4277410" y="4504341"/>
            <a:ext cx="1829077" cy="317331"/>
          </a:xfrm>
          <a:prstGeom prst="rect">
            <a:avLst/>
          </a:prstGeom>
          <a:noFill/>
        </p:spPr>
        <p:txBody>
          <a:bodyPr wrap="square" rtlCol="0">
            <a:spAutoFit/>
          </a:bodyPr>
          <a:lstStyle>
            <a:defPPr>
              <a:defRPr lang="zh-CN"/>
            </a:defPPr>
            <a:lvl1pPr marR="0" lvl="0" indent="0" algn="ctr" fontAlgn="auto">
              <a:lnSpc>
                <a:spcPct val="120000"/>
              </a:lnSpc>
              <a:spcBef>
                <a:spcPts val="0"/>
              </a:spcBef>
              <a:spcAft>
                <a:spcPts val="0"/>
              </a:spcAft>
              <a:buClrTx/>
              <a:buSzTx/>
              <a:buFontTx/>
              <a:buNone/>
              <a:defRPr kumimoji="1" sz="1335" kern="1600">
                <a:solidFill>
                  <a:sysClr val="windowText" lastClr="000000">
                    <a:lumMod val="50000"/>
                    <a:lumOff val="50000"/>
                  </a:sysClr>
                </a:solidFill>
                <a:latin typeface="Arial" panose="020B0604020202020204"/>
                <a:ea typeface="微软雅黑" panose="020B0503020204020204" pitchFamily="34" charset="-122"/>
              </a:defRPr>
            </a:lvl1pPr>
          </a:lstStyle>
          <a:p>
            <a:r>
              <a:rPr lang="zh-CN" altLang="en-US" dirty="0"/>
              <a:t>学校综合安防设计</a:t>
            </a:r>
            <a:endParaRPr lang="zh-CN" altLang="en-US" dirty="0"/>
          </a:p>
        </p:txBody>
      </p:sp>
      <p:sp>
        <p:nvSpPr>
          <p:cNvPr id="6" name="文本框 16"/>
          <p:cNvSpPr txBox="1"/>
          <p:nvPr/>
        </p:nvSpPr>
        <p:spPr>
          <a:xfrm>
            <a:off x="1264024" y="2588293"/>
            <a:ext cx="1304696" cy="765466"/>
          </a:xfrm>
          <a:prstGeom prst="rect">
            <a:avLst/>
          </a:prstGeom>
          <a:noFill/>
        </p:spPr>
        <p:txBody>
          <a:bodyPr wrap="square" rtlCol="0">
            <a:spAutoFit/>
          </a:bodyPr>
          <a:lstStyle>
            <a:defPPr>
              <a:defRPr lang="zh-CN"/>
            </a:defPPr>
            <a:lvl1pPr marR="0" lvl="0" indent="0" fontAlgn="auto">
              <a:lnSpc>
                <a:spcPct val="130000"/>
              </a:lnSpc>
              <a:spcBef>
                <a:spcPts val="0"/>
              </a:spcBef>
              <a:spcAft>
                <a:spcPts val="0"/>
              </a:spcAft>
              <a:buClrTx/>
              <a:buSzTx/>
              <a:buFontTx/>
              <a:buNone/>
              <a:defRPr kumimoji="0" sz="3735" b="1" i="0" u="none" strike="noStrike" kern="1600" cap="none" spc="0" normalizeH="0" baseline="0">
                <a:ln>
                  <a:noFill/>
                </a:ln>
                <a:solidFill>
                  <a:srgbClr val="646F75"/>
                </a:solidFill>
                <a:effectLst/>
                <a:uLnTx/>
                <a:uFillTx/>
                <a:latin typeface="微软雅黑" panose="020B0503020204020204" pitchFamily="34" charset="-122"/>
                <a:ea typeface="微软雅黑" panose="020B0503020204020204" pitchFamily="34" charset="-122"/>
              </a:defRPr>
            </a:lvl1pPr>
          </a:lstStyle>
          <a:p>
            <a:r>
              <a:rPr lang="en-US" altLang="zh-CN" dirty="0"/>
              <a:t>1</a:t>
            </a:r>
            <a:endParaRPr lang="zh-CN" altLang="en-US" dirty="0"/>
          </a:p>
        </p:txBody>
      </p:sp>
      <p:sp>
        <p:nvSpPr>
          <p:cNvPr id="7" name="文本框 17"/>
          <p:cNvSpPr txBox="1"/>
          <p:nvPr/>
        </p:nvSpPr>
        <p:spPr>
          <a:xfrm>
            <a:off x="3095923" y="2588293"/>
            <a:ext cx="1304696" cy="765466"/>
          </a:xfrm>
          <a:prstGeom prst="rect">
            <a:avLst/>
          </a:prstGeom>
          <a:noFill/>
        </p:spPr>
        <p:txBody>
          <a:bodyPr wrap="square" rtlCol="0">
            <a:spAutoFit/>
          </a:bodyPr>
          <a:lstStyle>
            <a:defPPr>
              <a:defRPr lang="zh-CN"/>
            </a:defPPr>
            <a:lvl1pPr marR="0" lvl="0" indent="0" fontAlgn="auto">
              <a:lnSpc>
                <a:spcPct val="130000"/>
              </a:lnSpc>
              <a:spcBef>
                <a:spcPts val="0"/>
              </a:spcBef>
              <a:spcAft>
                <a:spcPts val="0"/>
              </a:spcAft>
              <a:buClrTx/>
              <a:buSzTx/>
              <a:buFontTx/>
              <a:buNone/>
              <a:defRPr kumimoji="0" sz="3735" b="1" i="0" u="none" strike="noStrike" kern="1600" cap="none" spc="0" normalizeH="0" baseline="0">
                <a:ln>
                  <a:noFill/>
                </a:ln>
                <a:solidFill>
                  <a:srgbClr val="646F75"/>
                </a:solidFill>
                <a:effectLst/>
                <a:uLnTx/>
                <a:uFillTx/>
                <a:latin typeface="微软雅黑" panose="020B0503020204020204" pitchFamily="34" charset="-122"/>
                <a:ea typeface="微软雅黑" panose="020B0503020204020204" pitchFamily="34" charset="-122"/>
              </a:defRPr>
            </a:lvl1pPr>
          </a:lstStyle>
          <a:p>
            <a:r>
              <a:rPr lang="en-US" altLang="zh-CN" dirty="0"/>
              <a:t>2</a:t>
            </a:r>
            <a:endParaRPr lang="zh-CN" altLang="en-US" dirty="0"/>
          </a:p>
        </p:txBody>
      </p:sp>
      <p:sp>
        <p:nvSpPr>
          <p:cNvPr id="8" name="文本框 18"/>
          <p:cNvSpPr txBox="1"/>
          <p:nvPr/>
        </p:nvSpPr>
        <p:spPr>
          <a:xfrm>
            <a:off x="4970867" y="2588293"/>
            <a:ext cx="746741" cy="765466"/>
          </a:xfrm>
          <a:prstGeom prst="rect">
            <a:avLst/>
          </a:prstGeom>
          <a:noFill/>
        </p:spPr>
        <p:txBody>
          <a:bodyPr wrap="square" rtlCol="0">
            <a:spAutoFit/>
          </a:bodyPr>
          <a:lstStyle>
            <a:defPPr>
              <a:defRPr lang="zh-CN"/>
            </a:defPPr>
            <a:lvl1pPr marR="0" lvl="0" indent="0" fontAlgn="auto">
              <a:lnSpc>
                <a:spcPct val="130000"/>
              </a:lnSpc>
              <a:spcBef>
                <a:spcPts val="0"/>
              </a:spcBef>
              <a:spcAft>
                <a:spcPts val="0"/>
              </a:spcAft>
              <a:buClrTx/>
              <a:buSzTx/>
              <a:buFontTx/>
              <a:buNone/>
              <a:defRPr kumimoji="0" sz="3735" b="1" i="0" u="none" strike="noStrike" kern="1600" cap="none" spc="0" normalizeH="0" baseline="0">
                <a:ln>
                  <a:noFill/>
                </a:ln>
                <a:solidFill>
                  <a:srgbClr val="646F75"/>
                </a:solidFill>
                <a:effectLst/>
                <a:uLnTx/>
                <a:uFillTx/>
                <a:latin typeface="微软雅黑" panose="020B0503020204020204" pitchFamily="34" charset="-122"/>
                <a:ea typeface="微软雅黑" panose="020B0503020204020204" pitchFamily="34" charset="-122"/>
              </a:defRPr>
            </a:lvl1pPr>
          </a:lstStyle>
          <a:p>
            <a:r>
              <a:rPr lang="en-US" altLang="zh-CN" dirty="0"/>
              <a:t>3</a:t>
            </a:r>
            <a:endParaRPr lang="zh-CN" altLang="en-US" dirty="0"/>
          </a:p>
        </p:txBody>
      </p:sp>
      <p:sp>
        <p:nvSpPr>
          <p:cNvPr id="9" name="圆角矩形 1"/>
          <p:cNvSpPr/>
          <p:nvPr/>
        </p:nvSpPr>
        <p:spPr>
          <a:xfrm>
            <a:off x="2837470" y="2420810"/>
            <a:ext cx="1031171" cy="1341107"/>
          </a:xfrm>
          <a:custGeom>
            <a:avLst/>
            <a:gdLst/>
            <a:ahLst/>
            <a:cxnLst/>
            <a:rect l="l" t="t" r="r" b="b"/>
            <a:pathLst>
              <a:path w="773378" h="1005830">
                <a:moveTo>
                  <a:pt x="386690" y="946393"/>
                </a:moveTo>
                <a:cubicBezTo>
                  <a:pt x="374065" y="946393"/>
                  <a:pt x="363830" y="956628"/>
                  <a:pt x="363830" y="969253"/>
                </a:cubicBezTo>
                <a:cubicBezTo>
                  <a:pt x="363830" y="981878"/>
                  <a:pt x="374065" y="992113"/>
                  <a:pt x="386690" y="992113"/>
                </a:cubicBezTo>
                <a:cubicBezTo>
                  <a:pt x="399315" y="992113"/>
                  <a:pt x="409550" y="981878"/>
                  <a:pt x="409550" y="969253"/>
                </a:cubicBezTo>
                <a:cubicBezTo>
                  <a:pt x="409550" y="956628"/>
                  <a:pt x="399315" y="946393"/>
                  <a:pt x="386690" y="946393"/>
                </a:cubicBezTo>
                <a:close/>
                <a:moveTo>
                  <a:pt x="98139" y="72735"/>
                </a:moveTo>
                <a:cubicBezTo>
                  <a:pt x="78668" y="72735"/>
                  <a:pt x="62883" y="88520"/>
                  <a:pt x="62883" y="107991"/>
                </a:cubicBezTo>
                <a:lnTo>
                  <a:pt x="62883" y="897839"/>
                </a:lnTo>
                <a:cubicBezTo>
                  <a:pt x="62883" y="917310"/>
                  <a:pt x="78668" y="933095"/>
                  <a:pt x="98139" y="933095"/>
                </a:cubicBezTo>
                <a:lnTo>
                  <a:pt x="675239" y="933095"/>
                </a:lnTo>
                <a:cubicBezTo>
                  <a:pt x="694710" y="933095"/>
                  <a:pt x="710495" y="917310"/>
                  <a:pt x="710495" y="897839"/>
                </a:cubicBezTo>
                <a:lnTo>
                  <a:pt x="710495" y="107991"/>
                </a:lnTo>
                <a:cubicBezTo>
                  <a:pt x="710495" y="88520"/>
                  <a:pt x="694710" y="72735"/>
                  <a:pt x="675239" y="72735"/>
                </a:cubicBezTo>
                <a:close/>
                <a:moveTo>
                  <a:pt x="42102" y="0"/>
                </a:moveTo>
                <a:lnTo>
                  <a:pt x="731276" y="0"/>
                </a:lnTo>
                <a:cubicBezTo>
                  <a:pt x="754528" y="0"/>
                  <a:pt x="773378" y="18850"/>
                  <a:pt x="773378" y="42102"/>
                </a:cubicBezTo>
                <a:lnTo>
                  <a:pt x="773378" y="963728"/>
                </a:lnTo>
                <a:cubicBezTo>
                  <a:pt x="773378" y="986980"/>
                  <a:pt x="754528" y="1005830"/>
                  <a:pt x="731276" y="1005830"/>
                </a:cubicBezTo>
                <a:lnTo>
                  <a:pt x="42102" y="1005830"/>
                </a:lnTo>
                <a:cubicBezTo>
                  <a:pt x="18850" y="1005830"/>
                  <a:pt x="0" y="986980"/>
                  <a:pt x="0" y="963728"/>
                </a:cubicBezTo>
                <a:lnTo>
                  <a:pt x="0" y="42102"/>
                </a:lnTo>
                <a:cubicBezTo>
                  <a:pt x="0" y="18850"/>
                  <a:pt x="18850" y="0"/>
                  <a:pt x="42102" y="0"/>
                </a:cubicBezTo>
                <a:close/>
              </a:path>
            </a:pathLst>
          </a:custGeom>
          <a:solidFill>
            <a:srgbClr val="778288"/>
          </a:solidFill>
          <a:ln w="25400" cap="flat" cmpd="sng" algn="ctr">
            <a:noFill/>
            <a:prstDash val="solid"/>
          </a:ln>
          <a:effectLst>
            <a:reflection blurRad="6350" stA="39000" endPos="25000" dist="38100" dir="5400000" sy="-100000" algn="bl" rotWithShape="0"/>
          </a:effectLst>
        </p:spPr>
        <p:txBody>
          <a:bodyPr rtlCol="0" anchor="ctr"/>
          <a:lstStyle/>
          <a:p>
            <a:pPr algn="ctr"/>
            <a:endParaRPr lang="zh-CN" altLang="en-US" sz="2400">
              <a:solidFill>
                <a:sysClr val="window" lastClr="FFFFFF"/>
              </a:solidFill>
              <a:latin typeface="Arial" panose="020B0604020202020204"/>
              <a:ea typeface="微软雅黑" panose="020B0503020204020204" pitchFamily="34" charset="-122"/>
            </a:endParaRPr>
          </a:p>
        </p:txBody>
      </p:sp>
      <p:sp>
        <p:nvSpPr>
          <p:cNvPr id="10" name="圆角矩形 1"/>
          <p:cNvSpPr/>
          <p:nvPr/>
        </p:nvSpPr>
        <p:spPr>
          <a:xfrm>
            <a:off x="4676364" y="2420810"/>
            <a:ext cx="1031171" cy="1341107"/>
          </a:xfrm>
          <a:custGeom>
            <a:avLst/>
            <a:gdLst/>
            <a:ahLst/>
            <a:cxnLst/>
            <a:rect l="l" t="t" r="r" b="b"/>
            <a:pathLst>
              <a:path w="773378" h="1005830">
                <a:moveTo>
                  <a:pt x="386690" y="946393"/>
                </a:moveTo>
                <a:cubicBezTo>
                  <a:pt x="374065" y="946393"/>
                  <a:pt x="363830" y="956628"/>
                  <a:pt x="363830" y="969253"/>
                </a:cubicBezTo>
                <a:cubicBezTo>
                  <a:pt x="363830" y="981878"/>
                  <a:pt x="374065" y="992113"/>
                  <a:pt x="386690" y="992113"/>
                </a:cubicBezTo>
                <a:cubicBezTo>
                  <a:pt x="399315" y="992113"/>
                  <a:pt x="409550" y="981878"/>
                  <a:pt x="409550" y="969253"/>
                </a:cubicBezTo>
                <a:cubicBezTo>
                  <a:pt x="409550" y="956628"/>
                  <a:pt x="399315" y="946393"/>
                  <a:pt x="386690" y="946393"/>
                </a:cubicBezTo>
                <a:close/>
                <a:moveTo>
                  <a:pt x="98139" y="72735"/>
                </a:moveTo>
                <a:cubicBezTo>
                  <a:pt x="78668" y="72735"/>
                  <a:pt x="62883" y="88520"/>
                  <a:pt x="62883" y="107991"/>
                </a:cubicBezTo>
                <a:lnTo>
                  <a:pt x="62883" y="897839"/>
                </a:lnTo>
                <a:cubicBezTo>
                  <a:pt x="62883" y="917310"/>
                  <a:pt x="78668" y="933095"/>
                  <a:pt x="98139" y="933095"/>
                </a:cubicBezTo>
                <a:lnTo>
                  <a:pt x="675239" y="933095"/>
                </a:lnTo>
                <a:cubicBezTo>
                  <a:pt x="694710" y="933095"/>
                  <a:pt x="710495" y="917310"/>
                  <a:pt x="710495" y="897839"/>
                </a:cubicBezTo>
                <a:lnTo>
                  <a:pt x="710495" y="107991"/>
                </a:lnTo>
                <a:cubicBezTo>
                  <a:pt x="710495" y="88520"/>
                  <a:pt x="694710" y="72735"/>
                  <a:pt x="675239" y="72735"/>
                </a:cubicBezTo>
                <a:close/>
                <a:moveTo>
                  <a:pt x="42102" y="0"/>
                </a:moveTo>
                <a:lnTo>
                  <a:pt x="731276" y="0"/>
                </a:lnTo>
                <a:cubicBezTo>
                  <a:pt x="754528" y="0"/>
                  <a:pt x="773378" y="18850"/>
                  <a:pt x="773378" y="42102"/>
                </a:cubicBezTo>
                <a:lnTo>
                  <a:pt x="773378" y="963728"/>
                </a:lnTo>
                <a:cubicBezTo>
                  <a:pt x="773378" y="986980"/>
                  <a:pt x="754528" y="1005830"/>
                  <a:pt x="731276" y="1005830"/>
                </a:cubicBezTo>
                <a:lnTo>
                  <a:pt x="42102" y="1005830"/>
                </a:lnTo>
                <a:cubicBezTo>
                  <a:pt x="18850" y="1005830"/>
                  <a:pt x="0" y="986980"/>
                  <a:pt x="0" y="963728"/>
                </a:cubicBezTo>
                <a:lnTo>
                  <a:pt x="0" y="42102"/>
                </a:lnTo>
                <a:cubicBezTo>
                  <a:pt x="0" y="18850"/>
                  <a:pt x="18850" y="0"/>
                  <a:pt x="42102" y="0"/>
                </a:cubicBezTo>
                <a:close/>
              </a:path>
            </a:pathLst>
          </a:custGeom>
          <a:solidFill>
            <a:srgbClr val="778288"/>
          </a:solidFill>
          <a:ln w="25400" cap="flat" cmpd="sng" algn="ctr">
            <a:noFill/>
            <a:prstDash val="solid"/>
          </a:ln>
          <a:effectLst>
            <a:reflection blurRad="6350" stA="39000" endPos="25000" dist="38100" dir="5400000" sy="-100000" algn="bl" rotWithShape="0"/>
          </a:effectLst>
        </p:spPr>
        <p:txBody>
          <a:bodyPr rtlCol="0" anchor="ctr"/>
          <a:lstStyle/>
          <a:p>
            <a:pPr algn="ctr"/>
            <a:endParaRPr lang="zh-CN" altLang="en-US" sz="2400">
              <a:solidFill>
                <a:sysClr val="window" lastClr="FFFFFF"/>
              </a:solidFill>
              <a:latin typeface="Arial" panose="020B0604020202020204"/>
              <a:ea typeface="微软雅黑" panose="020B0503020204020204" pitchFamily="34" charset="-122"/>
            </a:endParaRPr>
          </a:p>
        </p:txBody>
      </p:sp>
      <p:sp>
        <p:nvSpPr>
          <p:cNvPr id="11" name="圆角矩形 1"/>
          <p:cNvSpPr/>
          <p:nvPr/>
        </p:nvSpPr>
        <p:spPr>
          <a:xfrm>
            <a:off x="998575" y="2420810"/>
            <a:ext cx="1031171" cy="1341107"/>
          </a:xfrm>
          <a:custGeom>
            <a:avLst/>
            <a:gdLst/>
            <a:ahLst/>
            <a:cxnLst/>
            <a:rect l="l" t="t" r="r" b="b"/>
            <a:pathLst>
              <a:path w="773378" h="1005830">
                <a:moveTo>
                  <a:pt x="386690" y="946393"/>
                </a:moveTo>
                <a:cubicBezTo>
                  <a:pt x="374065" y="946393"/>
                  <a:pt x="363830" y="956628"/>
                  <a:pt x="363830" y="969253"/>
                </a:cubicBezTo>
                <a:cubicBezTo>
                  <a:pt x="363830" y="981878"/>
                  <a:pt x="374065" y="992113"/>
                  <a:pt x="386690" y="992113"/>
                </a:cubicBezTo>
                <a:cubicBezTo>
                  <a:pt x="399315" y="992113"/>
                  <a:pt x="409550" y="981878"/>
                  <a:pt x="409550" y="969253"/>
                </a:cubicBezTo>
                <a:cubicBezTo>
                  <a:pt x="409550" y="956628"/>
                  <a:pt x="399315" y="946393"/>
                  <a:pt x="386690" y="946393"/>
                </a:cubicBezTo>
                <a:close/>
                <a:moveTo>
                  <a:pt x="98139" y="72735"/>
                </a:moveTo>
                <a:cubicBezTo>
                  <a:pt x="78668" y="72735"/>
                  <a:pt x="62883" y="88520"/>
                  <a:pt x="62883" y="107991"/>
                </a:cubicBezTo>
                <a:lnTo>
                  <a:pt x="62883" y="897839"/>
                </a:lnTo>
                <a:cubicBezTo>
                  <a:pt x="62883" y="917310"/>
                  <a:pt x="78668" y="933095"/>
                  <a:pt x="98139" y="933095"/>
                </a:cubicBezTo>
                <a:lnTo>
                  <a:pt x="675239" y="933095"/>
                </a:lnTo>
                <a:cubicBezTo>
                  <a:pt x="694710" y="933095"/>
                  <a:pt x="710495" y="917310"/>
                  <a:pt x="710495" y="897839"/>
                </a:cubicBezTo>
                <a:lnTo>
                  <a:pt x="710495" y="107991"/>
                </a:lnTo>
                <a:cubicBezTo>
                  <a:pt x="710495" y="88520"/>
                  <a:pt x="694710" y="72735"/>
                  <a:pt x="675239" y="72735"/>
                </a:cubicBezTo>
                <a:close/>
                <a:moveTo>
                  <a:pt x="42102" y="0"/>
                </a:moveTo>
                <a:lnTo>
                  <a:pt x="731276" y="0"/>
                </a:lnTo>
                <a:cubicBezTo>
                  <a:pt x="754528" y="0"/>
                  <a:pt x="773378" y="18850"/>
                  <a:pt x="773378" y="42102"/>
                </a:cubicBezTo>
                <a:lnTo>
                  <a:pt x="773378" y="963728"/>
                </a:lnTo>
                <a:cubicBezTo>
                  <a:pt x="773378" y="986980"/>
                  <a:pt x="754528" y="1005830"/>
                  <a:pt x="731276" y="1005830"/>
                </a:cubicBezTo>
                <a:lnTo>
                  <a:pt x="42102" y="1005830"/>
                </a:lnTo>
                <a:cubicBezTo>
                  <a:pt x="18850" y="1005830"/>
                  <a:pt x="0" y="986980"/>
                  <a:pt x="0" y="963728"/>
                </a:cubicBezTo>
                <a:lnTo>
                  <a:pt x="0" y="42102"/>
                </a:lnTo>
                <a:cubicBezTo>
                  <a:pt x="0" y="18850"/>
                  <a:pt x="18850" y="0"/>
                  <a:pt x="42102" y="0"/>
                </a:cubicBezTo>
                <a:close/>
              </a:path>
            </a:pathLst>
          </a:custGeom>
          <a:solidFill>
            <a:srgbClr val="778288"/>
          </a:solidFill>
          <a:ln w="25400" cap="flat" cmpd="sng" algn="ctr">
            <a:noFill/>
            <a:prstDash val="solid"/>
          </a:ln>
          <a:effectLst>
            <a:reflection blurRad="6350" stA="39000" endPos="25000" dist="38100" dir="5400000" sy="-100000" algn="bl" rotWithShape="0"/>
          </a:effectLst>
        </p:spPr>
        <p:txBody>
          <a:bodyPr rtlCol="0" anchor="ctr"/>
          <a:lstStyle/>
          <a:p>
            <a:pPr algn="ctr"/>
            <a:endParaRPr lang="zh-CN" altLang="en-US" sz="2400">
              <a:solidFill>
                <a:sysClr val="window" lastClr="FFFFFF"/>
              </a:solidFill>
              <a:latin typeface="Arial" panose="020B0604020202020204"/>
              <a:ea typeface="微软雅黑" panose="020B0503020204020204" pitchFamily="34" charset="-122"/>
            </a:endParaRPr>
          </a:p>
        </p:txBody>
      </p:sp>
      <p:cxnSp>
        <p:nvCxnSpPr>
          <p:cNvPr id="12" name="直接连接符 11"/>
          <p:cNvCxnSpPr/>
          <p:nvPr/>
        </p:nvCxnSpPr>
        <p:spPr>
          <a:xfrm>
            <a:off x="773114" y="4312581"/>
            <a:ext cx="1482093" cy="0"/>
          </a:xfrm>
          <a:prstGeom prst="line">
            <a:avLst/>
          </a:prstGeom>
          <a:noFill/>
          <a:ln w="9525" cap="flat" cmpd="sng" algn="ctr">
            <a:solidFill>
              <a:srgbClr val="969EA2"/>
            </a:solidFill>
            <a:prstDash val="sysDash"/>
          </a:ln>
          <a:effectLst/>
        </p:spPr>
      </p:cxnSp>
      <p:cxnSp>
        <p:nvCxnSpPr>
          <p:cNvPr id="13" name="直接连接符 12"/>
          <p:cNvCxnSpPr/>
          <p:nvPr/>
        </p:nvCxnSpPr>
        <p:spPr>
          <a:xfrm>
            <a:off x="2568721" y="4307487"/>
            <a:ext cx="1482093" cy="0"/>
          </a:xfrm>
          <a:prstGeom prst="line">
            <a:avLst/>
          </a:prstGeom>
          <a:noFill/>
          <a:ln w="9525" cap="flat" cmpd="sng" algn="ctr">
            <a:solidFill>
              <a:srgbClr val="969EA2"/>
            </a:solidFill>
            <a:prstDash val="sysDash"/>
          </a:ln>
          <a:effectLst/>
        </p:spPr>
      </p:cxnSp>
      <p:cxnSp>
        <p:nvCxnSpPr>
          <p:cNvPr id="14" name="直接连接符 13"/>
          <p:cNvCxnSpPr/>
          <p:nvPr/>
        </p:nvCxnSpPr>
        <p:spPr>
          <a:xfrm>
            <a:off x="4364327" y="4302394"/>
            <a:ext cx="1482093" cy="0"/>
          </a:xfrm>
          <a:prstGeom prst="line">
            <a:avLst/>
          </a:prstGeom>
          <a:noFill/>
          <a:ln w="9525" cap="flat" cmpd="sng" algn="ctr">
            <a:solidFill>
              <a:srgbClr val="969EA2"/>
            </a:solidFill>
            <a:prstDash val="sysDash"/>
          </a:ln>
          <a:effectLst/>
        </p:spPr>
      </p:cxnSp>
      <p:sp>
        <p:nvSpPr>
          <p:cNvPr id="15" name="文本框 6"/>
          <p:cNvSpPr txBox="1"/>
          <p:nvPr/>
        </p:nvSpPr>
        <p:spPr>
          <a:xfrm>
            <a:off x="6227896" y="4492390"/>
            <a:ext cx="1640626" cy="317331"/>
          </a:xfrm>
          <a:prstGeom prst="rect">
            <a:avLst/>
          </a:prstGeom>
          <a:noFill/>
        </p:spPr>
        <p:txBody>
          <a:bodyPr wrap="square" rtlCol="0">
            <a:spAutoFit/>
          </a:bodyPr>
          <a:lstStyle>
            <a:defPPr>
              <a:defRPr lang="zh-CN"/>
            </a:defPPr>
            <a:lvl1pPr marR="0" lvl="0" indent="0" algn="ctr" fontAlgn="auto">
              <a:lnSpc>
                <a:spcPct val="120000"/>
              </a:lnSpc>
              <a:spcBef>
                <a:spcPts val="0"/>
              </a:spcBef>
              <a:spcAft>
                <a:spcPts val="0"/>
              </a:spcAft>
              <a:buClrTx/>
              <a:buSzTx/>
              <a:buFontTx/>
              <a:buNone/>
              <a:defRPr kumimoji="1" sz="1335" kern="1600">
                <a:solidFill>
                  <a:sysClr val="windowText" lastClr="000000">
                    <a:lumMod val="50000"/>
                    <a:lumOff val="50000"/>
                  </a:sysClr>
                </a:solidFill>
                <a:latin typeface="Arial" panose="020B0604020202020204"/>
                <a:ea typeface="微软雅黑" panose="020B0503020204020204" pitchFamily="34" charset="-122"/>
              </a:defRPr>
            </a:lvl1pPr>
          </a:lstStyle>
          <a:p>
            <a:r>
              <a:rPr lang="zh-CN" altLang="en-US" dirty="0"/>
              <a:t>教育局联网设计</a:t>
            </a:r>
            <a:endParaRPr lang="zh-CN" altLang="en-US" dirty="0"/>
          </a:p>
        </p:txBody>
      </p:sp>
      <p:sp>
        <p:nvSpPr>
          <p:cNvPr id="16" name="文本框 18"/>
          <p:cNvSpPr txBox="1"/>
          <p:nvPr/>
        </p:nvSpPr>
        <p:spPr>
          <a:xfrm>
            <a:off x="6793386" y="2589617"/>
            <a:ext cx="746741" cy="76546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Tx/>
              <a:buNone/>
              <a:defRPr/>
            </a:pPr>
            <a:r>
              <a:rPr kumimoji="0" lang="en-US" altLang="zh-CN" sz="3735" b="1" i="0" u="none" strike="noStrike" kern="1600" cap="none" spc="0" normalizeH="0" baseline="0" noProof="0" dirty="0" smtClean="0">
                <a:ln>
                  <a:noFill/>
                </a:ln>
                <a:solidFill>
                  <a:srgbClr val="646F75"/>
                </a:solidFill>
                <a:effectLst/>
                <a:uLnTx/>
                <a:uFillTx/>
                <a:latin typeface="微软雅黑" panose="020B0503020204020204" pitchFamily="34" charset="-122"/>
                <a:ea typeface="微软雅黑" panose="020B0503020204020204" pitchFamily="34" charset="-122"/>
                <a:cs typeface="+mn-cs"/>
              </a:rPr>
              <a:t>4</a:t>
            </a:r>
            <a:endParaRPr kumimoji="1" lang="zh-CN" altLang="en-US" sz="3735" b="1" i="0" u="none" strike="noStrike" kern="1600" cap="none" spc="0" normalizeH="0" baseline="0" noProof="0" dirty="0">
              <a:ln>
                <a:noFill/>
              </a:ln>
              <a:solidFill>
                <a:srgbClr val="646F75"/>
              </a:solidFill>
              <a:effectLst/>
              <a:uLnTx/>
              <a:uFillTx/>
              <a:latin typeface="Arial" panose="020B0604020202020204"/>
              <a:ea typeface="微软雅黑" panose="020B0503020204020204" pitchFamily="34" charset="-122"/>
              <a:cs typeface="+mn-cs"/>
            </a:endParaRPr>
          </a:p>
        </p:txBody>
      </p:sp>
      <p:sp>
        <p:nvSpPr>
          <p:cNvPr id="17" name="圆角矩形 1"/>
          <p:cNvSpPr/>
          <p:nvPr/>
        </p:nvSpPr>
        <p:spPr>
          <a:xfrm>
            <a:off x="6498883" y="2422134"/>
            <a:ext cx="1031171" cy="1341107"/>
          </a:xfrm>
          <a:custGeom>
            <a:avLst/>
            <a:gdLst/>
            <a:ahLst/>
            <a:cxnLst/>
            <a:rect l="l" t="t" r="r" b="b"/>
            <a:pathLst>
              <a:path w="773378" h="1005830">
                <a:moveTo>
                  <a:pt x="386690" y="946393"/>
                </a:moveTo>
                <a:cubicBezTo>
                  <a:pt x="374065" y="946393"/>
                  <a:pt x="363830" y="956628"/>
                  <a:pt x="363830" y="969253"/>
                </a:cubicBezTo>
                <a:cubicBezTo>
                  <a:pt x="363830" y="981878"/>
                  <a:pt x="374065" y="992113"/>
                  <a:pt x="386690" y="992113"/>
                </a:cubicBezTo>
                <a:cubicBezTo>
                  <a:pt x="399315" y="992113"/>
                  <a:pt x="409550" y="981878"/>
                  <a:pt x="409550" y="969253"/>
                </a:cubicBezTo>
                <a:cubicBezTo>
                  <a:pt x="409550" y="956628"/>
                  <a:pt x="399315" y="946393"/>
                  <a:pt x="386690" y="946393"/>
                </a:cubicBezTo>
                <a:close/>
                <a:moveTo>
                  <a:pt x="98139" y="72735"/>
                </a:moveTo>
                <a:cubicBezTo>
                  <a:pt x="78668" y="72735"/>
                  <a:pt x="62883" y="88520"/>
                  <a:pt x="62883" y="107991"/>
                </a:cubicBezTo>
                <a:lnTo>
                  <a:pt x="62883" y="897839"/>
                </a:lnTo>
                <a:cubicBezTo>
                  <a:pt x="62883" y="917310"/>
                  <a:pt x="78668" y="933095"/>
                  <a:pt x="98139" y="933095"/>
                </a:cubicBezTo>
                <a:lnTo>
                  <a:pt x="675239" y="933095"/>
                </a:lnTo>
                <a:cubicBezTo>
                  <a:pt x="694710" y="933095"/>
                  <a:pt x="710495" y="917310"/>
                  <a:pt x="710495" y="897839"/>
                </a:cubicBezTo>
                <a:lnTo>
                  <a:pt x="710495" y="107991"/>
                </a:lnTo>
                <a:cubicBezTo>
                  <a:pt x="710495" y="88520"/>
                  <a:pt x="694710" y="72735"/>
                  <a:pt x="675239" y="72735"/>
                </a:cubicBezTo>
                <a:close/>
                <a:moveTo>
                  <a:pt x="42102" y="0"/>
                </a:moveTo>
                <a:lnTo>
                  <a:pt x="731276" y="0"/>
                </a:lnTo>
                <a:cubicBezTo>
                  <a:pt x="754528" y="0"/>
                  <a:pt x="773378" y="18850"/>
                  <a:pt x="773378" y="42102"/>
                </a:cubicBezTo>
                <a:lnTo>
                  <a:pt x="773378" y="963728"/>
                </a:lnTo>
                <a:cubicBezTo>
                  <a:pt x="773378" y="986980"/>
                  <a:pt x="754528" y="1005830"/>
                  <a:pt x="731276" y="1005830"/>
                </a:cubicBezTo>
                <a:lnTo>
                  <a:pt x="42102" y="1005830"/>
                </a:lnTo>
                <a:cubicBezTo>
                  <a:pt x="18850" y="1005830"/>
                  <a:pt x="0" y="986980"/>
                  <a:pt x="0" y="963728"/>
                </a:cubicBezTo>
                <a:lnTo>
                  <a:pt x="0" y="42102"/>
                </a:lnTo>
                <a:cubicBezTo>
                  <a:pt x="0" y="18850"/>
                  <a:pt x="18850" y="0"/>
                  <a:pt x="42102" y="0"/>
                </a:cubicBezTo>
                <a:close/>
              </a:path>
            </a:pathLst>
          </a:custGeom>
          <a:solidFill>
            <a:srgbClr val="778288"/>
          </a:solidFill>
          <a:ln w="25400" cap="flat" cmpd="sng" algn="ctr">
            <a:noFill/>
            <a:prstDash val="solid"/>
          </a:ln>
          <a:effectLst>
            <a:reflection blurRad="6350" stA="39000" endPos="25000" dist="38100" dir="5400000" sy="-100000" algn="bl" rotWithShape="0"/>
          </a:effectLst>
        </p:spPr>
        <p:txBody>
          <a:bodyPr rtlCol="0" anchor="ctr"/>
          <a:lstStyle/>
          <a:p>
            <a:pPr algn="ctr"/>
            <a:endParaRPr lang="zh-CN" altLang="en-US" sz="2400">
              <a:solidFill>
                <a:sysClr val="window" lastClr="FFFFFF"/>
              </a:solidFill>
              <a:latin typeface="Arial" panose="020B0604020202020204"/>
              <a:ea typeface="微软雅黑" panose="020B0503020204020204" pitchFamily="34" charset="-122"/>
            </a:endParaRPr>
          </a:p>
        </p:txBody>
      </p:sp>
      <p:cxnSp>
        <p:nvCxnSpPr>
          <p:cNvPr id="18" name="直接连接符 17"/>
          <p:cNvCxnSpPr/>
          <p:nvPr/>
        </p:nvCxnSpPr>
        <p:spPr>
          <a:xfrm>
            <a:off x="6186846" y="4303718"/>
            <a:ext cx="1482093" cy="0"/>
          </a:xfrm>
          <a:prstGeom prst="line">
            <a:avLst/>
          </a:prstGeom>
          <a:noFill/>
          <a:ln w="9525" cap="flat" cmpd="sng" algn="ctr">
            <a:solidFill>
              <a:srgbClr val="969EA2"/>
            </a:solidFill>
            <a:prstDash val="sysDash"/>
          </a:ln>
          <a:effectLst/>
        </p:spPr>
      </p:cxnSp>
      <p:sp>
        <p:nvSpPr>
          <p:cNvPr id="19" name="文本框 6"/>
          <p:cNvSpPr txBox="1"/>
          <p:nvPr/>
        </p:nvSpPr>
        <p:spPr>
          <a:xfrm>
            <a:off x="8321402" y="4504341"/>
            <a:ext cx="1305769" cy="380810"/>
          </a:xfrm>
          <a:prstGeom prst="rect">
            <a:avLst/>
          </a:prstGeom>
          <a:noFill/>
        </p:spPr>
        <p:txBody>
          <a:bodyPr wrap="square" rtlCol="0">
            <a:spAutoFit/>
          </a:bodyPr>
          <a:lstStyle>
            <a:defPPr>
              <a:defRPr lang="zh-CN"/>
            </a:defPPr>
            <a:lvl1pPr marR="0" lvl="0" indent="0" fontAlgn="auto">
              <a:lnSpc>
                <a:spcPct val="130000"/>
              </a:lnSpc>
              <a:spcBef>
                <a:spcPts val="0"/>
              </a:spcBef>
              <a:spcAft>
                <a:spcPts val="0"/>
              </a:spcAft>
              <a:buClrTx/>
              <a:buSzTx/>
              <a:buFontTx/>
              <a:buNone/>
              <a:defRPr kumimoji="1" sz="1600" b="1" kern="1600">
                <a:solidFill>
                  <a:srgbClr val="FF0000"/>
                </a:solidFill>
                <a:latin typeface="Arial" panose="020B0604020202020204"/>
                <a:ea typeface="微软雅黑" panose="020B0503020204020204" pitchFamily="34" charset="-122"/>
              </a:defRPr>
            </a:lvl1pPr>
          </a:lstStyle>
          <a:p>
            <a:r>
              <a:rPr lang="zh-CN" altLang="en-US" dirty="0" smtClean="0"/>
              <a:t>核心产品</a:t>
            </a:r>
            <a:endParaRPr lang="zh-CN" altLang="en-US" dirty="0"/>
          </a:p>
        </p:txBody>
      </p:sp>
      <p:sp>
        <p:nvSpPr>
          <p:cNvPr id="20" name="文本框 18"/>
          <p:cNvSpPr txBox="1"/>
          <p:nvPr/>
        </p:nvSpPr>
        <p:spPr>
          <a:xfrm>
            <a:off x="8615905" y="2572487"/>
            <a:ext cx="746741" cy="76546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Tx/>
              <a:buNone/>
              <a:defRPr/>
            </a:pPr>
            <a:r>
              <a:rPr kumimoji="0" lang="en-US" altLang="zh-CN" sz="3735" b="1" i="0" u="none" strike="noStrike" kern="16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mn-cs"/>
              </a:rPr>
              <a:t>5</a:t>
            </a:r>
            <a:endParaRPr kumimoji="1" lang="zh-CN" altLang="en-US" sz="3735" b="1" i="0" u="none" strike="noStrike" kern="1600" cap="none" spc="0" normalizeH="0" baseline="0" noProof="0" dirty="0">
              <a:ln>
                <a:noFill/>
              </a:ln>
              <a:solidFill>
                <a:srgbClr val="FF0000"/>
              </a:solidFill>
              <a:effectLst/>
              <a:uLnTx/>
              <a:uFillTx/>
              <a:latin typeface="Arial" panose="020B0604020202020204"/>
              <a:ea typeface="微软雅黑" panose="020B0503020204020204" pitchFamily="34" charset="-122"/>
              <a:cs typeface="+mn-cs"/>
            </a:endParaRPr>
          </a:p>
        </p:txBody>
      </p:sp>
      <p:sp>
        <p:nvSpPr>
          <p:cNvPr id="21" name="圆角矩形 1"/>
          <p:cNvSpPr/>
          <p:nvPr/>
        </p:nvSpPr>
        <p:spPr>
          <a:xfrm>
            <a:off x="8321402" y="2405004"/>
            <a:ext cx="1031171" cy="1341107"/>
          </a:xfrm>
          <a:custGeom>
            <a:avLst/>
            <a:gdLst/>
            <a:ahLst/>
            <a:cxnLst/>
            <a:rect l="l" t="t" r="r" b="b"/>
            <a:pathLst>
              <a:path w="773378" h="1005830">
                <a:moveTo>
                  <a:pt x="386690" y="946393"/>
                </a:moveTo>
                <a:cubicBezTo>
                  <a:pt x="374065" y="946393"/>
                  <a:pt x="363830" y="956628"/>
                  <a:pt x="363830" y="969253"/>
                </a:cubicBezTo>
                <a:cubicBezTo>
                  <a:pt x="363830" y="981878"/>
                  <a:pt x="374065" y="992113"/>
                  <a:pt x="386690" y="992113"/>
                </a:cubicBezTo>
                <a:cubicBezTo>
                  <a:pt x="399315" y="992113"/>
                  <a:pt x="409550" y="981878"/>
                  <a:pt x="409550" y="969253"/>
                </a:cubicBezTo>
                <a:cubicBezTo>
                  <a:pt x="409550" y="956628"/>
                  <a:pt x="399315" y="946393"/>
                  <a:pt x="386690" y="946393"/>
                </a:cubicBezTo>
                <a:close/>
                <a:moveTo>
                  <a:pt x="98139" y="72735"/>
                </a:moveTo>
                <a:cubicBezTo>
                  <a:pt x="78668" y="72735"/>
                  <a:pt x="62883" y="88520"/>
                  <a:pt x="62883" y="107991"/>
                </a:cubicBezTo>
                <a:lnTo>
                  <a:pt x="62883" y="897839"/>
                </a:lnTo>
                <a:cubicBezTo>
                  <a:pt x="62883" y="917310"/>
                  <a:pt x="78668" y="933095"/>
                  <a:pt x="98139" y="933095"/>
                </a:cubicBezTo>
                <a:lnTo>
                  <a:pt x="675239" y="933095"/>
                </a:lnTo>
                <a:cubicBezTo>
                  <a:pt x="694710" y="933095"/>
                  <a:pt x="710495" y="917310"/>
                  <a:pt x="710495" y="897839"/>
                </a:cubicBezTo>
                <a:lnTo>
                  <a:pt x="710495" y="107991"/>
                </a:lnTo>
                <a:cubicBezTo>
                  <a:pt x="710495" y="88520"/>
                  <a:pt x="694710" y="72735"/>
                  <a:pt x="675239" y="72735"/>
                </a:cubicBezTo>
                <a:close/>
                <a:moveTo>
                  <a:pt x="42102" y="0"/>
                </a:moveTo>
                <a:lnTo>
                  <a:pt x="731276" y="0"/>
                </a:lnTo>
                <a:cubicBezTo>
                  <a:pt x="754528" y="0"/>
                  <a:pt x="773378" y="18850"/>
                  <a:pt x="773378" y="42102"/>
                </a:cubicBezTo>
                <a:lnTo>
                  <a:pt x="773378" y="963728"/>
                </a:lnTo>
                <a:cubicBezTo>
                  <a:pt x="773378" y="986980"/>
                  <a:pt x="754528" y="1005830"/>
                  <a:pt x="731276" y="1005830"/>
                </a:cubicBezTo>
                <a:lnTo>
                  <a:pt x="42102" y="1005830"/>
                </a:lnTo>
                <a:cubicBezTo>
                  <a:pt x="18850" y="1005830"/>
                  <a:pt x="0" y="986980"/>
                  <a:pt x="0" y="963728"/>
                </a:cubicBezTo>
                <a:lnTo>
                  <a:pt x="0" y="42102"/>
                </a:lnTo>
                <a:cubicBezTo>
                  <a:pt x="0" y="18850"/>
                  <a:pt x="18850" y="0"/>
                  <a:pt x="42102" y="0"/>
                </a:cubicBezTo>
                <a:close/>
              </a:path>
            </a:pathLst>
          </a:custGeom>
          <a:solidFill>
            <a:srgbClr val="E60012"/>
          </a:solidFill>
          <a:ln w="25400" cap="flat" cmpd="sng" algn="ctr">
            <a:noFill/>
            <a:prstDash val="solid"/>
          </a:ln>
          <a:effectLst>
            <a:reflection blurRad="6350" stA="39000" endPos="25000" dist="38100" dir="5400000" sy="-100000" algn="bl" rotWithShape="0"/>
          </a:effectLst>
        </p:spPr>
        <p:txBody>
          <a:bodyPr rtlCol="0" anchor="ctr"/>
          <a:lstStyle/>
          <a:p>
            <a:pPr algn="ctr"/>
            <a:endParaRPr lang="zh-CN" altLang="en-US" sz="2400">
              <a:solidFill>
                <a:sysClr val="window" lastClr="FFFFFF"/>
              </a:solidFill>
              <a:latin typeface="Arial" panose="020B0604020202020204"/>
              <a:ea typeface="微软雅黑" panose="020B0503020204020204" pitchFamily="34" charset="-122"/>
            </a:endParaRPr>
          </a:p>
        </p:txBody>
      </p:sp>
      <p:cxnSp>
        <p:nvCxnSpPr>
          <p:cNvPr id="22" name="直接连接符 21"/>
          <p:cNvCxnSpPr/>
          <p:nvPr/>
        </p:nvCxnSpPr>
        <p:spPr>
          <a:xfrm>
            <a:off x="8009365" y="4286588"/>
            <a:ext cx="1482093" cy="0"/>
          </a:xfrm>
          <a:prstGeom prst="line">
            <a:avLst/>
          </a:prstGeom>
          <a:noFill/>
          <a:ln w="9525" cap="flat" cmpd="sng" algn="ctr">
            <a:solidFill>
              <a:srgbClr val="E60012"/>
            </a:solidFill>
            <a:prstDash val="sysDash"/>
          </a:ln>
          <a:effectLst/>
        </p:spPr>
      </p:cxnSp>
      <p:sp>
        <p:nvSpPr>
          <p:cNvPr id="31" name="文本框 6"/>
          <p:cNvSpPr txBox="1"/>
          <p:nvPr/>
        </p:nvSpPr>
        <p:spPr>
          <a:xfrm>
            <a:off x="10019753" y="4543376"/>
            <a:ext cx="1305769" cy="31592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defRPr/>
            </a:pPr>
            <a:r>
              <a:rPr kumimoji="1" lang="zh-CN" altLang="en-US" sz="1335" kern="1600" dirty="0" smtClean="0">
                <a:solidFill>
                  <a:sysClr val="windowText" lastClr="000000">
                    <a:lumMod val="50000"/>
                    <a:lumOff val="50000"/>
                  </a:sysClr>
                </a:solidFill>
                <a:latin typeface="Arial" panose="020B0604020202020204"/>
                <a:ea typeface="微软雅黑" panose="020B0503020204020204" pitchFamily="34" charset="-122"/>
              </a:rPr>
              <a:t>典型案例</a:t>
            </a:r>
            <a:endParaRPr kumimoji="1" lang="zh-CN" altLang="en-US" sz="1335" b="0" i="0" u="none" strike="noStrike" kern="1600" cap="none" spc="0" normalizeH="0" baseline="0" noProof="0" dirty="0">
              <a:ln>
                <a:noFill/>
              </a:ln>
              <a:solidFill>
                <a:sysClr val="windowText" lastClr="000000">
                  <a:lumMod val="50000"/>
                  <a:lumOff val="50000"/>
                </a:sysClr>
              </a:solidFill>
              <a:effectLst/>
              <a:uLnTx/>
              <a:uFillTx/>
              <a:latin typeface="Arial" panose="020B0604020202020204"/>
              <a:ea typeface="微软雅黑" panose="020B0503020204020204" pitchFamily="34" charset="-122"/>
              <a:cs typeface="+mn-cs"/>
            </a:endParaRPr>
          </a:p>
        </p:txBody>
      </p:sp>
      <p:sp>
        <p:nvSpPr>
          <p:cNvPr id="32" name="文本框 18"/>
          <p:cNvSpPr txBox="1"/>
          <p:nvPr/>
        </p:nvSpPr>
        <p:spPr>
          <a:xfrm>
            <a:off x="10432777" y="2598343"/>
            <a:ext cx="746741" cy="76546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Tx/>
              <a:buNone/>
              <a:defRPr/>
            </a:pPr>
            <a:r>
              <a:rPr kumimoji="1" lang="en-US" altLang="zh-CN" sz="3735" b="1" i="0" u="none" strike="noStrike" kern="1600" cap="none" spc="0" normalizeH="0" baseline="0" noProof="0" dirty="0" smtClean="0">
                <a:ln>
                  <a:noFill/>
                </a:ln>
                <a:solidFill>
                  <a:srgbClr val="646F75"/>
                </a:solidFill>
                <a:effectLst/>
                <a:uLnTx/>
                <a:uFillTx/>
                <a:latin typeface="Arial" panose="020B0604020202020204"/>
                <a:ea typeface="微软雅黑" panose="020B0503020204020204" pitchFamily="34" charset="-122"/>
                <a:cs typeface="+mn-cs"/>
              </a:rPr>
              <a:t>6</a:t>
            </a:r>
            <a:endParaRPr kumimoji="1" lang="zh-CN" altLang="en-US" sz="3735" b="1" i="0" u="none" strike="noStrike" kern="1600" cap="none" spc="0" normalizeH="0" baseline="0" noProof="0" dirty="0">
              <a:ln>
                <a:noFill/>
              </a:ln>
              <a:solidFill>
                <a:srgbClr val="646F75"/>
              </a:solidFill>
              <a:effectLst/>
              <a:uLnTx/>
              <a:uFillTx/>
              <a:latin typeface="Arial" panose="020B0604020202020204"/>
              <a:ea typeface="微软雅黑" panose="020B0503020204020204" pitchFamily="34" charset="-122"/>
              <a:cs typeface="+mn-cs"/>
            </a:endParaRPr>
          </a:p>
        </p:txBody>
      </p:sp>
      <p:sp>
        <p:nvSpPr>
          <p:cNvPr id="33" name="圆角矩形 1"/>
          <p:cNvSpPr/>
          <p:nvPr/>
        </p:nvSpPr>
        <p:spPr>
          <a:xfrm>
            <a:off x="10138274" y="2430860"/>
            <a:ext cx="1031171" cy="1341107"/>
          </a:xfrm>
          <a:custGeom>
            <a:avLst/>
            <a:gdLst/>
            <a:ahLst/>
            <a:cxnLst/>
            <a:rect l="l" t="t" r="r" b="b"/>
            <a:pathLst>
              <a:path w="773378" h="1005830">
                <a:moveTo>
                  <a:pt x="386690" y="946393"/>
                </a:moveTo>
                <a:cubicBezTo>
                  <a:pt x="374065" y="946393"/>
                  <a:pt x="363830" y="956628"/>
                  <a:pt x="363830" y="969253"/>
                </a:cubicBezTo>
                <a:cubicBezTo>
                  <a:pt x="363830" y="981878"/>
                  <a:pt x="374065" y="992113"/>
                  <a:pt x="386690" y="992113"/>
                </a:cubicBezTo>
                <a:cubicBezTo>
                  <a:pt x="399315" y="992113"/>
                  <a:pt x="409550" y="981878"/>
                  <a:pt x="409550" y="969253"/>
                </a:cubicBezTo>
                <a:cubicBezTo>
                  <a:pt x="409550" y="956628"/>
                  <a:pt x="399315" y="946393"/>
                  <a:pt x="386690" y="946393"/>
                </a:cubicBezTo>
                <a:close/>
                <a:moveTo>
                  <a:pt x="98139" y="72735"/>
                </a:moveTo>
                <a:cubicBezTo>
                  <a:pt x="78668" y="72735"/>
                  <a:pt x="62883" y="88520"/>
                  <a:pt x="62883" y="107991"/>
                </a:cubicBezTo>
                <a:lnTo>
                  <a:pt x="62883" y="897839"/>
                </a:lnTo>
                <a:cubicBezTo>
                  <a:pt x="62883" y="917310"/>
                  <a:pt x="78668" y="933095"/>
                  <a:pt x="98139" y="933095"/>
                </a:cubicBezTo>
                <a:lnTo>
                  <a:pt x="675239" y="933095"/>
                </a:lnTo>
                <a:cubicBezTo>
                  <a:pt x="694710" y="933095"/>
                  <a:pt x="710495" y="917310"/>
                  <a:pt x="710495" y="897839"/>
                </a:cubicBezTo>
                <a:lnTo>
                  <a:pt x="710495" y="107991"/>
                </a:lnTo>
                <a:cubicBezTo>
                  <a:pt x="710495" y="88520"/>
                  <a:pt x="694710" y="72735"/>
                  <a:pt x="675239" y="72735"/>
                </a:cubicBezTo>
                <a:close/>
                <a:moveTo>
                  <a:pt x="42102" y="0"/>
                </a:moveTo>
                <a:lnTo>
                  <a:pt x="731276" y="0"/>
                </a:lnTo>
                <a:cubicBezTo>
                  <a:pt x="754528" y="0"/>
                  <a:pt x="773378" y="18850"/>
                  <a:pt x="773378" y="42102"/>
                </a:cubicBezTo>
                <a:lnTo>
                  <a:pt x="773378" y="963728"/>
                </a:lnTo>
                <a:cubicBezTo>
                  <a:pt x="773378" y="986980"/>
                  <a:pt x="754528" y="1005830"/>
                  <a:pt x="731276" y="1005830"/>
                </a:cubicBezTo>
                <a:lnTo>
                  <a:pt x="42102" y="1005830"/>
                </a:lnTo>
                <a:cubicBezTo>
                  <a:pt x="18850" y="1005830"/>
                  <a:pt x="0" y="986980"/>
                  <a:pt x="0" y="963728"/>
                </a:cubicBezTo>
                <a:lnTo>
                  <a:pt x="0" y="42102"/>
                </a:lnTo>
                <a:cubicBezTo>
                  <a:pt x="0" y="18850"/>
                  <a:pt x="18850" y="0"/>
                  <a:pt x="42102" y="0"/>
                </a:cubicBezTo>
                <a:close/>
              </a:path>
            </a:pathLst>
          </a:custGeom>
          <a:solidFill>
            <a:srgbClr val="778288"/>
          </a:solidFill>
          <a:ln w="25400" cap="flat" cmpd="sng" algn="ctr">
            <a:noFill/>
            <a:prstDash val="solid"/>
          </a:ln>
          <a:effectLst>
            <a:reflection blurRad="6350" stA="39000" endPos="25000" dist="38100" dir="5400000" sy="-100000" algn="bl" rotWithShape="0"/>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 lastClr="FFFFFF"/>
              </a:solidFill>
              <a:effectLst/>
              <a:uLnTx/>
              <a:uFillTx/>
              <a:latin typeface="Arial" panose="020B0604020202020204"/>
              <a:ea typeface="微软雅黑" panose="020B0503020204020204" pitchFamily="34" charset="-122"/>
              <a:cs typeface="+mn-cs"/>
            </a:endParaRPr>
          </a:p>
        </p:txBody>
      </p:sp>
      <p:cxnSp>
        <p:nvCxnSpPr>
          <p:cNvPr id="34" name="直接连接符 33"/>
          <p:cNvCxnSpPr/>
          <p:nvPr/>
        </p:nvCxnSpPr>
        <p:spPr>
          <a:xfrm>
            <a:off x="9826237" y="4312444"/>
            <a:ext cx="1482093" cy="0"/>
          </a:xfrm>
          <a:prstGeom prst="line">
            <a:avLst/>
          </a:prstGeom>
          <a:noFill/>
          <a:ln w="9525" cap="flat" cmpd="sng" algn="ctr">
            <a:solidFill>
              <a:srgbClr val="969EA2"/>
            </a:solidFill>
            <a:prstDash val="sysDash"/>
          </a:ln>
          <a:effectLst/>
        </p:spPr>
      </p:cxnSp>
    </p:spTree>
  </p:cSld>
  <p:clrMapOvr>
    <a:masterClrMapping/>
  </p:clrMapOvr>
  <p:transition spd="slow">
    <p:push dir="u"/>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smtClean="0"/>
              <a:t>警戒相机</a:t>
            </a:r>
            <a:endParaRPr lang="zh-CN" altLang="en-US" dirty="0"/>
          </a:p>
        </p:txBody>
      </p:sp>
      <p:grpSp>
        <p:nvGrpSpPr>
          <p:cNvPr id="3" name="组合 2"/>
          <p:cNvGrpSpPr/>
          <p:nvPr/>
        </p:nvGrpSpPr>
        <p:grpSpPr>
          <a:xfrm>
            <a:off x="1060126" y="1669052"/>
            <a:ext cx="2310014" cy="1512631"/>
            <a:chOff x="589916" y="972918"/>
            <a:chExt cx="2310014" cy="1512631"/>
          </a:xfrm>
        </p:grpSpPr>
        <p:pic>
          <p:nvPicPr>
            <p:cNvPr id="4" name="图片 3"/>
            <p:cNvPicPr>
              <a:picLocks noChangeAspect="1"/>
            </p:cNvPicPr>
            <p:nvPr/>
          </p:nvPicPr>
          <p:blipFill rotWithShape="1">
            <a:blip r:embed="rId1">
              <a:extLst>
                <a:ext uri="{28A0092B-C50C-407E-A947-70E740481C1C}">
                  <a14:useLocalDpi xmlns:a14="http://schemas.microsoft.com/office/drawing/2010/main" val="0"/>
                </a:ext>
              </a:extLst>
            </a:blip>
            <a:srcRect l="5839" r="3466"/>
            <a:stretch>
              <a:fillRect/>
            </a:stretch>
          </p:blipFill>
          <p:spPr>
            <a:xfrm>
              <a:off x="589916" y="972918"/>
              <a:ext cx="2310014" cy="1512631"/>
            </a:xfrm>
            <a:prstGeom prst="rect">
              <a:avLst/>
            </a:prstGeom>
            <a:ln w="12700" cap="sq">
              <a:noFill/>
              <a:prstDash val="solid"/>
              <a:miter lim="800000"/>
              <a:headEnd/>
              <a:tailEnd/>
            </a:ln>
            <a:effectLst>
              <a:outerShdw blurRad="50800" dist="38100" dir="2700000" algn="tl" rotWithShape="0">
                <a:srgbClr val="000000">
                  <a:alpha val="43000"/>
                </a:srgbClr>
              </a:outerShdw>
            </a:effectLst>
          </p:spPr>
        </p:pic>
        <p:sp>
          <p:nvSpPr>
            <p:cNvPr id="5" name="矩形 4"/>
            <p:cNvSpPr/>
            <p:nvPr/>
          </p:nvSpPr>
          <p:spPr>
            <a:xfrm>
              <a:off x="589916" y="2143125"/>
              <a:ext cx="2310014" cy="342424"/>
            </a:xfrm>
            <a:prstGeom prst="rect">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rPr>
                <a:t>锅炉机房等重点区域</a:t>
              </a:r>
              <a:endParaRPr kumimoji="0" lang="zh-CN" altLang="en-US" sz="16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grpSp>
      <p:pic>
        <p:nvPicPr>
          <p:cNvPr id="6" name="图片 5"/>
          <p:cNvPicPr>
            <a:picLocks noChangeAspect="1"/>
          </p:cNvPicPr>
          <p:nvPr/>
        </p:nvPicPr>
        <p:blipFill rotWithShape="1">
          <a:blip r:embed="rId2">
            <a:extLst>
              <a:ext uri="{28A0092B-C50C-407E-A947-70E740481C1C}">
                <a14:useLocalDpi xmlns:a14="http://schemas.microsoft.com/office/drawing/2010/main" val="0"/>
              </a:ext>
            </a:extLst>
          </a:blip>
          <a:srcRect b="7352"/>
          <a:stretch>
            <a:fillRect/>
          </a:stretch>
        </p:blipFill>
        <p:spPr>
          <a:xfrm>
            <a:off x="1060126" y="3354103"/>
            <a:ext cx="2312570" cy="1512631"/>
          </a:xfrm>
          <a:prstGeom prst="rect">
            <a:avLst/>
          </a:prstGeom>
          <a:ln w="12700" cap="sq">
            <a:noFill/>
            <a:prstDash val="solid"/>
            <a:miter lim="800000"/>
            <a:headEnd/>
            <a:tailEnd/>
          </a:ln>
          <a:effectLst>
            <a:outerShdw blurRad="50800" dist="38100" dir="2700000" algn="tl" rotWithShape="0">
              <a:srgbClr val="000000">
                <a:alpha val="43000"/>
              </a:srgbClr>
            </a:outerShdw>
          </a:effectLst>
        </p:spPr>
      </p:pic>
      <p:sp>
        <p:nvSpPr>
          <p:cNvPr id="7" name="矩形 6"/>
          <p:cNvSpPr/>
          <p:nvPr/>
        </p:nvSpPr>
        <p:spPr>
          <a:xfrm>
            <a:off x="1060126" y="4524310"/>
            <a:ext cx="2310014" cy="342424"/>
          </a:xfrm>
          <a:prstGeom prst="rect">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tx1"/>
                </a:solidFill>
                <a:latin typeface="微软雅黑" panose="020B0503020204020204" pitchFamily="34" charset="-122"/>
                <a:ea typeface="微软雅黑" panose="020B0503020204020204" pitchFamily="34" charset="-122"/>
              </a:rPr>
              <a:t>人工湖周边危险区域</a:t>
            </a:r>
            <a:endParaRPr lang="zh-CN" altLang="en-US" sz="1600" b="1" dirty="0">
              <a:solidFill>
                <a:schemeClr val="tx1"/>
              </a:solidFill>
              <a:latin typeface="微软雅黑" panose="020B0503020204020204" pitchFamily="34" charset="-122"/>
              <a:ea typeface="微软雅黑" panose="020B0503020204020204" pitchFamily="34" charset="-122"/>
            </a:endParaRPr>
          </a:p>
        </p:txBody>
      </p:sp>
      <p:grpSp>
        <p:nvGrpSpPr>
          <p:cNvPr id="8" name="组合 7"/>
          <p:cNvGrpSpPr/>
          <p:nvPr/>
        </p:nvGrpSpPr>
        <p:grpSpPr>
          <a:xfrm>
            <a:off x="1057571" y="5039154"/>
            <a:ext cx="2312569" cy="1515048"/>
            <a:chOff x="587361" y="5034549"/>
            <a:chExt cx="2312569" cy="1515048"/>
          </a:xfrm>
        </p:grpSpPr>
        <p:pic>
          <p:nvPicPr>
            <p:cNvPr id="9" name="图片 8"/>
            <p:cNvPicPr>
              <a:picLocks noChangeAspect="1"/>
            </p:cNvPicPr>
            <p:nvPr/>
          </p:nvPicPr>
          <p:blipFill rotWithShape="1">
            <a:blip r:embed="rId3" cstate="print">
              <a:extLst>
                <a:ext uri="{28A0092B-C50C-407E-A947-70E740481C1C}">
                  <a14:useLocalDpi xmlns:a14="http://schemas.microsoft.com/office/drawing/2010/main" val="0"/>
                </a:ext>
              </a:extLst>
            </a:blip>
            <a:srcRect r="3574" b="4646"/>
            <a:stretch>
              <a:fillRect/>
            </a:stretch>
          </p:blipFill>
          <p:spPr>
            <a:xfrm>
              <a:off x="587361" y="5034549"/>
              <a:ext cx="2312569" cy="1515048"/>
            </a:xfrm>
            <a:prstGeom prst="rect">
              <a:avLst/>
            </a:prstGeom>
            <a:ln w="12700" cap="sq">
              <a:noFill/>
              <a:prstDash val="solid"/>
              <a:miter lim="800000"/>
              <a:headEnd/>
              <a:tailEnd/>
            </a:ln>
            <a:effectLst>
              <a:outerShdw blurRad="50800" dist="38100" dir="2700000" algn="tl" rotWithShape="0">
                <a:srgbClr val="000000">
                  <a:alpha val="43000"/>
                </a:srgbClr>
              </a:outerShdw>
            </a:effectLst>
          </p:spPr>
        </p:pic>
        <p:sp>
          <p:nvSpPr>
            <p:cNvPr id="10" name="矩形 9"/>
            <p:cNvSpPr/>
            <p:nvPr/>
          </p:nvSpPr>
          <p:spPr>
            <a:xfrm>
              <a:off x="587361" y="6207173"/>
              <a:ext cx="2312569" cy="342424"/>
            </a:xfrm>
            <a:prstGeom prst="rect">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tx1"/>
                  </a:solidFill>
                  <a:latin typeface="微软雅黑" panose="020B0503020204020204" pitchFamily="34" charset="-122"/>
                  <a:ea typeface="微软雅黑" panose="020B0503020204020204" pitchFamily="34" charset="-122"/>
                </a:rPr>
                <a:t>校园内、周边重点区域</a:t>
              </a:r>
              <a:endParaRPr lang="zh-CN" altLang="en-US" sz="1600" b="1" dirty="0">
                <a:solidFill>
                  <a:schemeClr val="tx1"/>
                </a:solidFill>
                <a:latin typeface="微软雅黑" panose="020B0503020204020204" pitchFamily="34" charset="-122"/>
                <a:ea typeface="微软雅黑" panose="020B0503020204020204" pitchFamily="34" charset="-122"/>
              </a:endParaRPr>
            </a:p>
          </p:txBody>
        </p:sp>
      </p:grpSp>
      <p:sp>
        <p:nvSpPr>
          <p:cNvPr id="11" name="文本框 10"/>
          <p:cNvSpPr txBox="1"/>
          <p:nvPr/>
        </p:nvSpPr>
        <p:spPr>
          <a:xfrm>
            <a:off x="1017807" y="905826"/>
            <a:ext cx="2392096" cy="712820"/>
          </a:xfrm>
          <a:prstGeom prst="roundRect">
            <a:avLst/>
          </a:prstGeom>
          <a:solidFill>
            <a:srgbClr val="3FACD0"/>
          </a:solidFill>
        </p:spPr>
        <p:style>
          <a:lnRef idx="0">
            <a:schemeClr val="accent6"/>
          </a:lnRef>
          <a:fillRef idx="3">
            <a:schemeClr val="accent6"/>
          </a:fillRef>
          <a:effectRef idx="3">
            <a:schemeClr val="accent6"/>
          </a:effectRef>
          <a:fontRef idx="minor">
            <a:schemeClr val="lt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rPr>
              <a:t>应用场景</a:t>
            </a:r>
            <a:endParaRPr kumimoji="0" lang="en-US" altLang="zh-CN" sz="1800" b="1"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rPr>
              <a:t>需</a:t>
            </a:r>
            <a:r>
              <a:rPr kumimoji="0" lang="zh-CN" altLang="en-US" sz="1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重点布防</a:t>
            </a:r>
            <a:r>
              <a:rPr kumimoji="0" lang="zh-CN" altLang="en-US" sz="1800" b="1"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rPr>
              <a:t>的区域</a:t>
            </a:r>
            <a:endParaRPr kumimoji="0" lang="zh-CN" altLang="en-US" sz="1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12" name="矩形 11"/>
          <p:cNvSpPr/>
          <p:nvPr/>
        </p:nvSpPr>
        <p:spPr>
          <a:xfrm>
            <a:off x="4331526" y="1525445"/>
            <a:ext cx="4462088" cy="646331"/>
          </a:xfrm>
          <a:prstGeom prst="rect">
            <a:avLst/>
          </a:prstGeom>
        </p:spPr>
        <p:txBody>
          <a:bodyPr wrap="square">
            <a:spAutoFit/>
          </a:bodyPr>
          <a:lstStyle/>
          <a:p>
            <a:pPr marL="342900" marR="0" lvl="0" indent="-34290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l"/>
              <a:defRPr/>
            </a:pPr>
            <a:r>
              <a:rPr kumimoji="0" lang="zh-CN" altLang="en-US" sz="1800" b="1" i="0" u="none" strike="noStrike" kern="1200" cap="none" spc="149" normalizeH="0" baseline="0" noProof="0" dirty="0" smtClean="0">
                <a:ln>
                  <a:noFill/>
                </a:ln>
                <a:effectLst/>
                <a:uLnTx/>
                <a:uFillTx/>
                <a:latin typeface="微软雅黑" panose="020B0503020204020204" pitchFamily="34" charset="-122"/>
                <a:ea typeface="微软雅黑" panose="020B0503020204020204" pitchFamily="34" charset="-122"/>
                <a:cs typeface="+mn-cs"/>
              </a:rPr>
              <a:t>传统周界误报、漏报严重</a:t>
            </a:r>
            <a:endParaRPr kumimoji="0" lang="en-US" altLang="zh-CN" sz="1800" b="1" i="0" u="none" strike="noStrike" kern="1200" cap="none" spc="149" normalizeH="0" baseline="0" noProof="0" dirty="0">
              <a:ln>
                <a:noFill/>
              </a:ln>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l"/>
              <a:defRPr/>
            </a:pPr>
            <a:r>
              <a:rPr kumimoji="0" lang="zh-CN" altLang="en-US" sz="1800" b="1" i="0" u="none" strike="noStrike" kern="1200" cap="none" spc="149" normalizeH="0" baseline="0" noProof="0" dirty="0" smtClean="0">
                <a:ln>
                  <a:noFill/>
                </a:ln>
                <a:effectLst/>
                <a:uLnTx/>
                <a:uFillTx/>
                <a:latin typeface="微软雅黑" panose="020B0503020204020204" pitchFamily="34" charset="-122"/>
                <a:ea typeface="微软雅黑" panose="020B0503020204020204" pitchFamily="34" charset="-122"/>
                <a:cs typeface="+mn-cs"/>
              </a:rPr>
              <a:t>事中无法及时干预；</a:t>
            </a:r>
            <a:endParaRPr kumimoji="0" lang="en-US" altLang="zh-CN" sz="1800" b="1" i="0" u="none" strike="noStrike" kern="1200" cap="none" spc="149" normalizeH="0" baseline="0" noProof="0" dirty="0" smtClean="0">
              <a:ln>
                <a:noFill/>
              </a:ln>
              <a:effectLst/>
              <a:uLnTx/>
              <a:uFillTx/>
              <a:latin typeface="微软雅黑" panose="020B0503020204020204" pitchFamily="34" charset="-122"/>
              <a:ea typeface="微软雅黑" panose="020B0503020204020204" pitchFamily="34" charset="-122"/>
              <a:cs typeface="+mn-cs"/>
            </a:endParaRPr>
          </a:p>
        </p:txBody>
      </p:sp>
      <p:grpSp>
        <p:nvGrpSpPr>
          <p:cNvPr id="13" name="组合 12"/>
          <p:cNvGrpSpPr/>
          <p:nvPr/>
        </p:nvGrpSpPr>
        <p:grpSpPr>
          <a:xfrm>
            <a:off x="4445682" y="996723"/>
            <a:ext cx="1363911" cy="407346"/>
            <a:chOff x="7170160" y="4007852"/>
            <a:chExt cx="2551257" cy="407346"/>
          </a:xfrm>
          <a:solidFill>
            <a:srgbClr val="3FACD0"/>
          </a:solidFill>
        </p:grpSpPr>
        <p:sp>
          <p:nvSpPr>
            <p:cNvPr id="14" name="圆角矩形 13"/>
            <p:cNvSpPr/>
            <p:nvPr/>
          </p:nvSpPr>
          <p:spPr>
            <a:xfrm>
              <a:off x="7170160" y="4007852"/>
              <a:ext cx="2551257" cy="407346"/>
            </a:xfrm>
            <a:prstGeom prst="roundRect">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1200" cap="none" spc="0" normalizeH="0" baseline="0" noProof="0" dirty="0">
                <a:ln>
                  <a:noFill/>
                </a:ln>
                <a:solidFill>
                  <a:srgbClr val="FFFFFF"/>
                </a:solidFill>
                <a:effectLst/>
                <a:uLnTx/>
                <a:uFillTx/>
                <a:latin typeface="Arial" panose="020B0604020202020204"/>
                <a:ea typeface="微软雅黑" panose="020B0503020204020204" pitchFamily="34" charset="-122"/>
                <a:cs typeface="+mn-cs"/>
              </a:endParaRPr>
            </a:p>
          </p:txBody>
        </p:sp>
        <p:sp>
          <p:nvSpPr>
            <p:cNvPr id="15" name="矩形 14"/>
            <p:cNvSpPr/>
            <p:nvPr/>
          </p:nvSpPr>
          <p:spPr>
            <a:xfrm>
              <a:off x="7408849" y="4040061"/>
              <a:ext cx="2312568" cy="369332"/>
            </a:xfrm>
            <a:prstGeom prst="rect">
              <a:avLst/>
            </a:prstGeom>
            <a:grp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rPr>
                <a:t>需求背景</a:t>
              </a:r>
              <a:endParaRPr kumimoji="0" lang="zh-CN" altLang="en-US" sz="1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grpSp>
      <p:sp>
        <p:nvSpPr>
          <p:cNvPr id="16" name="Rounded Rectangle 7"/>
          <p:cNvSpPr/>
          <p:nvPr/>
        </p:nvSpPr>
        <p:spPr>
          <a:xfrm>
            <a:off x="9627388" y="4654550"/>
            <a:ext cx="2160463" cy="1444237"/>
          </a:xfrm>
          <a:prstGeom prst="roundRect">
            <a:avLst>
              <a:gd name="adj" fmla="val 50000"/>
            </a:avLst>
          </a:prstGeom>
          <a:solidFill>
            <a:srgbClr val="F6BB00"/>
          </a:solidFill>
          <a:effectLst/>
        </p:spPr>
        <p:style>
          <a:lnRef idx="0">
            <a:schemeClr val="lt1">
              <a:hueOff val="0"/>
              <a:satOff val="0"/>
              <a:lumOff val="0"/>
              <a:alphaOff val="0"/>
            </a:schemeClr>
          </a:lnRef>
          <a:fillRef idx="3">
            <a:scrgbClr r="0" g="0" b="0"/>
          </a:fillRef>
          <a:effectRef idx="2">
            <a:scrgbClr r="0" g="0" b="0"/>
          </a:effectRef>
          <a:fontRef idx="minor">
            <a:schemeClr val="lt1"/>
          </a:fontRef>
        </p:style>
        <p:txBody>
          <a:bodyPr spcFirstLastPara="0" vert="horz" wrap="square" lIns="48201" tIns="48201" rIns="48201" bIns="48201" numCol="1" spcCol="1270" anchor="ctr" anchorCtr="0">
            <a:noAutofit/>
          </a:bodyPr>
          <a:lstStyle/>
          <a:p>
            <a:pPr marL="0" marR="0" lvl="0" indent="0" algn="ctr" defTabSz="948055" rtl="0" eaLnBrk="1" fontAlgn="auto" latinLnBrk="0" hangingPunct="1">
              <a:lnSpc>
                <a:spcPct val="90000"/>
              </a:lnSpc>
              <a:spcBef>
                <a:spcPct val="0"/>
              </a:spcBef>
              <a:spcAft>
                <a:spcPct val="35000"/>
              </a:spcAft>
              <a:buClrTx/>
              <a:buSzTx/>
              <a:buFontTx/>
              <a:buNone/>
              <a:defRPr/>
            </a:pPr>
            <a:r>
              <a:rPr kumimoji="0" lang="zh-CN" altLang="en-US" sz="24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rPr>
              <a:t>全彩警戒</a:t>
            </a:r>
            <a:endParaRPr kumimoji="0" lang="en-US" altLang="zh-CN" sz="24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ctr" defTabSz="948055" rtl="0" eaLnBrk="1" fontAlgn="auto" latinLnBrk="0" hangingPunct="1">
              <a:lnSpc>
                <a:spcPct val="90000"/>
              </a:lnSpc>
              <a:spcBef>
                <a:spcPct val="0"/>
              </a:spcBef>
              <a:spcAft>
                <a:spcPct val="35000"/>
              </a:spcAft>
              <a:buClrTx/>
              <a:buSzTx/>
              <a:buFontTx/>
              <a:buNone/>
              <a:defRPr/>
            </a:pPr>
            <a:r>
              <a:rPr kumimoji="0" lang="zh-CN" altLang="en-US" sz="24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rPr>
              <a:t>特写抓拍</a:t>
            </a:r>
            <a:endParaRPr kumimoji="0" lang="en-US" altLang="zh-CN" sz="24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ctr" defTabSz="948055" rtl="0" eaLnBrk="1" fontAlgn="auto" latinLnBrk="0" hangingPunct="1">
              <a:lnSpc>
                <a:spcPct val="90000"/>
              </a:lnSpc>
              <a:spcBef>
                <a:spcPct val="0"/>
              </a:spcBef>
              <a:spcAft>
                <a:spcPct val="35000"/>
              </a:spcAft>
              <a:buClrTx/>
              <a:buSzTx/>
              <a:buFontTx/>
              <a:buNone/>
              <a:defRPr/>
            </a:pPr>
            <a:r>
              <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灵活可</a:t>
            </a:r>
            <a:r>
              <a:rPr kumimoji="0" lang="zh-CN" altLang="en-US" sz="24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rPr>
              <a:t>控</a:t>
            </a:r>
            <a:endParaRPr kumimoji="0" lang="en-US" altLang="zh-CN"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7" name="下箭头 16"/>
          <p:cNvSpPr/>
          <p:nvPr/>
        </p:nvSpPr>
        <p:spPr>
          <a:xfrm>
            <a:off x="10437644" y="4236635"/>
            <a:ext cx="401053" cy="371349"/>
          </a:xfrm>
          <a:prstGeom prst="downArrow">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B2B2B"/>
              </a:solidFill>
              <a:effectLst/>
              <a:uLnTx/>
              <a:uFillTx/>
              <a:latin typeface="Calibri" panose="020F0502020204030204"/>
              <a:ea typeface="宋体" panose="02010600030101010101" pitchFamily="2" charset="-122"/>
              <a:cs typeface="+mn-cs"/>
            </a:endParaRPr>
          </a:p>
        </p:txBody>
      </p:sp>
      <p:grpSp>
        <p:nvGrpSpPr>
          <p:cNvPr id="18" name="组合 17"/>
          <p:cNvGrpSpPr/>
          <p:nvPr/>
        </p:nvGrpSpPr>
        <p:grpSpPr>
          <a:xfrm>
            <a:off x="3635719" y="1583448"/>
            <a:ext cx="8325975" cy="4782162"/>
            <a:chOff x="3635719" y="1583448"/>
            <a:chExt cx="8325975" cy="4782162"/>
          </a:xfrm>
        </p:grpSpPr>
        <p:grpSp>
          <p:nvGrpSpPr>
            <p:cNvPr id="19" name="组合 18"/>
            <p:cNvGrpSpPr/>
            <p:nvPr/>
          </p:nvGrpSpPr>
          <p:grpSpPr>
            <a:xfrm>
              <a:off x="4445681" y="2083516"/>
              <a:ext cx="4727347" cy="2112166"/>
              <a:chOff x="5114901" y="2289472"/>
              <a:chExt cx="4885008" cy="2182608"/>
            </a:xfrm>
          </p:grpSpPr>
          <p:grpSp>
            <p:nvGrpSpPr>
              <p:cNvPr id="38" name="组合 37"/>
              <p:cNvGrpSpPr/>
              <p:nvPr/>
            </p:nvGrpSpPr>
            <p:grpSpPr>
              <a:xfrm>
                <a:off x="5358014" y="2289472"/>
                <a:ext cx="3822808" cy="2117745"/>
                <a:chOff x="589935" y="660571"/>
                <a:chExt cx="4788469" cy="2652699"/>
              </a:xfrm>
            </p:grpSpPr>
            <p:pic>
              <p:nvPicPr>
                <p:cNvPr id="40" name="Picture 2" descr="image003"/>
                <p:cNvPicPr>
                  <a:picLocks noChangeAspect="1" noChangeArrowheads="1"/>
                </p:cNvPicPr>
                <p:nvPr/>
              </p:nvPicPr>
              <p:blipFill rotWithShape="1">
                <a:blip r:embed="rId4">
                  <a:extLst>
                    <a:ext uri="{28A0092B-C50C-407E-A947-70E740481C1C}">
                      <a14:useLocalDpi xmlns:a14="http://schemas.microsoft.com/office/drawing/2010/main" val="0"/>
                    </a:ext>
                  </a:extLst>
                </a:blip>
                <a:srcRect l="29320" t="9280" r="25187" b="8281"/>
                <a:stretch>
                  <a:fillRect/>
                </a:stretch>
              </p:blipFill>
              <p:spPr bwMode="auto">
                <a:xfrm>
                  <a:off x="2640915" y="660571"/>
                  <a:ext cx="2737489" cy="2652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3" descr="image006"/>
                <p:cNvPicPr/>
                <p:nvPr/>
              </p:nvPicPr>
              <p:blipFill rotWithShape="1">
                <a:blip r:embed="rId5">
                  <a:extLst>
                    <a:ext uri="{28A0092B-C50C-407E-A947-70E740481C1C}">
                      <a14:useLocalDpi xmlns:a14="http://schemas.microsoft.com/office/drawing/2010/main" val="0"/>
                    </a:ext>
                  </a:extLst>
                </a:blip>
                <a:srcRect l="28987" t="8674" r="32336" b="14019"/>
                <a:stretch>
                  <a:fillRect/>
                </a:stretch>
              </p:blipFill>
              <p:spPr bwMode="auto">
                <a:xfrm>
                  <a:off x="589935" y="1101350"/>
                  <a:ext cx="1885414" cy="1832318"/>
                </a:xfrm>
                <a:prstGeom prst="rect">
                  <a:avLst/>
                </a:prstGeom>
                <a:noFill/>
                <a:ln>
                  <a:noFill/>
                </a:ln>
              </p:spPr>
            </p:pic>
          </p:grpSp>
          <p:sp>
            <p:nvSpPr>
              <p:cNvPr id="39" name="矩形 38"/>
              <p:cNvSpPr/>
              <p:nvPr/>
            </p:nvSpPr>
            <p:spPr>
              <a:xfrm>
                <a:off x="5114901" y="4058626"/>
                <a:ext cx="4885008" cy="4134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600" b="0" i="0" u="none" strike="noStrike" kern="1200" cap="none" spc="0" normalizeH="0" baseline="0" noProof="0" dirty="0">
                    <a:ln>
                      <a:noFill/>
                    </a:ln>
                    <a:solidFill>
                      <a:srgbClr val="FFFFFF"/>
                    </a:solidFill>
                    <a:effectLst/>
                    <a:uLnTx/>
                    <a:uFillTx/>
                    <a:latin typeface="Arial" panose="020B0604020202020204"/>
                    <a:ea typeface="微软雅黑" panose="020B0503020204020204" pitchFamily="34" charset="-122"/>
                    <a:cs typeface="+mn-cs"/>
                  </a:rPr>
                  <a:t>2XX6WD</a:t>
                </a:r>
                <a:r>
                  <a:rPr kumimoji="0" lang="en-US" altLang="zh-CN" sz="1600" b="1" i="0" u="none" strike="noStrike" kern="1200" cap="none" spc="0" normalizeH="0" baseline="0" noProof="0" dirty="0">
                    <a:ln>
                      <a:noFill/>
                    </a:ln>
                    <a:solidFill>
                      <a:srgbClr val="FFC000"/>
                    </a:solidFill>
                    <a:effectLst/>
                    <a:uLnTx/>
                    <a:uFillTx/>
                    <a:latin typeface="Arial" panose="020B0604020202020204"/>
                    <a:ea typeface="微软雅黑" panose="020B0503020204020204" pitchFamily="34" charset="-122"/>
                    <a:cs typeface="+mn-cs"/>
                  </a:rPr>
                  <a:t>A1</a:t>
                </a:r>
                <a:r>
                  <a:rPr kumimoji="0" lang="zh-CN" altLang="en-US" sz="1600" b="0" i="0" u="none" strike="noStrike" kern="1200" cap="none" spc="0" normalizeH="0" baseline="0" noProof="0" dirty="0" smtClean="0">
                    <a:ln>
                      <a:noFill/>
                    </a:ln>
                    <a:solidFill>
                      <a:srgbClr val="FFFFFF"/>
                    </a:solidFill>
                    <a:effectLst/>
                    <a:uLnTx/>
                    <a:uFillTx/>
                    <a:latin typeface="Arial" panose="020B0604020202020204"/>
                    <a:ea typeface="微软雅黑" panose="020B0503020204020204" pitchFamily="34" charset="-122"/>
                    <a:cs typeface="+mn-cs"/>
                  </a:rPr>
                  <a:t>系列</a:t>
                </a:r>
                <a:r>
                  <a:rPr kumimoji="0" lang="en-US" altLang="zh-CN" sz="1600" b="0" i="0" u="none" strike="noStrike" kern="1200" cap="none" spc="0" normalizeH="0" baseline="0" noProof="0" dirty="0">
                    <a:ln>
                      <a:noFill/>
                    </a:ln>
                    <a:solidFill>
                      <a:srgbClr val="FFFFFF"/>
                    </a:solidFill>
                    <a:effectLst/>
                    <a:uLnTx/>
                    <a:uFillTx/>
                    <a:latin typeface="Arial" panose="020B0604020202020204"/>
                    <a:ea typeface="微软雅黑" panose="020B0503020204020204" pitchFamily="34" charset="-122"/>
                    <a:cs typeface="+mn-cs"/>
                  </a:rPr>
                  <a:t> </a:t>
                </a:r>
                <a:r>
                  <a:rPr kumimoji="0" lang="en-US" altLang="zh-CN" sz="1600" b="0" i="0" u="none" strike="noStrike" kern="1200" cap="none" spc="0" normalizeH="0" baseline="0" noProof="0" dirty="0" smtClean="0">
                    <a:ln>
                      <a:noFill/>
                    </a:ln>
                    <a:solidFill>
                      <a:srgbClr val="FFFFFF"/>
                    </a:solidFill>
                    <a:effectLst/>
                    <a:uLnTx/>
                    <a:uFillTx/>
                    <a:latin typeface="Arial" panose="020B0604020202020204"/>
                    <a:ea typeface="微软雅黑" panose="020B0503020204020204" pitchFamily="34" charset="-122"/>
                    <a:cs typeface="+mn-cs"/>
                  </a:rPr>
                  <a:t> </a:t>
                </a:r>
                <a:r>
                  <a:rPr kumimoji="0" lang="en-US" altLang="zh-CN" sz="1600" b="0" i="0" u="none" strike="noStrike" kern="1200" cap="none" spc="0" normalizeH="0" baseline="0" noProof="0" dirty="0" smtClean="0">
                    <a:ln>
                      <a:noFill/>
                    </a:ln>
                    <a:solidFill>
                      <a:srgbClr val="2B2B2B"/>
                    </a:solidFill>
                    <a:effectLst/>
                    <a:uLnTx/>
                    <a:uFillTx/>
                    <a:latin typeface="Arial" panose="020B0604020202020204"/>
                    <a:ea typeface="微软雅黑" panose="020B0503020204020204" pitchFamily="34" charset="-122"/>
                    <a:cs typeface="+mn-cs"/>
                  </a:rPr>
                  <a:t> </a:t>
                </a:r>
                <a:r>
                  <a:rPr kumimoji="0" lang="zh-CN" altLang="en-US" sz="2000" b="1" i="0" u="none" strike="noStrike" kern="1200" cap="none" spc="0" normalizeH="0" baseline="0" noProof="0" dirty="0" smtClean="0">
                    <a:ln>
                      <a:noFill/>
                    </a:ln>
                    <a:solidFill>
                      <a:srgbClr val="3B96D3"/>
                    </a:solidFill>
                    <a:effectLst/>
                    <a:uLnTx/>
                    <a:uFillTx/>
                    <a:latin typeface="微软雅黑" panose="020B0503020204020204" pitchFamily="34" charset="-122"/>
                    <a:ea typeface="微软雅黑" panose="020B0503020204020204" pitchFamily="34" charset="-122"/>
                    <a:cs typeface="+mn-cs"/>
                  </a:rPr>
                  <a:t>人体</a:t>
                </a:r>
                <a:r>
                  <a:rPr kumimoji="0" lang="en-US" altLang="zh-CN" sz="2000" b="1" i="0" u="none" strike="noStrike" kern="1200" cap="none" spc="0" normalizeH="0" baseline="0" noProof="0" dirty="0">
                    <a:ln>
                      <a:noFill/>
                    </a:ln>
                    <a:solidFill>
                      <a:srgbClr val="3B96D3"/>
                    </a:solidFill>
                    <a:effectLst/>
                    <a:uLnTx/>
                    <a:uFillTx/>
                    <a:latin typeface="微软雅黑" panose="020B0503020204020204" pitchFamily="34" charset="-122"/>
                    <a:ea typeface="微软雅黑" panose="020B0503020204020204" pitchFamily="34" charset="-122"/>
                    <a:cs typeface="+mn-cs"/>
                  </a:rPr>
                  <a:t>/</a:t>
                </a:r>
                <a:r>
                  <a:rPr kumimoji="0" lang="zh-CN" altLang="en-US" sz="2000" b="1" i="0" u="none" strike="noStrike" kern="1200" cap="none" spc="0" normalizeH="0" baseline="0" noProof="0" dirty="0" smtClean="0">
                    <a:ln>
                      <a:noFill/>
                    </a:ln>
                    <a:solidFill>
                      <a:srgbClr val="3B96D3"/>
                    </a:solidFill>
                    <a:effectLst/>
                    <a:uLnTx/>
                    <a:uFillTx/>
                    <a:latin typeface="微软雅黑" panose="020B0503020204020204" pitchFamily="34" charset="-122"/>
                    <a:ea typeface="微软雅黑" panose="020B0503020204020204" pitchFamily="34" charset="-122"/>
                    <a:cs typeface="+mn-cs"/>
                  </a:rPr>
                  <a:t>车体</a:t>
                </a:r>
                <a:r>
                  <a:rPr kumimoji="0" lang="zh-CN" altLang="en-US" sz="2000" b="1" i="0" u="none" strike="noStrike" kern="1200" cap="none" spc="0" normalizeH="0" baseline="0" noProof="0" dirty="0">
                    <a:ln>
                      <a:noFill/>
                    </a:ln>
                    <a:solidFill>
                      <a:srgbClr val="3B96D3"/>
                    </a:solidFill>
                    <a:effectLst/>
                    <a:uLnTx/>
                    <a:uFillTx/>
                    <a:latin typeface="微软雅黑" panose="020B0503020204020204" pitchFamily="34" charset="-122"/>
                    <a:ea typeface="微软雅黑" panose="020B0503020204020204" pitchFamily="34" charset="-122"/>
                    <a:cs typeface="+mn-cs"/>
                  </a:rPr>
                  <a:t>分类</a:t>
                </a:r>
                <a:r>
                  <a:rPr kumimoji="0" lang="zh-CN" altLang="en-US" sz="2000" b="1" i="0" u="none" strike="noStrike" kern="1200" cap="none" spc="0" normalizeH="0" baseline="0" noProof="0" dirty="0" smtClean="0">
                    <a:ln>
                      <a:noFill/>
                    </a:ln>
                    <a:solidFill>
                      <a:srgbClr val="3B96D3"/>
                    </a:solidFill>
                    <a:effectLst/>
                    <a:uLnTx/>
                    <a:uFillTx/>
                    <a:latin typeface="微软雅黑" panose="020B0503020204020204" pitchFamily="34" charset="-122"/>
                    <a:ea typeface="微软雅黑" panose="020B0503020204020204" pitchFamily="34" charset="-122"/>
                    <a:cs typeface="+mn-cs"/>
                  </a:rPr>
                  <a:t>检测报警</a:t>
                </a:r>
                <a:endParaRPr kumimoji="0" lang="en-US" altLang="zh-CN" sz="2000" b="1" i="0" u="none" strike="noStrike" kern="1200" cap="none" spc="0" normalizeH="0" baseline="0" noProof="0" dirty="0">
                  <a:ln>
                    <a:noFill/>
                  </a:ln>
                  <a:solidFill>
                    <a:srgbClr val="3B96D3"/>
                  </a:solidFill>
                  <a:effectLst/>
                  <a:uLnTx/>
                  <a:uFillTx/>
                  <a:latin typeface="微软雅黑" panose="020B0503020204020204" pitchFamily="34" charset="-122"/>
                  <a:ea typeface="微软雅黑" panose="020B0503020204020204" pitchFamily="34" charset="-122"/>
                  <a:cs typeface="+mn-cs"/>
                </a:endParaRPr>
              </a:p>
            </p:txBody>
          </p:sp>
        </p:grpSp>
        <p:grpSp>
          <p:nvGrpSpPr>
            <p:cNvPr id="20" name="组合 19"/>
            <p:cNvGrpSpPr/>
            <p:nvPr/>
          </p:nvGrpSpPr>
          <p:grpSpPr>
            <a:xfrm>
              <a:off x="3635719" y="4479595"/>
              <a:ext cx="5734268" cy="1886015"/>
              <a:chOff x="3635719" y="4479595"/>
              <a:chExt cx="5734268" cy="1886015"/>
            </a:xfrm>
          </p:grpSpPr>
          <p:grpSp>
            <p:nvGrpSpPr>
              <p:cNvPr id="30" name="组合 29"/>
              <p:cNvGrpSpPr/>
              <p:nvPr/>
            </p:nvGrpSpPr>
            <p:grpSpPr>
              <a:xfrm>
                <a:off x="3635719" y="4479595"/>
                <a:ext cx="5734268" cy="1886015"/>
                <a:chOff x="5748712" y="4777480"/>
                <a:chExt cx="5734268" cy="1886015"/>
              </a:xfrm>
            </p:grpSpPr>
            <p:sp>
              <p:nvSpPr>
                <p:cNvPr id="32" name="Rounded Rectangle 5"/>
                <p:cNvSpPr/>
                <p:nvPr/>
              </p:nvSpPr>
              <p:spPr>
                <a:xfrm>
                  <a:off x="7396596" y="5737030"/>
                  <a:ext cx="4086383" cy="792222"/>
                </a:xfrm>
                <a:prstGeom prst="roundRect">
                  <a:avLst>
                    <a:gd name="adj" fmla="val 50000"/>
                  </a:avLst>
                </a:prstGeom>
                <a:solidFill>
                  <a:schemeClr val="tx2"/>
                </a:solidFill>
                <a:effectLst/>
              </p:spPr>
              <p:style>
                <a:lnRef idx="0">
                  <a:schemeClr val="lt1">
                    <a:hueOff val="0"/>
                    <a:satOff val="0"/>
                    <a:lumOff val="0"/>
                    <a:alphaOff val="0"/>
                  </a:schemeClr>
                </a:lnRef>
                <a:fillRef idx="3">
                  <a:scrgbClr r="0" g="0" b="0"/>
                </a:fillRef>
                <a:effectRef idx="2">
                  <a:scrgbClr r="0" g="0" b="0"/>
                </a:effectRef>
                <a:fontRef idx="minor">
                  <a:schemeClr val="lt1"/>
                </a:fontRef>
              </p:style>
              <p:txBody>
                <a:bodyPr spcFirstLastPara="0" vert="horz" wrap="square" lIns="48201" tIns="48201" rIns="48201" bIns="48201" numCol="1" spcCol="1270" anchor="ctr" anchorCtr="0">
                  <a:noAutofit/>
                </a:bodyPr>
                <a:lstStyle/>
                <a:p>
                  <a:pPr marL="0" marR="0" lvl="0" indent="0" algn="ctr" defTabSz="948055" rtl="0" eaLnBrk="1" fontAlgn="auto" latinLnBrk="0" hangingPunct="1">
                    <a:lnSpc>
                      <a:spcPct val="90000"/>
                    </a:lnSpc>
                    <a:spcBef>
                      <a:spcPct val="0"/>
                    </a:spcBef>
                    <a:spcAft>
                      <a:spcPct val="35000"/>
                    </a:spcAft>
                    <a:buClrTx/>
                    <a:buSzTx/>
                    <a:buFontTx/>
                    <a:buNone/>
                    <a:defRPr/>
                  </a:pPr>
                  <a:endParaRPr kumimoji="0" 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33" name="Rounded Rectangle 5"/>
                <p:cNvSpPr/>
                <p:nvPr/>
              </p:nvSpPr>
              <p:spPr>
                <a:xfrm>
                  <a:off x="7324524" y="4804032"/>
                  <a:ext cx="4158456" cy="789503"/>
                </a:xfrm>
                <a:prstGeom prst="roundRect">
                  <a:avLst>
                    <a:gd name="adj" fmla="val 50000"/>
                  </a:avLst>
                </a:prstGeom>
                <a:solidFill>
                  <a:schemeClr val="tx2"/>
                </a:solidFill>
                <a:effectLst/>
              </p:spPr>
              <p:style>
                <a:lnRef idx="0">
                  <a:schemeClr val="lt1">
                    <a:hueOff val="0"/>
                    <a:satOff val="0"/>
                    <a:lumOff val="0"/>
                    <a:alphaOff val="0"/>
                  </a:schemeClr>
                </a:lnRef>
                <a:fillRef idx="3">
                  <a:scrgbClr r="0" g="0" b="0"/>
                </a:fillRef>
                <a:effectRef idx="2">
                  <a:scrgbClr r="0" g="0" b="0"/>
                </a:effectRef>
                <a:fontRef idx="minor">
                  <a:schemeClr val="lt1"/>
                </a:fontRef>
              </p:style>
              <p:txBody>
                <a:bodyPr spcFirstLastPara="0" vert="horz" wrap="square" lIns="48201" tIns="48201" rIns="48201" bIns="48201" numCol="1" spcCol="1270" anchor="ctr" anchorCtr="0">
                  <a:noAutofit/>
                </a:bodyPr>
                <a:lstStyle/>
                <a:p>
                  <a:pPr marL="0" marR="0" lvl="0" indent="0" algn="ctr" defTabSz="948055" rtl="0" eaLnBrk="1" fontAlgn="auto" latinLnBrk="0" hangingPunct="1">
                    <a:lnSpc>
                      <a:spcPct val="90000"/>
                    </a:lnSpc>
                    <a:spcBef>
                      <a:spcPct val="0"/>
                    </a:spcBef>
                    <a:spcAft>
                      <a:spcPct val="35000"/>
                    </a:spcAft>
                    <a:buClrTx/>
                    <a:buSzTx/>
                    <a:buFontTx/>
                    <a:buNone/>
                    <a:defRPr/>
                  </a:pPr>
                  <a:endParaRPr kumimoji="0" 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34" name="文本框 33"/>
                <p:cNvSpPr txBox="1"/>
                <p:nvPr/>
              </p:nvSpPr>
              <p:spPr>
                <a:xfrm>
                  <a:off x="7665288" y="4906395"/>
                  <a:ext cx="376568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dirty="0" smtClean="0">
                      <a:ln>
                        <a:noFill/>
                      </a:ln>
                      <a:solidFill>
                        <a:schemeClr val="bg1"/>
                      </a:solidFill>
                      <a:effectLst/>
                      <a:uLnTx/>
                      <a:uFillTx/>
                      <a:latin typeface="微软雅黑" panose="020B0503020204020204" pitchFamily="34" charset="-122"/>
                      <a:ea typeface="微软雅黑" panose="020B0503020204020204" pitchFamily="34" charset="-122"/>
                      <a:cs typeface="+mn-cs"/>
                    </a:rPr>
                    <a:t>基于</a:t>
                  </a:r>
                  <a:r>
                    <a:rPr kumimoji="0" lang="zh-CN" altLang="en-US" sz="1600" b="0" i="0" u="none" strike="noStrike" kern="12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mn-cs"/>
                    </a:rPr>
                    <a:t>深度学习</a:t>
                  </a:r>
                  <a:r>
                    <a:rPr kumimoji="0" lang="zh-CN" altLang="en-US" sz="1600" b="0" i="0" u="none" strike="noStrike" kern="1200" cap="none" spc="0" normalizeH="0" baseline="0" noProof="0" dirty="0" smtClean="0">
                      <a:ln>
                        <a:noFill/>
                      </a:ln>
                      <a:solidFill>
                        <a:schemeClr val="bg1"/>
                      </a:solidFill>
                      <a:effectLst/>
                      <a:uLnTx/>
                      <a:uFillTx/>
                      <a:latin typeface="微软雅黑" panose="020B0503020204020204" pitchFamily="34" charset="-122"/>
                      <a:ea typeface="微软雅黑" panose="020B0503020204020204" pitchFamily="34" charset="-122"/>
                      <a:cs typeface="+mn-cs"/>
                    </a:rPr>
                    <a:t>算法的人体</a:t>
                  </a:r>
                  <a:r>
                    <a:rPr kumimoji="0" lang="en-US" altLang="zh-CN" sz="1600" b="0" i="0" u="none" strike="noStrike" kern="1200" cap="none" spc="0" normalizeH="0" baseline="0" noProof="0" dirty="0" smtClean="0">
                      <a:ln>
                        <a:noFill/>
                      </a:ln>
                      <a:solidFill>
                        <a:schemeClr val="bg1"/>
                      </a:solidFill>
                      <a:effectLst/>
                      <a:uLnTx/>
                      <a:uFillTx/>
                      <a:latin typeface="微软雅黑" panose="020B0503020204020204" pitchFamily="34" charset="-122"/>
                      <a:ea typeface="微软雅黑" panose="020B0503020204020204" pitchFamily="34" charset="-122"/>
                      <a:cs typeface="+mn-cs"/>
                    </a:rPr>
                    <a:t>/</a:t>
                  </a:r>
                  <a:r>
                    <a:rPr kumimoji="0" lang="zh-CN" altLang="en-US" sz="1600" b="0" i="0" u="none" strike="noStrike" kern="1200" cap="none" spc="0" normalizeH="0" baseline="0" noProof="0" dirty="0" smtClean="0">
                      <a:ln>
                        <a:noFill/>
                      </a:ln>
                      <a:solidFill>
                        <a:schemeClr val="bg1"/>
                      </a:solidFill>
                      <a:effectLst/>
                      <a:uLnTx/>
                      <a:uFillTx/>
                      <a:latin typeface="微软雅黑" panose="020B0503020204020204" pitchFamily="34" charset="-122"/>
                      <a:ea typeface="微软雅黑" panose="020B0503020204020204" pitchFamily="34" charset="-122"/>
                      <a:cs typeface="+mn-cs"/>
                    </a:rPr>
                    <a:t>车体精确分类检测，</a:t>
                  </a:r>
                  <a:r>
                    <a:rPr kumimoji="0" lang="zh-CN" altLang="en-US" sz="16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实现事</a:t>
                  </a:r>
                  <a:r>
                    <a:rPr kumimoji="0" lang="zh-CN" altLang="en-US" sz="1600" b="0" i="0" u="none" strike="noStrike" kern="1200" cap="none" spc="0" normalizeH="0" baseline="0" noProof="0" dirty="0" smtClean="0">
                      <a:ln>
                        <a:noFill/>
                      </a:ln>
                      <a:solidFill>
                        <a:schemeClr val="bg1"/>
                      </a:solidFill>
                      <a:effectLst/>
                      <a:uLnTx/>
                      <a:uFillTx/>
                      <a:latin typeface="微软雅黑" panose="020B0503020204020204" pitchFamily="34" charset="-122"/>
                      <a:ea typeface="微软雅黑" panose="020B0503020204020204" pitchFamily="34" charset="-122"/>
                      <a:cs typeface="+mn-cs"/>
                    </a:rPr>
                    <a:t>中</a:t>
                  </a:r>
                  <a:r>
                    <a:rPr kumimoji="0" lang="zh-CN" altLang="en-US" sz="1600" b="0" i="0" u="none" strike="noStrike" kern="12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mn-cs"/>
                    </a:rPr>
                    <a:t>精准报警</a:t>
                  </a:r>
                  <a:r>
                    <a:rPr kumimoji="0" lang="zh-CN" altLang="en-US" sz="1600" b="0" i="0" u="none" strike="noStrike" kern="1200" cap="none" spc="0" normalizeH="0" baseline="0" noProof="0" dirty="0" smtClean="0">
                      <a:ln>
                        <a:noFill/>
                      </a:ln>
                      <a:solidFill>
                        <a:schemeClr val="bg1"/>
                      </a:solidFill>
                      <a:effectLst/>
                      <a:uLnTx/>
                      <a:uFillTx/>
                      <a:latin typeface="微软雅黑" panose="020B0503020204020204" pitchFamily="34" charset="-122"/>
                      <a:ea typeface="微软雅黑" panose="020B0503020204020204" pitchFamily="34" charset="-122"/>
                      <a:cs typeface="+mn-cs"/>
                    </a:rPr>
                    <a:t>事后</a:t>
                  </a:r>
                  <a:r>
                    <a:rPr kumimoji="0" lang="zh-CN" altLang="en-US" sz="1600" b="0" i="0" u="none" strike="noStrike" kern="12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mn-cs"/>
                    </a:rPr>
                    <a:t>快速检索</a:t>
                  </a:r>
                  <a:endParaRPr kumimoji="0" lang="en-US" altLang="zh-CN" sz="1600" b="0"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endParaRPr>
                </a:p>
              </p:txBody>
            </p:sp>
            <p:sp>
              <p:nvSpPr>
                <p:cNvPr id="35" name="矩形 34"/>
                <p:cNvSpPr/>
                <p:nvPr/>
              </p:nvSpPr>
              <p:spPr>
                <a:xfrm>
                  <a:off x="7324524" y="6294163"/>
                  <a:ext cx="1351039" cy="369332"/>
                </a:xfrm>
                <a:prstGeom prst="rect">
                  <a:avLst/>
                </a:prstGeom>
                <a:noFill/>
                <a:ln>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36" name="Rounded Rectangle 7"/>
                <p:cNvSpPr/>
                <p:nvPr/>
              </p:nvSpPr>
              <p:spPr>
                <a:xfrm>
                  <a:off x="5748713" y="5737030"/>
                  <a:ext cx="1924520" cy="792222"/>
                </a:xfrm>
                <a:prstGeom prst="roundRect">
                  <a:avLst>
                    <a:gd name="adj" fmla="val 50000"/>
                  </a:avLst>
                </a:prstGeom>
                <a:solidFill>
                  <a:srgbClr val="F6BB00"/>
                </a:solidFill>
                <a:effectLst/>
              </p:spPr>
              <p:style>
                <a:lnRef idx="0">
                  <a:schemeClr val="lt1">
                    <a:hueOff val="0"/>
                    <a:satOff val="0"/>
                    <a:lumOff val="0"/>
                    <a:alphaOff val="0"/>
                  </a:schemeClr>
                </a:lnRef>
                <a:fillRef idx="3">
                  <a:scrgbClr r="0" g="0" b="0"/>
                </a:fillRef>
                <a:effectRef idx="2">
                  <a:scrgbClr r="0" g="0" b="0"/>
                </a:effectRef>
                <a:fontRef idx="minor">
                  <a:schemeClr val="lt1"/>
                </a:fontRef>
              </p:style>
              <p:txBody>
                <a:bodyPr spcFirstLastPara="0" vert="horz" wrap="square" lIns="48201" tIns="48201" rIns="48201" bIns="48201" numCol="1" spcCol="1270" anchor="ctr" anchorCtr="0">
                  <a:noAutofit/>
                </a:bodyPr>
                <a:lstStyle/>
                <a:p>
                  <a:pPr marL="0" marR="0" lvl="0" indent="0" algn="ctr" defTabSz="948055" rtl="0" eaLnBrk="1" fontAlgn="auto" latinLnBrk="0" hangingPunct="1">
                    <a:lnSpc>
                      <a:spcPct val="90000"/>
                    </a:lnSpc>
                    <a:spcBef>
                      <a:spcPct val="0"/>
                    </a:spcBef>
                    <a:spcAft>
                      <a:spcPct val="35000"/>
                    </a:spcAft>
                    <a:buClrTx/>
                    <a:buSzTx/>
                    <a:buFontTx/>
                    <a:buNone/>
                    <a:defRPr/>
                  </a:pPr>
                  <a:r>
                    <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声光</a:t>
                  </a:r>
                  <a:r>
                    <a:rPr kumimoji="0" lang="zh-CN" altLang="en-US" sz="24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rPr>
                    <a:t>警戒</a:t>
                  </a:r>
                  <a:endParaRPr kumimoji="0" lang="en-US" altLang="zh-CN" sz="24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37" name="Rounded Rectangle 7"/>
                <p:cNvSpPr/>
                <p:nvPr/>
              </p:nvSpPr>
              <p:spPr>
                <a:xfrm>
                  <a:off x="5748712" y="4777480"/>
                  <a:ext cx="1924521" cy="816055"/>
                </a:xfrm>
                <a:prstGeom prst="roundRect">
                  <a:avLst>
                    <a:gd name="adj" fmla="val 50000"/>
                  </a:avLst>
                </a:prstGeom>
                <a:solidFill>
                  <a:srgbClr val="F6BB00"/>
                </a:solidFill>
                <a:effectLst/>
              </p:spPr>
              <p:style>
                <a:lnRef idx="0">
                  <a:schemeClr val="lt1">
                    <a:hueOff val="0"/>
                    <a:satOff val="0"/>
                    <a:lumOff val="0"/>
                    <a:alphaOff val="0"/>
                  </a:schemeClr>
                </a:lnRef>
                <a:fillRef idx="3">
                  <a:scrgbClr r="0" g="0" b="0"/>
                </a:fillRef>
                <a:effectRef idx="2">
                  <a:scrgbClr r="0" g="0" b="0"/>
                </a:effectRef>
                <a:fontRef idx="minor">
                  <a:schemeClr val="lt1"/>
                </a:fontRef>
              </p:style>
              <p:txBody>
                <a:bodyPr spcFirstLastPara="0" vert="horz" wrap="square" lIns="48201" tIns="48201" rIns="48201" bIns="48201" numCol="1" spcCol="1270" anchor="ctr" anchorCtr="0">
                  <a:noAutofit/>
                </a:bodyPr>
                <a:lstStyle/>
                <a:p>
                  <a:pPr marL="0" marR="0" lvl="0" indent="0" algn="ctr" defTabSz="948055" rtl="0" eaLnBrk="1" fontAlgn="auto" latinLnBrk="0" hangingPunct="1">
                    <a:lnSpc>
                      <a:spcPct val="90000"/>
                    </a:lnSpc>
                    <a:spcBef>
                      <a:spcPct val="0"/>
                    </a:spcBef>
                    <a:spcAft>
                      <a:spcPct val="35000"/>
                    </a:spcAft>
                    <a:buClrTx/>
                    <a:buSzTx/>
                    <a:buFontTx/>
                    <a:buNone/>
                    <a:defRPr/>
                  </a:pPr>
                  <a:r>
                    <a:rPr kumimoji="0" lang="zh-CN" altLang="en-US" sz="24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rPr>
                    <a:t>精准报警</a:t>
                  </a:r>
                  <a:endParaRPr kumimoji="0" lang="en-US" altLang="zh-CN"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grpSp>
          <p:sp>
            <p:nvSpPr>
              <p:cNvPr id="31" name="文本框 30"/>
              <p:cNvSpPr txBox="1"/>
              <p:nvPr/>
            </p:nvSpPr>
            <p:spPr>
              <a:xfrm>
                <a:off x="5491128" y="5683104"/>
                <a:ext cx="387885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smtClean="0">
                    <a:ln>
                      <a:noFill/>
                    </a:ln>
                    <a:solidFill>
                      <a:schemeClr val="bg1"/>
                    </a:solidFill>
                    <a:effectLst/>
                    <a:uLnTx/>
                    <a:uFillTx/>
                    <a:latin typeface="微软雅黑" panose="020B0503020204020204" pitchFamily="34" charset="-122"/>
                    <a:ea typeface="微软雅黑" panose="020B0503020204020204" pitchFamily="34" charset="-122"/>
                    <a:cs typeface="+mn-cs"/>
                  </a:rPr>
                  <a:t>声光警戒一体，事中震慑，有效</a:t>
                </a:r>
                <a:r>
                  <a:rPr kumimoji="0" lang="zh-CN" altLang="en-US" sz="18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干预</a:t>
                </a:r>
                <a:endParaRPr kumimoji="0" lang="en-US" altLang="zh-CN" sz="18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grpSp>
        <p:pic>
          <p:nvPicPr>
            <p:cNvPr id="21" name="图片 7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877383" y="1583448"/>
              <a:ext cx="1449602" cy="2212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矩形 8"/>
            <p:cNvSpPr>
              <a:spLocks noChangeArrowheads="1"/>
            </p:cNvSpPr>
            <p:nvPr/>
          </p:nvSpPr>
          <p:spPr bwMode="auto">
            <a:xfrm>
              <a:off x="9876120" y="3909035"/>
              <a:ext cx="2085574" cy="266227"/>
            </a:xfrm>
            <a:prstGeom prst="rect">
              <a:avLst/>
            </a:prstGeom>
            <a:noFill/>
          </p:spPr>
          <p:txBody>
            <a:bodyPr wrap="square" rtlCol="0">
              <a:spAutoFit/>
            </a:bodyPr>
            <a:lstStyle/>
            <a:p>
              <a:pPr marL="0" marR="0" lvl="0" indent="0" algn="l" defTabSz="742950" rtl="0" eaLnBrk="1" fontAlgn="auto" latinLnBrk="0" hangingPunct="1">
                <a:lnSpc>
                  <a:spcPts val="1300"/>
                </a:lnSpc>
                <a:spcBef>
                  <a:spcPts val="0"/>
                </a:spcBef>
                <a:spcAft>
                  <a:spcPts val="0"/>
                </a:spcAft>
                <a:buClrTx/>
                <a:buSzTx/>
                <a:buFontTx/>
                <a:buNone/>
                <a:defRPr/>
              </a:pPr>
              <a:r>
                <a:rPr kumimoji="0" lang="en-US" altLang="zh-CN" sz="1600" b="0" i="0" u="none" strike="noStrike" kern="0" cap="none" spc="0" normalizeH="0" baseline="0" noProof="0" dirty="0" smtClean="0">
                  <a:ln>
                    <a:noFill/>
                  </a:ln>
                  <a:solidFill>
                    <a:srgbClr val="F6F8F8"/>
                  </a:solidFill>
                  <a:effectLst/>
                  <a:uLnTx/>
                  <a:uFillTx/>
                  <a:latin typeface="微软雅黑" panose="020B0503020204020204" pitchFamily="34" charset="-122"/>
                  <a:ea typeface="微软雅黑" panose="020B0503020204020204" pitchFamily="34" charset="-122"/>
                  <a:cs typeface="+mn-cs"/>
                  <a:sym typeface="宋体" panose="02010600030101010101" pitchFamily="2" charset="-122"/>
                </a:rPr>
                <a:t>iDS-2DE7</a:t>
              </a:r>
              <a:r>
                <a:rPr kumimoji="0" lang="zh-CN" altLang="en-US" sz="1600" b="0" i="0" u="none" strike="noStrike" kern="0" cap="none" spc="0" normalizeH="0" baseline="0" noProof="0" dirty="0" smtClean="0">
                  <a:ln>
                    <a:noFill/>
                  </a:ln>
                  <a:solidFill>
                    <a:srgbClr val="F6F8F8"/>
                  </a:solidFill>
                  <a:effectLst/>
                  <a:uLnTx/>
                  <a:uFillTx/>
                  <a:latin typeface="微软雅黑" panose="020B0503020204020204" pitchFamily="34" charset="-122"/>
                  <a:ea typeface="微软雅黑" panose="020B0503020204020204" pitchFamily="34" charset="-122"/>
                  <a:cs typeface="+mn-cs"/>
                  <a:sym typeface="宋体" panose="02010600030101010101" pitchFamily="2" charset="-122"/>
                </a:rPr>
                <a:t>系列</a:t>
              </a:r>
              <a:endParaRPr kumimoji="0" lang="en-US" altLang="zh-CN" sz="1600" b="0" i="0" u="none" strike="noStrike" kern="0" cap="none" spc="0" normalizeH="0" baseline="0" noProof="0" dirty="0">
                <a:ln>
                  <a:noFill/>
                </a:ln>
                <a:solidFill>
                  <a:srgbClr val="F6F8F8"/>
                </a:solidFill>
                <a:effectLst/>
                <a:uLnTx/>
                <a:uFillTx/>
                <a:latin typeface="微软雅黑" panose="020B0503020204020204" pitchFamily="34" charset="-122"/>
                <a:ea typeface="微软雅黑" panose="020B0503020204020204" pitchFamily="34" charset="-122"/>
                <a:cs typeface="+mn-cs"/>
                <a:sym typeface="宋体" panose="02010600030101010101" pitchFamily="2" charset="-122"/>
              </a:endParaRPr>
            </a:p>
          </p:txBody>
        </p:sp>
        <p:cxnSp>
          <p:nvCxnSpPr>
            <p:cNvPr id="23" name="直接连接符 22"/>
            <p:cNvCxnSpPr/>
            <p:nvPr/>
          </p:nvCxnSpPr>
          <p:spPr>
            <a:xfrm>
              <a:off x="7720378" y="3433052"/>
              <a:ext cx="733699"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nvCxnSpPr>
          <p:spPr>
            <a:xfrm>
              <a:off x="7720378" y="2712617"/>
              <a:ext cx="659999"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sp>
          <p:nvSpPr>
            <p:cNvPr id="25" name="圆角矩形 24"/>
            <p:cNvSpPr/>
            <p:nvPr/>
          </p:nvSpPr>
          <p:spPr>
            <a:xfrm>
              <a:off x="8455396" y="3177909"/>
              <a:ext cx="948086" cy="518206"/>
            </a:xfrm>
            <a:prstGeom prst="roundRect">
              <a:avLst/>
            </a:prstGeom>
            <a:noFill/>
            <a:ln w="952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微软雅黑" panose="020B0503020204020204" pitchFamily="34" charset="-122"/>
                <a:cs typeface="+mn-cs"/>
              </a:endParaRPr>
            </a:p>
          </p:txBody>
        </p:sp>
        <p:sp>
          <p:nvSpPr>
            <p:cNvPr id="26" name="矩形 25"/>
            <p:cNvSpPr/>
            <p:nvPr/>
          </p:nvSpPr>
          <p:spPr>
            <a:xfrm>
              <a:off x="8483357" y="3236957"/>
              <a:ext cx="954107"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zh-CN" sz="2000" b="1" i="0" u="none" strike="noStrike" kern="1200" cap="none" spc="0" normalizeH="0" baseline="0" noProof="0" dirty="0" smtClean="0">
                  <a:ln>
                    <a:noFill/>
                  </a:ln>
                  <a:effectLst/>
                  <a:uLnTx/>
                  <a:uFillTx/>
                  <a:latin typeface="Arial" panose="020B0604020202020204"/>
                  <a:ea typeface="微软雅黑" panose="020B0503020204020204" pitchFamily="34" charset="-122"/>
                  <a:cs typeface="宋体" panose="02010600030101010101" pitchFamily="2" charset="-122"/>
                </a:rPr>
                <a:t>警戒</a:t>
              </a:r>
              <a:r>
                <a:rPr kumimoji="0" lang="zh-CN" altLang="zh-CN" sz="2000" b="1" i="0" u="none" strike="noStrike" kern="1200" cap="none" spc="0" normalizeH="0" baseline="0" noProof="0" dirty="0">
                  <a:ln>
                    <a:noFill/>
                  </a:ln>
                  <a:effectLst/>
                  <a:uLnTx/>
                  <a:uFillTx/>
                  <a:latin typeface="Arial" panose="020B0604020202020204"/>
                  <a:ea typeface="微软雅黑" panose="020B0503020204020204" pitchFamily="34" charset="-122"/>
                  <a:cs typeface="宋体" panose="02010600030101010101" pitchFamily="2" charset="-122"/>
                </a:rPr>
                <a:t>灯</a:t>
              </a:r>
              <a:endParaRPr kumimoji="0" lang="zh-CN" altLang="en-US" sz="2000" b="1" i="0" u="none" strike="noStrike" kern="1200" cap="none" spc="0" normalizeH="0" baseline="0" noProof="0" dirty="0">
                <a:ln>
                  <a:noFill/>
                </a:ln>
                <a:effectLst/>
                <a:uLnTx/>
                <a:uFillTx/>
                <a:latin typeface="Arial" panose="020B0604020202020204"/>
                <a:ea typeface="微软雅黑" panose="020B0503020204020204" pitchFamily="34" charset="-122"/>
              </a:endParaRPr>
            </a:p>
          </p:txBody>
        </p:sp>
        <p:sp>
          <p:nvSpPr>
            <p:cNvPr id="27" name="圆角矩形 26"/>
            <p:cNvSpPr/>
            <p:nvPr/>
          </p:nvSpPr>
          <p:spPr>
            <a:xfrm>
              <a:off x="8406606" y="2472269"/>
              <a:ext cx="740193" cy="518206"/>
            </a:xfrm>
            <a:prstGeom prst="roundRect">
              <a:avLst/>
            </a:prstGeom>
            <a:noFill/>
            <a:ln w="952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a:ea typeface="微软雅黑" panose="020B0503020204020204" pitchFamily="34" charset="-122"/>
                <a:cs typeface="+mn-cs"/>
              </a:endParaRPr>
            </a:p>
          </p:txBody>
        </p:sp>
        <p:sp>
          <p:nvSpPr>
            <p:cNvPr id="28" name="矩形 27"/>
            <p:cNvSpPr/>
            <p:nvPr/>
          </p:nvSpPr>
          <p:spPr>
            <a:xfrm>
              <a:off x="8454077" y="2546046"/>
              <a:ext cx="697627"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smtClean="0">
                  <a:ln>
                    <a:noFill/>
                  </a:ln>
                  <a:effectLst/>
                  <a:uLnTx/>
                  <a:uFillTx/>
                  <a:latin typeface="Arial" panose="020B0604020202020204"/>
                  <a:ea typeface="微软雅黑" panose="020B0503020204020204" pitchFamily="34" charset="-122"/>
                  <a:cs typeface="+mn-cs"/>
                </a:rPr>
                <a:t>喇叭</a:t>
              </a:r>
              <a:endParaRPr kumimoji="0" lang="zh-CN" altLang="en-US" sz="2000" b="1" i="0" u="none" strike="noStrike" kern="1200" cap="none" spc="0" normalizeH="0" baseline="0" noProof="0" dirty="0">
                <a:ln>
                  <a:noFill/>
                </a:ln>
                <a:effectLst/>
                <a:uLnTx/>
                <a:uFillTx/>
                <a:latin typeface="Arial" panose="020B0604020202020204"/>
                <a:ea typeface="微软雅黑" panose="020B0503020204020204" pitchFamily="34" charset="-122"/>
                <a:cs typeface="+mn-cs"/>
              </a:endParaRPr>
            </a:p>
          </p:txBody>
        </p:sp>
        <p:cxnSp>
          <p:nvCxnSpPr>
            <p:cNvPr id="29" name="直接连接符 28"/>
            <p:cNvCxnSpPr/>
            <p:nvPr/>
          </p:nvCxnSpPr>
          <p:spPr>
            <a:xfrm>
              <a:off x="9437464" y="3444034"/>
              <a:ext cx="828754"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p:nvPr/>
        </p:nvSpPr>
        <p:spPr>
          <a:xfrm>
            <a:off x="839416" y="242825"/>
            <a:ext cx="8153190" cy="461665"/>
          </a:xfrm>
          <a:prstGeom prst="rect">
            <a:avLst/>
          </a:prstGeom>
          <a:noFill/>
        </p:spPr>
        <p:txBody>
          <a:bodyPr wrap="square" rtlCol="0">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zh-CN" altLang="en-US" sz="2400" b="1" dirty="0">
                <a:latin typeface="微软雅黑" panose="020B0503020204020204" pitchFamily="34" charset="-122"/>
                <a:ea typeface="微软雅黑" panose="020B0503020204020204" pitchFamily="34" charset="-122"/>
              </a:rPr>
              <a:t>一键报警产品</a:t>
            </a:r>
            <a:endParaRPr lang="zh-CN" altLang="en-US" sz="2400" b="1" dirty="0">
              <a:latin typeface="微软雅黑" panose="020B0503020204020204" pitchFamily="34" charset="-122"/>
              <a:ea typeface="微软雅黑" panose="020B0503020204020204" pitchFamily="34" charset="-122"/>
            </a:endParaRPr>
          </a:p>
        </p:txBody>
      </p:sp>
      <p:grpSp>
        <p:nvGrpSpPr>
          <p:cNvPr id="30" name="组合 29"/>
          <p:cNvGrpSpPr/>
          <p:nvPr/>
        </p:nvGrpSpPr>
        <p:grpSpPr>
          <a:xfrm>
            <a:off x="348350" y="1628800"/>
            <a:ext cx="3594791" cy="4142534"/>
            <a:chOff x="2803817" y="935409"/>
            <a:chExt cx="3594791" cy="4142531"/>
          </a:xfrm>
        </p:grpSpPr>
        <p:sp>
          <p:nvSpPr>
            <p:cNvPr id="31" name="圆角矩形 30"/>
            <p:cNvSpPr/>
            <p:nvPr/>
          </p:nvSpPr>
          <p:spPr>
            <a:xfrm>
              <a:off x="2875327" y="935409"/>
              <a:ext cx="3523281" cy="1124609"/>
            </a:xfrm>
            <a:prstGeom prst="roundRect">
              <a:avLst/>
            </a:prstGeom>
            <a:noFill/>
            <a:ln w="19050">
              <a:solidFill>
                <a:schemeClr val="bg1">
                  <a:lumMod val="6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32" name="文本框 31"/>
            <p:cNvSpPr txBox="1"/>
            <p:nvPr/>
          </p:nvSpPr>
          <p:spPr>
            <a:xfrm>
              <a:off x="2884878" y="1030110"/>
              <a:ext cx="3412567" cy="923329"/>
            </a:xfrm>
            <a:prstGeom prst="rect">
              <a:avLst/>
            </a:prstGeom>
            <a:noFill/>
          </p:spPr>
          <p:txBody>
            <a:bodyPr wrap="square" rtlCol="0">
              <a:spAutoFit/>
            </a:bodyPr>
            <a:lstStyle>
              <a:defPPr>
                <a:defRPr lang="zh-CN"/>
              </a:defPPr>
              <a:lvl1pPr lvl="0">
                <a:lnSpc>
                  <a:spcPct val="150000"/>
                </a:lnSpc>
                <a:defRPr sz="1200" b="1">
                  <a:solidFill>
                    <a:srgbClr val="000000"/>
                  </a:solidFill>
                  <a:latin typeface="微软雅黑" panose="020B0503020204020204" pitchFamily="34" charset="-122"/>
                  <a:ea typeface="微软雅黑" panose="020B0503020204020204" pitchFamily="34" charset="-122"/>
                </a:defRPr>
              </a:lvl1pPr>
            </a:lstStyle>
            <a:p>
              <a:r>
                <a:rPr lang="zh-CN" altLang="en-US" dirty="0"/>
                <a:t>内置高灵敏度麦克风，可实现5米对讲；</a:t>
              </a:r>
              <a:endParaRPr lang="en-US" altLang="zh-CN" dirty="0"/>
            </a:p>
            <a:p>
              <a:r>
                <a:rPr lang="zh-CN" altLang="en-US" dirty="0"/>
                <a:t>内置3W（盒、箱）/30W(柱)扬声器；</a:t>
              </a:r>
              <a:endParaRPr lang="en-US" altLang="zh-CN" dirty="0"/>
            </a:p>
            <a:p>
              <a:r>
                <a:rPr lang="zh-CN" altLang="en-US" dirty="0"/>
                <a:t>支持音频输入、输出外接扩展。</a:t>
              </a:r>
              <a:endParaRPr lang="zh-CN" altLang="en-US" dirty="0"/>
            </a:p>
          </p:txBody>
        </p:sp>
        <p:sp>
          <p:nvSpPr>
            <p:cNvPr id="33" name="文本框 32"/>
            <p:cNvSpPr txBox="1"/>
            <p:nvPr/>
          </p:nvSpPr>
          <p:spPr>
            <a:xfrm>
              <a:off x="2803817" y="3600613"/>
              <a:ext cx="3041077" cy="1477327"/>
            </a:xfrm>
            <a:prstGeom prst="rect">
              <a:avLst/>
            </a:prstGeom>
            <a:noFill/>
          </p:spPr>
          <p:txBody>
            <a:bodyPr wrap="square" rtlCol="0">
              <a:spAutoFit/>
            </a:bodyPr>
            <a:lstStyle/>
            <a:p>
              <a:pPr lvl="0">
                <a:lnSpc>
                  <a:spcPct val="150000"/>
                </a:lnSpc>
                <a:defRPr/>
              </a:pPr>
              <a:r>
                <a:rPr lang="zh-CN" altLang="en-US" sz="1200" b="1" dirty="0">
                  <a:latin typeface="微软雅黑" panose="020B0503020204020204" pitchFamily="34" charset="-122"/>
                  <a:ea typeface="微软雅黑" panose="020B0503020204020204" pitchFamily="34" charset="-122"/>
                </a:rPr>
                <a:t>支持局域网和跨公网传输；</a:t>
              </a:r>
              <a:endParaRPr lang="en-US" altLang="zh-CN" sz="1200" b="1" dirty="0">
                <a:latin typeface="微软雅黑" panose="020B0503020204020204" pitchFamily="34" charset="-122"/>
                <a:ea typeface="微软雅黑" panose="020B0503020204020204" pitchFamily="34" charset="-122"/>
              </a:endParaRPr>
            </a:p>
            <a:p>
              <a:pPr lvl="0">
                <a:lnSpc>
                  <a:spcPct val="150000"/>
                </a:lnSpc>
                <a:defRPr/>
              </a:pPr>
              <a:r>
                <a:rPr lang="zh-CN" altLang="en-US" sz="1200" b="1" dirty="0">
                  <a:latin typeface="微软雅黑" panose="020B0503020204020204" pitchFamily="34" charset="-122"/>
                  <a:ea typeface="微软雅黑" panose="020B0503020204020204" pitchFamily="34" charset="-122"/>
                </a:rPr>
                <a:t>推荐使用SIP协议、Ehome协议，支持SDK、萤石云协议对接海康平台；</a:t>
              </a:r>
              <a:endParaRPr lang="en-US" altLang="zh-CN" sz="1200" b="1" dirty="0">
                <a:latin typeface="微软雅黑" panose="020B0503020204020204" pitchFamily="34" charset="-122"/>
                <a:ea typeface="微软雅黑" panose="020B0503020204020204" pitchFamily="34" charset="-122"/>
              </a:endParaRPr>
            </a:p>
            <a:p>
              <a:pPr lvl="0">
                <a:lnSpc>
                  <a:spcPct val="150000"/>
                </a:lnSpc>
                <a:defRPr/>
              </a:pPr>
              <a:r>
                <a:rPr lang="zh-CN" altLang="en-US" sz="1200" b="1" dirty="0">
                  <a:latin typeface="微软雅黑" panose="020B0503020204020204" pitchFamily="34" charset="-122"/>
                  <a:ea typeface="微软雅黑" panose="020B0503020204020204" pitchFamily="34" charset="-122"/>
                </a:rPr>
                <a:t>支持GB28181(2016)、ONVIF协议对接第三方平台；</a:t>
              </a:r>
              <a:endParaRPr lang="zh-CN" altLang="en-US" sz="1200" b="1" dirty="0">
                <a:latin typeface="微软雅黑" panose="020B0503020204020204" pitchFamily="34" charset="-122"/>
                <a:ea typeface="微软雅黑" panose="020B0503020204020204" pitchFamily="34" charset="-122"/>
              </a:endParaRPr>
            </a:p>
          </p:txBody>
        </p:sp>
      </p:grpSp>
      <p:sp>
        <p:nvSpPr>
          <p:cNvPr id="34" name="圆角矩形 33"/>
          <p:cNvSpPr/>
          <p:nvPr/>
        </p:nvSpPr>
        <p:spPr>
          <a:xfrm>
            <a:off x="8384226" y="4147790"/>
            <a:ext cx="3688438" cy="1485940"/>
          </a:xfrm>
          <a:prstGeom prst="roundRect">
            <a:avLst/>
          </a:prstGeom>
          <a:noFill/>
          <a:ln w="19050">
            <a:solidFill>
              <a:schemeClr val="bg1">
                <a:lumMod val="6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35" name="圆角矩形 34"/>
          <p:cNvSpPr/>
          <p:nvPr/>
        </p:nvSpPr>
        <p:spPr>
          <a:xfrm>
            <a:off x="217669" y="4177415"/>
            <a:ext cx="3430060" cy="1593919"/>
          </a:xfrm>
          <a:prstGeom prst="roundRect">
            <a:avLst/>
          </a:prstGeom>
          <a:noFill/>
          <a:ln w="19050">
            <a:solidFill>
              <a:schemeClr val="bg1">
                <a:lumMod val="6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36" name="圆角矩形 35"/>
          <p:cNvSpPr/>
          <p:nvPr/>
        </p:nvSpPr>
        <p:spPr>
          <a:xfrm>
            <a:off x="8836712" y="1673290"/>
            <a:ext cx="2803423" cy="1293569"/>
          </a:xfrm>
          <a:prstGeom prst="roundRect">
            <a:avLst/>
          </a:prstGeom>
          <a:noFill/>
          <a:ln w="19050">
            <a:solidFill>
              <a:schemeClr val="bg1">
                <a:lumMod val="6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nvGrpSpPr>
          <p:cNvPr id="37" name="组合 36"/>
          <p:cNvGrpSpPr/>
          <p:nvPr/>
        </p:nvGrpSpPr>
        <p:grpSpPr>
          <a:xfrm>
            <a:off x="3491354" y="2299027"/>
            <a:ext cx="5302156" cy="2480679"/>
            <a:chOff x="2791188" y="1879600"/>
            <a:chExt cx="6623314" cy="3098800"/>
          </a:xfrm>
          <a:solidFill>
            <a:schemeClr val="bg1">
              <a:lumMod val="75000"/>
            </a:schemeClr>
          </a:solidFill>
        </p:grpSpPr>
        <p:sp>
          <p:nvSpPr>
            <p:cNvPr id="38" name="任意多边形 37"/>
            <p:cNvSpPr/>
            <p:nvPr/>
          </p:nvSpPr>
          <p:spPr>
            <a:xfrm flipH="1">
              <a:off x="7324759" y="1879600"/>
              <a:ext cx="2089743" cy="3098800"/>
            </a:xfrm>
            <a:custGeom>
              <a:avLst/>
              <a:gdLst>
                <a:gd name="connsiteX0" fmla="*/ 0 w 2089743"/>
                <a:gd name="connsiteY0" fmla="*/ 0 h 3098800"/>
                <a:gd name="connsiteX1" fmla="*/ 896251 w 2089743"/>
                <a:gd name="connsiteY1" fmla="*/ 0 h 3098800"/>
                <a:gd name="connsiteX2" fmla="*/ 1499804 w 2089743"/>
                <a:gd name="connsiteY2" fmla="*/ 603553 h 3098800"/>
                <a:gd name="connsiteX3" fmla="*/ 1499804 w 2089743"/>
                <a:gd name="connsiteY3" fmla="*/ 1424821 h 3098800"/>
                <a:gd name="connsiteX4" fmla="*/ 2089743 w 2089743"/>
                <a:gd name="connsiteY4" fmla="*/ 1424821 h 3098800"/>
                <a:gd name="connsiteX5" fmla="*/ 2089743 w 2089743"/>
                <a:gd name="connsiteY5" fmla="*/ 1667767 h 3098800"/>
                <a:gd name="connsiteX6" fmla="*/ 1499804 w 2089743"/>
                <a:gd name="connsiteY6" fmla="*/ 1667767 h 3098800"/>
                <a:gd name="connsiteX7" fmla="*/ 1499804 w 2089743"/>
                <a:gd name="connsiteY7" fmla="*/ 2495247 h 3098800"/>
                <a:gd name="connsiteX8" fmla="*/ 896251 w 2089743"/>
                <a:gd name="connsiteY8" fmla="*/ 3098800 h 3098800"/>
                <a:gd name="connsiteX9" fmla="*/ 0 w 2089743"/>
                <a:gd name="connsiteY9" fmla="*/ 3098800 h 3098800"/>
                <a:gd name="connsiteX10" fmla="*/ 0 w 2089743"/>
                <a:gd name="connsiteY10" fmla="*/ 2897517 h 3098800"/>
                <a:gd name="connsiteX11" fmla="*/ 779876 w 2089743"/>
                <a:gd name="connsiteY11" fmla="*/ 2897517 h 3098800"/>
                <a:gd name="connsiteX12" fmla="*/ 1287900 w 2089743"/>
                <a:gd name="connsiteY12" fmla="*/ 2389493 h 3098800"/>
                <a:gd name="connsiteX13" fmla="*/ 1287900 w 2089743"/>
                <a:gd name="connsiteY13" fmla="*/ 709307 h 3098800"/>
                <a:gd name="connsiteX14" fmla="*/ 779876 w 2089743"/>
                <a:gd name="connsiteY14" fmla="*/ 201283 h 3098800"/>
                <a:gd name="connsiteX15" fmla="*/ 0 w 2089743"/>
                <a:gd name="connsiteY15" fmla="*/ 201283 h 309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89743" h="3098800">
                  <a:moveTo>
                    <a:pt x="0" y="0"/>
                  </a:moveTo>
                  <a:lnTo>
                    <a:pt x="896251" y="0"/>
                  </a:lnTo>
                  <a:cubicBezTo>
                    <a:pt x="1229584" y="0"/>
                    <a:pt x="1499804" y="270220"/>
                    <a:pt x="1499804" y="603553"/>
                  </a:cubicBezTo>
                  <a:lnTo>
                    <a:pt x="1499804" y="1424821"/>
                  </a:lnTo>
                  <a:lnTo>
                    <a:pt x="2089743" y="1424821"/>
                  </a:lnTo>
                  <a:lnTo>
                    <a:pt x="2089743" y="1667767"/>
                  </a:lnTo>
                  <a:lnTo>
                    <a:pt x="1499804" y="1667767"/>
                  </a:lnTo>
                  <a:lnTo>
                    <a:pt x="1499804" y="2495247"/>
                  </a:lnTo>
                  <a:cubicBezTo>
                    <a:pt x="1499804" y="2828580"/>
                    <a:pt x="1229584" y="3098800"/>
                    <a:pt x="896251" y="3098800"/>
                  </a:cubicBezTo>
                  <a:lnTo>
                    <a:pt x="0" y="3098800"/>
                  </a:lnTo>
                  <a:lnTo>
                    <a:pt x="0" y="2897517"/>
                  </a:lnTo>
                  <a:lnTo>
                    <a:pt x="779876" y="2897517"/>
                  </a:lnTo>
                  <a:cubicBezTo>
                    <a:pt x="1060450" y="2897517"/>
                    <a:pt x="1287900" y="2670067"/>
                    <a:pt x="1287900" y="2389493"/>
                  </a:cubicBezTo>
                  <a:lnTo>
                    <a:pt x="1287900" y="709307"/>
                  </a:lnTo>
                  <a:cubicBezTo>
                    <a:pt x="1287900" y="428733"/>
                    <a:pt x="1060450" y="201283"/>
                    <a:pt x="779876" y="201283"/>
                  </a:cubicBezTo>
                  <a:lnTo>
                    <a:pt x="0" y="20128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39" name="任意多边形 38"/>
            <p:cNvSpPr/>
            <p:nvPr/>
          </p:nvSpPr>
          <p:spPr>
            <a:xfrm>
              <a:off x="2791188" y="1879600"/>
              <a:ext cx="2089743" cy="3098800"/>
            </a:xfrm>
            <a:custGeom>
              <a:avLst/>
              <a:gdLst>
                <a:gd name="connsiteX0" fmla="*/ 0 w 2089743"/>
                <a:gd name="connsiteY0" fmla="*/ 0 h 3098800"/>
                <a:gd name="connsiteX1" fmla="*/ 896251 w 2089743"/>
                <a:gd name="connsiteY1" fmla="*/ 0 h 3098800"/>
                <a:gd name="connsiteX2" fmla="*/ 1499804 w 2089743"/>
                <a:gd name="connsiteY2" fmla="*/ 603553 h 3098800"/>
                <a:gd name="connsiteX3" fmla="*/ 1499804 w 2089743"/>
                <a:gd name="connsiteY3" fmla="*/ 1424821 h 3098800"/>
                <a:gd name="connsiteX4" fmla="*/ 2089743 w 2089743"/>
                <a:gd name="connsiteY4" fmla="*/ 1424821 h 3098800"/>
                <a:gd name="connsiteX5" fmla="*/ 2089743 w 2089743"/>
                <a:gd name="connsiteY5" fmla="*/ 1667767 h 3098800"/>
                <a:gd name="connsiteX6" fmla="*/ 1499804 w 2089743"/>
                <a:gd name="connsiteY6" fmla="*/ 1667767 h 3098800"/>
                <a:gd name="connsiteX7" fmla="*/ 1499804 w 2089743"/>
                <a:gd name="connsiteY7" fmla="*/ 2495247 h 3098800"/>
                <a:gd name="connsiteX8" fmla="*/ 896251 w 2089743"/>
                <a:gd name="connsiteY8" fmla="*/ 3098800 h 3098800"/>
                <a:gd name="connsiteX9" fmla="*/ 0 w 2089743"/>
                <a:gd name="connsiteY9" fmla="*/ 3098800 h 3098800"/>
                <a:gd name="connsiteX10" fmla="*/ 0 w 2089743"/>
                <a:gd name="connsiteY10" fmla="*/ 2897517 h 3098800"/>
                <a:gd name="connsiteX11" fmla="*/ 779876 w 2089743"/>
                <a:gd name="connsiteY11" fmla="*/ 2897517 h 3098800"/>
                <a:gd name="connsiteX12" fmla="*/ 1287900 w 2089743"/>
                <a:gd name="connsiteY12" fmla="*/ 2389493 h 3098800"/>
                <a:gd name="connsiteX13" fmla="*/ 1287900 w 2089743"/>
                <a:gd name="connsiteY13" fmla="*/ 709307 h 3098800"/>
                <a:gd name="connsiteX14" fmla="*/ 779876 w 2089743"/>
                <a:gd name="connsiteY14" fmla="*/ 201283 h 3098800"/>
                <a:gd name="connsiteX15" fmla="*/ 0 w 2089743"/>
                <a:gd name="connsiteY15" fmla="*/ 201283 h 309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89743" h="3098800">
                  <a:moveTo>
                    <a:pt x="0" y="0"/>
                  </a:moveTo>
                  <a:lnTo>
                    <a:pt x="896251" y="0"/>
                  </a:lnTo>
                  <a:cubicBezTo>
                    <a:pt x="1229584" y="0"/>
                    <a:pt x="1499804" y="270220"/>
                    <a:pt x="1499804" y="603553"/>
                  </a:cubicBezTo>
                  <a:lnTo>
                    <a:pt x="1499804" y="1424821"/>
                  </a:lnTo>
                  <a:lnTo>
                    <a:pt x="2089743" y="1424821"/>
                  </a:lnTo>
                  <a:lnTo>
                    <a:pt x="2089743" y="1667767"/>
                  </a:lnTo>
                  <a:lnTo>
                    <a:pt x="1499804" y="1667767"/>
                  </a:lnTo>
                  <a:lnTo>
                    <a:pt x="1499804" y="2495247"/>
                  </a:lnTo>
                  <a:cubicBezTo>
                    <a:pt x="1499804" y="2828580"/>
                    <a:pt x="1229584" y="3098800"/>
                    <a:pt x="896251" y="3098800"/>
                  </a:cubicBezTo>
                  <a:lnTo>
                    <a:pt x="0" y="3098800"/>
                  </a:lnTo>
                  <a:lnTo>
                    <a:pt x="0" y="2897517"/>
                  </a:lnTo>
                  <a:lnTo>
                    <a:pt x="779876" y="2897517"/>
                  </a:lnTo>
                  <a:cubicBezTo>
                    <a:pt x="1060450" y="2897517"/>
                    <a:pt x="1287900" y="2670067"/>
                    <a:pt x="1287900" y="2389493"/>
                  </a:cubicBezTo>
                  <a:lnTo>
                    <a:pt x="1287900" y="709307"/>
                  </a:lnTo>
                  <a:cubicBezTo>
                    <a:pt x="1287900" y="428733"/>
                    <a:pt x="1060450" y="201283"/>
                    <a:pt x="779876" y="201283"/>
                  </a:cubicBezTo>
                  <a:lnTo>
                    <a:pt x="0" y="20128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grpSp>
        <p:nvGrpSpPr>
          <p:cNvPr id="40" name="组合 39"/>
          <p:cNvGrpSpPr/>
          <p:nvPr/>
        </p:nvGrpSpPr>
        <p:grpSpPr>
          <a:xfrm>
            <a:off x="4988593" y="2385527"/>
            <a:ext cx="2307675" cy="2307675"/>
            <a:chOff x="4942163" y="2314437"/>
            <a:chExt cx="2307674" cy="2307674"/>
          </a:xfrm>
        </p:grpSpPr>
        <p:grpSp>
          <p:nvGrpSpPr>
            <p:cNvPr id="41" name="组合 40"/>
            <p:cNvGrpSpPr/>
            <p:nvPr/>
          </p:nvGrpSpPr>
          <p:grpSpPr>
            <a:xfrm>
              <a:off x="4942163" y="2314437"/>
              <a:ext cx="2307674" cy="2307674"/>
              <a:chOff x="4942163" y="2314437"/>
              <a:chExt cx="2307674" cy="2307674"/>
            </a:xfrm>
          </p:grpSpPr>
          <p:sp>
            <p:nvSpPr>
              <p:cNvPr id="45" name="椭圆 44"/>
              <p:cNvSpPr/>
              <p:nvPr/>
            </p:nvSpPr>
            <p:spPr>
              <a:xfrm>
                <a:off x="4942163" y="2314437"/>
                <a:ext cx="2307674" cy="2307674"/>
              </a:xfrm>
              <a:prstGeom prst="ellipse">
                <a:avLst/>
              </a:prstGeom>
              <a:gradFill flip="none" rotWithShape="1">
                <a:gsLst>
                  <a:gs pos="0">
                    <a:schemeClr val="bg1">
                      <a:lumMod val="85000"/>
                    </a:schemeClr>
                  </a:gs>
                  <a:gs pos="100000">
                    <a:schemeClr val="bg1"/>
                  </a:gs>
                </a:gsLst>
                <a:lin ang="2700000" scaled="1"/>
                <a:tileRect/>
              </a:gradFill>
              <a:ln w="19050">
                <a:gradFill flip="none" rotWithShape="1">
                  <a:gsLst>
                    <a:gs pos="0">
                      <a:schemeClr val="bg1"/>
                    </a:gs>
                    <a:gs pos="100000">
                      <a:schemeClr val="bg1">
                        <a:lumMod val="75000"/>
                      </a:schemeClr>
                    </a:gs>
                  </a:gsLst>
                  <a:lin ang="2700000" scaled="1"/>
                  <a:tileRect/>
                </a:gradFill>
              </a:ln>
              <a:effectLst>
                <a:outerShdw blurRad="368300" dist="1905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46" name="椭圆 45"/>
              <p:cNvSpPr/>
              <p:nvPr/>
            </p:nvSpPr>
            <p:spPr>
              <a:xfrm>
                <a:off x="5121440" y="2537479"/>
                <a:ext cx="1949119" cy="1949119"/>
              </a:xfrm>
              <a:prstGeom prst="ellipse">
                <a:avLst/>
              </a:prstGeom>
              <a:gradFill>
                <a:gsLst>
                  <a:gs pos="0">
                    <a:schemeClr val="bg1"/>
                  </a:gs>
                  <a:gs pos="100000">
                    <a:schemeClr val="bg1">
                      <a:lumMod val="75000"/>
                    </a:schemeClr>
                  </a:gs>
                </a:gsLst>
                <a:lin ang="2700000" scaled="1"/>
              </a:gradFill>
              <a:ln>
                <a:noFill/>
              </a:ln>
              <a:effectLst>
                <a:outerShdw blurRad="304800" dist="1270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grpSp>
          <p:nvGrpSpPr>
            <p:cNvPr id="42" name="Group 35"/>
            <p:cNvGrpSpPr>
              <a:grpSpLocks noChangeAspect="1"/>
            </p:cNvGrpSpPr>
            <p:nvPr/>
          </p:nvGrpSpPr>
          <p:grpSpPr bwMode="auto">
            <a:xfrm>
              <a:off x="6337616" y="2567111"/>
              <a:ext cx="659085" cy="1172531"/>
              <a:chOff x="3928" y="1833"/>
              <a:chExt cx="267" cy="475"/>
            </a:xfrm>
            <a:solidFill>
              <a:schemeClr val="bg1">
                <a:lumMod val="65000"/>
                <a:alpha val="50000"/>
              </a:schemeClr>
            </a:solidFill>
          </p:grpSpPr>
          <p:sp>
            <p:nvSpPr>
              <p:cNvPr id="43" name="Freeform 36"/>
              <p:cNvSpPr/>
              <p:nvPr/>
            </p:nvSpPr>
            <p:spPr bwMode="auto">
              <a:xfrm>
                <a:off x="3928" y="1833"/>
                <a:ext cx="15" cy="12"/>
              </a:xfrm>
              <a:custGeom>
                <a:avLst/>
                <a:gdLst>
                  <a:gd name="T0" fmla="*/ 5 w 6"/>
                  <a:gd name="T1" fmla="*/ 0 h 5"/>
                  <a:gd name="T2" fmla="*/ 0 w 6"/>
                  <a:gd name="T3" fmla="*/ 0 h 5"/>
                  <a:gd name="T4" fmla="*/ 0 w 6"/>
                  <a:gd name="T5" fmla="*/ 3 h 5"/>
                  <a:gd name="T6" fmla="*/ 0 w 6"/>
                  <a:gd name="T7" fmla="*/ 4 h 5"/>
                  <a:gd name="T8" fmla="*/ 0 w 6"/>
                  <a:gd name="T9" fmla="*/ 5 h 5"/>
                  <a:gd name="T10" fmla="*/ 1 w 6"/>
                  <a:gd name="T11" fmla="*/ 5 h 5"/>
                  <a:gd name="T12" fmla="*/ 5 w 6"/>
                  <a:gd name="T13" fmla="*/ 5 h 5"/>
                  <a:gd name="T14" fmla="*/ 6 w 6"/>
                  <a:gd name="T15" fmla="*/ 5 h 5"/>
                  <a:gd name="T16" fmla="*/ 6 w 6"/>
                  <a:gd name="T17" fmla="*/ 5 h 5"/>
                  <a:gd name="T18" fmla="*/ 6 w 6"/>
                  <a:gd name="T19" fmla="*/ 5 h 5"/>
                  <a:gd name="T20" fmla="*/ 6 w 6"/>
                  <a:gd name="T21" fmla="*/ 4 h 5"/>
                  <a:gd name="T22" fmla="*/ 6 w 6"/>
                  <a:gd name="T23" fmla="*/ 3 h 5"/>
                  <a:gd name="T24" fmla="*/ 6 w 6"/>
                  <a:gd name="T25" fmla="*/ 3 h 5"/>
                  <a:gd name="T26" fmla="*/ 5 w 6"/>
                  <a:gd name="T27" fmla="*/ 2 h 5"/>
                  <a:gd name="T28" fmla="*/ 5 w 6"/>
                  <a:gd name="T29" fmla="*/ 2 h 5"/>
                  <a:gd name="T30" fmla="*/ 5 w 6"/>
                  <a:gd name="T31" fmla="*/ 1 h 5"/>
                  <a:gd name="T32" fmla="*/ 5 w 6"/>
                  <a:gd name="T33"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 h="5">
                    <a:moveTo>
                      <a:pt x="5" y="0"/>
                    </a:moveTo>
                    <a:cubicBezTo>
                      <a:pt x="0" y="0"/>
                      <a:pt x="0" y="0"/>
                      <a:pt x="0" y="0"/>
                    </a:cubicBezTo>
                    <a:cubicBezTo>
                      <a:pt x="0" y="3"/>
                      <a:pt x="0" y="3"/>
                      <a:pt x="0" y="3"/>
                    </a:cubicBezTo>
                    <a:cubicBezTo>
                      <a:pt x="0" y="4"/>
                      <a:pt x="0" y="4"/>
                      <a:pt x="0" y="4"/>
                    </a:cubicBezTo>
                    <a:cubicBezTo>
                      <a:pt x="0" y="4"/>
                      <a:pt x="0" y="4"/>
                      <a:pt x="0" y="5"/>
                    </a:cubicBezTo>
                    <a:cubicBezTo>
                      <a:pt x="1" y="5"/>
                      <a:pt x="1" y="5"/>
                      <a:pt x="1" y="5"/>
                    </a:cubicBezTo>
                    <a:cubicBezTo>
                      <a:pt x="5" y="5"/>
                      <a:pt x="5" y="5"/>
                      <a:pt x="5" y="5"/>
                    </a:cubicBezTo>
                    <a:cubicBezTo>
                      <a:pt x="6" y="5"/>
                      <a:pt x="6" y="5"/>
                      <a:pt x="6" y="5"/>
                    </a:cubicBezTo>
                    <a:cubicBezTo>
                      <a:pt x="6" y="5"/>
                      <a:pt x="6" y="5"/>
                      <a:pt x="6" y="5"/>
                    </a:cubicBezTo>
                    <a:cubicBezTo>
                      <a:pt x="6" y="5"/>
                      <a:pt x="6" y="5"/>
                      <a:pt x="6" y="5"/>
                    </a:cubicBezTo>
                    <a:cubicBezTo>
                      <a:pt x="6" y="4"/>
                      <a:pt x="6" y="4"/>
                      <a:pt x="6" y="4"/>
                    </a:cubicBezTo>
                    <a:cubicBezTo>
                      <a:pt x="6" y="4"/>
                      <a:pt x="6" y="4"/>
                      <a:pt x="6" y="3"/>
                    </a:cubicBezTo>
                    <a:cubicBezTo>
                      <a:pt x="6" y="3"/>
                      <a:pt x="6" y="3"/>
                      <a:pt x="6" y="3"/>
                    </a:cubicBezTo>
                    <a:cubicBezTo>
                      <a:pt x="6" y="3"/>
                      <a:pt x="6" y="3"/>
                      <a:pt x="5" y="2"/>
                    </a:cubicBezTo>
                    <a:cubicBezTo>
                      <a:pt x="5" y="2"/>
                      <a:pt x="5" y="2"/>
                      <a:pt x="5" y="2"/>
                    </a:cubicBezTo>
                    <a:cubicBezTo>
                      <a:pt x="5" y="1"/>
                      <a:pt x="5" y="1"/>
                      <a:pt x="5" y="1"/>
                    </a:cubicBezTo>
                    <a:cubicBezTo>
                      <a:pt x="5" y="0"/>
                      <a:pt x="5" y="0"/>
                      <a:pt x="5"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35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44" name="Freeform 44"/>
              <p:cNvSpPr/>
              <p:nvPr/>
            </p:nvSpPr>
            <p:spPr bwMode="auto">
              <a:xfrm>
                <a:off x="4188" y="2298"/>
                <a:ext cx="7" cy="10"/>
              </a:xfrm>
              <a:custGeom>
                <a:avLst/>
                <a:gdLst>
                  <a:gd name="T0" fmla="*/ 1 w 3"/>
                  <a:gd name="T1" fmla="*/ 0 h 4"/>
                  <a:gd name="T2" fmla="*/ 0 w 3"/>
                  <a:gd name="T3" fmla="*/ 1 h 4"/>
                  <a:gd name="T4" fmla="*/ 0 w 3"/>
                  <a:gd name="T5" fmla="*/ 2 h 4"/>
                  <a:gd name="T6" fmla="*/ 1 w 3"/>
                  <a:gd name="T7" fmla="*/ 3 h 4"/>
                  <a:gd name="T8" fmla="*/ 1 w 3"/>
                  <a:gd name="T9" fmla="*/ 4 h 4"/>
                  <a:gd name="T10" fmla="*/ 2 w 3"/>
                  <a:gd name="T11" fmla="*/ 4 h 4"/>
                  <a:gd name="T12" fmla="*/ 2 w 3"/>
                  <a:gd name="T13" fmla="*/ 3 h 4"/>
                  <a:gd name="T14" fmla="*/ 3 w 3"/>
                  <a:gd name="T15" fmla="*/ 2 h 4"/>
                  <a:gd name="T16" fmla="*/ 2 w 3"/>
                  <a:gd name="T17" fmla="*/ 1 h 4"/>
                  <a:gd name="T18" fmla="*/ 2 w 3"/>
                  <a:gd name="T19" fmla="*/ 1 h 4"/>
                  <a:gd name="T20" fmla="*/ 1 w 3"/>
                  <a:gd name="T21"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 h="4">
                    <a:moveTo>
                      <a:pt x="1" y="0"/>
                    </a:moveTo>
                    <a:cubicBezTo>
                      <a:pt x="0" y="1"/>
                      <a:pt x="0" y="1"/>
                      <a:pt x="0" y="1"/>
                    </a:cubicBezTo>
                    <a:cubicBezTo>
                      <a:pt x="0" y="2"/>
                      <a:pt x="0" y="2"/>
                      <a:pt x="0" y="2"/>
                    </a:cubicBezTo>
                    <a:cubicBezTo>
                      <a:pt x="0" y="2"/>
                      <a:pt x="0" y="3"/>
                      <a:pt x="1" y="3"/>
                    </a:cubicBezTo>
                    <a:cubicBezTo>
                      <a:pt x="1" y="4"/>
                      <a:pt x="1" y="4"/>
                      <a:pt x="1" y="4"/>
                    </a:cubicBezTo>
                    <a:cubicBezTo>
                      <a:pt x="2" y="4"/>
                      <a:pt x="2" y="4"/>
                      <a:pt x="2" y="4"/>
                    </a:cubicBezTo>
                    <a:cubicBezTo>
                      <a:pt x="2" y="3"/>
                      <a:pt x="2" y="3"/>
                      <a:pt x="2" y="3"/>
                    </a:cubicBezTo>
                    <a:cubicBezTo>
                      <a:pt x="3" y="3"/>
                      <a:pt x="3" y="3"/>
                      <a:pt x="3" y="2"/>
                    </a:cubicBezTo>
                    <a:cubicBezTo>
                      <a:pt x="3" y="2"/>
                      <a:pt x="2" y="2"/>
                      <a:pt x="2" y="1"/>
                    </a:cubicBezTo>
                    <a:cubicBezTo>
                      <a:pt x="2" y="1"/>
                      <a:pt x="2" y="1"/>
                      <a:pt x="2" y="1"/>
                    </a:cubicBezTo>
                    <a:cubicBezTo>
                      <a:pt x="2" y="1"/>
                      <a:pt x="1" y="1"/>
                      <a:pt x="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35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grpSp>
      </p:grpSp>
      <p:grpSp>
        <p:nvGrpSpPr>
          <p:cNvPr id="47" name="组合 46"/>
          <p:cNvGrpSpPr/>
          <p:nvPr/>
        </p:nvGrpSpPr>
        <p:grpSpPr>
          <a:xfrm>
            <a:off x="3121729" y="1755840"/>
            <a:ext cx="1266207" cy="1862903"/>
            <a:chOff x="3075297" y="1684749"/>
            <a:chExt cx="1266206" cy="1862902"/>
          </a:xfrm>
        </p:grpSpPr>
        <p:grpSp>
          <p:nvGrpSpPr>
            <p:cNvPr id="48" name="组合 47"/>
            <p:cNvGrpSpPr/>
            <p:nvPr/>
          </p:nvGrpSpPr>
          <p:grpSpPr>
            <a:xfrm>
              <a:off x="3075297" y="1684749"/>
              <a:ext cx="1266206" cy="1862902"/>
              <a:chOff x="2993266" y="1723328"/>
              <a:chExt cx="1411736" cy="2077014"/>
            </a:xfrm>
          </p:grpSpPr>
          <p:sp>
            <p:nvSpPr>
              <p:cNvPr id="52" name="圆角矩形 51"/>
              <p:cNvSpPr/>
              <p:nvPr/>
            </p:nvSpPr>
            <p:spPr>
              <a:xfrm rot="2700000">
                <a:off x="2800568" y="2195908"/>
                <a:ext cx="2077014" cy="1131854"/>
              </a:xfrm>
              <a:prstGeom prst="roundRect">
                <a:avLst>
                  <a:gd name="adj" fmla="val 50000"/>
                </a:avLst>
              </a:prstGeom>
              <a:gradFill>
                <a:gsLst>
                  <a:gs pos="0">
                    <a:schemeClr val="tx1">
                      <a:alpha val="69000"/>
                    </a:schemeClr>
                  </a:gs>
                  <a:gs pos="100000">
                    <a:srgbClr val="F2F2F2">
                      <a:alpha val="0"/>
                    </a:srgbClr>
                  </a:gs>
                </a:gsLst>
                <a:lin ang="0" scaled="0"/>
              </a:gra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p>
            </p:txBody>
          </p:sp>
          <p:sp>
            <p:nvSpPr>
              <p:cNvPr id="53" name="椭圆 52"/>
              <p:cNvSpPr/>
              <p:nvPr/>
            </p:nvSpPr>
            <p:spPr>
              <a:xfrm>
                <a:off x="2993266" y="1901066"/>
                <a:ext cx="947668" cy="947668"/>
              </a:xfrm>
              <a:prstGeom prst="ellipse">
                <a:avLst/>
              </a:prstGeom>
              <a:gradFill flip="none" rotWithShape="1">
                <a:gsLst>
                  <a:gs pos="0">
                    <a:schemeClr val="bg1">
                      <a:lumMod val="85000"/>
                    </a:schemeClr>
                  </a:gs>
                  <a:gs pos="100000">
                    <a:schemeClr val="bg1"/>
                  </a:gs>
                </a:gsLst>
                <a:lin ang="2700000" scaled="1"/>
                <a:tileRect/>
              </a:gradFill>
              <a:ln w="12700">
                <a:gradFill flip="none" rotWithShape="1">
                  <a:gsLst>
                    <a:gs pos="0">
                      <a:schemeClr val="bg1"/>
                    </a:gs>
                    <a:gs pos="100000">
                      <a:schemeClr val="bg1">
                        <a:lumMod val="85000"/>
                      </a:schemeClr>
                    </a:gs>
                  </a:gsLst>
                  <a:lin ang="2700000" scaled="1"/>
                  <a:tileRect/>
                </a:gradFill>
              </a:ln>
              <a:effectLst>
                <a:outerShdw blurRad="254000" dist="1016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54" name="圆角矩形 53"/>
              <p:cNvSpPr/>
              <p:nvPr/>
            </p:nvSpPr>
            <p:spPr>
              <a:xfrm rot="2700000">
                <a:off x="2918202" y="2295926"/>
                <a:ext cx="1827603" cy="902439"/>
              </a:xfrm>
              <a:prstGeom prst="roundRect">
                <a:avLst>
                  <a:gd name="adj" fmla="val 50000"/>
                </a:avLst>
              </a:prstGeom>
              <a:gradFill>
                <a:gsLst>
                  <a:gs pos="0">
                    <a:schemeClr val="tx1">
                      <a:alpha val="55000"/>
                    </a:schemeClr>
                  </a:gs>
                  <a:gs pos="100000">
                    <a:srgbClr val="F2F2F2">
                      <a:alpha val="0"/>
                    </a:srgbClr>
                  </a:gs>
                </a:gsLst>
                <a:lin ang="0" scaled="0"/>
              </a:gradFill>
              <a:ln>
                <a:noFill/>
              </a:ln>
              <a:effectLst>
                <a:softEdge rad="508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p>
            </p:txBody>
          </p:sp>
          <p:sp>
            <p:nvSpPr>
              <p:cNvPr id="55" name="椭圆 54"/>
              <p:cNvSpPr/>
              <p:nvPr/>
            </p:nvSpPr>
            <p:spPr>
              <a:xfrm>
                <a:off x="3086100" y="1993900"/>
                <a:ext cx="762000" cy="762000"/>
              </a:xfrm>
              <a:prstGeom prst="ellipse">
                <a:avLst/>
              </a:prstGeom>
              <a:gradFill flip="none" rotWithShape="1">
                <a:gsLst>
                  <a:gs pos="0">
                    <a:schemeClr val="bg1">
                      <a:lumMod val="85000"/>
                    </a:schemeClr>
                  </a:gs>
                  <a:gs pos="100000">
                    <a:schemeClr val="bg1"/>
                  </a:gs>
                </a:gsLst>
                <a:lin ang="2700000" scaled="1"/>
                <a:tileRect/>
              </a:gradFill>
              <a:ln w="12700">
                <a:gradFill flip="none" rotWithShape="1">
                  <a:gsLst>
                    <a:gs pos="0">
                      <a:schemeClr val="bg1"/>
                    </a:gs>
                    <a:gs pos="100000">
                      <a:schemeClr val="bg1">
                        <a:lumMod val="85000"/>
                      </a:schemeClr>
                    </a:gs>
                  </a:gsLst>
                  <a:lin ang="2700000" scaled="1"/>
                  <a:tileRect/>
                </a:gradFill>
              </a:ln>
              <a:effectLst>
                <a:outerShdw blurRad="165100" dist="76200" dir="2700000" sx="97000" sy="97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grpSp>
          <p:nvGrpSpPr>
            <p:cNvPr id="49" name="组合 48"/>
            <p:cNvGrpSpPr/>
            <p:nvPr/>
          </p:nvGrpSpPr>
          <p:grpSpPr>
            <a:xfrm>
              <a:off x="3145018" y="1958461"/>
              <a:ext cx="685800" cy="594637"/>
              <a:chOff x="3145018" y="1958461"/>
              <a:chExt cx="685800" cy="594637"/>
            </a:xfrm>
          </p:grpSpPr>
          <p:sp>
            <p:nvSpPr>
              <p:cNvPr id="50" name="文本框 49"/>
              <p:cNvSpPr txBox="1"/>
              <p:nvPr/>
            </p:nvSpPr>
            <p:spPr>
              <a:xfrm>
                <a:off x="3145018" y="1958461"/>
                <a:ext cx="685800" cy="523220"/>
              </a:xfrm>
              <a:prstGeom prst="rect">
                <a:avLst/>
              </a:prstGeom>
              <a:noFill/>
            </p:spPr>
            <p:txBody>
              <a:bodyPr wrap="square" rtlCol="0">
                <a:spAutoFit/>
              </a:bodyPr>
              <a:lstStyle/>
              <a:p>
                <a:pPr algn="ctr"/>
                <a:r>
                  <a:rPr lang="en-US" altLang="zh-CN" sz="2800" dirty="0">
                    <a:solidFill>
                      <a:srgbClr val="01ACBE"/>
                    </a:solidFill>
                    <a:latin typeface="Impact" panose="020B0806030902050204" pitchFamily="34" charset="0"/>
                  </a:rPr>
                  <a:t>01</a:t>
                </a:r>
                <a:endParaRPr lang="zh-CN" altLang="en-US" sz="2800" dirty="0">
                  <a:solidFill>
                    <a:srgbClr val="01ACBE"/>
                  </a:solidFill>
                  <a:latin typeface="Impact" panose="020B0806030902050204" pitchFamily="34" charset="0"/>
                </a:endParaRPr>
              </a:p>
            </p:txBody>
          </p:sp>
          <p:sp>
            <p:nvSpPr>
              <p:cNvPr id="51" name="文本框 50"/>
              <p:cNvSpPr txBox="1"/>
              <p:nvPr/>
            </p:nvSpPr>
            <p:spPr>
              <a:xfrm>
                <a:off x="3220023" y="2306877"/>
                <a:ext cx="584875" cy="246221"/>
              </a:xfrm>
              <a:prstGeom prst="rect">
                <a:avLst/>
              </a:prstGeom>
              <a:noFill/>
            </p:spPr>
            <p:txBody>
              <a:bodyPr wrap="square" rtlCol="0">
                <a:spAutoFit/>
              </a:bodyPr>
              <a:lstStyle/>
              <a:p>
                <a:r>
                  <a:rPr lang="en-US" altLang="zh-CN" sz="1000" dirty="0">
                    <a:solidFill>
                      <a:schemeClr val="bg1">
                        <a:lumMod val="65000"/>
                      </a:schemeClr>
                    </a:solidFill>
                    <a:latin typeface="Impact" panose="020B0806030902050204" pitchFamily="34" charset="0"/>
                  </a:rPr>
                  <a:t>OPTION</a:t>
                </a:r>
                <a:endParaRPr lang="zh-CN" altLang="en-US" sz="1000" dirty="0">
                  <a:solidFill>
                    <a:schemeClr val="bg1">
                      <a:lumMod val="65000"/>
                    </a:schemeClr>
                  </a:solidFill>
                  <a:latin typeface="Impact" panose="020B0806030902050204" pitchFamily="34" charset="0"/>
                </a:endParaRPr>
              </a:p>
            </p:txBody>
          </p:sp>
        </p:grpSp>
      </p:grpSp>
      <p:grpSp>
        <p:nvGrpSpPr>
          <p:cNvPr id="56" name="组合 55"/>
          <p:cNvGrpSpPr/>
          <p:nvPr/>
        </p:nvGrpSpPr>
        <p:grpSpPr>
          <a:xfrm>
            <a:off x="8112224" y="1755840"/>
            <a:ext cx="1266207" cy="1862903"/>
            <a:chOff x="8282297" y="1684749"/>
            <a:chExt cx="1266206" cy="1862902"/>
          </a:xfrm>
        </p:grpSpPr>
        <p:grpSp>
          <p:nvGrpSpPr>
            <p:cNvPr id="57" name="组合 56"/>
            <p:cNvGrpSpPr/>
            <p:nvPr/>
          </p:nvGrpSpPr>
          <p:grpSpPr>
            <a:xfrm>
              <a:off x="8282297" y="1684749"/>
              <a:ext cx="1266206" cy="1862902"/>
              <a:chOff x="2993266" y="1723328"/>
              <a:chExt cx="1411736" cy="2077014"/>
            </a:xfrm>
          </p:grpSpPr>
          <p:sp>
            <p:nvSpPr>
              <p:cNvPr id="61" name="圆角矩形 60"/>
              <p:cNvSpPr/>
              <p:nvPr/>
            </p:nvSpPr>
            <p:spPr>
              <a:xfrm rot="2700000">
                <a:off x="2800568" y="2195908"/>
                <a:ext cx="2077014" cy="1131854"/>
              </a:xfrm>
              <a:prstGeom prst="roundRect">
                <a:avLst>
                  <a:gd name="adj" fmla="val 50000"/>
                </a:avLst>
              </a:prstGeom>
              <a:gradFill>
                <a:gsLst>
                  <a:gs pos="0">
                    <a:schemeClr val="tx1">
                      <a:alpha val="69000"/>
                    </a:schemeClr>
                  </a:gs>
                  <a:gs pos="100000">
                    <a:srgbClr val="F2F2F2">
                      <a:alpha val="0"/>
                    </a:srgbClr>
                  </a:gs>
                </a:gsLst>
                <a:lin ang="0" scaled="0"/>
              </a:gra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p>
            </p:txBody>
          </p:sp>
          <p:sp>
            <p:nvSpPr>
              <p:cNvPr id="62" name="椭圆 61"/>
              <p:cNvSpPr/>
              <p:nvPr/>
            </p:nvSpPr>
            <p:spPr>
              <a:xfrm>
                <a:off x="2993266" y="1901066"/>
                <a:ext cx="947668" cy="947668"/>
              </a:xfrm>
              <a:prstGeom prst="ellipse">
                <a:avLst/>
              </a:prstGeom>
              <a:gradFill flip="none" rotWithShape="1">
                <a:gsLst>
                  <a:gs pos="0">
                    <a:schemeClr val="bg1">
                      <a:lumMod val="85000"/>
                    </a:schemeClr>
                  </a:gs>
                  <a:gs pos="100000">
                    <a:schemeClr val="bg1"/>
                  </a:gs>
                </a:gsLst>
                <a:lin ang="2700000" scaled="1"/>
                <a:tileRect/>
              </a:gradFill>
              <a:ln w="12700">
                <a:gradFill flip="none" rotWithShape="1">
                  <a:gsLst>
                    <a:gs pos="0">
                      <a:schemeClr val="bg1"/>
                    </a:gs>
                    <a:gs pos="100000">
                      <a:schemeClr val="bg1">
                        <a:lumMod val="85000"/>
                      </a:schemeClr>
                    </a:gs>
                  </a:gsLst>
                  <a:lin ang="2700000" scaled="1"/>
                  <a:tileRect/>
                </a:gradFill>
              </a:ln>
              <a:effectLst>
                <a:outerShdw blurRad="254000" dist="1016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63" name="圆角矩形 62"/>
              <p:cNvSpPr/>
              <p:nvPr/>
            </p:nvSpPr>
            <p:spPr>
              <a:xfrm rot="2700000">
                <a:off x="2918202" y="2295926"/>
                <a:ext cx="1827603" cy="902439"/>
              </a:xfrm>
              <a:prstGeom prst="roundRect">
                <a:avLst>
                  <a:gd name="adj" fmla="val 50000"/>
                </a:avLst>
              </a:prstGeom>
              <a:gradFill>
                <a:gsLst>
                  <a:gs pos="0">
                    <a:schemeClr val="tx1">
                      <a:alpha val="55000"/>
                    </a:schemeClr>
                  </a:gs>
                  <a:gs pos="100000">
                    <a:srgbClr val="F2F2F2">
                      <a:alpha val="0"/>
                    </a:srgbClr>
                  </a:gs>
                </a:gsLst>
                <a:lin ang="0" scaled="0"/>
              </a:gradFill>
              <a:ln>
                <a:noFill/>
              </a:ln>
              <a:effectLst>
                <a:softEdge rad="508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p>
            </p:txBody>
          </p:sp>
          <p:sp>
            <p:nvSpPr>
              <p:cNvPr id="64" name="椭圆 63"/>
              <p:cNvSpPr/>
              <p:nvPr/>
            </p:nvSpPr>
            <p:spPr>
              <a:xfrm>
                <a:off x="3086100" y="1993900"/>
                <a:ext cx="762000" cy="762000"/>
              </a:xfrm>
              <a:prstGeom prst="ellipse">
                <a:avLst/>
              </a:prstGeom>
              <a:gradFill flip="none" rotWithShape="1">
                <a:gsLst>
                  <a:gs pos="0">
                    <a:schemeClr val="bg1">
                      <a:lumMod val="85000"/>
                    </a:schemeClr>
                  </a:gs>
                  <a:gs pos="100000">
                    <a:schemeClr val="bg1"/>
                  </a:gs>
                </a:gsLst>
                <a:lin ang="2700000" scaled="1"/>
                <a:tileRect/>
              </a:gradFill>
              <a:ln w="12700">
                <a:gradFill flip="none" rotWithShape="1">
                  <a:gsLst>
                    <a:gs pos="0">
                      <a:schemeClr val="bg1"/>
                    </a:gs>
                    <a:gs pos="100000">
                      <a:schemeClr val="bg1">
                        <a:lumMod val="85000"/>
                      </a:schemeClr>
                    </a:gs>
                  </a:gsLst>
                  <a:lin ang="2700000" scaled="1"/>
                  <a:tileRect/>
                </a:gradFill>
              </a:ln>
              <a:effectLst>
                <a:outerShdw blurRad="165100" dist="76200" dir="2700000" sx="97000" sy="97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grpSp>
          <p:nvGrpSpPr>
            <p:cNvPr id="58" name="组合 57"/>
            <p:cNvGrpSpPr/>
            <p:nvPr/>
          </p:nvGrpSpPr>
          <p:grpSpPr>
            <a:xfrm>
              <a:off x="8344684" y="1958461"/>
              <a:ext cx="685800" cy="594637"/>
              <a:chOff x="3145018" y="1958461"/>
              <a:chExt cx="685800" cy="594637"/>
            </a:xfrm>
          </p:grpSpPr>
          <p:sp>
            <p:nvSpPr>
              <p:cNvPr id="59" name="文本框 58"/>
              <p:cNvSpPr txBox="1"/>
              <p:nvPr/>
            </p:nvSpPr>
            <p:spPr>
              <a:xfrm>
                <a:off x="3145018" y="1958461"/>
                <a:ext cx="685800" cy="523220"/>
              </a:xfrm>
              <a:prstGeom prst="rect">
                <a:avLst/>
              </a:prstGeom>
              <a:noFill/>
            </p:spPr>
            <p:txBody>
              <a:bodyPr wrap="square" rtlCol="0">
                <a:spAutoFit/>
              </a:bodyPr>
              <a:lstStyle/>
              <a:p>
                <a:pPr algn="ctr"/>
                <a:r>
                  <a:rPr lang="en-US" altLang="zh-CN" sz="2800" dirty="0">
                    <a:solidFill>
                      <a:srgbClr val="E87071"/>
                    </a:solidFill>
                    <a:latin typeface="Impact" panose="020B0806030902050204" pitchFamily="34" charset="0"/>
                  </a:rPr>
                  <a:t>02</a:t>
                </a:r>
                <a:endParaRPr lang="zh-CN" altLang="en-US" sz="2800" dirty="0">
                  <a:solidFill>
                    <a:srgbClr val="E87071"/>
                  </a:solidFill>
                  <a:latin typeface="Impact" panose="020B0806030902050204" pitchFamily="34" charset="0"/>
                </a:endParaRPr>
              </a:p>
            </p:txBody>
          </p:sp>
          <p:sp>
            <p:nvSpPr>
              <p:cNvPr id="60" name="文本框 59"/>
              <p:cNvSpPr txBox="1"/>
              <p:nvPr/>
            </p:nvSpPr>
            <p:spPr>
              <a:xfrm>
                <a:off x="3220023" y="2306877"/>
                <a:ext cx="584875" cy="246221"/>
              </a:xfrm>
              <a:prstGeom prst="rect">
                <a:avLst/>
              </a:prstGeom>
              <a:noFill/>
            </p:spPr>
            <p:txBody>
              <a:bodyPr wrap="square" rtlCol="0">
                <a:spAutoFit/>
              </a:bodyPr>
              <a:lstStyle/>
              <a:p>
                <a:r>
                  <a:rPr lang="en-US" altLang="zh-CN" sz="1000" dirty="0">
                    <a:solidFill>
                      <a:schemeClr val="bg1">
                        <a:lumMod val="65000"/>
                      </a:schemeClr>
                    </a:solidFill>
                    <a:latin typeface="Impact" panose="020B0806030902050204" pitchFamily="34" charset="0"/>
                  </a:rPr>
                  <a:t>OPTION</a:t>
                </a:r>
                <a:endParaRPr lang="zh-CN" altLang="en-US" sz="1000" dirty="0">
                  <a:solidFill>
                    <a:schemeClr val="bg1">
                      <a:lumMod val="65000"/>
                    </a:schemeClr>
                  </a:solidFill>
                  <a:latin typeface="Impact" panose="020B0806030902050204" pitchFamily="34" charset="0"/>
                </a:endParaRPr>
              </a:p>
            </p:txBody>
          </p:sp>
        </p:grpSp>
      </p:grpSp>
      <p:grpSp>
        <p:nvGrpSpPr>
          <p:cNvPr id="65" name="组合 64"/>
          <p:cNvGrpSpPr/>
          <p:nvPr/>
        </p:nvGrpSpPr>
        <p:grpSpPr>
          <a:xfrm>
            <a:off x="3121729" y="4084143"/>
            <a:ext cx="1266207" cy="1862903"/>
            <a:chOff x="3075297" y="1684749"/>
            <a:chExt cx="1266206" cy="1862902"/>
          </a:xfrm>
        </p:grpSpPr>
        <p:grpSp>
          <p:nvGrpSpPr>
            <p:cNvPr id="66" name="组合 65"/>
            <p:cNvGrpSpPr/>
            <p:nvPr/>
          </p:nvGrpSpPr>
          <p:grpSpPr>
            <a:xfrm>
              <a:off x="3075297" y="1684749"/>
              <a:ext cx="1266206" cy="1862902"/>
              <a:chOff x="2993266" y="1723328"/>
              <a:chExt cx="1411736" cy="2077014"/>
            </a:xfrm>
          </p:grpSpPr>
          <p:sp>
            <p:nvSpPr>
              <p:cNvPr id="70" name="圆角矩形 69"/>
              <p:cNvSpPr/>
              <p:nvPr/>
            </p:nvSpPr>
            <p:spPr>
              <a:xfrm rot="2700000">
                <a:off x="2800568" y="2195908"/>
                <a:ext cx="2077014" cy="1131854"/>
              </a:xfrm>
              <a:prstGeom prst="roundRect">
                <a:avLst>
                  <a:gd name="adj" fmla="val 50000"/>
                </a:avLst>
              </a:prstGeom>
              <a:gradFill>
                <a:gsLst>
                  <a:gs pos="0">
                    <a:schemeClr val="tx1">
                      <a:alpha val="69000"/>
                    </a:schemeClr>
                  </a:gs>
                  <a:gs pos="100000">
                    <a:srgbClr val="F2F2F2">
                      <a:alpha val="0"/>
                    </a:srgbClr>
                  </a:gs>
                </a:gsLst>
                <a:lin ang="0" scaled="0"/>
              </a:gra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p>
            </p:txBody>
          </p:sp>
          <p:sp>
            <p:nvSpPr>
              <p:cNvPr id="71" name="椭圆 70"/>
              <p:cNvSpPr/>
              <p:nvPr/>
            </p:nvSpPr>
            <p:spPr>
              <a:xfrm>
                <a:off x="2993266" y="1901066"/>
                <a:ext cx="947668" cy="947668"/>
              </a:xfrm>
              <a:prstGeom prst="ellipse">
                <a:avLst/>
              </a:prstGeom>
              <a:gradFill flip="none" rotWithShape="1">
                <a:gsLst>
                  <a:gs pos="0">
                    <a:schemeClr val="bg1">
                      <a:lumMod val="85000"/>
                    </a:schemeClr>
                  </a:gs>
                  <a:gs pos="100000">
                    <a:schemeClr val="bg1"/>
                  </a:gs>
                </a:gsLst>
                <a:lin ang="2700000" scaled="1"/>
                <a:tileRect/>
              </a:gradFill>
              <a:ln w="12700">
                <a:gradFill flip="none" rotWithShape="1">
                  <a:gsLst>
                    <a:gs pos="0">
                      <a:schemeClr val="bg1"/>
                    </a:gs>
                    <a:gs pos="100000">
                      <a:schemeClr val="bg1">
                        <a:lumMod val="85000"/>
                      </a:schemeClr>
                    </a:gs>
                  </a:gsLst>
                  <a:lin ang="2700000" scaled="1"/>
                  <a:tileRect/>
                </a:gradFill>
              </a:ln>
              <a:effectLst>
                <a:outerShdw blurRad="254000" dist="1016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72" name="圆角矩形 71"/>
              <p:cNvSpPr/>
              <p:nvPr/>
            </p:nvSpPr>
            <p:spPr>
              <a:xfrm rot="2700000">
                <a:off x="2918202" y="2295926"/>
                <a:ext cx="1827603" cy="902439"/>
              </a:xfrm>
              <a:prstGeom prst="roundRect">
                <a:avLst>
                  <a:gd name="adj" fmla="val 50000"/>
                </a:avLst>
              </a:prstGeom>
              <a:gradFill>
                <a:gsLst>
                  <a:gs pos="0">
                    <a:schemeClr val="tx1">
                      <a:alpha val="55000"/>
                    </a:schemeClr>
                  </a:gs>
                  <a:gs pos="100000">
                    <a:srgbClr val="F2F2F2">
                      <a:alpha val="0"/>
                    </a:srgbClr>
                  </a:gs>
                </a:gsLst>
                <a:lin ang="0" scaled="0"/>
              </a:gradFill>
              <a:ln>
                <a:noFill/>
              </a:ln>
              <a:effectLst>
                <a:softEdge rad="508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p>
            </p:txBody>
          </p:sp>
          <p:sp>
            <p:nvSpPr>
              <p:cNvPr id="73" name="椭圆 72"/>
              <p:cNvSpPr/>
              <p:nvPr/>
            </p:nvSpPr>
            <p:spPr>
              <a:xfrm>
                <a:off x="3086100" y="1993900"/>
                <a:ext cx="762000" cy="762000"/>
              </a:xfrm>
              <a:prstGeom prst="ellipse">
                <a:avLst/>
              </a:prstGeom>
              <a:gradFill flip="none" rotWithShape="1">
                <a:gsLst>
                  <a:gs pos="0">
                    <a:schemeClr val="bg1">
                      <a:lumMod val="85000"/>
                    </a:schemeClr>
                  </a:gs>
                  <a:gs pos="100000">
                    <a:schemeClr val="bg1"/>
                  </a:gs>
                </a:gsLst>
                <a:lin ang="2700000" scaled="1"/>
                <a:tileRect/>
              </a:gradFill>
              <a:ln w="12700">
                <a:gradFill flip="none" rotWithShape="1">
                  <a:gsLst>
                    <a:gs pos="0">
                      <a:schemeClr val="bg1"/>
                    </a:gs>
                    <a:gs pos="100000">
                      <a:schemeClr val="bg1">
                        <a:lumMod val="85000"/>
                      </a:schemeClr>
                    </a:gs>
                  </a:gsLst>
                  <a:lin ang="2700000" scaled="1"/>
                  <a:tileRect/>
                </a:gradFill>
              </a:ln>
              <a:effectLst>
                <a:outerShdw blurRad="165100" dist="76200" dir="2700000" sx="97000" sy="97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grpSp>
          <p:nvGrpSpPr>
            <p:cNvPr id="67" name="组合 66"/>
            <p:cNvGrpSpPr/>
            <p:nvPr/>
          </p:nvGrpSpPr>
          <p:grpSpPr>
            <a:xfrm>
              <a:off x="3145018" y="1958461"/>
              <a:ext cx="685800" cy="594637"/>
              <a:chOff x="3145018" y="1958461"/>
              <a:chExt cx="685800" cy="594637"/>
            </a:xfrm>
          </p:grpSpPr>
          <p:sp>
            <p:nvSpPr>
              <p:cNvPr id="68" name="文本框 67"/>
              <p:cNvSpPr txBox="1"/>
              <p:nvPr/>
            </p:nvSpPr>
            <p:spPr>
              <a:xfrm>
                <a:off x="3145018" y="1958461"/>
                <a:ext cx="685800" cy="523220"/>
              </a:xfrm>
              <a:prstGeom prst="rect">
                <a:avLst/>
              </a:prstGeom>
              <a:noFill/>
            </p:spPr>
            <p:txBody>
              <a:bodyPr wrap="square" rtlCol="0">
                <a:spAutoFit/>
              </a:bodyPr>
              <a:lstStyle/>
              <a:p>
                <a:pPr algn="ctr"/>
                <a:r>
                  <a:rPr lang="en-US" altLang="zh-CN" sz="2800" dirty="0">
                    <a:solidFill>
                      <a:srgbClr val="6C407D"/>
                    </a:solidFill>
                    <a:latin typeface="Impact" panose="020B0806030902050204" pitchFamily="34" charset="0"/>
                  </a:rPr>
                  <a:t>03</a:t>
                </a:r>
                <a:endParaRPr lang="zh-CN" altLang="en-US" sz="2800" dirty="0">
                  <a:solidFill>
                    <a:srgbClr val="6C407D"/>
                  </a:solidFill>
                  <a:latin typeface="Impact" panose="020B0806030902050204" pitchFamily="34" charset="0"/>
                </a:endParaRPr>
              </a:p>
            </p:txBody>
          </p:sp>
          <p:sp>
            <p:nvSpPr>
              <p:cNvPr id="69" name="文本框 68"/>
              <p:cNvSpPr txBox="1"/>
              <p:nvPr/>
            </p:nvSpPr>
            <p:spPr>
              <a:xfrm>
                <a:off x="3220023" y="2306877"/>
                <a:ext cx="584875" cy="246221"/>
              </a:xfrm>
              <a:prstGeom prst="rect">
                <a:avLst/>
              </a:prstGeom>
              <a:noFill/>
            </p:spPr>
            <p:txBody>
              <a:bodyPr wrap="square" rtlCol="0">
                <a:spAutoFit/>
              </a:bodyPr>
              <a:lstStyle/>
              <a:p>
                <a:r>
                  <a:rPr lang="en-US" altLang="zh-CN" sz="1000" dirty="0">
                    <a:solidFill>
                      <a:schemeClr val="bg1">
                        <a:lumMod val="65000"/>
                      </a:schemeClr>
                    </a:solidFill>
                    <a:latin typeface="Impact" panose="020B0806030902050204" pitchFamily="34" charset="0"/>
                  </a:rPr>
                  <a:t>OPTION</a:t>
                </a:r>
                <a:endParaRPr lang="zh-CN" altLang="en-US" sz="1000" dirty="0">
                  <a:solidFill>
                    <a:schemeClr val="bg1">
                      <a:lumMod val="65000"/>
                    </a:schemeClr>
                  </a:solidFill>
                  <a:latin typeface="Impact" panose="020B0806030902050204" pitchFamily="34" charset="0"/>
                </a:endParaRPr>
              </a:p>
            </p:txBody>
          </p:sp>
        </p:grpSp>
      </p:grpSp>
      <p:grpSp>
        <p:nvGrpSpPr>
          <p:cNvPr id="74" name="组合 73"/>
          <p:cNvGrpSpPr/>
          <p:nvPr/>
        </p:nvGrpSpPr>
        <p:grpSpPr>
          <a:xfrm>
            <a:off x="8116545" y="4016599"/>
            <a:ext cx="1266207" cy="1862903"/>
            <a:chOff x="3075297" y="1684749"/>
            <a:chExt cx="1266206" cy="1862902"/>
          </a:xfrm>
        </p:grpSpPr>
        <p:grpSp>
          <p:nvGrpSpPr>
            <p:cNvPr id="75" name="组合 74"/>
            <p:cNvGrpSpPr/>
            <p:nvPr/>
          </p:nvGrpSpPr>
          <p:grpSpPr>
            <a:xfrm>
              <a:off x="3075297" y="1684749"/>
              <a:ext cx="1266206" cy="1862902"/>
              <a:chOff x="2993266" y="1723328"/>
              <a:chExt cx="1411736" cy="2077014"/>
            </a:xfrm>
          </p:grpSpPr>
          <p:sp>
            <p:nvSpPr>
              <p:cNvPr id="79" name="圆角矩形 78"/>
              <p:cNvSpPr/>
              <p:nvPr/>
            </p:nvSpPr>
            <p:spPr>
              <a:xfrm rot="2700000">
                <a:off x="2800568" y="2195908"/>
                <a:ext cx="2077014" cy="1131854"/>
              </a:xfrm>
              <a:prstGeom prst="roundRect">
                <a:avLst>
                  <a:gd name="adj" fmla="val 50000"/>
                </a:avLst>
              </a:prstGeom>
              <a:gradFill>
                <a:gsLst>
                  <a:gs pos="0">
                    <a:schemeClr val="tx1">
                      <a:alpha val="69000"/>
                    </a:schemeClr>
                  </a:gs>
                  <a:gs pos="100000">
                    <a:srgbClr val="F2F2F2">
                      <a:alpha val="0"/>
                    </a:srgbClr>
                  </a:gs>
                </a:gsLst>
                <a:lin ang="0" scaled="0"/>
              </a:gra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p>
            </p:txBody>
          </p:sp>
          <p:sp>
            <p:nvSpPr>
              <p:cNvPr id="80" name="椭圆 79"/>
              <p:cNvSpPr/>
              <p:nvPr/>
            </p:nvSpPr>
            <p:spPr>
              <a:xfrm>
                <a:off x="2993266" y="1901066"/>
                <a:ext cx="947668" cy="947668"/>
              </a:xfrm>
              <a:prstGeom prst="ellipse">
                <a:avLst/>
              </a:prstGeom>
              <a:gradFill flip="none" rotWithShape="1">
                <a:gsLst>
                  <a:gs pos="0">
                    <a:schemeClr val="bg1">
                      <a:lumMod val="85000"/>
                    </a:schemeClr>
                  </a:gs>
                  <a:gs pos="100000">
                    <a:schemeClr val="bg1"/>
                  </a:gs>
                </a:gsLst>
                <a:lin ang="2700000" scaled="1"/>
                <a:tileRect/>
              </a:gradFill>
              <a:ln w="12700">
                <a:gradFill flip="none" rotWithShape="1">
                  <a:gsLst>
                    <a:gs pos="0">
                      <a:schemeClr val="bg1"/>
                    </a:gs>
                    <a:gs pos="100000">
                      <a:schemeClr val="bg1">
                        <a:lumMod val="85000"/>
                      </a:schemeClr>
                    </a:gs>
                  </a:gsLst>
                  <a:lin ang="2700000" scaled="1"/>
                  <a:tileRect/>
                </a:gradFill>
              </a:ln>
              <a:effectLst>
                <a:outerShdw blurRad="254000" dist="1016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81" name="圆角矩形 80"/>
              <p:cNvSpPr/>
              <p:nvPr/>
            </p:nvSpPr>
            <p:spPr>
              <a:xfrm rot="2700000">
                <a:off x="2918202" y="2295926"/>
                <a:ext cx="1827603" cy="902439"/>
              </a:xfrm>
              <a:prstGeom prst="roundRect">
                <a:avLst>
                  <a:gd name="adj" fmla="val 50000"/>
                </a:avLst>
              </a:prstGeom>
              <a:gradFill>
                <a:gsLst>
                  <a:gs pos="0">
                    <a:schemeClr val="tx1">
                      <a:alpha val="55000"/>
                    </a:schemeClr>
                  </a:gs>
                  <a:gs pos="100000">
                    <a:srgbClr val="F2F2F2">
                      <a:alpha val="0"/>
                    </a:srgbClr>
                  </a:gs>
                </a:gsLst>
                <a:lin ang="0" scaled="0"/>
              </a:gradFill>
              <a:ln>
                <a:noFill/>
              </a:ln>
              <a:effectLst>
                <a:softEdge rad="508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p>
            </p:txBody>
          </p:sp>
          <p:sp>
            <p:nvSpPr>
              <p:cNvPr id="82" name="椭圆 81"/>
              <p:cNvSpPr/>
              <p:nvPr/>
            </p:nvSpPr>
            <p:spPr>
              <a:xfrm>
                <a:off x="3086100" y="1993900"/>
                <a:ext cx="762000" cy="762000"/>
              </a:xfrm>
              <a:prstGeom prst="ellipse">
                <a:avLst/>
              </a:prstGeom>
              <a:gradFill flip="none" rotWithShape="1">
                <a:gsLst>
                  <a:gs pos="0">
                    <a:schemeClr val="bg1">
                      <a:lumMod val="85000"/>
                    </a:schemeClr>
                  </a:gs>
                  <a:gs pos="100000">
                    <a:schemeClr val="bg1"/>
                  </a:gs>
                </a:gsLst>
                <a:lin ang="2700000" scaled="1"/>
                <a:tileRect/>
              </a:gradFill>
              <a:ln w="12700">
                <a:gradFill flip="none" rotWithShape="1">
                  <a:gsLst>
                    <a:gs pos="0">
                      <a:schemeClr val="bg1"/>
                    </a:gs>
                    <a:gs pos="100000">
                      <a:schemeClr val="bg1">
                        <a:lumMod val="85000"/>
                      </a:schemeClr>
                    </a:gs>
                  </a:gsLst>
                  <a:lin ang="2700000" scaled="1"/>
                  <a:tileRect/>
                </a:gradFill>
              </a:ln>
              <a:effectLst>
                <a:outerShdw blurRad="165100" dist="76200" dir="2700000" sx="97000" sy="97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grpSp>
          <p:nvGrpSpPr>
            <p:cNvPr id="76" name="组合 75"/>
            <p:cNvGrpSpPr/>
            <p:nvPr/>
          </p:nvGrpSpPr>
          <p:grpSpPr>
            <a:xfrm>
              <a:off x="3145018" y="1958461"/>
              <a:ext cx="685800" cy="594637"/>
              <a:chOff x="3145018" y="1958461"/>
              <a:chExt cx="685800" cy="594637"/>
            </a:xfrm>
          </p:grpSpPr>
          <p:sp>
            <p:nvSpPr>
              <p:cNvPr id="77" name="文本框 76"/>
              <p:cNvSpPr txBox="1"/>
              <p:nvPr/>
            </p:nvSpPr>
            <p:spPr>
              <a:xfrm>
                <a:off x="3145018" y="1958461"/>
                <a:ext cx="685800" cy="523220"/>
              </a:xfrm>
              <a:prstGeom prst="rect">
                <a:avLst/>
              </a:prstGeom>
              <a:noFill/>
            </p:spPr>
            <p:txBody>
              <a:bodyPr wrap="square" rtlCol="0">
                <a:spAutoFit/>
              </a:bodyPr>
              <a:lstStyle/>
              <a:p>
                <a:pPr algn="ctr"/>
                <a:r>
                  <a:rPr lang="en-US" altLang="zh-CN" sz="2800" dirty="0">
                    <a:solidFill>
                      <a:srgbClr val="FFA538"/>
                    </a:solidFill>
                    <a:latin typeface="Impact" panose="020B0806030902050204" pitchFamily="34" charset="0"/>
                  </a:rPr>
                  <a:t>04</a:t>
                </a:r>
                <a:endParaRPr lang="zh-CN" altLang="en-US" sz="2800" dirty="0">
                  <a:solidFill>
                    <a:srgbClr val="FFA538"/>
                  </a:solidFill>
                  <a:latin typeface="Impact" panose="020B0806030902050204" pitchFamily="34" charset="0"/>
                </a:endParaRPr>
              </a:p>
            </p:txBody>
          </p:sp>
          <p:sp>
            <p:nvSpPr>
              <p:cNvPr id="78" name="文本框 77"/>
              <p:cNvSpPr txBox="1"/>
              <p:nvPr/>
            </p:nvSpPr>
            <p:spPr>
              <a:xfrm>
                <a:off x="3220023" y="2306877"/>
                <a:ext cx="584875" cy="246221"/>
              </a:xfrm>
              <a:prstGeom prst="rect">
                <a:avLst/>
              </a:prstGeom>
              <a:noFill/>
            </p:spPr>
            <p:txBody>
              <a:bodyPr wrap="square" rtlCol="0">
                <a:spAutoFit/>
              </a:bodyPr>
              <a:lstStyle/>
              <a:p>
                <a:r>
                  <a:rPr lang="en-US" altLang="zh-CN" sz="1000" dirty="0">
                    <a:solidFill>
                      <a:schemeClr val="bg1">
                        <a:lumMod val="65000"/>
                      </a:schemeClr>
                    </a:solidFill>
                    <a:latin typeface="Impact" panose="020B0806030902050204" pitchFamily="34" charset="0"/>
                  </a:rPr>
                  <a:t>OPTION</a:t>
                </a:r>
                <a:endParaRPr lang="zh-CN" altLang="en-US" sz="1000" dirty="0">
                  <a:solidFill>
                    <a:schemeClr val="bg1">
                      <a:lumMod val="65000"/>
                    </a:schemeClr>
                  </a:solidFill>
                  <a:latin typeface="Impact" panose="020B0806030902050204" pitchFamily="34" charset="0"/>
                </a:endParaRPr>
              </a:p>
            </p:txBody>
          </p:sp>
        </p:grpSp>
      </p:grpSp>
      <p:pic>
        <p:nvPicPr>
          <p:cNvPr id="83" name="Picture 3" descr="D:\紧急报警\产品照片\可视化报警盒.jpg"/>
          <p:cNvPicPr>
            <a:picLocks noChangeAspect="1" noChangeArrowheads="1"/>
          </p:cNvPicPr>
          <p:nvPr/>
        </p:nvPicPr>
        <p:blipFill>
          <a:blip r:embed="rId1"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55484" y="3265982"/>
            <a:ext cx="362834" cy="595066"/>
          </a:xfrm>
          <a:prstGeom prst="rect">
            <a:avLst/>
          </a:prstGeom>
          <a:noFill/>
          <a:extLst>
            <a:ext uri="{909E8E84-426E-40DD-AFC4-6F175D3DCCD1}">
              <a14:hiddenFill xmlns:a14="http://schemas.microsoft.com/office/drawing/2010/main">
                <a:solidFill>
                  <a:srgbClr val="FFFFFF"/>
                </a:solidFill>
              </a14:hiddenFill>
            </a:ext>
          </a:extLst>
        </p:spPr>
      </p:pic>
      <p:pic>
        <p:nvPicPr>
          <p:cNvPr id="84" name="Picture 3" descr="E:\产品资料\一键报警设备\海康一键报警产品\产品图片\截图报警盒.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86906" y="3067787"/>
            <a:ext cx="465934" cy="721253"/>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85" name="Picture 7" descr="C:\Users\liuxilin\Desktop\多媒体报警柱重点参数和图片\产品图片\球机版\01.左透视.png"/>
          <p:cNvPicPr>
            <a:picLocks noChangeAspect="1" noChangeArrowheads="1"/>
          </p:cNvPicPr>
          <p:nvPr/>
        </p:nvPicPr>
        <p:blipFill>
          <a:blip r:embed="rId3" cstate="email"/>
          <a:srcRect/>
          <a:stretch>
            <a:fillRect/>
          </a:stretch>
        </p:blipFill>
        <p:spPr bwMode="auto">
          <a:xfrm>
            <a:off x="5934594" y="2897602"/>
            <a:ext cx="413573" cy="1031617"/>
          </a:xfrm>
          <a:prstGeom prst="rect">
            <a:avLst/>
          </a:prstGeom>
          <a:noFill/>
          <a:extLst>
            <a:ext uri="{909E8E84-426E-40DD-AFC4-6F175D3DCCD1}">
              <a14:hiddenFill xmlns:a14="http://schemas.microsoft.com/office/drawing/2010/main">
                <a:solidFill>
                  <a:srgbClr val="FFFFFF"/>
                </a:solidFill>
              </a14:hiddenFill>
            </a:ext>
          </a:extLst>
        </p:spPr>
      </p:pic>
      <p:sp>
        <p:nvSpPr>
          <p:cNvPr id="86" name="矩形 85"/>
          <p:cNvSpPr/>
          <p:nvPr/>
        </p:nvSpPr>
        <p:spPr>
          <a:xfrm>
            <a:off x="8958266" y="1817306"/>
            <a:ext cx="2606471" cy="923330"/>
          </a:xfrm>
          <a:prstGeom prst="rect">
            <a:avLst/>
          </a:prstGeom>
          <a:noFill/>
        </p:spPr>
        <p:txBody>
          <a:bodyPr wrap="square" rtlCol="0">
            <a:spAutoFit/>
          </a:bodyPr>
          <a:lstStyle/>
          <a:p>
            <a:pPr>
              <a:lnSpc>
                <a:spcPct val="150000"/>
              </a:lnSpc>
            </a:pPr>
            <a:r>
              <a:rPr lang="zh-CN" altLang="en-US" sz="1200" b="1" dirty="0">
                <a:solidFill>
                  <a:srgbClr val="000000"/>
                </a:solidFill>
                <a:latin typeface="微软雅黑" panose="020B0503020204020204" pitchFamily="34" charset="-122"/>
                <a:ea typeface="微软雅黑" panose="020B0503020204020204" pitchFamily="34" charset="-122"/>
              </a:rPr>
              <a:t>200W红外高清彩色摄像头；</a:t>
            </a:r>
            <a:endParaRPr lang="en-US" altLang="zh-CN" sz="1200" b="1" dirty="0">
              <a:solidFill>
                <a:srgbClr val="000000"/>
              </a:solidFill>
              <a:latin typeface="微软雅黑" panose="020B0503020204020204" pitchFamily="34" charset="-122"/>
              <a:ea typeface="微软雅黑" panose="020B0503020204020204" pitchFamily="34" charset="-122"/>
            </a:endParaRPr>
          </a:p>
          <a:p>
            <a:pPr>
              <a:lnSpc>
                <a:spcPct val="150000"/>
              </a:lnSpc>
            </a:pPr>
            <a:r>
              <a:rPr lang="zh-CN" altLang="en-US" sz="1200" b="1" dirty="0">
                <a:solidFill>
                  <a:srgbClr val="000000"/>
                </a:solidFill>
                <a:latin typeface="微软雅黑" panose="020B0503020204020204" pitchFamily="34" charset="-122"/>
                <a:ea typeface="微软雅黑" panose="020B0503020204020204" pitchFamily="34" charset="-122"/>
              </a:rPr>
              <a:t>分辨率1920*1080，帧率25fps；</a:t>
            </a:r>
            <a:endParaRPr lang="en-US" altLang="zh-CN" sz="1200" b="1" dirty="0">
              <a:solidFill>
                <a:srgbClr val="000000"/>
              </a:solidFill>
              <a:latin typeface="微软雅黑" panose="020B0503020204020204" pitchFamily="34" charset="-122"/>
              <a:ea typeface="微软雅黑" panose="020B0503020204020204" pitchFamily="34" charset="-122"/>
            </a:endParaRPr>
          </a:p>
          <a:p>
            <a:pPr>
              <a:lnSpc>
                <a:spcPct val="150000"/>
              </a:lnSpc>
            </a:pPr>
            <a:r>
              <a:rPr lang="zh-CN" altLang="en-US" sz="1200" b="1" dirty="0">
                <a:solidFill>
                  <a:srgbClr val="000000"/>
                </a:solidFill>
                <a:latin typeface="微软雅黑" panose="020B0503020204020204" pitchFamily="34" charset="-122"/>
                <a:ea typeface="微软雅黑" panose="020B0503020204020204" pitchFamily="34" charset="-122"/>
              </a:rPr>
              <a:t>支持H.264 SVC、H.265、</a:t>
            </a:r>
            <a:r>
              <a:rPr lang="en-US" altLang="zh-CN" sz="1200" b="1" dirty="0">
                <a:solidFill>
                  <a:srgbClr val="000000"/>
                </a:solidFill>
                <a:latin typeface="微软雅黑" panose="020B0503020204020204" pitchFamily="34" charset="-122"/>
                <a:ea typeface="微软雅黑" panose="020B0503020204020204" pitchFamily="34" charset="-122"/>
              </a:rPr>
              <a:t>H.264</a:t>
            </a:r>
            <a:endParaRPr lang="zh-CN" altLang="en-US" sz="1200" b="1" dirty="0">
              <a:solidFill>
                <a:srgbClr val="000000"/>
              </a:solidFill>
              <a:latin typeface="微软雅黑" panose="020B0503020204020204" pitchFamily="34" charset="-122"/>
              <a:ea typeface="微软雅黑" panose="020B0503020204020204" pitchFamily="34" charset="-122"/>
            </a:endParaRPr>
          </a:p>
        </p:txBody>
      </p:sp>
      <p:sp>
        <p:nvSpPr>
          <p:cNvPr id="87" name="矩形 86"/>
          <p:cNvSpPr/>
          <p:nvPr/>
        </p:nvSpPr>
        <p:spPr>
          <a:xfrm>
            <a:off x="9036244" y="4266323"/>
            <a:ext cx="2934224" cy="1200329"/>
          </a:xfrm>
          <a:prstGeom prst="rect">
            <a:avLst/>
          </a:prstGeom>
          <a:noFill/>
        </p:spPr>
        <p:txBody>
          <a:bodyPr wrap="square" rtlCol="0">
            <a:spAutoFit/>
          </a:bodyPr>
          <a:lstStyle/>
          <a:p>
            <a:pPr>
              <a:lnSpc>
                <a:spcPct val="150000"/>
              </a:lnSpc>
            </a:pPr>
            <a:r>
              <a:rPr lang="zh-CN" altLang="en-US" sz="1200" b="1" dirty="0">
                <a:solidFill>
                  <a:srgbClr val="000000"/>
                </a:solidFill>
                <a:latin typeface="微软雅黑" panose="020B0503020204020204" pitchFamily="34" charset="-122"/>
                <a:ea typeface="微软雅黑" panose="020B0503020204020204" pitchFamily="34" charset="-122"/>
              </a:rPr>
              <a:t>支持人脸检测、喧哗报警等智能侦测功能；</a:t>
            </a:r>
            <a:endParaRPr lang="en-US" altLang="zh-CN" sz="1200" b="1" dirty="0">
              <a:solidFill>
                <a:srgbClr val="000000"/>
              </a:solidFill>
              <a:latin typeface="微软雅黑" panose="020B0503020204020204" pitchFamily="34" charset="-122"/>
              <a:ea typeface="微软雅黑" panose="020B0503020204020204" pitchFamily="34" charset="-122"/>
            </a:endParaRPr>
          </a:p>
          <a:p>
            <a:pPr>
              <a:lnSpc>
                <a:spcPct val="150000"/>
              </a:lnSpc>
            </a:pPr>
            <a:r>
              <a:rPr lang="zh-CN" altLang="en-US" sz="1200" b="1" dirty="0">
                <a:solidFill>
                  <a:srgbClr val="000000"/>
                </a:solidFill>
                <a:latin typeface="微软雅黑" panose="020B0503020204020204" pitchFamily="34" charset="-122"/>
                <a:ea typeface="微软雅黑" panose="020B0503020204020204" pitchFamily="34" charset="-122"/>
              </a:rPr>
              <a:t>结合平台，可以实现呼叫转移（遇忙&amp;手动）、双向对讲、中心喊话、多方会话等功能；</a:t>
            </a:r>
            <a:endParaRPr lang="zh-CN" altLang="en-US" sz="1200" b="1" dirty="0">
              <a:solidFill>
                <a:srgbClr val="000000"/>
              </a:solidFill>
              <a:latin typeface="微软雅黑" panose="020B0503020204020204" pitchFamily="34" charset="-122"/>
              <a:ea typeface="微软雅黑" panose="020B0503020204020204" pitchFamily="34" charset="-122"/>
            </a:endParaRPr>
          </a:p>
        </p:txBody>
      </p:sp>
      <p:sp>
        <p:nvSpPr>
          <p:cNvPr id="88" name="矩形 87"/>
          <p:cNvSpPr/>
          <p:nvPr/>
        </p:nvSpPr>
        <p:spPr>
          <a:xfrm>
            <a:off x="4719308" y="4772182"/>
            <a:ext cx="2800767" cy="276999"/>
          </a:xfrm>
          <a:prstGeom prst="rect">
            <a:avLst/>
          </a:prstGeom>
        </p:spPr>
        <p:txBody>
          <a:bodyPr wrap="none">
            <a:spAutoFit/>
          </a:bodyPr>
          <a:lstStyle/>
          <a:p>
            <a:r>
              <a:rPr lang="zh-CN" altLang="en-US" sz="1200" b="1" dirty="0" smtClean="0">
                <a:solidFill>
                  <a:srgbClr val="FF0000"/>
                </a:solidFill>
                <a:latin typeface="微软雅黑" panose="020B0503020204020204" pitchFamily="34" charset="-122"/>
                <a:ea typeface="微软雅黑" panose="020B0503020204020204" pitchFamily="34" charset="-122"/>
              </a:rPr>
              <a:t>一键报警盒、一键报警柱、一键报警箱</a:t>
            </a:r>
            <a:endParaRPr lang="zh-CN" altLang="en-US" sz="1200" b="1" dirty="0">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p:transition spd="med">
    <p:fade/>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100" fill="hold"/>
                                            <p:tgtEl>
                                              <p:spTgt spid="40"/>
                                            </p:tgtEl>
                                            <p:attrNameLst>
                                              <p:attrName>ppt_w</p:attrName>
                                            </p:attrNameLst>
                                          </p:cBhvr>
                                          <p:tavLst>
                                            <p:tav tm="0">
                                              <p:val>
                                                <p:fltVal val="0"/>
                                              </p:val>
                                            </p:tav>
                                            <p:tav tm="100000">
                                              <p:val>
                                                <p:strVal val="#ppt_w"/>
                                              </p:val>
                                            </p:tav>
                                          </p:tavLst>
                                        </p:anim>
                                        <p:anim calcmode="lin" valueType="num">
                                          <p:cBhvr>
                                            <p:cTn id="8" dur="100" fill="hold"/>
                                            <p:tgtEl>
                                              <p:spTgt spid="40"/>
                                            </p:tgtEl>
                                            <p:attrNameLst>
                                              <p:attrName>ppt_h</p:attrName>
                                            </p:attrNameLst>
                                          </p:cBhvr>
                                          <p:tavLst>
                                            <p:tav tm="0">
                                              <p:val>
                                                <p:fltVal val="0"/>
                                              </p:val>
                                            </p:tav>
                                            <p:tav tm="100000">
                                              <p:val>
                                                <p:strVal val="#ppt_h"/>
                                              </p:val>
                                            </p:tav>
                                          </p:tavLst>
                                        </p:anim>
                                        <p:animEffect transition="in" filter="fade">
                                          <p:cBhvr>
                                            <p:cTn id="9" dur="100"/>
                                            <p:tgtEl>
                                              <p:spTgt spid="40"/>
                                            </p:tgtEl>
                                          </p:cBhvr>
                                        </p:animEffect>
                                      </p:childTnLst>
                                    </p:cTn>
                                  </p:par>
                                  <p:par>
                                    <p:cTn id="10" presetID="6" presetClass="emph" presetSubtype="0" fill="hold" nodeType="withEffect">
                                      <p:stCondLst>
                                        <p:cond delay="100"/>
                                      </p:stCondLst>
                                      <p:childTnLst>
                                        <p:animScale>
                                          <p:cBhvr>
                                            <p:cTn id="11" dur="100" fill="hold"/>
                                            <p:tgtEl>
                                              <p:spTgt spid="40"/>
                                            </p:tgtEl>
                                          </p:cBhvr>
                                          <p:by x="110000" y="110000"/>
                                        </p:animScale>
                                      </p:childTnLst>
                                    </p:cTn>
                                  </p:par>
                                  <p:par>
                                    <p:cTn id="12" presetID="6" presetClass="emph" presetSubtype="0" fill="hold" nodeType="withEffect">
                                      <p:stCondLst>
                                        <p:cond delay="200"/>
                                      </p:stCondLst>
                                      <p:childTnLst>
                                        <p:animScale>
                                          <p:cBhvr>
                                            <p:cTn id="13" dur="200" fill="hold"/>
                                            <p:tgtEl>
                                              <p:spTgt spid="40"/>
                                            </p:tgtEl>
                                          </p:cBhvr>
                                          <p:by x="90000" y="90000"/>
                                        </p:animScale>
                                      </p:childTnLst>
                                    </p:cTn>
                                  </p:par>
                                  <p:par>
                                    <p:cTn id="14" presetID="6" presetClass="emph" presetSubtype="0" fill="hold" nodeType="withEffect">
                                      <p:stCondLst>
                                        <p:cond delay="400"/>
                                      </p:stCondLst>
                                      <p:childTnLst>
                                        <p:animScale>
                                          <p:cBhvr>
                                            <p:cTn id="15" dur="100" fill="hold"/>
                                            <p:tgtEl>
                                              <p:spTgt spid="40"/>
                                            </p:tgtEl>
                                          </p:cBhvr>
                                          <p:by x="105000" y="105000"/>
                                        </p:animScale>
                                      </p:childTnLst>
                                    </p:cTn>
                                  </p:par>
                                  <p:par>
                                    <p:cTn id="16" presetID="6" presetClass="emph" presetSubtype="0" fill="hold" nodeType="withEffect">
                                      <p:stCondLst>
                                        <p:cond delay="500"/>
                                      </p:stCondLst>
                                      <p:childTnLst>
                                        <p:animScale>
                                          <p:cBhvr>
                                            <p:cTn id="17" dur="200" fill="hold"/>
                                            <p:tgtEl>
                                              <p:spTgt spid="40"/>
                                            </p:tgtEl>
                                          </p:cBhvr>
                                          <p:by x="95000" y="95000"/>
                                        </p:animScale>
                                      </p:childTnLst>
                                    </p:cTn>
                                  </p:par>
                                </p:childTnLst>
                              </p:cTn>
                            </p:par>
                            <p:par>
                              <p:cTn id="18" fill="hold">
                                <p:stCondLst>
                                  <p:cond delay="500"/>
                                </p:stCondLst>
                                <p:childTnLst>
                                  <p:par>
                                    <p:cTn id="19" presetID="16" presetClass="entr" presetSubtype="37" fill="hold" nodeType="afterEffect">
                                      <p:stCondLst>
                                        <p:cond delay="0"/>
                                      </p:stCondLst>
                                      <p:childTnLst>
                                        <p:set>
                                          <p:cBhvr>
                                            <p:cTn id="20" dur="1" fill="hold">
                                              <p:stCondLst>
                                                <p:cond delay="0"/>
                                              </p:stCondLst>
                                            </p:cTn>
                                            <p:tgtEl>
                                              <p:spTgt spid="37"/>
                                            </p:tgtEl>
                                            <p:attrNameLst>
                                              <p:attrName>style.visibility</p:attrName>
                                            </p:attrNameLst>
                                          </p:cBhvr>
                                          <p:to>
                                            <p:strVal val="visible"/>
                                          </p:to>
                                        </p:set>
                                        <p:animEffect transition="in" filter="barn(outVertical)">
                                          <p:cBhvr>
                                            <p:cTn id="21" dur="1000"/>
                                            <p:tgtEl>
                                              <p:spTgt spid="37"/>
                                            </p:tgtEl>
                                          </p:cBhvr>
                                        </p:animEffect>
                                      </p:childTnLst>
                                    </p:cTn>
                                  </p:par>
                                </p:childTnLst>
                              </p:cTn>
                            </p:par>
                            <p:par>
                              <p:cTn id="22" fill="hold">
                                <p:stCondLst>
                                  <p:cond delay="1500"/>
                                </p:stCondLst>
                                <p:childTnLst>
                                  <p:par>
                                    <p:cTn id="23" presetID="2" presetClass="entr" presetSubtype="8" accel="40000" fill="hold" nodeType="afterEffect" p14:presetBounceEnd="40000">
                                      <p:stCondLst>
                                        <p:cond delay="0"/>
                                      </p:stCondLst>
                                      <p:childTnLst>
                                        <p:set>
                                          <p:cBhvr>
                                            <p:cTn id="24" dur="1" fill="hold">
                                              <p:stCondLst>
                                                <p:cond delay="0"/>
                                              </p:stCondLst>
                                            </p:cTn>
                                            <p:tgtEl>
                                              <p:spTgt spid="47"/>
                                            </p:tgtEl>
                                            <p:attrNameLst>
                                              <p:attrName>style.visibility</p:attrName>
                                            </p:attrNameLst>
                                          </p:cBhvr>
                                          <p:to>
                                            <p:strVal val="visible"/>
                                          </p:to>
                                        </p:set>
                                        <p:anim calcmode="lin" valueType="num" p14:bounceEnd="40000">
                                          <p:cBhvr additive="base">
                                            <p:cTn id="25" dur="1500" fill="hold"/>
                                            <p:tgtEl>
                                              <p:spTgt spid="47"/>
                                            </p:tgtEl>
                                            <p:attrNameLst>
                                              <p:attrName>ppt_x</p:attrName>
                                            </p:attrNameLst>
                                          </p:cBhvr>
                                          <p:tavLst>
                                            <p:tav tm="0">
                                              <p:val>
                                                <p:strVal val="0-#ppt_w/2"/>
                                              </p:val>
                                            </p:tav>
                                            <p:tav tm="100000">
                                              <p:val>
                                                <p:strVal val="#ppt_x"/>
                                              </p:val>
                                            </p:tav>
                                          </p:tavLst>
                                        </p:anim>
                                        <p:anim calcmode="lin" valueType="num" p14:bounceEnd="40000">
                                          <p:cBhvr additive="base">
                                            <p:cTn id="26" dur="1500" fill="hold"/>
                                            <p:tgtEl>
                                              <p:spTgt spid="47"/>
                                            </p:tgtEl>
                                            <p:attrNameLst>
                                              <p:attrName>ppt_y</p:attrName>
                                            </p:attrNameLst>
                                          </p:cBhvr>
                                          <p:tavLst>
                                            <p:tav tm="0">
                                              <p:val>
                                                <p:strVal val="#ppt_y"/>
                                              </p:val>
                                            </p:tav>
                                            <p:tav tm="100000">
                                              <p:val>
                                                <p:strVal val="#ppt_y"/>
                                              </p:val>
                                            </p:tav>
                                          </p:tavLst>
                                        </p:anim>
                                      </p:childTnLst>
                                    </p:cTn>
                                  </p:par>
                                  <p:par>
                                    <p:cTn id="27" presetID="2" presetClass="entr" presetSubtype="2" accel="40000" fill="hold" nodeType="withEffect" p14:presetBounceEnd="40000">
                                      <p:stCondLst>
                                        <p:cond delay="500"/>
                                      </p:stCondLst>
                                      <p:childTnLst>
                                        <p:set>
                                          <p:cBhvr>
                                            <p:cTn id="28" dur="1" fill="hold">
                                              <p:stCondLst>
                                                <p:cond delay="0"/>
                                              </p:stCondLst>
                                            </p:cTn>
                                            <p:tgtEl>
                                              <p:spTgt spid="56"/>
                                            </p:tgtEl>
                                            <p:attrNameLst>
                                              <p:attrName>style.visibility</p:attrName>
                                            </p:attrNameLst>
                                          </p:cBhvr>
                                          <p:to>
                                            <p:strVal val="visible"/>
                                          </p:to>
                                        </p:set>
                                        <p:anim calcmode="lin" valueType="num" p14:bounceEnd="40000">
                                          <p:cBhvr additive="base">
                                            <p:cTn id="29" dur="1500" fill="hold"/>
                                            <p:tgtEl>
                                              <p:spTgt spid="56"/>
                                            </p:tgtEl>
                                            <p:attrNameLst>
                                              <p:attrName>ppt_x</p:attrName>
                                            </p:attrNameLst>
                                          </p:cBhvr>
                                          <p:tavLst>
                                            <p:tav tm="0">
                                              <p:val>
                                                <p:strVal val="1+#ppt_w/2"/>
                                              </p:val>
                                            </p:tav>
                                            <p:tav tm="100000">
                                              <p:val>
                                                <p:strVal val="#ppt_x"/>
                                              </p:val>
                                            </p:tav>
                                          </p:tavLst>
                                        </p:anim>
                                        <p:anim calcmode="lin" valueType="num" p14:bounceEnd="40000">
                                          <p:cBhvr additive="base">
                                            <p:cTn id="30" dur="1500" fill="hold"/>
                                            <p:tgtEl>
                                              <p:spTgt spid="56"/>
                                            </p:tgtEl>
                                            <p:attrNameLst>
                                              <p:attrName>ppt_y</p:attrName>
                                            </p:attrNameLst>
                                          </p:cBhvr>
                                          <p:tavLst>
                                            <p:tav tm="0">
                                              <p:val>
                                                <p:strVal val="#ppt_y"/>
                                              </p:val>
                                            </p:tav>
                                            <p:tav tm="100000">
                                              <p:val>
                                                <p:strVal val="#ppt_y"/>
                                              </p:val>
                                            </p:tav>
                                          </p:tavLst>
                                        </p:anim>
                                      </p:childTnLst>
                                    </p:cTn>
                                  </p:par>
                                  <p:par>
                                    <p:cTn id="31" presetID="2" presetClass="entr" presetSubtype="8" accel="40000" fill="hold" nodeType="withEffect" p14:presetBounceEnd="40000">
                                      <p:stCondLst>
                                        <p:cond delay="900"/>
                                      </p:stCondLst>
                                      <p:childTnLst>
                                        <p:set>
                                          <p:cBhvr>
                                            <p:cTn id="32" dur="1" fill="hold">
                                              <p:stCondLst>
                                                <p:cond delay="0"/>
                                              </p:stCondLst>
                                            </p:cTn>
                                            <p:tgtEl>
                                              <p:spTgt spid="65"/>
                                            </p:tgtEl>
                                            <p:attrNameLst>
                                              <p:attrName>style.visibility</p:attrName>
                                            </p:attrNameLst>
                                          </p:cBhvr>
                                          <p:to>
                                            <p:strVal val="visible"/>
                                          </p:to>
                                        </p:set>
                                        <p:anim calcmode="lin" valueType="num" p14:bounceEnd="40000">
                                          <p:cBhvr additive="base">
                                            <p:cTn id="33" dur="1500" fill="hold"/>
                                            <p:tgtEl>
                                              <p:spTgt spid="65"/>
                                            </p:tgtEl>
                                            <p:attrNameLst>
                                              <p:attrName>ppt_x</p:attrName>
                                            </p:attrNameLst>
                                          </p:cBhvr>
                                          <p:tavLst>
                                            <p:tav tm="0">
                                              <p:val>
                                                <p:strVal val="0-#ppt_w/2"/>
                                              </p:val>
                                            </p:tav>
                                            <p:tav tm="100000">
                                              <p:val>
                                                <p:strVal val="#ppt_x"/>
                                              </p:val>
                                            </p:tav>
                                          </p:tavLst>
                                        </p:anim>
                                        <p:anim calcmode="lin" valueType="num" p14:bounceEnd="40000">
                                          <p:cBhvr additive="base">
                                            <p:cTn id="34" dur="1500" fill="hold"/>
                                            <p:tgtEl>
                                              <p:spTgt spid="65"/>
                                            </p:tgtEl>
                                            <p:attrNameLst>
                                              <p:attrName>ppt_y</p:attrName>
                                            </p:attrNameLst>
                                          </p:cBhvr>
                                          <p:tavLst>
                                            <p:tav tm="0">
                                              <p:val>
                                                <p:strVal val="#ppt_y"/>
                                              </p:val>
                                            </p:tav>
                                            <p:tav tm="100000">
                                              <p:val>
                                                <p:strVal val="#ppt_y"/>
                                              </p:val>
                                            </p:tav>
                                          </p:tavLst>
                                        </p:anim>
                                      </p:childTnLst>
                                    </p:cTn>
                                  </p:par>
                                  <p:par>
                                    <p:cTn id="35" presetID="2" presetClass="entr" presetSubtype="2" accel="40000" fill="hold" nodeType="withEffect" p14:presetBounceEnd="40000">
                                      <p:stCondLst>
                                        <p:cond delay="1300"/>
                                      </p:stCondLst>
                                      <p:childTnLst>
                                        <p:set>
                                          <p:cBhvr>
                                            <p:cTn id="36" dur="1" fill="hold">
                                              <p:stCondLst>
                                                <p:cond delay="0"/>
                                              </p:stCondLst>
                                            </p:cTn>
                                            <p:tgtEl>
                                              <p:spTgt spid="74"/>
                                            </p:tgtEl>
                                            <p:attrNameLst>
                                              <p:attrName>style.visibility</p:attrName>
                                            </p:attrNameLst>
                                          </p:cBhvr>
                                          <p:to>
                                            <p:strVal val="visible"/>
                                          </p:to>
                                        </p:set>
                                        <p:anim calcmode="lin" valueType="num" p14:bounceEnd="40000">
                                          <p:cBhvr additive="base">
                                            <p:cTn id="37" dur="1500" fill="hold"/>
                                            <p:tgtEl>
                                              <p:spTgt spid="74"/>
                                            </p:tgtEl>
                                            <p:attrNameLst>
                                              <p:attrName>ppt_x</p:attrName>
                                            </p:attrNameLst>
                                          </p:cBhvr>
                                          <p:tavLst>
                                            <p:tav tm="0">
                                              <p:val>
                                                <p:strVal val="1+#ppt_w/2"/>
                                              </p:val>
                                            </p:tav>
                                            <p:tav tm="100000">
                                              <p:val>
                                                <p:strVal val="#ppt_x"/>
                                              </p:val>
                                            </p:tav>
                                          </p:tavLst>
                                        </p:anim>
                                        <p:anim calcmode="lin" valueType="num" p14:bounceEnd="40000">
                                          <p:cBhvr additive="base">
                                            <p:cTn id="38" dur="1500" fill="hold"/>
                                            <p:tgtEl>
                                              <p:spTgt spid="74"/>
                                            </p:tgtEl>
                                            <p:attrNameLst>
                                              <p:attrName>ppt_y</p:attrName>
                                            </p:attrNameLst>
                                          </p:cBhvr>
                                          <p:tavLst>
                                            <p:tav tm="0">
                                              <p:val>
                                                <p:strVal val="#ppt_y"/>
                                              </p:val>
                                            </p:tav>
                                            <p:tav tm="100000">
                                              <p:val>
                                                <p:strVal val="#ppt_y"/>
                                              </p:val>
                                            </p:tav>
                                          </p:tavLst>
                                        </p:anim>
                                      </p:childTnLst>
                                    </p:cTn>
                                  </p:par>
                                </p:childTnLst>
                              </p:cTn>
                            </p:par>
                            <p:par>
                              <p:cTn id="39" fill="hold">
                                <p:stCondLst>
                                  <p:cond delay="3000"/>
                                </p:stCondLst>
                                <p:childTnLst>
                                  <p:par>
                                    <p:cTn id="40" presetID="53" presetClass="entr" presetSubtype="16" fill="hold" nodeType="afterEffect">
                                      <p:stCondLst>
                                        <p:cond delay="0"/>
                                      </p:stCondLst>
                                      <p:childTnLst>
                                        <p:set>
                                          <p:cBhvr>
                                            <p:cTn id="41" dur="1" fill="hold">
                                              <p:stCondLst>
                                                <p:cond delay="0"/>
                                              </p:stCondLst>
                                            </p:cTn>
                                            <p:tgtEl>
                                              <p:spTgt spid="30"/>
                                            </p:tgtEl>
                                            <p:attrNameLst>
                                              <p:attrName>style.visibility</p:attrName>
                                            </p:attrNameLst>
                                          </p:cBhvr>
                                          <p:to>
                                            <p:strVal val="visible"/>
                                          </p:to>
                                        </p:set>
                                        <p:anim calcmode="lin" valueType="num">
                                          <p:cBhvr>
                                            <p:cTn id="42" dur="500" fill="hold"/>
                                            <p:tgtEl>
                                              <p:spTgt spid="30"/>
                                            </p:tgtEl>
                                            <p:attrNameLst>
                                              <p:attrName>ppt_w</p:attrName>
                                            </p:attrNameLst>
                                          </p:cBhvr>
                                          <p:tavLst>
                                            <p:tav tm="0">
                                              <p:val>
                                                <p:fltVal val="0"/>
                                              </p:val>
                                            </p:tav>
                                            <p:tav tm="100000">
                                              <p:val>
                                                <p:strVal val="#ppt_w"/>
                                              </p:val>
                                            </p:tav>
                                          </p:tavLst>
                                        </p:anim>
                                        <p:anim calcmode="lin" valueType="num">
                                          <p:cBhvr>
                                            <p:cTn id="43" dur="500" fill="hold"/>
                                            <p:tgtEl>
                                              <p:spTgt spid="30"/>
                                            </p:tgtEl>
                                            <p:attrNameLst>
                                              <p:attrName>ppt_h</p:attrName>
                                            </p:attrNameLst>
                                          </p:cBhvr>
                                          <p:tavLst>
                                            <p:tav tm="0">
                                              <p:val>
                                                <p:fltVal val="0"/>
                                              </p:val>
                                            </p:tav>
                                            <p:tav tm="100000">
                                              <p:val>
                                                <p:strVal val="#ppt_h"/>
                                              </p:val>
                                            </p:tav>
                                          </p:tavLst>
                                        </p:anim>
                                        <p:animEffect transition="in" filter="fade">
                                          <p:cBhvr>
                                            <p:cTn id="44" dur="500"/>
                                            <p:tgtEl>
                                              <p:spTgt spid="30"/>
                                            </p:tgtEl>
                                          </p:cBhvr>
                                        </p:animEffect>
                                      </p:childTnLst>
                                    </p:cTn>
                                  </p:par>
                                  <p:par>
                                    <p:cTn id="45" presetID="1" presetClass="entr" presetSubtype="0" fill="hold" nodeType="withEffect">
                                      <p:stCondLst>
                                        <p:cond delay="0"/>
                                      </p:stCondLst>
                                      <p:childTnLst>
                                        <p:set>
                                          <p:cBhvr>
                                            <p:cTn id="46" dur="1" fill="hold">
                                              <p:stCondLst>
                                                <p:cond delay="0"/>
                                              </p:stCondLst>
                                            </p:cTn>
                                            <p:tgtEl>
                                              <p:spTgt spid="8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84"/>
                                            </p:tgtEl>
                                            <p:attrNameLst>
                                              <p:attrName>style.visibility</p:attrName>
                                            </p:attrNameLst>
                                          </p:cBhvr>
                                          <p:to>
                                            <p:strVal val="visible"/>
                                          </p:to>
                                        </p:set>
                                      </p:childTnLst>
                                    </p:cTn>
                                  </p:par>
                                  <p:par>
                                    <p:cTn id="51" presetID="2" presetClass="entr" presetSubtype="4" fill="hold" nodeType="withEffect">
                                      <p:stCondLst>
                                        <p:cond delay="0"/>
                                      </p:stCondLst>
                                      <p:childTnLst>
                                        <p:set>
                                          <p:cBhvr>
                                            <p:cTn id="52" dur="1" fill="hold">
                                              <p:stCondLst>
                                                <p:cond delay="0"/>
                                              </p:stCondLst>
                                            </p:cTn>
                                            <p:tgtEl>
                                              <p:spTgt spid="85"/>
                                            </p:tgtEl>
                                            <p:attrNameLst>
                                              <p:attrName>style.visibility</p:attrName>
                                            </p:attrNameLst>
                                          </p:cBhvr>
                                          <p:to>
                                            <p:strVal val="visible"/>
                                          </p:to>
                                        </p:set>
                                        <p:anim calcmode="lin" valueType="num">
                                          <p:cBhvr additive="base">
                                            <p:cTn id="53" dur="500" fill="hold"/>
                                            <p:tgtEl>
                                              <p:spTgt spid="85"/>
                                            </p:tgtEl>
                                            <p:attrNameLst>
                                              <p:attrName>ppt_x</p:attrName>
                                            </p:attrNameLst>
                                          </p:cBhvr>
                                          <p:tavLst>
                                            <p:tav tm="0">
                                              <p:val>
                                                <p:strVal val="#ppt_x"/>
                                              </p:val>
                                            </p:tav>
                                            <p:tav tm="100000">
                                              <p:val>
                                                <p:strVal val="#ppt_x"/>
                                              </p:val>
                                            </p:tav>
                                          </p:tavLst>
                                        </p:anim>
                                        <p:anim calcmode="lin" valueType="num">
                                          <p:cBhvr additive="base">
                                            <p:cTn id="54" dur="500" fill="hold"/>
                                            <p:tgtEl>
                                              <p:spTgt spid="8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100" fill="hold"/>
                                            <p:tgtEl>
                                              <p:spTgt spid="40"/>
                                            </p:tgtEl>
                                            <p:attrNameLst>
                                              <p:attrName>ppt_w</p:attrName>
                                            </p:attrNameLst>
                                          </p:cBhvr>
                                          <p:tavLst>
                                            <p:tav tm="0">
                                              <p:val>
                                                <p:fltVal val="0"/>
                                              </p:val>
                                            </p:tav>
                                            <p:tav tm="100000">
                                              <p:val>
                                                <p:strVal val="#ppt_w"/>
                                              </p:val>
                                            </p:tav>
                                          </p:tavLst>
                                        </p:anim>
                                        <p:anim calcmode="lin" valueType="num">
                                          <p:cBhvr>
                                            <p:cTn id="8" dur="100" fill="hold"/>
                                            <p:tgtEl>
                                              <p:spTgt spid="40"/>
                                            </p:tgtEl>
                                            <p:attrNameLst>
                                              <p:attrName>ppt_h</p:attrName>
                                            </p:attrNameLst>
                                          </p:cBhvr>
                                          <p:tavLst>
                                            <p:tav tm="0">
                                              <p:val>
                                                <p:fltVal val="0"/>
                                              </p:val>
                                            </p:tav>
                                            <p:tav tm="100000">
                                              <p:val>
                                                <p:strVal val="#ppt_h"/>
                                              </p:val>
                                            </p:tav>
                                          </p:tavLst>
                                        </p:anim>
                                        <p:animEffect transition="in" filter="fade">
                                          <p:cBhvr>
                                            <p:cTn id="9" dur="100"/>
                                            <p:tgtEl>
                                              <p:spTgt spid="40"/>
                                            </p:tgtEl>
                                          </p:cBhvr>
                                        </p:animEffect>
                                      </p:childTnLst>
                                    </p:cTn>
                                  </p:par>
                                  <p:par>
                                    <p:cTn id="10" presetID="6" presetClass="emph" presetSubtype="0" fill="hold" nodeType="withEffect">
                                      <p:stCondLst>
                                        <p:cond delay="100"/>
                                      </p:stCondLst>
                                      <p:childTnLst>
                                        <p:animScale>
                                          <p:cBhvr>
                                            <p:cTn id="11" dur="100" fill="hold"/>
                                            <p:tgtEl>
                                              <p:spTgt spid="40"/>
                                            </p:tgtEl>
                                          </p:cBhvr>
                                          <p:by x="110000" y="110000"/>
                                        </p:animScale>
                                      </p:childTnLst>
                                    </p:cTn>
                                  </p:par>
                                  <p:par>
                                    <p:cTn id="12" presetID="6" presetClass="emph" presetSubtype="0" fill="hold" nodeType="withEffect">
                                      <p:stCondLst>
                                        <p:cond delay="200"/>
                                      </p:stCondLst>
                                      <p:childTnLst>
                                        <p:animScale>
                                          <p:cBhvr>
                                            <p:cTn id="13" dur="200" fill="hold"/>
                                            <p:tgtEl>
                                              <p:spTgt spid="40"/>
                                            </p:tgtEl>
                                          </p:cBhvr>
                                          <p:by x="90000" y="90000"/>
                                        </p:animScale>
                                      </p:childTnLst>
                                    </p:cTn>
                                  </p:par>
                                  <p:par>
                                    <p:cTn id="14" presetID="6" presetClass="emph" presetSubtype="0" fill="hold" nodeType="withEffect">
                                      <p:stCondLst>
                                        <p:cond delay="400"/>
                                      </p:stCondLst>
                                      <p:childTnLst>
                                        <p:animScale>
                                          <p:cBhvr>
                                            <p:cTn id="15" dur="100" fill="hold"/>
                                            <p:tgtEl>
                                              <p:spTgt spid="40"/>
                                            </p:tgtEl>
                                          </p:cBhvr>
                                          <p:by x="105000" y="105000"/>
                                        </p:animScale>
                                      </p:childTnLst>
                                    </p:cTn>
                                  </p:par>
                                  <p:par>
                                    <p:cTn id="16" presetID="6" presetClass="emph" presetSubtype="0" fill="hold" nodeType="withEffect">
                                      <p:stCondLst>
                                        <p:cond delay="500"/>
                                      </p:stCondLst>
                                      <p:childTnLst>
                                        <p:animScale>
                                          <p:cBhvr>
                                            <p:cTn id="17" dur="200" fill="hold"/>
                                            <p:tgtEl>
                                              <p:spTgt spid="40"/>
                                            </p:tgtEl>
                                          </p:cBhvr>
                                          <p:by x="95000" y="95000"/>
                                        </p:animScale>
                                      </p:childTnLst>
                                    </p:cTn>
                                  </p:par>
                                </p:childTnLst>
                              </p:cTn>
                            </p:par>
                            <p:par>
                              <p:cTn id="18" fill="hold">
                                <p:stCondLst>
                                  <p:cond delay="500"/>
                                </p:stCondLst>
                                <p:childTnLst>
                                  <p:par>
                                    <p:cTn id="19" presetID="16" presetClass="entr" presetSubtype="37" fill="hold" nodeType="afterEffect">
                                      <p:stCondLst>
                                        <p:cond delay="0"/>
                                      </p:stCondLst>
                                      <p:childTnLst>
                                        <p:set>
                                          <p:cBhvr>
                                            <p:cTn id="20" dur="1" fill="hold">
                                              <p:stCondLst>
                                                <p:cond delay="0"/>
                                              </p:stCondLst>
                                            </p:cTn>
                                            <p:tgtEl>
                                              <p:spTgt spid="37"/>
                                            </p:tgtEl>
                                            <p:attrNameLst>
                                              <p:attrName>style.visibility</p:attrName>
                                            </p:attrNameLst>
                                          </p:cBhvr>
                                          <p:to>
                                            <p:strVal val="visible"/>
                                          </p:to>
                                        </p:set>
                                        <p:animEffect transition="in" filter="barn(outVertical)">
                                          <p:cBhvr>
                                            <p:cTn id="21" dur="1000"/>
                                            <p:tgtEl>
                                              <p:spTgt spid="37"/>
                                            </p:tgtEl>
                                          </p:cBhvr>
                                        </p:animEffect>
                                      </p:childTnLst>
                                    </p:cTn>
                                  </p:par>
                                </p:childTnLst>
                              </p:cTn>
                            </p:par>
                            <p:par>
                              <p:cTn id="22" fill="hold">
                                <p:stCondLst>
                                  <p:cond delay="1500"/>
                                </p:stCondLst>
                                <p:childTnLst>
                                  <p:par>
                                    <p:cTn id="23" presetID="2" presetClass="entr" presetSubtype="8" accel="40000" fill="hold" nodeType="afterEffect">
                                      <p:stCondLst>
                                        <p:cond delay="0"/>
                                      </p:stCondLst>
                                      <p:childTnLst>
                                        <p:set>
                                          <p:cBhvr>
                                            <p:cTn id="24" dur="1" fill="hold">
                                              <p:stCondLst>
                                                <p:cond delay="0"/>
                                              </p:stCondLst>
                                            </p:cTn>
                                            <p:tgtEl>
                                              <p:spTgt spid="47"/>
                                            </p:tgtEl>
                                            <p:attrNameLst>
                                              <p:attrName>style.visibility</p:attrName>
                                            </p:attrNameLst>
                                          </p:cBhvr>
                                          <p:to>
                                            <p:strVal val="visible"/>
                                          </p:to>
                                        </p:set>
                                        <p:anim calcmode="lin" valueType="num">
                                          <p:cBhvr additive="base">
                                            <p:cTn id="25" dur="1500" fill="hold"/>
                                            <p:tgtEl>
                                              <p:spTgt spid="47"/>
                                            </p:tgtEl>
                                            <p:attrNameLst>
                                              <p:attrName>ppt_x</p:attrName>
                                            </p:attrNameLst>
                                          </p:cBhvr>
                                          <p:tavLst>
                                            <p:tav tm="0">
                                              <p:val>
                                                <p:strVal val="0-#ppt_w/2"/>
                                              </p:val>
                                            </p:tav>
                                            <p:tav tm="100000">
                                              <p:val>
                                                <p:strVal val="#ppt_x"/>
                                              </p:val>
                                            </p:tav>
                                          </p:tavLst>
                                        </p:anim>
                                        <p:anim calcmode="lin" valueType="num">
                                          <p:cBhvr additive="base">
                                            <p:cTn id="26" dur="1500" fill="hold"/>
                                            <p:tgtEl>
                                              <p:spTgt spid="47"/>
                                            </p:tgtEl>
                                            <p:attrNameLst>
                                              <p:attrName>ppt_y</p:attrName>
                                            </p:attrNameLst>
                                          </p:cBhvr>
                                          <p:tavLst>
                                            <p:tav tm="0">
                                              <p:val>
                                                <p:strVal val="#ppt_y"/>
                                              </p:val>
                                            </p:tav>
                                            <p:tav tm="100000">
                                              <p:val>
                                                <p:strVal val="#ppt_y"/>
                                              </p:val>
                                            </p:tav>
                                          </p:tavLst>
                                        </p:anim>
                                      </p:childTnLst>
                                    </p:cTn>
                                  </p:par>
                                  <p:par>
                                    <p:cTn id="27" presetID="2" presetClass="entr" presetSubtype="2" accel="40000" fill="hold" nodeType="withEffect">
                                      <p:stCondLst>
                                        <p:cond delay="500"/>
                                      </p:stCondLst>
                                      <p:childTnLst>
                                        <p:set>
                                          <p:cBhvr>
                                            <p:cTn id="28" dur="1" fill="hold">
                                              <p:stCondLst>
                                                <p:cond delay="0"/>
                                              </p:stCondLst>
                                            </p:cTn>
                                            <p:tgtEl>
                                              <p:spTgt spid="56"/>
                                            </p:tgtEl>
                                            <p:attrNameLst>
                                              <p:attrName>style.visibility</p:attrName>
                                            </p:attrNameLst>
                                          </p:cBhvr>
                                          <p:to>
                                            <p:strVal val="visible"/>
                                          </p:to>
                                        </p:set>
                                        <p:anim calcmode="lin" valueType="num">
                                          <p:cBhvr additive="base">
                                            <p:cTn id="29" dur="1500" fill="hold"/>
                                            <p:tgtEl>
                                              <p:spTgt spid="56"/>
                                            </p:tgtEl>
                                            <p:attrNameLst>
                                              <p:attrName>ppt_x</p:attrName>
                                            </p:attrNameLst>
                                          </p:cBhvr>
                                          <p:tavLst>
                                            <p:tav tm="0">
                                              <p:val>
                                                <p:strVal val="1+#ppt_w/2"/>
                                              </p:val>
                                            </p:tav>
                                            <p:tav tm="100000">
                                              <p:val>
                                                <p:strVal val="#ppt_x"/>
                                              </p:val>
                                            </p:tav>
                                          </p:tavLst>
                                        </p:anim>
                                        <p:anim calcmode="lin" valueType="num">
                                          <p:cBhvr additive="base">
                                            <p:cTn id="30" dur="1500" fill="hold"/>
                                            <p:tgtEl>
                                              <p:spTgt spid="56"/>
                                            </p:tgtEl>
                                            <p:attrNameLst>
                                              <p:attrName>ppt_y</p:attrName>
                                            </p:attrNameLst>
                                          </p:cBhvr>
                                          <p:tavLst>
                                            <p:tav tm="0">
                                              <p:val>
                                                <p:strVal val="#ppt_y"/>
                                              </p:val>
                                            </p:tav>
                                            <p:tav tm="100000">
                                              <p:val>
                                                <p:strVal val="#ppt_y"/>
                                              </p:val>
                                            </p:tav>
                                          </p:tavLst>
                                        </p:anim>
                                      </p:childTnLst>
                                    </p:cTn>
                                  </p:par>
                                  <p:par>
                                    <p:cTn id="31" presetID="2" presetClass="entr" presetSubtype="8" accel="40000" fill="hold" nodeType="withEffect">
                                      <p:stCondLst>
                                        <p:cond delay="900"/>
                                      </p:stCondLst>
                                      <p:childTnLst>
                                        <p:set>
                                          <p:cBhvr>
                                            <p:cTn id="32" dur="1" fill="hold">
                                              <p:stCondLst>
                                                <p:cond delay="0"/>
                                              </p:stCondLst>
                                            </p:cTn>
                                            <p:tgtEl>
                                              <p:spTgt spid="65"/>
                                            </p:tgtEl>
                                            <p:attrNameLst>
                                              <p:attrName>style.visibility</p:attrName>
                                            </p:attrNameLst>
                                          </p:cBhvr>
                                          <p:to>
                                            <p:strVal val="visible"/>
                                          </p:to>
                                        </p:set>
                                        <p:anim calcmode="lin" valueType="num">
                                          <p:cBhvr additive="base">
                                            <p:cTn id="33" dur="1500" fill="hold"/>
                                            <p:tgtEl>
                                              <p:spTgt spid="65"/>
                                            </p:tgtEl>
                                            <p:attrNameLst>
                                              <p:attrName>ppt_x</p:attrName>
                                            </p:attrNameLst>
                                          </p:cBhvr>
                                          <p:tavLst>
                                            <p:tav tm="0">
                                              <p:val>
                                                <p:strVal val="0-#ppt_w/2"/>
                                              </p:val>
                                            </p:tav>
                                            <p:tav tm="100000">
                                              <p:val>
                                                <p:strVal val="#ppt_x"/>
                                              </p:val>
                                            </p:tav>
                                          </p:tavLst>
                                        </p:anim>
                                        <p:anim calcmode="lin" valueType="num">
                                          <p:cBhvr additive="base">
                                            <p:cTn id="34" dur="1500" fill="hold"/>
                                            <p:tgtEl>
                                              <p:spTgt spid="65"/>
                                            </p:tgtEl>
                                            <p:attrNameLst>
                                              <p:attrName>ppt_y</p:attrName>
                                            </p:attrNameLst>
                                          </p:cBhvr>
                                          <p:tavLst>
                                            <p:tav tm="0">
                                              <p:val>
                                                <p:strVal val="#ppt_y"/>
                                              </p:val>
                                            </p:tav>
                                            <p:tav tm="100000">
                                              <p:val>
                                                <p:strVal val="#ppt_y"/>
                                              </p:val>
                                            </p:tav>
                                          </p:tavLst>
                                        </p:anim>
                                      </p:childTnLst>
                                    </p:cTn>
                                  </p:par>
                                  <p:par>
                                    <p:cTn id="35" presetID="2" presetClass="entr" presetSubtype="2" accel="40000" fill="hold" nodeType="withEffect">
                                      <p:stCondLst>
                                        <p:cond delay="1300"/>
                                      </p:stCondLst>
                                      <p:childTnLst>
                                        <p:set>
                                          <p:cBhvr>
                                            <p:cTn id="36" dur="1" fill="hold">
                                              <p:stCondLst>
                                                <p:cond delay="0"/>
                                              </p:stCondLst>
                                            </p:cTn>
                                            <p:tgtEl>
                                              <p:spTgt spid="74"/>
                                            </p:tgtEl>
                                            <p:attrNameLst>
                                              <p:attrName>style.visibility</p:attrName>
                                            </p:attrNameLst>
                                          </p:cBhvr>
                                          <p:to>
                                            <p:strVal val="visible"/>
                                          </p:to>
                                        </p:set>
                                        <p:anim calcmode="lin" valueType="num">
                                          <p:cBhvr additive="base">
                                            <p:cTn id="37" dur="1500" fill="hold"/>
                                            <p:tgtEl>
                                              <p:spTgt spid="74"/>
                                            </p:tgtEl>
                                            <p:attrNameLst>
                                              <p:attrName>ppt_x</p:attrName>
                                            </p:attrNameLst>
                                          </p:cBhvr>
                                          <p:tavLst>
                                            <p:tav tm="0">
                                              <p:val>
                                                <p:strVal val="1+#ppt_w/2"/>
                                              </p:val>
                                            </p:tav>
                                            <p:tav tm="100000">
                                              <p:val>
                                                <p:strVal val="#ppt_x"/>
                                              </p:val>
                                            </p:tav>
                                          </p:tavLst>
                                        </p:anim>
                                        <p:anim calcmode="lin" valueType="num">
                                          <p:cBhvr additive="base">
                                            <p:cTn id="38" dur="1500" fill="hold"/>
                                            <p:tgtEl>
                                              <p:spTgt spid="74"/>
                                            </p:tgtEl>
                                            <p:attrNameLst>
                                              <p:attrName>ppt_y</p:attrName>
                                            </p:attrNameLst>
                                          </p:cBhvr>
                                          <p:tavLst>
                                            <p:tav tm="0">
                                              <p:val>
                                                <p:strVal val="#ppt_y"/>
                                              </p:val>
                                            </p:tav>
                                            <p:tav tm="100000">
                                              <p:val>
                                                <p:strVal val="#ppt_y"/>
                                              </p:val>
                                            </p:tav>
                                          </p:tavLst>
                                        </p:anim>
                                      </p:childTnLst>
                                    </p:cTn>
                                  </p:par>
                                </p:childTnLst>
                              </p:cTn>
                            </p:par>
                            <p:par>
                              <p:cTn id="39" fill="hold">
                                <p:stCondLst>
                                  <p:cond delay="3000"/>
                                </p:stCondLst>
                                <p:childTnLst>
                                  <p:par>
                                    <p:cTn id="40" presetID="53" presetClass="entr" presetSubtype="16" fill="hold" nodeType="afterEffect">
                                      <p:stCondLst>
                                        <p:cond delay="0"/>
                                      </p:stCondLst>
                                      <p:childTnLst>
                                        <p:set>
                                          <p:cBhvr>
                                            <p:cTn id="41" dur="1" fill="hold">
                                              <p:stCondLst>
                                                <p:cond delay="0"/>
                                              </p:stCondLst>
                                            </p:cTn>
                                            <p:tgtEl>
                                              <p:spTgt spid="30"/>
                                            </p:tgtEl>
                                            <p:attrNameLst>
                                              <p:attrName>style.visibility</p:attrName>
                                            </p:attrNameLst>
                                          </p:cBhvr>
                                          <p:to>
                                            <p:strVal val="visible"/>
                                          </p:to>
                                        </p:set>
                                        <p:anim calcmode="lin" valueType="num">
                                          <p:cBhvr>
                                            <p:cTn id="42" dur="500" fill="hold"/>
                                            <p:tgtEl>
                                              <p:spTgt spid="30"/>
                                            </p:tgtEl>
                                            <p:attrNameLst>
                                              <p:attrName>ppt_w</p:attrName>
                                            </p:attrNameLst>
                                          </p:cBhvr>
                                          <p:tavLst>
                                            <p:tav tm="0">
                                              <p:val>
                                                <p:fltVal val="0"/>
                                              </p:val>
                                            </p:tav>
                                            <p:tav tm="100000">
                                              <p:val>
                                                <p:strVal val="#ppt_w"/>
                                              </p:val>
                                            </p:tav>
                                          </p:tavLst>
                                        </p:anim>
                                        <p:anim calcmode="lin" valueType="num">
                                          <p:cBhvr>
                                            <p:cTn id="43" dur="500" fill="hold"/>
                                            <p:tgtEl>
                                              <p:spTgt spid="30"/>
                                            </p:tgtEl>
                                            <p:attrNameLst>
                                              <p:attrName>ppt_h</p:attrName>
                                            </p:attrNameLst>
                                          </p:cBhvr>
                                          <p:tavLst>
                                            <p:tav tm="0">
                                              <p:val>
                                                <p:fltVal val="0"/>
                                              </p:val>
                                            </p:tav>
                                            <p:tav tm="100000">
                                              <p:val>
                                                <p:strVal val="#ppt_h"/>
                                              </p:val>
                                            </p:tav>
                                          </p:tavLst>
                                        </p:anim>
                                        <p:animEffect transition="in" filter="fade">
                                          <p:cBhvr>
                                            <p:cTn id="44" dur="500"/>
                                            <p:tgtEl>
                                              <p:spTgt spid="30"/>
                                            </p:tgtEl>
                                          </p:cBhvr>
                                        </p:animEffect>
                                      </p:childTnLst>
                                    </p:cTn>
                                  </p:par>
                                  <p:par>
                                    <p:cTn id="45" presetID="1" presetClass="entr" presetSubtype="0" fill="hold" nodeType="withEffect">
                                      <p:stCondLst>
                                        <p:cond delay="0"/>
                                      </p:stCondLst>
                                      <p:childTnLst>
                                        <p:set>
                                          <p:cBhvr>
                                            <p:cTn id="46" dur="1" fill="hold">
                                              <p:stCondLst>
                                                <p:cond delay="0"/>
                                              </p:stCondLst>
                                            </p:cTn>
                                            <p:tgtEl>
                                              <p:spTgt spid="8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84"/>
                                            </p:tgtEl>
                                            <p:attrNameLst>
                                              <p:attrName>style.visibility</p:attrName>
                                            </p:attrNameLst>
                                          </p:cBhvr>
                                          <p:to>
                                            <p:strVal val="visible"/>
                                          </p:to>
                                        </p:set>
                                      </p:childTnLst>
                                    </p:cTn>
                                  </p:par>
                                  <p:par>
                                    <p:cTn id="51" presetID="2" presetClass="entr" presetSubtype="4" fill="hold" nodeType="withEffect">
                                      <p:stCondLst>
                                        <p:cond delay="0"/>
                                      </p:stCondLst>
                                      <p:childTnLst>
                                        <p:set>
                                          <p:cBhvr>
                                            <p:cTn id="52" dur="1" fill="hold">
                                              <p:stCondLst>
                                                <p:cond delay="0"/>
                                              </p:stCondLst>
                                            </p:cTn>
                                            <p:tgtEl>
                                              <p:spTgt spid="85"/>
                                            </p:tgtEl>
                                            <p:attrNameLst>
                                              <p:attrName>style.visibility</p:attrName>
                                            </p:attrNameLst>
                                          </p:cBhvr>
                                          <p:to>
                                            <p:strVal val="visible"/>
                                          </p:to>
                                        </p:set>
                                        <p:anim calcmode="lin" valueType="num">
                                          <p:cBhvr additive="base">
                                            <p:cTn id="53" dur="500" fill="hold"/>
                                            <p:tgtEl>
                                              <p:spTgt spid="85"/>
                                            </p:tgtEl>
                                            <p:attrNameLst>
                                              <p:attrName>ppt_x</p:attrName>
                                            </p:attrNameLst>
                                          </p:cBhvr>
                                          <p:tavLst>
                                            <p:tav tm="0">
                                              <p:val>
                                                <p:strVal val="#ppt_x"/>
                                              </p:val>
                                            </p:tav>
                                            <p:tav tm="100000">
                                              <p:val>
                                                <p:strVal val="#ppt_x"/>
                                              </p:val>
                                            </p:tav>
                                          </p:tavLst>
                                        </p:anim>
                                        <p:anim calcmode="lin" valueType="num">
                                          <p:cBhvr additive="base">
                                            <p:cTn id="54" dur="500" fill="hold"/>
                                            <p:tgtEl>
                                              <p:spTgt spid="8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smtClean="0"/>
              <a:t>明眸人脸识别</a:t>
            </a:r>
            <a:endParaRPr lang="zh-CN" altLang="en-US" dirty="0"/>
          </a:p>
        </p:txBody>
      </p:sp>
      <p:pic>
        <p:nvPicPr>
          <p:cNvPr id="9" name="图片 8"/>
          <p:cNvPicPr>
            <a:picLocks noChangeAspect="1"/>
          </p:cNvPicPr>
          <p:nvPr/>
        </p:nvPicPr>
        <p:blipFill rotWithShape="1">
          <a:blip r:embed="rId1" cstate="print">
            <a:extLst>
              <a:ext uri="{28A0092B-C50C-407E-A947-70E740481C1C}">
                <a14:useLocalDpi xmlns:a14="http://schemas.microsoft.com/office/drawing/2010/main" val="0"/>
              </a:ext>
            </a:extLst>
          </a:blip>
          <a:srcRect l="36358" r="40953"/>
          <a:stretch>
            <a:fillRect/>
          </a:stretch>
        </p:blipFill>
        <p:spPr>
          <a:xfrm>
            <a:off x="2688226" y="1193370"/>
            <a:ext cx="826872" cy="2335845"/>
          </a:xfrm>
          <a:prstGeom prst="rect">
            <a:avLst/>
          </a:prstGeom>
        </p:spPr>
      </p:pic>
      <p:pic>
        <p:nvPicPr>
          <p:cNvPr id="12" name="图片 11"/>
          <p:cNvPicPr>
            <a:picLocks noChangeAspect="1"/>
          </p:cNvPicPr>
          <p:nvPr/>
        </p:nvPicPr>
        <p:blipFill rotWithShape="1">
          <a:blip r:embed="rId2" cstate="print">
            <a:extLst>
              <a:ext uri="{28A0092B-C50C-407E-A947-70E740481C1C}">
                <a14:useLocalDpi xmlns:a14="http://schemas.microsoft.com/office/drawing/2010/main" val="0"/>
              </a:ext>
            </a:extLst>
          </a:blip>
          <a:srcRect l="26271" r="25923"/>
          <a:stretch>
            <a:fillRect/>
          </a:stretch>
        </p:blipFill>
        <p:spPr>
          <a:xfrm>
            <a:off x="1504679" y="1434348"/>
            <a:ext cx="918464" cy="1332800"/>
          </a:xfrm>
          <a:prstGeom prst="rect">
            <a:avLst/>
          </a:prstGeom>
        </p:spPr>
      </p:pic>
      <p:sp>
        <p:nvSpPr>
          <p:cNvPr id="14" name="文本框 4"/>
          <p:cNvSpPr txBox="1"/>
          <p:nvPr/>
        </p:nvSpPr>
        <p:spPr>
          <a:xfrm>
            <a:off x="3218754" y="6272114"/>
            <a:ext cx="1212465" cy="317331"/>
          </a:xfrm>
          <a:prstGeom prst="rect">
            <a:avLst/>
          </a:prstGeom>
          <a:noFill/>
        </p:spPr>
        <p:txBody>
          <a:bodyPr wrap="square" rtlCol="0">
            <a:spAutoFit/>
          </a:bodyPr>
          <a:lstStyle>
            <a:defPPr>
              <a:defRPr lang="zh-CN"/>
            </a:defPPr>
            <a:lvl1pPr marR="0" lvl="0" indent="0" algn="ctr" fontAlgn="auto">
              <a:lnSpc>
                <a:spcPct val="120000"/>
              </a:lnSpc>
              <a:spcBef>
                <a:spcPts val="0"/>
              </a:spcBef>
              <a:spcAft>
                <a:spcPts val="0"/>
              </a:spcAft>
              <a:buClrTx/>
              <a:buSzTx/>
              <a:buFontTx/>
              <a:buNone/>
              <a:defRPr kumimoji="1" sz="1335" kern="1600">
                <a:solidFill>
                  <a:sysClr val="windowText" lastClr="000000">
                    <a:lumMod val="50000"/>
                    <a:lumOff val="50000"/>
                  </a:sysClr>
                </a:solidFill>
                <a:latin typeface="Arial" panose="020B0604020202020204"/>
                <a:ea typeface="微软雅黑" panose="020B0503020204020204" pitchFamily="34" charset="-122"/>
              </a:defRPr>
            </a:lvl1pPr>
          </a:lstStyle>
          <a:p>
            <a:r>
              <a:rPr lang="zh-CN" altLang="en-US" dirty="0" smtClean="0">
                <a:solidFill>
                  <a:schemeClr val="tx1"/>
                </a:solidFill>
              </a:rPr>
              <a:t>莆田二中</a:t>
            </a:r>
            <a:endParaRPr lang="zh-CN" altLang="en-US" dirty="0">
              <a:solidFill>
                <a:schemeClr val="tx1"/>
              </a:solidFill>
            </a:endParaRPr>
          </a:p>
        </p:txBody>
      </p:sp>
      <p:cxnSp>
        <p:nvCxnSpPr>
          <p:cNvPr id="15" name="直接连接符 14"/>
          <p:cNvCxnSpPr/>
          <p:nvPr/>
        </p:nvCxnSpPr>
        <p:spPr>
          <a:xfrm>
            <a:off x="3917534" y="2333914"/>
            <a:ext cx="1482093" cy="0"/>
          </a:xfrm>
          <a:prstGeom prst="line">
            <a:avLst/>
          </a:prstGeom>
          <a:noFill/>
          <a:ln w="19050" cap="flat" cmpd="sng" algn="ctr">
            <a:solidFill>
              <a:schemeClr val="tx1"/>
            </a:solidFill>
            <a:prstDash val="sysDot"/>
            <a:headEnd type="none" w="med" len="med"/>
            <a:tailEnd type="triangle" w="med" len="med"/>
          </a:ln>
          <a:effectLst/>
        </p:spPr>
      </p:cxnSp>
      <p:sp>
        <p:nvSpPr>
          <p:cNvPr id="16" name="文本框 4"/>
          <p:cNvSpPr txBox="1"/>
          <p:nvPr/>
        </p:nvSpPr>
        <p:spPr>
          <a:xfrm>
            <a:off x="7786243" y="6272113"/>
            <a:ext cx="1212465" cy="317331"/>
          </a:xfrm>
          <a:prstGeom prst="rect">
            <a:avLst/>
          </a:prstGeom>
          <a:noFill/>
        </p:spPr>
        <p:txBody>
          <a:bodyPr wrap="square" rtlCol="0">
            <a:spAutoFit/>
          </a:bodyPr>
          <a:lstStyle>
            <a:defPPr>
              <a:defRPr lang="zh-CN"/>
            </a:defPPr>
            <a:lvl1pPr marR="0" lvl="0" indent="0" algn="ctr" fontAlgn="auto">
              <a:lnSpc>
                <a:spcPct val="120000"/>
              </a:lnSpc>
              <a:spcBef>
                <a:spcPts val="0"/>
              </a:spcBef>
              <a:spcAft>
                <a:spcPts val="0"/>
              </a:spcAft>
              <a:buClrTx/>
              <a:buSzTx/>
              <a:buFontTx/>
              <a:buNone/>
              <a:defRPr kumimoji="1" sz="1335" kern="1600">
                <a:solidFill>
                  <a:sysClr val="windowText" lastClr="000000">
                    <a:lumMod val="50000"/>
                    <a:lumOff val="50000"/>
                  </a:sysClr>
                </a:solidFill>
                <a:latin typeface="Arial" panose="020B0604020202020204"/>
                <a:ea typeface="微软雅黑" panose="020B0503020204020204" pitchFamily="34" charset="-122"/>
              </a:defRPr>
            </a:lvl1pPr>
          </a:lstStyle>
          <a:p>
            <a:r>
              <a:rPr lang="zh-CN" altLang="en-US" dirty="0" smtClean="0">
                <a:solidFill>
                  <a:schemeClr val="tx1"/>
                </a:solidFill>
              </a:rPr>
              <a:t>杭十一中</a:t>
            </a:r>
            <a:endParaRPr lang="zh-CN" altLang="en-US" dirty="0">
              <a:solidFill>
                <a:schemeClr val="tx1"/>
              </a:solidFill>
            </a:endParaRPr>
          </a:p>
        </p:txBody>
      </p:sp>
      <p:sp>
        <p:nvSpPr>
          <p:cNvPr id="19" name="文本框 23"/>
          <p:cNvSpPr txBox="1">
            <a:spLocks noChangeArrowheads="1"/>
          </p:cNvSpPr>
          <p:nvPr/>
        </p:nvSpPr>
        <p:spPr bwMode="auto">
          <a:xfrm>
            <a:off x="5664710" y="908114"/>
            <a:ext cx="5719518" cy="2723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panose="020B0604020202020204" pitchFamily="34" charset="0"/>
                <a:ea typeface="微软雅黑" panose="020B0503020204020204" pitchFamily="34" charset="-122"/>
              </a:defRPr>
            </a:lvl1pPr>
            <a:lvl2pPr marL="742950" indent="-285750">
              <a:defRPr kumimoji="1">
                <a:solidFill>
                  <a:schemeClr val="tx1"/>
                </a:solidFill>
                <a:latin typeface="Arial" panose="020B0604020202020204" pitchFamily="34" charset="0"/>
                <a:ea typeface="微软雅黑" panose="020B0503020204020204" pitchFamily="34" charset="-122"/>
              </a:defRPr>
            </a:lvl2pPr>
            <a:lvl3pPr marL="1143000" indent="-228600">
              <a:defRPr kumimoji="1">
                <a:solidFill>
                  <a:schemeClr val="tx1"/>
                </a:solidFill>
                <a:latin typeface="Arial" panose="020B0604020202020204" pitchFamily="34" charset="0"/>
                <a:ea typeface="微软雅黑" panose="020B0503020204020204" pitchFamily="34" charset="-122"/>
              </a:defRPr>
            </a:lvl3pPr>
            <a:lvl4pPr marL="1600200" indent="-228600">
              <a:defRPr kumimoji="1">
                <a:solidFill>
                  <a:schemeClr val="tx1"/>
                </a:solidFill>
                <a:latin typeface="Arial" panose="020B0604020202020204" pitchFamily="34" charset="0"/>
                <a:ea typeface="微软雅黑" panose="020B0503020204020204" pitchFamily="34" charset="-122"/>
              </a:defRPr>
            </a:lvl4pPr>
            <a:lvl5pPr marL="2057400" indent="-228600">
              <a:defRPr kumimoji="1">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微软雅黑" panose="020B0503020204020204" pitchFamily="34" charset="-122"/>
              </a:defRPr>
            </a:lvl9pPr>
          </a:lstStyle>
          <a:p>
            <a:pPr marL="285750" indent="-285750">
              <a:lnSpc>
                <a:spcPct val="150000"/>
              </a:lnSpc>
              <a:buFont typeface="Arial" panose="020B0604020202020204" pitchFamily="34" charset="0"/>
              <a:buChar char="•"/>
            </a:pPr>
            <a:r>
              <a:rPr lang="zh-CN" altLang="en-US" sz="1600" b="1" dirty="0" smtClean="0">
                <a:latin typeface="微软雅黑" panose="020B0503020204020204" pitchFamily="34" charset="-122"/>
              </a:rPr>
              <a:t>方便</a:t>
            </a:r>
            <a:r>
              <a:rPr lang="zh-CN" altLang="en-US" sz="1200" b="1" dirty="0">
                <a:solidFill>
                  <a:srgbClr val="FF0000"/>
                </a:solidFill>
                <a:latin typeface="微软雅黑" panose="020B0503020204020204" pitchFamily="34" charset="-122"/>
              </a:rPr>
              <a:t>（ 10.1</a:t>
            </a:r>
            <a:r>
              <a:rPr lang="zh-CN" altLang="en-US" sz="1200" b="1" dirty="0" smtClean="0">
                <a:solidFill>
                  <a:srgbClr val="FF0000"/>
                </a:solidFill>
                <a:latin typeface="微软雅黑" panose="020B0503020204020204" pitchFamily="34" charset="-122"/>
              </a:rPr>
              <a:t>英寸屏</a:t>
            </a:r>
            <a:r>
              <a:rPr lang="zh-CN" altLang="en-US" sz="1200" b="1" dirty="0">
                <a:solidFill>
                  <a:srgbClr val="FF0000"/>
                </a:solidFill>
                <a:latin typeface="微软雅黑" panose="020B0503020204020204" pitchFamily="34" charset="-122"/>
              </a:rPr>
              <a:t>，1万人脸库</a:t>
            </a:r>
            <a:r>
              <a:rPr lang="zh-CN" altLang="en-US" sz="1200" b="1" dirty="0" smtClean="0">
                <a:solidFill>
                  <a:srgbClr val="FF0000"/>
                </a:solidFill>
                <a:latin typeface="微软雅黑" panose="020B0503020204020204" pitchFamily="34" charset="-122"/>
              </a:rPr>
              <a:t>，人</a:t>
            </a:r>
            <a:r>
              <a:rPr lang="zh-CN" altLang="en-US" sz="1200" b="1" dirty="0">
                <a:solidFill>
                  <a:srgbClr val="FF0000"/>
                </a:solidFill>
                <a:latin typeface="微软雅黑" panose="020B0503020204020204" pitchFamily="34" charset="-122"/>
              </a:rPr>
              <a:t>脸比对时间≤0.5S/人）</a:t>
            </a:r>
            <a:endParaRPr lang="en-US" altLang="zh-CN" sz="1200" b="1" dirty="0">
              <a:solidFill>
                <a:srgbClr val="FF0000"/>
              </a:solidFill>
              <a:latin typeface="微软雅黑" panose="020B0503020204020204" pitchFamily="34" charset="-122"/>
            </a:endParaRPr>
          </a:p>
          <a:p>
            <a:pPr>
              <a:lnSpc>
                <a:spcPct val="150000"/>
              </a:lnSpc>
            </a:pPr>
            <a:r>
              <a:rPr lang="en-US" altLang="zh-CN" sz="1200" dirty="0">
                <a:latin typeface="微软雅黑" panose="020B0503020204020204" pitchFamily="34" charset="-122"/>
                <a:cs typeface="+mn-ea"/>
              </a:rPr>
              <a:t> </a:t>
            </a:r>
            <a:r>
              <a:rPr lang="en-US" altLang="zh-CN" sz="1200" dirty="0" smtClean="0">
                <a:latin typeface="微软雅黑" panose="020B0503020204020204" pitchFamily="34" charset="-122"/>
                <a:cs typeface="+mn-ea"/>
              </a:rPr>
              <a:t>    </a:t>
            </a:r>
            <a:r>
              <a:rPr lang="zh-CN" altLang="zh-CN" sz="1200" dirty="0" smtClean="0">
                <a:latin typeface="微软雅黑" panose="020B0503020204020204" pitchFamily="34" charset="-122"/>
                <a:cs typeface="+mn-ea"/>
              </a:rPr>
              <a:t>用户无需</a:t>
            </a:r>
            <a:r>
              <a:rPr lang="zh-CN" altLang="zh-CN" sz="1200" dirty="0">
                <a:latin typeface="微软雅黑" panose="020B0503020204020204" pitchFamily="34" charset="-122"/>
                <a:cs typeface="+mn-ea"/>
              </a:rPr>
              <a:t>携带任何介质</a:t>
            </a:r>
            <a:r>
              <a:rPr lang="zh-CN" altLang="en-US" sz="1200" dirty="0" smtClean="0">
                <a:latin typeface="微软雅黑" panose="020B0503020204020204" pitchFamily="34" charset="-122"/>
                <a:cs typeface="+mn-ea"/>
              </a:rPr>
              <a:t>，刷脸</a:t>
            </a:r>
            <a:r>
              <a:rPr lang="zh-CN" altLang="zh-CN" sz="1200" dirty="0">
                <a:latin typeface="微软雅黑" panose="020B0503020204020204" pitchFamily="34" charset="-122"/>
                <a:cs typeface="+mn-ea"/>
              </a:rPr>
              <a:t>完成</a:t>
            </a:r>
            <a:r>
              <a:rPr lang="zh-CN" altLang="zh-CN" sz="1200" dirty="0" smtClean="0">
                <a:latin typeface="微软雅黑" panose="020B0503020204020204" pitchFamily="34" charset="-122"/>
                <a:cs typeface="+mn-ea"/>
              </a:rPr>
              <a:t>身份</a:t>
            </a:r>
            <a:r>
              <a:rPr lang="zh-CN" altLang="en-US" sz="1200" dirty="0" smtClean="0">
                <a:latin typeface="微软雅黑" panose="020B0503020204020204" pitchFamily="34" charset="-122"/>
                <a:cs typeface="+mn-ea"/>
              </a:rPr>
              <a:t>核验</a:t>
            </a:r>
            <a:endParaRPr lang="en-US" altLang="zh-CN" sz="1200" dirty="0" smtClean="0">
              <a:latin typeface="微软雅黑" panose="020B0503020204020204" pitchFamily="34" charset="-122"/>
              <a:cs typeface="+mn-ea"/>
            </a:endParaRPr>
          </a:p>
          <a:p>
            <a:pPr>
              <a:lnSpc>
                <a:spcPct val="150000"/>
              </a:lnSpc>
            </a:pPr>
            <a:r>
              <a:rPr lang="en-US" altLang="zh-CN" sz="1200" dirty="0">
                <a:latin typeface="微软雅黑" panose="020B0503020204020204" pitchFamily="34" charset="-122"/>
                <a:cs typeface="+mn-ea"/>
              </a:rPr>
              <a:t> </a:t>
            </a:r>
            <a:r>
              <a:rPr lang="en-US" altLang="zh-CN" sz="1200" dirty="0" smtClean="0">
                <a:latin typeface="微软雅黑" panose="020B0503020204020204" pitchFamily="34" charset="-122"/>
                <a:cs typeface="+mn-ea"/>
              </a:rPr>
              <a:t>    </a:t>
            </a:r>
            <a:r>
              <a:rPr lang="zh-CN" altLang="en-US" sz="1200" dirty="0" smtClean="0">
                <a:latin typeface="微软雅黑" panose="020B0503020204020204" pitchFamily="34" charset="-122"/>
                <a:cs typeface="+mn-ea"/>
              </a:rPr>
              <a:t>屏</a:t>
            </a:r>
            <a:r>
              <a:rPr lang="zh-CN" altLang="en-US" sz="1200" dirty="0">
                <a:latin typeface="微软雅黑" panose="020B0503020204020204" pitchFamily="34" charset="-122"/>
                <a:cs typeface="+mn-ea"/>
              </a:rPr>
              <a:t>显实时交互，</a:t>
            </a:r>
            <a:r>
              <a:rPr lang="zh-CN" altLang="en-US" sz="1200" dirty="0" smtClean="0">
                <a:latin typeface="微软雅黑" panose="020B0503020204020204" pitchFamily="34" charset="-122"/>
                <a:cs typeface="+mn-ea"/>
              </a:rPr>
              <a:t>进出方便快捷</a:t>
            </a:r>
            <a:endParaRPr lang="en-US" altLang="zh-CN" sz="1200" dirty="0" smtClean="0">
              <a:latin typeface="微软雅黑" panose="020B0503020204020204" pitchFamily="34" charset="-122"/>
              <a:cs typeface="+mn-ea"/>
            </a:endParaRPr>
          </a:p>
          <a:p>
            <a:pPr marL="285750" indent="-285750">
              <a:lnSpc>
                <a:spcPct val="150000"/>
              </a:lnSpc>
              <a:buFont typeface="Arial" panose="020B0604020202020204" pitchFamily="34" charset="0"/>
              <a:buChar char="•"/>
            </a:pPr>
            <a:r>
              <a:rPr lang="zh-CN" altLang="en-US" sz="1600" b="1" dirty="0">
                <a:latin typeface="微软雅黑" panose="020B0503020204020204" pitchFamily="34" charset="-122"/>
              </a:rPr>
              <a:t>可靠</a:t>
            </a:r>
            <a:r>
              <a:rPr lang="zh-CN" altLang="en-US" sz="1200" b="1" dirty="0" smtClean="0">
                <a:solidFill>
                  <a:srgbClr val="FF0000"/>
                </a:solidFill>
                <a:latin typeface="微软雅黑" panose="020B0503020204020204" pitchFamily="34" charset="-122"/>
              </a:rPr>
              <a:t>（ </a:t>
            </a:r>
            <a:r>
              <a:rPr lang="zh-CN" altLang="en-US" sz="1200" b="1" dirty="0">
                <a:solidFill>
                  <a:srgbClr val="FF0000"/>
                </a:solidFill>
                <a:latin typeface="微软雅黑" panose="020B0503020204020204" pitchFamily="34" charset="-122"/>
              </a:rPr>
              <a:t>200万广角宽动态摄像头，人脸验证准确率≥99%）</a:t>
            </a:r>
            <a:endParaRPr lang="en-US" altLang="zh-CN" sz="1200" b="1" dirty="0">
              <a:solidFill>
                <a:srgbClr val="FF0000"/>
              </a:solidFill>
              <a:latin typeface="微软雅黑" panose="020B0503020204020204" pitchFamily="34" charset="-122"/>
            </a:endParaRPr>
          </a:p>
          <a:p>
            <a:pPr>
              <a:lnSpc>
                <a:spcPct val="150000"/>
              </a:lnSpc>
            </a:pPr>
            <a:r>
              <a:rPr lang="en-US" altLang="zh-CN" sz="1400" dirty="0">
                <a:solidFill>
                  <a:srgbClr val="FF0000"/>
                </a:solidFill>
                <a:latin typeface="微软雅黑" panose="020B0503020204020204" pitchFamily="34" charset="-122"/>
              </a:rPr>
              <a:t> </a:t>
            </a:r>
            <a:r>
              <a:rPr lang="en-US" altLang="zh-CN" sz="1400" dirty="0" smtClean="0">
                <a:solidFill>
                  <a:srgbClr val="FF0000"/>
                </a:solidFill>
                <a:latin typeface="微软雅黑" panose="020B0503020204020204" pitchFamily="34" charset="-122"/>
              </a:rPr>
              <a:t>    </a:t>
            </a:r>
            <a:r>
              <a:rPr lang="zh-CN" altLang="en-US" sz="1200" dirty="0" smtClean="0">
                <a:latin typeface="微软雅黑" panose="020B0503020204020204" pitchFamily="34" charset="-122"/>
                <a:cs typeface="+mn-ea"/>
              </a:rPr>
              <a:t>视频</a:t>
            </a:r>
            <a:r>
              <a:rPr lang="en-US" altLang="zh-CN" sz="1200" dirty="0">
                <a:latin typeface="微软雅黑" panose="020B0503020204020204" pitchFamily="34" charset="-122"/>
                <a:cs typeface="+mn-ea"/>
              </a:rPr>
              <a:t>/</a:t>
            </a:r>
            <a:r>
              <a:rPr lang="zh-CN" altLang="en-US" sz="1200" dirty="0">
                <a:latin typeface="微软雅黑" panose="020B0503020204020204" pitchFamily="34" charset="-122"/>
                <a:cs typeface="+mn-ea"/>
              </a:rPr>
              <a:t>照片防假</a:t>
            </a:r>
            <a:r>
              <a:rPr lang="zh-CN" altLang="en-US" sz="1200" dirty="0" smtClean="0">
                <a:latin typeface="微软雅黑" panose="020B0503020204020204" pitchFamily="34" charset="-122"/>
                <a:cs typeface="+mn-ea"/>
              </a:rPr>
              <a:t>，</a:t>
            </a:r>
            <a:r>
              <a:rPr lang="zh-CN" altLang="en-US" sz="1200" dirty="0">
                <a:latin typeface="微软雅黑" panose="020B0503020204020204" pitchFamily="34" charset="-122"/>
                <a:cs typeface="+mn-ea"/>
              </a:rPr>
              <a:t>活体检测</a:t>
            </a:r>
            <a:r>
              <a:rPr lang="zh-CN" altLang="en-US" sz="1200" dirty="0" smtClean="0">
                <a:latin typeface="微软雅黑" panose="020B0503020204020204" pitchFamily="34" charset="-122"/>
                <a:cs typeface="+mn-ea"/>
              </a:rPr>
              <a:t>杜绝</a:t>
            </a:r>
            <a:r>
              <a:rPr lang="zh-CN" altLang="en-US" sz="1200" dirty="0">
                <a:latin typeface="微软雅黑" panose="020B0503020204020204" pitchFamily="34" charset="-122"/>
                <a:cs typeface="+mn-ea"/>
              </a:rPr>
              <a:t>非法代刷</a:t>
            </a:r>
            <a:endParaRPr lang="en-US" altLang="zh-CN" sz="1200" dirty="0">
              <a:latin typeface="微软雅黑" panose="020B0503020204020204" pitchFamily="34" charset="-122"/>
              <a:cs typeface="+mn-ea"/>
            </a:endParaRPr>
          </a:p>
          <a:p>
            <a:pPr>
              <a:lnSpc>
                <a:spcPct val="150000"/>
              </a:lnSpc>
            </a:pPr>
            <a:r>
              <a:rPr lang="en-US" altLang="zh-CN" sz="1200" dirty="0">
                <a:latin typeface="微软雅黑" panose="020B0503020204020204" pitchFamily="34" charset="-122"/>
                <a:cs typeface="+mn-ea"/>
              </a:rPr>
              <a:t> </a:t>
            </a:r>
            <a:r>
              <a:rPr lang="en-US" altLang="zh-CN" sz="1200" dirty="0" smtClean="0">
                <a:latin typeface="微软雅黑" panose="020B0503020204020204" pitchFamily="34" charset="-122"/>
                <a:cs typeface="+mn-ea"/>
              </a:rPr>
              <a:t>     </a:t>
            </a:r>
            <a:r>
              <a:rPr lang="zh-CN" altLang="en-US" sz="1200" dirty="0" smtClean="0">
                <a:latin typeface="微软雅黑" panose="020B0503020204020204" pitchFamily="34" charset="-122"/>
                <a:cs typeface="+mn-ea"/>
              </a:rPr>
              <a:t>人脸实时抓拍比对，便于事后查询</a:t>
            </a:r>
            <a:endParaRPr lang="en-US" altLang="zh-CN" sz="1200" dirty="0" smtClean="0">
              <a:latin typeface="微软雅黑" panose="020B0503020204020204" pitchFamily="34" charset="-122"/>
              <a:cs typeface="+mn-ea"/>
            </a:endParaRPr>
          </a:p>
          <a:p>
            <a:pPr marL="285750" indent="-285750">
              <a:lnSpc>
                <a:spcPct val="150000"/>
              </a:lnSpc>
              <a:buFont typeface="Arial" panose="020B0604020202020204" pitchFamily="34" charset="0"/>
              <a:buChar char="•"/>
            </a:pPr>
            <a:r>
              <a:rPr lang="zh-CN" altLang="en-US" sz="1600" b="1" dirty="0">
                <a:latin typeface="微软雅黑" panose="020B0503020204020204" pitchFamily="34" charset="-122"/>
              </a:rPr>
              <a:t>智能</a:t>
            </a:r>
            <a:r>
              <a:rPr lang="zh-CN" altLang="en-US" sz="1200" b="1" dirty="0" smtClean="0">
                <a:solidFill>
                  <a:srgbClr val="FF0000"/>
                </a:solidFill>
                <a:latin typeface="微软雅黑" panose="020B0503020204020204" pitchFamily="34" charset="-122"/>
              </a:rPr>
              <a:t>（前端内嵌深度学习算法）</a:t>
            </a:r>
            <a:endParaRPr lang="en-US" altLang="zh-CN" sz="1200" b="1" dirty="0">
              <a:solidFill>
                <a:srgbClr val="FF0000"/>
              </a:solidFill>
              <a:latin typeface="微软雅黑" panose="020B0503020204020204" pitchFamily="34" charset="-122"/>
            </a:endParaRPr>
          </a:p>
          <a:p>
            <a:pPr>
              <a:lnSpc>
                <a:spcPct val="150000"/>
              </a:lnSpc>
            </a:pPr>
            <a:r>
              <a:rPr lang="en-US" altLang="zh-CN" sz="1600" dirty="0">
                <a:latin typeface="微软雅黑" panose="020B0503020204020204" pitchFamily="34" charset="-122"/>
              </a:rPr>
              <a:t>     </a:t>
            </a:r>
            <a:r>
              <a:rPr lang="en-US" altLang="zh-CN" sz="1200" dirty="0">
                <a:latin typeface="微软雅黑" panose="020B0503020204020204" pitchFamily="34" charset="-122"/>
                <a:cs typeface="+mn-ea"/>
              </a:rPr>
              <a:t>AI</a:t>
            </a:r>
            <a:r>
              <a:rPr lang="zh-CN" altLang="en-US" sz="1200" dirty="0">
                <a:latin typeface="微软雅黑" panose="020B0503020204020204" pitchFamily="34" charset="-122"/>
                <a:cs typeface="+mn-ea"/>
              </a:rPr>
              <a:t>下沉前端，环境适应性更强识别准确率更高</a:t>
            </a:r>
            <a:r>
              <a:rPr lang="en-US" altLang="zh-CN" sz="1600" dirty="0">
                <a:latin typeface="微软雅黑" panose="020B0503020204020204" pitchFamily="34" charset="-122"/>
              </a:rPr>
              <a:t>	</a:t>
            </a:r>
            <a:endParaRPr lang="en-US" altLang="zh-CN" sz="1600" b="1" dirty="0">
              <a:solidFill>
                <a:srgbClr val="FF0000"/>
              </a:solidFill>
              <a:latin typeface="微软雅黑" panose="020B0503020204020204" pitchFamily="34" charset="-122"/>
            </a:endParaRPr>
          </a:p>
        </p:txBody>
      </p:sp>
      <p:sp>
        <p:nvSpPr>
          <p:cNvPr id="20" name="矩形 19"/>
          <p:cNvSpPr/>
          <p:nvPr/>
        </p:nvSpPr>
        <p:spPr>
          <a:xfrm>
            <a:off x="4155878" y="1931471"/>
            <a:ext cx="1005403" cy="338554"/>
          </a:xfrm>
          <a:prstGeom prst="rect">
            <a:avLst/>
          </a:prstGeom>
        </p:spPr>
        <p:txBody>
          <a:bodyPr wrap="none">
            <a:spAutoFit/>
          </a:bodyPr>
          <a:lstStyle/>
          <a:p>
            <a:r>
              <a:rPr lang="zh-CN" altLang="en-US" sz="1600" dirty="0" smtClean="0"/>
              <a:t>用户价值</a:t>
            </a:r>
            <a:endParaRPr lang="zh-CN" altLang="en-US" sz="1600" dirty="0"/>
          </a:p>
        </p:txBody>
      </p:sp>
      <p:pic>
        <p:nvPicPr>
          <p:cNvPr id="7" name="音频 6">
            <a:hlinkClick r:id="" action="ppaction://media"/>
          </p:cNvPr>
          <p:cNvPicPr>
            <a:picLocks noChangeAspect="1"/>
          </p:cNvPicPr>
          <p:nvPr>
            <a:audioFile r:link="rId3"/>
            <p:extLst>
              <p:ext uri="{DAA4B4D4-6D71-4841-9C94-3DE7FCFB9230}">
                <p14:media xmlns:p14="http://schemas.microsoft.com/office/powerpoint/2010/main" r:embed="rId4"/>
              </p:ext>
            </p:extLst>
          </p:nvPr>
        </p:nvPicPr>
        <p:blipFill>
          <a:blip r:embed="rId5"/>
          <a:stretch>
            <a:fillRect/>
          </a:stretch>
        </p:blipFill>
        <p:spPr>
          <a:xfrm>
            <a:off x="11488738" y="6154738"/>
            <a:ext cx="487362" cy="487362"/>
          </a:xfrm>
          <a:prstGeom prst="rect">
            <a:avLst/>
          </a:prstGeom>
        </p:spPr>
      </p:pic>
      <p:pic>
        <p:nvPicPr>
          <p:cNvPr id="17" name="图片 16"/>
          <p:cNvPicPr>
            <a:picLocks noChangeAspect="1"/>
          </p:cNvPicPr>
          <p:nvPr/>
        </p:nvPicPr>
        <p:blipFill>
          <a:blip r:embed="rId6"/>
          <a:stretch>
            <a:fillRect/>
          </a:stretch>
        </p:blipFill>
        <p:spPr>
          <a:xfrm>
            <a:off x="725300" y="1668503"/>
            <a:ext cx="578161" cy="952211"/>
          </a:xfrm>
          <a:prstGeom prst="rect">
            <a:avLst/>
          </a:prstGeom>
        </p:spPr>
      </p:pic>
      <p:pic>
        <p:nvPicPr>
          <p:cNvPr id="4" name="2c53f03cc30ff8be06da1b2852417f41">
            <a:hlinkClick r:id="" action="ppaction://media"/>
          </p:cNvPr>
          <p:cNvPicPr>
            <a:picLocks noChangeAspect="1"/>
          </p:cNvPicPr>
          <p:nvPr>
            <a:videoFile r:link="rId7"/>
            <p:extLst>
              <p:ext uri="{DAA4B4D4-6D71-4841-9C94-3DE7FCFB9230}">
                <p14:media xmlns:p14="http://schemas.microsoft.com/office/powerpoint/2010/main" r:embed="rId8"/>
              </p:ext>
            </p:extLst>
          </p:nvPr>
        </p:nvPicPr>
        <p:blipFill>
          <a:blip r:embed="rId9"/>
          <a:stretch>
            <a:fillRect/>
          </a:stretch>
        </p:blipFill>
        <p:spPr>
          <a:xfrm>
            <a:off x="1504679" y="3725365"/>
            <a:ext cx="4311483" cy="2442987"/>
          </a:xfrm>
          <a:prstGeom prst="rect">
            <a:avLst/>
          </a:prstGeom>
        </p:spPr>
      </p:pic>
      <p:pic>
        <p:nvPicPr>
          <p:cNvPr id="5" name="图片 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367194" y="3725365"/>
            <a:ext cx="1766982" cy="2355976"/>
          </a:xfrm>
          <a:prstGeom prst="rect">
            <a:avLst/>
          </a:prstGeom>
        </p:spPr>
      </p:pic>
    </p:spTree>
  </p:cSld>
  <p:clrMapOvr>
    <a:masterClrMapping/>
  </p:clrMapOvr>
  <p:transition spd="slow" advTm="2673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video>
              <p:cMediaNode vol="80000">
                <p:cTn id="13" fill="hold" display="0">
                  <p:stCondLst>
                    <p:cond delay="indefinite"/>
                  </p:stCondLst>
                </p:cTn>
                <p:tgtEl>
                  <p:spTgt spid="4"/>
                </p:tgtEl>
              </p:cMediaNode>
            </p:vide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圆角矩形 5"/>
          <p:cNvSpPr/>
          <p:nvPr/>
        </p:nvSpPr>
        <p:spPr>
          <a:xfrm>
            <a:off x="1037795" y="1746161"/>
            <a:ext cx="2566745" cy="4552950"/>
          </a:xfrm>
          <a:prstGeom prst="roundRect">
            <a:avLst>
              <a:gd name="adj" fmla="val 6945"/>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p:txBody>
          <a:bodyPr>
            <a:normAutofit/>
          </a:bodyPr>
          <a:lstStyle/>
          <a:p>
            <a:r>
              <a:rPr lang="zh-CN" altLang="en-US" dirty="0" smtClean="0"/>
              <a:t>人脸分析服务器</a:t>
            </a:r>
            <a:endParaRPr lang="zh-CN" altLang="en-US" dirty="0"/>
          </a:p>
        </p:txBody>
      </p:sp>
      <p:sp>
        <p:nvSpPr>
          <p:cNvPr id="7" name="圆角矩形 6"/>
          <p:cNvSpPr/>
          <p:nvPr/>
        </p:nvSpPr>
        <p:spPr>
          <a:xfrm>
            <a:off x="1299602" y="4261120"/>
            <a:ext cx="2055037" cy="1767403"/>
          </a:xfrm>
          <a:prstGeom prst="roundRect">
            <a:avLst>
              <a:gd name="adj" fmla="val 8996"/>
            </a:avLst>
          </a:prstGeom>
          <a:no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FEFF7"/>
              </a:solidFill>
              <a:latin typeface="微软雅黑" panose="020B0503020204020204" pitchFamily="34" charset="-122"/>
              <a:ea typeface="微软雅黑" panose="020B0503020204020204" pitchFamily="34" charset="-122"/>
            </a:endParaRPr>
          </a:p>
        </p:txBody>
      </p:sp>
      <p:sp>
        <p:nvSpPr>
          <p:cNvPr id="8" name="圆角矩形 7"/>
          <p:cNvSpPr/>
          <p:nvPr/>
        </p:nvSpPr>
        <p:spPr>
          <a:xfrm>
            <a:off x="1299602" y="2074510"/>
            <a:ext cx="2055037" cy="1866223"/>
          </a:xfrm>
          <a:prstGeom prst="roundRect">
            <a:avLst>
              <a:gd name="adj" fmla="val 8996"/>
            </a:avLst>
          </a:prstGeom>
          <a:no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FEFF7"/>
              </a:solidFill>
              <a:latin typeface="微软雅黑" panose="020B0503020204020204" pitchFamily="34" charset="-122"/>
              <a:ea typeface="微软雅黑" panose="020B0503020204020204" pitchFamily="34" charset="-122"/>
            </a:endParaRPr>
          </a:p>
        </p:txBody>
      </p:sp>
      <p:pic>
        <p:nvPicPr>
          <p:cNvPr id="9" name="图片 8"/>
          <p:cNvPicPr>
            <a:picLocks noChangeAspect="1"/>
          </p:cNvPicPr>
          <p:nvPr/>
        </p:nvPicPr>
        <p:blipFill>
          <a:blip r:embed="rId1"/>
          <a:stretch>
            <a:fillRect/>
          </a:stretch>
        </p:blipFill>
        <p:spPr>
          <a:xfrm>
            <a:off x="1703193" y="2451538"/>
            <a:ext cx="1227258" cy="996901"/>
          </a:xfrm>
          <a:prstGeom prst="rect">
            <a:avLst/>
          </a:prstGeom>
        </p:spPr>
      </p:pic>
      <p:pic>
        <p:nvPicPr>
          <p:cNvPr id="10" name="图片 9"/>
          <p:cNvPicPr>
            <a:picLocks noChangeAspect="1"/>
          </p:cNvPicPr>
          <p:nvPr/>
        </p:nvPicPr>
        <p:blipFill>
          <a:blip r:embed="rId2"/>
          <a:stretch>
            <a:fillRect/>
          </a:stretch>
        </p:blipFill>
        <p:spPr>
          <a:xfrm>
            <a:off x="2233999" y="4994461"/>
            <a:ext cx="526177" cy="465022"/>
          </a:xfrm>
          <a:prstGeom prst="rect">
            <a:avLst/>
          </a:prstGeom>
        </p:spPr>
      </p:pic>
      <p:pic>
        <p:nvPicPr>
          <p:cNvPr id="12" name="图片 11"/>
          <p:cNvPicPr>
            <a:picLocks noChangeAspect="1"/>
          </p:cNvPicPr>
          <p:nvPr/>
        </p:nvPicPr>
        <p:blipFill>
          <a:blip r:embed="rId2"/>
          <a:stretch>
            <a:fillRect/>
          </a:stretch>
        </p:blipFill>
        <p:spPr>
          <a:xfrm>
            <a:off x="1723745" y="4753551"/>
            <a:ext cx="526177" cy="465022"/>
          </a:xfrm>
          <a:prstGeom prst="rect">
            <a:avLst/>
          </a:prstGeom>
        </p:spPr>
      </p:pic>
      <p:pic>
        <p:nvPicPr>
          <p:cNvPr id="13" name="图片 12"/>
          <p:cNvPicPr>
            <a:picLocks noChangeAspect="1"/>
          </p:cNvPicPr>
          <p:nvPr/>
        </p:nvPicPr>
        <p:blipFill>
          <a:blip r:embed="rId2"/>
          <a:stretch>
            <a:fillRect/>
          </a:stretch>
        </p:blipFill>
        <p:spPr>
          <a:xfrm>
            <a:off x="2262537" y="4430716"/>
            <a:ext cx="526177" cy="465022"/>
          </a:xfrm>
          <a:prstGeom prst="rect">
            <a:avLst/>
          </a:prstGeom>
        </p:spPr>
      </p:pic>
      <p:sp>
        <p:nvSpPr>
          <p:cNvPr id="15" name="文本框 66"/>
          <p:cNvSpPr txBox="1"/>
          <p:nvPr/>
        </p:nvSpPr>
        <p:spPr>
          <a:xfrm>
            <a:off x="1356701" y="3460913"/>
            <a:ext cx="1863169" cy="37965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1865" b="1" dirty="0">
                <a:solidFill>
                  <a:schemeClr val="bg1"/>
                </a:solidFill>
                <a:latin typeface="微软雅黑" panose="020B0503020204020204" pitchFamily="34" charset="-122"/>
                <a:ea typeface="微软雅黑" panose="020B0503020204020204" pitchFamily="34" charset="-122"/>
              </a:rPr>
              <a:t>人脸抓拍机</a:t>
            </a:r>
            <a:endParaRPr lang="zh-CN" altLang="en-US" sz="1865" b="1" dirty="0">
              <a:solidFill>
                <a:schemeClr val="bg1"/>
              </a:solidFill>
              <a:latin typeface="微软雅黑" panose="020B0503020204020204" pitchFamily="34" charset="-122"/>
              <a:ea typeface="微软雅黑" panose="020B0503020204020204" pitchFamily="34" charset="-122"/>
            </a:endParaRPr>
          </a:p>
        </p:txBody>
      </p:sp>
      <p:sp>
        <p:nvSpPr>
          <p:cNvPr id="16" name="文本框 66"/>
          <p:cNvSpPr txBox="1"/>
          <p:nvPr/>
        </p:nvSpPr>
        <p:spPr>
          <a:xfrm>
            <a:off x="1395534" y="5536667"/>
            <a:ext cx="1863169" cy="37965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1865" b="1" dirty="0">
                <a:solidFill>
                  <a:schemeClr val="bg1"/>
                </a:solidFill>
                <a:latin typeface="微软雅黑" panose="020B0503020204020204" pitchFamily="34" charset="-122"/>
                <a:ea typeface="微软雅黑" panose="020B0503020204020204" pitchFamily="34" charset="-122"/>
              </a:rPr>
              <a:t>普通</a:t>
            </a:r>
            <a:r>
              <a:rPr lang="en-US" altLang="zh-CN" sz="1865" b="1" dirty="0">
                <a:solidFill>
                  <a:schemeClr val="bg1"/>
                </a:solidFill>
                <a:latin typeface="微软雅黑" panose="020B0503020204020204" pitchFamily="34" charset="-122"/>
                <a:ea typeface="微软雅黑" panose="020B0503020204020204" pitchFamily="34" charset="-122"/>
              </a:rPr>
              <a:t>IPC</a:t>
            </a:r>
            <a:endParaRPr lang="zh-CN" altLang="en-US" sz="1865" b="1" dirty="0">
              <a:solidFill>
                <a:schemeClr val="bg1"/>
              </a:solidFill>
              <a:latin typeface="微软雅黑" panose="020B0503020204020204" pitchFamily="34" charset="-122"/>
              <a:ea typeface="微软雅黑" panose="020B0503020204020204" pitchFamily="34" charset="-122"/>
            </a:endParaRPr>
          </a:p>
        </p:txBody>
      </p:sp>
      <p:sp>
        <p:nvSpPr>
          <p:cNvPr id="17" name="右箭头 16"/>
          <p:cNvSpPr/>
          <p:nvPr/>
        </p:nvSpPr>
        <p:spPr>
          <a:xfrm rot="880172">
            <a:off x="3762385" y="2924854"/>
            <a:ext cx="1455688" cy="375361"/>
          </a:xfrm>
          <a:prstGeom prst="rightArrow">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zh-CN" altLang="en-US" sz="2400">
              <a:solidFill>
                <a:srgbClr val="FFFFFF"/>
              </a:solidFill>
            </a:endParaRPr>
          </a:p>
        </p:txBody>
      </p:sp>
      <p:sp>
        <p:nvSpPr>
          <p:cNvPr id="18" name="文本框 66"/>
          <p:cNvSpPr txBox="1"/>
          <p:nvPr/>
        </p:nvSpPr>
        <p:spPr>
          <a:xfrm rot="938556">
            <a:off x="3631451" y="2581625"/>
            <a:ext cx="1863169" cy="37965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1865" dirty="0">
                <a:solidFill>
                  <a:schemeClr val="bg1"/>
                </a:solidFill>
                <a:latin typeface="微软雅黑" panose="020B0503020204020204" pitchFamily="34" charset="-122"/>
                <a:ea typeface="微软雅黑" panose="020B0503020204020204" pitchFamily="34" charset="-122"/>
              </a:rPr>
              <a:t>图片流</a:t>
            </a:r>
            <a:endParaRPr lang="zh-CN" altLang="en-US" sz="1865" dirty="0">
              <a:solidFill>
                <a:schemeClr val="bg1"/>
              </a:solidFill>
              <a:latin typeface="微软雅黑" panose="020B0503020204020204" pitchFamily="34" charset="-122"/>
              <a:ea typeface="微软雅黑" panose="020B0503020204020204" pitchFamily="34" charset="-122"/>
            </a:endParaRPr>
          </a:p>
        </p:txBody>
      </p:sp>
      <p:sp>
        <p:nvSpPr>
          <p:cNvPr id="19" name="右箭头 18"/>
          <p:cNvSpPr/>
          <p:nvPr/>
        </p:nvSpPr>
        <p:spPr>
          <a:xfrm rot="20096816">
            <a:off x="3775194" y="4717963"/>
            <a:ext cx="1455688" cy="375361"/>
          </a:xfrm>
          <a:prstGeom prst="rightArrow">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zh-CN" altLang="en-US" sz="2400">
              <a:solidFill>
                <a:srgbClr val="FFFFFF"/>
              </a:solidFill>
            </a:endParaRPr>
          </a:p>
        </p:txBody>
      </p:sp>
      <p:sp>
        <p:nvSpPr>
          <p:cNvPr id="20" name="文本框 66"/>
          <p:cNvSpPr txBox="1"/>
          <p:nvPr/>
        </p:nvSpPr>
        <p:spPr>
          <a:xfrm rot="20144018">
            <a:off x="3399374" y="4444098"/>
            <a:ext cx="1863169" cy="37965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1865" dirty="0">
                <a:solidFill>
                  <a:schemeClr val="bg1"/>
                </a:solidFill>
                <a:latin typeface="微软雅黑" panose="020B0503020204020204" pitchFamily="34" charset="-122"/>
                <a:ea typeface="微软雅黑" panose="020B0503020204020204" pitchFamily="34" charset="-122"/>
              </a:rPr>
              <a:t>视频流</a:t>
            </a:r>
            <a:endParaRPr lang="zh-CN" altLang="en-US" sz="1865" dirty="0">
              <a:solidFill>
                <a:schemeClr val="bg1"/>
              </a:solidFill>
              <a:latin typeface="微软雅黑" panose="020B0503020204020204" pitchFamily="34" charset="-122"/>
              <a:ea typeface="微软雅黑" panose="020B0503020204020204" pitchFamily="34" charset="-122"/>
            </a:endParaRPr>
          </a:p>
        </p:txBody>
      </p:sp>
      <p:sp>
        <p:nvSpPr>
          <p:cNvPr id="22" name="矩形 21"/>
          <p:cNvSpPr/>
          <p:nvPr/>
        </p:nvSpPr>
        <p:spPr>
          <a:xfrm>
            <a:off x="5754363" y="4370578"/>
            <a:ext cx="2707569" cy="5667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zh-CN" altLang="en-US" sz="1865" b="1" dirty="0">
                <a:solidFill>
                  <a:srgbClr val="FF0000"/>
                </a:solidFill>
                <a:latin typeface="微软雅黑" panose="020B0503020204020204" pitchFamily="34" charset="-122"/>
                <a:ea typeface="微软雅黑" panose="020B0503020204020204" pitchFamily="34" charset="-122"/>
              </a:rPr>
              <a:t>人</a:t>
            </a:r>
            <a:r>
              <a:rPr lang="zh-CN" altLang="en-US" sz="1865" b="1" dirty="0" smtClean="0">
                <a:solidFill>
                  <a:srgbClr val="FF0000"/>
                </a:solidFill>
                <a:latin typeface="微软雅黑" panose="020B0503020204020204" pitchFamily="34" charset="-122"/>
                <a:ea typeface="微软雅黑" panose="020B0503020204020204" pitchFamily="34" charset="-122"/>
              </a:rPr>
              <a:t>脸分析服务器</a:t>
            </a:r>
            <a:endParaRPr lang="zh-CN" altLang="en-US" sz="1865" b="1" dirty="0">
              <a:solidFill>
                <a:srgbClr val="FF0000"/>
              </a:solidFill>
              <a:latin typeface="微软雅黑" panose="020B0503020204020204" pitchFamily="34" charset="-122"/>
              <a:ea typeface="微软雅黑" panose="020B0503020204020204" pitchFamily="34" charset="-122"/>
            </a:endParaRPr>
          </a:p>
        </p:txBody>
      </p:sp>
      <p:sp>
        <p:nvSpPr>
          <p:cNvPr id="29" name="文本框 28"/>
          <p:cNvSpPr txBox="1"/>
          <p:nvPr/>
        </p:nvSpPr>
        <p:spPr>
          <a:xfrm>
            <a:off x="4750106" y="5722607"/>
            <a:ext cx="3666808" cy="576504"/>
          </a:xfrm>
          <a:prstGeom prst="roundRect">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altLang="zh-CN" sz="2400" b="1" dirty="0">
                <a:solidFill>
                  <a:srgbClr val="0070C0"/>
                </a:solidFill>
                <a:latin typeface="微软雅黑" panose="020B0503020204020204" pitchFamily="34" charset="-122"/>
                <a:ea typeface="微软雅黑" panose="020B0503020204020204" pitchFamily="34" charset="-122"/>
              </a:rPr>
              <a:t>1</a:t>
            </a:r>
            <a:r>
              <a:rPr lang="zh-CN" altLang="en-US" sz="2400" b="1" dirty="0">
                <a:solidFill>
                  <a:srgbClr val="0070C0"/>
                </a:solidFill>
                <a:latin typeface="微软雅黑" panose="020B0503020204020204" pitchFamily="34" charset="-122"/>
                <a:ea typeface="微软雅黑" panose="020B0503020204020204" pitchFamily="34" charset="-122"/>
              </a:rPr>
              <a:t>路视频流</a:t>
            </a:r>
            <a:r>
              <a:rPr lang="en-US" altLang="zh-CN" sz="2400" b="1" dirty="0">
                <a:solidFill>
                  <a:srgbClr val="0070C0"/>
                </a:solidFill>
                <a:latin typeface="微软雅黑" panose="020B0503020204020204" pitchFamily="34" charset="-122"/>
                <a:ea typeface="微软雅黑" panose="020B0503020204020204" pitchFamily="34" charset="-122"/>
              </a:rPr>
              <a:t>=5</a:t>
            </a:r>
            <a:r>
              <a:rPr lang="zh-CN" altLang="en-US" sz="2400" b="1" dirty="0">
                <a:solidFill>
                  <a:srgbClr val="0070C0"/>
                </a:solidFill>
                <a:latin typeface="微软雅黑" panose="020B0503020204020204" pitchFamily="34" charset="-122"/>
                <a:ea typeface="微软雅黑" panose="020B0503020204020204" pitchFamily="34" charset="-122"/>
              </a:rPr>
              <a:t>路图片流</a:t>
            </a:r>
            <a:endParaRPr lang="zh-CN" altLang="en-US" sz="2400" b="1" dirty="0">
              <a:solidFill>
                <a:srgbClr val="0070C0"/>
              </a:solidFill>
              <a:latin typeface="微软雅黑" panose="020B0503020204020204" pitchFamily="34" charset="-122"/>
              <a:ea typeface="微软雅黑" panose="020B0503020204020204" pitchFamily="34" charset="-122"/>
            </a:endParaRPr>
          </a:p>
        </p:txBody>
      </p:sp>
      <p:sp>
        <p:nvSpPr>
          <p:cNvPr id="23" name="矩形 22"/>
          <p:cNvSpPr/>
          <p:nvPr/>
        </p:nvSpPr>
        <p:spPr>
          <a:xfrm>
            <a:off x="9277758" y="2359967"/>
            <a:ext cx="1954386" cy="56678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zh-CN" altLang="en-US" sz="1865" b="1" dirty="0">
                <a:solidFill>
                  <a:srgbClr val="797B7E">
                    <a:lumMod val="50000"/>
                  </a:srgbClr>
                </a:solidFill>
                <a:latin typeface="微软雅黑" panose="020B0503020204020204" pitchFamily="34" charset="-122"/>
                <a:ea typeface="微软雅黑" panose="020B0503020204020204" pitchFamily="34" charset="-122"/>
              </a:rPr>
              <a:t>实时预览报警</a:t>
            </a:r>
            <a:endParaRPr lang="zh-CN" altLang="en-US" sz="1865" b="1" dirty="0">
              <a:solidFill>
                <a:srgbClr val="797B7E">
                  <a:lumMod val="50000"/>
                </a:srgbClr>
              </a:solidFill>
              <a:latin typeface="微软雅黑" panose="020B0503020204020204" pitchFamily="34" charset="-122"/>
              <a:ea typeface="微软雅黑" panose="020B0503020204020204" pitchFamily="34" charset="-122"/>
            </a:endParaRPr>
          </a:p>
        </p:txBody>
      </p:sp>
      <p:sp>
        <p:nvSpPr>
          <p:cNvPr id="24" name="矩形 23"/>
          <p:cNvSpPr/>
          <p:nvPr/>
        </p:nvSpPr>
        <p:spPr>
          <a:xfrm>
            <a:off x="9277758" y="3151764"/>
            <a:ext cx="1954386" cy="56678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zh-CN" altLang="en-US" sz="1865" b="1" dirty="0">
                <a:solidFill>
                  <a:srgbClr val="797B7E">
                    <a:lumMod val="50000"/>
                  </a:srgbClr>
                </a:solidFill>
                <a:latin typeface="微软雅黑" panose="020B0503020204020204" pitchFamily="34" charset="-122"/>
                <a:ea typeface="微软雅黑" panose="020B0503020204020204" pitchFamily="34" charset="-122"/>
              </a:rPr>
              <a:t>抓拍库检索</a:t>
            </a:r>
            <a:endParaRPr lang="zh-CN" altLang="en-US" sz="1865" b="1" dirty="0">
              <a:solidFill>
                <a:srgbClr val="797B7E">
                  <a:lumMod val="50000"/>
                </a:srgbClr>
              </a:solidFill>
              <a:latin typeface="微软雅黑" panose="020B0503020204020204" pitchFamily="34" charset="-122"/>
              <a:ea typeface="微软雅黑" panose="020B0503020204020204" pitchFamily="34" charset="-122"/>
            </a:endParaRPr>
          </a:p>
        </p:txBody>
      </p:sp>
      <p:sp>
        <p:nvSpPr>
          <p:cNvPr id="25" name="矩形 24"/>
          <p:cNvSpPr/>
          <p:nvPr/>
        </p:nvSpPr>
        <p:spPr>
          <a:xfrm>
            <a:off x="9277758" y="3943561"/>
            <a:ext cx="1954386" cy="56678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kern="1200">
                <a:solidFill>
                  <a:schemeClr val="lt1"/>
                </a:solidFill>
                <a:latin typeface="+mn-lt"/>
                <a:ea typeface="+mn-ea"/>
                <a:cs typeface="+mn-cs"/>
              </a:defRPr>
            </a:lvl1pPr>
            <a:lvl2pPr marL="450215" algn="l" rtl="0" fontAlgn="base">
              <a:spcBef>
                <a:spcPct val="0"/>
              </a:spcBef>
              <a:spcAft>
                <a:spcPct val="0"/>
              </a:spcAft>
              <a:defRPr kern="1200">
                <a:solidFill>
                  <a:schemeClr val="lt1"/>
                </a:solidFill>
                <a:latin typeface="+mn-lt"/>
                <a:ea typeface="+mn-ea"/>
                <a:cs typeface="+mn-cs"/>
              </a:defRPr>
            </a:lvl2pPr>
            <a:lvl3pPr marL="899795" algn="l" rtl="0" fontAlgn="base">
              <a:spcBef>
                <a:spcPct val="0"/>
              </a:spcBef>
              <a:spcAft>
                <a:spcPct val="0"/>
              </a:spcAft>
              <a:defRPr kern="1200">
                <a:solidFill>
                  <a:schemeClr val="lt1"/>
                </a:solidFill>
                <a:latin typeface="+mn-lt"/>
                <a:ea typeface="+mn-ea"/>
                <a:cs typeface="+mn-cs"/>
              </a:defRPr>
            </a:lvl3pPr>
            <a:lvl4pPr marL="1350010" algn="l" rtl="0" fontAlgn="base">
              <a:spcBef>
                <a:spcPct val="0"/>
              </a:spcBef>
              <a:spcAft>
                <a:spcPct val="0"/>
              </a:spcAft>
              <a:defRPr kern="1200">
                <a:solidFill>
                  <a:schemeClr val="lt1"/>
                </a:solidFill>
                <a:latin typeface="+mn-lt"/>
                <a:ea typeface="+mn-ea"/>
                <a:cs typeface="+mn-cs"/>
              </a:defRPr>
            </a:lvl4pPr>
            <a:lvl5pPr marL="1800225" algn="l" rtl="0" fontAlgn="base">
              <a:spcBef>
                <a:spcPct val="0"/>
              </a:spcBef>
              <a:spcAft>
                <a:spcPct val="0"/>
              </a:spcAft>
              <a:defRPr kern="1200">
                <a:solidFill>
                  <a:schemeClr val="lt1"/>
                </a:solidFill>
                <a:latin typeface="+mn-lt"/>
                <a:ea typeface="+mn-ea"/>
                <a:cs typeface="+mn-cs"/>
              </a:defRPr>
            </a:lvl5pPr>
            <a:lvl6pPr marL="2249805" algn="l" defTabSz="899795" rtl="0" eaLnBrk="1" latinLnBrk="0" hangingPunct="1">
              <a:defRPr kern="1200">
                <a:solidFill>
                  <a:schemeClr val="lt1"/>
                </a:solidFill>
                <a:latin typeface="+mn-lt"/>
                <a:ea typeface="+mn-ea"/>
                <a:cs typeface="+mn-cs"/>
              </a:defRPr>
            </a:lvl6pPr>
            <a:lvl7pPr marL="2700020" algn="l" defTabSz="899795" rtl="0" eaLnBrk="1" latinLnBrk="0" hangingPunct="1">
              <a:defRPr kern="1200">
                <a:solidFill>
                  <a:schemeClr val="lt1"/>
                </a:solidFill>
                <a:latin typeface="+mn-lt"/>
                <a:ea typeface="+mn-ea"/>
                <a:cs typeface="+mn-cs"/>
              </a:defRPr>
            </a:lvl7pPr>
            <a:lvl8pPr marL="3150235" algn="l" defTabSz="899795" rtl="0" eaLnBrk="1" latinLnBrk="0" hangingPunct="1">
              <a:defRPr kern="1200">
                <a:solidFill>
                  <a:schemeClr val="lt1"/>
                </a:solidFill>
                <a:latin typeface="+mn-lt"/>
                <a:ea typeface="+mn-ea"/>
                <a:cs typeface="+mn-cs"/>
              </a:defRPr>
            </a:lvl8pPr>
            <a:lvl9pPr marL="3599815" algn="l" defTabSz="899795" rtl="0" eaLnBrk="1" latinLnBrk="0" hangingPunct="1">
              <a:defRPr kern="1200">
                <a:solidFill>
                  <a:schemeClr val="lt1"/>
                </a:solidFill>
                <a:latin typeface="+mn-lt"/>
                <a:ea typeface="+mn-ea"/>
                <a:cs typeface="+mn-cs"/>
              </a:defRPr>
            </a:lvl9pPr>
          </a:lstStyle>
          <a:p>
            <a:pPr algn="ctr">
              <a:lnSpc>
                <a:spcPct val="130000"/>
              </a:lnSpc>
            </a:pPr>
            <a:r>
              <a:rPr lang="en-US" altLang="zh-CN" sz="1865" b="1" dirty="0">
                <a:solidFill>
                  <a:srgbClr val="797B7E">
                    <a:lumMod val="50000"/>
                  </a:srgbClr>
                </a:solidFill>
                <a:latin typeface="微软雅黑" panose="020B0503020204020204" pitchFamily="34" charset="-122"/>
                <a:ea typeface="微软雅黑" panose="020B0503020204020204" pitchFamily="34" charset="-122"/>
              </a:rPr>
              <a:t>1V1</a:t>
            </a:r>
            <a:r>
              <a:rPr lang="zh-CN" altLang="en-US" sz="1865" b="1" dirty="0">
                <a:solidFill>
                  <a:srgbClr val="797B7E">
                    <a:lumMod val="50000"/>
                  </a:srgbClr>
                </a:solidFill>
                <a:latin typeface="微软雅黑" panose="020B0503020204020204" pitchFamily="34" charset="-122"/>
                <a:ea typeface="微软雅黑" panose="020B0503020204020204" pitchFamily="34" charset="-122"/>
              </a:rPr>
              <a:t>比对</a:t>
            </a:r>
            <a:endParaRPr lang="zh-CN" altLang="en-US" sz="1865" b="1" dirty="0">
              <a:solidFill>
                <a:srgbClr val="797B7E">
                  <a:lumMod val="50000"/>
                </a:srgbClr>
              </a:solidFill>
              <a:latin typeface="微软雅黑" panose="020B0503020204020204" pitchFamily="34" charset="-122"/>
              <a:ea typeface="微软雅黑" panose="020B0503020204020204" pitchFamily="34" charset="-122"/>
            </a:endParaRPr>
          </a:p>
        </p:txBody>
      </p:sp>
      <p:sp>
        <p:nvSpPr>
          <p:cNvPr id="26" name="矩形 25"/>
          <p:cNvSpPr/>
          <p:nvPr/>
        </p:nvSpPr>
        <p:spPr>
          <a:xfrm>
            <a:off x="9277758" y="4735357"/>
            <a:ext cx="1954386" cy="56678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kern="1200">
                <a:solidFill>
                  <a:schemeClr val="lt1"/>
                </a:solidFill>
                <a:latin typeface="+mn-lt"/>
                <a:ea typeface="+mn-ea"/>
                <a:cs typeface="+mn-cs"/>
              </a:defRPr>
            </a:lvl1pPr>
            <a:lvl2pPr marL="450215" algn="l" rtl="0" fontAlgn="base">
              <a:spcBef>
                <a:spcPct val="0"/>
              </a:spcBef>
              <a:spcAft>
                <a:spcPct val="0"/>
              </a:spcAft>
              <a:defRPr kern="1200">
                <a:solidFill>
                  <a:schemeClr val="lt1"/>
                </a:solidFill>
                <a:latin typeface="+mn-lt"/>
                <a:ea typeface="+mn-ea"/>
                <a:cs typeface="+mn-cs"/>
              </a:defRPr>
            </a:lvl2pPr>
            <a:lvl3pPr marL="899795" algn="l" rtl="0" fontAlgn="base">
              <a:spcBef>
                <a:spcPct val="0"/>
              </a:spcBef>
              <a:spcAft>
                <a:spcPct val="0"/>
              </a:spcAft>
              <a:defRPr kern="1200">
                <a:solidFill>
                  <a:schemeClr val="lt1"/>
                </a:solidFill>
                <a:latin typeface="+mn-lt"/>
                <a:ea typeface="+mn-ea"/>
                <a:cs typeface="+mn-cs"/>
              </a:defRPr>
            </a:lvl3pPr>
            <a:lvl4pPr marL="1350010" algn="l" rtl="0" fontAlgn="base">
              <a:spcBef>
                <a:spcPct val="0"/>
              </a:spcBef>
              <a:spcAft>
                <a:spcPct val="0"/>
              </a:spcAft>
              <a:defRPr kern="1200">
                <a:solidFill>
                  <a:schemeClr val="lt1"/>
                </a:solidFill>
                <a:latin typeface="+mn-lt"/>
                <a:ea typeface="+mn-ea"/>
                <a:cs typeface="+mn-cs"/>
              </a:defRPr>
            </a:lvl4pPr>
            <a:lvl5pPr marL="1800225" algn="l" rtl="0" fontAlgn="base">
              <a:spcBef>
                <a:spcPct val="0"/>
              </a:spcBef>
              <a:spcAft>
                <a:spcPct val="0"/>
              </a:spcAft>
              <a:defRPr kern="1200">
                <a:solidFill>
                  <a:schemeClr val="lt1"/>
                </a:solidFill>
                <a:latin typeface="+mn-lt"/>
                <a:ea typeface="+mn-ea"/>
                <a:cs typeface="+mn-cs"/>
              </a:defRPr>
            </a:lvl5pPr>
            <a:lvl6pPr marL="2249805" algn="l" defTabSz="899795" rtl="0" eaLnBrk="1" latinLnBrk="0" hangingPunct="1">
              <a:defRPr kern="1200">
                <a:solidFill>
                  <a:schemeClr val="lt1"/>
                </a:solidFill>
                <a:latin typeface="+mn-lt"/>
                <a:ea typeface="+mn-ea"/>
                <a:cs typeface="+mn-cs"/>
              </a:defRPr>
            </a:lvl6pPr>
            <a:lvl7pPr marL="2700020" algn="l" defTabSz="899795" rtl="0" eaLnBrk="1" latinLnBrk="0" hangingPunct="1">
              <a:defRPr kern="1200">
                <a:solidFill>
                  <a:schemeClr val="lt1"/>
                </a:solidFill>
                <a:latin typeface="+mn-lt"/>
                <a:ea typeface="+mn-ea"/>
                <a:cs typeface="+mn-cs"/>
              </a:defRPr>
            </a:lvl7pPr>
            <a:lvl8pPr marL="3150235" algn="l" defTabSz="899795" rtl="0" eaLnBrk="1" latinLnBrk="0" hangingPunct="1">
              <a:defRPr kern="1200">
                <a:solidFill>
                  <a:schemeClr val="lt1"/>
                </a:solidFill>
                <a:latin typeface="+mn-lt"/>
                <a:ea typeface="+mn-ea"/>
                <a:cs typeface="+mn-cs"/>
              </a:defRPr>
            </a:lvl8pPr>
            <a:lvl9pPr marL="3599815" algn="l" defTabSz="899795" rtl="0" eaLnBrk="1" latinLnBrk="0" hangingPunct="1">
              <a:defRPr kern="1200">
                <a:solidFill>
                  <a:schemeClr val="lt1"/>
                </a:solidFill>
                <a:latin typeface="+mn-lt"/>
                <a:ea typeface="+mn-ea"/>
                <a:cs typeface="+mn-cs"/>
              </a:defRPr>
            </a:lvl9pPr>
          </a:lstStyle>
          <a:p>
            <a:pPr algn="ctr">
              <a:lnSpc>
                <a:spcPct val="130000"/>
              </a:lnSpc>
            </a:pPr>
            <a:r>
              <a:rPr lang="zh-CN" altLang="en-US" sz="1865" b="1" dirty="0">
                <a:solidFill>
                  <a:srgbClr val="797B7E">
                    <a:lumMod val="50000"/>
                  </a:srgbClr>
                </a:solidFill>
                <a:latin typeface="微软雅黑" panose="020B0503020204020204" pitchFamily="34" charset="-122"/>
                <a:ea typeface="微软雅黑" panose="020B0503020204020204" pitchFamily="34" charset="-122"/>
              </a:rPr>
              <a:t>以图搜图</a:t>
            </a:r>
            <a:endParaRPr lang="zh-CN" altLang="en-US" sz="1865" b="1" dirty="0">
              <a:solidFill>
                <a:srgbClr val="797B7E">
                  <a:lumMod val="50000"/>
                </a:srgbClr>
              </a:solidFill>
              <a:latin typeface="微软雅黑" panose="020B0503020204020204" pitchFamily="34" charset="-122"/>
              <a:ea typeface="微软雅黑" panose="020B0503020204020204" pitchFamily="34" charset="-122"/>
            </a:endParaRPr>
          </a:p>
        </p:txBody>
      </p:sp>
      <p:sp>
        <p:nvSpPr>
          <p:cNvPr id="27" name="矩形 26"/>
          <p:cNvSpPr/>
          <p:nvPr/>
        </p:nvSpPr>
        <p:spPr>
          <a:xfrm>
            <a:off x="9277758" y="5527153"/>
            <a:ext cx="1954386" cy="56678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kern="1200">
                <a:solidFill>
                  <a:schemeClr val="lt1"/>
                </a:solidFill>
                <a:latin typeface="+mn-lt"/>
                <a:ea typeface="+mn-ea"/>
                <a:cs typeface="+mn-cs"/>
              </a:defRPr>
            </a:lvl1pPr>
            <a:lvl2pPr marL="450215" algn="l" rtl="0" fontAlgn="base">
              <a:spcBef>
                <a:spcPct val="0"/>
              </a:spcBef>
              <a:spcAft>
                <a:spcPct val="0"/>
              </a:spcAft>
              <a:defRPr kern="1200">
                <a:solidFill>
                  <a:schemeClr val="lt1"/>
                </a:solidFill>
                <a:latin typeface="+mn-lt"/>
                <a:ea typeface="+mn-ea"/>
                <a:cs typeface="+mn-cs"/>
              </a:defRPr>
            </a:lvl2pPr>
            <a:lvl3pPr marL="899795" algn="l" rtl="0" fontAlgn="base">
              <a:spcBef>
                <a:spcPct val="0"/>
              </a:spcBef>
              <a:spcAft>
                <a:spcPct val="0"/>
              </a:spcAft>
              <a:defRPr kern="1200">
                <a:solidFill>
                  <a:schemeClr val="lt1"/>
                </a:solidFill>
                <a:latin typeface="+mn-lt"/>
                <a:ea typeface="+mn-ea"/>
                <a:cs typeface="+mn-cs"/>
              </a:defRPr>
            </a:lvl3pPr>
            <a:lvl4pPr marL="1350010" algn="l" rtl="0" fontAlgn="base">
              <a:spcBef>
                <a:spcPct val="0"/>
              </a:spcBef>
              <a:spcAft>
                <a:spcPct val="0"/>
              </a:spcAft>
              <a:defRPr kern="1200">
                <a:solidFill>
                  <a:schemeClr val="lt1"/>
                </a:solidFill>
                <a:latin typeface="+mn-lt"/>
                <a:ea typeface="+mn-ea"/>
                <a:cs typeface="+mn-cs"/>
              </a:defRPr>
            </a:lvl4pPr>
            <a:lvl5pPr marL="1800225" algn="l" rtl="0" fontAlgn="base">
              <a:spcBef>
                <a:spcPct val="0"/>
              </a:spcBef>
              <a:spcAft>
                <a:spcPct val="0"/>
              </a:spcAft>
              <a:defRPr kern="1200">
                <a:solidFill>
                  <a:schemeClr val="lt1"/>
                </a:solidFill>
                <a:latin typeface="+mn-lt"/>
                <a:ea typeface="+mn-ea"/>
                <a:cs typeface="+mn-cs"/>
              </a:defRPr>
            </a:lvl5pPr>
            <a:lvl6pPr marL="2249805" algn="l" defTabSz="899795" rtl="0" eaLnBrk="1" latinLnBrk="0" hangingPunct="1">
              <a:defRPr kern="1200">
                <a:solidFill>
                  <a:schemeClr val="lt1"/>
                </a:solidFill>
                <a:latin typeface="+mn-lt"/>
                <a:ea typeface="+mn-ea"/>
                <a:cs typeface="+mn-cs"/>
              </a:defRPr>
            </a:lvl6pPr>
            <a:lvl7pPr marL="2700020" algn="l" defTabSz="899795" rtl="0" eaLnBrk="1" latinLnBrk="0" hangingPunct="1">
              <a:defRPr kern="1200">
                <a:solidFill>
                  <a:schemeClr val="lt1"/>
                </a:solidFill>
                <a:latin typeface="+mn-lt"/>
                <a:ea typeface="+mn-ea"/>
                <a:cs typeface="+mn-cs"/>
              </a:defRPr>
            </a:lvl7pPr>
            <a:lvl8pPr marL="3150235" algn="l" defTabSz="899795" rtl="0" eaLnBrk="1" latinLnBrk="0" hangingPunct="1">
              <a:defRPr kern="1200">
                <a:solidFill>
                  <a:schemeClr val="lt1"/>
                </a:solidFill>
                <a:latin typeface="+mn-lt"/>
                <a:ea typeface="+mn-ea"/>
                <a:cs typeface="+mn-cs"/>
              </a:defRPr>
            </a:lvl8pPr>
            <a:lvl9pPr marL="3599815" algn="l" defTabSz="899795" rtl="0" eaLnBrk="1" latinLnBrk="0" hangingPunct="1">
              <a:defRPr kern="1200">
                <a:solidFill>
                  <a:schemeClr val="lt1"/>
                </a:solidFill>
                <a:latin typeface="+mn-lt"/>
                <a:ea typeface="+mn-ea"/>
                <a:cs typeface="+mn-cs"/>
              </a:defRPr>
            </a:lvl9pPr>
          </a:lstStyle>
          <a:p>
            <a:pPr algn="ctr">
              <a:lnSpc>
                <a:spcPct val="130000"/>
              </a:lnSpc>
            </a:pPr>
            <a:r>
              <a:rPr lang="zh-CN" altLang="en-US" sz="1865" b="1" dirty="0">
                <a:solidFill>
                  <a:srgbClr val="797B7E">
                    <a:lumMod val="50000"/>
                  </a:srgbClr>
                </a:solidFill>
                <a:latin typeface="微软雅黑" panose="020B0503020204020204" pitchFamily="34" charset="-122"/>
                <a:ea typeface="微软雅黑" panose="020B0503020204020204" pitchFamily="34" charset="-122"/>
              </a:rPr>
              <a:t>人员频次统计</a:t>
            </a:r>
            <a:endParaRPr lang="zh-CN" altLang="en-US" sz="1865" b="1" dirty="0">
              <a:solidFill>
                <a:srgbClr val="797B7E">
                  <a:lumMod val="50000"/>
                </a:srgbClr>
              </a:solidFill>
              <a:latin typeface="微软雅黑" panose="020B0503020204020204" pitchFamily="34" charset="-122"/>
              <a:ea typeface="微软雅黑" panose="020B0503020204020204" pitchFamily="34" charset="-122"/>
            </a:endParaRPr>
          </a:p>
        </p:txBody>
      </p:sp>
      <p:pic>
        <p:nvPicPr>
          <p:cNvPr id="31" name="图片 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573613">
            <a:off x="2458248" y="2099404"/>
            <a:ext cx="838002" cy="383882"/>
          </a:xfrm>
          <a:prstGeom prst="rect">
            <a:avLst/>
          </a:prstGeom>
        </p:spPr>
      </p:pic>
      <p:pic>
        <p:nvPicPr>
          <p:cNvPr id="32" name="图片 3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36566" y="3372341"/>
            <a:ext cx="3840427" cy="1280399"/>
          </a:xfrm>
          <a:prstGeom prst="rect">
            <a:avLst/>
          </a:prstGeom>
        </p:spPr>
      </p:pic>
      <p:grpSp>
        <p:nvGrpSpPr>
          <p:cNvPr id="33" name="组合 32"/>
          <p:cNvGrpSpPr/>
          <p:nvPr/>
        </p:nvGrpSpPr>
        <p:grpSpPr>
          <a:xfrm>
            <a:off x="3139886" y="912712"/>
            <a:ext cx="6602527" cy="995527"/>
            <a:chOff x="1145998" y="1057583"/>
            <a:chExt cx="6602527" cy="995527"/>
          </a:xfrm>
        </p:grpSpPr>
        <p:pic>
          <p:nvPicPr>
            <p:cNvPr id="34" name="图片 33"/>
            <p:cNvPicPr>
              <a:picLocks noChangeAspect="1"/>
            </p:cNvPicPr>
            <p:nvPr/>
          </p:nvPicPr>
          <p:blipFill rotWithShape="1">
            <a:blip r:embed="rId5" cstate="print">
              <a:extLst>
                <a:ext uri="{28A0092B-C50C-407E-A947-70E740481C1C}">
                  <a14:useLocalDpi xmlns:a14="http://schemas.microsoft.com/office/drawing/2010/main" val="0"/>
                </a:ext>
              </a:extLst>
            </a:blip>
            <a:srcRect b="48000"/>
            <a:stretch>
              <a:fillRect/>
            </a:stretch>
          </p:blipFill>
          <p:spPr>
            <a:xfrm>
              <a:off x="1145998" y="1057583"/>
              <a:ext cx="6574878" cy="995527"/>
            </a:xfrm>
            <a:prstGeom prst="rect">
              <a:avLst/>
            </a:prstGeom>
          </p:spPr>
        </p:pic>
        <p:sp>
          <p:nvSpPr>
            <p:cNvPr id="35" name="文本框 34"/>
            <p:cNvSpPr txBox="1"/>
            <p:nvPr/>
          </p:nvSpPr>
          <p:spPr>
            <a:xfrm>
              <a:off x="1617269" y="1381706"/>
              <a:ext cx="6131256" cy="510778"/>
            </a:xfrm>
            <a:prstGeom prst="roundRect">
              <a:avLst/>
            </a:prstGeom>
            <a:noFill/>
            <a:ln>
              <a:noFill/>
            </a:ln>
          </p:spPr>
          <p:txBody>
            <a:bodyPr wrap="square" rtlCol="0">
              <a:spAutoFit/>
            </a:bodyPr>
            <a:lstStyle/>
            <a:p>
              <a:pPr algn="ctr"/>
              <a:r>
                <a:rPr lang="zh-CN" altLang="en-US" sz="2400" b="1" dirty="0" smtClean="0">
                  <a:latin typeface="微软雅黑" panose="020B0503020204020204" pitchFamily="34" charset="-122"/>
                  <a:ea typeface="微软雅黑" panose="020B0503020204020204" pitchFamily="34" charset="-122"/>
                </a:rPr>
                <a:t>产品定位：</a:t>
              </a:r>
              <a:r>
                <a:rPr lang="zh-CN" altLang="zh-CN" sz="2400" b="1" dirty="0">
                  <a:latin typeface="微软雅黑" panose="020B0503020204020204" pitchFamily="34" charset="-122"/>
                  <a:ea typeface="微软雅黑" panose="020B0503020204020204" pitchFamily="34" charset="-122"/>
                </a:rPr>
                <a:t>利旧市场的中小型项</a:t>
              </a:r>
              <a:r>
                <a:rPr lang="zh-CN" altLang="en-US" sz="2400" b="1" dirty="0">
                  <a:latin typeface="微软雅黑" panose="020B0503020204020204" pitchFamily="34" charset="-122"/>
                  <a:ea typeface="微软雅黑" panose="020B0503020204020204" pitchFamily="34" charset="-122"/>
                </a:rPr>
                <a:t>目</a:t>
              </a:r>
              <a:r>
                <a:rPr lang="zh-CN" altLang="en-US" sz="2400" b="1" dirty="0" smtClean="0">
                  <a:latin typeface="微软雅黑" panose="020B0503020204020204" pitchFamily="34" charset="-122"/>
                  <a:ea typeface="微软雅黑" panose="020B0503020204020204" pitchFamily="34" charset="-122"/>
                </a:rPr>
                <a:t>！</a:t>
              </a:r>
              <a:endParaRPr lang="en-US" altLang="zh-CN" sz="2400" b="1" dirty="0">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500" fill="hold"/>
                                        <p:tgtEl>
                                          <p:spTgt spid="29"/>
                                        </p:tgtEl>
                                        <p:attrNameLst>
                                          <p:attrName>ppt_x</p:attrName>
                                        </p:attrNameLst>
                                      </p:cBhvr>
                                      <p:tavLst>
                                        <p:tav tm="0">
                                          <p:val>
                                            <p:strVal val="#ppt_x"/>
                                          </p:val>
                                        </p:tav>
                                        <p:tav tm="100000">
                                          <p:val>
                                            <p:strVal val="#ppt_x"/>
                                          </p:val>
                                        </p:tav>
                                      </p:tavLst>
                                    </p:anim>
                                    <p:anim calcmode="lin" valueType="num">
                                      <p:cBhvr additive="base">
                                        <p:cTn id="8"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21"/>
          <p:cNvSpPr/>
          <p:nvPr/>
        </p:nvSpPr>
        <p:spPr bwMode="auto">
          <a:xfrm rot="8658870">
            <a:off x="6117828" y="3142092"/>
            <a:ext cx="4491917" cy="149126"/>
          </a:xfrm>
          <a:prstGeom prst="rect">
            <a:avLst/>
          </a:prstGeom>
          <a:solidFill>
            <a:schemeClr val="tx1">
              <a:lumMod val="50000"/>
              <a:lumOff val="50000"/>
            </a:schemeClr>
          </a:solidFill>
          <a:ln w="9525">
            <a:no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fontScale="40000" lnSpcReduction="20000"/>
          </a:bodyPr>
          <a:lstStyle/>
          <a:p>
            <a:pPr algn="ctr">
              <a:lnSpc>
                <a:spcPct val="150000"/>
              </a:lnSpc>
              <a:spcBef>
                <a:spcPts val="600"/>
              </a:spcBef>
              <a:spcAft>
                <a:spcPts val="600"/>
              </a:spcAft>
              <a:buFont typeface="Arial" panose="020B0604020202020204" pitchFamily="34" charset="0"/>
              <a:buNone/>
            </a:pPr>
            <a:endParaRPr lang="zh-CN" altLang="en-US">
              <a:solidFill>
                <a:schemeClr val="bg1"/>
              </a:solidFill>
            </a:endParaRPr>
          </a:p>
        </p:txBody>
      </p:sp>
      <p:sp>
        <p:nvSpPr>
          <p:cNvPr id="21" name="矩形 20"/>
          <p:cNvSpPr/>
          <p:nvPr/>
        </p:nvSpPr>
        <p:spPr bwMode="auto">
          <a:xfrm rot="2285001">
            <a:off x="1293207" y="3090890"/>
            <a:ext cx="4471596" cy="131406"/>
          </a:xfrm>
          <a:prstGeom prst="rect">
            <a:avLst/>
          </a:prstGeom>
          <a:solidFill>
            <a:schemeClr val="tx1">
              <a:lumMod val="50000"/>
              <a:lumOff val="50000"/>
            </a:schemeClr>
          </a:solidFill>
          <a:ln w="9525">
            <a:no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fontScale="32500" lnSpcReduction="20000"/>
          </a:bodyPr>
          <a:lstStyle/>
          <a:p>
            <a:pPr algn="ctr">
              <a:lnSpc>
                <a:spcPct val="150000"/>
              </a:lnSpc>
              <a:spcBef>
                <a:spcPts val="600"/>
              </a:spcBef>
              <a:spcAft>
                <a:spcPts val="600"/>
              </a:spcAft>
              <a:buFont typeface="Arial" panose="020B0604020202020204" pitchFamily="34" charset="0"/>
              <a:buNone/>
            </a:pPr>
            <a:endParaRPr lang="zh-CN" altLang="en-US">
              <a:solidFill>
                <a:schemeClr val="bg1"/>
              </a:solidFill>
            </a:endParaRPr>
          </a:p>
        </p:txBody>
      </p:sp>
      <p:sp>
        <p:nvSpPr>
          <p:cNvPr id="2" name="标题 1"/>
          <p:cNvSpPr>
            <a:spLocks noGrp="1"/>
          </p:cNvSpPr>
          <p:nvPr>
            <p:ph type="title"/>
          </p:nvPr>
        </p:nvSpPr>
        <p:spPr>
          <a:xfrm>
            <a:off x="-171703" y="165089"/>
            <a:ext cx="3073400" cy="485914"/>
          </a:xfrm>
        </p:spPr>
        <p:txBody>
          <a:bodyPr>
            <a:normAutofit/>
          </a:bodyPr>
          <a:lstStyle/>
          <a:p>
            <a:r>
              <a:rPr lang="zh-CN" altLang="en-US" dirty="0" smtClean="0"/>
              <a:t>超脑</a:t>
            </a:r>
            <a:endParaRPr lang="zh-CN" altLang="en-US" dirty="0"/>
          </a:p>
        </p:txBody>
      </p:sp>
      <p:grpSp>
        <p:nvGrpSpPr>
          <p:cNvPr id="52" name="组合 51"/>
          <p:cNvGrpSpPr/>
          <p:nvPr/>
        </p:nvGrpSpPr>
        <p:grpSpPr>
          <a:xfrm>
            <a:off x="1364997" y="1364693"/>
            <a:ext cx="1346315" cy="1297619"/>
            <a:chOff x="2742934" y="1815837"/>
            <a:chExt cx="1346315" cy="1297619"/>
          </a:xfrm>
        </p:grpSpPr>
        <p:sp>
          <p:nvSpPr>
            <p:cNvPr id="4" name="等腰三角形 3"/>
            <p:cNvSpPr/>
            <p:nvPr/>
          </p:nvSpPr>
          <p:spPr bwMode="auto">
            <a:xfrm rot="16200000">
              <a:off x="2437575" y="2121196"/>
              <a:ext cx="1279064" cy="668345"/>
            </a:xfrm>
            <a:prstGeom prst="triangle">
              <a:avLst>
                <a:gd name="adj" fmla="val 50000"/>
              </a:avLst>
            </a:prstGeom>
            <a:solidFill>
              <a:srgbClr val="FFD13D"/>
            </a:solidFill>
            <a:ln w="9525">
              <a:no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fontScale="85000" lnSpcReduction="10000"/>
            </a:bodyPr>
            <a:lstStyle/>
            <a:p>
              <a:pPr algn="ctr">
                <a:lnSpc>
                  <a:spcPct val="150000"/>
                </a:lnSpc>
                <a:spcBef>
                  <a:spcPts val="600"/>
                </a:spcBef>
                <a:spcAft>
                  <a:spcPts val="600"/>
                </a:spcAft>
                <a:buFont typeface="Arial" panose="020B0604020202020204" pitchFamily="34" charset="0"/>
                <a:buNone/>
              </a:pPr>
              <a:endParaRPr lang="zh-CN" altLang="en-US">
                <a:solidFill>
                  <a:schemeClr val="bg1"/>
                </a:solidFill>
              </a:endParaRPr>
            </a:p>
          </p:txBody>
        </p:sp>
        <p:sp>
          <p:nvSpPr>
            <p:cNvPr id="5" name="等腰三角形 4"/>
            <p:cNvSpPr/>
            <p:nvPr/>
          </p:nvSpPr>
          <p:spPr bwMode="auto">
            <a:xfrm rot="5400000">
              <a:off x="3115549" y="2139756"/>
              <a:ext cx="1279058" cy="668342"/>
            </a:xfrm>
            <a:prstGeom prst="triangle">
              <a:avLst>
                <a:gd name="adj" fmla="val 50741"/>
              </a:avLst>
            </a:prstGeom>
            <a:solidFill>
              <a:srgbClr val="FEBE3A"/>
            </a:solidFill>
            <a:ln w="9525">
              <a:no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fontScale="85000" lnSpcReduction="10000"/>
            </a:bodyPr>
            <a:lstStyle/>
            <a:p>
              <a:pPr algn="ctr">
                <a:lnSpc>
                  <a:spcPct val="150000"/>
                </a:lnSpc>
                <a:spcBef>
                  <a:spcPts val="600"/>
                </a:spcBef>
                <a:spcAft>
                  <a:spcPts val="600"/>
                </a:spcAft>
                <a:buFont typeface="Arial" panose="020B0604020202020204" pitchFamily="34" charset="0"/>
                <a:buNone/>
              </a:pPr>
              <a:endParaRPr lang="zh-CN" altLang="en-US">
                <a:solidFill>
                  <a:schemeClr val="bg1"/>
                </a:solidFill>
              </a:endParaRPr>
            </a:p>
          </p:txBody>
        </p:sp>
        <p:sp>
          <p:nvSpPr>
            <p:cNvPr id="6" name="矩形 5"/>
            <p:cNvSpPr/>
            <p:nvPr/>
          </p:nvSpPr>
          <p:spPr bwMode="auto">
            <a:xfrm rot="18899801">
              <a:off x="3235430" y="1887204"/>
              <a:ext cx="351693" cy="361740"/>
            </a:xfrm>
            <a:prstGeom prst="rect">
              <a:avLst/>
            </a:prstGeom>
            <a:solidFill>
              <a:srgbClr val="FFD221"/>
            </a:solidFill>
            <a:ln w="9525">
              <a:solidFill>
                <a:srgbClr val="FFFF00"/>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fontScale="92500" lnSpcReduction="20000"/>
            </a:bodyPr>
            <a:lstStyle/>
            <a:p>
              <a:pPr algn="ctr">
                <a:lnSpc>
                  <a:spcPct val="150000"/>
                </a:lnSpc>
                <a:spcBef>
                  <a:spcPts val="600"/>
                </a:spcBef>
                <a:spcAft>
                  <a:spcPts val="600"/>
                </a:spcAft>
                <a:buFont typeface="Arial" panose="020B0604020202020204" pitchFamily="34" charset="0"/>
                <a:buNone/>
              </a:pPr>
              <a:endParaRPr lang="zh-CN" altLang="en-US">
                <a:solidFill>
                  <a:schemeClr val="bg1"/>
                </a:solidFill>
              </a:endParaRPr>
            </a:p>
          </p:txBody>
        </p:sp>
        <p:sp>
          <p:nvSpPr>
            <p:cNvPr id="8" name="标题 1"/>
            <p:cNvSpPr txBox="1"/>
            <p:nvPr/>
          </p:nvSpPr>
          <p:spPr>
            <a:xfrm>
              <a:off x="3125092" y="1834398"/>
              <a:ext cx="582370" cy="485914"/>
            </a:xfrm>
            <a:prstGeom prst="rect">
              <a:avLst/>
            </a:prstGeom>
          </p:spPr>
          <p:txBody>
            <a:bodyPr>
              <a:normAutofit fontScale="97500"/>
            </a:bodyPr>
            <a:lstStyle>
              <a:lvl1pPr marL="1219200" indent="-1219200" algn="ctr" rtl="0" eaLnBrk="0" fontAlgn="base" hangingPunct="0">
                <a:spcBef>
                  <a:spcPct val="0"/>
                </a:spcBef>
                <a:spcAft>
                  <a:spcPct val="0"/>
                </a:spcAft>
                <a:defRPr sz="2800" b="1">
                  <a:solidFill>
                    <a:schemeClr val="tx1">
                      <a:lumMod val="75000"/>
                      <a:lumOff val="25000"/>
                    </a:schemeClr>
                  </a:solidFill>
                  <a:latin typeface="微软雅黑" panose="020B0503020204020204" pitchFamily="34" charset="-122"/>
                  <a:ea typeface="微软雅黑" panose="020B0503020204020204" pitchFamily="34" charset="-122"/>
                  <a:cs typeface="+mj-cs"/>
                  <a:sym typeface="Impact" panose="020B0806030902050204" pitchFamily="34" charset="0"/>
                </a:defRPr>
              </a:lvl1pPr>
              <a:lvl2pPr marL="1219200" indent="-1219200" algn="ctr" rtl="0" eaLnBrk="0" fontAlgn="base" hangingPunct="0">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2pPr>
              <a:lvl3pPr marL="1219200" indent="-1219200" algn="ctr" rtl="0" eaLnBrk="0" fontAlgn="base" hangingPunct="0">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3pPr>
              <a:lvl4pPr marL="1219200" indent="-1219200" algn="ctr" rtl="0" eaLnBrk="0" fontAlgn="base" hangingPunct="0">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4pPr>
              <a:lvl5pPr marL="1219200" indent="-1219200" algn="ctr" rtl="0" eaLnBrk="0" fontAlgn="base" hangingPunct="0">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5pPr>
              <a:lvl6pPr marL="1828800" indent="-1219200" algn="ctr" rtl="0" fontAlgn="base">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6pPr>
              <a:lvl7pPr marL="2438400" indent="-1219200" algn="ctr" rtl="0" fontAlgn="base">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7pPr>
              <a:lvl8pPr marL="3048000" indent="-1219200" algn="ctr" rtl="0" fontAlgn="base">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8pPr>
              <a:lvl9pPr marL="3657600" indent="-1219200" algn="ctr" rtl="0" fontAlgn="base">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9pPr>
            </a:lstStyle>
            <a:p>
              <a:r>
                <a:rPr lang="en-US" altLang="zh-CN" sz="2400" b="0" kern="0" dirty="0" smtClean="0">
                  <a:latin typeface="Playbill" panose="040506030A0602020202" pitchFamily="82" charset="0"/>
                </a:rPr>
                <a:t>01</a:t>
              </a:r>
              <a:endParaRPr lang="zh-CN" altLang="en-US" sz="2400" b="0" kern="0" dirty="0">
                <a:latin typeface="Playbill" panose="040506030A0602020202" pitchFamily="82" charset="0"/>
              </a:endParaRPr>
            </a:p>
          </p:txBody>
        </p:sp>
      </p:grpSp>
      <p:grpSp>
        <p:nvGrpSpPr>
          <p:cNvPr id="53" name="组合 52"/>
          <p:cNvGrpSpPr/>
          <p:nvPr/>
        </p:nvGrpSpPr>
        <p:grpSpPr>
          <a:xfrm>
            <a:off x="3230002" y="2797369"/>
            <a:ext cx="1334645" cy="1292609"/>
            <a:chOff x="3718044" y="2765385"/>
            <a:chExt cx="1334645" cy="1292609"/>
          </a:xfrm>
        </p:grpSpPr>
        <p:sp>
          <p:nvSpPr>
            <p:cNvPr id="9" name="等腰三角形 8"/>
            <p:cNvSpPr/>
            <p:nvPr/>
          </p:nvSpPr>
          <p:spPr bwMode="auto">
            <a:xfrm rot="16200000">
              <a:off x="3412685" y="3070744"/>
              <a:ext cx="1279064" cy="668345"/>
            </a:xfrm>
            <a:prstGeom prst="triangle">
              <a:avLst>
                <a:gd name="adj" fmla="val 50000"/>
              </a:avLst>
            </a:prstGeom>
            <a:solidFill>
              <a:srgbClr val="FFD13D"/>
            </a:solidFill>
            <a:ln w="9525">
              <a:no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fontScale="85000" lnSpcReduction="10000"/>
            </a:bodyPr>
            <a:lstStyle/>
            <a:p>
              <a:pPr algn="ctr">
                <a:lnSpc>
                  <a:spcPct val="150000"/>
                </a:lnSpc>
                <a:spcBef>
                  <a:spcPts val="600"/>
                </a:spcBef>
                <a:spcAft>
                  <a:spcPts val="600"/>
                </a:spcAft>
                <a:buFont typeface="Arial" panose="020B0604020202020204" pitchFamily="34" charset="0"/>
                <a:buNone/>
              </a:pPr>
              <a:endParaRPr lang="zh-CN" altLang="en-US">
                <a:solidFill>
                  <a:schemeClr val="bg1"/>
                </a:solidFill>
              </a:endParaRPr>
            </a:p>
          </p:txBody>
        </p:sp>
        <p:sp>
          <p:nvSpPr>
            <p:cNvPr id="10" name="等腰三角形 9"/>
            <p:cNvSpPr/>
            <p:nvPr/>
          </p:nvSpPr>
          <p:spPr bwMode="auto">
            <a:xfrm rot="5400000">
              <a:off x="4078989" y="3084294"/>
              <a:ext cx="1279058" cy="668342"/>
            </a:xfrm>
            <a:prstGeom prst="triangle">
              <a:avLst>
                <a:gd name="adj" fmla="val 50741"/>
              </a:avLst>
            </a:prstGeom>
            <a:solidFill>
              <a:srgbClr val="FEBE3A"/>
            </a:solidFill>
            <a:ln w="9525">
              <a:no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fontScale="85000" lnSpcReduction="10000"/>
            </a:bodyPr>
            <a:lstStyle/>
            <a:p>
              <a:pPr algn="ctr">
                <a:lnSpc>
                  <a:spcPct val="150000"/>
                </a:lnSpc>
                <a:spcBef>
                  <a:spcPts val="600"/>
                </a:spcBef>
                <a:spcAft>
                  <a:spcPts val="600"/>
                </a:spcAft>
                <a:buFont typeface="Arial" panose="020B0604020202020204" pitchFamily="34" charset="0"/>
                <a:buNone/>
              </a:pPr>
              <a:endParaRPr lang="zh-CN" altLang="en-US">
                <a:solidFill>
                  <a:schemeClr val="bg1"/>
                </a:solidFill>
              </a:endParaRPr>
            </a:p>
          </p:txBody>
        </p:sp>
        <p:sp>
          <p:nvSpPr>
            <p:cNvPr id="11" name="矩形 10"/>
            <p:cNvSpPr/>
            <p:nvPr/>
          </p:nvSpPr>
          <p:spPr bwMode="auto">
            <a:xfrm rot="18899801">
              <a:off x="4198870" y="2831742"/>
              <a:ext cx="351693" cy="361740"/>
            </a:xfrm>
            <a:prstGeom prst="rect">
              <a:avLst/>
            </a:prstGeom>
            <a:solidFill>
              <a:srgbClr val="FFD221"/>
            </a:solidFill>
            <a:ln w="9525">
              <a:solidFill>
                <a:srgbClr val="FFFF00"/>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fontScale="92500" lnSpcReduction="20000"/>
            </a:bodyPr>
            <a:lstStyle/>
            <a:p>
              <a:pPr algn="ctr">
                <a:lnSpc>
                  <a:spcPct val="150000"/>
                </a:lnSpc>
                <a:spcBef>
                  <a:spcPts val="600"/>
                </a:spcBef>
                <a:spcAft>
                  <a:spcPts val="600"/>
                </a:spcAft>
                <a:buFont typeface="Arial" panose="020B0604020202020204" pitchFamily="34" charset="0"/>
                <a:buNone/>
              </a:pPr>
              <a:endParaRPr lang="zh-CN" altLang="en-US">
                <a:solidFill>
                  <a:schemeClr val="bg1"/>
                </a:solidFill>
              </a:endParaRPr>
            </a:p>
          </p:txBody>
        </p:sp>
        <p:sp>
          <p:nvSpPr>
            <p:cNvPr id="12" name="标题 1"/>
            <p:cNvSpPr txBox="1"/>
            <p:nvPr/>
          </p:nvSpPr>
          <p:spPr>
            <a:xfrm>
              <a:off x="4088532" y="2778936"/>
              <a:ext cx="582370" cy="485914"/>
            </a:xfrm>
            <a:prstGeom prst="rect">
              <a:avLst/>
            </a:prstGeom>
          </p:spPr>
          <p:txBody>
            <a:bodyPr>
              <a:normAutofit fontScale="97500"/>
            </a:bodyPr>
            <a:lstStyle>
              <a:lvl1pPr marL="1219200" indent="-1219200" algn="ctr" rtl="0" eaLnBrk="0" fontAlgn="base" hangingPunct="0">
                <a:spcBef>
                  <a:spcPct val="0"/>
                </a:spcBef>
                <a:spcAft>
                  <a:spcPct val="0"/>
                </a:spcAft>
                <a:defRPr sz="2800" b="1">
                  <a:solidFill>
                    <a:schemeClr val="tx1">
                      <a:lumMod val="75000"/>
                      <a:lumOff val="25000"/>
                    </a:schemeClr>
                  </a:solidFill>
                  <a:latin typeface="微软雅黑" panose="020B0503020204020204" pitchFamily="34" charset="-122"/>
                  <a:ea typeface="微软雅黑" panose="020B0503020204020204" pitchFamily="34" charset="-122"/>
                  <a:cs typeface="+mj-cs"/>
                  <a:sym typeface="Impact" panose="020B0806030902050204" pitchFamily="34" charset="0"/>
                </a:defRPr>
              </a:lvl1pPr>
              <a:lvl2pPr marL="1219200" indent="-1219200" algn="ctr" rtl="0" eaLnBrk="0" fontAlgn="base" hangingPunct="0">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2pPr>
              <a:lvl3pPr marL="1219200" indent="-1219200" algn="ctr" rtl="0" eaLnBrk="0" fontAlgn="base" hangingPunct="0">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3pPr>
              <a:lvl4pPr marL="1219200" indent="-1219200" algn="ctr" rtl="0" eaLnBrk="0" fontAlgn="base" hangingPunct="0">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4pPr>
              <a:lvl5pPr marL="1219200" indent="-1219200" algn="ctr" rtl="0" eaLnBrk="0" fontAlgn="base" hangingPunct="0">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5pPr>
              <a:lvl6pPr marL="1828800" indent="-1219200" algn="ctr" rtl="0" fontAlgn="base">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6pPr>
              <a:lvl7pPr marL="2438400" indent="-1219200" algn="ctr" rtl="0" fontAlgn="base">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7pPr>
              <a:lvl8pPr marL="3048000" indent="-1219200" algn="ctr" rtl="0" fontAlgn="base">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8pPr>
              <a:lvl9pPr marL="3657600" indent="-1219200" algn="ctr" rtl="0" fontAlgn="base">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9pPr>
            </a:lstStyle>
            <a:p>
              <a:r>
                <a:rPr lang="en-US" altLang="zh-CN" sz="2400" b="0" kern="0" dirty="0" smtClean="0">
                  <a:latin typeface="Playbill" panose="040506030A0602020202" pitchFamily="82" charset="0"/>
                </a:rPr>
                <a:t>02</a:t>
              </a:r>
              <a:endParaRPr lang="zh-CN" altLang="en-US" sz="2400" b="0" kern="0" dirty="0">
                <a:latin typeface="Playbill" panose="040506030A0602020202" pitchFamily="82" charset="0"/>
              </a:endParaRPr>
            </a:p>
          </p:txBody>
        </p:sp>
      </p:grpSp>
      <p:grpSp>
        <p:nvGrpSpPr>
          <p:cNvPr id="61" name="组合 60"/>
          <p:cNvGrpSpPr/>
          <p:nvPr/>
        </p:nvGrpSpPr>
        <p:grpSpPr>
          <a:xfrm>
            <a:off x="9225784" y="1397621"/>
            <a:ext cx="1346315" cy="1297619"/>
            <a:chOff x="5902134" y="2727157"/>
            <a:chExt cx="1346315" cy="1297619"/>
          </a:xfrm>
        </p:grpSpPr>
        <p:sp>
          <p:nvSpPr>
            <p:cNvPr id="13" name="等腰三角形 12"/>
            <p:cNvSpPr/>
            <p:nvPr/>
          </p:nvSpPr>
          <p:spPr bwMode="auto">
            <a:xfrm rot="16200000">
              <a:off x="5596775" y="3032516"/>
              <a:ext cx="1279064" cy="668345"/>
            </a:xfrm>
            <a:prstGeom prst="triangle">
              <a:avLst>
                <a:gd name="adj" fmla="val 50000"/>
              </a:avLst>
            </a:prstGeom>
            <a:solidFill>
              <a:srgbClr val="FFD13D"/>
            </a:solidFill>
            <a:ln w="9525">
              <a:no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fontScale="85000" lnSpcReduction="10000"/>
            </a:bodyPr>
            <a:lstStyle/>
            <a:p>
              <a:pPr algn="ctr">
                <a:lnSpc>
                  <a:spcPct val="150000"/>
                </a:lnSpc>
                <a:spcBef>
                  <a:spcPts val="600"/>
                </a:spcBef>
                <a:spcAft>
                  <a:spcPts val="600"/>
                </a:spcAft>
                <a:buFont typeface="Arial" panose="020B0604020202020204" pitchFamily="34" charset="0"/>
                <a:buNone/>
              </a:pPr>
              <a:endParaRPr lang="zh-CN" altLang="en-US">
                <a:solidFill>
                  <a:schemeClr val="bg1"/>
                </a:solidFill>
              </a:endParaRPr>
            </a:p>
          </p:txBody>
        </p:sp>
        <p:sp>
          <p:nvSpPr>
            <p:cNvPr id="14" name="等腰三角形 13"/>
            <p:cNvSpPr/>
            <p:nvPr/>
          </p:nvSpPr>
          <p:spPr bwMode="auto">
            <a:xfrm rot="5400000">
              <a:off x="6274749" y="3051076"/>
              <a:ext cx="1279058" cy="668342"/>
            </a:xfrm>
            <a:prstGeom prst="triangle">
              <a:avLst>
                <a:gd name="adj" fmla="val 50741"/>
              </a:avLst>
            </a:prstGeom>
            <a:solidFill>
              <a:srgbClr val="FEBE3A"/>
            </a:solidFill>
            <a:ln w="9525">
              <a:no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fontScale="85000" lnSpcReduction="10000"/>
            </a:bodyPr>
            <a:lstStyle/>
            <a:p>
              <a:pPr algn="ctr">
                <a:lnSpc>
                  <a:spcPct val="150000"/>
                </a:lnSpc>
                <a:spcBef>
                  <a:spcPts val="600"/>
                </a:spcBef>
                <a:spcAft>
                  <a:spcPts val="600"/>
                </a:spcAft>
                <a:buFont typeface="Arial" panose="020B0604020202020204" pitchFamily="34" charset="0"/>
                <a:buNone/>
              </a:pPr>
              <a:endParaRPr lang="zh-CN" altLang="en-US">
                <a:solidFill>
                  <a:schemeClr val="bg1"/>
                </a:solidFill>
              </a:endParaRPr>
            </a:p>
          </p:txBody>
        </p:sp>
        <p:sp>
          <p:nvSpPr>
            <p:cNvPr id="15" name="矩形 14"/>
            <p:cNvSpPr/>
            <p:nvPr/>
          </p:nvSpPr>
          <p:spPr bwMode="auto">
            <a:xfrm rot="18899801">
              <a:off x="6394630" y="2798524"/>
              <a:ext cx="351693" cy="361740"/>
            </a:xfrm>
            <a:prstGeom prst="rect">
              <a:avLst/>
            </a:prstGeom>
            <a:solidFill>
              <a:srgbClr val="FFD221"/>
            </a:solidFill>
            <a:ln w="9525">
              <a:solidFill>
                <a:srgbClr val="FFFF00"/>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fontScale="92500" lnSpcReduction="20000"/>
            </a:bodyPr>
            <a:lstStyle/>
            <a:p>
              <a:pPr algn="ctr">
                <a:lnSpc>
                  <a:spcPct val="150000"/>
                </a:lnSpc>
                <a:spcBef>
                  <a:spcPts val="600"/>
                </a:spcBef>
                <a:spcAft>
                  <a:spcPts val="600"/>
                </a:spcAft>
                <a:buFont typeface="Arial" panose="020B0604020202020204" pitchFamily="34" charset="0"/>
                <a:buNone/>
              </a:pPr>
              <a:endParaRPr lang="zh-CN" altLang="en-US">
                <a:solidFill>
                  <a:schemeClr val="bg1"/>
                </a:solidFill>
              </a:endParaRPr>
            </a:p>
          </p:txBody>
        </p:sp>
        <p:sp>
          <p:nvSpPr>
            <p:cNvPr id="16" name="标题 1"/>
            <p:cNvSpPr txBox="1"/>
            <p:nvPr/>
          </p:nvSpPr>
          <p:spPr>
            <a:xfrm>
              <a:off x="6284292" y="2745718"/>
              <a:ext cx="582370" cy="485914"/>
            </a:xfrm>
            <a:prstGeom prst="rect">
              <a:avLst/>
            </a:prstGeom>
          </p:spPr>
          <p:txBody>
            <a:bodyPr>
              <a:normAutofit fontScale="97500"/>
            </a:bodyPr>
            <a:lstStyle>
              <a:lvl1pPr marL="1219200" indent="-1219200" algn="ctr" rtl="0" eaLnBrk="0" fontAlgn="base" hangingPunct="0">
                <a:spcBef>
                  <a:spcPct val="0"/>
                </a:spcBef>
                <a:spcAft>
                  <a:spcPct val="0"/>
                </a:spcAft>
                <a:defRPr sz="2800" b="1">
                  <a:solidFill>
                    <a:schemeClr val="tx1">
                      <a:lumMod val="75000"/>
                      <a:lumOff val="25000"/>
                    </a:schemeClr>
                  </a:solidFill>
                  <a:latin typeface="微软雅黑" panose="020B0503020204020204" pitchFamily="34" charset="-122"/>
                  <a:ea typeface="微软雅黑" panose="020B0503020204020204" pitchFamily="34" charset="-122"/>
                  <a:cs typeface="+mj-cs"/>
                  <a:sym typeface="Impact" panose="020B0806030902050204" pitchFamily="34" charset="0"/>
                </a:defRPr>
              </a:lvl1pPr>
              <a:lvl2pPr marL="1219200" indent="-1219200" algn="ctr" rtl="0" eaLnBrk="0" fontAlgn="base" hangingPunct="0">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2pPr>
              <a:lvl3pPr marL="1219200" indent="-1219200" algn="ctr" rtl="0" eaLnBrk="0" fontAlgn="base" hangingPunct="0">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3pPr>
              <a:lvl4pPr marL="1219200" indent="-1219200" algn="ctr" rtl="0" eaLnBrk="0" fontAlgn="base" hangingPunct="0">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4pPr>
              <a:lvl5pPr marL="1219200" indent="-1219200" algn="ctr" rtl="0" eaLnBrk="0" fontAlgn="base" hangingPunct="0">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5pPr>
              <a:lvl6pPr marL="1828800" indent="-1219200" algn="ctr" rtl="0" fontAlgn="base">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6pPr>
              <a:lvl7pPr marL="2438400" indent="-1219200" algn="ctr" rtl="0" fontAlgn="base">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7pPr>
              <a:lvl8pPr marL="3048000" indent="-1219200" algn="ctr" rtl="0" fontAlgn="base">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8pPr>
              <a:lvl9pPr marL="3657600" indent="-1219200" algn="ctr" rtl="0" fontAlgn="base">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9pPr>
            </a:lstStyle>
            <a:p>
              <a:r>
                <a:rPr lang="en-US" altLang="zh-CN" sz="2400" b="0" kern="0" dirty="0" smtClean="0">
                  <a:latin typeface="Playbill" panose="040506030A0602020202" pitchFamily="82" charset="0"/>
                </a:rPr>
                <a:t>04</a:t>
              </a:r>
              <a:endParaRPr lang="zh-CN" altLang="en-US" sz="2400" b="0" kern="0" dirty="0">
                <a:latin typeface="Playbill" panose="040506030A0602020202" pitchFamily="82" charset="0"/>
              </a:endParaRPr>
            </a:p>
          </p:txBody>
        </p:sp>
      </p:grpSp>
      <p:grpSp>
        <p:nvGrpSpPr>
          <p:cNvPr id="54" name="组合 53"/>
          <p:cNvGrpSpPr/>
          <p:nvPr/>
        </p:nvGrpSpPr>
        <p:grpSpPr>
          <a:xfrm>
            <a:off x="7291250" y="2856980"/>
            <a:ext cx="1346315" cy="1297619"/>
            <a:chOff x="6915158" y="1876125"/>
            <a:chExt cx="1346315" cy="1297619"/>
          </a:xfrm>
        </p:grpSpPr>
        <p:sp>
          <p:nvSpPr>
            <p:cNvPr id="17" name="等腰三角形 16"/>
            <p:cNvSpPr/>
            <p:nvPr/>
          </p:nvSpPr>
          <p:spPr bwMode="auto">
            <a:xfrm rot="16200000">
              <a:off x="6609799" y="2181484"/>
              <a:ext cx="1279064" cy="668345"/>
            </a:xfrm>
            <a:prstGeom prst="triangle">
              <a:avLst>
                <a:gd name="adj" fmla="val 50000"/>
              </a:avLst>
            </a:prstGeom>
            <a:solidFill>
              <a:srgbClr val="FFD13D"/>
            </a:solidFill>
            <a:ln w="9525">
              <a:no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fontScale="85000" lnSpcReduction="10000"/>
            </a:bodyPr>
            <a:lstStyle/>
            <a:p>
              <a:pPr algn="ctr">
                <a:lnSpc>
                  <a:spcPct val="150000"/>
                </a:lnSpc>
                <a:spcBef>
                  <a:spcPts val="600"/>
                </a:spcBef>
                <a:spcAft>
                  <a:spcPts val="600"/>
                </a:spcAft>
                <a:buFont typeface="Arial" panose="020B0604020202020204" pitchFamily="34" charset="0"/>
                <a:buNone/>
              </a:pPr>
              <a:endParaRPr lang="zh-CN" altLang="en-US">
                <a:solidFill>
                  <a:schemeClr val="bg1"/>
                </a:solidFill>
              </a:endParaRPr>
            </a:p>
          </p:txBody>
        </p:sp>
        <p:sp>
          <p:nvSpPr>
            <p:cNvPr id="18" name="等腰三角形 17"/>
            <p:cNvSpPr/>
            <p:nvPr/>
          </p:nvSpPr>
          <p:spPr bwMode="auto">
            <a:xfrm rot="5400000">
              <a:off x="7287773" y="2200044"/>
              <a:ext cx="1279058" cy="668342"/>
            </a:xfrm>
            <a:prstGeom prst="triangle">
              <a:avLst>
                <a:gd name="adj" fmla="val 50741"/>
              </a:avLst>
            </a:prstGeom>
            <a:solidFill>
              <a:srgbClr val="FEBE3A"/>
            </a:solidFill>
            <a:ln w="9525">
              <a:no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fontScale="85000" lnSpcReduction="10000"/>
            </a:bodyPr>
            <a:lstStyle/>
            <a:p>
              <a:pPr algn="ctr">
                <a:lnSpc>
                  <a:spcPct val="150000"/>
                </a:lnSpc>
                <a:spcBef>
                  <a:spcPts val="600"/>
                </a:spcBef>
                <a:spcAft>
                  <a:spcPts val="600"/>
                </a:spcAft>
                <a:buFont typeface="Arial" panose="020B0604020202020204" pitchFamily="34" charset="0"/>
                <a:buNone/>
              </a:pPr>
              <a:endParaRPr lang="zh-CN" altLang="en-US">
                <a:solidFill>
                  <a:schemeClr val="bg1"/>
                </a:solidFill>
              </a:endParaRPr>
            </a:p>
          </p:txBody>
        </p:sp>
        <p:sp>
          <p:nvSpPr>
            <p:cNvPr id="19" name="矩形 18"/>
            <p:cNvSpPr/>
            <p:nvPr/>
          </p:nvSpPr>
          <p:spPr bwMode="auto">
            <a:xfrm rot="18899801">
              <a:off x="7407654" y="1947492"/>
              <a:ext cx="351693" cy="361740"/>
            </a:xfrm>
            <a:prstGeom prst="rect">
              <a:avLst/>
            </a:prstGeom>
            <a:solidFill>
              <a:srgbClr val="FFD221"/>
            </a:solidFill>
            <a:ln w="9525">
              <a:solidFill>
                <a:srgbClr val="FFFF00"/>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fontScale="92500" lnSpcReduction="20000"/>
            </a:bodyPr>
            <a:lstStyle/>
            <a:p>
              <a:pPr algn="ctr">
                <a:lnSpc>
                  <a:spcPct val="150000"/>
                </a:lnSpc>
                <a:spcBef>
                  <a:spcPts val="600"/>
                </a:spcBef>
                <a:spcAft>
                  <a:spcPts val="600"/>
                </a:spcAft>
                <a:buFont typeface="Arial" panose="020B0604020202020204" pitchFamily="34" charset="0"/>
                <a:buNone/>
              </a:pPr>
              <a:endParaRPr lang="zh-CN" altLang="en-US">
                <a:solidFill>
                  <a:schemeClr val="bg1"/>
                </a:solidFill>
              </a:endParaRPr>
            </a:p>
          </p:txBody>
        </p:sp>
        <p:sp>
          <p:nvSpPr>
            <p:cNvPr id="20" name="标题 1"/>
            <p:cNvSpPr txBox="1"/>
            <p:nvPr/>
          </p:nvSpPr>
          <p:spPr>
            <a:xfrm>
              <a:off x="7297316" y="1894686"/>
              <a:ext cx="582370" cy="485914"/>
            </a:xfrm>
            <a:prstGeom prst="rect">
              <a:avLst/>
            </a:prstGeom>
          </p:spPr>
          <p:txBody>
            <a:bodyPr>
              <a:normAutofit fontScale="97500"/>
            </a:bodyPr>
            <a:lstStyle>
              <a:lvl1pPr marL="1219200" indent="-1219200" algn="ctr" rtl="0" eaLnBrk="0" fontAlgn="base" hangingPunct="0">
                <a:spcBef>
                  <a:spcPct val="0"/>
                </a:spcBef>
                <a:spcAft>
                  <a:spcPct val="0"/>
                </a:spcAft>
                <a:defRPr sz="2800" b="1">
                  <a:solidFill>
                    <a:schemeClr val="tx1">
                      <a:lumMod val="75000"/>
                      <a:lumOff val="25000"/>
                    </a:schemeClr>
                  </a:solidFill>
                  <a:latin typeface="微软雅黑" panose="020B0503020204020204" pitchFamily="34" charset="-122"/>
                  <a:ea typeface="微软雅黑" panose="020B0503020204020204" pitchFamily="34" charset="-122"/>
                  <a:cs typeface="+mj-cs"/>
                  <a:sym typeface="Impact" panose="020B0806030902050204" pitchFamily="34" charset="0"/>
                </a:defRPr>
              </a:lvl1pPr>
              <a:lvl2pPr marL="1219200" indent="-1219200" algn="ctr" rtl="0" eaLnBrk="0" fontAlgn="base" hangingPunct="0">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2pPr>
              <a:lvl3pPr marL="1219200" indent="-1219200" algn="ctr" rtl="0" eaLnBrk="0" fontAlgn="base" hangingPunct="0">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3pPr>
              <a:lvl4pPr marL="1219200" indent="-1219200" algn="ctr" rtl="0" eaLnBrk="0" fontAlgn="base" hangingPunct="0">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4pPr>
              <a:lvl5pPr marL="1219200" indent="-1219200" algn="ctr" rtl="0" eaLnBrk="0" fontAlgn="base" hangingPunct="0">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5pPr>
              <a:lvl6pPr marL="1828800" indent="-1219200" algn="ctr" rtl="0" fontAlgn="base">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6pPr>
              <a:lvl7pPr marL="2438400" indent="-1219200" algn="ctr" rtl="0" fontAlgn="base">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7pPr>
              <a:lvl8pPr marL="3048000" indent="-1219200" algn="ctr" rtl="0" fontAlgn="base">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8pPr>
              <a:lvl9pPr marL="3657600" indent="-1219200" algn="ctr" rtl="0" fontAlgn="base">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9pPr>
            </a:lstStyle>
            <a:p>
              <a:r>
                <a:rPr lang="en-US" altLang="zh-CN" sz="2400" b="0" kern="0" dirty="0" smtClean="0">
                  <a:latin typeface="Playbill" panose="040506030A0602020202" pitchFamily="82" charset="0"/>
                </a:rPr>
                <a:t>03</a:t>
              </a:r>
              <a:endParaRPr lang="zh-CN" altLang="en-US" sz="2400" b="0" kern="0" dirty="0">
                <a:latin typeface="Playbill" panose="040506030A0602020202" pitchFamily="82" charset="0"/>
              </a:endParaRPr>
            </a:p>
          </p:txBody>
        </p:sp>
      </p:grpSp>
      <p:pic>
        <p:nvPicPr>
          <p:cNvPr id="27" name="图片 26"/>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5048184" y="2496006"/>
            <a:ext cx="1790933" cy="548590"/>
          </a:xfrm>
          <a:prstGeom prst="rect">
            <a:avLst/>
          </a:prstGeom>
        </p:spPr>
      </p:pic>
      <p:grpSp>
        <p:nvGrpSpPr>
          <p:cNvPr id="62" name="组合 61"/>
          <p:cNvGrpSpPr/>
          <p:nvPr/>
        </p:nvGrpSpPr>
        <p:grpSpPr>
          <a:xfrm>
            <a:off x="4502012" y="3623044"/>
            <a:ext cx="2955363" cy="960972"/>
            <a:chOff x="4088532" y="3479023"/>
            <a:chExt cx="2955363" cy="960972"/>
          </a:xfrm>
        </p:grpSpPr>
        <p:sp>
          <p:nvSpPr>
            <p:cNvPr id="25" name="直角三角形 24"/>
            <p:cNvSpPr/>
            <p:nvPr/>
          </p:nvSpPr>
          <p:spPr bwMode="auto">
            <a:xfrm>
              <a:off x="5487841" y="3524161"/>
              <a:ext cx="937796" cy="877772"/>
            </a:xfrm>
            <a:prstGeom prst="rtTriangle">
              <a:avLst/>
            </a:prstGeom>
            <a:solidFill>
              <a:srgbClr val="FFC000"/>
            </a:solidFill>
            <a:ln w="9525">
              <a:no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fontScale="77500" lnSpcReduction="20000"/>
            </a:bodyPr>
            <a:lstStyle/>
            <a:p>
              <a:pPr algn="ctr">
                <a:lnSpc>
                  <a:spcPct val="150000"/>
                </a:lnSpc>
                <a:spcBef>
                  <a:spcPts val="600"/>
                </a:spcBef>
                <a:spcAft>
                  <a:spcPts val="600"/>
                </a:spcAft>
                <a:buFont typeface="Arial" panose="020B0604020202020204" pitchFamily="34" charset="0"/>
                <a:buNone/>
              </a:pPr>
              <a:endParaRPr lang="zh-CN" altLang="en-US">
                <a:solidFill>
                  <a:schemeClr val="bg1"/>
                </a:solidFill>
              </a:endParaRPr>
            </a:p>
          </p:txBody>
        </p:sp>
        <p:sp>
          <p:nvSpPr>
            <p:cNvPr id="26" name="直角三角形 25"/>
            <p:cNvSpPr/>
            <p:nvPr/>
          </p:nvSpPr>
          <p:spPr bwMode="auto">
            <a:xfrm rot="16200000">
              <a:off x="4572351" y="3509035"/>
              <a:ext cx="937796" cy="877772"/>
            </a:xfrm>
            <a:prstGeom prst="rtTriangle">
              <a:avLst/>
            </a:prstGeom>
            <a:solidFill>
              <a:srgbClr val="FFD13D"/>
            </a:solidFill>
            <a:ln w="9525">
              <a:no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fontScale="77500" lnSpcReduction="20000"/>
            </a:bodyPr>
            <a:lstStyle/>
            <a:p>
              <a:pPr algn="ctr">
                <a:lnSpc>
                  <a:spcPct val="150000"/>
                </a:lnSpc>
                <a:spcBef>
                  <a:spcPts val="600"/>
                </a:spcBef>
                <a:spcAft>
                  <a:spcPts val="600"/>
                </a:spcAft>
                <a:buFont typeface="Arial" panose="020B0604020202020204" pitchFamily="34" charset="0"/>
                <a:buNone/>
              </a:pPr>
              <a:endParaRPr lang="zh-CN" altLang="en-US">
                <a:solidFill>
                  <a:schemeClr val="bg1"/>
                </a:solidFill>
              </a:endParaRPr>
            </a:p>
          </p:txBody>
        </p:sp>
        <p:cxnSp>
          <p:nvCxnSpPr>
            <p:cNvPr id="28" name="直接连接符 27"/>
            <p:cNvCxnSpPr/>
            <p:nvPr/>
          </p:nvCxnSpPr>
          <p:spPr>
            <a:xfrm flipV="1">
              <a:off x="4088532" y="4420883"/>
              <a:ext cx="2955363" cy="19112"/>
            </a:xfrm>
            <a:prstGeom prst="line">
              <a:avLst/>
            </a:prstGeom>
            <a:noFill/>
            <a:ln w="9525" cap="flat" cmpd="sng" algn="ctr">
              <a:solidFill>
                <a:srgbClr val="969EA2"/>
              </a:solidFill>
              <a:prstDash val="sysDash"/>
            </a:ln>
            <a:effectLst>
              <a:glow rad="101600">
                <a:schemeClr val="bg1">
                  <a:lumMod val="75000"/>
                  <a:alpha val="40000"/>
                </a:schemeClr>
              </a:glow>
            </a:effectLst>
          </p:spPr>
        </p:cxnSp>
      </p:grpSp>
      <p:grpSp>
        <p:nvGrpSpPr>
          <p:cNvPr id="59" name="组合 58"/>
          <p:cNvGrpSpPr/>
          <p:nvPr/>
        </p:nvGrpSpPr>
        <p:grpSpPr>
          <a:xfrm>
            <a:off x="1970653" y="2685649"/>
            <a:ext cx="161581" cy="583943"/>
            <a:chOff x="4221016" y="4570989"/>
            <a:chExt cx="161581" cy="583943"/>
          </a:xfrm>
        </p:grpSpPr>
        <p:cxnSp>
          <p:nvCxnSpPr>
            <p:cNvPr id="37" name="直接连接符 36"/>
            <p:cNvCxnSpPr/>
            <p:nvPr/>
          </p:nvCxnSpPr>
          <p:spPr>
            <a:xfrm flipV="1">
              <a:off x="4304870" y="4570989"/>
              <a:ext cx="0" cy="503430"/>
            </a:xfrm>
            <a:prstGeom prst="line">
              <a:avLst/>
            </a:prstGeom>
            <a:noFill/>
            <a:ln w="28575" cap="flat" cmpd="sng" algn="ctr">
              <a:solidFill>
                <a:schemeClr val="tx1">
                  <a:lumMod val="50000"/>
                  <a:lumOff val="50000"/>
                </a:schemeClr>
              </a:solidFill>
              <a:prstDash val="solid"/>
            </a:ln>
            <a:effectLst/>
          </p:spPr>
        </p:cxnSp>
        <p:sp>
          <p:nvSpPr>
            <p:cNvPr id="45" name="椭圆 44"/>
            <p:cNvSpPr/>
            <p:nvPr/>
          </p:nvSpPr>
          <p:spPr bwMode="auto">
            <a:xfrm>
              <a:off x="4221016" y="4965553"/>
              <a:ext cx="161581" cy="189379"/>
            </a:xfrm>
            <a:prstGeom prst="ellipse">
              <a:avLst/>
            </a:prstGeom>
            <a:solidFill>
              <a:srgbClr val="FFC000"/>
            </a:solidFill>
            <a:ln w="9525">
              <a:no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fontScale="32500" lnSpcReduction="20000"/>
            </a:bodyPr>
            <a:lstStyle/>
            <a:p>
              <a:pPr algn="ctr">
                <a:lnSpc>
                  <a:spcPct val="150000"/>
                </a:lnSpc>
                <a:spcBef>
                  <a:spcPts val="600"/>
                </a:spcBef>
                <a:spcAft>
                  <a:spcPts val="600"/>
                </a:spcAft>
                <a:buFont typeface="Arial" panose="020B0604020202020204" pitchFamily="34" charset="0"/>
                <a:buNone/>
              </a:pPr>
              <a:endParaRPr lang="zh-CN" altLang="en-US">
                <a:solidFill>
                  <a:schemeClr val="bg1"/>
                </a:solidFill>
              </a:endParaRPr>
            </a:p>
          </p:txBody>
        </p:sp>
      </p:grpSp>
      <p:grpSp>
        <p:nvGrpSpPr>
          <p:cNvPr id="58" name="组合 57"/>
          <p:cNvGrpSpPr/>
          <p:nvPr/>
        </p:nvGrpSpPr>
        <p:grpSpPr>
          <a:xfrm>
            <a:off x="7877375" y="4145824"/>
            <a:ext cx="161581" cy="655972"/>
            <a:chOff x="6603642" y="4560941"/>
            <a:chExt cx="161581" cy="655972"/>
          </a:xfrm>
        </p:grpSpPr>
        <p:cxnSp>
          <p:nvCxnSpPr>
            <p:cNvPr id="41" name="直接连接符 40"/>
            <p:cNvCxnSpPr/>
            <p:nvPr/>
          </p:nvCxnSpPr>
          <p:spPr>
            <a:xfrm flipV="1">
              <a:off x="6686329" y="4560941"/>
              <a:ext cx="0" cy="503430"/>
            </a:xfrm>
            <a:prstGeom prst="line">
              <a:avLst/>
            </a:prstGeom>
            <a:noFill/>
            <a:ln w="28575" cap="flat" cmpd="sng" algn="ctr">
              <a:solidFill>
                <a:schemeClr val="tx1">
                  <a:lumMod val="50000"/>
                  <a:lumOff val="50000"/>
                </a:schemeClr>
              </a:solidFill>
              <a:prstDash val="solid"/>
            </a:ln>
            <a:effectLst/>
          </p:spPr>
        </p:cxnSp>
        <p:sp>
          <p:nvSpPr>
            <p:cNvPr id="46" name="椭圆 45"/>
            <p:cNvSpPr/>
            <p:nvPr/>
          </p:nvSpPr>
          <p:spPr bwMode="auto">
            <a:xfrm>
              <a:off x="6603642" y="5027534"/>
              <a:ext cx="161581" cy="189379"/>
            </a:xfrm>
            <a:prstGeom prst="ellipse">
              <a:avLst/>
            </a:prstGeom>
            <a:solidFill>
              <a:srgbClr val="FFC000"/>
            </a:solidFill>
            <a:ln w="9525">
              <a:no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fontScale="32500" lnSpcReduction="20000"/>
            </a:bodyPr>
            <a:lstStyle/>
            <a:p>
              <a:pPr algn="ctr">
                <a:lnSpc>
                  <a:spcPct val="150000"/>
                </a:lnSpc>
                <a:spcBef>
                  <a:spcPts val="600"/>
                </a:spcBef>
                <a:spcAft>
                  <a:spcPts val="600"/>
                </a:spcAft>
                <a:buFont typeface="Arial" panose="020B0604020202020204" pitchFamily="34" charset="0"/>
                <a:buNone/>
              </a:pPr>
              <a:endParaRPr lang="zh-CN" altLang="en-US">
                <a:solidFill>
                  <a:schemeClr val="bg1"/>
                </a:solidFill>
              </a:endParaRPr>
            </a:p>
          </p:txBody>
        </p:sp>
      </p:grpSp>
      <p:sp>
        <p:nvSpPr>
          <p:cNvPr id="47" name="文本框 46"/>
          <p:cNvSpPr txBox="1"/>
          <p:nvPr/>
        </p:nvSpPr>
        <p:spPr>
          <a:xfrm>
            <a:off x="662093" y="2959503"/>
            <a:ext cx="1210588" cy="400110"/>
          </a:xfrm>
          <a:prstGeom prst="rect">
            <a:avLst/>
          </a:prstGeom>
          <a:noFill/>
        </p:spPr>
        <p:txBody>
          <a:bodyPr wrap="none" rtlCol="0">
            <a:spAutoFit/>
          </a:bodyPr>
          <a:lstStyle/>
          <a:p>
            <a:r>
              <a:rPr lang="zh-CN" altLang="en-US" sz="2000" b="1" dirty="0" smtClean="0"/>
              <a:t>智能</a:t>
            </a:r>
            <a:r>
              <a:rPr lang="zh-CN" altLang="en-US" sz="2000" b="1" dirty="0" smtClean="0">
                <a:solidFill>
                  <a:srgbClr val="FF0000"/>
                </a:solidFill>
              </a:rPr>
              <a:t>分析</a:t>
            </a:r>
            <a:endParaRPr lang="zh-CN" altLang="en-US" sz="2000" b="1" dirty="0">
              <a:solidFill>
                <a:srgbClr val="FF0000"/>
              </a:solidFill>
            </a:endParaRPr>
          </a:p>
        </p:txBody>
      </p:sp>
      <p:sp>
        <p:nvSpPr>
          <p:cNvPr id="48" name="文本框 47"/>
          <p:cNvSpPr txBox="1"/>
          <p:nvPr/>
        </p:nvSpPr>
        <p:spPr>
          <a:xfrm>
            <a:off x="615747" y="3436900"/>
            <a:ext cx="1289456" cy="1705403"/>
          </a:xfrm>
          <a:prstGeom prst="rect">
            <a:avLst/>
          </a:prstGeom>
          <a:noFill/>
        </p:spPr>
        <p:txBody>
          <a:bodyPr wrap="none" rtlCol="0">
            <a:spAutoFit/>
          </a:bodyPr>
          <a:lstStyle/>
          <a:p>
            <a:pPr indent="179705">
              <a:lnSpc>
                <a:spcPct val="15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人脸分析</a:t>
            </a:r>
            <a:endParaRPr lang="en-US" altLang="zh-CN" dirty="0">
              <a:latin typeface="微软雅黑" panose="020B0503020204020204" pitchFamily="34" charset="-122"/>
              <a:ea typeface="微软雅黑" panose="020B0503020204020204" pitchFamily="34" charset="-122"/>
            </a:endParaRPr>
          </a:p>
          <a:p>
            <a:pPr indent="179705">
              <a:lnSpc>
                <a:spcPct val="15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人体分析</a:t>
            </a:r>
            <a:endParaRPr lang="en-US" altLang="zh-CN" dirty="0">
              <a:latin typeface="微软雅黑" panose="020B0503020204020204" pitchFamily="34" charset="-122"/>
              <a:ea typeface="微软雅黑" panose="020B0503020204020204" pitchFamily="34" charset="-122"/>
            </a:endParaRPr>
          </a:p>
          <a:p>
            <a:pPr indent="179705">
              <a:lnSpc>
                <a:spcPct val="15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车辆分析</a:t>
            </a:r>
            <a:endParaRPr lang="en-US" altLang="zh-CN" dirty="0">
              <a:latin typeface="微软雅黑" panose="020B0503020204020204" pitchFamily="34" charset="-122"/>
              <a:ea typeface="微软雅黑" panose="020B0503020204020204" pitchFamily="34" charset="-122"/>
            </a:endParaRPr>
          </a:p>
          <a:p>
            <a:pPr indent="179705">
              <a:lnSpc>
                <a:spcPct val="15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行为分析</a:t>
            </a:r>
            <a:endParaRPr lang="en-US" altLang="zh-CN" dirty="0">
              <a:latin typeface="微软雅黑" panose="020B0503020204020204" pitchFamily="34" charset="-122"/>
              <a:ea typeface="微软雅黑" panose="020B0503020204020204" pitchFamily="34" charset="-122"/>
            </a:endParaRPr>
          </a:p>
        </p:txBody>
      </p:sp>
      <p:sp>
        <p:nvSpPr>
          <p:cNvPr id="49" name="文本框 48"/>
          <p:cNvSpPr txBox="1"/>
          <p:nvPr/>
        </p:nvSpPr>
        <p:spPr>
          <a:xfrm>
            <a:off x="2554933" y="4348380"/>
            <a:ext cx="1210588" cy="400110"/>
          </a:xfrm>
          <a:prstGeom prst="rect">
            <a:avLst/>
          </a:prstGeom>
          <a:noFill/>
        </p:spPr>
        <p:txBody>
          <a:bodyPr wrap="none" rtlCol="0">
            <a:spAutoFit/>
          </a:bodyPr>
          <a:lstStyle/>
          <a:p>
            <a:r>
              <a:rPr lang="zh-CN" altLang="en-US" sz="2000" b="1" dirty="0" smtClean="0"/>
              <a:t>智能</a:t>
            </a:r>
            <a:r>
              <a:rPr lang="zh-CN" altLang="en-US" sz="2000" b="1" dirty="0" smtClean="0">
                <a:solidFill>
                  <a:srgbClr val="FF0000"/>
                </a:solidFill>
              </a:rPr>
              <a:t>存储</a:t>
            </a:r>
            <a:endParaRPr lang="zh-CN" altLang="en-US" sz="2000" b="1" dirty="0">
              <a:solidFill>
                <a:srgbClr val="FF0000"/>
              </a:solidFill>
            </a:endParaRPr>
          </a:p>
        </p:txBody>
      </p:sp>
      <p:sp>
        <p:nvSpPr>
          <p:cNvPr id="50" name="文本框 49"/>
          <p:cNvSpPr txBox="1"/>
          <p:nvPr/>
        </p:nvSpPr>
        <p:spPr>
          <a:xfrm>
            <a:off x="8175192" y="4368436"/>
            <a:ext cx="1210588" cy="400110"/>
          </a:xfrm>
          <a:prstGeom prst="rect">
            <a:avLst/>
          </a:prstGeom>
          <a:noFill/>
        </p:spPr>
        <p:txBody>
          <a:bodyPr wrap="none" rtlCol="0">
            <a:spAutoFit/>
          </a:bodyPr>
          <a:lstStyle/>
          <a:p>
            <a:r>
              <a:rPr lang="zh-CN" altLang="en-US" sz="2000" b="1" dirty="0"/>
              <a:t>极</a:t>
            </a:r>
            <a:r>
              <a:rPr lang="zh-CN" altLang="en-US" sz="2000" b="1" dirty="0" smtClean="0"/>
              <a:t>速</a:t>
            </a:r>
            <a:r>
              <a:rPr lang="zh-CN" altLang="en-US" sz="2000" b="1" dirty="0" smtClean="0">
                <a:solidFill>
                  <a:srgbClr val="FF0000"/>
                </a:solidFill>
              </a:rPr>
              <a:t>检索</a:t>
            </a:r>
            <a:endParaRPr lang="zh-CN" altLang="en-US" sz="2000" b="1" dirty="0">
              <a:solidFill>
                <a:srgbClr val="FF0000"/>
              </a:solidFill>
            </a:endParaRPr>
          </a:p>
        </p:txBody>
      </p:sp>
      <p:sp>
        <p:nvSpPr>
          <p:cNvPr id="51" name="文本框 50"/>
          <p:cNvSpPr txBox="1"/>
          <p:nvPr/>
        </p:nvSpPr>
        <p:spPr>
          <a:xfrm>
            <a:off x="10086390" y="3002088"/>
            <a:ext cx="1210588" cy="400110"/>
          </a:xfrm>
          <a:prstGeom prst="rect">
            <a:avLst/>
          </a:prstGeom>
          <a:noFill/>
        </p:spPr>
        <p:txBody>
          <a:bodyPr wrap="none" rtlCol="0">
            <a:spAutoFit/>
          </a:bodyPr>
          <a:lstStyle/>
          <a:p>
            <a:r>
              <a:rPr lang="zh-CN" altLang="en-US" sz="2000" b="1" dirty="0" smtClean="0"/>
              <a:t>超强</a:t>
            </a:r>
            <a:r>
              <a:rPr lang="zh-CN" altLang="en-US" sz="2000" b="1" dirty="0" smtClean="0">
                <a:solidFill>
                  <a:srgbClr val="FF0000"/>
                </a:solidFill>
              </a:rPr>
              <a:t>兼容</a:t>
            </a:r>
            <a:endParaRPr lang="zh-CN" altLang="en-US" sz="2000" b="1" dirty="0">
              <a:solidFill>
                <a:srgbClr val="FF0000"/>
              </a:solidFill>
            </a:endParaRPr>
          </a:p>
        </p:txBody>
      </p:sp>
      <p:grpSp>
        <p:nvGrpSpPr>
          <p:cNvPr id="63" name="组合 62"/>
          <p:cNvGrpSpPr/>
          <p:nvPr/>
        </p:nvGrpSpPr>
        <p:grpSpPr>
          <a:xfrm>
            <a:off x="3826266" y="4053947"/>
            <a:ext cx="161581" cy="655972"/>
            <a:chOff x="6603642" y="4560941"/>
            <a:chExt cx="161581" cy="655972"/>
          </a:xfrm>
        </p:grpSpPr>
        <p:cxnSp>
          <p:nvCxnSpPr>
            <p:cNvPr id="64" name="直接连接符 63"/>
            <p:cNvCxnSpPr/>
            <p:nvPr/>
          </p:nvCxnSpPr>
          <p:spPr>
            <a:xfrm flipV="1">
              <a:off x="6686329" y="4560941"/>
              <a:ext cx="0" cy="503430"/>
            </a:xfrm>
            <a:prstGeom prst="line">
              <a:avLst/>
            </a:prstGeom>
            <a:noFill/>
            <a:ln w="28575" cap="flat" cmpd="sng" algn="ctr">
              <a:solidFill>
                <a:schemeClr val="tx1">
                  <a:lumMod val="50000"/>
                  <a:lumOff val="50000"/>
                </a:schemeClr>
              </a:solidFill>
              <a:prstDash val="solid"/>
            </a:ln>
            <a:effectLst/>
          </p:spPr>
        </p:cxnSp>
        <p:sp>
          <p:nvSpPr>
            <p:cNvPr id="65" name="椭圆 64"/>
            <p:cNvSpPr/>
            <p:nvPr/>
          </p:nvSpPr>
          <p:spPr bwMode="auto">
            <a:xfrm>
              <a:off x="6603642" y="5027534"/>
              <a:ext cx="161581" cy="189379"/>
            </a:xfrm>
            <a:prstGeom prst="ellipse">
              <a:avLst/>
            </a:prstGeom>
            <a:solidFill>
              <a:srgbClr val="FFC000"/>
            </a:solidFill>
            <a:ln w="9525">
              <a:no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fontScale="32500" lnSpcReduction="20000"/>
            </a:bodyPr>
            <a:lstStyle/>
            <a:p>
              <a:pPr algn="ctr">
                <a:lnSpc>
                  <a:spcPct val="150000"/>
                </a:lnSpc>
                <a:spcBef>
                  <a:spcPts val="600"/>
                </a:spcBef>
                <a:spcAft>
                  <a:spcPts val="600"/>
                </a:spcAft>
                <a:buFont typeface="Arial" panose="020B0604020202020204" pitchFamily="34" charset="0"/>
                <a:buNone/>
              </a:pPr>
              <a:endParaRPr lang="zh-CN" altLang="en-US">
                <a:solidFill>
                  <a:schemeClr val="bg1"/>
                </a:solidFill>
              </a:endParaRPr>
            </a:p>
          </p:txBody>
        </p:sp>
      </p:grpSp>
      <p:grpSp>
        <p:nvGrpSpPr>
          <p:cNvPr id="66" name="组合 65"/>
          <p:cNvGrpSpPr/>
          <p:nvPr/>
        </p:nvGrpSpPr>
        <p:grpSpPr>
          <a:xfrm>
            <a:off x="9822966" y="2712890"/>
            <a:ext cx="161581" cy="583943"/>
            <a:chOff x="4221016" y="4570989"/>
            <a:chExt cx="161581" cy="583943"/>
          </a:xfrm>
        </p:grpSpPr>
        <p:cxnSp>
          <p:nvCxnSpPr>
            <p:cNvPr id="67" name="直接连接符 66"/>
            <p:cNvCxnSpPr/>
            <p:nvPr/>
          </p:nvCxnSpPr>
          <p:spPr>
            <a:xfrm flipV="1">
              <a:off x="4304870" y="4570989"/>
              <a:ext cx="0" cy="503430"/>
            </a:xfrm>
            <a:prstGeom prst="line">
              <a:avLst/>
            </a:prstGeom>
            <a:noFill/>
            <a:ln w="28575" cap="flat" cmpd="sng" algn="ctr">
              <a:solidFill>
                <a:schemeClr val="tx1">
                  <a:lumMod val="50000"/>
                  <a:lumOff val="50000"/>
                </a:schemeClr>
              </a:solidFill>
              <a:prstDash val="solid"/>
            </a:ln>
            <a:effectLst/>
          </p:spPr>
        </p:cxnSp>
        <p:sp>
          <p:nvSpPr>
            <p:cNvPr id="68" name="椭圆 67"/>
            <p:cNvSpPr/>
            <p:nvPr/>
          </p:nvSpPr>
          <p:spPr bwMode="auto">
            <a:xfrm>
              <a:off x="4221016" y="4965553"/>
              <a:ext cx="161581" cy="189379"/>
            </a:xfrm>
            <a:prstGeom prst="ellipse">
              <a:avLst/>
            </a:prstGeom>
            <a:solidFill>
              <a:srgbClr val="FFC000"/>
            </a:solidFill>
            <a:ln w="9525">
              <a:no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rmAutofit fontScale="32500" lnSpcReduction="20000"/>
            </a:bodyPr>
            <a:lstStyle/>
            <a:p>
              <a:pPr algn="ctr">
                <a:lnSpc>
                  <a:spcPct val="150000"/>
                </a:lnSpc>
                <a:spcBef>
                  <a:spcPts val="600"/>
                </a:spcBef>
                <a:spcAft>
                  <a:spcPts val="600"/>
                </a:spcAft>
                <a:buFont typeface="Arial" panose="020B0604020202020204" pitchFamily="34" charset="0"/>
                <a:buNone/>
              </a:pPr>
              <a:endParaRPr lang="zh-CN" altLang="en-US">
                <a:solidFill>
                  <a:schemeClr val="bg1"/>
                </a:solidFill>
              </a:endParaRPr>
            </a:p>
          </p:txBody>
        </p:sp>
      </p:grpSp>
      <p:sp>
        <p:nvSpPr>
          <p:cNvPr id="70" name="文本框 69"/>
          <p:cNvSpPr txBox="1"/>
          <p:nvPr/>
        </p:nvSpPr>
        <p:spPr>
          <a:xfrm>
            <a:off x="2474518" y="4801203"/>
            <a:ext cx="1794402" cy="1754326"/>
          </a:xfrm>
          <a:prstGeom prst="rect">
            <a:avLst/>
          </a:prstGeom>
          <a:noFill/>
        </p:spPr>
        <p:txBody>
          <a:bodyPr wrap="none" rtlCol="0">
            <a:spAutoFit/>
          </a:bodyPr>
          <a:lstStyle/>
          <a:p>
            <a:pPr indent="179705">
              <a:lnSpc>
                <a:spcPct val="150000"/>
              </a:lnSpc>
              <a:buFont typeface="Arial" panose="020B0604020202020204" pitchFamily="34" charset="0"/>
              <a:buChar char="•"/>
            </a:pPr>
            <a:r>
              <a:rPr lang="zh-CN" altLang="en-US" dirty="0" smtClean="0">
                <a:latin typeface="微软雅黑" panose="020B0503020204020204" pitchFamily="34" charset="-122"/>
                <a:ea typeface="微软雅黑" panose="020B0503020204020204" pitchFamily="34" charset="-122"/>
              </a:rPr>
              <a:t>硬盘健康管理</a:t>
            </a:r>
            <a:endParaRPr lang="en-US" altLang="zh-CN" dirty="0" smtClean="0">
              <a:latin typeface="微软雅黑" panose="020B0503020204020204" pitchFamily="34" charset="-122"/>
              <a:ea typeface="微软雅黑" panose="020B0503020204020204" pitchFamily="34" charset="-122"/>
            </a:endParaRPr>
          </a:p>
          <a:p>
            <a:pPr indent="179705">
              <a:lnSpc>
                <a:spcPct val="150000"/>
              </a:lnSpc>
              <a:buFont typeface="Arial" panose="020B0604020202020204" pitchFamily="34" charset="0"/>
              <a:buChar char="•"/>
            </a:pPr>
            <a:r>
              <a:rPr lang="en-US" altLang="zh-CN" dirty="0" smtClean="0">
                <a:latin typeface="微软雅黑" panose="020B0503020204020204" pitchFamily="34" charset="-122"/>
                <a:ea typeface="微软雅黑" panose="020B0503020204020204" pitchFamily="34" charset="-122"/>
              </a:rPr>
              <a:t>S.M.A.RT</a:t>
            </a:r>
            <a:r>
              <a:rPr lang="zh-CN" altLang="en-US" dirty="0" smtClean="0">
                <a:latin typeface="微软雅黑" panose="020B0503020204020204" pitchFamily="34" charset="-122"/>
                <a:ea typeface="微软雅黑" panose="020B0503020204020204" pitchFamily="34" charset="-122"/>
              </a:rPr>
              <a:t>侦测</a:t>
            </a:r>
            <a:endParaRPr lang="en-US" altLang="zh-CN" dirty="0" smtClean="0">
              <a:latin typeface="微软雅黑" panose="020B0503020204020204" pitchFamily="34" charset="-122"/>
              <a:ea typeface="微软雅黑" panose="020B0503020204020204" pitchFamily="34" charset="-122"/>
            </a:endParaRPr>
          </a:p>
          <a:p>
            <a:pPr indent="179705">
              <a:lnSpc>
                <a:spcPct val="150000"/>
              </a:lnSpc>
              <a:buFont typeface="Arial" panose="020B0604020202020204" pitchFamily="34" charset="0"/>
              <a:buChar char="•"/>
            </a:pPr>
            <a:r>
              <a:rPr lang="en-US" altLang="zh-CN" dirty="0" smtClean="0">
                <a:latin typeface="微软雅黑" panose="020B0503020204020204" pitchFamily="34" charset="-122"/>
                <a:ea typeface="微软雅黑" panose="020B0503020204020204" pitchFamily="34" charset="-122"/>
              </a:rPr>
              <a:t>RAID</a:t>
            </a:r>
            <a:endParaRPr lang="en-US" altLang="zh-CN" dirty="0" smtClean="0">
              <a:latin typeface="微软雅黑" panose="020B0503020204020204" pitchFamily="34" charset="-122"/>
              <a:ea typeface="微软雅黑" panose="020B0503020204020204" pitchFamily="34" charset="-122"/>
            </a:endParaRPr>
          </a:p>
          <a:p>
            <a:pPr indent="179705">
              <a:lnSpc>
                <a:spcPct val="150000"/>
              </a:lnSpc>
              <a:buFont typeface="Arial" panose="020B0604020202020204" pitchFamily="34" charset="0"/>
              <a:buChar char="•"/>
            </a:pPr>
            <a:r>
              <a:rPr lang="zh-CN" altLang="en-US" dirty="0" smtClean="0">
                <a:latin typeface="微软雅黑" panose="020B0503020204020204" pitchFamily="34" charset="-122"/>
                <a:ea typeface="微软雅黑" panose="020B0503020204020204" pitchFamily="34" charset="-122"/>
              </a:rPr>
              <a:t>文件保护</a:t>
            </a:r>
            <a:endParaRPr lang="en-US" altLang="zh-CN" dirty="0">
              <a:latin typeface="微软雅黑" panose="020B0503020204020204" pitchFamily="34" charset="-122"/>
              <a:ea typeface="微软雅黑" panose="020B0503020204020204" pitchFamily="34" charset="-122"/>
            </a:endParaRPr>
          </a:p>
        </p:txBody>
      </p:sp>
      <p:sp>
        <p:nvSpPr>
          <p:cNvPr id="71" name="文本框 70"/>
          <p:cNvSpPr txBox="1"/>
          <p:nvPr/>
        </p:nvSpPr>
        <p:spPr>
          <a:xfrm>
            <a:off x="8038956" y="4826847"/>
            <a:ext cx="2312171" cy="1754326"/>
          </a:xfrm>
          <a:prstGeom prst="rect">
            <a:avLst/>
          </a:prstGeom>
          <a:noFill/>
        </p:spPr>
        <p:txBody>
          <a:bodyPr wrap="none" rtlCol="0">
            <a:spAutoFit/>
          </a:bodyPr>
          <a:lstStyle/>
          <a:p>
            <a:pPr indent="179705">
              <a:lnSpc>
                <a:spcPct val="150000"/>
              </a:lnSpc>
              <a:buFont typeface="Arial" panose="020B0604020202020204" pitchFamily="34" charset="0"/>
              <a:buChar char="•"/>
            </a:pPr>
            <a:r>
              <a:rPr lang="zh-CN" altLang="en-US" dirty="0" smtClean="0">
                <a:latin typeface="微软雅黑" panose="020B0503020204020204" pitchFamily="34" charset="-122"/>
                <a:ea typeface="微软雅黑" panose="020B0503020204020204" pitchFamily="34" charset="-122"/>
              </a:rPr>
              <a:t>以脸搜脸</a:t>
            </a:r>
            <a:endParaRPr lang="en-US" altLang="zh-CN" dirty="0" smtClean="0">
              <a:latin typeface="微软雅黑" panose="020B0503020204020204" pitchFamily="34" charset="-122"/>
              <a:ea typeface="微软雅黑" panose="020B0503020204020204" pitchFamily="34" charset="-122"/>
            </a:endParaRPr>
          </a:p>
          <a:p>
            <a:pPr indent="179705">
              <a:lnSpc>
                <a:spcPct val="150000"/>
              </a:lnSpc>
              <a:buFont typeface="Arial" panose="020B0604020202020204" pitchFamily="34" charset="0"/>
              <a:buChar char="•"/>
            </a:pPr>
            <a:r>
              <a:rPr lang="zh-CN" altLang="en-US" dirty="0" smtClean="0">
                <a:latin typeface="微软雅黑" panose="020B0503020204020204" pitchFamily="34" charset="-122"/>
                <a:ea typeface="微软雅黑" panose="020B0503020204020204" pitchFamily="34" charset="-122"/>
              </a:rPr>
              <a:t>以人搜人</a:t>
            </a:r>
            <a:endParaRPr lang="en-US" altLang="zh-CN" dirty="0" smtClean="0">
              <a:latin typeface="微软雅黑" panose="020B0503020204020204" pitchFamily="34" charset="-122"/>
              <a:ea typeface="微软雅黑" panose="020B0503020204020204" pitchFamily="34" charset="-122"/>
            </a:endParaRPr>
          </a:p>
          <a:p>
            <a:pPr indent="179705">
              <a:lnSpc>
                <a:spcPct val="150000"/>
              </a:lnSpc>
              <a:buFont typeface="Arial" panose="020B0604020202020204" pitchFamily="34" charset="0"/>
              <a:buChar char="•"/>
            </a:pPr>
            <a:r>
              <a:rPr lang="zh-CN" altLang="en-US" dirty="0" smtClean="0">
                <a:latin typeface="微软雅黑" panose="020B0503020204020204" pitchFamily="34" charset="-122"/>
                <a:ea typeface="微软雅黑" panose="020B0503020204020204" pitchFamily="34" charset="-122"/>
              </a:rPr>
              <a:t>按属性检索</a:t>
            </a:r>
            <a:endParaRPr lang="en-US" altLang="zh-CN" dirty="0" smtClean="0">
              <a:latin typeface="微软雅黑" panose="020B0503020204020204" pitchFamily="34" charset="-122"/>
              <a:ea typeface="微软雅黑" panose="020B0503020204020204" pitchFamily="34" charset="-122"/>
            </a:endParaRPr>
          </a:p>
          <a:p>
            <a:pPr indent="179705">
              <a:lnSpc>
                <a:spcPct val="150000"/>
              </a:lnSpc>
              <a:buFont typeface="Arial" panose="020B0604020202020204" pitchFamily="34" charset="0"/>
              <a:buChar char="•"/>
            </a:pPr>
            <a:r>
              <a:rPr lang="zh-CN" altLang="en-US" dirty="0" smtClean="0">
                <a:latin typeface="微软雅黑" panose="020B0503020204020204" pitchFamily="34" charset="-122"/>
                <a:ea typeface="微软雅黑" panose="020B0503020204020204" pitchFamily="34" charset="-122"/>
              </a:rPr>
              <a:t>视频</a:t>
            </a:r>
            <a:r>
              <a:rPr lang="en-US" altLang="zh-CN" dirty="0" smtClean="0">
                <a:latin typeface="微软雅黑" panose="020B0503020204020204" pitchFamily="34" charset="-122"/>
                <a:ea typeface="微软雅黑" panose="020B0503020204020204" pitchFamily="34" charset="-122"/>
              </a:rPr>
              <a:t>/</a:t>
            </a:r>
            <a:r>
              <a:rPr lang="zh-CN" altLang="en-US" dirty="0" smtClean="0">
                <a:latin typeface="微软雅黑" panose="020B0503020204020204" pitchFamily="34" charset="-122"/>
                <a:ea typeface="微软雅黑" panose="020B0503020204020204" pitchFamily="34" charset="-122"/>
              </a:rPr>
              <a:t>图片混合检索</a:t>
            </a:r>
            <a:endParaRPr lang="en-US" altLang="zh-CN" dirty="0" smtClean="0">
              <a:latin typeface="微软雅黑" panose="020B0503020204020204" pitchFamily="34" charset="-122"/>
              <a:ea typeface="微软雅黑" panose="020B0503020204020204" pitchFamily="34" charset="-122"/>
            </a:endParaRPr>
          </a:p>
        </p:txBody>
      </p:sp>
      <p:sp>
        <p:nvSpPr>
          <p:cNvPr id="72" name="文本框 71"/>
          <p:cNvSpPr txBox="1"/>
          <p:nvPr/>
        </p:nvSpPr>
        <p:spPr>
          <a:xfrm>
            <a:off x="9577757" y="3429718"/>
            <a:ext cx="2443618" cy="1338828"/>
          </a:xfrm>
          <a:prstGeom prst="rect">
            <a:avLst/>
          </a:prstGeom>
          <a:noFill/>
        </p:spPr>
        <p:txBody>
          <a:bodyPr wrap="none" rtlCol="0">
            <a:spAutoFit/>
          </a:bodyPr>
          <a:lstStyle/>
          <a:p>
            <a:pPr indent="179705">
              <a:lnSpc>
                <a:spcPct val="150000"/>
              </a:lnSpc>
              <a:buFont typeface="Arial" panose="020B0604020202020204" pitchFamily="34" charset="0"/>
              <a:buChar char="•"/>
            </a:pPr>
            <a:r>
              <a:rPr lang="zh-CN" altLang="en-US" dirty="0" smtClean="0">
                <a:latin typeface="微软雅黑" panose="020B0503020204020204" pitchFamily="34" charset="-122"/>
                <a:ea typeface="微软雅黑" panose="020B0503020204020204" pitchFamily="34" charset="-122"/>
              </a:rPr>
              <a:t>高端智能机（推荐）</a:t>
            </a:r>
            <a:endParaRPr lang="en-US" altLang="zh-CN" dirty="0" smtClean="0">
              <a:latin typeface="微软雅黑" panose="020B0503020204020204" pitchFamily="34" charset="-122"/>
              <a:ea typeface="微软雅黑" panose="020B0503020204020204" pitchFamily="34" charset="-122"/>
            </a:endParaRPr>
          </a:p>
          <a:p>
            <a:pPr indent="179705">
              <a:lnSpc>
                <a:spcPct val="150000"/>
              </a:lnSpc>
              <a:buFont typeface="Arial" panose="020B0604020202020204" pitchFamily="34" charset="0"/>
              <a:buChar char="•"/>
            </a:pPr>
            <a:r>
              <a:rPr lang="zh-CN" altLang="en-US" dirty="0" smtClean="0">
                <a:latin typeface="微软雅黑" panose="020B0503020204020204" pitchFamily="34" charset="-122"/>
                <a:ea typeface="微软雅黑" panose="020B0503020204020204" pitchFamily="34" charset="-122"/>
              </a:rPr>
              <a:t>普通高清</a:t>
            </a:r>
            <a:r>
              <a:rPr lang="en-US" altLang="zh-CN" dirty="0" smtClean="0">
                <a:latin typeface="微软雅黑" panose="020B0503020204020204" pitchFamily="34" charset="-122"/>
                <a:ea typeface="微软雅黑" panose="020B0503020204020204" pitchFamily="34" charset="-122"/>
              </a:rPr>
              <a:t>IPC</a:t>
            </a:r>
            <a:endParaRPr lang="en-US" altLang="zh-CN" dirty="0" smtClean="0">
              <a:latin typeface="微软雅黑" panose="020B0503020204020204" pitchFamily="34" charset="-122"/>
              <a:ea typeface="微软雅黑" panose="020B0503020204020204" pitchFamily="34" charset="-122"/>
            </a:endParaRPr>
          </a:p>
          <a:p>
            <a:pPr indent="179705">
              <a:lnSpc>
                <a:spcPct val="15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第三</a:t>
            </a:r>
            <a:r>
              <a:rPr lang="zh-CN" altLang="en-US" dirty="0" smtClean="0">
                <a:latin typeface="微软雅黑" panose="020B0503020204020204" pitchFamily="34" charset="-122"/>
                <a:ea typeface="微软雅黑" panose="020B0503020204020204" pitchFamily="34" charset="-122"/>
              </a:rPr>
              <a:t>方厂家</a:t>
            </a:r>
            <a:r>
              <a:rPr lang="en-US" altLang="zh-CN" dirty="0" smtClean="0">
                <a:latin typeface="微软雅黑" panose="020B0503020204020204" pitchFamily="34" charset="-122"/>
                <a:ea typeface="微软雅黑" panose="020B0503020204020204" pitchFamily="34" charset="-122"/>
              </a:rPr>
              <a:t>IPC</a:t>
            </a:r>
            <a:endParaRPr lang="en-US" altLang="zh-CN" dirty="0" smtClean="0">
              <a:latin typeface="微软雅黑" panose="020B0503020204020204" pitchFamily="34" charset="-122"/>
              <a:ea typeface="微软雅黑" panose="020B0503020204020204" pitchFamily="34" charset="-122"/>
            </a:endParaRPr>
          </a:p>
        </p:txBody>
      </p:sp>
      <p:sp>
        <p:nvSpPr>
          <p:cNvPr id="73" name="标题 1"/>
          <p:cNvSpPr txBox="1"/>
          <p:nvPr/>
        </p:nvSpPr>
        <p:spPr>
          <a:xfrm>
            <a:off x="3610417" y="1513810"/>
            <a:ext cx="2251672" cy="485914"/>
          </a:xfrm>
          <a:prstGeom prst="rect">
            <a:avLst/>
          </a:prstGeom>
        </p:spPr>
        <p:txBody>
          <a:bodyPr>
            <a:noAutofit/>
          </a:bodyPr>
          <a:lstStyle>
            <a:lvl1pPr marL="1219200" indent="-1219200" algn="ctr" rtl="0" eaLnBrk="0" fontAlgn="base" hangingPunct="0">
              <a:spcBef>
                <a:spcPct val="0"/>
              </a:spcBef>
              <a:spcAft>
                <a:spcPct val="0"/>
              </a:spcAft>
              <a:defRPr sz="2800" b="1">
                <a:solidFill>
                  <a:schemeClr val="tx1">
                    <a:lumMod val="75000"/>
                    <a:lumOff val="25000"/>
                  </a:schemeClr>
                </a:solidFill>
                <a:latin typeface="微软雅黑" panose="020B0503020204020204" pitchFamily="34" charset="-122"/>
                <a:ea typeface="微软雅黑" panose="020B0503020204020204" pitchFamily="34" charset="-122"/>
                <a:cs typeface="+mj-cs"/>
                <a:sym typeface="Impact" panose="020B0806030902050204" pitchFamily="34" charset="0"/>
              </a:defRPr>
            </a:lvl1pPr>
            <a:lvl2pPr marL="1219200" indent="-1219200" algn="ctr" rtl="0" eaLnBrk="0" fontAlgn="base" hangingPunct="0">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2pPr>
            <a:lvl3pPr marL="1219200" indent="-1219200" algn="ctr" rtl="0" eaLnBrk="0" fontAlgn="base" hangingPunct="0">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3pPr>
            <a:lvl4pPr marL="1219200" indent="-1219200" algn="ctr" rtl="0" eaLnBrk="0" fontAlgn="base" hangingPunct="0">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4pPr>
            <a:lvl5pPr marL="1219200" indent="-1219200" algn="ctr" rtl="0" eaLnBrk="0" fontAlgn="base" hangingPunct="0">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5pPr>
            <a:lvl6pPr marL="1828800" indent="-1219200" algn="ctr" rtl="0" fontAlgn="base">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6pPr>
            <a:lvl7pPr marL="2438400" indent="-1219200" algn="ctr" rtl="0" fontAlgn="base">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7pPr>
            <a:lvl8pPr marL="3048000" indent="-1219200" algn="ctr" rtl="0" fontAlgn="base">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8pPr>
            <a:lvl9pPr marL="3657600" indent="-1219200" algn="ctr" rtl="0" fontAlgn="base">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9pPr>
          </a:lstStyle>
          <a:p>
            <a:r>
              <a:rPr lang="zh-CN" altLang="en-US" sz="2400" kern="0" dirty="0" smtClean="0">
                <a:solidFill>
                  <a:srgbClr val="FF0000"/>
                </a:solidFill>
              </a:rPr>
              <a:t>智存</a:t>
            </a:r>
            <a:r>
              <a:rPr lang="zh-CN" altLang="en-US" sz="2400" kern="0" dirty="0" smtClean="0"/>
              <a:t>一体化</a:t>
            </a:r>
            <a:endParaRPr lang="zh-CN" altLang="en-US" sz="2400" kern="0" dirty="0"/>
          </a:p>
        </p:txBody>
      </p:sp>
      <p:sp>
        <p:nvSpPr>
          <p:cNvPr id="75" name="标题 1"/>
          <p:cNvSpPr txBox="1"/>
          <p:nvPr/>
        </p:nvSpPr>
        <p:spPr>
          <a:xfrm>
            <a:off x="6142328" y="1562942"/>
            <a:ext cx="2251672" cy="485914"/>
          </a:xfrm>
          <a:prstGeom prst="rect">
            <a:avLst/>
          </a:prstGeom>
        </p:spPr>
        <p:txBody>
          <a:bodyPr>
            <a:noAutofit/>
          </a:bodyPr>
          <a:lstStyle>
            <a:lvl1pPr marL="1219200" indent="-1219200" algn="ctr" rtl="0" eaLnBrk="0" fontAlgn="base" hangingPunct="0">
              <a:spcBef>
                <a:spcPct val="0"/>
              </a:spcBef>
              <a:spcAft>
                <a:spcPct val="0"/>
              </a:spcAft>
              <a:defRPr sz="2800" b="1">
                <a:solidFill>
                  <a:schemeClr val="tx1">
                    <a:lumMod val="75000"/>
                    <a:lumOff val="25000"/>
                  </a:schemeClr>
                </a:solidFill>
                <a:latin typeface="微软雅黑" panose="020B0503020204020204" pitchFamily="34" charset="-122"/>
                <a:ea typeface="微软雅黑" panose="020B0503020204020204" pitchFamily="34" charset="-122"/>
                <a:cs typeface="+mj-cs"/>
                <a:sym typeface="Impact" panose="020B0806030902050204" pitchFamily="34" charset="0"/>
              </a:defRPr>
            </a:lvl1pPr>
            <a:lvl2pPr marL="1219200" indent="-1219200" algn="ctr" rtl="0" eaLnBrk="0" fontAlgn="base" hangingPunct="0">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2pPr>
            <a:lvl3pPr marL="1219200" indent="-1219200" algn="ctr" rtl="0" eaLnBrk="0" fontAlgn="base" hangingPunct="0">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3pPr>
            <a:lvl4pPr marL="1219200" indent="-1219200" algn="ctr" rtl="0" eaLnBrk="0" fontAlgn="base" hangingPunct="0">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4pPr>
            <a:lvl5pPr marL="1219200" indent="-1219200" algn="ctr" rtl="0" eaLnBrk="0" fontAlgn="base" hangingPunct="0">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5pPr>
            <a:lvl6pPr marL="1828800" indent="-1219200" algn="ctr" rtl="0" fontAlgn="base">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6pPr>
            <a:lvl7pPr marL="2438400" indent="-1219200" algn="ctr" rtl="0" fontAlgn="base">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7pPr>
            <a:lvl8pPr marL="3048000" indent="-1219200" algn="ctr" rtl="0" fontAlgn="base">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8pPr>
            <a:lvl9pPr marL="3657600" indent="-1219200" algn="ctr" rtl="0" fontAlgn="base">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9pPr>
          </a:lstStyle>
          <a:p>
            <a:r>
              <a:rPr lang="zh-CN" altLang="en-US" sz="2400" kern="0" dirty="0" smtClean="0">
                <a:solidFill>
                  <a:srgbClr val="FF0000"/>
                </a:solidFill>
              </a:rPr>
              <a:t>超高</a:t>
            </a:r>
            <a:r>
              <a:rPr lang="zh-CN" altLang="en-US" sz="2400" kern="0" dirty="0" smtClean="0"/>
              <a:t>性价比</a:t>
            </a:r>
            <a:endParaRPr lang="zh-CN" altLang="en-US" sz="2400" kern="0" dirty="0"/>
          </a:p>
        </p:txBody>
      </p:sp>
      <p:sp>
        <p:nvSpPr>
          <p:cNvPr id="76" name="标题 1"/>
          <p:cNvSpPr txBox="1"/>
          <p:nvPr/>
        </p:nvSpPr>
        <p:spPr>
          <a:xfrm>
            <a:off x="4853857" y="5139287"/>
            <a:ext cx="2251672" cy="485914"/>
          </a:xfrm>
          <a:prstGeom prst="rect">
            <a:avLst/>
          </a:prstGeom>
        </p:spPr>
        <p:txBody>
          <a:bodyPr>
            <a:noAutofit/>
          </a:bodyPr>
          <a:lstStyle>
            <a:lvl1pPr marL="1219200" indent="-1219200" algn="ctr" rtl="0" eaLnBrk="0" fontAlgn="base" hangingPunct="0">
              <a:spcBef>
                <a:spcPct val="0"/>
              </a:spcBef>
              <a:spcAft>
                <a:spcPct val="0"/>
              </a:spcAft>
              <a:defRPr sz="2800" b="1">
                <a:solidFill>
                  <a:schemeClr val="tx1">
                    <a:lumMod val="75000"/>
                    <a:lumOff val="25000"/>
                  </a:schemeClr>
                </a:solidFill>
                <a:latin typeface="微软雅黑" panose="020B0503020204020204" pitchFamily="34" charset="-122"/>
                <a:ea typeface="微软雅黑" panose="020B0503020204020204" pitchFamily="34" charset="-122"/>
                <a:cs typeface="+mj-cs"/>
                <a:sym typeface="Impact" panose="020B0806030902050204" pitchFamily="34" charset="0"/>
              </a:defRPr>
            </a:lvl1pPr>
            <a:lvl2pPr marL="1219200" indent="-1219200" algn="ctr" rtl="0" eaLnBrk="0" fontAlgn="base" hangingPunct="0">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2pPr>
            <a:lvl3pPr marL="1219200" indent="-1219200" algn="ctr" rtl="0" eaLnBrk="0" fontAlgn="base" hangingPunct="0">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3pPr>
            <a:lvl4pPr marL="1219200" indent="-1219200" algn="ctr" rtl="0" eaLnBrk="0" fontAlgn="base" hangingPunct="0">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4pPr>
            <a:lvl5pPr marL="1219200" indent="-1219200" algn="ctr" rtl="0" eaLnBrk="0" fontAlgn="base" hangingPunct="0">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5pPr>
            <a:lvl6pPr marL="1828800" indent="-1219200" algn="ctr" rtl="0" fontAlgn="base">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6pPr>
            <a:lvl7pPr marL="2438400" indent="-1219200" algn="ctr" rtl="0" fontAlgn="base">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7pPr>
            <a:lvl8pPr marL="3048000" indent="-1219200" algn="ctr" rtl="0" fontAlgn="base">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8pPr>
            <a:lvl9pPr marL="3657600" indent="-1219200" algn="ctr" rtl="0" fontAlgn="base">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9pPr>
          </a:lstStyle>
          <a:p>
            <a:r>
              <a:rPr lang="zh-CN" altLang="en-US" sz="2400" kern="0" dirty="0" smtClean="0">
                <a:solidFill>
                  <a:srgbClr val="FF0000"/>
                </a:solidFill>
              </a:rPr>
              <a:t>碎片化</a:t>
            </a:r>
            <a:r>
              <a:rPr lang="zh-CN" altLang="en-US" sz="2400" kern="0" dirty="0" smtClean="0"/>
              <a:t>项目</a:t>
            </a:r>
            <a:endParaRPr lang="zh-CN" altLang="en-US" sz="2400" kern="0" dirty="0"/>
          </a:p>
        </p:txBody>
      </p:sp>
      <p:sp>
        <p:nvSpPr>
          <p:cNvPr id="77" name="标题 1"/>
          <p:cNvSpPr txBox="1"/>
          <p:nvPr/>
        </p:nvSpPr>
        <p:spPr>
          <a:xfrm>
            <a:off x="4838235" y="5903315"/>
            <a:ext cx="2251672" cy="485914"/>
          </a:xfrm>
          <a:prstGeom prst="rect">
            <a:avLst/>
          </a:prstGeom>
        </p:spPr>
        <p:txBody>
          <a:bodyPr>
            <a:noAutofit/>
          </a:bodyPr>
          <a:lstStyle>
            <a:lvl1pPr marL="1219200" indent="-1219200" algn="ctr" rtl="0" eaLnBrk="0" fontAlgn="base" hangingPunct="0">
              <a:spcBef>
                <a:spcPct val="0"/>
              </a:spcBef>
              <a:spcAft>
                <a:spcPct val="0"/>
              </a:spcAft>
              <a:defRPr sz="2800" b="1">
                <a:solidFill>
                  <a:schemeClr val="tx1">
                    <a:lumMod val="75000"/>
                    <a:lumOff val="25000"/>
                  </a:schemeClr>
                </a:solidFill>
                <a:latin typeface="微软雅黑" panose="020B0503020204020204" pitchFamily="34" charset="-122"/>
                <a:ea typeface="微软雅黑" panose="020B0503020204020204" pitchFamily="34" charset="-122"/>
                <a:cs typeface="+mj-cs"/>
                <a:sym typeface="Impact" panose="020B0806030902050204" pitchFamily="34" charset="0"/>
              </a:defRPr>
            </a:lvl1pPr>
            <a:lvl2pPr marL="1219200" indent="-1219200" algn="ctr" rtl="0" eaLnBrk="0" fontAlgn="base" hangingPunct="0">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2pPr>
            <a:lvl3pPr marL="1219200" indent="-1219200" algn="ctr" rtl="0" eaLnBrk="0" fontAlgn="base" hangingPunct="0">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3pPr>
            <a:lvl4pPr marL="1219200" indent="-1219200" algn="ctr" rtl="0" eaLnBrk="0" fontAlgn="base" hangingPunct="0">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4pPr>
            <a:lvl5pPr marL="1219200" indent="-1219200" algn="ctr" rtl="0" eaLnBrk="0" fontAlgn="base" hangingPunct="0">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5pPr>
            <a:lvl6pPr marL="1828800" indent="-1219200" algn="ctr" rtl="0" fontAlgn="base">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6pPr>
            <a:lvl7pPr marL="2438400" indent="-1219200" algn="ctr" rtl="0" fontAlgn="base">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7pPr>
            <a:lvl8pPr marL="3048000" indent="-1219200" algn="ctr" rtl="0" fontAlgn="base">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8pPr>
            <a:lvl9pPr marL="3657600" indent="-1219200" algn="ctr" rtl="0" fontAlgn="base">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9pPr>
          </a:lstStyle>
          <a:p>
            <a:r>
              <a:rPr lang="zh-CN" altLang="en-US" sz="2400" kern="0" dirty="0" smtClean="0">
                <a:solidFill>
                  <a:srgbClr val="FF0000"/>
                </a:solidFill>
              </a:rPr>
              <a:t>分布式</a:t>
            </a:r>
            <a:r>
              <a:rPr lang="zh-CN" altLang="en-US" sz="2400" kern="0" dirty="0" smtClean="0"/>
              <a:t>项目</a:t>
            </a:r>
            <a:endParaRPr lang="zh-CN" altLang="en-US" sz="2400" kern="0" dirty="0"/>
          </a:p>
        </p:txBody>
      </p:sp>
      <p:pic>
        <p:nvPicPr>
          <p:cNvPr id="78" name="图片 7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70790" y="1899567"/>
            <a:ext cx="525284" cy="525284"/>
          </a:xfrm>
          <a:prstGeom prst="rect">
            <a:avLst/>
          </a:prstGeom>
        </p:spPr>
      </p:pic>
      <p:pic>
        <p:nvPicPr>
          <p:cNvPr id="79" name="图片 7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63655" y="3352360"/>
            <a:ext cx="384254" cy="384254"/>
          </a:xfrm>
          <a:prstGeom prst="rect">
            <a:avLst/>
          </a:prstGeom>
        </p:spPr>
      </p:pic>
      <p:pic>
        <p:nvPicPr>
          <p:cNvPr id="80" name="图片 7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67216" y="3359613"/>
            <a:ext cx="497722" cy="497722"/>
          </a:xfrm>
          <a:prstGeom prst="rect">
            <a:avLst/>
          </a:prstGeom>
        </p:spPr>
      </p:pic>
      <p:pic>
        <p:nvPicPr>
          <p:cNvPr id="81" name="图片 8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59957" y="1871709"/>
            <a:ext cx="601700" cy="601700"/>
          </a:xfrm>
          <a:prstGeom prst="rect">
            <a:avLst/>
          </a:prstGeom>
        </p:spPr>
      </p:pic>
    </p:spTree>
  </p:cSld>
  <p:clrMapOvr>
    <a:masterClrMapping/>
  </p:clrMapOvr>
  <p:transition spd="slow">
    <p:push dir="u"/>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39302" y="233892"/>
            <a:ext cx="3073400" cy="485914"/>
          </a:xfrm>
        </p:spPr>
        <p:txBody>
          <a:bodyPr>
            <a:normAutofit/>
          </a:bodyPr>
          <a:lstStyle/>
          <a:p>
            <a:r>
              <a:rPr lang="zh-CN" altLang="en-US" dirty="0" smtClean="0"/>
              <a:t>目录</a:t>
            </a:r>
            <a:endParaRPr lang="zh-CN" altLang="en-US" dirty="0"/>
          </a:p>
        </p:txBody>
      </p:sp>
      <p:sp>
        <p:nvSpPr>
          <p:cNvPr id="3" name="文本框 4"/>
          <p:cNvSpPr txBox="1"/>
          <p:nvPr/>
        </p:nvSpPr>
        <p:spPr>
          <a:xfrm>
            <a:off x="969985" y="4491517"/>
            <a:ext cx="1212465" cy="317331"/>
          </a:xfrm>
          <a:prstGeom prst="rect">
            <a:avLst/>
          </a:prstGeom>
          <a:noFill/>
        </p:spPr>
        <p:txBody>
          <a:bodyPr wrap="square" rtlCol="0">
            <a:spAutoFit/>
          </a:bodyPr>
          <a:lstStyle>
            <a:defPPr>
              <a:defRPr lang="zh-CN"/>
            </a:defPPr>
            <a:lvl1pPr marR="0" lvl="0" indent="0" algn="ctr" fontAlgn="auto">
              <a:lnSpc>
                <a:spcPct val="120000"/>
              </a:lnSpc>
              <a:spcBef>
                <a:spcPts val="0"/>
              </a:spcBef>
              <a:spcAft>
                <a:spcPts val="0"/>
              </a:spcAft>
              <a:buClrTx/>
              <a:buSzTx/>
              <a:buFontTx/>
              <a:buNone/>
              <a:defRPr kumimoji="1" sz="1335" kern="1600">
                <a:solidFill>
                  <a:sysClr val="windowText" lastClr="000000">
                    <a:lumMod val="50000"/>
                    <a:lumOff val="50000"/>
                  </a:sysClr>
                </a:solidFill>
                <a:latin typeface="Arial" panose="020B0604020202020204"/>
                <a:ea typeface="微软雅黑" panose="020B0503020204020204" pitchFamily="34" charset="-122"/>
              </a:defRPr>
            </a:lvl1pPr>
          </a:lstStyle>
          <a:p>
            <a:r>
              <a:rPr lang="zh-CN" altLang="en-US" dirty="0"/>
              <a:t>背景需求</a:t>
            </a:r>
            <a:endParaRPr lang="zh-CN" altLang="en-US" dirty="0"/>
          </a:p>
        </p:txBody>
      </p:sp>
      <p:sp>
        <p:nvSpPr>
          <p:cNvPr id="4" name="文本框 5"/>
          <p:cNvSpPr txBox="1"/>
          <p:nvPr/>
        </p:nvSpPr>
        <p:spPr>
          <a:xfrm>
            <a:off x="2745045" y="4491516"/>
            <a:ext cx="1305769" cy="317331"/>
          </a:xfrm>
          <a:prstGeom prst="rect">
            <a:avLst/>
          </a:prstGeom>
          <a:noFill/>
        </p:spPr>
        <p:txBody>
          <a:bodyPr wrap="square" rtlCol="0">
            <a:spAutoFit/>
          </a:bodyPr>
          <a:lstStyle>
            <a:defPPr>
              <a:defRPr lang="zh-CN"/>
            </a:defPPr>
            <a:lvl1pPr marR="0" lvl="0" indent="0" algn="ctr" fontAlgn="auto">
              <a:lnSpc>
                <a:spcPct val="120000"/>
              </a:lnSpc>
              <a:spcBef>
                <a:spcPts val="0"/>
              </a:spcBef>
              <a:spcAft>
                <a:spcPts val="0"/>
              </a:spcAft>
              <a:buClrTx/>
              <a:buSzTx/>
              <a:buFontTx/>
              <a:buNone/>
              <a:defRPr kumimoji="1" sz="1335" kern="1600">
                <a:solidFill>
                  <a:sysClr val="windowText" lastClr="000000">
                    <a:lumMod val="50000"/>
                    <a:lumOff val="50000"/>
                  </a:sysClr>
                </a:solidFill>
                <a:latin typeface="Arial" panose="020B0604020202020204"/>
                <a:ea typeface="微软雅黑" panose="020B0503020204020204" pitchFamily="34" charset="-122"/>
              </a:defRPr>
            </a:lvl1pPr>
          </a:lstStyle>
          <a:p>
            <a:r>
              <a:rPr lang="zh-CN" altLang="en-US" dirty="0"/>
              <a:t>总体设计</a:t>
            </a:r>
            <a:endParaRPr lang="zh-CN" altLang="en-US" dirty="0"/>
          </a:p>
        </p:txBody>
      </p:sp>
      <p:sp>
        <p:nvSpPr>
          <p:cNvPr id="5" name="文本框 6"/>
          <p:cNvSpPr txBox="1"/>
          <p:nvPr/>
        </p:nvSpPr>
        <p:spPr>
          <a:xfrm>
            <a:off x="4277410" y="4504341"/>
            <a:ext cx="1829077" cy="317331"/>
          </a:xfrm>
          <a:prstGeom prst="rect">
            <a:avLst/>
          </a:prstGeom>
          <a:noFill/>
        </p:spPr>
        <p:txBody>
          <a:bodyPr wrap="square" rtlCol="0">
            <a:spAutoFit/>
          </a:bodyPr>
          <a:lstStyle>
            <a:defPPr>
              <a:defRPr lang="zh-CN"/>
            </a:defPPr>
            <a:lvl1pPr marR="0" lvl="0" indent="0" algn="ctr" fontAlgn="auto">
              <a:lnSpc>
                <a:spcPct val="120000"/>
              </a:lnSpc>
              <a:spcBef>
                <a:spcPts val="0"/>
              </a:spcBef>
              <a:spcAft>
                <a:spcPts val="0"/>
              </a:spcAft>
              <a:buClrTx/>
              <a:buSzTx/>
              <a:buFontTx/>
              <a:buNone/>
              <a:defRPr kumimoji="1" sz="1335" kern="1600">
                <a:solidFill>
                  <a:sysClr val="windowText" lastClr="000000">
                    <a:lumMod val="50000"/>
                    <a:lumOff val="50000"/>
                  </a:sysClr>
                </a:solidFill>
                <a:latin typeface="Arial" panose="020B0604020202020204"/>
                <a:ea typeface="微软雅黑" panose="020B0503020204020204" pitchFamily="34" charset="-122"/>
              </a:defRPr>
            </a:lvl1pPr>
          </a:lstStyle>
          <a:p>
            <a:r>
              <a:rPr lang="zh-CN" altLang="en-US" dirty="0"/>
              <a:t>学校综合安防设计</a:t>
            </a:r>
            <a:endParaRPr lang="zh-CN" altLang="en-US" dirty="0"/>
          </a:p>
        </p:txBody>
      </p:sp>
      <p:sp>
        <p:nvSpPr>
          <p:cNvPr id="6" name="文本框 16"/>
          <p:cNvSpPr txBox="1"/>
          <p:nvPr/>
        </p:nvSpPr>
        <p:spPr>
          <a:xfrm>
            <a:off x="1264024" y="2588293"/>
            <a:ext cx="1304696" cy="765466"/>
          </a:xfrm>
          <a:prstGeom prst="rect">
            <a:avLst/>
          </a:prstGeom>
          <a:noFill/>
        </p:spPr>
        <p:txBody>
          <a:bodyPr wrap="square" rtlCol="0">
            <a:spAutoFit/>
          </a:bodyPr>
          <a:lstStyle>
            <a:defPPr>
              <a:defRPr lang="zh-CN"/>
            </a:defPPr>
            <a:lvl1pPr marR="0" lvl="0" indent="0" fontAlgn="auto">
              <a:lnSpc>
                <a:spcPct val="130000"/>
              </a:lnSpc>
              <a:spcBef>
                <a:spcPts val="0"/>
              </a:spcBef>
              <a:spcAft>
                <a:spcPts val="0"/>
              </a:spcAft>
              <a:buClrTx/>
              <a:buSzTx/>
              <a:buFontTx/>
              <a:buNone/>
              <a:defRPr kumimoji="0" sz="3735" b="1" i="0" u="none" strike="noStrike" kern="1600" cap="none" spc="0" normalizeH="0" baseline="0">
                <a:ln>
                  <a:noFill/>
                </a:ln>
                <a:solidFill>
                  <a:srgbClr val="646F75"/>
                </a:solidFill>
                <a:effectLst/>
                <a:uLnTx/>
                <a:uFillTx/>
                <a:latin typeface="微软雅黑" panose="020B0503020204020204" pitchFamily="34" charset="-122"/>
                <a:ea typeface="微软雅黑" panose="020B0503020204020204" pitchFamily="34" charset="-122"/>
              </a:defRPr>
            </a:lvl1pPr>
          </a:lstStyle>
          <a:p>
            <a:r>
              <a:rPr lang="en-US" altLang="zh-CN" dirty="0"/>
              <a:t>1</a:t>
            </a:r>
            <a:endParaRPr lang="zh-CN" altLang="en-US" dirty="0"/>
          </a:p>
        </p:txBody>
      </p:sp>
      <p:sp>
        <p:nvSpPr>
          <p:cNvPr id="7" name="文本框 17"/>
          <p:cNvSpPr txBox="1"/>
          <p:nvPr/>
        </p:nvSpPr>
        <p:spPr>
          <a:xfrm>
            <a:off x="3095923" y="2588293"/>
            <a:ext cx="1304696" cy="765466"/>
          </a:xfrm>
          <a:prstGeom prst="rect">
            <a:avLst/>
          </a:prstGeom>
          <a:noFill/>
        </p:spPr>
        <p:txBody>
          <a:bodyPr wrap="square" rtlCol="0">
            <a:spAutoFit/>
          </a:bodyPr>
          <a:lstStyle>
            <a:defPPr>
              <a:defRPr lang="zh-CN"/>
            </a:defPPr>
            <a:lvl1pPr marR="0" lvl="0" indent="0" fontAlgn="auto">
              <a:lnSpc>
                <a:spcPct val="130000"/>
              </a:lnSpc>
              <a:spcBef>
                <a:spcPts val="0"/>
              </a:spcBef>
              <a:spcAft>
                <a:spcPts val="0"/>
              </a:spcAft>
              <a:buClrTx/>
              <a:buSzTx/>
              <a:buFontTx/>
              <a:buNone/>
              <a:defRPr kumimoji="0" sz="3735" b="1" i="0" u="none" strike="noStrike" kern="1600" cap="none" spc="0" normalizeH="0" baseline="0">
                <a:ln>
                  <a:noFill/>
                </a:ln>
                <a:solidFill>
                  <a:srgbClr val="646F75"/>
                </a:solidFill>
                <a:effectLst/>
                <a:uLnTx/>
                <a:uFillTx/>
                <a:latin typeface="微软雅黑" panose="020B0503020204020204" pitchFamily="34" charset="-122"/>
                <a:ea typeface="微软雅黑" panose="020B0503020204020204" pitchFamily="34" charset="-122"/>
              </a:defRPr>
            </a:lvl1pPr>
          </a:lstStyle>
          <a:p>
            <a:r>
              <a:rPr lang="en-US" altLang="zh-CN" dirty="0"/>
              <a:t>2</a:t>
            </a:r>
            <a:endParaRPr lang="zh-CN" altLang="en-US" dirty="0"/>
          </a:p>
        </p:txBody>
      </p:sp>
      <p:sp>
        <p:nvSpPr>
          <p:cNvPr id="8" name="文本框 18"/>
          <p:cNvSpPr txBox="1"/>
          <p:nvPr/>
        </p:nvSpPr>
        <p:spPr>
          <a:xfrm>
            <a:off x="4970867" y="2588293"/>
            <a:ext cx="746741" cy="765466"/>
          </a:xfrm>
          <a:prstGeom prst="rect">
            <a:avLst/>
          </a:prstGeom>
          <a:noFill/>
        </p:spPr>
        <p:txBody>
          <a:bodyPr wrap="square" rtlCol="0">
            <a:spAutoFit/>
          </a:bodyPr>
          <a:lstStyle>
            <a:defPPr>
              <a:defRPr lang="zh-CN"/>
            </a:defPPr>
            <a:lvl1pPr marR="0" lvl="0" indent="0" fontAlgn="auto">
              <a:lnSpc>
                <a:spcPct val="130000"/>
              </a:lnSpc>
              <a:spcBef>
                <a:spcPts val="0"/>
              </a:spcBef>
              <a:spcAft>
                <a:spcPts val="0"/>
              </a:spcAft>
              <a:buClrTx/>
              <a:buSzTx/>
              <a:buFontTx/>
              <a:buNone/>
              <a:defRPr kumimoji="0" sz="3735" b="1" i="0" u="none" strike="noStrike" kern="1600" cap="none" spc="0" normalizeH="0" baseline="0">
                <a:ln>
                  <a:noFill/>
                </a:ln>
                <a:solidFill>
                  <a:srgbClr val="646F75"/>
                </a:solidFill>
                <a:effectLst/>
                <a:uLnTx/>
                <a:uFillTx/>
                <a:latin typeface="微软雅黑" panose="020B0503020204020204" pitchFamily="34" charset="-122"/>
                <a:ea typeface="微软雅黑" panose="020B0503020204020204" pitchFamily="34" charset="-122"/>
              </a:defRPr>
            </a:lvl1pPr>
          </a:lstStyle>
          <a:p>
            <a:r>
              <a:rPr lang="en-US" altLang="zh-CN" dirty="0"/>
              <a:t>3</a:t>
            </a:r>
            <a:endParaRPr lang="zh-CN" altLang="en-US" dirty="0"/>
          </a:p>
        </p:txBody>
      </p:sp>
      <p:sp>
        <p:nvSpPr>
          <p:cNvPr id="9" name="圆角矩形 1"/>
          <p:cNvSpPr/>
          <p:nvPr/>
        </p:nvSpPr>
        <p:spPr>
          <a:xfrm>
            <a:off x="2837470" y="2420810"/>
            <a:ext cx="1031171" cy="1341107"/>
          </a:xfrm>
          <a:custGeom>
            <a:avLst/>
            <a:gdLst/>
            <a:ahLst/>
            <a:cxnLst/>
            <a:rect l="l" t="t" r="r" b="b"/>
            <a:pathLst>
              <a:path w="773378" h="1005830">
                <a:moveTo>
                  <a:pt x="386690" y="946393"/>
                </a:moveTo>
                <a:cubicBezTo>
                  <a:pt x="374065" y="946393"/>
                  <a:pt x="363830" y="956628"/>
                  <a:pt x="363830" y="969253"/>
                </a:cubicBezTo>
                <a:cubicBezTo>
                  <a:pt x="363830" y="981878"/>
                  <a:pt x="374065" y="992113"/>
                  <a:pt x="386690" y="992113"/>
                </a:cubicBezTo>
                <a:cubicBezTo>
                  <a:pt x="399315" y="992113"/>
                  <a:pt x="409550" y="981878"/>
                  <a:pt x="409550" y="969253"/>
                </a:cubicBezTo>
                <a:cubicBezTo>
                  <a:pt x="409550" y="956628"/>
                  <a:pt x="399315" y="946393"/>
                  <a:pt x="386690" y="946393"/>
                </a:cubicBezTo>
                <a:close/>
                <a:moveTo>
                  <a:pt x="98139" y="72735"/>
                </a:moveTo>
                <a:cubicBezTo>
                  <a:pt x="78668" y="72735"/>
                  <a:pt x="62883" y="88520"/>
                  <a:pt x="62883" y="107991"/>
                </a:cubicBezTo>
                <a:lnTo>
                  <a:pt x="62883" y="897839"/>
                </a:lnTo>
                <a:cubicBezTo>
                  <a:pt x="62883" y="917310"/>
                  <a:pt x="78668" y="933095"/>
                  <a:pt x="98139" y="933095"/>
                </a:cubicBezTo>
                <a:lnTo>
                  <a:pt x="675239" y="933095"/>
                </a:lnTo>
                <a:cubicBezTo>
                  <a:pt x="694710" y="933095"/>
                  <a:pt x="710495" y="917310"/>
                  <a:pt x="710495" y="897839"/>
                </a:cubicBezTo>
                <a:lnTo>
                  <a:pt x="710495" y="107991"/>
                </a:lnTo>
                <a:cubicBezTo>
                  <a:pt x="710495" y="88520"/>
                  <a:pt x="694710" y="72735"/>
                  <a:pt x="675239" y="72735"/>
                </a:cubicBezTo>
                <a:close/>
                <a:moveTo>
                  <a:pt x="42102" y="0"/>
                </a:moveTo>
                <a:lnTo>
                  <a:pt x="731276" y="0"/>
                </a:lnTo>
                <a:cubicBezTo>
                  <a:pt x="754528" y="0"/>
                  <a:pt x="773378" y="18850"/>
                  <a:pt x="773378" y="42102"/>
                </a:cubicBezTo>
                <a:lnTo>
                  <a:pt x="773378" y="963728"/>
                </a:lnTo>
                <a:cubicBezTo>
                  <a:pt x="773378" y="986980"/>
                  <a:pt x="754528" y="1005830"/>
                  <a:pt x="731276" y="1005830"/>
                </a:cubicBezTo>
                <a:lnTo>
                  <a:pt x="42102" y="1005830"/>
                </a:lnTo>
                <a:cubicBezTo>
                  <a:pt x="18850" y="1005830"/>
                  <a:pt x="0" y="986980"/>
                  <a:pt x="0" y="963728"/>
                </a:cubicBezTo>
                <a:lnTo>
                  <a:pt x="0" y="42102"/>
                </a:lnTo>
                <a:cubicBezTo>
                  <a:pt x="0" y="18850"/>
                  <a:pt x="18850" y="0"/>
                  <a:pt x="42102" y="0"/>
                </a:cubicBezTo>
                <a:close/>
              </a:path>
            </a:pathLst>
          </a:custGeom>
          <a:solidFill>
            <a:srgbClr val="778288"/>
          </a:solidFill>
          <a:ln w="25400" cap="flat" cmpd="sng" algn="ctr">
            <a:noFill/>
            <a:prstDash val="solid"/>
          </a:ln>
          <a:effectLst>
            <a:reflection blurRad="6350" stA="39000" endPos="25000" dist="38100" dir="5400000" sy="-100000" algn="bl" rotWithShape="0"/>
          </a:effectLst>
        </p:spPr>
        <p:txBody>
          <a:bodyPr rtlCol="0" anchor="ctr"/>
          <a:lstStyle/>
          <a:p>
            <a:pPr algn="ctr"/>
            <a:endParaRPr lang="zh-CN" altLang="en-US" sz="2400">
              <a:solidFill>
                <a:sysClr val="window" lastClr="FFFFFF"/>
              </a:solidFill>
              <a:latin typeface="Arial" panose="020B0604020202020204"/>
              <a:ea typeface="微软雅黑" panose="020B0503020204020204" pitchFamily="34" charset="-122"/>
            </a:endParaRPr>
          </a:p>
        </p:txBody>
      </p:sp>
      <p:sp>
        <p:nvSpPr>
          <p:cNvPr id="10" name="圆角矩形 1"/>
          <p:cNvSpPr/>
          <p:nvPr/>
        </p:nvSpPr>
        <p:spPr>
          <a:xfrm>
            <a:off x="4676364" y="2420810"/>
            <a:ext cx="1031171" cy="1341107"/>
          </a:xfrm>
          <a:custGeom>
            <a:avLst/>
            <a:gdLst/>
            <a:ahLst/>
            <a:cxnLst/>
            <a:rect l="l" t="t" r="r" b="b"/>
            <a:pathLst>
              <a:path w="773378" h="1005830">
                <a:moveTo>
                  <a:pt x="386690" y="946393"/>
                </a:moveTo>
                <a:cubicBezTo>
                  <a:pt x="374065" y="946393"/>
                  <a:pt x="363830" y="956628"/>
                  <a:pt x="363830" y="969253"/>
                </a:cubicBezTo>
                <a:cubicBezTo>
                  <a:pt x="363830" y="981878"/>
                  <a:pt x="374065" y="992113"/>
                  <a:pt x="386690" y="992113"/>
                </a:cubicBezTo>
                <a:cubicBezTo>
                  <a:pt x="399315" y="992113"/>
                  <a:pt x="409550" y="981878"/>
                  <a:pt x="409550" y="969253"/>
                </a:cubicBezTo>
                <a:cubicBezTo>
                  <a:pt x="409550" y="956628"/>
                  <a:pt x="399315" y="946393"/>
                  <a:pt x="386690" y="946393"/>
                </a:cubicBezTo>
                <a:close/>
                <a:moveTo>
                  <a:pt x="98139" y="72735"/>
                </a:moveTo>
                <a:cubicBezTo>
                  <a:pt x="78668" y="72735"/>
                  <a:pt x="62883" y="88520"/>
                  <a:pt x="62883" y="107991"/>
                </a:cubicBezTo>
                <a:lnTo>
                  <a:pt x="62883" y="897839"/>
                </a:lnTo>
                <a:cubicBezTo>
                  <a:pt x="62883" y="917310"/>
                  <a:pt x="78668" y="933095"/>
                  <a:pt x="98139" y="933095"/>
                </a:cubicBezTo>
                <a:lnTo>
                  <a:pt x="675239" y="933095"/>
                </a:lnTo>
                <a:cubicBezTo>
                  <a:pt x="694710" y="933095"/>
                  <a:pt x="710495" y="917310"/>
                  <a:pt x="710495" y="897839"/>
                </a:cubicBezTo>
                <a:lnTo>
                  <a:pt x="710495" y="107991"/>
                </a:lnTo>
                <a:cubicBezTo>
                  <a:pt x="710495" y="88520"/>
                  <a:pt x="694710" y="72735"/>
                  <a:pt x="675239" y="72735"/>
                </a:cubicBezTo>
                <a:close/>
                <a:moveTo>
                  <a:pt x="42102" y="0"/>
                </a:moveTo>
                <a:lnTo>
                  <a:pt x="731276" y="0"/>
                </a:lnTo>
                <a:cubicBezTo>
                  <a:pt x="754528" y="0"/>
                  <a:pt x="773378" y="18850"/>
                  <a:pt x="773378" y="42102"/>
                </a:cubicBezTo>
                <a:lnTo>
                  <a:pt x="773378" y="963728"/>
                </a:lnTo>
                <a:cubicBezTo>
                  <a:pt x="773378" y="986980"/>
                  <a:pt x="754528" y="1005830"/>
                  <a:pt x="731276" y="1005830"/>
                </a:cubicBezTo>
                <a:lnTo>
                  <a:pt x="42102" y="1005830"/>
                </a:lnTo>
                <a:cubicBezTo>
                  <a:pt x="18850" y="1005830"/>
                  <a:pt x="0" y="986980"/>
                  <a:pt x="0" y="963728"/>
                </a:cubicBezTo>
                <a:lnTo>
                  <a:pt x="0" y="42102"/>
                </a:lnTo>
                <a:cubicBezTo>
                  <a:pt x="0" y="18850"/>
                  <a:pt x="18850" y="0"/>
                  <a:pt x="42102" y="0"/>
                </a:cubicBezTo>
                <a:close/>
              </a:path>
            </a:pathLst>
          </a:custGeom>
          <a:solidFill>
            <a:srgbClr val="778288"/>
          </a:solidFill>
          <a:ln w="25400" cap="flat" cmpd="sng" algn="ctr">
            <a:noFill/>
            <a:prstDash val="solid"/>
          </a:ln>
          <a:effectLst>
            <a:reflection blurRad="6350" stA="39000" endPos="25000" dist="38100" dir="5400000" sy="-100000" algn="bl" rotWithShape="0"/>
          </a:effectLst>
        </p:spPr>
        <p:txBody>
          <a:bodyPr rtlCol="0" anchor="ctr"/>
          <a:lstStyle/>
          <a:p>
            <a:pPr algn="ctr"/>
            <a:endParaRPr lang="zh-CN" altLang="en-US" sz="2400">
              <a:solidFill>
                <a:sysClr val="window" lastClr="FFFFFF"/>
              </a:solidFill>
              <a:latin typeface="Arial" panose="020B0604020202020204"/>
              <a:ea typeface="微软雅黑" panose="020B0503020204020204" pitchFamily="34" charset="-122"/>
            </a:endParaRPr>
          </a:p>
        </p:txBody>
      </p:sp>
      <p:sp>
        <p:nvSpPr>
          <p:cNvPr id="11" name="圆角矩形 1"/>
          <p:cNvSpPr/>
          <p:nvPr/>
        </p:nvSpPr>
        <p:spPr>
          <a:xfrm>
            <a:off x="998575" y="2420810"/>
            <a:ext cx="1031171" cy="1341107"/>
          </a:xfrm>
          <a:custGeom>
            <a:avLst/>
            <a:gdLst/>
            <a:ahLst/>
            <a:cxnLst/>
            <a:rect l="l" t="t" r="r" b="b"/>
            <a:pathLst>
              <a:path w="773378" h="1005830">
                <a:moveTo>
                  <a:pt x="386690" y="946393"/>
                </a:moveTo>
                <a:cubicBezTo>
                  <a:pt x="374065" y="946393"/>
                  <a:pt x="363830" y="956628"/>
                  <a:pt x="363830" y="969253"/>
                </a:cubicBezTo>
                <a:cubicBezTo>
                  <a:pt x="363830" y="981878"/>
                  <a:pt x="374065" y="992113"/>
                  <a:pt x="386690" y="992113"/>
                </a:cubicBezTo>
                <a:cubicBezTo>
                  <a:pt x="399315" y="992113"/>
                  <a:pt x="409550" y="981878"/>
                  <a:pt x="409550" y="969253"/>
                </a:cubicBezTo>
                <a:cubicBezTo>
                  <a:pt x="409550" y="956628"/>
                  <a:pt x="399315" y="946393"/>
                  <a:pt x="386690" y="946393"/>
                </a:cubicBezTo>
                <a:close/>
                <a:moveTo>
                  <a:pt x="98139" y="72735"/>
                </a:moveTo>
                <a:cubicBezTo>
                  <a:pt x="78668" y="72735"/>
                  <a:pt x="62883" y="88520"/>
                  <a:pt x="62883" y="107991"/>
                </a:cubicBezTo>
                <a:lnTo>
                  <a:pt x="62883" y="897839"/>
                </a:lnTo>
                <a:cubicBezTo>
                  <a:pt x="62883" y="917310"/>
                  <a:pt x="78668" y="933095"/>
                  <a:pt x="98139" y="933095"/>
                </a:cubicBezTo>
                <a:lnTo>
                  <a:pt x="675239" y="933095"/>
                </a:lnTo>
                <a:cubicBezTo>
                  <a:pt x="694710" y="933095"/>
                  <a:pt x="710495" y="917310"/>
                  <a:pt x="710495" y="897839"/>
                </a:cubicBezTo>
                <a:lnTo>
                  <a:pt x="710495" y="107991"/>
                </a:lnTo>
                <a:cubicBezTo>
                  <a:pt x="710495" y="88520"/>
                  <a:pt x="694710" y="72735"/>
                  <a:pt x="675239" y="72735"/>
                </a:cubicBezTo>
                <a:close/>
                <a:moveTo>
                  <a:pt x="42102" y="0"/>
                </a:moveTo>
                <a:lnTo>
                  <a:pt x="731276" y="0"/>
                </a:lnTo>
                <a:cubicBezTo>
                  <a:pt x="754528" y="0"/>
                  <a:pt x="773378" y="18850"/>
                  <a:pt x="773378" y="42102"/>
                </a:cubicBezTo>
                <a:lnTo>
                  <a:pt x="773378" y="963728"/>
                </a:lnTo>
                <a:cubicBezTo>
                  <a:pt x="773378" y="986980"/>
                  <a:pt x="754528" y="1005830"/>
                  <a:pt x="731276" y="1005830"/>
                </a:cubicBezTo>
                <a:lnTo>
                  <a:pt x="42102" y="1005830"/>
                </a:lnTo>
                <a:cubicBezTo>
                  <a:pt x="18850" y="1005830"/>
                  <a:pt x="0" y="986980"/>
                  <a:pt x="0" y="963728"/>
                </a:cubicBezTo>
                <a:lnTo>
                  <a:pt x="0" y="42102"/>
                </a:lnTo>
                <a:cubicBezTo>
                  <a:pt x="0" y="18850"/>
                  <a:pt x="18850" y="0"/>
                  <a:pt x="42102" y="0"/>
                </a:cubicBezTo>
                <a:close/>
              </a:path>
            </a:pathLst>
          </a:custGeom>
          <a:solidFill>
            <a:srgbClr val="778288"/>
          </a:solidFill>
          <a:ln w="25400" cap="flat" cmpd="sng" algn="ctr">
            <a:noFill/>
            <a:prstDash val="solid"/>
          </a:ln>
          <a:effectLst>
            <a:reflection blurRad="6350" stA="39000" endPos="25000" dist="38100" dir="5400000" sy="-100000" algn="bl" rotWithShape="0"/>
          </a:effectLst>
        </p:spPr>
        <p:txBody>
          <a:bodyPr rtlCol="0" anchor="ctr"/>
          <a:lstStyle/>
          <a:p>
            <a:pPr algn="ctr"/>
            <a:endParaRPr lang="zh-CN" altLang="en-US" sz="2400">
              <a:solidFill>
                <a:sysClr val="window" lastClr="FFFFFF"/>
              </a:solidFill>
              <a:latin typeface="Arial" panose="020B0604020202020204"/>
              <a:ea typeface="微软雅黑" panose="020B0503020204020204" pitchFamily="34" charset="-122"/>
            </a:endParaRPr>
          </a:p>
        </p:txBody>
      </p:sp>
      <p:cxnSp>
        <p:nvCxnSpPr>
          <p:cNvPr id="12" name="直接连接符 11"/>
          <p:cNvCxnSpPr/>
          <p:nvPr/>
        </p:nvCxnSpPr>
        <p:spPr>
          <a:xfrm>
            <a:off x="773114" y="4312581"/>
            <a:ext cx="1482093" cy="0"/>
          </a:xfrm>
          <a:prstGeom prst="line">
            <a:avLst/>
          </a:prstGeom>
          <a:noFill/>
          <a:ln w="9525" cap="flat" cmpd="sng" algn="ctr">
            <a:solidFill>
              <a:srgbClr val="969EA2"/>
            </a:solidFill>
            <a:prstDash val="sysDash"/>
          </a:ln>
          <a:effectLst/>
        </p:spPr>
      </p:cxnSp>
      <p:cxnSp>
        <p:nvCxnSpPr>
          <p:cNvPr id="13" name="直接连接符 12"/>
          <p:cNvCxnSpPr/>
          <p:nvPr/>
        </p:nvCxnSpPr>
        <p:spPr>
          <a:xfrm>
            <a:off x="2568721" y="4307487"/>
            <a:ext cx="1482093" cy="0"/>
          </a:xfrm>
          <a:prstGeom prst="line">
            <a:avLst/>
          </a:prstGeom>
          <a:noFill/>
          <a:ln w="9525" cap="flat" cmpd="sng" algn="ctr">
            <a:solidFill>
              <a:srgbClr val="969EA2"/>
            </a:solidFill>
            <a:prstDash val="sysDash"/>
          </a:ln>
          <a:effectLst/>
        </p:spPr>
      </p:cxnSp>
      <p:cxnSp>
        <p:nvCxnSpPr>
          <p:cNvPr id="14" name="直接连接符 13"/>
          <p:cNvCxnSpPr/>
          <p:nvPr/>
        </p:nvCxnSpPr>
        <p:spPr>
          <a:xfrm>
            <a:off x="4364327" y="4302394"/>
            <a:ext cx="1482093" cy="0"/>
          </a:xfrm>
          <a:prstGeom prst="line">
            <a:avLst/>
          </a:prstGeom>
          <a:noFill/>
          <a:ln w="9525" cap="flat" cmpd="sng" algn="ctr">
            <a:solidFill>
              <a:srgbClr val="969EA2"/>
            </a:solidFill>
            <a:prstDash val="sysDash"/>
          </a:ln>
          <a:effectLst/>
        </p:spPr>
      </p:cxnSp>
      <p:sp>
        <p:nvSpPr>
          <p:cNvPr id="15" name="文本框 6"/>
          <p:cNvSpPr txBox="1"/>
          <p:nvPr/>
        </p:nvSpPr>
        <p:spPr>
          <a:xfrm>
            <a:off x="6227896" y="4492390"/>
            <a:ext cx="1640626" cy="317331"/>
          </a:xfrm>
          <a:prstGeom prst="rect">
            <a:avLst/>
          </a:prstGeom>
          <a:noFill/>
        </p:spPr>
        <p:txBody>
          <a:bodyPr wrap="square" rtlCol="0">
            <a:spAutoFit/>
          </a:bodyPr>
          <a:lstStyle>
            <a:defPPr>
              <a:defRPr lang="zh-CN"/>
            </a:defPPr>
            <a:lvl1pPr marR="0" lvl="0" indent="0" algn="ctr" fontAlgn="auto">
              <a:lnSpc>
                <a:spcPct val="120000"/>
              </a:lnSpc>
              <a:spcBef>
                <a:spcPts val="0"/>
              </a:spcBef>
              <a:spcAft>
                <a:spcPts val="0"/>
              </a:spcAft>
              <a:buClrTx/>
              <a:buSzTx/>
              <a:buFontTx/>
              <a:buNone/>
              <a:defRPr kumimoji="1" sz="1335" kern="1600">
                <a:solidFill>
                  <a:sysClr val="windowText" lastClr="000000">
                    <a:lumMod val="50000"/>
                    <a:lumOff val="50000"/>
                  </a:sysClr>
                </a:solidFill>
                <a:latin typeface="Arial" panose="020B0604020202020204"/>
                <a:ea typeface="微软雅黑" panose="020B0503020204020204" pitchFamily="34" charset="-122"/>
              </a:defRPr>
            </a:lvl1pPr>
          </a:lstStyle>
          <a:p>
            <a:r>
              <a:rPr lang="zh-CN" altLang="en-US" dirty="0"/>
              <a:t>教育局联网设计</a:t>
            </a:r>
            <a:endParaRPr lang="zh-CN" altLang="en-US" dirty="0"/>
          </a:p>
        </p:txBody>
      </p:sp>
      <p:sp>
        <p:nvSpPr>
          <p:cNvPr id="16" name="文本框 18"/>
          <p:cNvSpPr txBox="1"/>
          <p:nvPr/>
        </p:nvSpPr>
        <p:spPr>
          <a:xfrm>
            <a:off x="6793386" y="2589617"/>
            <a:ext cx="746741" cy="76546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Tx/>
              <a:buNone/>
              <a:defRPr/>
            </a:pPr>
            <a:r>
              <a:rPr kumimoji="0" lang="en-US" altLang="zh-CN" sz="3735" b="1" i="0" u="none" strike="noStrike" kern="1600" cap="none" spc="0" normalizeH="0" baseline="0" noProof="0" dirty="0" smtClean="0">
                <a:ln>
                  <a:noFill/>
                </a:ln>
                <a:solidFill>
                  <a:srgbClr val="646F75"/>
                </a:solidFill>
                <a:effectLst/>
                <a:uLnTx/>
                <a:uFillTx/>
                <a:latin typeface="微软雅黑" panose="020B0503020204020204" pitchFamily="34" charset="-122"/>
                <a:ea typeface="微软雅黑" panose="020B0503020204020204" pitchFamily="34" charset="-122"/>
                <a:cs typeface="+mn-cs"/>
              </a:rPr>
              <a:t>4</a:t>
            </a:r>
            <a:endParaRPr kumimoji="1" lang="zh-CN" altLang="en-US" sz="3735" b="1" i="0" u="none" strike="noStrike" kern="1600" cap="none" spc="0" normalizeH="0" baseline="0" noProof="0" dirty="0">
              <a:ln>
                <a:noFill/>
              </a:ln>
              <a:solidFill>
                <a:srgbClr val="646F75"/>
              </a:solidFill>
              <a:effectLst/>
              <a:uLnTx/>
              <a:uFillTx/>
              <a:latin typeface="Arial" panose="020B0604020202020204"/>
              <a:ea typeface="微软雅黑" panose="020B0503020204020204" pitchFamily="34" charset="-122"/>
              <a:cs typeface="+mn-cs"/>
            </a:endParaRPr>
          </a:p>
        </p:txBody>
      </p:sp>
      <p:sp>
        <p:nvSpPr>
          <p:cNvPr id="17" name="圆角矩形 1"/>
          <p:cNvSpPr/>
          <p:nvPr/>
        </p:nvSpPr>
        <p:spPr>
          <a:xfrm>
            <a:off x="6498883" y="2422134"/>
            <a:ext cx="1031171" cy="1341107"/>
          </a:xfrm>
          <a:custGeom>
            <a:avLst/>
            <a:gdLst/>
            <a:ahLst/>
            <a:cxnLst/>
            <a:rect l="l" t="t" r="r" b="b"/>
            <a:pathLst>
              <a:path w="773378" h="1005830">
                <a:moveTo>
                  <a:pt x="386690" y="946393"/>
                </a:moveTo>
                <a:cubicBezTo>
                  <a:pt x="374065" y="946393"/>
                  <a:pt x="363830" y="956628"/>
                  <a:pt x="363830" y="969253"/>
                </a:cubicBezTo>
                <a:cubicBezTo>
                  <a:pt x="363830" y="981878"/>
                  <a:pt x="374065" y="992113"/>
                  <a:pt x="386690" y="992113"/>
                </a:cubicBezTo>
                <a:cubicBezTo>
                  <a:pt x="399315" y="992113"/>
                  <a:pt x="409550" y="981878"/>
                  <a:pt x="409550" y="969253"/>
                </a:cubicBezTo>
                <a:cubicBezTo>
                  <a:pt x="409550" y="956628"/>
                  <a:pt x="399315" y="946393"/>
                  <a:pt x="386690" y="946393"/>
                </a:cubicBezTo>
                <a:close/>
                <a:moveTo>
                  <a:pt x="98139" y="72735"/>
                </a:moveTo>
                <a:cubicBezTo>
                  <a:pt x="78668" y="72735"/>
                  <a:pt x="62883" y="88520"/>
                  <a:pt x="62883" y="107991"/>
                </a:cubicBezTo>
                <a:lnTo>
                  <a:pt x="62883" y="897839"/>
                </a:lnTo>
                <a:cubicBezTo>
                  <a:pt x="62883" y="917310"/>
                  <a:pt x="78668" y="933095"/>
                  <a:pt x="98139" y="933095"/>
                </a:cubicBezTo>
                <a:lnTo>
                  <a:pt x="675239" y="933095"/>
                </a:lnTo>
                <a:cubicBezTo>
                  <a:pt x="694710" y="933095"/>
                  <a:pt x="710495" y="917310"/>
                  <a:pt x="710495" y="897839"/>
                </a:cubicBezTo>
                <a:lnTo>
                  <a:pt x="710495" y="107991"/>
                </a:lnTo>
                <a:cubicBezTo>
                  <a:pt x="710495" y="88520"/>
                  <a:pt x="694710" y="72735"/>
                  <a:pt x="675239" y="72735"/>
                </a:cubicBezTo>
                <a:close/>
                <a:moveTo>
                  <a:pt x="42102" y="0"/>
                </a:moveTo>
                <a:lnTo>
                  <a:pt x="731276" y="0"/>
                </a:lnTo>
                <a:cubicBezTo>
                  <a:pt x="754528" y="0"/>
                  <a:pt x="773378" y="18850"/>
                  <a:pt x="773378" y="42102"/>
                </a:cubicBezTo>
                <a:lnTo>
                  <a:pt x="773378" y="963728"/>
                </a:lnTo>
                <a:cubicBezTo>
                  <a:pt x="773378" y="986980"/>
                  <a:pt x="754528" y="1005830"/>
                  <a:pt x="731276" y="1005830"/>
                </a:cubicBezTo>
                <a:lnTo>
                  <a:pt x="42102" y="1005830"/>
                </a:lnTo>
                <a:cubicBezTo>
                  <a:pt x="18850" y="1005830"/>
                  <a:pt x="0" y="986980"/>
                  <a:pt x="0" y="963728"/>
                </a:cubicBezTo>
                <a:lnTo>
                  <a:pt x="0" y="42102"/>
                </a:lnTo>
                <a:cubicBezTo>
                  <a:pt x="0" y="18850"/>
                  <a:pt x="18850" y="0"/>
                  <a:pt x="42102" y="0"/>
                </a:cubicBezTo>
                <a:close/>
              </a:path>
            </a:pathLst>
          </a:custGeom>
          <a:solidFill>
            <a:srgbClr val="778288"/>
          </a:solidFill>
          <a:ln w="25400" cap="flat" cmpd="sng" algn="ctr">
            <a:noFill/>
            <a:prstDash val="solid"/>
          </a:ln>
          <a:effectLst>
            <a:reflection blurRad="6350" stA="39000" endPos="25000" dist="38100" dir="5400000" sy="-100000" algn="bl" rotWithShape="0"/>
          </a:effectLst>
        </p:spPr>
        <p:txBody>
          <a:bodyPr rtlCol="0" anchor="ctr"/>
          <a:lstStyle/>
          <a:p>
            <a:pPr algn="ctr"/>
            <a:endParaRPr lang="zh-CN" altLang="en-US" sz="2400">
              <a:solidFill>
                <a:sysClr val="window" lastClr="FFFFFF"/>
              </a:solidFill>
              <a:latin typeface="Arial" panose="020B0604020202020204"/>
              <a:ea typeface="微软雅黑" panose="020B0503020204020204" pitchFamily="34" charset="-122"/>
            </a:endParaRPr>
          </a:p>
        </p:txBody>
      </p:sp>
      <p:cxnSp>
        <p:nvCxnSpPr>
          <p:cNvPr id="18" name="直接连接符 17"/>
          <p:cNvCxnSpPr/>
          <p:nvPr/>
        </p:nvCxnSpPr>
        <p:spPr>
          <a:xfrm>
            <a:off x="6186846" y="4303718"/>
            <a:ext cx="1482093" cy="0"/>
          </a:xfrm>
          <a:prstGeom prst="line">
            <a:avLst/>
          </a:prstGeom>
          <a:noFill/>
          <a:ln w="9525" cap="flat" cmpd="sng" algn="ctr">
            <a:solidFill>
              <a:srgbClr val="969EA2"/>
            </a:solidFill>
            <a:prstDash val="sysDash"/>
          </a:ln>
          <a:effectLst/>
        </p:spPr>
      </p:cxnSp>
      <p:sp>
        <p:nvSpPr>
          <p:cNvPr id="19" name="文本框 6"/>
          <p:cNvSpPr txBox="1"/>
          <p:nvPr/>
        </p:nvSpPr>
        <p:spPr>
          <a:xfrm>
            <a:off x="8173223" y="4536080"/>
            <a:ext cx="1305769" cy="317331"/>
          </a:xfrm>
          <a:prstGeom prst="rect">
            <a:avLst/>
          </a:prstGeom>
          <a:noFill/>
        </p:spPr>
        <p:txBody>
          <a:bodyPr wrap="square" rtlCol="0">
            <a:spAutoFit/>
          </a:bodyPr>
          <a:lstStyle>
            <a:defPPr>
              <a:defRPr lang="zh-CN"/>
            </a:defPPr>
            <a:lvl1pPr marR="0" lvl="0" indent="0" algn="ctr" fontAlgn="auto">
              <a:lnSpc>
                <a:spcPct val="120000"/>
              </a:lnSpc>
              <a:spcBef>
                <a:spcPts val="0"/>
              </a:spcBef>
              <a:spcAft>
                <a:spcPts val="0"/>
              </a:spcAft>
              <a:buClrTx/>
              <a:buSzTx/>
              <a:buFontTx/>
              <a:buNone/>
              <a:defRPr kumimoji="1" sz="1335" kern="1600">
                <a:solidFill>
                  <a:sysClr val="windowText" lastClr="000000">
                    <a:lumMod val="50000"/>
                    <a:lumOff val="50000"/>
                  </a:sysClr>
                </a:solidFill>
                <a:latin typeface="Arial" panose="020B0604020202020204"/>
                <a:ea typeface="微软雅黑" panose="020B0503020204020204" pitchFamily="34" charset="-122"/>
              </a:defRPr>
            </a:lvl1pPr>
          </a:lstStyle>
          <a:p>
            <a:r>
              <a:rPr lang="zh-CN" altLang="en-US" dirty="0"/>
              <a:t>核心产品</a:t>
            </a:r>
            <a:endParaRPr lang="zh-CN" altLang="en-US" dirty="0"/>
          </a:p>
        </p:txBody>
      </p:sp>
      <p:sp>
        <p:nvSpPr>
          <p:cNvPr id="20" name="文本框 18"/>
          <p:cNvSpPr txBox="1"/>
          <p:nvPr/>
        </p:nvSpPr>
        <p:spPr>
          <a:xfrm>
            <a:off x="8615905" y="2572487"/>
            <a:ext cx="746741" cy="765466"/>
          </a:xfrm>
          <a:prstGeom prst="rect">
            <a:avLst/>
          </a:prstGeom>
          <a:noFill/>
        </p:spPr>
        <p:txBody>
          <a:bodyPr wrap="square" rtlCol="0">
            <a:spAutoFit/>
          </a:bodyPr>
          <a:lstStyle>
            <a:defPPr>
              <a:defRPr lang="zh-CN"/>
            </a:defPPr>
            <a:lvl1pPr marR="0" lvl="0" indent="0" fontAlgn="auto">
              <a:lnSpc>
                <a:spcPct val="130000"/>
              </a:lnSpc>
              <a:spcBef>
                <a:spcPts val="0"/>
              </a:spcBef>
              <a:spcAft>
                <a:spcPts val="0"/>
              </a:spcAft>
              <a:buClrTx/>
              <a:buSzTx/>
              <a:buFontTx/>
              <a:buNone/>
              <a:defRPr kumimoji="0" sz="3735" b="1" i="0" u="none" strike="noStrike" kern="1600" cap="none" spc="0" normalizeH="0" baseline="0">
                <a:ln>
                  <a:noFill/>
                </a:ln>
                <a:solidFill>
                  <a:srgbClr val="646F75"/>
                </a:solidFill>
                <a:effectLst/>
                <a:uLnTx/>
                <a:uFillTx/>
                <a:latin typeface="微软雅黑" panose="020B0503020204020204" pitchFamily="34" charset="-122"/>
                <a:ea typeface="微软雅黑" panose="020B0503020204020204" pitchFamily="34" charset="-122"/>
              </a:defRPr>
            </a:lvl1pPr>
          </a:lstStyle>
          <a:p>
            <a:r>
              <a:rPr lang="en-US" altLang="zh-CN" dirty="0"/>
              <a:t>5</a:t>
            </a:r>
            <a:endParaRPr lang="zh-CN" altLang="en-US" dirty="0"/>
          </a:p>
        </p:txBody>
      </p:sp>
      <p:sp>
        <p:nvSpPr>
          <p:cNvPr id="21" name="圆角矩形 1"/>
          <p:cNvSpPr/>
          <p:nvPr/>
        </p:nvSpPr>
        <p:spPr>
          <a:xfrm>
            <a:off x="8321402" y="2405004"/>
            <a:ext cx="1031171" cy="1341107"/>
          </a:xfrm>
          <a:custGeom>
            <a:avLst/>
            <a:gdLst/>
            <a:ahLst/>
            <a:cxnLst/>
            <a:rect l="l" t="t" r="r" b="b"/>
            <a:pathLst>
              <a:path w="773378" h="1005830">
                <a:moveTo>
                  <a:pt x="386690" y="946393"/>
                </a:moveTo>
                <a:cubicBezTo>
                  <a:pt x="374065" y="946393"/>
                  <a:pt x="363830" y="956628"/>
                  <a:pt x="363830" y="969253"/>
                </a:cubicBezTo>
                <a:cubicBezTo>
                  <a:pt x="363830" y="981878"/>
                  <a:pt x="374065" y="992113"/>
                  <a:pt x="386690" y="992113"/>
                </a:cubicBezTo>
                <a:cubicBezTo>
                  <a:pt x="399315" y="992113"/>
                  <a:pt x="409550" y="981878"/>
                  <a:pt x="409550" y="969253"/>
                </a:cubicBezTo>
                <a:cubicBezTo>
                  <a:pt x="409550" y="956628"/>
                  <a:pt x="399315" y="946393"/>
                  <a:pt x="386690" y="946393"/>
                </a:cubicBezTo>
                <a:close/>
                <a:moveTo>
                  <a:pt x="98139" y="72735"/>
                </a:moveTo>
                <a:cubicBezTo>
                  <a:pt x="78668" y="72735"/>
                  <a:pt x="62883" y="88520"/>
                  <a:pt x="62883" y="107991"/>
                </a:cubicBezTo>
                <a:lnTo>
                  <a:pt x="62883" y="897839"/>
                </a:lnTo>
                <a:cubicBezTo>
                  <a:pt x="62883" y="917310"/>
                  <a:pt x="78668" y="933095"/>
                  <a:pt x="98139" y="933095"/>
                </a:cubicBezTo>
                <a:lnTo>
                  <a:pt x="675239" y="933095"/>
                </a:lnTo>
                <a:cubicBezTo>
                  <a:pt x="694710" y="933095"/>
                  <a:pt x="710495" y="917310"/>
                  <a:pt x="710495" y="897839"/>
                </a:cubicBezTo>
                <a:lnTo>
                  <a:pt x="710495" y="107991"/>
                </a:lnTo>
                <a:cubicBezTo>
                  <a:pt x="710495" y="88520"/>
                  <a:pt x="694710" y="72735"/>
                  <a:pt x="675239" y="72735"/>
                </a:cubicBezTo>
                <a:close/>
                <a:moveTo>
                  <a:pt x="42102" y="0"/>
                </a:moveTo>
                <a:lnTo>
                  <a:pt x="731276" y="0"/>
                </a:lnTo>
                <a:cubicBezTo>
                  <a:pt x="754528" y="0"/>
                  <a:pt x="773378" y="18850"/>
                  <a:pt x="773378" y="42102"/>
                </a:cubicBezTo>
                <a:lnTo>
                  <a:pt x="773378" y="963728"/>
                </a:lnTo>
                <a:cubicBezTo>
                  <a:pt x="773378" y="986980"/>
                  <a:pt x="754528" y="1005830"/>
                  <a:pt x="731276" y="1005830"/>
                </a:cubicBezTo>
                <a:lnTo>
                  <a:pt x="42102" y="1005830"/>
                </a:lnTo>
                <a:cubicBezTo>
                  <a:pt x="18850" y="1005830"/>
                  <a:pt x="0" y="986980"/>
                  <a:pt x="0" y="963728"/>
                </a:cubicBezTo>
                <a:lnTo>
                  <a:pt x="0" y="42102"/>
                </a:lnTo>
                <a:cubicBezTo>
                  <a:pt x="0" y="18850"/>
                  <a:pt x="18850" y="0"/>
                  <a:pt x="42102" y="0"/>
                </a:cubicBezTo>
                <a:close/>
              </a:path>
            </a:pathLst>
          </a:custGeom>
          <a:solidFill>
            <a:srgbClr val="778288"/>
          </a:solidFill>
          <a:ln w="25400" cap="flat" cmpd="sng" algn="ctr">
            <a:noFill/>
            <a:prstDash val="solid"/>
          </a:ln>
          <a:effectLst>
            <a:reflection blurRad="6350" stA="39000" endPos="25000" dist="38100" dir="5400000" sy="-100000" algn="bl" rotWithShape="0"/>
          </a:effectLst>
        </p:spPr>
        <p:txBody>
          <a:bodyPr rtlCol="0" anchor="ctr"/>
          <a:lstStyle/>
          <a:p>
            <a:pPr algn="ctr"/>
            <a:endParaRPr lang="zh-CN" altLang="en-US" sz="2400">
              <a:solidFill>
                <a:sysClr val="window" lastClr="FFFFFF"/>
              </a:solidFill>
              <a:latin typeface="Arial" panose="020B0604020202020204"/>
              <a:ea typeface="微软雅黑" panose="020B0503020204020204" pitchFamily="34" charset="-122"/>
            </a:endParaRPr>
          </a:p>
        </p:txBody>
      </p:sp>
      <p:cxnSp>
        <p:nvCxnSpPr>
          <p:cNvPr id="22" name="直接连接符 21"/>
          <p:cNvCxnSpPr/>
          <p:nvPr/>
        </p:nvCxnSpPr>
        <p:spPr>
          <a:xfrm>
            <a:off x="8009365" y="4286588"/>
            <a:ext cx="1482093" cy="0"/>
          </a:xfrm>
          <a:prstGeom prst="line">
            <a:avLst/>
          </a:prstGeom>
          <a:noFill/>
          <a:ln w="9525" cap="flat" cmpd="sng" algn="ctr">
            <a:solidFill>
              <a:srgbClr val="969EA2"/>
            </a:solidFill>
            <a:prstDash val="sysDash"/>
          </a:ln>
          <a:effectLst/>
        </p:spPr>
      </p:cxnSp>
      <p:sp>
        <p:nvSpPr>
          <p:cNvPr id="31" name="文本框 6"/>
          <p:cNvSpPr txBox="1"/>
          <p:nvPr/>
        </p:nvSpPr>
        <p:spPr>
          <a:xfrm>
            <a:off x="10153262" y="4530197"/>
            <a:ext cx="1305769" cy="380810"/>
          </a:xfrm>
          <a:prstGeom prst="rect">
            <a:avLst/>
          </a:prstGeom>
          <a:noFill/>
        </p:spPr>
        <p:txBody>
          <a:bodyPr wrap="square" rtlCol="0">
            <a:spAutoFit/>
          </a:bodyPr>
          <a:lstStyle>
            <a:defPPr>
              <a:defRPr lang="zh-CN"/>
            </a:defPPr>
            <a:lvl1pPr marR="0" lvl="0" indent="0" fontAlgn="auto">
              <a:lnSpc>
                <a:spcPct val="130000"/>
              </a:lnSpc>
              <a:spcBef>
                <a:spcPts val="0"/>
              </a:spcBef>
              <a:spcAft>
                <a:spcPts val="0"/>
              </a:spcAft>
              <a:buClrTx/>
              <a:buSzTx/>
              <a:buFontTx/>
              <a:buNone/>
              <a:defRPr kumimoji="1" sz="1600" b="1" kern="1600">
                <a:solidFill>
                  <a:srgbClr val="FF0000"/>
                </a:solidFill>
                <a:latin typeface="Arial" panose="020B0604020202020204"/>
                <a:ea typeface="微软雅黑" panose="020B0503020204020204" pitchFamily="34" charset="-122"/>
              </a:defRPr>
            </a:lvl1pPr>
          </a:lstStyle>
          <a:p>
            <a:r>
              <a:rPr lang="zh-CN" altLang="en-US" dirty="0"/>
              <a:t>典型案例</a:t>
            </a:r>
            <a:endParaRPr lang="zh-CN" altLang="en-US" dirty="0"/>
          </a:p>
        </p:txBody>
      </p:sp>
      <p:sp>
        <p:nvSpPr>
          <p:cNvPr id="32" name="文本框 18"/>
          <p:cNvSpPr txBox="1"/>
          <p:nvPr/>
        </p:nvSpPr>
        <p:spPr>
          <a:xfrm>
            <a:off x="10432777" y="2598343"/>
            <a:ext cx="746741" cy="765466"/>
          </a:xfrm>
          <a:prstGeom prst="rect">
            <a:avLst/>
          </a:prstGeom>
          <a:noFill/>
        </p:spPr>
        <p:txBody>
          <a:bodyPr wrap="square" rtlCol="0">
            <a:spAutoFit/>
          </a:bodyPr>
          <a:lstStyle>
            <a:defPPr>
              <a:defRPr lang="zh-CN"/>
            </a:defPPr>
            <a:lvl1pPr marR="0" lvl="0" indent="0" fontAlgn="auto">
              <a:lnSpc>
                <a:spcPct val="130000"/>
              </a:lnSpc>
              <a:spcBef>
                <a:spcPts val="0"/>
              </a:spcBef>
              <a:spcAft>
                <a:spcPts val="0"/>
              </a:spcAft>
              <a:buClrTx/>
              <a:buSzTx/>
              <a:buFontTx/>
              <a:buNone/>
              <a:defRPr kumimoji="0" sz="3735" b="1" i="0" u="none" strike="noStrike" kern="1600" cap="none" spc="0" normalizeH="0" baseline="0">
                <a:ln>
                  <a:noFill/>
                </a:ln>
                <a:solidFill>
                  <a:srgbClr val="FF0000"/>
                </a:solidFill>
                <a:effectLst/>
                <a:uLnTx/>
                <a:uFillTx/>
                <a:latin typeface="微软雅黑" panose="020B0503020204020204" pitchFamily="34" charset="-122"/>
                <a:ea typeface="微软雅黑" panose="020B0503020204020204" pitchFamily="34" charset="-122"/>
              </a:defRPr>
            </a:lvl1pPr>
          </a:lstStyle>
          <a:p>
            <a:r>
              <a:rPr lang="en-US" altLang="zh-CN" dirty="0"/>
              <a:t>6</a:t>
            </a:r>
            <a:endParaRPr lang="zh-CN" altLang="en-US" dirty="0"/>
          </a:p>
        </p:txBody>
      </p:sp>
      <p:sp>
        <p:nvSpPr>
          <p:cNvPr id="33" name="圆角矩形 1"/>
          <p:cNvSpPr/>
          <p:nvPr/>
        </p:nvSpPr>
        <p:spPr>
          <a:xfrm>
            <a:off x="10138274" y="2430860"/>
            <a:ext cx="1031171" cy="1341107"/>
          </a:xfrm>
          <a:custGeom>
            <a:avLst/>
            <a:gdLst/>
            <a:ahLst/>
            <a:cxnLst/>
            <a:rect l="l" t="t" r="r" b="b"/>
            <a:pathLst>
              <a:path w="773378" h="1005830">
                <a:moveTo>
                  <a:pt x="386690" y="946393"/>
                </a:moveTo>
                <a:cubicBezTo>
                  <a:pt x="374065" y="946393"/>
                  <a:pt x="363830" y="956628"/>
                  <a:pt x="363830" y="969253"/>
                </a:cubicBezTo>
                <a:cubicBezTo>
                  <a:pt x="363830" y="981878"/>
                  <a:pt x="374065" y="992113"/>
                  <a:pt x="386690" y="992113"/>
                </a:cubicBezTo>
                <a:cubicBezTo>
                  <a:pt x="399315" y="992113"/>
                  <a:pt x="409550" y="981878"/>
                  <a:pt x="409550" y="969253"/>
                </a:cubicBezTo>
                <a:cubicBezTo>
                  <a:pt x="409550" y="956628"/>
                  <a:pt x="399315" y="946393"/>
                  <a:pt x="386690" y="946393"/>
                </a:cubicBezTo>
                <a:close/>
                <a:moveTo>
                  <a:pt x="98139" y="72735"/>
                </a:moveTo>
                <a:cubicBezTo>
                  <a:pt x="78668" y="72735"/>
                  <a:pt x="62883" y="88520"/>
                  <a:pt x="62883" y="107991"/>
                </a:cubicBezTo>
                <a:lnTo>
                  <a:pt x="62883" y="897839"/>
                </a:lnTo>
                <a:cubicBezTo>
                  <a:pt x="62883" y="917310"/>
                  <a:pt x="78668" y="933095"/>
                  <a:pt x="98139" y="933095"/>
                </a:cubicBezTo>
                <a:lnTo>
                  <a:pt x="675239" y="933095"/>
                </a:lnTo>
                <a:cubicBezTo>
                  <a:pt x="694710" y="933095"/>
                  <a:pt x="710495" y="917310"/>
                  <a:pt x="710495" y="897839"/>
                </a:cubicBezTo>
                <a:lnTo>
                  <a:pt x="710495" y="107991"/>
                </a:lnTo>
                <a:cubicBezTo>
                  <a:pt x="710495" y="88520"/>
                  <a:pt x="694710" y="72735"/>
                  <a:pt x="675239" y="72735"/>
                </a:cubicBezTo>
                <a:close/>
                <a:moveTo>
                  <a:pt x="42102" y="0"/>
                </a:moveTo>
                <a:lnTo>
                  <a:pt x="731276" y="0"/>
                </a:lnTo>
                <a:cubicBezTo>
                  <a:pt x="754528" y="0"/>
                  <a:pt x="773378" y="18850"/>
                  <a:pt x="773378" y="42102"/>
                </a:cubicBezTo>
                <a:lnTo>
                  <a:pt x="773378" y="963728"/>
                </a:lnTo>
                <a:cubicBezTo>
                  <a:pt x="773378" y="986980"/>
                  <a:pt x="754528" y="1005830"/>
                  <a:pt x="731276" y="1005830"/>
                </a:cubicBezTo>
                <a:lnTo>
                  <a:pt x="42102" y="1005830"/>
                </a:lnTo>
                <a:cubicBezTo>
                  <a:pt x="18850" y="1005830"/>
                  <a:pt x="0" y="986980"/>
                  <a:pt x="0" y="963728"/>
                </a:cubicBezTo>
                <a:lnTo>
                  <a:pt x="0" y="42102"/>
                </a:lnTo>
                <a:cubicBezTo>
                  <a:pt x="0" y="18850"/>
                  <a:pt x="18850" y="0"/>
                  <a:pt x="42102" y="0"/>
                </a:cubicBezTo>
                <a:close/>
              </a:path>
            </a:pathLst>
          </a:custGeom>
          <a:solidFill>
            <a:srgbClr val="E60012"/>
          </a:solidFill>
          <a:ln w="25400" cap="flat" cmpd="sng" algn="ctr">
            <a:noFill/>
            <a:prstDash val="solid"/>
          </a:ln>
          <a:effectLst>
            <a:reflection blurRad="6350" stA="39000" endPos="25000" dist="38100" dir="5400000" sy="-100000" algn="bl" rotWithShape="0"/>
          </a:effectLst>
        </p:spPr>
        <p:txBody>
          <a:bodyPr rtlCol="0" anchor="ctr"/>
          <a:lstStyle/>
          <a:p>
            <a:pPr algn="ctr"/>
            <a:endParaRPr lang="zh-CN" altLang="en-US" sz="2400">
              <a:solidFill>
                <a:sysClr val="window" lastClr="FFFFFF"/>
              </a:solidFill>
              <a:latin typeface="Arial" panose="020B0604020202020204"/>
              <a:ea typeface="微软雅黑" panose="020B0503020204020204" pitchFamily="34" charset="-122"/>
            </a:endParaRPr>
          </a:p>
        </p:txBody>
      </p:sp>
      <p:cxnSp>
        <p:nvCxnSpPr>
          <p:cNvPr id="34" name="直接连接符 33"/>
          <p:cNvCxnSpPr/>
          <p:nvPr/>
        </p:nvCxnSpPr>
        <p:spPr>
          <a:xfrm>
            <a:off x="9826237" y="4312444"/>
            <a:ext cx="1482093" cy="0"/>
          </a:xfrm>
          <a:prstGeom prst="line">
            <a:avLst/>
          </a:prstGeom>
          <a:noFill/>
          <a:ln w="9525" cap="flat" cmpd="sng" algn="ctr">
            <a:solidFill>
              <a:srgbClr val="E60012"/>
            </a:solidFill>
            <a:prstDash val="sysDash"/>
          </a:ln>
          <a:effectLst/>
        </p:spPr>
      </p:cxnSp>
    </p:spTree>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smtClean="0"/>
              <a:t>平安校园现状</a:t>
            </a:r>
            <a:endParaRPr lang="zh-CN" altLang="en-US" dirty="0"/>
          </a:p>
        </p:txBody>
      </p:sp>
      <p:grpSp>
        <p:nvGrpSpPr>
          <p:cNvPr id="24" name="31a1dfd0-48a9-4801-a096-04c693fb075f"/>
          <p:cNvGrpSpPr>
            <a:grpSpLocks noChangeAspect="1"/>
          </p:cNvGrpSpPr>
          <p:nvPr/>
        </p:nvGrpSpPr>
        <p:grpSpPr>
          <a:xfrm>
            <a:off x="3948295" y="2166257"/>
            <a:ext cx="3681213" cy="2789012"/>
            <a:chOff x="3828294" y="1936342"/>
            <a:chExt cx="4480500" cy="3394583"/>
          </a:xfrm>
        </p:grpSpPr>
        <p:sp>
          <p:nvSpPr>
            <p:cNvPr id="25" name="îṣļîḑé-Oval 84"/>
            <p:cNvSpPr/>
            <p:nvPr/>
          </p:nvSpPr>
          <p:spPr bwMode="auto">
            <a:xfrm>
              <a:off x="3871188" y="1936342"/>
              <a:ext cx="896881" cy="896881"/>
            </a:xfrm>
            <a:prstGeom prst="ellipse">
              <a:avLst/>
            </a:prstGeom>
            <a:solidFill>
              <a:srgbClr val="FF3737"/>
            </a:solidFill>
            <a:ln w="19050">
              <a:noFill/>
              <a:rou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0" cap="none" spc="0" normalizeH="0" baseline="0" noProof="0" dirty="0" smtClean="0">
                <a:ln>
                  <a:noFill/>
                </a:ln>
                <a:solidFill>
                  <a:srgbClr val="000000"/>
                </a:solidFill>
                <a:effectLst/>
                <a:uLnTx/>
                <a:uFillTx/>
                <a:latin typeface="Arial" panose="020B0604020202020204"/>
                <a:ea typeface="微软雅黑" panose="020B0503020204020204" pitchFamily="34" charset="-122"/>
                <a:cs typeface="+mn-cs"/>
              </a:endParaRPr>
            </a:p>
          </p:txBody>
        </p:sp>
        <p:sp>
          <p:nvSpPr>
            <p:cNvPr id="26" name="i$liḋe-Oval 74"/>
            <p:cNvSpPr/>
            <p:nvPr/>
          </p:nvSpPr>
          <p:spPr bwMode="auto">
            <a:xfrm flipH="1">
              <a:off x="7411913" y="1936342"/>
              <a:ext cx="896881" cy="896881"/>
            </a:xfrm>
            <a:prstGeom prst="ellipse">
              <a:avLst/>
            </a:prstGeom>
            <a:solidFill>
              <a:srgbClr val="414141"/>
            </a:solidFill>
            <a:ln w="19050">
              <a:noFill/>
              <a:rou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0" cap="none" spc="0" normalizeH="0" baseline="0" noProof="0" smtClean="0">
                <a:ln>
                  <a:noFill/>
                </a:ln>
                <a:solidFill>
                  <a:srgbClr val="000000"/>
                </a:solidFill>
                <a:effectLst/>
                <a:uLnTx/>
                <a:uFillTx/>
                <a:latin typeface="Arial" panose="020B0604020202020204"/>
                <a:ea typeface="微软雅黑" panose="020B0503020204020204" pitchFamily="34" charset="-122"/>
                <a:cs typeface="+mn-cs"/>
              </a:endParaRPr>
            </a:p>
          </p:txBody>
        </p:sp>
        <p:sp>
          <p:nvSpPr>
            <p:cNvPr id="27" name="îṣļîḑé-Oval 75"/>
            <p:cNvSpPr/>
            <p:nvPr/>
          </p:nvSpPr>
          <p:spPr bwMode="auto">
            <a:xfrm flipH="1">
              <a:off x="7411913" y="4434044"/>
              <a:ext cx="896881" cy="896881"/>
            </a:xfrm>
            <a:prstGeom prst="ellipse">
              <a:avLst/>
            </a:prstGeom>
            <a:solidFill>
              <a:srgbClr val="414141"/>
            </a:solidFill>
            <a:ln w="19050">
              <a:noFill/>
              <a:rou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0" cap="none" spc="0" normalizeH="0" baseline="0" noProof="0" smtClean="0">
                <a:ln>
                  <a:noFill/>
                </a:ln>
                <a:solidFill>
                  <a:srgbClr val="000000"/>
                </a:solidFill>
                <a:effectLst/>
                <a:uLnTx/>
                <a:uFillTx/>
                <a:latin typeface="Arial" panose="020B0604020202020204"/>
                <a:ea typeface="微软雅黑" panose="020B0503020204020204" pitchFamily="34" charset="-122"/>
                <a:cs typeface="+mn-cs"/>
              </a:endParaRPr>
            </a:p>
          </p:txBody>
        </p:sp>
        <p:cxnSp>
          <p:nvCxnSpPr>
            <p:cNvPr id="28" name="îṣļîḑé-Straight Arrow Connector 78"/>
            <p:cNvCxnSpPr/>
            <p:nvPr/>
          </p:nvCxnSpPr>
          <p:spPr>
            <a:xfrm flipH="1">
              <a:off x="7008678" y="2712920"/>
              <a:ext cx="496463" cy="402083"/>
            </a:xfrm>
            <a:prstGeom prst="straightConnector1">
              <a:avLst/>
            </a:prstGeom>
            <a:noFill/>
            <a:ln w="9525" cap="flat" cmpd="sng" algn="ctr">
              <a:solidFill>
                <a:srgbClr val="FFFFFF">
                  <a:lumMod val="75000"/>
                </a:srgbClr>
              </a:solidFill>
              <a:prstDash val="dash"/>
              <a:miter lim="800000"/>
              <a:tailEnd type="triangle" w="lg" len="lg"/>
            </a:ln>
            <a:effectLst/>
          </p:spPr>
        </p:cxnSp>
        <p:sp>
          <p:nvSpPr>
            <p:cNvPr id="29" name="îṣļîḑé-Oval 79"/>
            <p:cNvSpPr/>
            <p:nvPr/>
          </p:nvSpPr>
          <p:spPr bwMode="auto">
            <a:xfrm flipH="1">
              <a:off x="3828294" y="4425129"/>
              <a:ext cx="896881" cy="896881"/>
            </a:xfrm>
            <a:prstGeom prst="ellipse">
              <a:avLst/>
            </a:prstGeom>
            <a:solidFill>
              <a:srgbClr val="FF3737"/>
            </a:solidFill>
            <a:ln w="19050">
              <a:noFill/>
              <a:rou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0" cap="none" spc="0" normalizeH="0" baseline="0" noProof="0" smtClean="0">
                <a:ln>
                  <a:noFill/>
                </a:ln>
                <a:solidFill>
                  <a:srgbClr val="000000"/>
                </a:solidFill>
                <a:effectLst/>
                <a:uLnTx/>
                <a:uFillTx/>
                <a:latin typeface="Arial" panose="020B0604020202020204"/>
                <a:ea typeface="微软雅黑" panose="020B0503020204020204" pitchFamily="34" charset="-122"/>
                <a:cs typeface="+mn-cs"/>
              </a:endParaRPr>
            </a:p>
          </p:txBody>
        </p:sp>
        <p:cxnSp>
          <p:nvCxnSpPr>
            <p:cNvPr id="30" name="îṣļîḑé-Straight Arrow Connector 80"/>
            <p:cNvCxnSpPr/>
            <p:nvPr/>
          </p:nvCxnSpPr>
          <p:spPr>
            <a:xfrm flipH="1" flipV="1">
              <a:off x="7008678" y="4156213"/>
              <a:ext cx="496463" cy="402083"/>
            </a:xfrm>
            <a:prstGeom prst="straightConnector1">
              <a:avLst/>
            </a:prstGeom>
            <a:noFill/>
            <a:ln w="9525" cap="flat" cmpd="sng" algn="ctr">
              <a:solidFill>
                <a:srgbClr val="FFFFFF">
                  <a:lumMod val="75000"/>
                </a:srgbClr>
              </a:solidFill>
              <a:prstDash val="dash"/>
              <a:miter lim="800000"/>
              <a:tailEnd type="triangle" w="lg" len="lg"/>
            </a:ln>
            <a:effectLst/>
          </p:spPr>
        </p:cxnSp>
        <p:cxnSp>
          <p:nvCxnSpPr>
            <p:cNvPr id="31" name="îṣļîḑé-Straight Arrow Connector 88"/>
            <p:cNvCxnSpPr/>
            <p:nvPr/>
          </p:nvCxnSpPr>
          <p:spPr>
            <a:xfrm>
              <a:off x="4635490" y="2702371"/>
              <a:ext cx="496463" cy="402083"/>
            </a:xfrm>
            <a:prstGeom prst="straightConnector1">
              <a:avLst/>
            </a:prstGeom>
            <a:noFill/>
            <a:ln w="9525" cap="flat" cmpd="sng" algn="ctr">
              <a:solidFill>
                <a:srgbClr val="FFFFFF">
                  <a:lumMod val="75000"/>
                </a:srgbClr>
              </a:solidFill>
              <a:prstDash val="dash"/>
              <a:miter lim="800000"/>
              <a:tailEnd type="triangle" w="lg" len="lg"/>
            </a:ln>
            <a:effectLst/>
          </p:spPr>
        </p:cxnSp>
        <p:cxnSp>
          <p:nvCxnSpPr>
            <p:cNvPr id="32" name="îṣļîḑé-Straight Arrow Connector 90"/>
            <p:cNvCxnSpPr/>
            <p:nvPr/>
          </p:nvCxnSpPr>
          <p:spPr>
            <a:xfrm flipV="1">
              <a:off x="4635490" y="4156213"/>
              <a:ext cx="496463" cy="402083"/>
            </a:xfrm>
            <a:prstGeom prst="straightConnector1">
              <a:avLst/>
            </a:prstGeom>
            <a:noFill/>
            <a:ln w="9525" cap="flat" cmpd="sng" algn="ctr">
              <a:solidFill>
                <a:srgbClr val="FFFFFF">
                  <a:lumMod val="75000"/>
                </a:srgbClr>
              </a:solidFill>
              <a:prstDash val="dash"/>
              <a:miter lim="800000"/>
              <a:tailEnd type="triangle" w="lg" len="lg"/>
            </a:ln>
            <a:effectLst/>
          </p:spPr>
        </p:cxnSp>
      </p:grpSp>
      <p:grpSp>
        <p:nvGrpSpPr>
          <p:cNvPr id="33" name="组合 32"/>
          <p:cNvGrpSpPr/>
          <p:nvPr/>
        </p:nvGrpSpPr>
        <p:grpSpPr>
          <a:xfrm>
            <a:off x="7923126" y="4131777"/>
            <a:ext cx="4538262" cy="1362471"/>
            <a:chOff x="7583812" y="3371650"/>
            <a:chExt cx="4538262" cy="1362471"/>
          </a:xfrm>
        </p:grpSpPr>
        <p:sp>
          <p:nvSpPr>
            <p:cNvPr id="34" name="矩形 33"/>
            <p:cNvSpPr/>
            <p:nvPr/>
          </p:nvSpPr>
          <p:spPr>
            <a:xfrm>
              <a:off x="7583812" y="3718458"/>
              <a:ext cx="2776672" cy="1015663"/>
            </a:xfrm>
            <a:prstGeom prst="rect">
              <a:avLst/>
            </a:prstGeom>
          </p:spPr>
          <p:txBody>
            <a:bodyPr wrap="square">
              <a:spAutoFit/>
              <a:scene3d>
                <a:camera prst="orthographicFront"/>
                <a:lightRig rig="threePt" dir="t"/>
              </a:scene3d>
              <a:sp3d contourW="12700"/>
            </a:bodyPr>
            <a:lstStyle/>
            <a:p>
              <a:pPr marL="0" marR="0" lvl="0" indent="0" algn="l" defTabSz="914400" rtl="0" eaLnBrk="1" fontAlgn="auto" latinLnBrk="0" hangingPunct="1">
                <a:lnSpc>
                  <a:spcPct val="125000"/>
                </a:lnSpc>
                <a:spcBef>
                  <a:spcPts val="0"/>
                </a:spcBef>
                <a:spcAft>
                  <a:spcPts val="0"/>
                </a:spcAft>
                <a:buClrTx/>
                <a:buSzTx/>
                <a:buFontTx/>
                <a:buNone/>
                <a:defRPr/>
              </a:pPr>
              <a:r>
                <a:rPr kumimoji="0" lang="zh-CN" altLang="en-US" sz="1200" b="0" i="0" u="none" strike="noStrike" kern="1200" cap="none" spc="0" normalizeH="0" baseline="0" noProof="0" dirty="0" smtClean="0">
                  <a:ln>
                    <a:noFill/>
                  </a:ln>
                  <a:solidFill>
                    <a:srgbClr val="000000">
                      <a:lumMod val="85000"/>
                      <a:lumOff val="15000"/>
                    </a:srgbClr>
                  </a:solidFill>
                  <a:effectLst/>
                  <a:uLnTx/>
                  <a:uFillTx/>
                  <a:latin typeface="微软雅黑" panose="020B0503020204020204" pitchFamily="34" charset="-122"/>
                  <a:ea typeface="微软雅黑" panose="020B0503020204020204" pitchFamily="34" charset="-122"/>
                  <a:cs typeface="+mn-cs"/>
                </a:rPr>
                <a:t>校园安全事故</a:t>
              </a:r>
              <a:r>
                <a:rPr kumimoji="0" lang="zh-CN" altLang="en-US" sz="1200" b="0" i="0" u="none" strike="noStrike" kern="1200" cap="none" spc="0" normalizeH="0" baseline="0" noProof="0" dirty="0">
                  <a:ln>
                    <a:noFill/>
                  </a:ln>
                  <a:solidFill>
                    <a:srgbClr val="000000">
                      <a:lumMod val="85000"/>
                      <a:lumOff val="15000"/>
                    </a:srgbClr>
                  </a:solidFill>
                  <a:effectLst/>
                  <a:uLnTx/>
                  <a:uFillTx/>
                  <a:latin typeface="微软雅黑" panose="020B0503020204020204" pitchFamily="34" charset="-122"/>
                  <a:ea typeface="微软雅黑" panose="020B0503020204020204" pitchFamily="34" charset="-122"/>
                  <a:cs typeface="+mn-cs"/>
                </a:rPr>
                <a:t>应对</a:t>
              </a:r>
              <a:r>
                <a:rPr kumimoji="0" lang="zh-CN" altLang="en-US" sz="1200" b="0" i="0" u="none" strike="noStrike" kern="1200" cap="none" spc="0" normalizeH="0" baseline="0" noProof="0" dirty="0" smtClean="0">
                  <a:ln>
                    <a:noFill/>
                  </a:ln>
                  <a:solidFill>
                    <a:srgbClr val="000000">
                      <a:lumMod val="85000"/>
                      <a:lumOff val="15000"/>
                    </a:srgbClr>
                  </a:solidFill>
                  <a:effectLst/>
                  <a:uLnTx/>
                  <a:uFillTx/>
                  <a:latin typeface="微软雅黑" panose="020B0503020204020204" pitchFamily="34" charset="-122"/>
                  <a:ea typeface="微软雅黑" panose="020B0503020204020204" pitchFamily="34" charset="-122"/>
                  <a:cs typeface="+mn-cs"/>
                </a:rPr>
                <a:t>机制</a:t>
              </a:r>
              <a:endParaRPr kumimoji="0" lang="en-US" altLang="zh-CN" sz="1200" b="0" i="0" u="none" strike="noStrike" kern="1200" cap="none" spc="0" normalizeH="0" baseline="0" noProof="0" dirty="0" smtClean="0">
                <a:ln>
                  <a:noFill/>
                </a:ln>
                <a:solidFill>
                  <a:srgbClr val="000000">
                    <a:lumMod val="85000"/>
                    <a:lumOff val="15000"/>
                  </a:srgbClr>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25000"/>
                </a:lnSpc>
                <a:spcBef>
                  <a:spcPts val="0"/>
                </a:spcBef>
                <a:spcAft>
                  <a:spcPts val="0"/>
                </a:spcAft>
                <a:buClrTx/>
                <a:buSzTx/>
                <a:buFontTx/>
                <a:buNone/>
                <a:defRPr/>
              </a:pPr>
              <a:r>
                <a:rPr kumimoji="0" lang="zh-CN" altLang="en-US" sz="1200" b="0" i="0" u="none" strike="noStrike" kern="1200" cap="none" spc="0" normalizeH="0" baseline="0" noProof="0" dirty="0">
                  <a:ln>
                    <a:noFill/>
                  </a:ln>
                  <a:solidFill>
                    <a:srgbClr val="000000">
                      <a:lumMod val="85000"/>
                      <a:lumOff val="15000"/>
                    </a:srgbClr>
                  </a:solidFill>
                  <a:effectLst/>
                  <a:uLnTx/>
                  <a:uFillTx/>
                  <a:latin typeface="微软雅黑" panose="020B0503020204020204" pitchFamily="34" charset="-122"/>
                  <a:ea typeface="微软雅黑" panose="020B0503020204020204" pitchFamily="34" charset="-122"/>
                  <a:cs typeface="+mn-cs"/>
                </a:rPr>
                <a:t>学校安全事故责任追究和</a:t>
              </a:r>
              <a:r>
                <a:rPr kumimoji="0" lang="zh-CN" altLang="en-US" sz="1200" b="0" i="0" u="none" strike="noStrike" kern="1200" cap="none" spc="0" normalizeH="0" baseline="0" noProof="0" dirty="0" smtClean="0">
                  <a:ln>
                    <a:noFill/>
                  </a:ln>
                  <a:solidFill>
                    <a:srgbClr val="000000">
                      <a:lumMod val="85000"/>
                      <a:lumOff val="15000"/>
                    </a:srgbClr>
                  </a:solidFill>
                  <a:effectLst/>
                  <a:uLnTx/>
                  <a:uFillTx/>
                  <a:latin typeface="微软雅黑" panose="020B0503020204020204" pitchFamily="34" charset="-122"/>
                  <a:ea typeface="微软雅黑" panose="020B0503020204020204" pitchFamily="34" charset="-122"/>
                  <a:cs typeface="+mn-cs"/>
                </a:rPr>
                <a:t>处理</a:t>
              </a:r>
              <a:endParaRPr kumimoji="0" lang="en-US" altLang="zh-CN" sz="1200" b="0" i="0" u="none" strike="noStrike" kern="1200" cap="none" spc="0" normalizeH="0" baseline="0" noProof="0" dirty="0" smtClean="0">
                <a:ln>
                  <a:noFill/>
                </a:ln>
                <a:solidFill>
                  <a:srgbClr val="000000">
                    <a:lumMod val="85000"/>
                    <a:lumOff val="15000"/>
                  </a:srgbClr>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25000"/>
                </a:lnSpc>
                <a:spcBef>
                  <a:spcPts val="0"/>
                </a:spcBef>
                <a:spcAft>
                  <a:spcPts val="0"/>
                </a:spcAft>
                <a:buClrTx/>
                <a:buSzTx/>
                <a:buFontTx/>
                <a:buNone/>
                <a:defRPr/>
              </a:pPr>
              <a:r>
                <a:rPr kumimoji="0" lang="zh-CN" altLang="en-US" sz="1200" b="0" i="0" u="none" strike="noStrike" kern="1200" cap="none" spc="0" normalizeH="0" baseline="0" noProof="0" dirty="0">
                  <a:ln>
                    <a:noFill/>
                  </a:ln>
                  <a:solidFill>
                    <a:srgbClr val="000000">
                      <a:lumMod val="85000"/>
                      <a:lumOff val="15000"/>
                    </a:srgbClr>
                  </a:solidFill>
                  <a:effectLst/>
                  <a:uLnTx/>
                  <a:uFillTx/>
                  <a:latin typeface="微软雅黑" panose="020B0503020204020204" pitchFamily="34" charset="-122"/>
                  <a:ea typeface="微软雅黑" panose="020B0503020204020204" pitchFamily="34" charset="-122"/>
                  <a:cs typeface="+mn-cs"/>
                </a:rPr>
                <a:t>多元化的事故风险分担</a:t>
              </a:r>
              <a:r>
                <a:rPr kumimoji="0" lang="zh-CN" altLang="en-US" sz="1200" b="0" i="0" u="none" strike="noStrike" kern="1200" cap="none" spc="0" normalizeH="0" baseline="0" noProof="0" dirty="0" smtClean="0">
                  <a:ln>
                    <a:noFill/>
                  </a:ln>
                  <a:solidFill>
                    <a:srgbClr val="000000">
                      <a:lumMod val="85000"/>
                      <a:lumOff val="15000"/>
                    </a:srgbClr>
                  </a:solidFill>
                  <a:effectLst/>
                  <a:uLnTx/>
                  <a:uFillTx/>
                  <a:latin typeface="微软雅黑" panose="020B0503020204020204" pitchFamily="34" charset="-122"/>
                  <a:ea typeface="微软雅黑" panose="020B0503020204020204" pitchFamily="34" charset="-122"/>
                  <a:cs typeface="+mn-cs"/>
                </a:rPr>
                <a:t>机制</a:t>
              </a:r>
              <a:endParaRPr kumimoji="0" lang="en-US" altLang="zh-CN" sz="1200" b="0" i="0" u="none" strike="noStrike" kern="1200" cap="none" spc="0" normalizeH="0" baseline="0" noProof="0" dirty="0" smtClean="0">
                <a:ln>
                  <a:noFill/>
                </a:ln>
                <a:solidFill>
                  <a:srgbClr val="000000">
                    <a:lumMod val="85000"/>
                    <a:lumOff val="15000"/>
                  </a:srgbClr>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25000"/>
                </a:lnSpc>
                <a:spcBef>
                  <a:spcPts val="0"/>
                </a:spcBef>
                <a:spcAft>
                  <a:spcPts val="0"/>
                </a:spcAft>
                <a:buClrTx/>
                <a:buSzTx/>
                <a:buFontTx/>
                <a:buNone/>
                <a:defRPr/>
              </a:pPr>
              <a:r>
                <a:rPr kumimoji="0" lang="zh-CN" altLang="en-US" sz="1200" b="0" i="0" u="none" strike="noStrike" kern="1200" cap="none" spc="0" normalizeH="0" baseline="0" noProof="0" dirty="0">
                  <a:ln>
                    <a:noFill/>
                  </a:ln>
                  <a:solidFill>
                    <a:srgbClr val="000000">
                      <a:lumMod val="85000"/>
                      <a:lumOff val="15000"/>
                    </a:srgbClr>
                  </a:solidFill>
                  <a:effectLst/>
                  <a:uLnTx/>
                  <a:uFillTx/>
                  <a:latin typeface="微软雅黑" panose="020B0503020204020204" pitchFamily="34" charset="-122"/>
                  <a:ea typeface="微软雅黑" panose="020B0503020204020204" pitchFamily="34" charset="-122"/>
                  <a:cs typeface="+mn-cs"/>
                </a:rPr>
                <a:t>学校依法处理安全事故的支持体系</a:t>
              </a:r>
              <a:endParaRPr kumimoji="0" lang="en-US" altLang="zh-CN" sz="1200" b="0" i="0" u="none" strike="noStrike" kern="1200" cap="none" spc="0" normalizeH="0" baseline="0" noProof="0" dirty="0" smtClean="0">
                <a:ln>
                  <a:noFill/>
                </a:ln>
                <a:solidFill>
                  <a:srgbClr val="000000">
                    <a:lumMod val="85000"/>
                    <a:lumOff val="15000"/>
                  </a:srgbClr>
                </a:solidFill>
                <a:effectLst/>
                <a:uLnTx/>
                <a:uFillTx/>
                <a:latin typeface="微软雅黑" panose="020B0503020204020204" pitchFamily="34" charset="-122"/>
                <a:ea typeface="微软雅黑" panose="020B0503020204020204" pitchFamily="34" charset="-122"/>
                <a:cs typeface="+mn-cs"/>
              </a:endParaRPr>
            </a:p>
          </p:txBody>
        </p:sp>
        <p:sp>
          <p:nvSpPr>
            <p:cNvPr id="35" name="矩形 34"/>
            <p:cNvSpPr/>
            <p:nvPr/>
          </p:nvSpPr>
          <p:spPr>
            <a:xfrm>
              <a:off x="7583812" y="3371650"/>
              <a:ext cx="4538262" cy="424732"/>
            </a:xfrm>
            <a:prstGeom prst="rect">
              <a:avLst/>
            </a:prstGeom>
          </p:spPr>
          <p:txBody>
            <a:bodyPr wrap="square">
              <a:spAutoFit/>
              <a:scene3d>
                <a:camera prst="orthographicFront"/>
                <a:lightRig rig="threePt" dir="t"/>
              </a:scene3d>
              <a:sp3d contourW="12700"/>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800" b="1" i="0" u="none" strike="noStrike" kern="1200" cap="none" spc="0" normalizeH="0" baseline="0" noProof="0" dirty="0" smtClean="0">
                  <a:ln>
                    <a:noFill/>
                  </a:ln>
                  <a:solidFill>
                    <a:srgbClr val="000000">
                      <a:lumMod val="75000"/>
                      <a:lumOff val="25000"/>
                    </a:srgbClr>
                  </a:solidFill>
                  <a:effectLst/>
                  <a:uLnTx/>
                  <a:uFillTx/>
                  <a:latin typeface="微软雅黑" panose="020B0503020204020204" pitchFamily="34" charset="-122"/>
                  <a:ea typeface="微软雅黑" panose="020B0503020204020204" pitchFamily="34" charset="-122"/>
                  <a:cs typeface="+mn-cs"/>
                </a:rPr>
                <a:t>安全事故</a:t>
              </a:r>
              <a:r>
                <a:rPr kumimoji="0" lang="zh-CN" altLang="en-US" sz="1800" b="1" i="0" u="none" strike="noStrike" kern="1200" cap="none" spc="0" normalizeH="0" baseline="0" noProof="0" dirty="0">
                  <a:ln>
                    <a:noFill/>
                  </a:ln>
                  <a:solidFill>
                    <a:srgbClr val="000000">
                      <a:lumMod val="75000"/>
                      <a:lumOff val="25000"/>
                    </a:srgbClr>
                  </a:solidFill>
                  <a:effectLst/>
                  <a:uLnTx/>
                  <a:uFillTx/>
                  <a:latin typeface="微软雅黑" panose="020B0503020204020204" pitchFamily="34" charset="-122"/>
                  <a:ea typeface="微软雅黑" panose="020B0503020204020204" pitchFamily="34" charset="-122"/>
                  <a:cs typeface="+mn-cs"/>
                </a:rPr>
                <a:t>处理和风险化解</a:t>
              </a:r>
              <a:r>
                <a:rPr kumimoji="0" lang="zh-CN" altLang="en-US" sz="1800" b="1" i="0" u="none" strike="noStrike" kern="1200" cap="none" spc="0" normalizeH="0" baseline="0" noProof="0" dirty="0" smtClean="0">
                  <a:ln>
                    <a:noFill/>
                  </a:ln>
                  <a:solidFill>
                    <a:srgbClr val="000000">
                      <a:lumMod val="75000"/>
                      <a:lumOff val="25000"/>
                    </a:srgbClr>
                  </a:solidFill>
                  <a:effectLst/>
                  <a:uLnTx/>
                  <a:uFillTx/>
                  <a:latin typeface="微软雅黑" panose="020B0503020204020204" pitchFamily="34" charset="-122"/>
                  <a:ea typeface="微软雅黑" panose="020B0503020204020204" pitchFamily="34" charset="-122"/>
                  <a:cs typeface="+mn-cs"/>
                </a:rPr>
                <a:t>机制不完善</a:t>
              </a:r>
              <a:endParaRPr kumimoji="0" lang="zh-CN" altLang="en-US" sz="1800" b="1" i="0" u="none" strike="noStrike" kern="1200" cap="none" spc="0" normalizeH="0" baseline="0" noProof="0" dirty="0">
                <a:ln>
                  <a:noFill/>
                </a:ln>
                <a:solidFill>
                  <a:srgbClr val="000000">
                    <a:lumMod val="75000"/>
                    <a:lumOff val="25000"/>
                  </a:srgbClr>
                </a:solidFill>
                <a:effectLst/>
                <a:uLnTx/>
                <a:uFillTx/>
                <a:latin typeface="微软雅黑" panose="020B0503020204020204" pitchFamily="34" charset="-122"/>
                <a:ea typeface="微软雅黑" panose="020B0503020204020204" pitchFamily="34" charset="-122"/>
                <a:cs typeface="+mn-cs"/>
              </a:endParaRPr>
            </a:p>
          </p:txBody>
        </p:sp>
      </p:grpSp>
      <p:grpSp>
        <p:nvGrpSpPr>
          <p:cNvPr id="36" name="组合 35"/>
          <p:cNvGrpSpPr/>
          <p:nvPr/>
        </p:nvGrpSpPr>
        <p:grpSpPr>
          <a:xfrm>
            <a:off x="-203200" y="1841882"/>
            <a:ext cx="4065324" cy="879711"/>
            <a:chOff x="6295160" y="3371650"/>
            <a:chExt cx="4065324" cy="879711"/>
          </a:xfrm>
        </p:grpSpPr>
        <p:sp>
          <p:nvSpPr>
            <p:cNvPr id="37" name="矩形 36"/>
            <p:cNvSpPr/>
            <p:nvPr/>
          </p:nvSpPr>
          <p:spPr>
            <a:xfrm>
              <a:off x="6295160" y="3718458"/>
              <a:ext cx="4065324" cy="532903"/>
            </a:xfrm>
            <a:prstGeom prst="rect">
              <a:avLst/>
            </a:prstGeom>
          </p:spPr>
          <p:txBody>
            <a:bodyPr wrap="square">
              <a:spAutoFit/>
              <a:scene3d>
                <a:camera prst="orthographicFront"/>
                <a:lightRig rig="threePt" dir="t"/>
              </a:scene3d>
              <a:sp3d contourW="12700"/>
            </a:bodyPr>
            <a:lstStyle/>
            <a:p>
              <a:pPr marL="0" marR="0" lvl="0" indent="0" algn="r" defTabSz="914400" rtl="0" eaLnBrk="1" fontAlgn="auto" latinLnBrk="0" hangingPunct="1">
                <a:lnSpc>
                  <a:spcPct val="125000"/>
                </a:lnSpc>
                <a:spcBef>
                  <a:spcPts val="0"/>
                </a:spcBef>
                <a:spcAft>
                  <a:spcPts val="0"/>
                </a:spcAft>
                <a:buClrTx/>
                <a:buSzTx/>
                <a:buFontTx/>
                <a:buNone/>
                <a:defRPr/>
              </a:pPr>
              <a:r>
                <a:rPr kumimoji="0" lang="zh-CN" altLang="en-US" sz="1200" b="1" i="0" u="none" strike="noStrike" kern="12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mn-cs"/>
                </a:rPr>
                <a:t>配</a:t>
              </a:r>
              <a:r>
                <a:rPr kumimoji="0" lang="zh-CN" altLang="en-US" sz="12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齐专职安保</a:t>
              </a:r>
              <a:r>
                <a:rPr kumimoji="0" lang="zh-CN" altLang="en-US" sz="1200" b="1" i="0" u="none" strike="noStrike" kern="12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mn-cs"/>
                </a:rPr>
                <a:t>员</a:t>
              </a:r>
              <a:r>
                <a:rPr kumimoji="0" lang="zh-CN" altLang="en-US" sz="12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a:t>
              </a:r>
              <a:r>
                <a:rPr kumimoji="0" lang="zh-CN" altLang="en-US" sz="1200" b="1" i="0" u="none" strike="noStrike" kern="12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mn-cs"/>
                </a:rPr>
                <a:t>加强</a:t>
              </a:r>
              <a:r>
                <a:rPr kumimoji="0" lang="zh-CN" altLang="en-US" sz="12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门卫</a:t>
              </a:r>
              <a:r>
                <a:rPr kumimoji="0" lang="zh-CN" altLang="en-US" sz="1200" b="1" i="0" u="none" strike="noStrike" kern="12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mn-cs"/>
                </a:rPr>
                <a:t>管理</a:t>
              </a:r>
              <a:endParaRPr kumimoji="0" lang="en-US" altLang="zh-CN" sz="1200" b="1" i="0" u="none" strike="noStrike" kern="12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mn-cs"/>
              </a:endParaRPr>
            </a:p>
            <a:p>
              <a:pPr marL="0" marR="0" lvl="0" indent="0" algn="r" defTabSz="914400" rtl="0" eaLnBrk="1" fontAlgn="auto" latinLnBrk="0" hangingPunct="1">
                <a:lnSpc>
                  <a:spcPct val="125000"/>
                </a:lnSpc>
                <a:spcBef>
                  <a:spcPts val="0"/>
                </a:spcBef>
                <a:spcAft>
                  <a:spcPts val="0"/>
                </a:spcAft>
                <a:buClrTx/>
                <a:buSzTx/>
                <a:buFontTx/>
                <a:buNone/>
                <a:defRPr/>
              </a:pPr>
              <a:r>
                <a:rPr kumimoji="0" lang="zh-CN" altLang="en-US" sz="12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中小学、幼儿园安全技术防范</a:t>
              </a:r>
              <a:r>
                <a:rPr kumimoji="0" lang="zh-CN" altLang="en-US" sz="1200" b="1" i="0" u="none" strike="noStrike" kern="12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mn-cs"/>
                </a:rPr>
                <a:t>系统</a:t>
              </a:r>
              <a:endParaRPr kumimoji="0" lang="zh-CN" altLang="en-US" sz="1200" b="1" i="0" u="none" strike="noStrike" kern="12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mn-cs"/>
              </a:endParaRPr>
            </a:p>
          </p:txBody>
        </p:sp>
        <p:sp>
          <p:nvSpPr>
            <p:cNvPr id="38" name="矩形 37"/>
            <p:cNvSpPr/>
            <p:nvPr/>
          </p:nvSpPr>
          <p:spPr>
            <a:xfrm>
              <a:off x="6896412" y="3371650"/>
              <a:ext cx="3464072" cy="424732"/>
            </a:xfrm>
            <a:prstGeom prst="rect">
              <a:avLst/>
            </a:prstGeom>
          </p:spPr>
          <p:txBody>
            <a:bodyPr wrap="square">
              <a:spAutoFit/>
              <a:scene3d>
                <a:camera prst="orthographicFront"/>
                <a:lightRig rig="threePt" dir="t"/>
              </a:scene3d>
              <a:sp3d contourW="12700"/>
            </a:bodyPr>
            <a:lstStyle/>
            <a:p>
              <a:pPr marL="0" marR="0" lvl="0" indent="0" algn="r" defTabSz="914400" rtl="0" eaLnBrk="1" fontAlgn="auto" latinLnBrk="0" hangingPunct="1">
                <a:lnSpc>
                  <a:spcPct val="12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000000">
                      <a:lumMod val="75000"/>
                      <a:lumOff val="25000"/>
                    </a:srgbClr>
                  </a:solidFill>
                  <a:effectLst/>
                  <a:uLnTx/>
                  <a:uFillTx/>
                  <a:latin typeface="微软雅黑" panose="020B0503020204020204" pitchFamily="34" charset="-122"/>
                  <a:ea typeface="微软雅黑" panose="020B0503020204020204" pitchFamily="34" charset="-122"/>
                  <a:cs typeface="+mn-cs"/>
                </a:rPr>
                <a:t>校园安全管理</a:t>
              </a:r>
              <a:r>
                <a:rPr kumimoji="0" lang="zh-CN" altLang="en-US" sz="1800" b="1" i="0" u="none" strike="noStrike" kern="1200" cap="none" spc="0" normalizeH="0" baseline="0" noProof="0" dirty="0" smtClean="0">
                  <a:ln>
                    <a:noFill/>
                  </a:ln>
                  <a:solidFill>
                    <a:srgbClr val="000000">
                      <a:lumMod val="75000"/>
                      <a:lumOff val="25000"/>
                    </a:srgbClr>
                  </a:solidFill>
                  <a:effectLst/>
                  <a:uLnTx/>
                  <a:uFillTx/>
                  <a:latin typeface="微软雅黑" panose="020B0503020204020204" pitchFamily="34" charset="-122"/>
                  <a:ea typeface="微软雅黑" panose="020B0503020204020204" pitchFamily="34" charset="-122"/>
                  <a:cs typeface="+mn-cs"/>
                </a:rPr>
                <a:t>制度不配套</a:t>
              </a:r>
              <a:endParaRPr kumimoji="0" lang="zh-CN" altLang="en-US" sz="1800" b="1" i="0" u="none" strike="noStrike" kern="1200" cap="none" spc="0" normalizeH="0" baseline="0" noProof="0" dirty="0">
                <a:ln>
                  <a:noFill/>
                </a:ln>
                <a:solidFill>
                  <a:srgbClr val="000000">
                    <a:lumMod val="75000"/>
                    <a:lumOff val="25000"/>
                  </a:srgbClr>
                </a:solidFill>
                <a:effectLst/>
                <a:uLnTx/>
                <a:uFillTx/>
                <a:latin typeface="微软雅黑" panose="020B0503020204020204" pitchFamily="34" charset="-122"/>
                <a:ea typeface="微软雅黑" panose="020B0503020204020204" pitchFamily="34" charset="-122"/>
                <a:cs typeface="+mn-cs"/>
              </a:endParaRPr>
            </a:p>
          </p:txBody>
        </p:sp>
      </p:grpSp>
      <p:grpSp>
        <p:nvGrpSpPr>
          <p:cNvPr id="39" name="组合 38"/>
          <p:cNvGrpSpPr/>
          <p:nvPr/>
        </p:nvGrpSpPr>
        <p:grpSpPr>
          <a:xfrm>
            <a:off x="7668943" y="1871670"/>
            <a:ext cx="3964257" cy="1105399"/>
            <a:chOff x="13992775" y="932337"/>
            <a:chExt cx="3964257" cy="1105399"/>
          </a:xfrm>
        </p:grpSpPr>
        <p:sp>
          <p:nvSpPr>
            <p:cNvPr id="40" name="矩形 39"/>
            <p:cNvSpPr/>
            <p:nvPr/>
          </p:nvSpPr>
          <p:spPr>
            <a:xfrm>
              <a:off x="14246958" y="1252906"/>
              <a:ext cx="3710074" cy="784830"/>
            </a:xfrm>
            <a:prstGeom prst="rect">
              <a:avLst/>
            </a:prstGeom>
          </p:spPr>
          <p:txBody>
            <a:bodyPr wrap="square">
              <a:spAutoFit/>
              <a:scene3d>
                <a:camera prst="orthographicFront"/>
                <a:lightRig rig="threePt" dir="t"/>
              </a:scene3d>
              <a:sp3d contourW="12700"/>
            </a:bodyPr>
            <a:lstStyle/>
            <a:p>
              <a:pPr marL="0" marR="0" lvl="0" indent="0" algn="l" defTabSz="914400" rtl="0" eaLnBrk="1" fontAlgn="auto" latinLnBrk="0" hangingPunct="1">
                <a:lnSpc>
                  <a:spcPct val="125000"/>
                </a:lnSpc>
                <a:spcBef>
                  <a:spcPts val="0"/>
                </a:spcBef>
                <a:spcAft>
                  <a:spcPts val="0"/>
                </a:spcAft>
                <a:buClrTx/>
                <a:buSzTx/>
                <a:buFontTx/>
                <a:buNone/>
                <a:defRPr/>
              </a:pPr>
              <a:r>
                <a:rPr kumimoji="0" lang="zh-CN" altLang="en-US" sz="1200" b="1" i="0" u="none" strike="noStrike" kern="12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mn-cs"/>
                </a:rPr>
                <a:t>警</a:t>
              </a:r>
              <a:r>
                <a:rPr kumimoji="0" lang="zh-CN" altLang="en-US" sz="12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校合作，及时掌握、快速处理学校</a:t>
              </a:r>
              <a:r>
                <a:rPr kumimoji="0" lang="zh-CN" altLang="en-US" sz="1200" b="1" i="0" u="none" strike="noStrike" kern="12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mn-cs"/>
                </a:rPr>
                <a:t>安全问题</a:t>
              </a:r>
              <a:endParaRPr kumimoji="0" lang="en-US" altLang="zh-CN" sz="1200" b="1" i="0" u="none" strike="noStrike" kern="12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25000"/>
                </a:lnSpc>
                <a:spcBef>
                  <a:spcPts val="0"/>
                </a:spcBef>
                <a:spcAft>
                  <a:spcPts val="0"/>
                </a:spcAft>
                <a:buClrTx/>
                <a:buSzTx/>
                <a:buFontTx/>
                <a:buNone/>
                <a:defRPr/>
              </a:pPr>
              <a:r>
                <a:rPr kumimoji="0" lang="zh-CN" altLang="en-US" sz="1200" b="0" i="0" u="none" strike="noStrike" kern="1200" cap="none" spc="0" normalizeH="0" baseline="0" noProof="0" dirty="0">
                  <a:ln>
                    <a:noFill/>
                  </a:ln>
                  <a:solidFill>
                    <a:srgbClr val="000000">
                      <a:lumMod val="85000"/>
                      <a:lumOff val="15000"/>
                    </a:srgbClr>
                  </a:solidFill>
                  <a:effectLst/>
                  <a:uLnTx/>
                  <a:uFillTx/>
                  <a:latin typeface="微软雅黑" panose="020B0503020204020204" pitchFamily="34" charset="-122"/>
                  <a:ea typeface="微软雅黑" panose="020B0503020204020204" pitchFamily="34" charset="-122"/>
                  <a:cs typeface="+mn-cs"/>
                </a:rPr>
                <a:t>政府各相关部门要切实承担起学校安全日常</a:t>
              </a:r>
              <a:r>
                <a:rPr kumimoji="0" lang="zh-CN" altLang="en-US" sz="1200" b="0" i="0" u="none" strike="noStrike" kern="1200" cap="none" spc="0" normalizeH="0" baseline="0" noProof="0" dirty="0" smtClean="0">
                  <a:ln>
                    <a:noFill/>
                  </a:ln>
                  <a:solidFill>
                    <a:srgbClr val="000000">
                      <a:lumMod val="85000"/>
                      <a:lumOff val="15000"/>
                    </a:srgbClr>
                  </a:solidFill>
                  <a:effectLst/>
                  <a:uLnTx/>
                  <a:uFillTx/>
                  <a:latin typeface="微软雅黑" panose="020B0503020204020204" pitchFamily="34" charset="-122"/>
                  <a:ea typeface="微软雅黑" panose="020B0503020204020204" pitchFamily="34" charset="-122"/>
                  <a:cs typeface="+mn-cs"/>
                </a:rPr>
                <a:t>管理职责。</a:t>
              </a:r>
              <a:endParaRPr kumimoji="0" lang="en-US" altLang="zh-CN" sz="1200" b="0" i="0" u="none" strike="noStrike" kern="1200" cap="none" spc="0" normalizeH="0" baseline="0" noProof="0" dirty="0" smtClean="0">
                <a:ln>
                  <a:noFill/>
                </a:ln>
                <a:solidFill>
                  <a:srgbClr val="000000">
                    <a:lumMod val="85000"/>
                    <a:lumOff val="15000"/>
                  </a:srgbClr>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25000"/>
                </a:lnSpc>
                <a:spcBef>
                  <a:spcPts val="0"/>
                </a:spcBef>
                <a:spcAft>
                  <a:spcPts val="0"/>
                </a:spcAft>
                <a:buClrTx/>
                <a:buSzTx/>
                <a:buFontTx/>
                <a:buNone/>
                <a:defRPr/>
              </a:pPr>
              <a:r>
                <a:rPr kumimoji="0" lang="zh-CN" altLang="en-US" sz="1200" b="0" i="0" u="none" strike="noStrike" kern="1200" cap="none" spc="0" normalizeH="0" baseline="0" noProof="0" dirty="0" smtClean="0">
                  <a:ln>
                    <a:noFill/>
                  </a:ln>
                  <a:solidFill>
                    <a:srgbClr val="000000">
                      <a:lumMod val="85000"/>
                      <a:lumOff val="15000"/>
                    </a:srgbClr>
                  </a:solidFill>
                  <a:effectLst/>
                  <a:uLnTx/>
                  <a:uFillTx/>
                  <a:latin typeface="微软雅黑" panose="020B0503020204020204" pitchFamily="34" charset="-122"/>
                  <a:ea typeface="微软雅黑" panose="020B0503020204020204" pitchFamily="34" charset="-122"/>
                  <a:cs typeface="+mn-cs"/>
                </a:rPr>
                <a:t>严厉</a:t>
              </a:r>
              <a:r>
                <a:rPr kumimoji="0" lang="zh-CN" altLang="en-US" sz="1200" b="0" i="0" u="none" strike="noStrike" kern="1200" cap="none" spc="0" normalizeH="0" baseline="0" noProof="0" dirty="0">
                  <a:ln>
                    <a:noFill/>
                  </a:ln>
                  <a:solidFill>
                    <a:srgbClr val="000000">
                      <a:lumMod val="85000"/>
                      <a:lumOff val="15000"/>
                    </a:srgbClr>
                  </a:solidFill>
                  <a:effectLst/>
                  <a:uLnTx/>
                  <a:uFillTx/>
                  <a:latin typeface="微软雅黑" panose="020B0503020204020204" pitchFamily="34" charset="-122"/>
                  <a:ea typeface="微软雅黑" panose="020B0503020204020204" pitchFamily="34" charset="-122"/>
                  <a:cs typeface="+mn-cs"/>
                </a:rPr>
                <a:t>打击涉及学校和学生安全的违法</a:t>
              </a:r>
              <a:r>
                <a:rPr kumimoji="0" lang="zh-CN" altLang="en-US" sz="1200" b="0" i="0" u="none" strike="noStrike" kern="1200" cap="none" spc="0" normalizeH="0" baseline="0" noProof="0" dirty="0" smtClean="0">
                  <a:ln>
                    <a:noFill/>
                  </a:ln>
                  <a:solidFill>
                    <a:srgbClr val="000000">
                      <a:lumMod val="85000"/>
                      <a:lumOff val="15000"/>
                    </a:srgbClr>
                  </a:solidFill>
                  <a:effectLst/>
                  <a:uLnTx/>
                  <a:uFillTx/>
                  <a:latin typeface="微软雅黑" panose="020B0503020204020204" pitchFamily="34" charset="-122"/>
                  <a:ea typeface="微软雅黑" panose="020B0503020204020204" pitchFamily="34" charset="-122"/>
                  <a:cs typeface="+mn-cs"/>
                </a:rPr>
                <a:t>犯罪行为</a:t>
              </a:r>
              <a:endParaRPr kumimoji="0" lang="en-US" altLang="zh-CN" sz="1200" b="0" i="0" u="none" strike="noStrike" kern="1200" cap="none" spc="0" normalizeH="0" baseline="0" noProof="0" dirty="0" smtClean="0">
                <a:ln>
                  <a:noFill/>
                </a:ln>
                <a:solidFill>
                  <a:srgbClr val="000000">
                    <a:lumMod val="85000"/>
                    <a:lumOff val="15000"/>
                  </a:srgbClr>
                </a:solidFill>
                <a:effectLst/>
                <a:uLnTx/>
                <a:uFillTx/>
                <a:latin typeface="微软雅黑" panose="020B0503020204020204" pitchFamily="34" charset="-122"/>
                <a:ea typeface="微软雅黑" panose="020B0503020204020204" pitchFamily="34" charset="-122"/>
                <a:cs typeface="+mn-cs"/>
              </a:endParaRPr>
            </a:p>
          </p:txBody>
        </p:sp>
        <p:sp>
          <p:nvSpPr>
            <p:cNvPr id="41" name="矩形 40"/>
            <p:cNvSpPr/>
            <p:nvPr/>
          </p:nvSpPr>
          <p:spPr>
            <a:xfrm>
              <a:off x="13992775" y="932337"/>
              <a:ext cx="3300299" cy="424732"/>
            </a:xfrm>
            <a:prstGeom prst="rect">
              <a:avLst/>
            </a:prstGeom>
          </p:spPr>
          <p:txBody>
            <a:bodyPr wrap="square">
              <a:spAutoFit/>
              <a:scene3d>
                <a:camera prst="orthographicFront"/>
                <a:lightRig rig="threePt" dir="t"/>
              </a:scene3d>
              <a:sp3d contourW="12700"/>
            </a:bodyPr>
            <a:lstStyle/>
            <a:p>
              <a:pPr marL="0" marR="0" lvl="0" indent="0" algn="r" defTabSz="914400" rtl="0" eaLnBrk="1" fontAlgn="auto" latinLnBrk="0" hangingPunct="1">
                <a:lnSpc>
                  <a:spcPct val="12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000000">
                      <a:lumMod val="75000"/>
                      <a:lumOff val="25000"/>
                    </a:srgbClr>
                  </a:solidFill>
                  <a:effectLst/>
                  <a:uLnTx/>
                  <a:uFillTx/>
                  <a:latin typeface="微软雅黑" panose="020B0503020204020204" pitchFamily="34" charset="-122"/>
                  <a:ea typeface="微软雅黑" panose="020B0503020204020204" pitchFamily="34" charset="-122"/>
                  <a:cs typeface="+mn-cs"/>
                </a:rPr>
                <a:t>学校安全风险管控</a:t>
              </a:r>
              <a:r>
                <a:rPr kumimoji="0" lang="zh-CN" altLang="en-US" sz="1800" b="1" i="0" u="none" strike="noStrike" kern="1200" cap="none" spc="0" normalizeH="0" baseline="0" noProof="0" dirty="0" smtClean="0">
                  <a:ln>
                    <a:noFill/>
                  </a:ln>
                  <a:solidFill>
                    <a:srgbClr val="000000">
                      <a:lumMod val="75000"/>
                      <a:lumOff val="25000"/>
                    </a:srgbClr>
                  </a:solidFill>
                  <a:effectLst/>
                  <a:uLnTx/>
                  <a:uFillTx/>
                  <a:latin typeface="微软雅黑" panose="020B0503020204020204" pitchFamily="34" charset="-122"/>
                  <a:ea typeface="微软雅黑" panose="020B0503020204020204" pitchFamily="34" charset="-122"/>
                  <a:cs typeface="+mn-cs"/>
                </a:rPr>
                <a:t>机制不健全</a:t>
              </a:r>
              <a:endParaRPr kumimoji="0" lang="zh-CN" altLang="en-US" sz="1800" b="1" i="0" u="none" strike="noStrike" kern="1200" cap="none" spc="0" normalizeH="0" baseline="0" noProof="0" dirty="0">
                <a:ln>
                  <a:noFill/>
                </a:ln>
                <a:solidFill>
                  <a:srgbClr val="000000">
                    <a:lumMod val="75000"/>
                    <a:lumOff val="25000"/>
                  </a:srgbClr>
                </a:solidFill>
                <a:effectLst/>
                <a:uLnTx/>
                <a:uFillTx/>
                <a:latin typeface="微软雅黑" panose="020B0503020204020204" pitchFamily="34" charset="-122"/>
                <a:ea typeface="微软雅黑" panose="020B0503020204020204" pitchFamily="34" charset="-122"/>
                <a:cs typeface="+mn-cs"/>
              </a:endParaRPr>
            </a:p>
          </p:txBody>
        </p:sp>
      </p:grpSp>
      <p:grpSp>
        <p:nvGrpSpPr>
          <p:cNvPr id="42" name="组合 41"/>
          <p:cNvGrpSpPr/>
          <p:nvPr/>
        </p:nvGrpSpPr>
        <p:grpSpPr>
          <a:xfrm>
            <a:off x="-13652" y="4073290"/>
            <a:ext cx="3844258" cy="1366218"/>
            <a:chOff x="6585385" y="3367903"/>
            <a:chExt cx="3844258" cy="1366218"/>
          </a:xfrm>
        </p:grpSpPr>
        <p:sp>
          <p:nvSpPr>
            <p:cNvPr id="43" name="矩形 42"/>
            <p:cNvSpPr/>
            <p:nvPr/>
          </p:nvSpPr>
          <p:spPr>
            <a:xfrm>
              <a:off x="7340442" y="3718458"/>
              <a:ext cx="3020042" cy="1015663"/>
            </a:xfrm>
            <a:prstGeom prst="rect">
              <a:avLst/>
            </a:prstGeom>
          </p:spPr>
          <p:txBody>
            <a:bodyPr wrap="square">
              <a:spAutoFit/>
              <a:scene3d>
                <a:camera prst="orthographicFront"/>
                <a:lightRig rig="threePt" dir="t"/>
              </a:scene3d>
              <a:sp3d contourW="12700"/>
            </a:bodyPr>
            <a:lstStyle/>
            <a:p>
              <a:pPr marL="0" marR="0" lvl="0" indent="0" algn="r" defTabSz="914400" rtl="0" eaLnBrk="1" fontAlgn="auto" latinLnBrk="0" hangingPunct="1">
                <a:lnSpc>
                  <a:spcPct val="125000"/>
                </a:lnSpc>
                <a:spcBef>
                  <a:spcPts val="0"/>
                </a:spcBef>
                <a:spcAft>
                  <a:spcPts val="0"/>
                </a:spcAft>
                <a:buClrTx/>
                <a:buSzTx/>
                <a:buFontTx/>
                <a:buNone/>
                <a:defRPr/>
              </a:pPr>
              <a:r>
                <a:rPr kumimoji="0" lang="zh-CN" altLang="en-US" sz="1200" b="0" i="0" u="none" strike="noStrike" kern="1200" cap="none" spc="0" normalizeH="0" baseline="0" noProof="0" dirty="0">
                  <a:ln>
                    <a:noFill/>
                  </a:ln>
                  <a:solidFill>
                    <a:srgbClr val="000000">
                      <a:lumMod val="85000"/>
                      <a:lumOff val="15000"/>
                    </a:srgbClr>
                  </a:solidFill>
                  <a:effectLst/>
                  <a:uLnTx/>
                  <a:uFillTx/>
                  <a:latin typeface="微软雅黑" panose="020B0503020204020204" pitchFamily="34" charset="-122"/>
                  <a:ea typeface="微软雅黑" panose="020B0503020204020204" pitchFamily="34" charset="-122"/>
                  <a:cs typeface="+mn-cs"/>
                </a:rPr>
                <a:t>学校安全教育</a:t>
              </a:r>
              <a:r>
                <a:rPr kumimoji="0" lang="zh-CN" altLang="en-US" sz="1200" b="0" i="0" u="none" strike="noStrike" kern="1200" cap="none" spc="0" normalizeH="0" baseline="0" noProof="0" dirty="0" smtClean="0">
                  <a:ln>
                    <a:noFill/>
                  </a:ln>
                  <a:solidFill>
                    <a:srgbClr val="000000">
                      <a:lumMod val="85000"/>
                      <a:lumOff val="15000"/>
                    </a:srgbClr>
                  </a:solidFill>
                  <a:effectLst/>
                  <a:uLnTx/>
                  <a:uFillTx/>
                  <a:latin typeface="微软雅黑" panose="020B0503020204020204" pitchFamily="34" charset="-122"/>
                  <a:ea typeface="微软雅黑" panose="020B0503020204020204" pitchFamily="34" charset="-122"/>
                  <a:cs typeface="+mn-cs"/>
                </a:rPr>
                <a:t>机制</a:t>
              </a:r>
              <a:endParaRPr kumimoji="0" lang="en-US" altLang="zh-CN" sz="1200" b="0" i="0" u="none" strike="noStrike" kern="1200" cap="none" spc="0" normalizeH="0" baseline="0" noProof="0" dirty="0" smtClean="0">
                <a:ln>
                  <a:noFill/>
                </a:ln>
                <a:solidFill>
                  <a:srgbClr val="000000">
                    <a:lumMod val="85000"/>
                    <a:lumOff val="15000"/>
                  </a:srgbClr>
                </a:solidFill>
                <a:effectLst/>
                <a:uLnTx/>
                <a:uFillTx/>
                <a:latin typeface="微软雅黑" panose="020B0503020204020204" pitchFamily="34" charset="-122"/>
                <a:ea typeface="微软雅黑" panose="020B0503020204020204" pitchFamily="34" charset="-122"/>
                <a:cs typeface="+mn-cs"/>
              </a:endParaRPr>
            </a:p>
            <a:p>
              <a:pPr marL="0" marR="0" lvl="0" indent="0" algn="r" defTabSz="914400" rtl="0" eaLnBrk="1" fontAlgn="auto" latinLnBrk="0" hangingPunct="1">
                <a:lnSpc>
                  <a:spcPct val="125000"/>
                </a:lnSpc>
                <a:spcBef>
                  <a:spcPts val="0"/>
                </a:spcBef>
                <a:spcAft>
                  <a:spcPts val="0"/>
                </a:spcAft>
                <a:buClrTx/>
                <a:buSzTx/>
                <a:buFontTx/>
                <a:buNone/>
                <a:defRPr/>
              </a:pPr>
              <a:r>
                <a:rPr kumimoji="0" lang="zh-CN" altLang="en-US" sz="1200" b="0" i="0" u="none" strike="noStrike" kern="1200" cap="none" spc="0" normalizeH="0" baseline="0" noProof="0" dirty="0" smtClean="0">
                  <a:ln>
                    <a:noFill/>
                  </a:ln>
                  <a:solidFill>
                    <a:srgbClr val="000000">
                      <a:lumMod val="85000"/>
                      <a:lumOff val="15000"/>
                    </a:srgbClr>
                  </a:solidFill>
                  <a:effectLst/>
                  <a:uLnTx/>
                  <a:uFillTx/>
                  <a:latin typeface="微软雅黑" panose="020B0503020204020204" pitchFamily="34" charset="-122"/>
                  <a:ea typeface="微软雅黑" panose="020B0503020204020204" pitchFamily="34" charset="-122"/>
                  <a:cs typeface="+mn-cs"/>
                </a:rPr>
                <a:t>安全校园环境，人防、物防、技防相结合</a:t>
              </a:r>
              <a:r>
                <a:rPr kumimoji="0" lang="zh-CN" altLang="en-US" sz="1200" b="1" i="0" u="none" strike="noStrike" kern="12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mn-cs"/>
                </a:rPr>
                <a:t>校园</a:t>
              </a:r>
              <a:r>
                <a:rPr kumimoji="0" lang="zh-CN" altLang="en-US" sz="12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周边</a:t>
              </a:r>
              <a:r>
                <a:rPr kumimoji="0" lang="zh-CN" altLang="en-US" sz="1200" b="1" i="0" u="none" strike="noStrike" kern="12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mn-cs"/>
                </a:rPr>
                <a:t>综合治理</a:t>
              </a:r>
              <a:endParaRPr kumimoji="0" lang="en-US" altLang="zh-CN" sz="1200" b="1" i="0" u="none" strike="noStrike" kern="12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mn-cs"/>
              </a:endParaRPr>
            </a:p>
            <a:p>
              <a:pPr marL="0" marR="0" lvl="0" indent="0" algn="r" defTabSz="914400" rtl="0" eaLnBrk="1" fontAlgn="auto" latinLnBrk="0" hangingPunct="1">
                <a:lnSpc>
                  <a:spcPct val="125000"/>
                </a:lnSpc>
                <a:spcBef>
                  <a:spcPts val="0"/>
                </a:spcBef>
                <a:spcAft>
                  <a:spcPts val="0"/>
                </a:spcAft>
                <a:buClrTx/>
                <a:buSzTx/>
                <a:buFontTx/>
                <a:buNone/>
                <a:defRPr/>
              </a:pPr>
              <a:r>
                <a:rPr kumimoji="0" lang="zh-CN" altLang="en-US" sz="12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学校安全预警和风险评估</a:t>
              </a:r>
              <a:endParaRPr kumimoji="0" lang="zh-CN" altLang="en-US" sz="1200" b="1" i="0" u="none" strike="noStrike" kern="12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mn-cs"/>
              </a:endParaRPr>
            </a:p>
          </p:txBody>
        </p:sp>
        <p:sp>
          <p:nvSpPr>
            <p:cNvPr id="44" name="矩形 43"/>
            <p:cNvSpPr/>
            <p:nvPr/>
          </p:nvSpPr>
          <p:spPr>
            <a:xfrm>
              <a:off x="6585385" y="3367903"/>
              <a:ext cx="3844258" cy="396583"/>
            </a:xfrm>
            <a:prstGeom prst="rect">
              <a:avLst/>
            </a:prstGeom>
          </p:spPr>
          <p:txBody>
            <a:bodyPr wrap="square">
              <a:spAutoFit/>
              <a:scene3d>
                <a:camera prst="orthographicFront"/>
                <a:lightRig rig="threePt" dir="t"/>
              </a:scene3d>
              <a:sp3d contourW="12700"/>
            </a:bodyPr>
            <a:lstStyle/>
            <a:p>
              <a:pPr marL="0" marR="0" lvl="0" indent="0" algn="r" defTabSz="914400" rtl="0" eaLnBrk="1" fontAlgn="auto" latinLnBrk="0" hangingPunct="1">
                <a:lnSpc>
                  <a:spcPct val="12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000000">
                      <a:lumMod val="75000"/>
                      <a:lumOff val="25000"/>
                    </a:srgbClr>
                  </a:solidFill>
                  <a:effectLst/>
                  <a:uLnTx/>
                  <a:uFillTx/>
                  <a:latin typeface="微软雅黑" panose="020B0503020204020204" pitchFamily="34" charset="-122"/>
                  <a:ea typeface="微软雅黑" panose="020B0503020204020204" pitchFamily="34" charset="-122"/>
                  <a:cs typeface="+mn-cs"/>
                </a:rPr>
                <a:t>学校安全风险预防</a:t>
              </a:r>
              <a:r>
                <a:rPr kumimoji="0" lang="zh-CN" altLang="en-US" sz="1800" b="1" i="0" u="none" strike="noStrike" kern="1200" cap="none" spc="0" normalizeH="0" baseline="0" noProof="0" dirty="0" smtClean="0">
                  <a:ln>
                    <a:noFill/>
                  </a:ln>
                  <a:solidFill>
                    <a:srgbClr val="000000">
                      <a:lumMod val="75000"/>
                      <a:lumOff val="25000"/>
                    </a:srgbClr>
                  </a:solidFill>
                  <a:effectLst/>
                  <a:uLnTx/>
                  <a:uFillTx/>
                  <a:latin typeface="微软雅黑" panose="020B0503020204020204" pitchFamily="34" charset="-122"/>
                  <a:ea typeface="微软雅黑" panose="020B0503020204020204" pitchFamily="34" charset="-122"/>
                  <a:cs typeface="+mn-cs"/>
                </a:rPr>
                <a:t>体系不完善</a:t>
              </a:r>
              <a:endParaRPr kumimoji="0" lang="en-US" altLang="zh-CN" sz="1800" b="1" i="0" u="none" strike="noStrike" kern="1200" cap="none" spc="0" normalizeH="0" baseline="0" noProof="0" dirty="0" smtClean="0">
                <a:ln>
                  <a:noFill/>
                </a:ln>
                <a:solidFill>
                  <a:srgbClr val="000000">
                    <a:lumMod val="75000"/>
                    <a:lumOff val="25000"/>
                  </a:srgbClr>
                </a:solidFill>
                <a:effectLst/>
                <a:uLnTx/>
                <a:uFillTx/>
                <a:latin typeface="微软雅黑" panose="020B0503020204020204" pitchFamily="34" charset="-122"/>
                <a:ea typeface="微软雅黑" panose="020B0503020204020204" pitchFamily="34" charset="-122"/>
                <a:cs typeface="+mn-cs"/>
              </a:endParaRPr>
            </a:p>
          </p:txBody>
        </p:sp>
      </p:grpSp>
      <p:pic>
        <p:nvPicPr>
          <p:cNvPr id="45" name="图片 44"/>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4153290" y="2348536"/>
            <a:ext cx="392487" cy="392487"/>
          </a:xfrm>
          <a:prstGeom prst="rect">
            <a:avLst/>
          </a:prstGeom>
        </p:spPr>
      </p:pic>
      <p:pic>
        <p:nvPicPr>
          <p:cNvPr id="46" name="图片 4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17454" y="4266205"/>
            <a:ext cx="626593" cy="626593"/>
          </a:xfrm>
          <a:prstGeom prst="rect">
            <a:avLst/>
          </a:prstGeom>
        </p:spPr>
      </p:pic>
      <p:pic>
        <p:nvPicPr>
          <p:cNvPr id="47" name="图片 4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18741" y="2294105"/>
            <a:ext cx="475558" cy="475558"/>
          </a:xfrm>
          <a:prstGeom prst="rect">
            <a:avLst/>
          </a:prstGeom>
        </p:spPr>
      </p:pic>
      <p:pic>
        <p:nvPicPr>
          <p:cNvPr id="48" name="图片 4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02316" y="4423845"/>
            <a:ext cx="391983" cy="391983"/>
          </a:xfrm>
          <a:prstGeom prst="rect">
            <a:avLst/>
          </a:prstGeom>
        </p:spPr>
      </p:pic>
      <p:sp>
        <p:nvSpPr>
          <p:cNvPr id="49" name="标题 1"/>
          <p:cNvSpPr txBox="1"/>
          <p:nvPr/>
        </p:nvSpPr>
        <p:spPr>
          <a:xfrm>
            <a:off x="3647699" y="3287796"/>
            <a:ext cx="1338076" cy="485914"/>
          </a:xfrm>
          <a:prstGeom prst="rect">
            <a:avLst/>
          </a:prstGeom>
        </p:spPr>
        <p:txBody>
          <a:bodyPr>
            <a:normAutofit fontScale="97500"/>
          </a:bodyPr>
          <a:lstStyle>
            <a:lvl1pPr marL="1219200" indent="-1219200" algn="ctr" rtl="0" eaLnBrk="0" fontAlgn="base" hangingPunct="0">
              <a:spcBef>
                <a:spcPct val="0"/>
              </a:spcBef>
              <a:spcAft>
                <a:spcPct val="0"/>
              </a:spcAft>
              <a:defRPr sz="2800" b="1">
                <a:solidFill>
                  <a:schemeClr val="tx1">
                    <a:lumMod val="75000"/>
                    <a:lumOff val="25000"/>
                  </a:schemeClr>
                </a:solidFill>
                <a:latin typeface="微软雅黑" panose="020B0503020204020204" pitchFamily="34" charset="-122"/>
                <a:ea typeface="微软雅黑" panose="020B0503020204020204" pitchFamily="34" charset="-122"/>
                <a:cs typeface="+mj-cs"/>
                <a:sym typeface="Impact" panose="020B0806030902050204" pitchFamily="34" charset="0"/>
              </a:defRPr>
            </a:lvl1pPr>
            <a:lvl2pPr marL="1219200" indent="-1219200" algn="ctr" rtl="0" eaLnBrk="0" fontAlgn="base" hangingPunct="0">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2pPr>
            <a:lvl3pPr marL="1219200" indent="-1219200" algn="ctr" rtl="0" eaLnBrk="0" fontAlgn="base" hangingPunct="0">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3pPr>
            <a:lvl4pPr marL="1219200" indent="-1219200" algn="ctr" rtl="0" eaLnBrk="0" fontAlgn="base" hangingPunct="0">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4pPr>
            <a:lvl5pPr marL="1219200" indent="-1219200" algn="ctr" rtl="0" eaLnBrk="0" fontAlgn="base" hangingPunct="0">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5pPr>
            <a:lvl6pPr marL="1828800" indent="-1219200" algn="ctr" rtl="0" fontAlgn="base">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6pPr>
            <a:lvl7pPr marL="2438400" indent="-1219200" algn="ctr" rtl="0" fontAlgn="base">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7pPr>
            <a:lvl8pPr marL="3048000" indent="-1219200" algn="ctr" rtl="0" fontAlgn="base">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8pPr>
            <a:lvl9pPr marL="3657600" indent="-1219200" algn="ctr" rtl="0" fontAlgn="base">
              <a:spcBef>
                <a:spcPct val="0"/>
              </a:spcBef>
              <a:spcAft>
                <a:spcPct val="0"/>
              </a:spcAft>
              <a:defRPr sz="5865">
                <a:solidFill>
                  <a:schemeClr val="tx1"/>
                </a:solidFill>
                <a:latin typeface="Impact" panose="020B0806030902050204" pitchFamily="34" charset="0"/>
                <a:ea typeface="微软雅黑" panose="020B0503020204020204" pitchFamily="34" charset="-122"/>
                <a:sym typeface="Impact" panose="020B0806030902050204" pitchFamily="34" charset="0"/>
              </a:defRPr>
            </a:lvl9pPr>
          </a:lstStyle>
          <a:p>
            <a:pPr marL="1219200" marR="0" lvl="0" indent="-1219200" algn="ctr" defTabSz="914400" rtl="0" eaLnBrk="0" fontAlgn="base" latinLnBrk="0" hangingPunct="0">
              <a:lnSpc>
                <a:spcPct val="100000"/>
              </a:lnSpc>
              <a:spcBef>
                <a:spcPct val="0"/>
              </a:spcBef>
              <a:spcAft>
                <a:spcPct val="0"/>
              </a:spcAft>
              <a:buClrTx/>
              <a:buSzTx/>
              <a:buFontTx/>
              <a:buNone/>
              <a:defRPr/>
            </a:pPr>
            <a:r>
              <a:rPr kumimoji="0" lang="zh-CN" altLang="en-US" sz="2400" b="1" i="0" u="none" strike="noStrike" kern="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mj-cs"/>
                <a:sym typeface="Impact" panose="020B0806030902050204" pitchFamily="34" charset="0"/>
              </a:rPr>
              <a:t>学校</a:t>
            </a:r>
            <a:endParaRPr kumimoji="0" lang="zh-CN" altLang="en-US" sz="2400" b="1" i="0" u="none" strike="noStrike" kern="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j-cs"/>
              <a:sym typeface="Impact" panose="020B0806030902050204" pitchFamily="34" charset="0"/>
            </a:endParaRPr>
          </a:p>
        </p:txBody>
      </p:sp>
      <p:sp>
        <p:nvSpPr>
          <p:cNvPr id="52" name="标题 1"/>
          <p:cNvSpPr txBox="1"/>
          <p:nvPr/>
        </p:nvSpPr>
        <p:spPr>
          <a:xfrm>
            <a:off x="6468867" y="3245988"/>
            <a:ext cx="1658880" cy="485914"/>
          </a:xfrm>
          <a:prstGeom prst="rect">
            <a:avLst/>
          </a:prstGeom>
        </p:spPr>
        <p:txBody>
          <a:bodyPr>
            <a:normAutofit fontScale="97500"/>
          </a:bodyPr>
          <a:lstStyle>
            <a:defPPr>
              <a:defRPr lang="zh-CN"/>
            </a:defPPr>
            <a:lvl1pPr marL="1219200" indent="-1219200" algn="ctr" eaLnBrk="0" fontAlgn="base" hangingPunct="0">
              <a:spcBef>
                <a:spcPct val="0"/>
              </a:spcBef>
              <a:spcAft>
                <a:spcPct val="0"/>
              </a:spcAft>
              <a:defRPr sz="2400" b="1" kern="0">
                <a:solidFill>
                  <a:srgbClr val="C00000"/>
                </a:solidFill>
                <a:latin typeface="微软雅黑" panose="020B0503020204020204" pitchFamily="34" charset="-122"/>
                <a:ea typeface="微软雅黑" panose="020B0503020204020204" pitchFamily="34" charset="-122"/>
                <a:cs typeface="+mj-cs"/>
              </a:defRPr>
            </a:lvl1pPr>
            <a:lvl2pPr marL="1219200" indent="-1219200" algn="ctr" eaLnBrk="0" fontAlgn="base" hangingPunct="0">
              <a:spcBef>
                <a:spcPct val="0"/>
              </a:spcBef>
              <a:spcAft>
                <a:spcPct val="0"/>
              </a:spcAft>
              <a:defRPr sz="5865">
                <a:latin typeface="Impact" panose="020B0806030902050204" pitchFamily="34" charset="0"/>
                <a:ea typeface="微软雅黑" panose="020B0503020204020204" pitchFamily="34" charset="-122"/>
              </a:defRPr>
            </a:lvl2pPr>
            <a:lvl3pPr marL="1219200" indent="-1219200" algn="ctr" eaLnBrk="0" fontAlgn="base" hangingPunct="0">
              <a:spcBef>
                <a:spcPct val="0"/>
              </a:spcBef>
              <a:spcAft>
                <a:spcPct val="0"/>
              </a:spcAft>
              <a:defRPr sz="5865">
                <a:latin typeface="Impact" panose="020B0806030902050204" pitchFamily="34" charset="0"/>
                <a:ea typeface="微软雅黑" panose="020B0503020204020204" pitchFamily="34" charset="-122"/>
              </a:defRPr>
            </a:lvl3pPr>
            <a:lvl4pPr marL="1219200" indent="-1219200" algn="ctr" eaLnBrk="0" fontAlgn="base" hangingPunct="0">
              <a:spcBef>
                <a:spcPct val="0"/>
              </a:spcBef>
              <a:spcAft>
                <a:spcPct val="0"/>
              </a:spcAft>
              <a:defRPr sz="5865">
                <a:latin typeface="Impact" panose="020B0806030902050204" pitchFamily="34" charset="0"/>
                <a:ea typeface="微软雅黑" panose="020B0503020204020204" pitchFamily="34" charset="-122"/>
              </a:defRPr>
            </a:lvl4pPr>
            <a:lvl5pPr marL="1219200" indent="-1219200" algn="ctr" eaLnBrk="0" fontAlgn="base" hangingPunct="0">
              <a:spcBef>
                <a:spcPct val="0"/>
              </a:spcBef>
              <a:spcAft>
                <a:spcPct val="0"/>
              </a:spcAft>
              <a:defRPr sz="5865">
                <a:latin typeface="Impact" panose="020B0806030902050204" pitchFamily="34" charset="0"/>
                <a:ea typeface="微软雅黑" panose="020B0503020204020204" pitchFamily="34" charset="-122"/>
              </a:defRPr>
            </a:lvl5pPr>
            <a:lvl6pPr marL="1828800" indent="-1219200" algn="ctr" fontAlgn="base">
              <a:spcBef>
                <a:spcPct val="0"/>
              </a:spcBef>
              <a:spcAft>
                <a:spcPct val="0"/>
              </a:spcAft>
              <a:defRPr sz="5865">
                <a:latin typeface="Impact" panose="020B0806030902050204" pitchFamily="34" charset="0"/>
                <a:ea typeface="微软雅黑" panose="020B0503020204020204" pitchFamily="34" charset="-122"/>
              </a:defRPr>
            </a:lvl6pPr>
            <a:lvl7pPr marL="2438400" indent="-1219200" algn="ctr" fontAlgn="base">
              <a:spcBef>
                <a:spcPct val="0"/>
              </a:spcBef>
              <a:spcAft>
                <a:spcPct val="0"/>
              </a:spcAft>
              <a:defRPr sz="5865">
                <a:latin typeface="Impact" panose="020B0806030902050204" pitchFamily="34" charset="0"/>
                <a:ea typeface="微软雅黑" panose="020B0503020204020204" pitchFamily="34" charset="-122"/>
              </a:defRPr>
            </a:lvl7pPr>
            <a:lvl8pPr marL="3048000" indent="-1219200" algn="ctr" fontAlgn="base">
              <a:spcBef>
                <a:spcPct val="0"/>
              </a:spcBef>
              <a:spcAft>
                <a:spcPct val="0"/>
              </a:spcAft>
              <a:defRPr sz="5865">
                <a:latin typeface="Impact" panose="020B0806030902050204" pitchFamily="34" charset="0"/>
                <a:ea typeface="微软雅黑" panose="020B0503020204020204" pitchFamily="34" charset="-122"/>
              </a:defRPr>
            </a:lvl8pPr>
            <a:lvl9pPr marL="3657600" indent="-1219200" algn="ctr" fontAlgn="base">
              <a:spcBef>
                <a:spcPct val="0"/>
              </a:spcBef>
              <a:spcAft>
                <a:spcPct val="0"/>
              </a:spcAft>
              <a:defRPr sz="5865">
                <a:latin typeface="Impact" panose="020B0806030902050204" pitchFamily="34" charset="0"/>
                <a:ea typeface="微软雅黑" panose="020B0503020204020204" pitchFamily="34" charset="-122"/>
              </a:defRPr>
            </a:lvl9pPr>
          </a:lstStyle>
          <a:p>
            <a:pPr marL="1219200" marR="0" lvl="0" indent="-1219200" algn="ctr" defTabSz="914400" rtl="0" eaLnBrk="0" fontAlgn="base" latinLnBrk="0" hangingPunct="0">
              <a:lnSpc>
                <a:spcPct val="100000"/>
              </a:lnSpc>
              <a:spcBef>
                <a:spcPct val="0"/>
              </a:spcBef>
              <a:spcAft>
                <a:spcPct val="0"/>
              </a:spcAft>
              <a:buClrTx/>
              <a:buSzTx/>
              <a:buFontTx/>
              <a:buNone/>
              <a:defRPr/>
            </a:pPr>
            <a:r>
              <a:rPr kumimoji="0" lang="zh-CN" altLang="en-US" sz="2400" b="1" i="0" u="none" strike="noStrike" kern="0" cap="none" spc="0" normalizeH="0" baseline="0" noProof="0" dirty="0">
                <a:ln>
                  <a:noFill/>
                </a:ln>
                <a:solidFill>
                  <a:srgbClr val="000000">
                    <a:lumMod val="65000"/>
                    <a:lumOff val="35000"/>
                  </a:srgbClr>
                </a:solidFill>
                <a:effectLst/>
                <a:uLnTx/>
                <a:uFillTx/>
                <a:latin typeface="微软雅黑" panose="020B0503020204020204" pitchFamily="34" charset="-122"/>
                <a:ea typeface="微软雅黑" panose="020B0503020204020204" pitchFamily="34" charset="-122"/>
                <a:cs typeface="+mj-cs"/>
              </a:rPr>
              <a:t>教育局</a:t>
            </a:r>
            <a:endParaRPr kumimoji="0" lang="zh-CN" altLang="en-US" sz="2400" b="1" i="0" u="none" strike="noStrike" kern="0" cap="none" spc="0" normalizeH="0" baseline="0" noProof="0" dirty="0">
              <a:ln>
                <a:noFill/>
              </a:ln>
              <a:solidFill>
                <a:srgbClr val="000000">
                  <a:lumMod val="65000"/>
                  <a:lumOff val="35000"/>
                </a:srgbClr>
              </a:solidFill>
              <a:effectLst/>
              <a:uLnTx/>
              <a:uFillTx/>
              <a:latin typeface="微软雅黑" panose="020B0503020204020204" pitchFamily="34" charset="-122"/>
              <a:ea typeface="微软雅黑" panose="020B0503020204020204" pitchFamily="34" charset="-122"/>
              <a:cs typeface="+mj-cs"/>
            </a:endParaRPr>
          </a:p>
        </p:txBody>
      </p:sp>
      <p:pic>
        <p:nvPicPr>
          <p:cNvPr id="55" name="图片 54"/>
          <p:cNvPicPr>
            <a:picLocks noChangeAspect="1"/>
          </p:cNvPicPr>
          <p:nvPr/>
        </p:nvPicPr>
        <p:blipFill>
          <a:blip r:embed="rId5"/>
          <a:stretch>
            <a:fillRect/>
          </a:stretch>
        </p:blipFill>
        <p:spPr>
          <a:xfrm>
            <a:off x="5153812" y="2708493"/>
            <a:ext cx="1305420" cy="1688043"/>
          </a:xfrm>
          <a:prstGeom prst="rect">
            <a:avLst/>
          </a:prstGeom>
          <a:ln>
            <a:noFill/>
          </a:ln>
          <a:effectLst>
            <a:softEdge rad="112500"/>
          </a:effectLst>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par>
                          <p:cTn id="8" fill="hold">
                            <p:stCondLst>
                              <p:cond delay="500"/>
                            </p:stCondLst>
                            <p:childTnLst>
                              <p:par>
                                <p:cTn id="9" presetID="12" presetClass="entr" presetSubtype="2" fill="hold" nodeType="afterEffect">
                                  <p:stCondLst>
                                    <p:cond delay="0"/>
                                  </p:stCondLst>
                                  <p:childTnLst>
                                    <p:set>
                                      <p:cBhvr>
                                        <p:cTn id="10" dur="1" fill="hold">
                                          <p:stCondLst>
                                            <p:cond delay="0"/>
                                          </p:stCondLst>
                                        </p:cTn>
                                        <p:tgtEl>
                                          <p:spTgt spid="36"/>
                                        </p:tgtEl>
                                        <p:attrNameLst>
                                          <p:attrName>style.visibility</p:attrName>
                                        </p:attrNameLst>
                                      </p:cBhvr>
                                      <p:to>
                                        <p:strVal val="visible"/>
                                      </p:to>
                                    </p:set>
                                    <p:anim calcmode="lin" valueType="num">
                                      <p:cBhvr additive="base">
                                        <p:cTn id="11" dur="500"/>
                                        <p:tgtEl>
                                          <p:spTgt spid="36"/>
                                        </p:tgtEl>
                                        <p:attrNameLst>
                                          <p:attrName>ppt_x</p:attrName>
                                        </p:attrNameLst>
                                      </p:cBhvr>
                                      <p:tavLst>
                                        <p:tav tm="0">
                                          <p:val>
                                            <p:strVal val="#ppt_x+#ppt_w*1.125000"/>
                                          </p:val>
                                        </p:tav>
                                        <p:tav tm="100000">
                                          <p:val>
                                            <p:strVal val="#ppt_x"/>
                                          </p:val>
                                        </p:tav>
                                      </p:tavLst>
                                    </p:anim>
                                    <p:animEffect transition="in" filter="wipe(left)">
                                      <p:cBhvr>
                                        <p:cTn id="12" dur="500"/>
                                        <p:tgtEl>
                                          <p:spTgt spid="36"/>
                                        </p:tgtEl>
                                      </p:cBhvr>
                                    </p:animEffect>
                                  </p:childTnLst>
                                </p:cTn>
                              </p:par>
                              <p:par>
                                <p:cTn id="13" presetID="12" presetClass="entr" presetSubtype="2" fill="hold" nodeType="withEffect">
                                  <p:stCondLst>
                                    <p:cond delay="0"/>
                                  </p:stCondLst>
                                  <p:childTnLst>
                                    <p:set>
                                      <p:cBhvr>
                                        <p:cTn id="14" dur="1" fill="hold">
                                          <p:stCondLst>
                                            <p:cond delay="0"/>
                                          </p:stCondLst>
                                        </p:cTn>
                                        <p:tgtEl>
                                          <p:spTgt spid="42"/>
                                        </p:tgtEl>
                                        <p:attrNameLst>
                                          <p:attrName>style.visibility</p:attrName>
                                        </p:attrNameLst>
                                      </p:cBhvr>
                                      <p:to>
                                        <p:strVal val="visible"/>
                                      </p:to>
                                    </p:set>
                                    <p:anim calcmode="lin" valueType="num">
                                      <p:cBhvr additive="base">
                                        <p:cTn id="15" dur="500"/>
                                        <p:tgtEl>
                                          <p:spTgt spid="42"/>
                                        </p:tgtEl>
                                        <p:attrNameLst>
                                          <p:attrName>ppt_x</p:attrName>
                                        </p:attrNameLst>
                                      </p:cBhvr>
                                      <p:tavLst>
                                        <p:tav tm="0">
                                          <p:val>
                                            <p:strVal val="#ppt_x+#ppt_w*1.125000"/>
                                          </p:val>
                                        </p:tav>
                                        <p:tav tm="100000">
                                          <p:val>
                                            <p:strVal val="#ppt_x"/>
                                          </p:val>
                                        </p:tav>
                                      </p:tavLst>
                                    </p:anim>
                                    <p:animEffect transition="in" filter="wipe(left)">
                                      <p:cBhvr>
                                        <p:cTn id="16" dur="500"/>
                                        <p:tgtEl>
                                          <p:spTgt spid="42"/>
                                        </p:tgtEl>
                                      </p:cBhvr>
                                    </p:animEffect>
                                  </p:childTnLst>
                                </p:cTn>
                              </p:par>
                              <p:par>
                                <p:cTn id="17" presetID="12" presetClass="entr" presetSubtype="2" fill="hold" nodeType="withEffect">
                                  <p:stCondLst>
                                    <p:cond delay="0"/>
                                  </p:stCondLst>
                                  <p:childTnLst>
                                    <p:set>
                                      <p:cBhvr>
                                        <p:cTn id="18" dur="1" fill="hold">
                                          <p:stCondLst>
                                            <p:cond delay="0"/>
                                          </p:stCondLst>
                                        </p:cTn>
                                        <p:tgtEl>
                                          <p:spTgt spid="39"/>
                                        </p:tgtEl>
                                        <p:attrNameLst>
                                          <p:attrName>style.visibility</p:attrName>
                                        </p:attrNameLst>
                                      </p:cBhvr>
                                      <p:to>
                                        <p:strVal val="visible"/>
                                      </p:to>
                                    </p:set>
                                    <p:anim calcmode="lin" valueType="num">
                                      <p:cBhvr additive="base">
                                        <p:cTn id="19" dur="500"/>
                                        <p:tgtEl>
                                          <p:spTgt spid="39"/>
                                        </p:tgtEl>
                                        <p:attrNameLst>
                                          <p:attrName>ppt_x</p:attrName>
                                        </p:attrNameLst>
                                      </p:cBhvr>
                                      <p:tavLst>
                                        <p:tav tm="0">
                                          <p:val>
                                            <p:strVal val="#ppt_x+#ppt_w*1.125000"/>
                                          </p:val>
                                        </p:tav>
                                        <p:tav tm="100000">
                                          <p:val>
                                            <p:strVal val="#ppt_x"/>
                                          </p:val>
                                        </p:tav>
                                      </p:tavLst>
                                    </p:anim>
                                    <p:animEffect transition="in" filter="wipe(left)">
                                      <p:cBhvr>
                                        <p:cTn id="20" dur="500"/>
                                        <p:tgtEl>
                                          <p:spTgt spid="39"/>
                                        </p:tgtEl>
                                      </p:cBhvr>
                                    </p:animEffect>
                                  </p:childTnLst>
                                </p:cTn>
                              </p:par>
                              <p:par>
                                <p:cTn id="21" presetID="12" presetClass="entr" presetSubtype="8" fill="hold" nodeType="withEffect">
                                  <p:stCondLst>
                                    <p:cond delay="0"/>
                                  </p:stCondLst>
                                  <p:childTnLst>
                                    <p:set>
                                      <p:cBhvr>
                                        <p:cTn id="22" dur="1" fill="hold">
                                          <p:stCondLst>
                                            <p:cond delay="0"/>
                                          </p:stCondLst>
                                        </p:cTn>
                                        <p:tgtEl>
                                          <p:spTgt spid="33"/>
                                        </p:tgtEl>
                                        <p:attrNameLst>
                                          <p:attrName>style.visibility</p:attrName>
                                        </p:attrNameLst>
                                      </p:cBhvr>
                                      <p:to>
                                        <p:strVal val="visible"/>
                                      </p:to>
                                    </p:set>
                                    <p:anim calcmode="lin" valueType="num">
                                      <p:cBhvr additive="base">
                                        <p:cTn id="23" dur="500"/>
                                        <p:tgtEl>
                                          <p:spTgt spid="33"/>
                                        </p:tgtEl>
                                        <p:attrNameLst>
                                          <p:attrName>ppt_x</p:attrName>
                                        </p:attrNameLst>
                                      </p:cBhvr>
                                      <p:tavLst>
                                        <p:tav tm="0">
                                          <p:val>
                                            <p:strVal val="#ppt_x-#ppt_w*1.125000"/>
                                          </p:val>
                                        </p:tav>
                                        <p:tav tm="100000">
                                          <p:val>
                                            <p:strVal val="#ppt_x"/>
                                          </p:val>
                                        </p:tav>
                                      </p:tavLst>
                                    </p:anim>
                                    <p:animEffect transition="in" filter="wipe(right)">
                                      <p:cBhvr>
                                        <p:cTn id="24"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smtClean="0"/>
              <a:t>杭二中</a:t>
            </a:r>
            <a:endParaRPr lang="zh-CN" altLang="en-US" dirty="0"/>
          </a:p>
        </p:txBody>
      </p:sp>
      <p:sp>
        <p:nvSpPr>
          <p:cNvPr id="4" name="矩形 3"/>
          <p:cNvSpPr/>
          <p:nvPr/>
        </p:nvSpPr>
        <p:spPr>
          <a:xfrm>
            <a:off x="922451" y="4819270"/>
            <a:ext cx="10512573" cy="1569660"/>
          </a:xfrm>
          <a:prstGeom prst="rect">
            <a:avLst/>
          </a:prstGeom>
        </p:spPr>
        <p:txBody>
          <a:bodyPr wrap="square">
            <a:spAutoFit/>
          </a:bodyPr>
          <a:lstStyle/>
          <a:p>
            <a:pPr>
              <a:lnSpc>
                <a:spcPct val="150000"/>
              </a:lnSpc>
            </a:pPr>
            <a:r>
              <a:rPr lang="en-US" altLang="zh-CN" sz="1600" dirty="0">
                <a:latin typeface="+mn-ea"/>
              </a:rPr>
              <a:t> </a:t>
            </a:r>
            <a:r>
              <a:rPr lang="en-US" altLang="zh-CN" sz="1600" dirty="0" smtClean="0">
                <a:latin typeface="+mn-ea"/>
              </a:rPr>
              <a:t>        </a:t>
            </a:r>
            <a:r>
              <a:rPr lang="zh-CN" altLang="en-US" sz="1600" dirty="0" smtClean="0">
                <a:latin typeface="+mn-ea"/>
              </a:rPr>
              <a:t>浙江省</a:t>
            </a:r>
            <a:r>
              <a:rPr lang="zh-CN" altLang="en-US" sz="1600" dirty="0">
                <a:latin typeface="+mn-ea"/>
              </a:rPr>
              <a:t>杭州第二中学是一所由杭州市教育局主管的公立全日制普通</a:t>
            </a:r>
            <a:r>
              <a:rPr lang="zh-CN" altLang="en-US" sz="1600" dirty="0" smtClean="0">
                <a:latin typeface="+mn-ea"/>
              </a:rPr>
              <a:t>高级中学。</a:t>
            </a:r>
            <a:endParaRPr lang="en-US" altLang="zh-CN" sz="1600" dirty="0" smtClean="0">
              <a:latin typeface="+mn-ea"/>
            </a:endParaRPr>
          </a:p>
          <a:p>
            <a:pPr>
              <a:lnSpc>
                <a:spcPct val="150000"/>
              </a:lnSpc>
            </a:pPr>
            <a:r>
              <a:rPr lang="en-US" altLang="zh-CN" sz="1600" dirty="0" smtClean="0">
                <a:latin typeface="+mn-ea"/>
              </a:rPr>
              <a:t>      </a:t>
            </a:r>
            <a:r>
              <a:rPr lang="zh-CN" altLang="en-US" sz="1600" dirty="0" smtClean="0">
                <a:latin typeface="+mn-ea"/>
              </a:rPr>
              <a:t>学校为提升学校的安全管理智能化水平，采用海康威视包括</a:t>
            </a:r>
            <a:r>
              <a:rPr lang="zh-CN" altLang="en-US" sz="1600" b="1" dirty="0" smtClean="0">
                <a:solidFill>
                  <a:srgbClr val="FF0000"/>
                </a:solidFill>
                <a:latin typeface="+mn-ea"/>
              </a:rPr>
              <a:t>人</a:t>
            </a:r>
            <a:r>
              <a:rPr lang="zh-CN" altLang="en-US" sz="1600" b="1" dirty="0">
                <a:solidFill>
                  <a:srgbClr val="FF0000"/>
                </a:solidFill>
                <a:latin typeface="+mn-ea"/>
              </a:rPr>
              <a:t>脸轨迹</a:t>
            </a:r>
            <a:r>
              <a:rPr lang="en-US" altLang="zh-CN" sz="1600" b="1" dirty="0">
                <a:solidFill>
                  <a:srgbClr val="FF0000"/>
                </a:solidFill>
                <a:latin typeface="+mn-ea"/>
              </a:rPr>
              <a:t>/</a:t>
            </a:r>
            <a:r>
              <a:rPr lang="zh-CN" altLang="en-US" sz="1600" b="1" dirty="0">
                <a:solidFill>
                  <a:srgbClr val="FF0000"/>
                </a:solidFill>
                <a:latin typeface="+mn-ea"/>
              </a:rPr>
              <a:t>布控、重要场所紧急求助、操场</a:t>
            </a:r>
            <a:r>
              <a:rPr lang="en-US" altLang="zh-CN" sz="1600" b="1" dirty="0">
                <a:solidFill>
                  <a:srgbClr val="FF0000"/>
                </a:solidFill>
                <a:latin typeface="+mn-ea"/>
              </a:rPr>
              <a:t>/</a:t>
            </a:r>
            <a:r>
              <a:rPr lang="zh-CN" altLang="en-US" sz="1600" b="1" dirty="0">
                <a:solidFill>
                  <a:srgbClr val="FF0000"/>
                </a:solidFill>
                <a:latin typeface="+mn-ea"/>
              </a:rPr>
              <a:t>广场全景鹰</a:t>
            </a:r>
            <a:r>
              <a:rPr lang="zh-CN" altLang="en-US" sz="1600" b="1" dirty="0" smtClean="0">
                <a:solidFill>
                  <a:srgbClr val="FF0000"/>
                </a:solidFill>
                <a:latin typeface="+mn-ea"/>
              </a:rPr>
              <a:t>眼、</a:t>
            </a:r>
            <a:r>
              <a:rPr lang="en-US" altLang="zh-CN" sz="1600" b="1" dirty="0">
                <a:solidFill>
                  <a:srgbClr val="FF0000"/>
                </a:solidFill>
                <a:latin typeface="+mn-ea"/>
              </a:rPr>
              <a:t> 2.5D</a:t>
            </a:r>
            <a:r>
              <a:rPr lang="zh-CN" altLang="en-US" sz="1600" b="1" dirty="0">
                <a:solidFill>
                  <a:srgbClr val="FF0000"/>
                </a:solidFill>
                <a:latin typeface="+mn-ea"/>
              </a:rPr>
              <a:t>校内可视化应急地图等系统</a:t>
            </a:r>
            <a:r>
              <a:rPr lang="zh-CN" altLang="en-US" sz="1600" dirty="0" smtClean="0">
                <a:latin typeface="+mn-ea"/>
              </a:rPr>
              <a:t>，使用</a:t>
            </a:r>
            <a:r>
              <a:rPr lang="zh-CN" altLang="en-US" sz="1600" dirty="0">
                <a:latin typeface="+mn-ea"/>
              </a:rPr>
              <a:t>两百余台监控摄像机和三十余台人脸抓拍机完成校园内部各场景和出入口的覆盖，有效做到人防技防相结合，</a:t>
            </a:r>
            <a:r>
              <a:rPr lang="zh-CN" altLang="en-US" sz="1600" dirty="0" smtClean="0">
                <a:latin typeface="+mn-ea"/>
              </a:rPr>
              <a:t>及时</a:t>
            </a:r>
            <a:r>
              <a:rPr lang="zh-CN" altLang="en-US" sz="1600" dirty="0">
                <a:latin typeface="+mn-ea"/>
              </a:rPr>
              <a:t>、</a:t>
            </a:r>
            <a:r>
              <a:rPr lang="zh-CN" altLang="en-US" sz="1600" dirty="0" smtClean="0">
                <a:latin typeface="+mn-ea"/>
              </a:rPr>
              <a:t>高效</a:t>
            </a:r>
            <a:r>
              <a:rPr lang="zh-CN" altLang="en-US" sz="1600" dirty="0">
                <a:latin typeface="+mn-ea"/>
              </a:rPr>
              <a:t>应对各类校园安全事件。</a:t>
            </a:r>
            <a:endParaRPr lang="en-US" altLang="zh-CN" sz="1600" dirty="0">
              <a:latin typeface="+mn-ea"/>
            </a:endParaRPr>
          </a:p>
        </p:txBody>
      </p:sp>
      <p:pic>
        <p:nvPicPr>
          <p:cNvPr id="8" name="Picture 4" descr="C:\Users\yangyonghong\Desktop\普教\2017-05-02 普教精品案例整理\杭二中\杭二中截图\111345.jpg"/>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5902512" y="1386150"/>
            <a:ext cx="4780398" cy="271210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https://imgsa.baidu.com/baike/crop%3D0%2C0%2C640%2C422%3Bc0%3Dbaike80%2C5%2C5%2C80%2C26/sign=249305b806b30f2421d5b643f5a5fd73/cefc1e178a82b901158a6dea7a8da9773812efc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0385" y="1386150"/>
            <a:ext cx="4113143" cy="2712105"/>
          </a:xfrm>
          <a:prstGeom prst="rect">
            <a:avLst/>
          </a:prstGeom>
          <a:noFill/>
          <a:ln w="19050">
            <a:noFill/>
          </a:ln>
          <a:extLst>
            <a:ext uri="{909E8E84-426E-40DD-AFC4-6F175D3DCCD1}">
              <a14:hiddenFill xmlns:a14="http://schemas.microsoft.com/office/drawing/2010/main">
                <a:solidFill>
                  <a:srgbClr val="FFFFFF"/>
                </a:solidFill>
              </a14:hiddenFill>
            </a:ext>
          </a:extLst>
        </p:spPr>
      </p:pic>
    </p:spTree>
  </p:cSld>
  <p:clrMapOvr>
    <a:masterClrMapping/>
  </p:clrMapOvr>
  <p:transition spd="slow">
    <p:push dir="u"/>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smtClean="0"/>
              <a:t>杭十四中</a:t>
            </a:r>
            <a:endParaRPr lang="zh-CN" altLang="en-US" dirty="0"/>
          </a:p>
        </p:txBody>
      </p:sp>
      <p:pic>
        <p:nvPicPr>
          <p:cNvPr id="5" name="【浙江站】互联网+教育 智能校园系统助力学校管理_clip">
            <a:hlinkClick r:id="" action="ppaction://media"/>
          </p:cNvPr>
          <p:cNvPicPr>
            <a:picLocks noChangeAspect="1"/>
          </p:cNvPicPr>
          <p:nvPr>
            <a:videoFile r:link="rId1"/>
            <p:extLst>
              <p:ext uri="{DAA4B4D4-6D71-4841-9C94-3DE7FCFB9230}">
                <p14:media xmlns:p14="http://schemas.microsoft.com/office/powerpoint/2010/main" r:embed="rId2"/>
              </p:ext>
            </p:extLst>
          </p:nvPr>
        </p:nvPicPr>
        <p:blipFill>
          <a:blip r:embed="rId3"/>
          <a:stretch>
            <a:fillRect/>
          </a:stretch>
        </p:blipFill>
        <p:spPr>
          <a:xfrm>
            <a:off x="857460" y="1262367"/>
            <a:ext cx="4883357" cy="2746888"/>
          </a:xfrm>
          <a:prstGeom prst="rect">
            <a:avLst/>
          </a:prstGeom>
        </p:spPr>
      </p:pic>
      <p:pic>
        <p:nvPicPr>
          <p:cNvPr id="6" name="VID_20170904_220437">
            <a:hlinkClick r:id="" action="ppaction://media"/>
          </p:cNvPr>
          <p:cNvPicPr>
            <a:picLocks noChangeAspect="1"/>
          </p:cNvPicPr>
          <p:nvPr>
            <a:videoFile r:link="rId4"/>
            <p:extLst>
              <p:ext uri="{DAA4B4D4-6D71-4841-9C94-3DE7FCFB9230}">
                <p14:media xmlns:p14="http://schemas.microsoft.com/office/powerpoint/2010/main" r:embed="rId5"/>
              </p:ext>
            </p:extLst>
          </p:nvPr>
        </p:nvPicPr>
        <p:blipFill>
          <a:blip r:embed="rId6"/>
          <a:stretch>
            <a:fillRect/>
          </a:stretch>
        </p:blipFill>
        <p:spPr>
          <a:xfrm>
            <a:off x="6095337" y="1192029"/>
            <a:ext cx="5376565" cy="2817226"/>
          </a:xfrm>
          <a:prstGeom prst="rect">
            <a:avLst/>
          </a:prstGeom>
        </p:spPr>
      </p:pic>
      <p:sp>
        <p:nvSpPr>
          <p:cNvPr id="7" name="矩形 6"/>
          <p:cNvSpPr/>
          <p:nvPr/>
        </p:nvSpPr>
        <p:spPr>
          <a:xfrm>
            <a:off x="857460" y="4271972"/>
            <a:ext cx="10475754" cy="2354491"/>
          </a:xfrm>
          <a:prstGeom prst="rect">
            <a:avLst/>
          </a:prstGeom>
        </p:spPr>
        <p:txBody>
          <a:bodyPr wrap="square">
            <a:spAutoFit/>
          </a:bodyPr>
          <a:lstStyle/>
          <a:p>
            <a:pPr algn="just">
              <a:lnSpc>
                <a:spcPct val="150000"/>
              </a:lnSpc>
              <a:spcAft>
                <a:spcPts val="0"/>
              </a:spcAft>
            </a:pPr>
            <a:r>
              <a:rPr lang="en-US" altLang="zh-CN" sz="1400" b="1" kern="100" dirty="0">
                <a:latin typeface="+mn-ea"/>
                <a:cs typeface="Times New Roman" panose="02020603050405020304" pitchFamily="18" charset="0"/>
              </a:rPr>
              <a:t> </a:t>
            </a:r>
            <a:r>
              <a:rPr lang="en-US" altLang="zh-CN" sz="1400" b="1" kern="100" dirty="0" smtClean="0">
                <a:latin typeface="+mn-ea"/>
                <a:cs typeface="Times New Roman" panose="02020603050405020304" pitchFamily="18" charset="0"/>
              </a:rPr>
              <a:t>     </a:t>
            </a:r>
            <a:r>
              <a:rPr lang="zh-CN" altLang="zh-CN" sz="1400" b="1" kern="100" dirty="0" smtClean="0">
                <a:latin typeface="+mn-ea"/>
                <a:cs typeface="Times New Roman" panose="02020603050405020304" pitchFamily="18" charset="0"/>
              </a:rPr>
              <a:t>杭州</a:t>
            </a:r>
            <a:r>
              <a:rPr lang="zh-CN" altLang="zh-CN" sz="1400" b="1" kern="100" dirty="0">
                <a:latin typeface="+mn-ea"/>
                <a:cs typeface="Times New Roman" panose="02020603050405020304" pitchFamily="18" charset="0"/>
              </a:rPr>
              <a:t>第十四中学</a:t>
            </a:r>
            <a:r>
              <a:rPr lang="zh-CN" altLang="zh-CN" sz="1400" kern="100" dirty="0">
                <a:latin typeface="+mn-ea"/>
                <a:cs typeface="Times New Roman" panose="02020603050405020304" pitchFamily="18" charset="0"/>
              </a:rPr>
              <a:t>是浙江省历史最悠久的著名中学之一，创办于</a:t>
            </a:r>
            <a:r>
              <a:rPr lang="en-US" altLang="zh-CN" sz="1400" kern="100" dirty="0">
                <a:latin typeface="+mn-ea"/>
                <a:cs typeface="Times New Roman" panose="02020603050405020304" pitchFamily="18" charset="0"/>
              </a:rPr>
              <a:t>1904</a:t>
            </a:r>
            <a:r>
              <a:rPr lang="zh-CN" altLang="zh-CN" sz="1400" kern="100" dirty="0" smtClean="0">
                <a:latin typeface="+mn-ea"/>
                <a:cs typeface="Times New Roman" panose="02020603050405020304" pitchFamily="18" charset="0"/>
              </a:rPr>
              <a:t>年，</a:t>
            </a:r>
            <a:r>
              <a:rPr lang="zh-CN" altLang="zh-CN" sz="1400" kern="100" dirty="0">
                <a:latin typeface="+mn-ea"/>
                <a:cs typeface="Times New Roman" panose="02020603050405020304" pitchFamily="18" charset="0"/>
              </a:rPr>
              <a:t>先后获得了全国先进单位、省文明学校、省文明单位等</a:t>
            </a:r>
            <a:r>
              <a:rPr lang="en-US" altLang="zh-CN" sz="1400" kern="100" dirty="0">
                <a:latin typeface="+mn-ea"/>
                <a:cs typeface="Times New Roman" panose="02020603050405020304" pitchFamily="18" charset="0"/>
              </a:rPr>
              <a:t>40</a:t>
            </a:r>
            <a:r>
              <a:rPr lang="zh-CN" altLang="zh-CN" sz="1400" kern="100" dirty="0">
                <a:latin typeface="+mn-ea"/>
                <a:cs typeface="Times New Roman" panose="02020603050405020304" pitchFamily="18" charset="0"/>
              </a:rPr>
              <a:t>余项集体荣誉</a:t>
            </a:r>
            <a:r>
              <a:rPr lang="zh-CN" altLang="zh-CN" sz="1400" kern="100" dirty="0" smtClean="0">
                <a:latin typeface="+mn-ea"/>
                <a:cs typeface="Times New Roman" panose="02020603050405020304" pitchFamily="18" charset="0"/>
              </a:rPr>
              <a:t>称号。杭州</a:t>
            </a:r>
            <a:r>
              <a:rPr lang="zh-CN" altLang="zh-CN" sz="1400" kern="100" dirty="0">
                <a:latin typeface="+mn-ea"/>
                <a:cs typeface="Times New Roman" panose="02020603050405020304" pitchFamily="18" charset="0"/>
              </a:rPr>
              <a:t>第十四中学康桥校</a:t>
            </a:r>
            <a:r>
              <a:rPr lang="zh-CN" altLang="zh-CN" sz="1400" kern="100" dirty="0" smtClean="0">
                <a:latin typeface="+mn-ea"/>
                <a:cs typeface="Times New Roman" panose="02020603050405020304" pitchFamily="18" charset="0"/>
              </a:rPr>
              <a:t>区</a:t>
            </a:r>
            <a:r>
              <a:rPr lang="zh-CN" altLang="en-US" sz="1400" kern="100" dirty="0" smtClean="0">
                <a:latin typeface="+mn-ea"/>
                <a:cs typeface="Times New Roman" panose="02020603050405020304" pitchFamily="18" charset="0"/>
              </a:rPr>
              <a:t>采用</a:t>
            </a:r>
            <a:r>
              <a:rPr lang="zh-CN" altLang="zh-CN" sz="1400" kern="100" dirty="0" smtClean="0">
                <a:latin typeface="+mn-ea"/>
                <a:cs typeface="Times New Roman" panose="02020603050405020304" pitchFamily="18" charset="0"/>
              </a:rPr>
              <a:t>海</a:t>
            </a:r>
            <a:r>
              <a:rPr lang="zh-CN" altLang="zh-CN" sz="1400" kern="100" dirty="0">
                <a:latin typeface="+mn-ea"/>
                <a:cs typeface="Times New Roman" panose="02020603050405020304" pitchFamily="18" charset="0"/>
              </a:rPr>
              <a:t>康威视“无卡化”智慧校园</a:t>
            </a:r>
            <a:r>
              <a:rPr lang="zh-CN" altLang="zh-CN" sz="1400" kern="100" dirty="0" smtClean="0">
                <a:latin typeface="+mn-ea"/>
                <a:cs typeface="Times New Roman" panose="02020603050405020304" pitchFamily="18" charset="0"/>
              </a:rPr>
              <a:t>系统</a:t>
            </a:r>
            <a:r>
              <a:rPr lang="zh-CN" altLang="en-US" sz="1400" kern="100" dirty="0" smtClean="0">
                <a:latin typeface="+mn-ea"/>
                <a:cs typeface="Times New Roman" panose="02020603050405020304" pitchFamily="18" charset="0"/>
              </a:rPr>
              <a:t>，</a:t>
            </a:r>
            <a:r>
              <a:rPr lang="zh-CN" altLang="zh-CN" sz="1400" kern="100" dirty="0" smtClean="0">
                <a:latin typeface="+mn-ea"/>
                <a:cs typeface="Times New Roman" panose="02020603050405020304" pitchFamily="18" charset="0"/>
              </a:rPr>
              <a:t>实现</a:t>
            </a:r>
            <a:r>
              <a:rPr lang="zh-CN" altLang="zh-CN" sz="1400" kern="100" dirty="0">
                <a:latin typeface="+mn-ea"/>
                <a:cs typeface="Times New Roman" panose="02020603050405020304" pitchFamily="18" charset="0"/>
              </a:rPr>
              <a:t>师生校大门口刷脸进出</a:t>
            </a:r>
            <a:r>
              <a:rPr lang="zh-CN" altLang="zh-CN" sz="1400" kern="100" dirty="0" smtClean="0">
                <a:latin typeface="+mn-ea"/>
                <a:cs typeface="Times New Roman" panose="02020603050405020304" pitchFamily="18" charset="0"/>
              </a:rPr>
              <a:t>，医务室</a:t>
            </a:r>
            <a:r>
              <a:rPr lang="zh-CN" altLang="zh-CN" sz="1400" kern="100" dirty="0">
                <a:latin typeface="+mn-ea"/>
                <a:cs typeface="Times New Roman" panose="02020603050405020304" pitchFamily="18" charset="0"/>
              </a:rPr>
              <a:t>刷脸就医和宿舍人脸签到考勤</a:t>
            </a:r>
            <a:r>
              <a:rPr lang="zh-CN" altLang="zh-CN" sz="1400" kern="100" dirty="0" smtClean="0">
                <a:latin typeface="+mn-ea"/>
                <a:cs typeface="Times New Roman" panose="02020603050405020304" pitchFamily="18" charset="0"/>
              </a:rPr>
              <a:t>。</a:t>
            </a:r>
            <a:endParaRPr lang="en-US" altLang="zh-CN" sz="1400" kern="100" dirty="0" smtClean="0">
              <a:latin typeface="+mn-ea"/>
              <a:cs typeface="Times New Roman" panose="02020603050405020304" pitchFamily="18" charset="0"/>
            </a:endParaRPr>
          </a:p>
          <a:p>
            <a:pPr algn="just">
              <a:lnSpc>
                <a:spcPct val="150000"/>
              </a:lnSpc>
              <a:spcAft>
                <a:spcPts val="0"/>
              </a:spcAft>
            </a:pPr>
            <a:r>
              <a:rPr lang="en-US" altLang="zh-CN" sz="1400" b="1" kern="100" dirty="0">
                <a:latin typeface="+mn-ea"/>
                <a:cs typeface="Times New Roman" panose="02020603050405020304" pitchFamily="18" charset="0"/>
              </a:rPr>
              <a:t> </a:t>
            </a:r>
            <a:r>
              <a:rPr lang="en-US" altLang="zh-CN" sz="1400" b="1" kern="100" dirty="0" smtClean="0">
                <a:latin typeface="+mn-ea"/>
                <a:cs typeface="Times New Roman" panose="02020603050405020304" pitchFamily="18" charset="0"/>
              </a:rPr>
              <a:t>     1</a:t>
            </a:r>
            <a:r>
              <a:rPr lang="zh-CN" altLang="zh-CN" sz="1400" b="1" kern="100" dirty="0" smtClean="0">
                <a:latin typeface="+mn-ea"/>
                <a:cs typeface="Times New Roman" panose="02020603050405020304" pitchFamily="18" charset="0"/>
              </a:rPr>
              <a:t>）校</a:t>
            </a:r>
            <a:r>
              <a:rPr lang="zh-CN" altLang="zh-CN" sz="1400" b="1" kern="100" dirty="0">
                <a:latin typeface="+mn-ea"/>
                <a:cs typeface="Times New Roman" panose="02020603050405020304" pitchFamily="18" charset="0"/>
              </a:rPr>
              <a:t>大门口</a:t>
            </a:r>
            <a:r>
              <a:rPr lang="en-US" altLang="zh-CN" sz="1400" b="1" kern="100" dirty="0">
                <a:latin typeface="+mn-ea"/>
                <a:cs typeface="Times New Roman" panose="02020603050405020304" pitchFamily="18" charset="0"/>
              </a:rPr>
              <a:t>“</a:t>
            </a:r>
            <a:r>
              <a:rPr lang="zh-CN" altLang="zh-CN" sz="1400" b="1" kern="100" dirty="0">
                <a:latin typeface="+mn-ea"/>
                <a:cs typeface="Times New Roman" panose="02020603050405020304" pitchFamily="18" charset="0"/>
              </a:rPr>
              <a:t>刷脸</a:t>
            </a:r>
            <a:r>
              <a:rPr lang="en-US" altLang="zh-CN" sz="1400" b="1" kern="100" dirty="0">
                <a:latin typeface="+mn-ea"/>
                <a:cs typeface="Times New Roman" panose="02020603050405020304" pitchFamily="18" charset="0"/>
              </a:rPr>
              <a:t>”</a:t>
            </a:r>
            <a:r>
              <a:rPr lang="zh-CN" altLang="zh-CN" sz="1400" b="1" kern="100" dirty="0" smtClean="0">
                <a:latin typeface="+mn-ea"/>
                <a:cs typeface="Times New Roman" panose="02020603050405020304" pitchFamily="18" charset="0"/>
              </a:rPr>
              <a:t>进出</a:t>
            </a:r>
            <a:r>
              <a:rPr lang="zh-CN" altLang="en-US" sz="1400" kern="100" dirty="0" smtClean="0">
                <a:latin typeface="+mn-ea"/>
                <a:cs typeface="Times New Roman" panose="02020603050405020304" pitchFamily="18" charset="0"/>
              </a:rPr>
              <a:t>：</a:t>
            </a:r>
            <a:r>
              <a:rPr lang="zh-CN" altLang="zh-CN" sz="1400" kern="100" dirty="0" smtClean="0">
                <a:latin typeface="+mn-ea"/>
                <a:cs typeface="Times New Roman" panose="02020603050405020304" pitchFamily="18" charset="0"/>
              </a:rPr>
              <a:t>通过</a:t>
            </a:r>
            <a:r>
              <a:rPr lang="zh-CN" altLang="zh-CN" sz="1400" kern="100" dirty="0">
                <a:latin typeface="+mn-ea"/>
                <a:cs typeface="Times New Roman" panose="02020603050405020304" pitchFamily="18" charset="0"/>
              </a:rPr>
              <a:t>部署在校门口人行通道的明眸闸机，实现非高峰期师生进出的精细化管理</a:t>
            </a:r>
            <a:r>
              <a:rPr lang="zh-CN" altLang="zh-CN" sz="1400" kern="100" dirty="0" smtClean="0">
                <a:latin typeface="+mn-ea"/>
                <a:cs typeface="Times New Roman" panose="02020603050405020304" pitchFamily="18" charset="0"/>
              </a:rPr>
              <a:t>，提升</a:t>
            </a:r>
            <a:r>
              <a:rPr lang="zh-CN" altLang="zh-CN" sz="1400" kern="100" dirty="0">
                <a:latin typeface="+mn-ea"/>
                <a:cs typeface="Times New Roman" panose="02020603050405020304" pitchFamily="18" charset="0"/>
              </a:rPr>
              <a:t>进出管理效率。</a:t>
            </a:r>
            <a:endParaRPr lang="zh-CN" altLang="zh-CN" sz="1400" kern="100" dirty="0">
              <a:latin typeface="+mn-ea"/>
              <a:cs typeface="Times New Roman" panose="02020603050405020304" pitchFamily="18" charset="0"/>
            </a:endParaRPr>
          </a:p>
          <a:p>
            <a:pPr algn="just">
              <a:lnSpc>
                <a:spcPct val="150000"/>
              </a:lnSpc>
              <a:spcAft>
                <a:spcPts val="0"/>
              </a:spcAft>
            </a:pPr>
            <a:r>
              <a:rPr lang="en-US" altLang="zh-CN" sz="1400" b="1" kern="100" dirty="0" smtClean="0">
                <a:latin typeface="+mn-ea"/>
                <a:cs typeface="Times New Roman" panose="02020603050405020304" pitchFamily="18" charset="0"/>
              </a:rPr>
              <a:t>      2</a:t>
            </a:r>
            <a:r>
              <a:rPr lang="zh-CN" altLang="zh-CN" sz="1400" b="1" kern="100" dirty="0" smtClean="0">
                <a:latin typeface="+mn-ea"/>
                <a:cs typeface="Times New Roman" panose="02020603050405020304" pitchFamily="18" charset="0"/>
              </a:rPr>
              <a:t>）</a:t>
            </a:r>
            <a:r>
              <a:rPr lang="zh-CN" altLang="zh-CN" sz="1400" b="1" kern="100" dirty="0">
                <a:latin typeface="+mn-ea"/>
                <a:cs typeface="Times New Roman" panose="02020603050405020304" pitchFamily="18" charset="0"/>
              </a:rPr>
              <a:t>医务室</a:t>
            </a:r>
            <a:r>
              <a:rPr lang="en-US" altLang="zh-CN" sz="1400" b="1" kern="100" dirty="0">
                <a:latin typeface="+mn-ea"/>
                <a:cs typeface="Times New Roman" panose="02020603050405020304" pitchFamily="18" charset="0"/>
              </a:rPr>
              <a:t>“</a:t>
            </a:r>
            <a:r>
              <a:rPr lang="zh-CN" altLang="zh-CN" sz="1400" b="1" kern="100" dirty="0">
                <a:latin typeface="+mn-ea"/>
                <a:cs typeface="Times New Roman" panose="02020603050405020304" pitchFamily="18" charset="0"/>
              </a:rPr>
              <a:t>刷脸</a:t>
            </a:r>
            <a:r>
              <a:rPr lang="en-US" altLang="zh-CN" sz="1400" b="1" kern="100" dirty="0">
                <a:latin typeface="+mn-ea"/>
                <a:cs typeface="Times New Roman" panose="02020603050405020304" pitchFamily="18" charset="0"/>
              </a:rPr>
              <a:t>”</a:t>
            </a:r>
            <a:r>
              <a:rPr lang="zh-CN" altLang="zh-CN" sz="1400" b="1" kern="100" dirty="0" smtClean="0">
                <a:latin typeface="+mn-ea"/>
                <a:cs typeface="Times New Roman" panose="02020603050405020304" pitchFamily="18" charset="0"/>
              </a:rPr>
              <a:t>就医</a:t>
            </a:r>
            <a:r>
              <a:rPr lang="zh-CN" altLang="en-US" sz="1400" kern="100" dirty="0" smtClean="0">
                <a:latin typeface="+mn-ea"/>
                <a:cs typeface="Times New Roman" panose="02020603050405020304" pitchFamily="18" charset="0"/>
              </a:rPr>
              <a:t>：</a:t>
            </a:r>
            <a:r>
              <a:rPr lang="zh-CN" altLang="zh-CN" sz="1400" kern="100" dirty="0" smtClean="0">
                <a:latin typeface="+mn-ea"/>
                <a:cs typeface="Times New Roman" panose="02020603050405020304" pitchFamily="18" charset="0"/>
              </a:rPr>
              <a:t>通过</a:t>
            </a:r>
            <a:r>
              <a:rPr lang="zh-CN" altLang="zh-CN" sz="1400" kern="100" dirty="0">
                <a:latin typeface="+mn-ea"/>
                <a:cs typeface="Times New Roman" panose="02020603050405020304" pitchFamily="18" charset="0"/>
              </a:rPr>
              <a:t>部署在医务室的“人证比对终端”，实现学生刷脸</a:t>
            </a:r>
            <a:r>
              <a:rPr lang="zh-CN" altLang="zh-CN" sz="1400" kern="100" dirty="0" smtClean="0">
                <a:latin typeface="+mn-ea"/>
                <a:cs typeface="Times New Roman" panose="02020603050405020304" pitchFamily="18" charset="0"/>
              </a:rPr>
              <a:t>就医。</a:t>
            </a:r>
            <a:endParaRPr lang="zh-CN" altLang="zh-CN" sz="1400" kern="100" dirty="0">
              <a:latin typeface="+mn-ea"/>
              <a:cs typeface="Times New Roman" panose="02020603050405020304" pitchFamily="18" charset="0"/>
            </a:endParaRPr>
          </a:p>
          <a:p>
            <a:pPr algn="just">
              <a:lnSpc>
                <a:spcPct val="150000"/>
              </a:lnSpc>
              <a:spcAft>
                <a:spcPts val="0"/>
              </a:spcAft>
            </a:pPr>
            <a:r>
              <a:rPr lang="en-US" altLang="zh-CN" sz="1400" b="1" kern="100" dirty="0" smtClean="0">
                <a:latin typeface="+mn-ea"/>
                <a:cs typeface="Times New Roman" panose="02020603050405020304" pitchFamily="18" charset="0"/>
              </a:rPr>
              <a:t>      3</a:t>
            </a:r>
            <a:r>
              <a:rPr lang="zh-CN" altLang="zh-CN" sz="1400" b="1" kern="100" dirty="0" smtClean="0">
                <a:latin typeface="+mn-ea"/>
                <a:cs typeface="Times New Roman" panose="02020603050405020304" pitchFamily="18" charset="0"/>
              </a:rPr>
              <a:t>）宿舍</a:t>
            </a:r>
            <a:r>
              <a:rPr lang="en-US" altLang="zh-CN" sz="1400" b="1" kern="100" dirty="0">
                <a:latin typeface="+mn-ea"/>
                <a:cs typeface="Times New Roman" panose="02020603050405020304" pitchFamily="18" charset="0"/>
              </a:rPr>
              <a:t>“</a:t>
            </a:r>
            <a:r>
              <a:rPr lang="zh-CN" altLang="zh-CN" sz="1400" b="1" kern="100" dirty="0">
                <a:latin typeface="+mn-ea"/>
                <a:cs typeface="Times New Roman" panose="02020603050405020304" pitchFamily="18" charset="0"/>
              </a:rPr>
              <a:t>刷脸</a:t>
            </a:r>
            <a:r>
              <a:rPr lang="en-US" altLang="zh-CN" sz="1400" b="1" kern="100" dirty="0">
                <a:latin typeface="+mn-ea"/>
                <a:cs typeface="Times New Roman" panose="02020603050405020304" pitchFamily="18" charset="0"/>
              </a:rPr>
              <a:t>”</a:t>
            </a:r>
            <a:r>
              <a:rPr lang="zh-CN" altLang="zh-CN" sz="1400" b="1" kern="100" dirty="0" smtClean="0">
                <a:latin typeface="+mn-ea"/>
                <a:cs typeface="Times New Roman" panose="02020603050405020304" pitchFamily="18" charset="0"/>
              </a:rPr>
              <a:t>考勤</a:t>
            </a:r>
            <a:r>
              <a:rPr lang="zh-CN" altLang="en-US" sz="1400" kern="100" dirty="0" smtClean="0">
                <a:latin typeface="+mn-ea"/>
                <a:cs typeface="Times New Roman" panose="02020603050405020304" pitchFamily="18" charset="0"/>
              </a:rPr>
              <a:t>：</a:t>
            </a:r>
            <a:r>
              <a:rPr lang="zh-CN" altLang="zh-CN" sz="1400" kern="100" dirty="0" smtClean="0">
                <a:latin typeface="+mn-ea"/>
                <a:cs typeface="Times New Roman" panose="02020603050405020304" pitchFamily="18" charset="0"/>
              </a:rPr>
              <a:t>通过</a:t>
            </a:r>
            <a:r>
              <a:rPr lang="zh-CN" altLang="zh-CN" sz="1400" kern="100" dirty="0">
                <a:latin typeface="+mn-ea"/>
                <a:cs typeface="Times New Roman" panose="02020603050405020304" pitchFamily="18" charset="0"/>
              </a:rPr>
              <a:t>部署在宿舍大门口的</a:t>
            </a:r>
            <a:r>
              <a:rPr lang="zh-CN" altLang="zh-CN" sz="1400" kern="100" dirty="0" smtClean="0">
                <a:latin typeface="+mn-ea"/>
                <a:cs typeface="Times New Roman" panose="02020603050405020304" pitchFamily="18" charset="0"/>
              </a:rPr>
              <a:t>“</a:t>
            </a:r>
            <a:r>
              <a:rPr lang="en-US" altLang="zh-CN" sz="1400" kern="100" dirty="0" smtClean="0">
                <a:latin typeface="+mn-ea"/>
                <a:cs typeface="Times New Roman" panose="02020603050405020304" pitchFamily="18" charset="0"/>
              </a:rPr>
              <a:t>AI</a:t>
            </a:r>
            <a:r>
              <a:rPr lang="zh-CN" altLang="en-US" sz="1400" kern="100" dirty="0" smtClean="0">
                <a:latin typeface="+mn-ea"/>
                <a:cs typeface="Times New Roman" panose="02020603050405020304" pitchFamily="18" charset="0"/>
              </a:rPr>
              <a:t>摄像机</a:t>
            </a:r>
            <a:r>
              <a:rPr lang="zh-CN" altLang="zh-CN" sz="1400" kern="100" dirty="0" smtClean="0">
                <a:latin typeface="+mn-ea"/>
                <a:cs typeface="Times New Roman" panose="02020603050405020304" pitchFamily="18" charset="0"/>
              </a:rPr>
              <a:t>”采集</a:t>
            </a:r>
            <a:r>
              <a:rPr lang="zh-CN" altLang="en-US" sz="1400" kern="100" dirty="0" smtClean="0">
                <a:latin typeface="+mn-ea"/>
                <a:cs typeface="Times New Roman" panose="02020603050405020304" pitchFamily="18" charset="0"/>
              </a:rPr>
              <a:t>人脸</a:t>
            </a:r>
            <a:r>
              <a:rPr lang="zh-CN" altLang="zh-CN" sz="1400" kern="100" dirty="0" smtClean="0">
                <a:latin typeface="+mn-ea"/>
                <a:cs typeface="Times New Roman" panose="02020603050405020304" pitchFamily="18" charset="0"/>
              </a:rPr>
              <a:t>和</a:t>
            </a:r>
            <a:r>
              <a:rPr lang="zh-CN" altLang="zh-CN" sz="1400" kern="100" dirty="0">
                <a:latin typeface="+mn-ea"/>
                <a:cs typeface="Times New Roman" panose="02020603050405020304" pitchFamily="18" charset="0"/>
              </a:rPr>
              <a:t>后端智能分析设备，实现宿舍“刷脸”考勤</a:t>
            </a:r>
            <a:r>
              <a:rPr lang="zh-CN" altLang="zh-CN" sz="1400" kern="100" dirty="0" smtClean="0">
                <a:latin typeface="+mn-ea"/>
                <a:cs typeface="Times New Roman" panose="02020603050405020304" pitchFamily="18" charset="0"/>
              </a:rPr>
              <a:t>，提高</a:t>
            </a:r>
            <a:r>
              <a:rPr lang="zh-CN" altLang="zh-CN" sz="1400" kern="100" dirty="0">
                <a:latin typeface="+mn-ea"/>
                <a:cs typeface="Times New Roman" panose="02020603050405020304" pitchFamily="18" charset="0"/>
              </a:rPr>
              <a:t>学生就宿管理能力</a:t>
            </a:r>
            <a:r>
              <a:rPr lang="zh-CN" altLang="zh-CN" sz="1400" kern="100" dirty="0" smtClean="0">
                <a:latin typeface="+mn-ea"/>
                <a:cs typeface="Times New Roman" panose="02020603050405020304" pitchFamily="18" charset="0"/>
              </a:rPr>
              <a:t>。</a:t>
            </a:r>
            <a:endParaRPr lang="zh-CN" altLang="zh-CN" sz="1400" kern="100" dirty="0">
              <a:latin typeface="+mn-ea"/>
              <a:cs typeface="Times New Roman" panose="02020603050405020304" pitchFamily="18" charset="0"/>
            </a:endParaRPr>
          </a:p>
        </p:txBody>
      </p:sp>
    </p:spTree>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video>
              <p:cMediaNode vol="80000">
                <p:cTn id="13" fill="hold" display="0">
                  <p:stCondLst>
                    <p:cond delay="indefinite"/>
                  </p:stCondLst>
                </p:cTn>
                <p:tgtEl>
                  <p:spTgt spid="6"/>
                </p:tgtEl>
              </p:cMediaNode>
            </p:vide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smtClean="0"/>
              <a:t>晋安区报警联网</a:t>
            </a:r>
            <a:endParaRPr lang="zh-CN" altLang="en-US" dirty="0"/>
          </a:p>
        </p:txBody>
      </p:sp>
      <p:sp>
        <p:nvSpPr>
          <p:cNvPr id="3" name="矩形 2"/>
          <p:cNvSpPr/>
          <p:nvPr/>
        </p:nvSpPr>
        <p:spPr>
          <a:xfrm>
            <a:off x="6753572" y="4796645"/>
            <a:ext cx="4659394" cy="1661993"/>
          </a:xfrm>
          <a:prstGeom prst="rect">
            <a:avLst/>
          </a:prstGeom>
        </p:spPr>
        <p:txBody>
          <a:bodyPr wrap="square">
            <a:spAutoFit/>
          </a:bodyPr>
          <a:lstStyle/>
          <a:p>
            <a:pPr>
              <a:lnSpc>
                <a:spcPct val="150000"/>
              </a:lnSpc>
            </a:pPr>
            <a:r>
              <a:rPr lang="zh-CN" altLang="en-US" sz="2000" b="1" dirty="0" smtClean="0">
                <a:solidFill>
                  <a:srgbClr val="C00000"/>
                </a:solidFill>
                <a:latin typeface="微软雅黑" panose="020B0503020204020204" pitchFamily="34" charset="-122"/>
                <a:ea typeface="微软雅黑" panose="020B0503020204020204" pitchFamily="34" charset="-122"/>
              </a:rPr>
              <a:t>人防：</a:t>
            </a:r>
            <a:endParaRPr lang="en-US" altLang="zh-CN" sz="2000" b="1" dirty="0" smtClean="0">
              <a:solidFill>
                <a:srgbClr val="C00000"/>
              </a:solidFill>
              <a:latin typeface="微软雅黑" panose="020B0503020204020204" pitchFamily="34" charset="-122"/>
              <a:ea typeface="微软雅黑" panose="020B0503020204020204" pitchFamily="34" charset="-122"/>
            </a:endParaRPr>
          </a:p>
          <a:p>
            <a:pPr>
              <a:lnSpc>
                <a:spcPct val="150000"/>
              </a:lnSpc>
            </a:pPr>
            <a:r>
              <a:rPr lang="zh-CN" altLang="en-US" sz="1600" dirty="0" smtClean="0">
                <a:solidFill>
                  <a:srgbClr val="C00000"/>
                </a:solidFill>
                <a:latin typeface="微软雅黑" panose="020B0503020204020204" pitchFamily="34" charset="-122"/>
                <a:ea typeface="微软雅黑" panose="020B0503020204020204" pitchFamily="34" charset="-122"/>
              </a:rPr>
              <a:t>校园</a:t>
            </a:r>
            <a:r>
              <a:rPr lang="zh-CN" altLang="en-US" sz="1600" dirty="0">
                <a:solidFill>
                  <a:srgbClr val="C00000"/>
                </a:solidFill>
                <a:latin typeface="微软雅黑" panose="020B0503020204020204" pitchFamily="34" charset="-122"/>
                <a:ea typeface="微软雅黑" panose="020B0503020204020204" pitchFamily="34" charset="-122"/>
              </a:rPr>
              <a:t>周边治安巡防</a:t>
            </a:r>
            <a:r>
              <a:rPr lang="zh-CN" altLang="en-US" sz="1600" dirty="0" smtClean="0">
                <a:solidFill>
                  <a:srgbClr val="C00000"/>
                </a:solidFill>
                <a:latin typeface="微软雅黑" panose="020B0503020204020204" pitchFamily="34" charset="-122"/>
                <a:ea typeface="微软雅黑" panose="020B0503020204020204" pitchFamily="34" charset="-122"/>
              </a:rPr>
              <a:t>队</a:t>
            </a:r>
            <a:r>
              <a:rPr lang="zh-CN" altLang="en-US" sz="1600" dirty="0" smtClean="0">
                <a:latin typeface="微软雅黑" panose="020B0503020204020204" pitchFamily="34" charset="-122"/>
                <a:ea typeface="微软雅黑" panose="020B0503020204020204" pitchFamily="34" charset="-122"/>
              </a:rPr>
              <a:t>在</a:t>
            </a:r>
            <a:r>
              <a:rPr lang="zh-CN" altLang="en-US" sz="1600" dirty="0">
                <a:latin typeface="微软雅黑" panose="020B0503020204020204" pitchFamily="34" charset="-122"/>
                <a:ea typeface="微软雅黑" panose="020B0503020204020204" pitchFamily="34" charset="-122"/>
              </a:rPr>
              <a:t>学生在校期间，特别是上学、放学时段，对校园周边进行不间断</a:t>
            </a:r>
            <a:r>
              <a:rPr lang="zh-CN" altLang="en-US" sz="1600" dirty="0" smtClean="0">
                <a:latin typeface="微软雅黑" panose="020B0503020204020204" pitchFamily="34" charset="-122"/>
                <a:ea typeface="微软雅黑" panose="020B0503020204020204" pitchFamily="34" charset="-122"/>
              </a:rPr>
              <a:t>巡逻，一旦</a:t>
            </a:r>
            <a:r>
              <a:rPr lang="zh-CN" altLang="en-US" sz="1600" dirty="0">
                <a:latin typeface="微软雅黑" panose="020B0503020204020204" pitchFamily="34" charset="-122"/>
                <a:ea typeface="微软雅黑" panose="020B0503020204020204" pitchFamily="34" charset="-122"/>
              </a:rPr>
              <a:t>发现异常情况，立即根据部署启动应急处置预案</a:t>
            </a:r>
            <a:r>
              <a:rPr lang="zh-CN" altLang="en-US" sz="1600" dirty="0" smtClean="0">
                <a:latin typeface="微软雅黑" panose="020B0503020204020204" pitchFamily="34" charset="-122"/>
                <a:ea typeface="微软雅黑" panose="020B0503020204020204" pitchFamily="34" charset="-122"/>
              </a:rPr>
              <a:t>。</a:t>
            </a:r>
            <a:endParaRPr lang="zh-CN" altLang="en-US" sz="1600" dirty="0">
              <a:latin typeface="微软雅黑" panose="020B0503020204020204" pitchFamily="34" charset="-122"/>
              <a:ea typeface="微软雅黑" panose="020B0503020204020204" pitchFamily="34" charset="-122"/>
            </a:endParaRPr>
          </a:p>
        </p:txBody>
      </p:sp>
      <p:sp>
        <p:nvSpPr>
          <p:cNvPr id="4" name="矩形 3"/>
          <p:cNvSpPr/>
          <p:nvPr/>
        </p:nvSpPr>
        <p:spPr>
          <a:xfrm>
            <a:off x="850378" y="4796645"/>
            <a:ext cx="5721243" cy="1661993"/>
          </a:xfrm>
          <a:prstGeom prst="rect">
            <a:avLst/>
          </a:prstGeom>
        </p:spPr>
        <p:txBody>
          <a:bodyPr wrap="square">
            <a:spAutoFit/>
          </a:bodyPr>
          <a:lstStyle/>
          <a:p>
            <a:pPr>
              <a:lnSpc>
                <a:spcPct val="150000"/>
              </a:lnSpc>
            </a:pPr>
            <a:r>
              <a:rPr lang="zh-CN" altLang="en-US" sz="2000" b="1" dirty="0">
                <a:solidFill>
                  <a:srgbClr val="C00000"/>
                </a:solidFill>
                <a:latin typeface="微软雅黑" panose="020B0503020204020204" pitchFamily="34" charset="-122"/>
                <a:ea typeface="微软雅黑" panose="020B0503020204020204" pitchFamily="34" charset="-122"/>
              </a:rPr>
              <a:t>技</a:t>
            </a:r>
            <a:r>
              <a:rPr lang="zh-CN" altLang="en-US" sz="2000" b="1" dirty="0" smtClean="0">
                <a:solidFill>
                  <a:srgbClr val="C00000"/>
                </a:solidFill>
                <a:latin typeface="微软雅黑" panose="020B0503020204020204" pitchFamily="34" charset="-122"/>
                <a:ea typeface="微软雅黑" panose="020B0503020204020204" pitchFamily="34" charset="-122"/>
              </a:rPr>
              <a:t>防：</a:t>
            </a:r>
            <a:endParaRPr lang="en-US" altLang="zh-CN" sz="2000" b="1" dirty="0" smtClean="0">
              <a:solidFill>
                <a:srgbClr val="C00000"/>
              </a:solidFill>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u"/>
            </a:pPr>
            <a:r>
              <a:rPr lang="zh-CN" altLang="en-US" sz="1600" dirty="0" smtClean="0">
                <a:latin typeface="微软雅黑" panose="020B0503020204020204" pitchFamily="34" charset="-122"/>
                <a:ea typeface="微软雅黑" panose="020B0503020204020204" pitchFamily="34" charset="-122"/>
              </a:rPr>
              <a:t>海康一</a:t>
            </a:r>
            <a:r>
              <a:rPr lang="zh-CN" altLang="en-US" sz="1600" dirty="0">
                <a:latin typeface="微软雅黑" panose="020B0503020204020204" pitchFamily="34" charset="-122"/>
                <a:ea typeface="微软雅黑" panose="020B0503020204020204" pitchFamily="34" charset="-122"/>
              </a:rPr>
              <a:t>键式报警</a:t>
            </a:r>
            <a:r>
              <a:rPr lang="zh-CN" altLang="en-US" sz="1600" dirty="0" smtClean="0">
                <a:latin typeface="微软雅黑" panose="020B0503020204020204" pitchFamily="34" charset="-122"/>
                <a:ea typeface="微软雅黑" panose="020B0503020204020204" pitchFamily="34" charset="-122"/>
              </a:rPr>
              <a:t>装置</a:t>
            </a:r>
            <a:r>
              <a:rPr lang="zh-CN" altLang="en-US" sz="1600" dirty="0" smtClean="0">
                <a:solidFill>
                  <a:srgbClr val="C00000"/>
                </a:solidFill>
                <a:latin typeface="微软雅黑" panose="020B0503020204020204" pitchFamily="34" charset="-122"/>
                <a:ea typeface="微软雅黑" panose="020B0503020204020204" pitchFamily="34" charset="-122"/>
              </a:rPr>
              <a:t>一</a:t>
            </a:r>
            <a:r>
              <a:rPr lang="zh-CN" altLang="en-US" sz="1600" dirty="0">
                <a:solidFill>
                  <a:srgbClr val="C00000"/>
                </a:solidFill>
                <a:latin typeface="微软雅黑" panose="020B0503020204020204" pitchFamily="34" charset="-122"/>
                <a:ea typeface="微软雅黑" panose="020B0503020204020204" pitchFamily="34" charset="-122"/>
              </a:rPr>
              <a:t>键触发</a:t>
            </a:r>
            <a:r>
              <a:rPr lang="zh-CN" altLang="en-US" sz="1600" dirty="0" smtClean="0">
                <a:solidFill>
                  <a:srgbClr val="C00000"/>
                </a:solidFill>
                <a:latin typeface="微软雅黑" panose="020B0503020204020204" pitchFamily="34" charset="-122"/>
                <a:ea typeface="微软雅黑" panose="020B0503020204020204" pitchFamily="34" charset="-122"/>
              </a:rPr>
              <a:t>报警、</a:t>
            </a:r>
            <a:r>
              <a:rPr lang="zh-CN" altLang="en-US" sz="1600" dirty="0" smtClean="0">
                <a:latin typeface="微软雅黑" panose="020B0503020204020204" pitchFamily="34" charset="-122"/>
                <a:ea typeface="微软雅黑" panose="020B0503020204020204" pitchFamily="34" charset="-122"/>
              </a:rPr>
              <a:t>音</a:t>
            </a:r>
            <a:r>
              <a:rPr lang="zh-CN" altLang="en-US" sz="1600" dirty="0">
                <a:latin typeface="微软雅黑" panose="020B0503020204020204" pitchFamily="34" charset="-122"/>
                <a:ea typeface="微软雅黑" panose="020B0503020204020204" pitchFamily="34" charset="-122"/>
              </a:rPr>
              <a:t>视频对讲</a:t>
            </a:r>
            <a:endParaRPr lang="en-US" altLang="zh-CN" sz="1600" dirty="0" smtClean="0">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u"/>
            </a:pPr>
            <a:r>
              <a:rPr lang="zh-CN" altLang="en-US" sz="1600" dirty="0" smtClean="0">
                <a:latin typeface="微软雅黑" panose="020B0503020204020204" pitchFamily="34" charset="-122"/>
                <a:ea typeface="微软雅黑" panose="020B0503020204020204" pitchFamily="34" charset="-122"/>
              </a:rPr>
              <a:t>报警</a:t>
            </a:r>
            <a:r>
              <a:rPr lang="zh-CN" altLang="en-US" sz="1600" dirty="0">
                <a:latin typeface="微软雅黑" panose="020B0503020204020204" pitchFamily="34" charset="-122"/>
                <a:ea typeface="微软雅黑" panose="020B0503020204020204" pitchFamily="34" charset="-122"/>
              </a:rPr>
              <a:t>接警平台</a:t>
            </a:r>
            <a:r>
              <a:rPr lang="en-US" altLang="zh-CN" sz="1600" dirty="0">
                <a:latin typeface="微软雅黑" panose="020B0503020204020204" pitchFamily="34" charset="-122"/>
                <a:ea typeface="微软雅黑" panose="020B0503020204020204" pitchFamily="34" charset="-122"/>
              </a:rPr>
              <a:t>A100</a:t>
            </a:r>
            <a:r>
              <a:rPr lang="zh-CN" altLang="en-US" sz="1600" dirty="0">
                <a:latin typeface="微软雅黑" panose="020B0503020204020204" pitchFamily="34" charset="-122"/>
                <a:ea typeface="微软雅黑" panose="020B0503020204020204" pitchFamily="34" charset="-122"/>
              </a:rPr>
              <a:t>实时接警</a:t>
            </a:r>
            <a:r>
              <a:rPr lang="zh-CN" altLang="en-US" sz="1600" dirty="0" smtClean="0">
                <a:latin typeface="微软雅黑" panose="020B0503020204020204" pitchFamily="34" charset="-122"/>
                <a:ea typeface="微软雅黑" panose="020B0503020204020204" pitchFamily="34" charset="-122"/>
              </a:rPr>
              <a:t>，视频</a:t>
            </a:r>
            <a:r>
              <a:rPr lang="zh-CN" altLang="en-US" sz="1600" dirty="0">
                <a:latin typeface="微软雅黑" panose="020B0503020204020204" pitchFamily="34" charset="-122"/>
                <a:ea typeface="微软雅黑" panose="020B0503020204020204" pitchFamily="34" charset="-122"/>
              </a:rPr>
              <a:t>复核、地图定位等功能</a:t>
            </a:r>
            <a:r>
              <a:rPr lang="zh-CN" altLang="en-US" sz="1600" dirty="0" smtClean="0">
                <a:latin typeface="微软雅黑" panose="020B0503020204020204" pitchFamily="34" charset="-122"/>
                <a:ea typeface="微软雅黑" panose="020B0503020204020204" pitchFamily="34" charset="-122"/>
              </a:rPr>
              <a:t>。</a:t>
            </a:r>
            <a:endParaRPr lang="en-US" altLang="zh-CN" sz="1600" dirty="0" smtClean="0">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u"/>
            </a:pPr>
            <a:r>
              <a:rPr lang="zh-CN" altLang="en-US" sz="1600" dirty="0" smtClean="0">
                <a:latin typeface="微软雅黑" panose="020B0503020204020204" pitchFamily="34" charset="-122"/>
                <a:ea typeface="微软雅黑" panose="020B0503020204020204" pitchFamily="34" charset="-122"/>
              </a:rPr>
              <a:t>加</a:t>
            </a:r>
            <a:r>
              <a:rPr lang="zh-CN" altLang="en-US" sz="1600" dirty="0">
                <a:latin typeface="微软雅黑" panose="020B0503020204020204" pitchFamily="34" charset="-122"/>
                <a:ea typeface="微软雅黑" panose="020B0503020204020204" pitchFamily="34" charset="-122"/>
              </a:rPr>
              <a:t>挂运营</a:t>
            </a:r>
            <a:r>
              <a:rPr lang="zh-CN" altLang="en-US" sz="1600" dirty="0" smtClean="0">
                <a:latin typeface="微软雅黑" panose="020B0503020204020204" pitchFamily="34" charset="-122"/>
                <a:ea typeface="微软雅黑" panose="020B0503020204020204" pitchFamily="34" charset="-122"/>
              </a:rPr>
              <a:t>商无线</a:t>
            </a:r>
            <a:r>
              <a:rPr lang="en-US" altLang="zh-CN" sz="1600" dirty="0">
                <a:latin typeface="微软雅黑" panose="020B0503020204020204" pitchFamily="34" charset="-122"/>
                <a:ea typeface="微软雅黑" panose="020B0503020204020204" pitchFamily="34" charset="-122"/>
              </a:rPr>
              <a:t>AP</a:t>
            </a:r>
            <a:r>
              <a:rPr lang="zh-CN" altLang="en-US" sz="1600" dirty="0">
                <a:latin typeface="微软雅黑" panose="020B0503020204020204" pitchFamily="34" charset="-122"/>
                <a:ea typeface="微软雅黑" panose="020B0503020204020204" pitchFamily="34" charset="-122"/>
              </a:rPr>
              <a:t>，提供免费无线公共</a:t>
            </a:r>
            <a:r>
              <a:rPr lang="en-US" altLang="zh-CN" sz="1600" dirty="0">
                <a:latin typeface="微软雅黑" panose="020B0503020204020204" pitchFamily="34" charset="-122"/>
                <a:ea typeface="微软雅黑" panose="020B0503020204020204" pitchFamily="34" charset="-122"/>
              </a:rPr>
              <a:t>WIFI</a:t>
            </a:r>
            <a:r>
              <a:rPr lang="zh-CN" altLang="en-US" sz="1600" dirty="0">
                <a:latin typeface="微软雅黑" panose="020B0503020204020204" pitchFamily="34" charset="-122"/>
                <a:ea typeface="微软雅黑" panose="020B0503020204020204" pitchFamily="34" charset="-122"/>
              </a:rPr>
              <a:t>服务</a:t>
            </a:r>
            <a:r>
              <a:rPr lang="zh-CN" altLang="en-US" sz="1600" dirty="0" smtClean="0">
                <a:latin typeface="微软雅黑" panose="020B0503020204020204" pitchFamily="34" charset="-122"/>
                <a:ea typeface="微软雅黑" panose="020B0503020204020204" pitchFamily="34" charset="-122"/>
              </a:rPr>
              <a:t>。</a:t>
            </a:r>
            <a:endParaRPr lang="en-US" altLang="zh-CN" sz="1600" dirty="0" smtClean="0">
              <a:latin typeface="微软雅黑" panose="020B0503020204020204" pitchFamily="34" charset="-122"/>
              <a:ea typeface="微软雅黑" panose="020B0503020204020204" pitchFamily="34" charset="-122"/>
            </a:endParaRPr>
          </a:p>
        </p:txBody>
      </p:sp>
      <p:pic>
        <p:nvPicPr>
          <p:cNvPr id="5"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739337" y="1545162"/>
            <a:ext cx="5249311" cy="27113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45836" y="1545162"/>
            <a:ext cx="5588194" cy="27113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slow">
    <p:push dir="u"/>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smtClean="0"/>
              <a:t>旬邑县教育局联网</a:t>
            </a:r>
            <a:endParaRPr lang="zh-CN" altLang="en-US" dirty="0"/>
          </a:p>
        </p:txBody>
      </p:sp>
      <p:sp>
        <p:nvSpPr>
          <p:cNvPr id="3" name="TextBox 5"/>
          <p:cNvSpPr txBox="1"/>
          <p:nvPr/>
        </p:nvSpPr>
        <p:spPr>
          <a:xfrm>
            <a:off x="372904" y="3918858"/>
            <a:ext cx="11515411" cy="2801793"/>
          </a:xfrm>
          <a:prstGeom prst="rect">
            <a:avLst/>
          </a:prstGeom>
          <a:noFill/>
        </p:spPr>
        <p:txBody>
          <a:bodyPr wrap="square" rtlCol="0">
            <a:spAutoFit/>
          </a:bodyPr>
          <a:lstStyle/>
          <a:p>
            <a:pPr>
              <a:lnSpc>
                <a:spcPct val="150000"/>
              </a:lnSpc>
            </a:pPr>
            <a:r>
              <a:rPr lang="zh-CN" altLang="en-US" sz="1465" b="1" dirty="0">
                <a:latin typeface="+mn-ea"/>
              </a:rPr>
              <a:t>      </a:t>
            </a:r>
            <a:r>
              <a:rPr lang="zh-CN" altLang="en-US" sz="1465" b="1" dirty="0" smtClean="0">
                <a:latin typeface="+mn-ea"/>
              </a:rPr>
              <a:t> 旬</a:t>
            </a:r>
            <a:r>
              <a:rPr lang="zh-CN" altLang="en-US" sz="1465" b="1" dirty="0">
                <a:latin typeface="+mn-ea"/>
              </a:rPr>
              <a:t>邑县教育局</a:t>
            </a:r>
            <a:r>
              <a:rPr lang="zh-CN" altLang="en-US" sz="1465" dirty="0">
                <a:latin typeface="+mn-ea"/>
              </a:rPr>
              <a:t>，设在被誉为“中国的金字塔之都”的咸阳，拥有初级中学</a:t>
            </a:r>
            <a:r>
              <a:rPr lang="en-US" altLang="zh-CN" sz="1465" dirty="0">
                <a:latin typeface="+mn-ea"/>
              </a:rPr>
              <a:t>15</a:t>
            </a:r>
            <a:r>
              <a:rPr lang="zh-CN" altLang="en-US" sz="1465" dirty="0">
                <a:latin typeface="+mn-ea"/>
              </a:rPr>
              <a:t>所、高级中学</a:t>
            </a:r>
            <a:r>
              <a:rPr lang="en-US" altLang="zh-CN" sz="1465" dirty="0">
                <a:latin typeface="+mn-ea"/>
              </a:rPr>
              <a:t>1</a:t>
            </a:r>
            <a:r>
              <a:rPr lang="zh-CN" altLang="en-US" sz="1465" dirty="0">
                <a:latin typeface="+mn-ea"/>
              </a:rPr>
              <a:t>所、职业中学</a:t>
            </a:r>
            <a:r>
              <a:rPr lang="en-US" altLang="zh-CN" sz="1465" dirty="0">
                <a:latin typeface="+mn-ea"/>
              </a:rPr>
              <a:t>1</a:t>
            </a:r>
            <a:r>
              <a:rPr lang="zh-CN" altLang="en-US" sz="1465" dirty="0">
                <a:latin typeface="+mn-ea"/>
              </a:rPr>
              <a:t>所、小学</a:t>
            </a:r>
            <a:r>
              <a:rPr lang="en-US" altLang="zh-CN" sz="1465" dirty="0">
                <a:latin typeface="+mn-ea"/>
              </a:rPr>
              <a:t>99</a:t>
            </a:r>
            <a:r>
              <a:rPr lang="zh-CN" altLang="en-US" sz="1465" dirty="0">
                <a:latin typeface="+mn-ea"/>
              </a:rPr>
              <a:t>所、幼儿园</a:t>
            </a:r>
            <a:r>
              <a:rPr lang="en-US" altLang="zh-CN" sz="1465" dirty="0">
                <a:latin typeface="+mn-ea"/>
              </a:rPr>
              <a:t>29</a:t>
            </a:r>
            <a:r>
              <a:rPr lang="zh-CN" altLang="en-US" sz="1465" dirty="0">
                <a:latin typeface="+mn-ea"/>
              </a:rPr>
              <a:t>所。</a:t>
            </a:r>
            <a:endParaRPr lang="en-US" altLang="zh-CN" sz="1465" dirty="0">
              <a:latin typeface="+mn-ea"/>
            </a:endParaRPr>
          </a:p>
          <a:p>
            <a:pPr>
              <a:lnSpc>
                <a:spcPct val="150000"/>
              </a:lnSpc>
            </a:pPr>
            <a:r>
              <a:rPr lang="en-US" altLang="zh-CN" sz="1465" dirty="0">
                <a:latin typeface="+mn-ea"/>
              </a:rPr>
              <a:t>      </a:t>
            </a:r>
            <a:r>
              <a:rPr lang="zh-CN" altLang="en-US" sz="1465" dirty="0" smtClean="0">
                <a:latin typeface="+mn-ea"/>
              </a:rPr>
              <a:t>为</a:t>
            </a:r>
            <a:r>
              <a:rPr lang="zh-CN" altLang="en-US" sz="1465" dirty="0">
                <a:latin typeface="+mn-ea"/>
              </a:rPr>
              <a:t>加强学校的安全风险防控建设，旬邑县教育局采用</a:t>
            </a:r>
            <a:r>
              <a:rPr lang="zh-CN" altLang="en-US" sz="1465" b="1" dirty="0">
                <a:solidFill>
                  <a:srgbClr val="FF0000"/>
                </a:solidFill>
                <a:latin typeface="+mn-ea"/>
              </a:rPr>
              <a:t>海康威视视频监控系统、人脸识别系统、阳光厨房系统（温湿度相机、防油污相机、人脸门禁）、校园全局黑名单防范系统（全局摄像机</a:t>
            </a:r>
            <a:r>
              <a:rPr lang="en-US" altLang="zh-CN" sz="1465" b="1" dirty="0">
                <a:solidFill>
                  <a:srgbClr val="FF0000"/>
                </a:solidFill>
                <a:latin typeface="+mn-ea"/>
              </a:rPr>
              <a:t>+</a:t>
            </a:r>
            <a:r>
              <a:rPr lang="zh-CN" altLang="en-US" sz="1465" b="1" dirty="0">
                <a:solidFill>
                  <a:srgbClr val="FF0000"/>
                </a:solidFill>
                <a:latin typeface="+mn-ea"/>
              </a:rPr>
              <a:t>人</a:t>
            </a:r>
            <a:r>
              <a:rPr lang="zh-CN" altLang="en-US" sz="1465" b="1" dirty="0" smtClean="0">
                <a:solidFill>
                  <a:srgbClr val="FF0000"/>
                </a:solidFill>
                <a:latin typeface="+mn-ea"/>
              </a:rPr>
              <a:t>脸小超</a:t>
            </a:r>
            <a:r>
              <a:rPr lang="zh-CN" altLang="en-US" sz="1465" b="1" dirty="0">
                <a:solidFill>
                  <a:srgbClr val="FF0000"/>
                </a:solidFill>
                <a:latin typeface="+mn-ea"/>
              </a:rPr>
              <a:t>脑）、周界防误报系统、紧急报警系统（报警柱）、智能访客系统、楼梯踩踏预警系统，</a:t>
            </a:r>
            <a:r>
              <a:rPr lang="zh-CN" altLang="zh-CN" sz="1465" dirty="0">
                <a:latin typeface="+mn-ea"/>
              </a:rPr>
              <a:t>全面构筑</a:t>
            </a:r>
            <a:r>
              <a:rPr lang="zh-CN" altLang="en-US" sz="1465" dirty="0">
                <a:latin typeface="+mn-ea"/>
              </a:rPr>
              <a:t>所属区域学校端</a:t>
            </a:r>
            <a:r>
              <a:rPr lang="zh-CN" altLang="zh-CN" sz="1465" dirty="0">
                <a:latin typeface="+mn-ea"/>
              </a:rPr>
              <a:t>人防物防技防的立体化安全防护网</a:t>
            </a:r>
            <a:r>
              <a:rPr lang="zh-CN" altLang="en-US" sz="1465" dirty="0">
                <a:latin typeface="+mn-ea"/>
              </a:rPr>
              <a:t>。</a:t>
            </a:r>
            <a:endParaRPr lang="en-US" altLang="zh-CN" sz="1465" dirty="0">
              <a:latin typeface="+mn-ea"/>
            </a:endParaRPr>
          </a:p>
          <a:p>
            <a:pPr>
              <a:lnSpc>
                <a:spcPct val="150000"/>
              </a:lnSpc>
            </a:pPr>
            <a:r>
              <a:rPr lang="en-US" altLang="zh-CN" sz="1465" dirty="0">
                <a:latin typeface="+mn-ea"/>
              </a:rPr>
              <a:t>      </a:t>
            </a:r>
            <a:r>
              <a:rPr lang="zh-CN" altLang="en-US" sz="1465" dirty="0">
                <a:latin typeface="+mn-ea"/>
              </a:rPr>
              <a:t>教育局</a:t>
            </a:r>
            <a:r>
              <a:rPr lang="zh-CN" altLang="en-US" sz="1465" dirty="0" smtClean="0">
                <a:latin typeface="+mn-ea"/>
              </a:rPr>
              <a:t>通过</a:t>
            </a:r>
            <a:r>
              <a:rPr lang="zh-CN" altLang="en-US" sz="1465" dirty="0">
                <a:latin typeface="+mn-ea"/>
              </a:rPr>
              <a:t>采用</a:t>
            </a:r>
            <a:r>
              <a:rPr lang="zh-CN" altLang="en-US" sz="1465" b="1" dirty="0">
                <a:solidFill>
                  <a:srgbClr val="FF0000"/>
                </a:solidFill>
                <a:latin typeface="+mn-ea"/>
              </a:rPr>
              <a:t>中心云存储系统实现学校重要点位数据的二次存储</a:t>
            </a:r>
            <a:r>
              <a:rPr lang="zh-CN" altLang="en-US" sz="1465" b="1" dirty="0" smtClean="0">
                <a:solidFill>
                  <a:srgbClr val="FF0000"/>
                </a:solidFill>
                <a:latin typeface="+mn-ea"/>
              </a:rPr>
              <a:t>，</a:t>
            </a:r>
            <a:r>
              <a:rPr lang="zh-CN" altLang="en-US" sz="1465" b="1" dirty="0">
                <a:solidFill>
                  <a:srgbClr val="FF0000"/>
                </a:solidFill>
                <a:latin typeface="+mn-ea"/>
              </a:rPr>
              <a:t>人</a:t>
            </a:r>
            <a:r>
              <a:rPr lang="zh-CN" altLang="en-US" sz="1465" b="1" dirty="0" smtClean="0">
                <a:solidFill>
                  <a:srgbClr val="FF0000"/>
                </a:solidFill>
                <a:latin typeface="+mn-ea"/>
              </a:rPr>
              <a:t>脸分析服务器和视频结构化服务器实现</a:t>
            </a:r>
            <a:r>
              <a:rPr lang="zh-CN" altLang="zh-CN" sz="1465" b="1" dirty="0">
                <a:solidFill>
                  <a:srgbClr val="FF0000"/>
                </a:solidFill>
                <a:latin typeface="+mn-ea"/>
              </a:rPr>
              <a:t>学校联网视频数据</a:t>
            </a:r>
            <a:r>
              <a:rPr lang="zh-CN" altLang="en-US" sz="1465" b="1" dirty="0">
                <a:solidFill>
                  <a:srgbClr val="FF0000"/>
                </a:solidFill>
                <a:latin typeface="+mn-ea"/>
              </a:rPr>
              <a:t>的结构化统计分析，</a:t>
            </a:r>
            <a:r>
              <a:rPr lang="en-US" altLang="zh-CN" sz="1465" b="1" dirty="0">
                <a:solidFill>
                  <a:srgbClr val="FF0000"/>
                </a:solidFill>
                <a:latin typeface="+mn-ea"/>
              </a:rPr>
              <a:t>2.5</a:t>
            </a:r>
            <a:r>
              <a:rPr lang="zh-CN" altLang="en-US" sz="1465" b="1" dirty="0">
                <a:solidFill>
                  <a:srgbClr val="FF0000"/>
                </a:solidFill>
                <a:latin typeface="+mn-ea"/>
              </a:rPr>
              <a:t>维</a:t>
            </a:r>
            <a:r>
              <a:rPr lang="en-US" altLang="zh-CN" sz="1465" b="1" dirty="0">
                <a:solidFill>
                  <a:srgbClr val="FF0000"/>
                </a:solidFill>
                <a:latin typeface="+mn-ea"/>
              </a:rPr>
              <a:t>GIS</a:t>
            </a:r>
            <a:r>
              <a:rPr lang="zh-CN" altLang="en-US" sz="1465" b="1" dirty="0">
                <a:solidFill>
                  <a:srgbClr val="FF0000"/>
                </a:solidFill>
                <a:latin typeface="+mn-ea"/>
              </a:rPr>
              <a:t>地图实现所属区域学校的报警可视化、运维可视化和单体学校可视化监管。</a:t>
            </a:r>
            <a:r>
              <a:rPr lang="zh-CN" altLang="en-US" sz="1465" b="1" dirty="0">
                <a:latin typeface="+mn-ea"/>
              </a:rPr>
              <a:t>一期项目实现了</a:t>
            </a:r>
            <a:r>
              <a:rPr lang="en-US" altLang="zh-CN" sz="1465" b="1" dirty="0">
                <a:latin typeface="+mn-ea"/>
              </a:rPr>
              <a:t>94</a:t>
            </a:r>
            <a:r>
              <a:rPr lang="zh-CN" altLang="en-US" sz="1465" b="1" dirty="0">
                <a:latin typeface="+mn-ea"/>
              </a:rPr>
              <a:t>所学校近</a:t>
            </a:r>
            <a:r>
              <a:rPr lang="en-US" altLang="zh-CN" sz="1465" b="1" dirty="0">
                <a:latin typeface="+mn-ea"/>
              </a:rPr>
              <a:t>1000</a:t>
            </a:r>
            <a:r>
              <a:rPr lang="zh-CN" altLang="en-US" sz="1465" b="1" dirty="0">
                <a:latin typeface="+mn-ea"/>
              </a:rPr>
              <a:t>个点位的联网监管，通过对</a:t>
            </a:r>
            <a:r>
              <a:rPr lang="zh-CN" altLang="zh-CN" sz="1465" b="1" dirty="0">
                <a:latin typeface="+mn-ea"/>
              </a:rPr>
              <a:t>所属学校</a:t>
            </a:r>
            <a:r>
              <a:rPr lang="zh-CN" altLang="en-US" sz="1465" b="1" dirty="0">
                <a:latin typeface="+mn-ea"/>
              </a:rPr>
              <a:t>视频数据、</a:t>
            </a:r>
            <a:r>
              <a:rPr lang="zh-CN" altLang="zh-CN" sz="1465" b="1" dirty="0">
                <a:latin typeface="+mn-ea"/>
              </a:rPr>
              <a:t>报警数据、监控设备运维状态的全面联网和统计分析</a:t>
            </a:r>
            <a:r>
              <a:rPr lang="zh-CN" altLang="en-US" sz="1465" b="1" dirty="0">
                <a:latin typeface="+mn-ea"/>
              </a:rPr>
              <a:t>，有效的</a:t>
            </a:r>
            <a:r>
              <a:rPr lang="zh-CN" altLang="zh-CN" sz="1465" b="1" dirty="0">
                <a:latin typeface="+mn-ea"/>
              </a:rPr>
              <a:t>推动</a:t>
            </a:r>
            <a:r>
              <a:rPr lang="zh-CN" altLang="en-US" sz="1465" b="1" dirty="0">
                <a:latin typeface="+mn-ea"/>
              </a:rPr>
              <a:t>了从</a:t>
            </a:r>
            <a:r>
              <a:rPr lang="zh-CN" altLang="zh-CN" sz="1465" b="1" dirty="0">
                <a:latin typeface="+mn-ea"/>
              </a:rPr>
              <a:t>事后被动处置向事前主动预防</a:t>
            </a:r>
            <a:r>
              <a:rPr lang="zh-CN" altLang="en-US" sz="1465" b="1" dirty="0">
                <a:latin typeface="+mn-ea"/>
              </a:rPr>
              <a:t>的</a:t>
            </a:r>
            <a:r>
              <a:rPr lang="zh-CN" altLang="zh-CN" sz="1465" b="1" dirty="0">
                <a:latin typeface="+mn-ea"/>
              </a:rPr>
              <a:t>转变。</a:t>
            </a:r>
            <a:endParaRPr lang="zh-CN" altLang="zh-CN" sz="1465" b="1" dirty="0">
              <a:latin typeface="+mn-ea"/>
            </a:endParaRPr>
          </a:p>
        </p:txBody>
      </p:sp>
      <p:pic>
        <p:nvPicPr>
          <p:cNvPr id="5" name="图片 4"/>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6883925" y="1200428"/>
            <a:ext cx="4261124" cy="2396882"/>
          </a:xfrm>
          <a:prstGeom prst="rect">
            <a:avLst/>
          </a:prstGeom>
        </p:spPr>
      </p:pic>
      <p:pic>
        <p:nvPicPr>
          <p:cNvPr id="6" name="Picture 2" descr="https://timgsa.baidu.com/timg?image&amp;quality=80&amp;size=b9999_10000&amp;sec=1506576489226&amp;di=f469a421dc8f219ad1d6fe543b515aef&amp;imgtype=0&amp;src=http%3A%2F%2Fbaike.zidiantong.com%2Ffile%2F2011%2F3a86813d81dde542baa167e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2054" y="1138729"/>
            <a:ext cx="3914878" cy="2458581"/>
          </a:xfrm>
          <a:prstGeom prst="rect">
            <a:avLst/>
          </a:prstGeom>
          <a:noFill/>
          <a:ln>
            <a:noFill/>
          </a:ln>
          <a:extLst>
            <a:ext uri="{909E8E84-426E-40DD-AFC4-6F175D3DCCD1}">
              <a14:hiddenFill xmlns:a14="http://schemas.microsoft.com/office/drawing/2010/main">
                <a:solidFill>
                  <a:srgbClr val="FFFFFF"/>
                </a:solidFill>
              </a14:hiddenFill>
            </a:ext>
          </a:extLst>
        </p:spPr>
      </p:pic>
    </p:spTree>
  </p:cSld>
  <p:clrMapOvr>
    <a:masterClrMapping/>
  </p:clrMapOvr>
  <p:transition spd="slow">
    <p:push dir="u"/>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a:t>历</a:t>
            </a:r>
            <a:r>
              <a:rPr lang="zh-CN" altLang="en-US" dirty="0" smtClean="0"/>
              <a:t>城校车</a:t>
            </a:r>
            <a:endParaRPr lang="zh-CN" altLang="en-US" dirty="0"/>
          </a:p>
        </p:txBody>
      </p:sp>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541559" y="1215323"/>
            <a:ext cx="4250370" cy="2930539"/>
          </a:xfrm>
          <a:prstGeom prst="rect">
            <a:avLst/>
          </a:prstGeom>
          <a:ln w="19050">
            <a:noFill/>
          </a:ln>
        </p:spPr>
      </p:pic>
      <p:sp>
        <p:nvSpPr>
          <p:cNvPr id="4" name="矩形 3"/>
          <p:cNvSpPr>
            <a:spLocks noChangeArrowheads="1"/>
          </p:cNvSpPr>
          <p:nvPr/>
        </p:nvSpPr>
        <p:spPr bwMode="auto">
          <a:xfrm>
            <a:off x="582805" y="4463301"/>
            <a:ext cx="10952703" cy="2017475"/>
          </a:xfrm>
          <a:prstGeom prst="rect">
            <a:avLst/>
          </a:prstGeom>
          <a:noFill/>
          <a:ln w="9525">
            <a:noFill/>
            <a:miter lim="800000"/>
          </a:ln>
        </p:spPr>
        <p:txBody>
          <a:bodyPr wrap="square" lIns="68580" tIns="34290" rIns="68580" bIns="34290">
            <a:spAutoFit/>
          </a:bodyPr>
          <a:lstStyle/>
          <a:p>
            <a:pPr marL="0" lvl="1">
              <a:lnSpc>
                <a:spcPct val="150000"/>
              </a:lnSpc>
              <a:spcBef>
                <a:spcPct val="20000"/>
              </a:spcBef>
              <a:buClr>
                <a:schemeClr val="bg1"/>
              </a:buClr>
            </a:pPr>
            <a:r>
              <a:rPr lang="en-US" altLang="zh-CN" sz="1600" dirty="0">
                <a:latin typeface="微软雅黑" panose="020B0503020204020204" pitchFamily="34" charset="-122"/>
                <a:ea typeface="微软雅黑" panose="020B0503020204020204" pitchFamily="34" charset="-122"/>
                <a:sym typeface="微软雅黑" panose="020B0503020204020204" pitchFamily="34" charset="-122"/>
              </a:rPr>
              <a:t> </a:t>
            </a:r>
            <a:r>
              <a:rPr lang="en-US" altLang="zh-CN" sz="1600" dirty="0" smtClean="0">
                <a:latin typeface="微软雅黑" panose="020B0503020204020204" pitchFamily="34" charset="-122"/>
                <a:ea typeface="微软雅黑" panose="020B0503020204020204" pitchFamily="34" charset="-122"/>
                <a:sym typeface="微软雅黑" panose="020B0503020204020204" pitchFamily="34" charset="-122"/>
              </a:rPr>
              <a:t>       </a:t>
            </a:r>
            <a:r>
              <a:rPr lang="zh-CN" altLang="en-US" sz="1600" dirty="0" smtClean="0">
                <a:latin typeface="微软雅黑" panose="020B0503020204020204" pitchFamily="34" charset="-122"/>
                <a:ea typeface="微软雅黑" panose="020B0503020204020204" pitchFamily="34" charset="-122"/>
                <a:sym typeface="微软雅黑" panose="020B0503020204020204" pitchFamily="34" charset="-122"/>
              </a:rPr>
              <a:t>历城区校车联网项目，</a:t>
            </a:r>
            <a:r>
              <a:rPr lang="zh-CN" altLang="en-US" sz="1600" b="1" dirty="0" smtClean="0">
                <a:latin typeface="微软雅黑" panose="020B0503020204020204" pitchFamily="34" charset="-122"/>
                <a:ea typeface="微软雅黑" panose="020B0503020204020204" pitchFamily="34" charset="-122"/>
                <a:sym typeface="微软雅黑" panose="020B0503020204020204" pitchFamily="34" charset="-122"/>
              </a:rPr>
              <a:t>共</a:t>
            </a:r>
            <a:r>
              <a:rPr lang="en-US" altLang="zh-CN" sz="1600" b="1" dirty="0" smtClean="0">
                <a:latin typeface="微软雅黑" panose="020B0503020204020204" pitchFamily="34" charset="-122"/>
                <a:ea typeface="微软雅黑" panose="020B0503020204020204" pitchFamily="34" charset="-122"/>
                <a:sym typeface="微软雅黑" panose="020B0503020204020204" pitchFamily="34" charset="-122"/>
              </a:rPr>
              <a:t>151</a:t>
            </a:r>
            <a:r>
              <a:rPr lang="zh-CN" altLang="en-US" sz="1600" b="1" dirty="0" smtClean="0">
                <a:latin typeface="微软雅黑" panose="020B0503020204020204" pitchFamily="34" charset="-122"/>
                <a:ea typeface="微软雅黑" panose="020B0503020204020204" pitchFamily="34" charset="-122"/>
                <a:sym typeface="微软雅黑" panose="020B0503020204020204" pitchFamily="34" charset="-122"/>
              </a:rPr>
              <a:t>辆校车，每辆校车配置车载</a:t>
            </a:r>
            <a:r>
              <a:rPr lang="en-US" altLang="zh-CN" sz="1600" b="1" dirty="0" smtClean="0">
                <a:latin typeface="微软雅黑" panose="020B0503020204020204" pitchFamily="34" charset="-122"/>
                <a:ea typeface="微软雅黑" panose="020B0503020204020204" pitchFamily="34" charset="-122"/>
                <a:sym typeface="微软雅黑" panose="020B0503020204020204" pitchFamily="34" charset="-122"/>
              </a:rPr>
              <a:t>DVR+</a:t>
            </a:r>
            <a:r>
              <a:rPr lang="zh-CN" altLang="en-US" sz="1600" b="1" dirty="0" smtClean="0">
                <a:latin typeface="微软雅黑" panose="020B0503020204020204" pitchFamily="34" charset="-122"/>
                <a:ea typeface="微软雅黑" panose="020B0503020204020204" pitchFamily="34" charset="-122"/>
                <a:sym typeface="微软雅黑" panose="020B0503020204020204" pitchFamily="34" charset="-122"/>
              </a:rPr>
              <a:t>摄像机，</a:t>
            </a:r>
            <a:r>
              <a:rPr lang="en-US" altLang="zh-CN" sz="1600" b="1" dirty="0" smtClean="0">
                <a:latin typeface="微软雅黑" panose="020B0503020204020204" pitchFamily="34" charset="-122"/>
                <a:ea typeface="微软雅黑" panose="020B0503020204020204" pitchFamily="34" charset="-122"/>
              </a:rPr>
              <a:t>170</a:t>
            </a:r>
            <a:r>
              <a:rPr lang="zh-CN" altLang="zh-CN" sz="1600" b="1" dirty="0" smtClean="0">
                <a:latin typeface="微软雅黑" panose="020B0503020204020204" pitchFamily="34" charset="-122"/>
                <a:ea typeface="微软雅黑" panose="020B0503020204020204" pitchFamily="34" charset="-122"/>
              </a:rPr>
              <a:t>套指纹读卡器，</a:t>
            </a:r>
            <a:r>
              <a:rPr lang="en-US" altLang="zh-CN" sz="1600" b="1" dirty="0" smtClean="0">
                <a:latin typeface="微软雅黑" panose="020B0503020204020204" pitchFamily="34" charset="-122"/>
                <a:ea typeface="微软雅黑" panose="020B0503020204020204" pitchFamily="34" charset="-122"/>
              </a:rPr>
              <a:t>20</a:t>
            </a:r>
            <a:r>
              <a:rPr lang="zh-CN" altLang="zh-CN" sz="1600" b="1" dirty="0" smtClean="0">
                <a:latin typeface="微软雅黑" panose="020B0503020204020204" pitchFamily="34" charset="-122"/>
                <a:ea typeface="微软雅黑" panose="020B0503020204020204" pitchFamily="34" charset="-122"/>
              </a:rPr>
              <a:t>套指纹录入，</a:t>
            </a:r>
            <a:r>
              <a:rPr lang="en-US" altLang="zh-CN" sz="1600" b="1" dirty="0" smtClean="0">
                <a:latin typeface="微软雅黑" panose="020B0503020204020204" pitchFamily="34" charset="-122"/>
                <a:ea typeface="微软雅黑" panose="020B0503020204020204" pitchFamily="34" charset="-122"/>
              </a:rPr>
              <a:t>20</a:t>
            </a:r>
            <a:r>
              <a:rPr lang="zh-CN" altLang="zh-CN" sz="1600" b="1" dirty="0" smtClean="0">
                <a:latin typeface="微软雅黑" panose="020B0503020204020204" pitchFamily="34" charset="-122"/>
                <a:ea typeface="微软雅黑" panose="020B0503020204020204" pitchFamily="34" charset="-122"/>
              </a:rPr>
              <a:t>套发卡器，</a:t>
            </a:r>
            <a:r>
              <a:rPr lang="en-US" altLang="zh-CN" sz="1600" b="1" dirty="0" smtClean="0">
                <a:latin typeface="微软雅黑" panose="020B0503020204020204" pitchFamily="34" charset="-122"/>
                <a:ea typeface="微软雅黑" panose="020B0503020204020204" pitchFamily="34" charset="-122"/>
              </a:rPr>
              <a:t>8000</a:t>
            </a:r>
            <a:r>
              <a:rPr lang="zh-CN" altLang="zh-CN" sz="1600" b="1" dirty="0" smtClean="0">
                <a:latin typeface="微软雅黑" panose="020B0503020204020204" pitchFamily="34" charset="-122"/>
                <a:ea typeface="微软雅黑" panose="020B0503020204020204" pitchFamily="34" charset="-122"/>
              </a:rPr>
              <a:t>张卡</a:t>
            </a:r>
            <a:r>
              <a:rPr lang="zh-CN" altLang="en-US" sz="1600" b="1" dirty="0" smtClean="0">
                <a:latin typeface="微软雅黑" panose="020B0503020204020204" pitchFamily="34" charset="-122"/>
                <a:ea typeface="微软雅黑" panose="020B0503020204020204" pitchFamily="34" charset="-122"/>
              </a:rPr>
              <a:t>，学生上下车需刷卡，实现学生数量统计、防止超员，校车超速、轨迹偏离等事件管理，</a:t>
            </a:r>
            <a:r>
              <a:rPr lang="zh-CN" altLang="en-US" sz="1600" b="1" dirty="0" smtClean="0">
                <a:latin typeface="微软雅黑" panose="020B0503020204020204" pitchFamily="34" charset="-122"/>
                <a:ea typeface="微软雅黑" panose="020B0503020204020204" pitchFamily="34" charset="-122"/>
                <a:sym typeface="微软雅黑" panose="020B0503020204020204" pitchFamily="34" charset="-122"/>
              </a:rPr>
              <a:t>全面提升校车安全科技化管理。</a:t>
            </a:r>
            <a:endParaRPr lang="en-US" altLang="zh-CN" sz="1600" b="1" dirty="0" smtClean="0">
              <a:latin typeface="微软雅黑" panose="020B0503020204020204" pitchFamily="34" charset="-122"/>
              <a:ea typeface="微软雅黑" panose="020B0503020204020204" pitchFamily="34" charset="-122"/>
              <a:sym typeface="微软雅黑" panose="020B0503020204020204" pitchFamily="34" charset="-122"/>
            </a:endParaRPr>
          </a:p>
          <a:p>
            <a:pPr marL="0" lvl="1">
              <a:lnSpc>
                <a:spcPct val="150000"/>
              </a:lnSpc>
              <a:spcBef>
                <a:spcPct val="20000"/>
              </a:spcBef>
              <a:buClr>
                <a:schemeClr val="bg1"/>
              </a:buClr>
            </a:pPr>
            <a:r>
              <a:rPr lang="zh-CN" altLang="en-US" sz="1600" dirty="0" smtClean="0">
                <a:latin typeface="微软雅黑" panose="020B0503020204020204" pitchFamily="34" charset="-122"/>
                <a:ea typeface="微软雅黑" panose="020B0503020204020204" pitchFamily="34" charset="-122"/>
                <a:sym typeface="微软雅黑" panose="020B0503020204020204" pitchFamily="34" charset="-122"/>
              </a:rPr>
              <a:t>       历城所有学校重点部位均采用海康威视高清摄像机，</a:t>
            </a:r>
            <a:r>
              <a:rPr lang="zh-CN" altLang="en-US" dirty="0" smtClean="0">
                <a:latin typeface="微软雅黑" panose="020B0503020204020204" pitchFamily="34" charset="-122"/>
                <a:ea typeface="微软雅黑" panose="020B0503020204020204" pitchFamily="34" charset="-122"/>
                <a:sym typeface="微软雅黑" panose="020B0503020204020204" pitchFamily="34" charset="-122"/>
              </a:rPr>
              <a:t>包括</a:t>
            </a:r>
            <a:r>
              <a:rPr lang="en-US" altLang="zh-CN" sz="1600" dirty="0" smtClean="0">
                <a:latin typeface="微软雅黑" panose="020B0503020204020204" pitchFamily="34" charset="-122"/>
                <a:ea typeface="微软雅黑" panose="020B0503020204020204" pitchFamily="34" charset="-122"/>
                <a:sym typeface="微软雅黑" panose="020B0503020204020204" pitchFamily="34" charset="-122"/>
              </a:rPr>
              <a:t>175</a:t>
            </a:r>
            <a:r>
              <a:rPr lang="zh-CN" altLang="en-US" sz="1600" dirty="0" smtClean="0">
                <a:latin typeface="微软雅黑" panose="020B0503020204020204" pitchFamily="34" charset="-122"/>
                <a:ea typeface="微软雅黑" panose="020B0503020204020204" pitchFamily="34" charset="-122"/>
                <a:sym typeface="微软雅黑" panose="020B0503020204020204" pitchFamily="34" charset="-122"/>
              </a:rPr>
              <a:t>个高清枪机、</a:t>
            </a:r>
            <a:r>
              <a:rPr lang="en-US" altLang="zh-CN" sz="1600" dirty="0" smtClean="0">
                <a:latin typeface="微软雅黑" panose="020B0503020204020204" pitchFamily="34" charset="-122"/>
                <a:ea typeface="微软雅黑" panose="020B0503020204020204" pitchFamily="34" charset="-122"/>
                <a:sym typeface="微软雅黑" panose="020B0503020204020204" pitchFamily="34" charset="-122"/>
              </a:rPr>
              <a:t>125</a:t>
            </a:r>
            <a:r>
              <a:rPr lang="zh-CN" altLang="en-US" sz="1600" dirty="0" smtClean="0">
                <a:latin typeface="微软雅黑" panose="020B0503020204020204" pitchFamily="34" charset="-122"/>
                <a:ea typeface="微软雅黑" panose="020B0503020204020204" pitchFamily="34" charset="-122"/>
                <a:sym typeface="微软雅黑" panose="020B0503020204020204" pitchFamily="34" charset="-122"/>
              </a:rPr>
              <a:t>个高清半球，后端采用微云存储</a:t>
            </a:r>
            <a:r>
              <a:rPr lang="en-US" altLang="zh-CN" sz="1600" dirty="0" smtClean="0">
                <a:latin typeface="微软雅黑" panose="020B0503020204020204" pitchFamily="34" charset="-122"/>
                <a:ea typeface="微软雅黑" panose="020B0503020204020204" pitchFamily="34" charset="-122"/>
                <a:sym typeface="微软雅黑" panose="020B0503020204020204" pitchFamily="34" charset="-122"/>
              </a:rPr>
              <a:t>3</a:t>
            </a:r>
            <a:r>
              <a:rPr lang="zh-CN" altLang="en-US" sz="1600" dirty="0" smtClean="0">
                <a:latin typeface="微软雅黑" panose="020B0503020204020204" pitchFamily="34" charset="-122"/>
                <a:ea typeface="微软雅黑" panose="020B0503020204020204" pitchFamily="34" charset="-122"/>
                <a:sym typeface="微软雅黑" panose="020B0503020204020204" pitchFamily="34" charset="-122"/>
              </a:rPr>
              <a:t>台</a:t>
            </a:r>
            <a:r>
              <a:rPr lang="en-US" altLang="zh-CN" sz="1600" dirty="0" smtClean="0">
                <a:latin typeface="微软雅黑" panose="020B0503020204020204" pitchFamily="34" charset="-122"/>
                <a:ea typeface="微软雅黑" panose="020B0503020204020204" pitchFamily="34" charset="-122"/>
                <a:sym typeface="微软雅黑" panose="020B0503020204020204" pitchFamily="34" charset="-122"/>
              </a:rPr>
              <a:t>CVR+2</a:t>
            </a:r>
            <a:r>
              <a:rPr lang="zh-CN" altLang="en-US" sz="1600" dirty="0" smtClean="0">
                <a:latin typeface="微软雅黑" panose="020B0503020204020204" pitchFamily="34" charset="-122"/>
                <a:ea typeface="微软雅黑" panose="020B0503020204020204" pitchFamily="34" charset="-122"/>
                <a:sym typeface="微软雅黑" panose="020B0503020204020204" pitchFamily="34" charset="-122"/>
              </a:rPr>
              <a:t>台服务器，</a:t>
            </a:r>
            <a:r>
              <a:rPr lang="zh-CN" altLang="en-US" sz="1600" b="1" dirty="0" smtClean="0">
                <a:latin typeface="微软雅黑" panose="020B0503020204020204" pitchFamily="34" charset="-122"/>
                <a:ea typeface="微软雅黑" panose="020B0503020204020204" pitchFamily="34" charset="-122"/>
                <a:sym typeface="微软雅黑" panose="020B0503020204020204" pitchFamily="34" charset="-122"/>
              </a:rPr>
              <a:t>通过</a:t>
            </a:r>
            <a:r>
              <a:rPr lang="en-US" altLang="zh-CN" sz="1600" b="1" dirty="0" smtClean="0">
                <a:latin typeface="微软雅黑" panose="020B0503020204020204" pitchFamily="34" charset="-122"/>
                <a:ea typeface="微软雅黑" panose="020B0503020204020204" pitchFamily="34" charset="-122"/>
                <a:sym typeface="微软雅黑" panose="020B0503020204020204" pitchFamily="34" charset="-122"/>
              </a:rPr>
              <a:t>9600</a:t>
            </a:r>
            <a:r>
              <a:rPr lang="zh-CN" altLang="en-US" sz="1600" b="1" dirty="0" smtClean="0">
                <a:latin typeface="微软雅黑" panose="020B0503020204020204" pitchFamily="34" charset="-122"/>
                <a:ea typeface="微软雅黑" panose="020B0503020204020204" pitchFamily="34" charset="-122"/>
                <a:sym typeface="微软雅黑" panose="020B0503020204020204" pitchFamily="34" charset="-122"/>
              </a:rPr>
              <a:t>智慧校园监管平台</a:t>
            </a:r>
            <a:r>
              <a:rPr lang="zh-CN" altLang="en-US" sz="1600" dirty="0" smtClean="0">
                <a:latin typeface="微软雅黑" panose="020B0503020204020204" pitchFamily="34" charset="-122"/>
                <a:ea typeface="微软雅黑" panose="020B0503020204020204" pitchFamily="34" charset="-122"/>
                <a:sym typeface="微软雅黑" panose="020B0503020204020204" pitchFamily="34" charset="-122"/>
              </a:rPr>
              <a:t>，同时管理校车和校园监控联网建设，全方位保障学校学生人身财产安全</a:t>
            </a:r>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a:t>
            </a:r>
            <a:endParaRPr lang="en-US" altLang="zh-CN" sz="1600" dirty="0">
              <a:latin typeface="微软雅黑" panose="020B0503020204020204" pitchFamily="34" charset="-122"/>
              <a:ea typeface="微软雅黑" panose="020B0503020204020204" pitchFamily="34" charset="-122"/>
              <a:sym typeface="微软雅黑" panose="020B0503020204020204" pitchFamily="34" charset="-122"/>
            </a:endParaRPr>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0473" y="1215323"/>
            <a:ext cx="4678585" cy="2956543"/>
          </a:xfrm>
          <a:prstGeom prst="rect">
            <a:avLst/>
          </a:prstGeom>
          <a:ln w="12700">
            <a:noFill/>
          </a:ln>
        </p:spPr>
      </p:pic>
    </p:spTree>
  </p:cSld>
  <p:clrMapOvr>
    <a:masterClrMapping/>
  </p:clrMapOvr>
  <p:transition spd="slow">
    <p:push dir="u"/>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45353" y="179221"/>
            <a:ext cx="3944326" cy="485914"/>
          </a:xfrm>
        </p:spPr>
        <p:txBody>
          <a:bodyPr>
            <a:normAutofit fontScale="90000"/>
          </a:bodyPr>
          <a:lstStyle/>
          <a:p>
            <a:r>
              <a:rPr lang="zh-CN" altLang="en-US" dirty="0">
                <a:sym typeface="Arial" panose="020B0604020202020204" pitchFamily="34" charset="0"/>
              </a:rPr>
              <a:t>广州中小学“阳光厨房”</a:t>
            </a:r>
            <a:br>
              <a:rPr lang="zh-CN" altLang="en-US" dirty="0">
                <a:sym typeface="Arial" panose="020B0604020202020204" pitchFamily="34" charset="0"/>
              </a:rPr>
            </a:br>
            <a:endParaRPr lang="zh-CN" altLang="en-US" dirty="0"/>
          </a:p>
        </p:txBody>
      </p:sp>
      <p:sp>
        <p:nvSpPr>
          <p:cNvPr id="3" name="文本占位符 2"/>
          <p:cNvSpPr txBox="1"/>
          <p:nvPr/>
        </p:nvSpPr>
        <p:spPr bwMode="auto">
          <a:xfrm>
            <a:off x="1226220" y="4566741"/>
            <a:ext cx="9608981" cy="1984781"/>
          </a:xfrm>
          <a:prstGeom prst="rect">
            <a:avLst/>
          </a:prstGeom>
          <a:noFill/>
          <a:ln>
            <a:noFill/>
          </a:ln>
        </p:spPr>
        <p:txBody>
          <a:bodyPr vert="horz" wrap="square" lIns="121917" tIns="60958" rIns="121917" bIns="60958" numCol="1" anchor="t" anchorCtr="0" compatLnSpc="1"/>
          <a:lstStyle>
            <a:lvl1pPr marL="457200" indent="-457200" algn="l" rtl="0" eaLnBrk="0" fontAlgn="base" hangingPunct="0">
              <a:spcBef>
                <a:spcPct val="20000"/>
              </a:spcBef>
              <a:spcAft>
                <a:spcPct val="0"/>
              </a:spcAft>
              <a:buFont typeface="Arial" panose="020B0604020202020204" pitchFamily="34" charset="0"/>
              <a:buChar char="•"/>
              <a:defRPr sz="4265">
                <a:solidFill>
                  <a:schemeClr val="tx1"/>
                </a:solidFill>
                <a:latin typeface="+mn-lt"/>
                <a:ea typeface="+mn-ea"/>
                <a:cs typeface="+mn-cs"/>
                <a:sym typeface="Arial" panose="020B0604020202020204" pitchFamily="34" charset="0"/>
              </a:defRPr>
            </a:lvl1pPr>
            <a:lvl2pPr marL="990600" indent="-381000" algn="l" rtl="0" eaLnBrk="0" fontAlgn="base" hangingPunct="0">
              <a:spcBef>
                <a:spcPct val="20000"/>
              </a:spcBef>
              <a:spcAft>
                <a:spcPct val="0"/>
              </a:spcAft>
              <a:buFont typeface="Arial" panose="020B0604020202020204" pitchFamily="34" charset="0"/>
              <a:buChar char="–"/>
              <a:defRPr sz="3735">
                <a:solidFill>
                  <a:schemeClr val="tx1"/>
                </a:solidFill>
                <a:latin typeface="+mn-lt"/>
                <a:ea typeface="+mn-ea"/>
                <a:sym typeface="Arial" panose="020B0604020202020204" pitchFamily="34" charset="0"/>
              </a:defRPr>
            </a:lvl2pPr>
            <a:lvl3pPr marL="1524000" indent="-304800" algn="l"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sym typeface="Arial" panose="020B0604020202020204" pitchFamily="34" charset="0"/>
              </a:defRPr>
            </a:lvl3pPr>
            <a:lvl4pPr marL="2133600" indent="-304800" algn="l" rtl="0" eaLnBrk="0" fontAlgn="base" hangingPunct="0">
              <a:spcBef>
                <a:spcPct val="20000"/>
              </a:spcBef>
              <a:spcAft>
                <a:spcPct val="0"/>
              </a:spcAft>
              <a:buFont typeface="Arial" panose="020B0604020202020204" pitchFamily="34" charset="0"/>
              <a:buChar char="–"/>
              <a:defRPr sz="2665">
                <a:solidFill>
                  <a:schemeClr val="tx1"/>
                </a:solidFill>
                <a:latin typeface="+mn-lt"/>
                <a:ea typeface="+mn-ea"/>
                <a:sym typeface="Arial" panose="020B0604020202020204" pitchFamily="34" charset="0"/>
              </a:defRPr>
            </a:lvl4pPr>
            <a:lvl5pPr marL="2743200" indent="-304800" algn="l" rtl="0" eaLnBrk="0" fontAlgn="base" hangingPunct="0">
              <a:spcBef>
                <a:spcPct val="20000"/>
              </a:spcBef>
              <a:spcAft>
                <a:spcPct val="0"/>
              </a:spcAft>
              <a:buFont typeface="Arial" panose="020B0604020202020204" pitchFamily="34" charset="0"/>
              <a:buChar char="»"/>
              <a:defRPr sz="2665">
                <a:solidFill>
                  <a:schemeClr val="tx1"/>
                </a:solidFill>
                <a:latin typeface="+mn-lt"/>
                <a:ea typeface="+mn-ea"/>
                <a:sym typeface="Arial" panose="020B0604020202020204" pitchFamily="34" charset="0"/>
              </a:defRPr>
            </a:lvl5pPr>
            <a:lvl6pPr marL="3352800" indent="-304800" algn="l" rtl="0" fontAlgn="base">
              <a:spcBef>
                <a:spcPct val="20000"/>
              </a:spcBef>
              <a:spcAft>
                <a:spcPct val="0"/>
              </a:spcAft>
              <a:buFont typeface="Arial" panose="020B0604020202020204" pitchFamily="34" charset="0"/>
              <a:buChar char="»"/>
              <a:defRPr sz="2665">
                <a:solidFill>
                  <a:schemeClr val="tx1"/>
                </a:solidFill>
                <a:latin typeface="+mn-lt"/>
                <a:ea typeface="+mn-ea"/>
                <a:sym typeface="Arial" panose="020B0604020202020204" pitchFamily="34" charset="0"/>
              </a:defRPr>
            </a:lvl6pPr>
            <a:lvl7pPr marL="3962400" indent="-304800" algn="l" rtl="0" fontAlgn="base">
              <a:spcBef>
                <a:spcPct val="20000"/>
              </a:spcBef>
              <a:spcAft>
                <a:spcPct val="0"/>
              </a:spcAft>
              <a:buFont typeface="Arial" panose="020B0604020202020204" pitchFamily="34" charset="0"/>
              <a:buChar char="»"/>
              <a:defRPr sz="2665">
                <a:solidFill>
                  <a:schemeClr val="tx1"/>
                </a:solidFill>
                <a:latin typeface="+mn-lt"/>
                <a:ea typeface="+mn-ea"/>
                <a:sym typeface="Arial" panose="020B0604020202020204" pitchFamily="34" charset="0"/>
              </a:defRPr>
            </a:lvl7pPr>
            <a:lvl8pPr marL="4572000" indent="-304800" algn="l" rtl="0" fontAlgn="base">
              <a:spcBef>
                <a:spcPct val="20000"/>
              </a:spcBef>
              <a:spcAft>
                <a:spcPct val="0"/>
              </a:spcAft>
              <a:buFont typeface="Arial" panose="020B0604020202020204" pitchFamily="34" charset="0"/>
              <a:buChar char="»"/>
              <a:defRPr sz="2665">
                <a:solidFill>
                  <a:schemeClr val="tx1"/>
                </a:solidFill>
                <a:latin typeface="+mn-lt"/>
                <a:ea typeface="+mn-ea"/>
                <a:sym typeface="Arial" panose="020B0604020202020204" pitchFamily="34" charset="0"/>
              </a:defRPr>
            </a:lvl8pPr>
            <a:lvl9pPr marL="5181600" indent="-304800" algn="l" rtl="0" fontAlgn="base">
              <a:spcBef>
                <a:spcPct val="20000"/>
              </a:spcBef>
              <a:spcAft>
                <a:spcPct val="0"/>
              </a:spcAft>
              <a:buFont typeface="Arial" panose="020B0604020202020204" pitchFamily="34" charset="0"/>
              <a:buChar char="»"/>
              <a:defRPr sz="2665">
                <a:solidFill>
                  <a:schemeClr val="tx1"/>
                </a:solidFill>
                <a:latin typeface="+mn-lt"/>
                <a:ea typeface="+mn-ea"/>
                <a:sym typeface="Arial" panose="020B0604020202020204" pitchFamily="34" charset="0"/>
              </a:defRPr>
            </a:lvl9pPr>
          </a:lstStyle>
          <a:p>
            <a:pPr marL="0" indent="0">
              <a:lnSpc>
                <a:spcPct val="150000"/>
              </a:lnSpc>
              <a:buNone/>
            </a:pPr>
            <a:r>
              <a:rPr lang="en-US" altLang="zh-CN" sz="1600" kern="0" dirty="0"/>
              <a:t> </a:t>
            </a:r>
            <a:r>
              <a:rPr lang="en-US" altLang="zh-CN" sz="1600" kern="0" dirty="0" smtClean="0"/>
              <a:t>       </a:t>
            </a:r>
            <a:r>
              <a:rPr lang="zh-CN" altLang="en-US" sz="1600" kern="0" dirty="0" smtClean="0"/>
              <a:t>根据校园“透明食堂”监管部门的组织架构，食品安全综合监控系统为分层架构，主要由</a:t>
            </a:r>
            <a:r>
              <a:rPr lang="zh-CN" altLang="en-US" sz="1600" b="1" kern="0" dirty="0" smtClean="0"/>
              <a:t>总监控中心、下级区域中心和前端系统三部分</a:t>
            </a:r>
            <a:r>
              <a:rPr lang="zh-CN" altLang="en-US" sz="1600" kern="0" dirty="0" smtClean="0"/>
              <a:t>构成，配合传输网络组成一个完整的多级联网系统。制定了丰富的联动策略，能够自动调用关联的视频和通讯资源，</a:t>
            </a:r>
            <a:r>
              <a:rPr lang="zh-CN" altLang="en-US" sz="1600" b="1" kern="0" dirty="0" smtClean="0"/>
              <a:t>对报警信息进行核实记录</a:t>
            </a:r>
            <a:r>
              <a:rPr lang="zh-CN" altLang="en-US" sz="1600" kern="0" dirty="0" smtClean="0"/>
              <a:t>。</a:t>
            </a:r>
            <a:endParaRPr lang="zh-CN" altLang="en-US" sz="1600" kern="0" dirty="0" smtClean="0"/>
          </a:p>
          <a:p>
            <a:pPr marL="0" indent="0">
              <a:lnSpc>
                <a:spcPct val="150000"/>
              </a:lnSpc>
              <a:buNone/>
            </a:pPr>
            <a:r>
              <a:rPr lang="en-US" altLang="zh-CN" sz="1600" kern="0" dirty="0" smtClean="0"/>
              <a:t>       </a:t>
            </a:r>
            <a:r>
              <a:rPr lang="zh-CN" altLang="en-US" sz="1600" kern="0" dirty="0" smtClean="0"/>
              <a:t>采用高清晰度的摄像机，实现现场监控可视化。采用前端设备存储技术，实现历史数据可查化。</a:t>
            </a:r>
            <a:endParaRPr lang="zh-CN" altLang="en-US" sz="1600" kern="0" dirty="0" smtClean="0"/>
          </a:p>
          <a:p>
            <a:pPr marL="0" indent="0">
              <a:buNone/>
            </a:pPr>
            <a:endParaRPr lang="zh-CN" altLang="en-US" sz="1600" kern="0" dirty="0" smtClean="0"/>
          </a:p>
        </p:txBody>
      </p:sp>
      <p:pic>
        <p:nvPicPr>
          <p:cNvPr id="5" name="图片 4"/>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435909" y="1412225"/>
            <a:ext cx="4373739" cy="2819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图片 5"/>
          <p:cNvPicPr>
            <a:picLocks noChangeAspect="1" noChangeArrowheads="1"/>
          </p:cNvPicPr>
          <p:nvPr/>
        </p:nvPicPr>
        <p:blipFill>
          <a:blip r:embed="rId2">
            <a:extLst>
              <a:ext uri="{28A0092B-C50C-407E-A947-70E740481C1C}">
                <a14:useLocalDpi xmlns:a14="http://schemas.microsoft.com/office/drawing/2010/main" val="0"/>
              </a:ext>
            </a:extLst>
          </a:blip>
          <a:srcRect l="8537" t="10994"/>
          <a:stretch>
            <a:fillRect/>
          </a:stretch>
        </p:blipFill>
        <p:spPr bwMode="auto">
          <a:xfrm>
            <a:off x="6148587" y="1412225"/>
            <a:ext cx="4373739" cy="2819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smtClean="0"/>
              <a:t>校园用户需求</a:t>
            </a:r>
            <a:endParaRPr lang="zh-CN" altLang="en-US" dirty="0"/>
          </a:p>
        </p:txBody>
      </p:sp>
      <p:sp>
        <p:nvSpPr>
          <p:cNvPr id="3" name="Isosceles Triangle 7"/>
          <p:cNvSpPr/>
          <p:nvPr/>
        </p:nvSpPr>
        <p:spPr>
          <a:xfrm rot="14400000" flipH="1" flipV="1">
            <a:off x="5318999" y="2180918"/>
            <a:ext cx="605411" cy="521906"/>
          </a:xfrm>
          <a:prstGeom prst="triangle">
            <a:avLst/>
          </a:prstGeom>
          <a:solidFill>
            <a:srgbClr val="FF3737"/>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0" cap="none" spc="0" normalizeH="0" baseline="0" noProof="0">
              <a:ln>
                <a:noFill/>
              </a:ln>
              <a:solidFill>
                <a:srgbClr val="FFFFFF"/>
              </a:solidFill>
              <a:effectLst/>
              <a:uLnTx/>
              <a:uFillTx/>
              <a:latin typeface="Arial" panose="020B0604020202020204"/>
              <a:ea typeface="微软雅黑" panose="020B0503020204020204" pitchFamily="34" charset="-122"/>
              <a:cs typeface="+mn-cs"/>
            </a:endParaRPr>
          </a:p>
        </p:txBody>
      </p:sp>
      <p:sp>
        <p:nvSpPr>
          <p:cNvPr id="4" name="Block Arc 6"/>
          <p:cNvSpPr/>
          <p:nvPr/>
        </p:nvSpPr>
        <p:spPr>
          <a:xfrm rot="17100000" flipH="1" flipV="1">
            <a:off x="4565643" y="2229145"/>
            <a:ext cx="2946647" cy="2946648"/>
          </a:xfrm>
          <a:prstGeom prst="blockArc">
            <a:avLst>
              <a:gd name="adj1" fmla="val 21599999"/>
              <a:gd name="adj2" fmla="val 8180671"/>
              <a:gd name="adj3" fmla="val 11913"/>
            </a:avLst>
          </a:prstGeom>
          <a:solidFill>
            <a:srgbClr val="FF3737"/>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0" cap="none" spc="0" normalizeH="0" baseline="0" noProof="0">
              <a:ln>
                <a:noFill/>
              </a:ln>
              <a:solidFill>
                <a:srgbClr val="FFFFFF"/>
              </a:solidFill>
              <a:effectLst/>
              <a:uLnTx/>
              <a:uFillTx/>
              <a:latin typeface="Arial" panose="020B0604020202020204"/>
              <a:ea typeface="微软雅黑" panose="020B0503020204020204" pitchFamily="34" charset="-122"/>
              <a:cs typeface="+mn-cs"/>
            </a:endParaRPr>
          </a:p>
        </p:txBody>
      </p:sp>
      <p:sp>
        <p:nvSpPr>
          <p:cNvPr id="5" name="Block Arc 8"/>
          <p:cNvSpPr/>
          <p:nvPr/>
        </p:nvSpPr>
        <p:spPr>
          <a:xfrm rot="17100000">
            <a:off x="4565643" y="2229145"/>
            <a:ext cx="2946647" cy="2946648"/>
          </a:xfrm>
          <a:prstGeom prst="blockArc">
            <a:avLst>
              <a:gd name="adj1" fmla="val 21599999"/>
              <a:gd name="adj2" fmla="val 8180671"/>
              <a:gd name="adj3" fmla="val 11913"/>
            </a:avLst>
          </a:prstGeom>
          <a:solidFill>
            <a:srgbClr val="414141"/>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0" cap="none" spc="0" normalizeH="0" baseline="0" noProof="0">
              <a:ln>
                <a:noFill/>
              </a:ln>
              <a:solidFill>
                <a:srgbClr val="FFFFFF"/>
              </a:solidFill>
              <a:effectLst/>
              <a:uLnTx/>
              <a:uFillTx/>
              <a:latin typeface="Arial" panose="020B0604020202020204"/>
              <a:ea typeface="微软雅黑" panose="020B0503020204020204" pitchFamily="34" charset="-122"/>
              <a:cs typeface="+mn-cs"/>
            </a:endParaRPr>
          </a:p>
        </p:txBody>
      </p:sp>
      <p:sp>
        <p:nvSpPr>
          <p:cNvPr id="6" name="Isosceles Triangle 9"/>
          <p:cNvSpPr/>
          <p:nvPr/>
        </p:nvSpPr>
        <p:spPr>
          <a:xfrm rot="3600000" flipV="1">
            <a:off x="6170088" y="4698862"/>
            <a:ext cx="605411" cy="521906"/>
          </a:xfrm>
          <a:prstGeom prst="triangle">
            <a:avLst/>
          </a:prstGeom>
          <a:solidFill>
            <a:srgbClr val="414141"/>
          </a:solidFill>
          <a:ln w="12700" cap="flat" cmpd="sng" algn="ctr">
            <a:noFill/>
            <a:prstDash val="solid"/>
            <a:miter lim="800000"/>
          </a:ln>
          <a:effectLst>
            <a:outerShdw blurRad="825500" dist="558800" dir="2700000" algn="tl" rotWithShape="0">
              <a:prstClr val="black">
                <a:alpha val="15000"/>
              </a:prst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0" cap="none" spc="0" normalizeH="0" baseline="0" noProof="0">
              <a:ln>
                <a:noFill/>
              </a:ln>
              <a:solidFill>
                <a:srgbClr val="FFFFFF"/>
              </a:solidFill>
              <a:effectLst/>
              <a:uLnTx/>
              <a:uFillTx/>
              <a:latin typeface="Arial" panose="020B0604020202020204"/>
              <a:ea typeface="微软雅黑" panose="020B0503020204020204" pitchFamily="34" charset="-122"/>
              <a:cs typeface="+mn-cs"/>
            </a:endParaRPr>
          </a:p>
        </p:txBody>
      </p:sp>
      <p:sp>
        <p:nvSpPr>
          <p:cNvPr id="7" name="Oval 13"/>
          <p:cNvSpPr/>
          <p:nvPr/>
        </p:nvSpPr>
        <p:spPr>
          <a:xfrm>
            <a:off x="2441608" y="4178484"/>
            <a:ext cx="597809" cy="597809"/>
          </a:xfrm>
          <a:prstGeom prst="ellipse">
            <a:avLst/>
          </a:prstGeom>
          <a:solidFill>
            <a:srgbClr val="FF3737"/>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0" cap="none" spc="0" normalizeH="0" baseline="0" noProof="0">
              <a:ln>
                <a:noFill/>
              </a:ln>
              <a:solidFill>
                <a:srgbClr val="FFFFFF"/>
              </a:solidFill>
              <a:effectLst/>
              <a:uLnTx/>
              <a:uFillTx/>
              <a:latin typeface="Arial" panose="020B0604020202020204"/>
              <a:ea typeface="微软雅黑" panose="020B0503020204020204" pitchFamily="34" charset="-122"/>
              <a:cs typeface="+mn-cs"/>
            </a:endParaRPr>
          </a:p>
        </p:txBody>
      </p:sp>
      <p:sp>
        <p:nvSpPr>
          <p:cNvPr id="8" name="Oval 14"/>
          <p:cNvSpPr/>
          <p:nvPr/>
        </p:nvSpPr>
        <p:spPr>
          <a:xfrm>
            <a:off x="3548240" y="4178484"/>
            <a:ext cx="597809" cy="597809"/>
          </a:xfrm>
          <a:prstGeom prst="ellipse">
            <a:avLst/>
          </a:prstGeom>
          <a:solidFill>
            <a:srgbClr val="FF3737"/>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0" cap="none" spc="0" normalizeH="0" baseline="0" noProof="0">
              <a:ln>
                <a:noFill/>
              </a:ln>
              <a:solidFill>
                <a:srgbClr val="FFFFFF"/>
              </a:solidFill>
              <a:effectLst/>
              <a:uLnTx/>
              <a:uFillTx/>
              <a:latin typeface="Arial" panose="020B0604020202020204"/>
              <a:ea typeface="微软雅黑" panose="020B0503020204020204" pitchFamily="34" charset="-122"/>
              <a:cs typeface="+mn-cs"/>
            </a:endParaRPr>
          </a:p>
        </p:txBody>
      </p:sp>
      <p:sp>
        <p:nvSpPr>
          <p:cNvPr id="9" name="Oval 15"/>
          <p:cNvSpPr/>
          <p:nvPr/>
        </p:nvSpPr>
        <p:spPr>
          <a:xfrm>
            <a:off x="8045952" y="4178484"/>
            <a:ext cx="597809" cy="597809"/>
          </a:xfrm>
          <a:prstGeom prst="ellipse">
            <a:avLst/>
          </a:prstGeom>
          <a:solidFill>
            <a:srgbClr val="414141"/>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0" cap="none" spc="0" normalizeH="0" baseline="0" noProof="0">
              <a:ln>
                <a:noFill/>
              </a:ln>
              <a:solidFill>
                <a:srgbClr val="FFFFFF"/>
              </a:solidFill>
              <a:effectLst/>
              <a:uLnTx/>
              <a:uFillTx/>
              <a:latin typeface="Arial" panose="020B0604020202020204"/>
              <a:ea typeface="微软雅黑" panose="020B0503020204020204" pitchFamily="34" charset="-122"/>
              <a:cs typeface="+mn-cs"/>
            </a:endParaRPr>
          </a:p>
        </p:txBody>
      </p:sp>
      <p:sp>
        <p:nvSpPr>
          <p:cNvPr id="10" name="Oval 16"/>
          <p:cNvSpPr/>
          <p:nvPr/>
        </p:nvSpPr>
        <p:spPr>
          <a:xfrm>
            <a:off x="9152583" y="4178484"/>
            <a:ext cx="597809" cy="597809"/>
          </a:xfrm>
          <a:prstGeom prst="ellipse">
            <a:avLst/>
          </a:prstGeom>
          <a:solidFill>
            <a:srgbClr val="414141"/>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0" cap="none" spc="0" normalizeH="0" baseline="0" noProof="0">
              <a:ln>
                <a:noFill/>
              </a:ln>
              <a:solidFill>
                <a:srgbClr val="FFFFFF"/>
              </a:solidFill>
              <a:effectLst/>
              <a:uLnTx/>
              <a:uFillTx/>
              <a:latin typeface="Arial" panose="020B0604020202020204"/>
              <a:ea typeface="微软雅黑" panose="020B0503020204020204" pitchFamily="34" charset="-122"/>
              <a:cs typeface="+mn-cs"/>
            </a:endParaRPr>
          </a:p>
        </p:txBody>
      </p:sp>
      <p:sp>
        <p:nvSpPr>
          <p:cNvPr id="11" name="Oval 16"/>
          <p:cNvSpPr/>
          <p:nvPr/>
        </p:nvSpPr>
        <p:spPr>
          <a:xfrm>
            <a:off x="10259214" y="4178484"/>
            <a:ext cx="597809" cy="597809"/>
          </a:xfrm>
          <a:prstGeom prst="ellipse">
            <a:avLst/>
          </a:prstGeom>
          <a:solidFill>
            <a:srgbClr val="414141"/>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0" cap="none" spc="0" normalizeH="0" baseline="0" noProof="0">
              <a:ln>
                <a:noFill/>
              </a:ln>
              <a:solidFill>
                <a:srgbClr val="FFFFFF"/>
              </a:solidFill>
              <a:effectLst/>
              <a:uLnTx/>
              <a:uFillTx/>
              <a:latin typeface="Arial" panose="020B0604020202020204"/>
              <a:ea typeface="微软雅黑" panose="020B0503020204020204" pitchFamily="34" charset="-122"/>
              <a:cs typeface="+mn-cs"/>
            </a:endParaRPr>
          </a:p>
        </p:txBody>
      </p:sp>
      <p:sp>
        <p:nvSpPr>
          <p:cNvPr id="12" name="Oval 13"/>
          <p:cNvSpPr/>
          <p:nvPr/>
        </p:nvSpPr>
        <p:spPr>
          <a:xfrm>
            <a:off x="1334976" y="4178484"/>
            <a:ext cx="597809" cy="597809"/>
          </a:xfrm>
          <a:prstGeom prst="ellipse">
            <a:avLst/>
          </a:prstGeom>
          <a:solidFill>
            <a:srgbClr val="FF3737"/>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0" cap="none" spc="0" normalizeH="0" baseline="0" noProof="0">
              <a:ln>
                <a:noFill/>
              </a:ln>
              <a:solidFill>
                <a:srgbClr val="FFFFFF"/>
              </a:solidFill>
              <a:effectLst/>
              <a:uLnTx/>
              <a:uFillTx/>
              <a:latin typeface="Arial" panose="020B0604020202020204"/>
              <a:ea typeface="微软雅黑" panose="020B0503020204020204" pitchFamily="34" charset="-122"/>
              <a:cs typeface="+mn-cs"/>
            </a:endParaRPr>
          </a:p>
        </p:txBody>
      </p:sp>
      <p:grpSp>
        <p:nvGrpSpPr>
          <p:cNvPr id="13" name="组合 12"/>
          <p:cNvGrpSpPr/>
          <p:nvPr/>
        </p:nvGrpSpPr>
        <p:grpSpPr>
          <a:xfrm>
            <a:off x="7916957" y="2576589"/>
            <a:ext cx="3142340" cy="1310874"/>
            <a:chOff x="825771" y="3181528"/>
            <a:chExt cx="3142340" cy="1310874"/>
          </a:xfrm>
        </p:grpSpPr>
        <p:sp>
          <p:nvSpPr>
            <p:cNvPr id="14" name="矩形 13"/>
            <p:cNvSpPr/>
            <p:nvPr/>
          </p:nvSpPr>
          <p:spPr>
            <a:xfrm>
              <a:off x="874713" y="3624472"/>
              <a:ext cx="3093398" cy="867930"/>
            </a:xfrm>
            <a:prstGeom prst="rect">
              <a:avLst/>
            </a:prstGeom>
          </p:spPr>
          <p:txBody>
            <a:bodyPr wrap="square">
              <a:spAutoFit/>
              <a:scene3d>
                <a:camera prst="orthographicFront"/>
                <a:lightRig rig="threePt" dir="t"/>
              </a:scene3d>
              <a:sp3d contourW="12700"/>
            </a:bodyPr>
            <a:lstStyle/>
            <a:p>
              <a:pPr marL="0" marR="0" lvl="0" indent="0" algn="just" defTabSz="914400" rtl="0" eaLnBrk="1" fontAlgn="auto" latinLnBrk="0" hangingPunct="1">
                <a:lnSpc>
                  <a:spcPct val="120000"/>
                </a:lnSpc>
                <a:spcBef>
                  <a:spcPts val="0"/>
                </a:spcBef>
                <a:spcAft>
                  <a:spcPts val="0"/>
                </a:spcAft>
                <a:buClrTx/>
                <a:buSzTx/>
                <a:buFontTx/>
                <a:buNone/>
                <a:defRPr/>
              </a:pPr>
              <a:r>
                <a:rPr kumimoji="0" lang="zh-CN" altLang="en-US" sz="1400" b="0" i="0" u="none" strike="noStrike" kern="1200" cap="none" spc="0" normalizeH="0" baseline="0" noProof="0" dirty="0" smtClean="0">
                  <a:ln>
                    <a:noFill/>
                  </a:ln>
                  <a:solidFill>
                    <a:srgbClr val="000000">
                      <a:lumMod val="85000"/>
                      <a:lumOff val="15000"/>
                    </a:srgbClr>
                  </a:solidFill>
                  <a:effectLst/>
                  <a:uLnTx/>
                  <a:uFillTx/>
                  <a:latin typeface="微软雅黑" panose="020B0503020204020204" pitchFamily="34" charset="-122"/>
                  <a:ea typeface="微软雅黑" panose="020B0503020204020204" pitchFamily="34" charset="-122"/>
                  <a:cs typeface="+mn-cs"/>
                </a:rPr>
                <a:t>视频、报警等多维数据联网</a:t>
              </a:r>
              <a:endParaRPr kumimoji="0" lang="en-US" altLang="zh-CN" sz="1400" b="0" i="0" u="none" strike="noStrike" kern="1200" cap="none" spc="0" normalizeH="0" baseline="0" noProof="0" dirty="0" smtClean="0">
                <a:ln>
                  <a:noFill/>
                </a:ln>
                <a:solidFill>
                  <a:srgbClr val="000000">
                    <a:lumMod val="85000"/>
                    <a:lumOff val="15000"/>
                  </a:srgbClr>
                </a:solidFill>
                <a:effectLst/>
                <a:uLnTx/>
                <a:uFillTx/>
                <a:latin typeface="微软雅黑" panose="020B0503020204020204" pitchFamily="34" charset="-122"/>
                <a:ea typeface="微软雅黑" panose="020B0503020204020204" pitchFamily="34" charset="-122"/>
                <a:cs typeface="+mn-cs"/>
              </a:endParaRPr>
            </a:p>
            <a:p>
              <a:pPr marL="0" marR="0" lvl="0" indent="0" algn="just" defTabSz="914400" rtl="0" eaLnBrk="1" fontAlgn="auto" latinLnBrk="0" hangingPunct="1">
                <a:lnSpc>
                  <a:spcPct val="120000"/>
                </a:lnSpc>
                <a:spcBef>
                  <a:spcPts val="0"/>
                </a:spcBef>
                <a:spcAft>
                  <a:spcPts val="0"/>
                </a:spcAft>
                <a:buClrTx/>
                <a:buSzTx/>
                <a:buFontTx/>
                <a:buNone/>
                <a:defRPr/>
              </a:pPr>
              <a:r>
                <a:rPr kumimoji="0" lang="zh-CN" altLang="en-US" sz="1400" b="0" i="0" u="none" strike="noStrike" kern="1200" cap="none" spc="0" normalizeH="0" baseline="0" noProof="0" dirty="0" smtClean="0">
                  <a:ln>
                    <a:noFill/>
                  </a:ln>
                  <a:solidFill>
                    <a:srgbClr val="000000">
                      <a:lumMod val="85000"/>
                      <a:lumOff val="15000"/>
                    </a:srgbClr>
                  </a:solidFill>
                  <a:effectLst/>
                  <a:uLnTx/>
                  <a:uFillTx/>
                  <a:latin typeface="微软雅黑" panose="020B0503020204020204" pitchFamily="34" charset="-122"/>
                  <a:ea typeface="微软雅黑" panose="020B0503020204020204" pitchFamily="34" charset="-122"/>
                  <a:cs typeface="+mn-cs"/>
                </a:rPr>
                <a:t>动态</a:t>
              </a:r>
              <a:r>
                <a:rPr kumimoji="0" lang="zh-CN" altLang="en-US" sz="1400" b="0" i="0" u="none" strike="noStrike" kern="1200" cap="none" spc="0" normalizeH="0" baseline="0" noProof="0" dirty="0">
                  <a:ln>
                    <a:noFill/>
                  </a:ln>
                  <a:solidFill>
                    <a:srgbClr val="000000">
                      <a:lumMod val="85000"/>
                      <a:lumOff val="15000"/>
                    </a:srgbClr>
                  </a:solidFill>
                  <a:effectLst/>
                  <a:uLnTx/>
                  <a:uFillTx/>
                  <a:latin typeface="微软雅黑" panose="020B0503020204020204" pitchFamily="34" charset="-122"/>
                  <a:ea typeface="微软雅黑" panose="020B0503020204020204" pitchFamily="34" charset="-122"/>
                  <a:cs typeface="+mn-cs"/>
                </a:rPr>
                <a:t>监测，风险</a:t>
              </a:r>
              <a:r>
                <a:rPr kumimoji="0" lang="zh-CN" altLang="en-US" sz="1400" b="0" i="0" u="none" strike="noStrike" kern="1200" cap="none" spc="0" normalizeH="0" baseline="0" noProof="0" dirty="0" smtClean="0">
                  <a:ln>
                    <a:noFill/>
                  </a:ln>
                  <a:solidFill>
                    <a:srgbClr val="000000">
                      <a:lumMod val="85000"/>
                      <a:lumOff val="15000"/>
                    </a:srgbClr>
                  </a:solidFill>
                  <a:effectLst/>
                  <a:uLnTx/>
                  <a:uFillTx/>
                  <a:latin typeface="微软雅黑" panose="020B0503020204020204" pitchFamily="34" charset="-122"/>
                  <a:ea typeface="微软雅黑" panose="020B0503020204020204" pitchFamily="34" charset="-122"/>
                  <a:cs typeface="+mn-cs"/>
                </a:rPr>
                <a:t>评估，隐患研判预警</a:t>
              </a:r>
              <a:endParaRPr kumimoji="0" lang="en-US" altLang="zh-CN" sz="1400" b="0" i="0" u="none" strike="noStrike" kern="1200" cap="none" spc="0" normalizeH="0" baseline="0" noProof="0" dirty="0" smtClean="0">
                <a:ln>
                  <a:noFill/>
                </a:ln>
                <a:solidFill>
                  <a:srgbClr val="000000">
                    <a:lumMod val="85000"/>
                    <a:lumOff val="15000"/>
                  </a:srgbClr>
                </a:solidFill>
                <a:effectLst/>
                <a:uLnTx/>
                <a:uFillTx/>
                <a:latin typeface="微软雅黑" panose="020B0503020204020204" pitchFamily="34" charset="-122"/>
                <a:ea typeface="微软雅黑" panose="020B0503020204020204" pitchFamily="34" charset="-122"/>
                <a:cs typeface="+mn-cs"/>
              </a:endParaRPr>
            </a:p>
            <a:p>
              <a:pPr marL="0" marR="0" lvl="0" indent="0" algn="just" defTabSz="914400" rtl="0" eaLnBrk="1" fontAlgn="auto" latinLnBrk="0" hangingPunct="1">
                <a:lnSpc>
                  <a:spcPct val="120000"/>
                </a:lnSpc>
                <a:spcBef>
                  <a:spcPts val="0"/>
                </a:spcBef>
                <a:spcAft>
                  <a:spcPts val="0"/>
                </a:spcAft>
                <a:buClrTx/>
                <a:buSzTx/>
                <a:buFontTx/>
                <a:buNone/>
                <a:defRPr/>
              </a:pPr>
              <a:r>
                <a:rPr kumimoji="0" lang="zh-CN" altLang="en-US" sz="1400" b="0" i="0" u="none" strike="noStrike" kern="1200" cap="none" spc="0" normalizeH="0" baseline="0" noProof="0" dirty="0" smtClean="0">
                  <a:ln>
                    <a:noFill/>
                  </a:ln>
                  <a:solidFill>
                    <a:srgbClr val="000000">
                      <a:lumMod val="85000"/>
                      <a:lumOff val="15000"/>
                    </a:srgbClr>
                  </a:solidFill>
                  <a:effectLst/>
                  <a:uLnTx/>
                  <a:uFillTx/>
                  <a:latin typeface="微软雅黑" panose="020B0503020204020204" pitchFamily="34" charset="-122"/>
                  <a:ea typeface="微软雅黑" panose="020B0503020204020204" pitchFamily="34" charset="-122"/>
                  <a:cs typeface="+mn-cs"/>
                </a:rPr>
                <a:t>应急指挥</a:t>
              </a:r>
              <a:endParaRPr kumimoji="0" lang="zh-CN" altLang="en-US" sz="1400" b="0" i="0" u="none" strike="noStrike" kern="1200" cap="none" spc="0" normalizeH="0" baseline="0" noProof="0" dirty="0">
                <a:ln>
                  <a:noFill/>
                </a:ln>
                <a:solidFill>
                  <a:srgbClr val="000000">
                    <a:lumMod val="85000"/>
                    <a:lumOff val="15000"/>
                  </a:srgbClr>
                </a:solidFill>
                <a:effectLst/>
                <a:uLnTx/>
                <a:uFillTx/>
                <a:latin typeface="微软雅黑" panose="020B0503020204020204" pitchFamily="34" charset="-122"/>
                <a:ea typeface="微软雅黑" panose="020B0503020204020204" pitchFamily="34" charset="-122"/>
                <a:cs typeface="+mn-cs"/>
              </a:endParaRPr>
            </a:p>
          </p:txBody>
        </p:sp>
        <p:sp>
          <p:nvSpPr>
            <p:cNvPr id="15" name="矩形 14"/>
            <p:cNvSpPr/>
            <p:nvPr/>
          </p:nvSpPr>
          <p:spPr>
            <a:xfrm>
              <a:off x="825771" y="3181528"/>
              <a:ext cx="2788210" cy="461665"/>
            </a:xfrm>
            <a:prstGeom prst="rect">
              <a:avLst/>
            </a:prstGeom>
          </p:spPr>
          <p:txBody>
            <a:bodyPr wrap="square">
              <a:spAutoFit/>
              <a:scene3d>
                <a:camera prst="orthographicFront"/>
                <a:lightRig rig="threePt" dir="t"/>
              </a:scene3d>
              <a:sp3d contourW="12700"/>
            </a:bodyPr>
            <a:lstStyle/>
            <a:p>
              <a:pPr marL="0" marR="0" lvl="0" indent="0" algn="just" defTabSz="914400" rtl="0" eaLnBrk="1" fontAlgn="auto" latinLnBrk="0" hangingPunct="1">
                <a:lnSpc>
                  <a:spcPct val="120000"/>
                </a:lnSpc>
                <a:spcBef>
                  <a:spcPts val="0"/>
                </a:spcBef>
                <a:spcAft>
                  <a:spcPts val="0"/>
                </a:spcAft>
                <a:buClrTx/>
                <a:buSzTx/>
                <a:buFontTx/>
                <a:buNone/>
                <a:defRPr/>
              </a:pPr>
              <a:r>
                <a:rPr kumimoji="0" lang="zh-CN" altLang="en-US" sz="2000" b="1" i="0" u="none" strike="noStrike" kern="1200" cap="none" spc="0" normalizeH="0" baseline="0" noProof="0" dirty="0" smtClean="0">
                  <a:ln>
                    <a:noFill/>
                  </a:ln>
                  <a:solidFill>
                    <a:srgbClr val="414141"/>
                  </a:solidFill>
                  <a:effectLst/>
                  <a:uLnTx/>
                  <a:uFillTx/>
                  <a:latin typeface="微软雅黑" panose="020B0503020204020204" pitchFamily="34" charset="-122"/>
                  <a:ea typeface="微软雅黑" panose="020B0503020204020204" pitchFamily="34" charset="-122"/>
                  <a:cs typeface="+mn-cs"/>
                </a:rPr>
                <a:t>教育局联网督导系统</a:t>
              </a:r>
              <a:endParaRPr kumimoji="0" lang="zh-CN" altLang="en-US" sz="2000" b="1" i="0" u="none" strike="noStrike" kern="1200" cap="none" spc="0" normalizeH="0" baseline="0" noProof="0" dirty="0">
                <a:ln>
                  <a:noFill/>
                </a:ln>
                <a:solidFill>
                  <a:srgbClr val="414141"/>
                </a:solidFill>
                <a:effectLst/>
                <a:uLnTx/>
                <a:uFillTx/>
                <a:latin typeface="微软雅黑" panose="020B0503020204020204" pitchFamily="34" charset="-122"/>
                <a:ea typeface="微软雅黑" panose="020B0503020204020204" pitchFamily="34" charset="-122"/>
                <a:cs typeface="+mn-cs"/>
              </a:endParaRPr>
            </a:p>
          </p:txBody>
        </p:sp>
      </p:grpSp>
      <p:sp>
        <p:nvSpPr>
          <p:cNvPr id="17" name="Oval 14"/>
          <p:cNvSpPr/>
          <p:nvPr/>
        </p:nvSpPr>
        <p:spPr>
          <a:xfrm>
            <a:off x="3686402" y="4345590"/>
            <a:ext cx="321486" cy="259956"/>
          </a:xfrm>
          <a:custGeom>
            <a:avLst/>
            <a:gdLst>
              <a:gd name="connsiteX0" fmla="*/ 0 w 331788"/>
              <a:gd name="connsiteY0" fmla="*/ 255587 h 268287"/>
              <a:gd name="connsiteX1" fmla="*/ 331788 w 331788"/>
              <a:gd name="connsiteY1" fmla="*/ 255587 h 268287"/>
              <a:gd name="connsiteX2" fmla="*/ 331788 w 331788"/>
              <a:gd name="connsiteY2" fmla="*/ 268287 h 268287"/>
              <a:gd name="connsiteX3" fmla="*/ 0 w 331788"/>
              <a:gd name="connsiteY3" fmla="*/ 268287 h 268287"/>
              <a:gd name="connsiteX4" fmla="*/ 76201 w 331788"/>
              <a:gd name="connsiteY4" fmla="*/ 207962 h 268287"/>
              <a:gd name="connsiteX5" fmla="*/ 82551 w 331788"/>
              <a:gd name="connsiteY5" fmla="*/ 207962 h 268287"/>
              <a:gd name="connsiteX6" fmla="*/ 82551 w 331788"/>
              <a:gd name="connsiteY6" fmla="*/ 247650 h 268287"/>
              <a:gd name="connsiteX7" fmla="*/ 55563 w 331788"/>
              <a:gd name="connsiteY7" fmla="*/ 247650 h 268287"/>
              <a:gd name="connsiteX8" fmla="*/ 55563 w 331788"/>
              <a:gd name="connsiteY8" fmla="*/ 227012 h 268287"/>
              <a:gd name="connsiteX9" fmla="*/ 115888 w 331788"/>
              <a:gd name="connsiteY9" fmla="*/ 168275 h 268287"/>
              <a:gd name="connsiteX10" fmla="*/ 127168 w 331788"/>
              <a:gd name="connsiteY10" fmla="*/ 168275 h 268287"/>
              <a:gd name="connsiteX11" fmla="*/ 139701 w 331788"/>
              <a:gd name="connsiteY11" fmla="*/ 170835 h 268287"/>
              <a:gd name="connsiteX12" fmla="*/ 139701 w 331788"/>
              <a:gd name="connsiteY12" fmla="*/ 247650 h 268287"/>
              <a:gd name="connsiteX13" fmla="*/ 115888 w 331788"/>
              <a:gd name="connsiteY13" fmla="*/ 247650 h 268287"/>
              <a:gd name="connsiteX14" fmla="*/ 198438 w 331788"/>
              <a:gd name="connsiteY14" fmla="*/ 155575 h 268287"/>
              <a:gd name="connsiteX15" fmla="*/ 198438 w 331788"/>
              <a:gd name="connsiteY15" fmla="*/ 247650 h 268287"/>
              <a:gd name="connsiteX16" fmla="*/ 173038 w 331788"/>
              <a:gd name="connsiteY16" fmla="*/ 247650 h 268287"/>
              <a:gd name="connsiteX17" fmla="*/ 173038 w 331788"/>
              <a:gd name="connsiteY17" fmla="*/ 168363 h 268287"/>
              <a:gd name="connsiteX18" fmla="*/ 198438 w 331788"/>
              <a:gd name="connsiteY18" fmla="*/ 155575 h 268287"/>
              <a:gd name="connsiteX19" fmla="*/ 149226 w 331788"/>
              <a:gd name="connsiteY19" fmla="*/ 41376 h 268287"/>
              <a:gd name="connsiteX20" fmla="*/ 114947 w 331788"/>
              <a:gd name="connsiteY20" fmla="*/ 55968 h 268287"/>
              <a:gd name="connsiteX21" fmla="*/ 114947 w 331788"/>
              <a:gd name="connsiteY21" fmla="*/ 123418 h 268287"/>
              <a:gd name="connsiteX22" fmla="*/ 183504 w 331788"/>
              <a:gd name="connsiteY22" fmla="*/ 123418 h 268287"/>
              <a:gd name="connsiteX23" fmla="*/ 183504 w 331788"/>
              <a:gd name="connsiteY23" fmla="*/ 55968 h 268287"/>
              <a:gd name="connsiteX24" fmla="*/ 149226 w 331788"/>
              <a:gd name="connsiteY24" fmla="*/ 41376 h 268287"/>
              <a:gd name="connsiteX25" fmla="*/ 228600 w 331788"/>
              <a:gd name="connsiteY25" fmla="*/ 39687 h 268287"/>
              <a:gd name="connsiteX26" fmla="*/ 254000 w 331788"/>
              <a:gd name="connsiteY26" fmla="*/ 39687 h 268287"/>
              <a:gd name="connsiteX27" fmla="*/ 254000 w 331788"/>
              <a:gd name="connsiteY27" fmla="*/ 247650 h 268287"/>
              <a:gd name="connsiteX28" fmla="*/ 228600 w 331788"/>
              <a:gd name="connsiteY28" fmla="*/ 247650 h 268287"/>
              <a:gd name="connsiteX29" fmla="*/ 228600 w 331788"/>
              <a:gd name="connsiteY29" fmla="*/ 110730 h 268287"/>
              <a:gd name="connsiteX30" fmla="*/ 231140 w 331788"/>
              <a:gd name="connsiteY30" fmla="*/ 90063 h 268287"/>
              <a:gd name="connsiteX31" fmla="*/ 228600 w 331788"/>
              <a:gd name="connsiteY31" fmla="*/ 69396 h 268287"/>
              <a:gd name="connsiteX32" fmla="*/ 228600 w 331788"/>
              <a:gd name="connsiteY32" fmla="*/ 39687 h 268287"/>
              <a:gd name="connsiteX33" fmla="*/ 149707 w 331788"/>
              <a:gd name="connsiteY33" fmla="*/ 22312 h 268287"/>
              <a:gd name="connsiteX34" fmla="*/ 196764 w 331788"/>
              <a:gd name="connsiteY34" fmla="*/ 41623 h 268287"/>
              <a:gd name="connsiteX35" fmla="*/ 196764 w 331788"/>
              <a:gd name="connsiteY35" fmla="*/ 136893 h 268287"/>
              <a:gd name="connsiteX36" fmla="*/ 109096 w 331788"/>
              <a:gd name="connsiteY36" fmla="*/ 143330 h 268287"/>
              <a:gd name="connsiteX37" fmla="*/ 97492 w 331788"/>
              <a:gd name="connsiteY37" fmla="*/ 154917 h 268287"/>
              <a:gd name="connsiteX38" fmla="*/ 93625 w 331788"/>
              <a:gd name="connsiteY38" fmla="*/ 170366 h 268287"/>
              <a:gd name="connsiteX39" fmla="*/ 43344 w 331788"/>
              <a:gd name="connsiteY39" fmla="*/ 220576 h 268287"/>
              <a:gd name="connsiteX40" fmla="*/ 18848 w 331788"/>
              <a:gd name="connsiteY40" fmla="*/ 220576 h 268287"/>
              <a:gd name="connsiteX41" fmla="*/ 18848 w 331788"/>
              <a:gd name="connsiteY41" fmla="*/ 196115 h 268287"/>
              <a:gd name="connsiteX42" fmla="*/ 67840 w 331788"/>
              <a:gd name="connsiteY42" fmla="*/ 145905 h 268287"/>
              <a:gd name="connsiteX43" fmla="*/ 84600 w 331788"/>
              <a:gd name="connsiteY43" fmla="*/ 140755 h 268287"/>
              <a:gd name="connsiteX44" fmla="*/ 96203 w 331788"/>
              <a:gd name="connsiteY44" fmla="*/ 129168 h 268287"/>
              <a:gd name="connsiteX45" fmla="*/ 102649 w 331788"/>
              <a:gd name="connsiteY45" fmla="*/ 41623 h 268287"/>
              <a:gd name="connsiteX46" fmla="*/ 149707 w 331788"/>
              <a:gd name="connsiteY46" fmla="*/ 22312 h 268287"/>
              <a:gd name="connsiteX47" fmla="*/ 280988 w 331788"/>
              <a:gd name="connsiteY47" fmla="*/ 0 h 268287"/>
              <a:gd name="connsiteX48" fmla="*/ 306388 w 331788"/>
              <a:gd name="connsiteY48" fmla="*/ 0 h 268287"/>
              <a:gd name="connsiteX49" fmla="*/ 306388 w 331788"/>
              <a:gd name="connsiteY49" fmla="*/ 247650 h 268287"/>
              <a:gd name="connsiteX50" fmla="*/ 280988 w 331788"/>
              <a:gd name="connsiteY50" fmla="*/ 247650 h 268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31788" h="268287">
                <a:moveTo>
                  <a:pt x="0" y="255587"/>
                </a:moveTo>
                <a:lnTo>
                  <a:pt x="331788" y="255587"/>
                </a:lnTo>
                <a:lnTo>
                  <a:pt x="331788" y="268287"/>
                </a:lnTo>
                <a:lnTo>
                  <a:pt x="0" y="268287"/>
                </a:lnTo>
                <a:close/>
                <a:moveTo>
                  <a:pt x="76201" y="207962"/>
                </a:moveTo>
                <a:lnTo>
                  <a:pt x="82551" y="207962"/>
                </a:lnTo>
                <a:lnTo>
                  <a:pt x="82551" y="247650"/>
                </a:lnTo>
                <a:lnTo>
                  <a:pt x="55563" y="247650"/>
                </a:lnTo>
                <a:lnTo>
                  <a:pt x="55563" y="227012"/>
                </a:lnTo>
                <a:close/>
                <a:moveTo>
                  <a:pt x="115888" y="168275"/>
                </a:moveTo>
                <a:cubicBezTo>
                  <a:pt x="115888" y="168275"/>
                  <a:pt x="115888" y="168275"/>
                  <a:pt x="127168" y="168275"/>
                </a:cubicBezTo>
                <a:cubicBezTo>
                  <a:pt x="130928" y="169555"/>
                  <a:pt x="135941" y="170835"/>
                  <a:pt x="139701" y="170835"/>
                </a:cubicBezTo>
                <a:cubicBezTo>
                  <a:pt x="139701" y="170835"/>
                  <a:pt x="139701" y="170835"/>
                  <a:pt x="139701" y="247650"/>
                </a:cubicBezTo>
                <a:cubicBezTo>
                  <a:pt x="139701" y="247650"/>
                  <a:pt x="139701" y="247650"/>
                  <a:pt x="115888" y="247650"/>
                </a:cubicBezTo>
                <a:close/>
                <a:moveTo>
                  <a:pt x="198438" y="155575"/>
                </a:moveTo>
                <a:cubicBezTo>
                  <a:pt x="198438" y="155575"/>
                  <a:pt x="198438" y="155575"/>
                  <a:pt x="198438" y="247650"/>
                </a:cubicBezTo>
                <a:cubicBezTo>
                  <a:pt x="198438" y="247650"/>
                  <a:pt x="198438" y="247650"/>
                  <a:pt x="173038" y="247650"/>
                </a:cubicBezTo>
                <a:lnTo>
                  <a:pt x="173038" y="168363"/>
                </a:lnTo>
                <a:cubicBezTo>
                  <a:pt x="181928" y="165805"/>
                  <a:pt x="190818" y="161969"/>
                  <a:pt x="198438" y="155575"/>
                </a:cubicBezTo>
                <a:close/>
                <a:moveTo>
                  <a:pt x="149226" y="41376"/>
                </a:moveTo>
                <a:cubicBezTo>
                  <a:pt x="136937" y="41376"/>
                  <a:pt x="124649" y="46240"/>
                  <a:pt x="114947" y="55968"/>
                </a:cubicBezTo>
                <a:cubicBezTo>
                  <a:pt x="96838" y="74128"/>
                  <a:pt x="96838" y="105259"/>
                  <a:pt x="114947" y="123418"/>
                </a:cubicBezTo>
                <a:cubicBezTo>
                  <a:pt x="134350" y="142875"/>
                  <a:pt x="164101" y="142875"/>
                  <a:pt x="183504" y="123418"/>
                </a:cubicBezTo>
                <a:cubicBezTo>
                  <a:pt x="201613" y="105259"/>
                  <a:pt x="201613" y="74128"/>
                  <a:pt x="183504" y="55968"/>
                </a:cubicBezTo>
                <a:cubicBezTo>
                  <a:pt x="173803" y="46240"/>
                  <a:pt x="161514" y="41376"/>
                  <a:pt x="149226" y="41376"/>
                </a:cubicBezTo>
                <a:close/>
                <a:moveTo>
                  <a:pt x="228600" y="39687"/>
                </a:moveTo>
                <a:cubicBezTo>
                  <a:pt x="228600" y="39687"/>
                  <a:pt x="228600" y="39687"/>
                  <a:pt x="254000" y="39687"/>
                </a:cubicBezTo>
                <a:lnTo>
                  <a:pt x="254000" y="247650"/>
                </a:lnTo>
                <a:cubicBezTo>
                  <a:pt x="254000" y="247650"/>
                  <a:pt x="254000" y="247650"/>
                  <a:pt x="228600" y="247650"/>
                </a:cubicBezTo>
                <a:cubicBezTo>
                  <a:pt x="228600" y="247650"/>
                  <a:pt x="228600" y="247650"/>
                  <a:pt x="228600" y="110730"/>
                </a:cubicBezTo>
                <a:cubicBezTo>
                  <a:pt x="231140" y="104272"/>
                  <a:pt x="231140" y="96521"/>
                  <a:pt x="231140" y="90063"/>
                </a:cubicBezTo>
                <a:cubicBezTo>
                  <a:pt x="231140" y="83604"/>
                  <a:pt x="231140" y="75854"/>
                  <a:pt x="228600" y="69396"/>
                </a:cubicBezTo>
                <a:cubicBezTo>
                  <a:pt x="228600" y="69396"/>
                  <a:pt x="228600" y="69396"/>
                  <a:pt x="228600" y="39687"/>
                </a:cubicBezTo>
                <a:close/>
                <a:moveTo>
                  <a:pt x="149707" y="22312"/>
                </a:moveTo>
                <a:cubicBezTo>
                  <a:pt x="166789" y="22312"/>
                  <a:pt x="183872" y="28749"/>
                  <a:pt x="196764" y="41623"/>
                </a:cubicBezTo>
                <a:cubicBezTo>
                  <a:pt x="223838" y="68659"/>
                  <a:pt x="223838" y="111144"/>
                  <a:pt x="196764" y="136893"/>
                </a:cubicBezTo>
                <a:cubicBezTo>
                  <a:pt x="173558" y="161354"/>
                  <a:pt x="136170" y="162641"/>
                  <a:pt x="109096" y="143330"/>
                </a:cubicBezTo>
                <a:cubicBezTo>
                  <a:pt x="109096" y="143330"/>
                  <a:pt x="109096" y="143330"/>
                  <a:pt x="97492" y="154917"/>
                </a:cubicBezTo>
                <a:cubicBezTo>
                  <a:pt x="98782" y="160067"/>
                  <a:pt x="97492" y="166504"/>
                  <a:pt x="93625" y="170366"/>
                </a:cubicBezTo>
                <a:cubicBezTo>
                  <a:pt x="93625" y="170366"/>
                  <a:pt x="93625" y="170366"/>
                  <a:pt x="43344" y="220576"/>
                </a:cubicBezTo>
                <a:cubicBezTo>
                  <a:pt x="35608" y="227013"/>
                  <a:pt x="25295" y="227013"/>
                  <a:pt x="18848" y="220576"/>
                </a:cubicBezTo>
                <a:cubicBezTo>
                  <a:pt x="11113" y="214139"/>
                  <a:pt x="11113" y="202552"/>
                  <a:pt x="18848" y="196115"/>
                </a:cubicBezTo>
                <a:cubicBezTo>
                  <a:pt x="18848" y="196115"/>
                  <a:pt x="18848" y="196115"/>
                  <a:pt x="67840" y="145905"/>
                </a:cubicBezTo>
                <a:cubicBezTo>
                  <a:pt x="72997" y="142043"/>
                  <a:pt x="78154" y="140755"/>
                  <a:pt x="84600" y="140755"/>
                </a:cubicBezTo>
                <a:cubicBezTo>
                  <a:pt x="84600" y="140755"/>
                  <a:pt x="84600" y="140755"/>
                  <a:pt x="96203" y="129168"/>
                </a:cubicBezTo>
                <a:cubicBezTo>
                  <a:pt x="75575" y="103420"/>
                  <a:pt x="78154" y="66084"/>
                  <a:pt x="102649" y="41623"/>
                </a:cubicBezTo>
                <a:cubicBezTo>
                  <a:pt x="115542" y="28749"/>
                  <a:pt x="132624" y="22312"/>
                  <a:pt x="149707" y="22312"/>
                </a:cubicBezTo>
                <a:close/>
                <a:moveTo>
                  <a:pt x="280988" y="0"/>
                </a:moveTo>
                <a:lnTo>
                  <a:pt x="306388" y="0"/>
                </a:lnTo>
                <a:lnTo>
                  <a:pt x="306388" y="247650"/>
                </a:lnTo>
                <a:lnTo>
                  <a:pt x="280988" y="247650"/>
                </a:lnTo>
                <a:close/>
              </a:path>
            </a:pathLst>
          </a:custGeom>
          <a:solidFill>
            <a:srgbClr val="FFFFFF"/>
          </a:solidFill>
          <a:ln w="12700" cap="flat" cmpd="sng" algn="ctr">
            <a:noFill/>
            <a:prstDash val="solid"/>
            <a:miter lim="800000"/>
          </a:ln>
          <a:effectLst>
            <a:outerShdw blurRad="825500" dist="558800" dir="2700000" algn="tl" rotWithShape="0">
              <a:prstClr val="black">
                <a:alpha val="15000"/>
              </a:prstClr>
            </a:outerShdw>
          </a:effectLst>
        </p:spPr>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rgbClr val="FFFFFF"/>
              </a:solidFill>
              <a:effectLst/>
              <a:uLnTx/>
              <a:uFillTx/>
              <a:latin typeface="Arial" panose="020B0604020202020204"/>
              <a:ea typeface="微软雅黑" panose="020B0503020204020204" pitchFamily="34" charset="-122"/>
              <a:cs typeface="+mn-cs"/>
            </a:endParaRPr>
          </a:p>
        </p:txBody>
      </p:sp>
      <p:grpSp>
        <p:nvGrpSpPr>
          <p:cNvPr id="22" name="组合 21"/>
          <p:cNvGrpSpPr/>
          <p:nvPr/>
        </p:nvGrpSpPr>
        <p:grpSpPr>
          <a:xfrm>
            <a:off x="1282552" y="2576589"/>
            <a:ext cx="2915196" cy="1288945"/>
            <a:chOff x="874713" y="3181528"/>
            <a:chExt cx="2915196" cy="1288945"/>
          </a:xfrm>
        </p:grpSpPr>
        <p:sp>
          <p:nvSpPr>
            <p:cNvPr id="23" name="矩形 22"/>
            <p:cNvSpPr/>
            <p:nvPr/>
          </p:nvSpPr>
          <p:spPr>
            <a:xfrm>
              <a:off x="874713" y="3624472"/>
              <a:ext cx="2878424" cy="846001"/>
            </a:xfrm>
            <a:prstGeom prst="rect">
              <a:avLst/>
            </a:prstGeom>
          </p:spPr>
          <p:txBody>
            <a:bodyPr wrap="square">
              <a:spAutoFit/>
              <a:scene3d>
                <a:camera prst="orthographicFront"/>
                <a:lightRig rig="threePt" dir="t"/>
              </a:scene3d>
              <a:sp3d contourW="12700"/>
            </a:bodyPr>
            <a:lstStyle/>
            <a:p>
              <a:pPr marL="0" marR="0" lvl="0" indent="0" algn="r" defTabSz="914400" rtl="0" eaLnBrk="1" fontAlgn="auto" latinLnBrk="0" hangingPunct="1">
                <a:lnSpc>
                  <a:spcPct val="120000"/>
                </a:lnSpc>
                <a:spcBef>
                  <a:spcPts val="0"/>
                </a:spcBef>
                <a:spcAft>
                  <a:spcPts val="0"/>
                </a:spcAft>
                <a:buClrTx/>
                <a:buSzTx/>
                <a:buFontTx/>
                <a:buNone/>
                <a:defRPr/>
              </a:pPr>
              <a:r>
                <a:rPr kumimoji="0" lang="zh-CN" altLang="en-US" sz="1400" b="0" i="0" u="none" strike="noStrike" kern="1200" cap="none" spc="0" normalizeH="0" baseline="0" noProof="0" dirty="0">
                  <a:ln>
                    <a:noFill/>
                  </a:ln>
                  <a:solidFill>
                    <a:srgbClr val="000000">
                      <a:lumMod val="85000"/>
                      <a:lumOff val="15000"/>
                    </a:srgbClr>
                  </a:solidFill>
                  <a:effectLst/>
                  <a:uLnTx/>
                  <a:uFillTx/>
                  <a:latin typeface="微软雅黑" panose="020B0503020204020204" pitchFamily="34" charset="-122"/>
                  <a:ea typeface="微软雅黑" panose="020B0503020204020204" pitchFamily="34" charset="-122"/>
                  <a:cs typeface="+mn-cs"/>
                </a:rPr>
                <a:t>物</a:t>
              </a:r>
              <a:r>
                <a:rPr kumimoji="0" lang="zh-CN" altLang="en-US" sz="1400" b="0" i="0" u="none" strike="noStrike" kern="1200" cap="none" spc="0" normalizeH="0" baseline="0" noProof="0" dirty="0" smtClean="0">
                  <a:ln>
                    <a:noFill/>
                  </a:ln>
                  <a:solidFill>
                    <a:srgbClr val="000000">
                      <a:lumMod val="85000"/>
                      <a:lumOff val="15000"/>
                    </a:srgbClr>
                  </a:solidFill>
                  <a:effectLst/>
                  <a:uLnTx/>
                  <a:uFillTx/>
                  <a:latin typeface="微软雅黑" panose="020B0503020204020204" pitchFamily="34" charset="-122"/>
                  <a:ea typeface="微软雅黑" panose="020B0503020204020204" pitchFamily="34" charset="-122"/>
                  <a:cs typeface="+mn-cs"/>
                </a:rPr>
                <a:t>防</a:t>
              </a:r>
              <a:r>
                <a:rPr kumimoji="0" lang="en-US" altLang="zh-CN" sz="1400" b="0" i="0" u="none" strike="noStrike" kern="1200" cap="none" spc="0" normalizeH="0" baseline="0" noProof="0" dirty="0" smtClean="0">
                  <a:ln>
                    <a:noFill/>
                  </a:ln>
                  <a:solidFill>
                    <a:srgbClr val="000000">
                      <a:lumMod val="85000"/>
                      <a:lumOff val="15000"/>
                    </a:srgbClr>
                  </a:solidFill>
                  <a:effectLst/>
                  <a:uLnTx/>
                  <a:uFillTx/>
                  <a:latin typeface="微软雅黑" panose="020B0503020204020204" pitchFamily="34" charset="-122"/>
                  <a:ea typeface="微软雅黑" panose="020B0503020204020204" pitchFamily="34" charset="-122"/>
                  <a:cs typeface="+mn-cs"/>
                </a:rPr>
                <a:t>+</a:t>
              </a:r>
              <a:r>
                <a:rPr kumimoji="0" lang="zh-CN" altLang="en-US" sz="1400" b="0" i="0" u="none" strike="noStrike" kern="1200" cap="none" spc="0" normalizeH="0" baseline="0" noProof="0" dirty="0" smtClean="0">
                  <a:ln>
                    <a:noFill/>
                  </a:ln>
                  <a:solidFill>
                    <a:srgbClr val="000000">
                      <a:lumMod val="85000"/>
                      <a:lumOff val="15000"/>
                    </a:srgbClr>
                  </a:solidFill>
                  <a:effectLst/>
                  <a:uLnTx/>
                  <a:uFillTx/>
                  <a:latin typeface="微软雅黑" panose="020B0503020204020204" pitchFamily="34" charset="-122"/>
                  <a:ea typeface="微软雅黑" panose="020B0503020204020204" pitchFamily="34" charset="-122"/>
                  <a:cs typeface="+mn-cs"/>
                </a:rPr>
                <a:t>技防到位</a:t>
              </a:r>
              <a:endParaRPr kumimoji="0" lang="en-US" altLang="zh-CN" sz="1400" b="0" i="0" u="none" strike="noStrike" kern="1200" cap="none" spc="0" normalizeH="0" baseline="0" noProof="0" dirty="0" smtClean="0">
                <a:ln>
                  <a:noFill/>
                </a:ln>
                <a:solidFill>
                  <a:srgbClr val="000000">
                    <a:lumMod val="85000"/>
                    <a:lumOff val="15000"/>
                  </a:srgbClr>
                </a:solidFill>
                <a:effectLst/>
                <a:uLnTx/>
                <a:uFillTx/>
                <a:latin typeface="微软雅黑" panose="020B0503020204020204" pitchFamily="34" charset="-122"/>
                <a:ea typeface="微软雅黑" panose="020B0503020204020204" pitchFamily="34" charset="-122"/>
                <a:cs typeface="+mn-cs"/>
              </a:endParaRPr>
            </a:p>
            <a:p>
              <a:pPr marL="0" marR="0" lvl="0" indent="0" algn="r" defTabSz="914400" rtl="0" eaLnBrk="1" fontAlgn="auto" latinLnBrk="0" hangingPunct="1">
                <a:lnSpc>
                  <a:spcPct val="120000"/>
                </a:lnSpc>
                <a:spcBef>
                  <a:spcPts val="0"/>
                </a:spcBef>
                <a:spcAft>
                  <a:spcPts val="0"/>
                </a:spcAft>
                <a:buClrTx/>
                <a:buSzTx/>
                <a:buFontTx/>
                <a:buNone/>
                <a:defRPr/>
              </a:pPr>
              <a:r>
                <a:rPr kumimoji="0" lang="en-US" altLang="zh-CN" sz="1400" b="0" i="0" u="none" strike="noStrike" kern="1200" cap="none" spc="0" normalizeH="0" baseline="0" noProof="0" dirty="0" smtClean="0">
                  <a:ln>
                    <a:noFill/>
                  </a:ln>
                  <a:solidFill>
                    <a:srgbClr val="000000">
                      <a:lumMod val="85000"/>
                      <a:lumOff val="15000"/>
                    </a:srgbClr>
                  </a:solidFill>
                  <a:effectLst/>
                  <a:uLnTx/>
                  <a:uFillTx/>
                  <a:latin typeface="微软雅黑" panose="020B0503020204020204" pitchFamily="34" charset="-122"/>
                  <a:ea typeface="微软雅黑" panose="020B0503020204020204" pitchFamily="34" charset="-122"/>
                  <a:cs typeface="+mn-cs"/>
                </a:rPr>
                <a:t>AI</a:t>
              </a:r>
              <a:r>
                <a:rPr kumimoji="0" lang="zh-CN" altLang="en-US" sz="1400" b="0" i="0" u="none" strike="noStrike" kern="1200" cap="none" spc="0" normalizeH="0" baseline="0" noProof="0" dirty="0" smtClean="0">
                  <a:ln>
                    <a:noFill/>
                  </a:ln>
                  <a:solidFill>
                    <a:srgbClr val="000000">
                      <a:lumMod val="85000"/>
                      <a:lumOff val="15000"/>
                    </a:srgbClr>
                  </a:solidFill>
                  <a:effectLst/>
                  <a:uLnTx/>
                  <a:uFillTx/>
                  <a:latin typeface="微软雅黑" panose="020B0503020204020204" pitchFamily="34" charset="-122"/>
                  <a:ea typeface="微软雅黑" panose="020B0503020204020204" pitchFamily="34" charset="-122"/>
                  <a:cs typeface="+mn-cs"/>
                </a:rPr>
                <a:t>赋能，解放人力，提高效率</a:t>
              </a:r>
              <a:endParaRPr kumimoji="0" lang="en-US" altLang="zh-CN" sz="1400" b="0" i="0" u="none" strike="noStrike" kern="1200" cap="none" spc="0" normalizeH="0" baseline="0" noProof="0" dirty="0" smtClean="0">
                <a:ln>
                  <a:noFill/>
                </a:ln>
                <a:solidFill>
                  <a:srgbClr val="000000">
                    <a:lumMod val="85000"/>
                    <a:lumOff val="15000"/>
                  </a:srgbClr>
                </a:solidFill>
                <a:effectLst/>
                <a:uLnTx/>
                <a:uFillTx/>
                <a:latin typeface="微软雅黑" panose="020B0503020204020204" pitchFamily="34" charset="-122"/>
                <a:ea typeface="微软雅黑" panose="020B0503020204020204" pitchFamily="34" charset="-122"/>
                <a:cs typeface="+mn-cs"/>
              </a:endParaRPr>
            </a:p>
            <a:p>
              <a:pPr marL="0" marR="0" lvl="0" indent="0" algn="r" defTabSz="914400" rtl="0" eaLnBrk="1" fontAlgn="auto" latinLnBrk="0" hangingPunct="1">
                <a:lnSpc>
                  <a:spcPct val="120000"/>
                </a:lnSpc>
                <a:spcBef>
                  <a:spcPts val="0"/>
                </a:spcBef>
                <a:spcAft>
                  <a:spcPts val="0"/>
                </a:spcAft>
                <a:buClrTx/>
                <a:buSzTx/>
                <a:buFontTx/>
                <a:buNone/>
                <a:defRPr/>
              </a:pPr>
              <a:r>
                <a:rPr kumimoji="0" lang="zh-CN" altLang="en-US" sz="1400" b="0" i="0" u="none" strike="noStrike" kern="1200" cap="none" spc="0" normalizeH="0" baseline="0" noProof="0" dirty="0" smtClean="0">
                  <a:ln>
                    <a:noFill/>
                  </a:ln>
                  <a:solidFill>
                    <a:srgbClr val="000000">
                      <a:lumMod val="85000"/>
                      <a:lumOff val="15000"/>
                    </a:srgbClr>
                  </a:solidFill>
                  <a:effectLst/>
                  <a:uLnTx/>
                  <a:uFillTx/>
                  <a:latin typeface="微软雅黑" panose="020B0503020204020204" pitchFamily="34" charset="-122"/>
                  <a:ea typeface="微软雅黑" panose="020B0503020204020204" pitchFamily="34" charset="-122"/>
                  <a:cs typeface="+mn-cs"/>
                </a:rPr>
                <a:t>设备运维便捷</a:t>
              </a:r>
              <a:endParaRPr kumimoji="0" lang="zh-CN" altLang="en-US" sz="1400" b="0" i="0" u="none" strike="noStrike" kern="1200" cap="none" spc="0" normalizeH="0" baseline="0" noProof="0" dirty="0">
                <a:ln>
                  <a:noFill/>
                </a:ln>
                <a:solidFill>
                  <a:srgbClr val="000000">
                    <a:lumMod val="85000"/>
                    <a:lumOff val="15000"/>
                  </a:srgbClr>
                </a:solidFill>
                <a:effectLst/>
                <a:uLnTx/>
                <a:uFillTx/>
                <a:latin typeface="微软雅黑" panose="020B0503020204020204" pitchFamily="34" charset="-122"/>
                <a:ea typeface="微软雅黑" panose="020B0503020204020204" pitchFamily="34" charset="-122"/>
                <a:cs typeface="+mn-cs"/>
              </a:endParaRPr>
            </a:p>
          </p:txBody>
        </p:sp>
        <p:sp>
          <p:nvSpPr>
            <p:cNvPr id="24" name="矩形 23"/>
            <p:cNvSpPr/>
            <p:nvPr/>
          </p:nvSpPr>
          <p:spPr>
            <a:xfrm>
              <a:off x="1739357" y="3181528"/>
              <a:ext cx="2050552" cy="430374"/>
            </a:xfrm>
            <a:prstGeom prst="rect">
              <a:avLst/>
            </a:prstGeom>
          </p:spPr>
          <p:txBody>
            <a:bodyPr wrap="square">
              <a:spAutoFit/>
              <a:scene3d>
                <a:camera prst="orthographicFront"/>
                <a:lightRig rig="threePt" dir="t"/>
              </a:scene3d>
              <a:sp3d contourW="12700"/>
            </a:bodyPr>
            <a:lstStyle/>
            <a:p>
              <a:pPr marL="0" marR="0" lvl="0" indent="0" algn="r" defTabSz="914400" rtl="0" eaLnBrk="1" fontAlgn="auto" latinLnBrk="0" hangingPunct="1">
                <a:lnSpc>
                  <a:spcPct val="120000"/>
                </a:lnSpc>
                <a:spcBef>
                  <a:spcPts val="0"/>
                </a:spcBef>
                <a:spcAft>
                  <a:spcPts val="0"/>
                </a:spcAft>
                <a:buClrTx/>
                <a:buSzTx/>
                <a:buFontTx/>
                <a:buNone/>
                <a:defRPr/>
              </a:pPr>
              <a:r>
                <a:rPr kumimoji="0" lang="zh-CN" altLang="en-US" sz="2000" b="1" i="0" u="none" strike="noStrike" kern="1200" cap="none" spc="0" normalizeH="0" baseline="0" noProof="0" dirty="0" smtClean="0">
                  <a:ln>
                    <a:noFill/>
                  </a:ln>
                  <a:solidFill>
                    <a:srgbClr val="FF3737"/>
                  </a:solidFill>
                  <a:effectLst/>
                  <a:uLnTx/>
                  <a:uFillTx/>
                  <a:latin typeface="微软雅黑" panose="020B0503020204020204" pitchFamily="34" charset="-122"/>
                  <a:ea typeface="微软雅黑" panose="020B0503020204020204" pitchFamily="34" charset="-122"/>
                  <a:cs typeface="+mn-cs"/>
                </a:rPr>
                <a:t>校园安防系统</a:t>
              </a:r>
              <a:endParaRPr kumimoji="0" lang="zh-CN" altLang="en-US" sz="2000" b="1" i="0" u="none" strike="noStrike" kern="1200" cap="none" spc="0" normalizeH="0" baseline="0" noProof="0" dirty="0">
                <a:ln>
                  <a:noFill/>
                </a:ln>
                <a:solidFill>
                  <a:srgbClr val="FF3737"/>
                </a:solidFill>
                <a:effectLst/>
                <a:uLnTx/>
                <a:uFillTx/>
                <a:latin typeface="微软雅黑" panose="020B0503020204020204" pitchFamily="34" charset="-122"/>
                <a:ea typeface="微软雅黑" panose="020B0503020204020204" pitchFamily="34" charset="-122"/>
                <a:cs typeface="+mn-cs"/>
              </a:endParaRPr>
            </a:p>
          </p:txBody>
        </p:sp>
      </p:grpSp>
      <p:pic>
        <p:nvPicPr>
          <p:cNvPr id="26" name="图片 25"/>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397749" y="4260216"/>
            <a:ext cx="446308" cy="430703"/>
          </a:xfrm>
          <a:prstGeom prst="rect">
            <a:avLst/>
          </a:prstGeom>
        </p:spPr>
      </p:pic>
      <p:pic>
        <p:nvPicPr>
          <p:cNvPr id="27" name="图片 2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25364" y="4162270"/>
            <a:ext cx="626593" cy="626593"/>
          </a:xfrm>
          <a:prstGeom prst="rect">
            <a:avLst/>
          </a:prstGeom>
        </p:spPr>
      </p:pic>
      <p:pic>
        <p:nvPicPr>
          <p:cNvPr id="28" name="图片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6274" y="4311294"/>
            <a:ext cx="306610" cy="306610"/>
          </a:xfrm>
          <a:prstGeom prst="rect">
            <a:avLst/>
          </a:prstGeom>
        </p:spPr>
      </p:pic>
      <p:pic>
        <p:nvPicPr>
          <p:cNvPr id="29" name="图片 2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45595" y="4279135"/>
            <a:ext cx="411784" cy="411784"/>
          </a:xfrm>
          <a:prstGeom prst="rect">
            <a:avLst/>
          </a:prstGeom>
        </p:spPr>
      </p:pic>
      <p:pic>
        <p:nvPicPr>
          <p:cNvPr id="30" name="图片 2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362126" y="4298936"/>
            <a:ext cx="391983" cy="391983"/>
          </a:xfrm>
          <a:prstGeom prst="rect">
            <a:avLst/>
          </a:prstGeom>
        </p:spPr>
      </p:pic>
      <p:pic>
        <p:nvPicPr>
          <p:cNvPr id="31" name="图片 30"/>
          <p:cNvPicPr>
            <a:picLocks noChangeAspect="1"/>
          </p:cNvPicPr>
          <p:nvPr/>
        </p:nvPicPr>
        <p:blipFill>
          <a:blip r:embed="rId6"/>
          <a:stretch>
            <a:fillRect/>
          </a:stretch>
        </p:blipFill>
        <p:spPr>
          <a:xfrm>
            <a:off x="5078920" y="2809423"/>
            <a:ext cx="1927914" cy="1757764"/>
          </a:xfrm>
          <a:prstGeom prst="flowChartConnector">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anim calcmode="lin" valueType="num">
                                      <p:cBhvr>
                                        <p:cTn id="10" dur="500" fill="hold"/>
                                        <p:tgtEl>
                                          <p:spTgt spid="3"/>
                                        </p:tgtEl>
                                        <p:attrNameLst>
                                          <p:attrName>ppt_x</p:attrName>
                                        </p:attrNameLst>
                                      </p:cBhvr>
                                      <p:tavLst>
                                        <p:tav tm="0">
                                          <p:val>
                                            <p:fltVal val="0.5"/>
                                          </p:val>
                                        </p:tav>
                                        <p:tav tm="100000">
                                          <p:val>
                                            <p:strVal val="#ppt_x"/>
                                          </p:val>
                                        </p:tav>
                                      </p:tavLst>
                                    </p:anim>
                                    <p:anim calcmode="lin" valueType="num">
                                      <p:cBhvr>
                                        <p:cTn id="11" dur="500" fill="hold"/>
                                        <p:tgtEl>
                                          <p:spTgt spid="3"/>
                                        </p:tgtEl>
                                        <p:attrNameLst>
                                          <p:attrName>ppt_y</p:attrName>
                                        </p:attrNameLst>
                                      </p:cBhvr>
                                      <p:tavLst>
                                        <p:tav tm="0">
                                          <p:val>
                                            <p:fltVal val="0.5"/>
                                          </p:val>
                                        </p:tav>
                                        <p:tav tm="100000">
                                          <p:val>
                                            <p:strVal val="#ppt_y"/>
                                          </p:val>
                                        </p:tav>
                                      </p:tavLst>
                                    </p:anim>
                                  </p:childTnLst>
                                </p:cTn>
                              </p:par>
                              <p:par>
                                <p:cTn id="12" presetID="53" presetClass="entr" presetSubtype="528" fill="hold" grpId="0" nodeType="with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anim calcmode="lin" valueType="num">
                                      <p:cBhvr>
                                        <p:cTn id="17" dur="500" fill="hold"/>
                                        <p:tgtEl>
                                          <p:spTgt spid="4"/>
                                        </p:tgtEl>
                                        <p:attrNameLst>
                                          <p:attrName>ppt_x</p:attrName>
                                        </p:attrNameLst>
                                      </p:cBhvr>
                                      <p:tavLst>
                                        <p:tav tm="0">
                                          <p:val>
                                            <p:fltVal val="0.5"/>
                                          </p:val>
                                        </p:tav>
                                        <p:tav tm="100000">
                                          <p:val>
                                            <p:strVal val="#ppt_x"/>
                                          </p:val>
                                        </p:tav>
                                      </p:tavLst>
                                    </p:anim>
                                    <p:anim calcmode="lin" valueType="num">
                                      <p:cBhvr>
                                        <p:cTn id="18" dur="500" fill="hold"/>
                                        <p:tgtEl>
                                          <p:spTgt spid="4"/>
                                        </p:tgtEl>
                                        <p:attrNameLst>
                                          <p:attrName>ppt_y</p:attrName>
                                        </p:attrNameLst>
                                      </p:cBhvr>
                                      <p:tavLst>
                                        <p:tav tm="0">
                                          <p:val>
                                            <p:fltVal val="0.5"/>
                                          </p:val>
                                        </p:tav>
                                        <p:tav tm="100000">
                                          <p:val>
                                            <p:strVal val="#ppt_y"/>
                                          </p:val>
                                        </p:tav>
                                      </p:tavLst>
                                    </p:anim>
                                  </p:childTnLst>
                                </p:cTn>
                              </p:par>
                              <p:par>
                                <p:cTn id="19" presetID="53" presetClass="entr" presetSubtype="528"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anim calcmode="lin" valueType="num">
                                      <p:cBhvr>
                                        <p:cTn id="24" dur="500" fill="hold"/>
                                        <p:tgtEl>
                                          <p:spTgt spid="5"/>
                                        </p:tgtEl>
                                        <p:attrNameLst>
                                          <p:attrName>ppt_x</p:attrName>
                                        </p:attrNameLst>
                                      </p:cBhvr>
                                      <p:tavLst>
                                        <p:tav tm="0">
                                          <p:val>
                                            <p:fltVal val="0.5"/>
                                          </p:val>
                                        </p:tav>
                                        <p:tav tm="100000">
                                          <p:val>
                                            <p:strVal val="#ppt_x"/>
                                          </p:val>
                                        </p:tav>
                                      </p:tavLst>
                                    </p:anim>
                                    <p:anim calcmode="lin" valueType="num">
                                      <p:cBhvr>
                                        <p:cTn id="25" dur="500" fill="hold"/>
                                        <p:tgtEl>
                                          <p:spTgt spid="5"/>
                                        </p:tgtEl>
                                        <p:attrNameLst>
                                          <p:attrName>ppt_y</p:attrName>
                                        </p:attrNameLst>
                                      </p:cBhvr>
                                      <p:tavLst>
                                        <p:tav tm="0">
                                          <p:val>
                                            <p:fltVal val="0.5"/>
                                          </p:val>
                                        </p:tav>
                                        <p:tav tm="100000">
                                          <p:val>
                                            <p:strVal val="#ppt_y"/>
                                          </p:val>
                                        </p:tav>
                                      </p:tavLst>
                                    </p:anim>
                                  </p:childTnLst>
                                </p:cTn>
                              </p:par>
                              <p:par>
                                <p:cTn id="26" presetID="53" presetClass="entr" presetSubtype="528" fill="hold" grpId="0" nodeType="with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fill="hold"/>
                                        <p:tgtEl>
                                          <p:spTgt spid="6"/>
                                        </p:tgtEl>
                                        <p:attrNameLst>
                                          <p:attrName>ppt_w</p:attrName>
                                        </p:attrNameLst>
                                      </p:cBhvr>
                                      <p:tavLst>
                                        <p:tav tm="0">
                                          <p:val>
                                            <p:fltVal val="0"/>
                                          </p:val>
                                        </p:tav>
                                        <p:tav tm="100000">
                                          <p:val>
                                            <p:strVal val="#ppt_w"/>
                                          </p:val>
                                        </p:tav>
                                      </p:tavLst>
                                    </p:anim>
                                    <p:anim calcmode="lin" valueType="num">
                                      <p:cBhvr>
                                        <p:cTn id="29" dur="500" fill="hold"/>
                                        <p:tgtEl>
                                          <p:spTgt spid="6"/>
                                        </p:tgtEl>
                                        <p:attrNameLst>
                                          <p:attrName>ppt_h</p:attrName>
                                        </p:attrNameLst>
                                      </p:cBhvr>
                                      <p:tavLst>
                                        <p:tav tm="0">
                                          <p:val>
                                            <p:fltVal val="0"/>
                                          </p:val>
                                        </p:tav>
                                        <p:tav tm="100000">
                                          <p:val>
                                            <p:strVal val="#ppt_h"/>
                                          </p:val>
                                        </p:tav>
                                      </p:tavLst>
                                    </p:anim>
                                    <p:animEffect transition="in" filter="fade">
                                      <p:cBhvr>
                                        <p:cTn id="30" dur="500"/>
                                        <p:tgtEl>
                                          <p:spTgt spid="6"/>
                                        </p:tgtEl>
                                      </p:cBhvr>
                                    </p:animEffect>
                                    <p:anim calcmode="lin" valueType="num">
                                      <p:cBhvr>
                                        <p:cTn id="31" dur="500" fill="hold"/>
                                        <p:tgtEl>
                                          <p:spTgt spid="6"/>
                                        </p:tgtEl>
                                        <p:attrNameLst>
                                          <p:attrName>ppt_x</p:attrName>
                                        </p:attrNameLst>
                                      </p:cBhvr>
                                      <p:tavLst>
                                        <p:tav tm="0">
                                          <p:val>
                                            <p:fltVal val="0.5"/>
                                          </p:val>
                                        </p:tav>
                                        <p:tav tm="100000">
                                          <p:val>
                                            <p:strVal val="#ppt_x"/>
                                          </p:val>
                                        </p:tav>
                                      </p:tavLst>
                                    </p:anim>
                                    <p:anim calcmode="lin" valueType="num">
                                      <p:cBhvr>
                                        <p:cTn id="32" dur="500" fill="hold"/>
                                        <p:tgtEl>
                                          <p:spTgt spid="6"/>
                                        </p:tgtEl>
                                        <p:attrNameLst>
                                          <p:attrName>ppt_y</p:attrName>
                                        </p:attrNameLst>
                                      </p:cBhvr>
                                      <p:tavLst>
                                        <p:tav tm="0">
                                          <p:val>
                                            <p:fltVal val="0.5"/>
                                          </p:val>
                                        </p:tav>
                                        <p:tav tm="100000">
                                          <p:val>
                                            <p:strVal val="#ppt_y"/>
                                          </p:val>
                                        </p:tav>
                                      </p:tavLst>
                                    </p:anim>
                                  </p:childTnLst>
                                </p:cTn>
                              </p:par>
                            </p:childTnLst>
                          </p:cTn>
                        </p:par>
                        <p:par>
                          <p:cTn id="33" fill="hold">
                            <p:stCondLst>
                              <p:cond delay="500"/>
                            </p:stCondLst>
                            <p:childTnLst>
                              <p:par>
                                <p:cTn id="34" presetID="53" presetClass="entr" presetSubtype="16" fill="hold" grpId="0" nodeType="afterEffect">
                                  <p:stCondLst>
                                    <p:cond delay="0"/>
                                  </p:stCondLst>
                                  <p:childTnLst>
                                    <p:set>
                                      <p:cBhvr>
                                        <p:cTn id="35" dur="1" fill="hold">
                                          <p:stCondLst>
                                            <p:cond delay="0"/>
                                          </p:stCondLst>
                                        </p:cTn>
                                        <p:tgtEl>
                                          <p:spTgt spid="7"/>
                                        </p:tgtEl>
                                        <p:attrNameLst>
                                          <p:attrName>style.visibility</p:attrName>
                                        </p:attrNameLst>
                                      </p:cBhvr>
                                      <p:to>
                                        <p:strVal val="visible"/>
                                      </p:to>
                                    </p:set>
                                    <p:anim calcmode="lin" valueType="num">
                                      <p:cBhvr>
                                        <p:cTn id="36" dur="500" fill="hold"/>
                                        <p:tgtEl>
                                          <p:spTgt spid="7"/>
                                        </p:tgtEl>
                                        <p:attrNameLst>
                                          <p:attrName>ppt_w</p:attrName>
                                        </p:attrNameLst>
                                      </p:cBhvr>
                                      <p:tavLst>
                                        <p:tav tm="0">
                                          <p:val>
                                            <p:fltVal val="0"/>
                                          </p:val>
                                        </p:tav>
                                        <p:tav tm="100000">
                                          <p:val>
                                            <p:strVal val="#ppt_w"/>
                                          </p:val>
                                        </p:tav>
                                      </p:tavLst>
                                    </p:anim>
                                    <p:anim calcmode="lin" valueType="num">
                                      <p:cBhvr>
                                        <p:cTn id="37" dur="500" fill="hold"/>
                                        <p:tgtEl>
                                          <p:spTgt spid="7"/>
                                        </p:tgtEl>
                                        <p:attrNameLst>
                                          <p:attrName>ppt_h</p:attrName>
                                        </p:attrNameLst>
                                      </p:cBhvr>
                                      <p:tavLst>
                                        <p:tav tm="0">
                                          <p:val>
                                            <p:fltVal val="0"/>
                                          </p:val>
                                        </p:tav>
                                        <p:tav tm="100000">
                                          <p:val>
                                            <p:strVal val="#ppt_h"/>
                                          </p:val>
                                        </p:tav>
                                      </p:tavLst>
                                    </p:anim>
                                    <p:animEffect transition="in" filter="fade">
                                      <p:cBhvr>
                                        <p:cTn id="38" dur="500"/>
                                        <p:tgtEl>
                                          <p:spTgt spid="7"/>
                                        </p:tgtEl>
                                      </p:cBhvr>
                                    </p:animEffect>
                                  </p:childTnLst>
                                </p:cTn>
                              </p:par>
                              <p:par>
                                <p:cTn id="39" presetID="53" presetClass="entr" presetSubtype="16"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anim calcmode="lin" valueType="num">
                                      <p:cBhvr>
                                        <p:cTn id="41" dur="500" fill="hold"/>
                                        <p:tgtEl>
                                          <p:spTgt spid="8"/>
                                        </p:tgtEl>
                                        <p:attrNameLst>
                                          <p:attrName>ppt_w</p:attrName>
                                        </p:attrNameLst>
                                      </p:cBhvr>
                                      <p:tavLst>
                                        <p:tav tm="0">
                                          <p:val>
                                            <p:fltVal val="0"/>
                                          </p:val>
                                        </p:tav>
                                        <p:tav tm="100000">
                                          <p:val>
                                            <p:strVal val="#ppt_w"/>
                                          </p:val>
                                        </p:tav>
                                      </p:tavLst>
                                    </p:anim>
                                    <p:anim calcmode="lin" valueType="num">
                                      <p:cBhvr>
                                        <p:cTn id="42" dur="500" fill="hold"/>
                                        <p:tgtEl>
                                          <p:spTgt spid="8"/>
                                        </p:tgtEl>
                                        <p:attrNameLst>
                                          <p:attrName>ppt_h</p:attrName>
                                        </p:attrNameLst>
                                      </p:cBhvr>
                                      <p:tavLst>
                                        <p:tav tm="0">
                                          <p:val>
                                            <p:fltVal val="0"/>
                                          </p:val>
                                        </p:tav>
                                        <p:tav tm="100000">
                                          <p:val>
                                            <p:strVal val="#ppt_h"/>
                                          </p:val>
                                        </p:tav>
                                      </p:tavLst>
                                    </p:anim>
                                    <p:animEffect transition="in" filter="fade">
                                      <p:cBhvr>
                                        <p:cTn id="43" dur="500"/>
                                        <p:tgtEl>
                                          <p:spTgt spid="8"/>
                                        </p:tgtEl>
                                      </p:cBhvr>
                                    </p:animEffect>
                                  </p:childTnLst>
                                </p:cTn>
                              </p:par>
                              <p:par>
                                <p:cTn id="44" presetID="53" presetClass="entr" presetSubtype="16" fill="hold" grpId="0" nodeType="withEffect">
                                  <p:stCondLst>
                                    <p:cond delay="0"/>
                                  </p:stCondLst>
                                  <p:childTnLst>
                                    <p:set>
                                      <p:cBhvr>
                                        <p:cTn id="45" dur="1" fill="hold">
                                          <p:stCondLst>
                                            <p:cond delay="0"/>
                                          </p:stCondLst>
                                        </p:cTn>
                                        <p:tgtEl>
                                          <p:spTgt spid="12"/>
                                        </p:tgtEl>
                                        <p:attrNameLst>
                                          <p:attrName>style.visibility</p:attrName>
                                        </p:attrNameLst>
                                      </p:cBhvr>
                                      <p:to>
                                        <p:strVal val="visible"/>
                                      </p:to>
                                    </p:set>
                                    <p:anim calcmode="lin" valueType="num">
                                      <p:cBhvr>
                                        <p:cTn id="46" dur="500" fill="hold"/>
                                        <p:tgtEl>
                                          <p:spTgt spid="12"/>
                                        </p:tgtEl>
                                        <p:attrNameLst>
                                          <p:attrName>ppt_w</p:attrName>
                                        </p:attrNameLst>
                                      </p:cBhvr>
                                      <p:tavLst>
                                        <p:tav tm="0">
                                          <p:val>
                                            <p:fltVal val="0"/>
                                          </p:val>
                                        </p:tav>
                                        <p:tav tm="100000">
                                          <p:val>
                                            <p:strVal val="#ppt_w"/>
                                          </p:val>
                                        </p:tav>
                                      </p:tavLst>
                                    </p:anim>
                                    <p:anim calcmode="lin" valueType="num">
                                      <p:cBhvr>
                                        <p:cTn id="47" dur="500" fill="hold"/>
                                        <p:tgtEl>
                                          <p:spTgt spid="12"/>
                                        </p:tgtEl>
                                        <p:attrNameLst>
                                          <p:attrName>ppt_h</p:attrName>
                                        </p:attrNameLst>
                                      </p:cBhvr>
                                      <p:tavLst>
                                        <p:tav tm="0">
                                          <p:val>
                                            <p:fltVal val="0"/>
                                          </p:val>
                                        </p:tav>
                                        <p:tav tm="100000">
                                          <p:val>
                                            <p:strVal val="#ppt_h"/>
                                          </p:val>
                                        </p:tav>
                                      </p:tavLst>
                                    </p:anim>
                                    <p:animEffect transition="in" filter="fade">
                                      <p:cBhvr>
                                        <p:cTn id="48" dur="500"/>
                                        <p:tgtEl>
                                          <p:spTgt spid="12"/>
                                        </p:tgtEl>
                                      </p:cBhvr>
                                    </p:animEffect>
                                  </p:childTnLst>
                                </p:cTn>
                              </p:par>
                              <p:par>
                                <p:cTn id="49" presetID="53" presetClass="entr" presetSubtype="16" fill="hold" grpId="0" nodeType="withEffect">
                                  <p:stCondLst>
                                    <p:cond delay="0"/>
                                  </p:stCondLst>
                                  <p:childTnLst>
                                    <p:set>
                                      <p:cBhvr>
                                        <p:cTn id="50" dur="1" fill="hold">
                                          <p:stCondLst>
                                            <p:cond delay="0"/>
                                          </p:stCondLst>
                                        </p:cTn>
                                        <p:tgtEl>
                                          <p:spTgt spid="17"/>
                                        </p:tgtEl>
                                        <p:attrNameLst>
                                          <p:attrName>style.visibility</p:attrName>
                                        </p:attrNameLst>
                                      </p:cBhvr>
                                      <p:to>
                                        <p:strVal val="visible"/>
                                      </p:to>
                                    </p:set>
                                    <p:anim calcmode="lin" valueType="num">
                                      <p:cBhvr>
                                        <p:cTn id="51" dur="500" fill="hold"/>
                                        <p:tgtEl>
                                          <p:spTgt spid="17"/>
                                        </p:tgtEl>
                                        <p:attrNameLst>
                                          <p:attrName>ppt_w</p:attrName>
                                        </p:attrNameLst>
                                      </p:cBhvr>
                                      <p:tavLst>
                                        <p:tav tm="0">
                                          <p:val>
                                            <p:fltVal val="0"/>
                                          </p:val>
                                        </p:tav>
                                        <p:tav tm="100000">
                                          <p:val>
                                            <p:strVal val="#ppt_w"/>
                                          </p:val>
                                        </p:tav>
                                      </p:tavLst>
                                    </p:anim>
                                    <p:anim calcmode="lin" valueType="num">
                                      <p:cBhvr>
                                        <p:cTn id="52" dur="500" fill="hold"/>
                                        <p:tgtEl>
                                          <p:spTgt spid="17"/>
                                        </p:tgtEl>
                                        <p:attrNameLst>
                                          <p:attrName>ppt_h</p:attrName>
                                        </p:attrNameLst>
                                      </p:cBhvr>
                                      <p:tavLst>
                                        <p:tav tm="0">
                                          <p:val>
                                            <p:fltVal val="0"/>
                                          </p:val>
                                        </p:tav>
                                        <p:tav tm="100000">
                                          <p:val>
                                            <p:strVal val="#ppt_h"/>
                                          </p:val>
                                        </p:tav>
                                      </p:tavLst>
                                    </p:anim>
                                    <p:animEffect transition="in" filter="fade">
                                      <p:cBhvr>
                                        <p:cTn id="53" dur="500"/>
                                        <p:tgtEl>
                                          <p:spTgt spid="17"/>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9"/>
                                        </p:tgtEl>
                                        <p:attrNameLst>
                                          <p:attrName>style.visibility</p:attrName>
                                        </p:attrNameLst>
                                      </p:cBhvr>
                                      <p:to>
                                        <p:strVal val="visible"/>
                                      </p:to>
                                    </p:set>
                                    <p:anim calcmode="lin" valueType="num">
                                      <p:cBhvr>
                                        <p:cTn id="56" dur="500" fill="hold"/>
                                        <p:tgtEl>
                                          <p:spTgt spid="9"/>
                                        </p:tgtEl>
                                        <p:attrNameLst>
                                          <p:attrName>ppt_w</p:attrName>
                                        </p:attrNameLst>
                                      </p:cBhvr>
                                      <p:tavLst>
                                        <p:tav tm="0">
                                          <p:val>
                                            <p:fltVal val="0"/>
                                          </p:val>
                                        </p:tav>
                                        <p:tav tm="100000">
                                          <p:val>
                                            <p:strVal val="#ppt_w"/>
                                          </p:val>
                                        </p:tav>
                                      </p:tavLst>
                                    </p:anim>
                                    <p:anim calcmode="lin" valueType="num">
                                      <p:cBhvr>
                                        <p:cTn id="57" dur="500" fill="hold"/>
                                        <p:tgtEl>
                                          <p:spTgt spid="9"/>
                                        </p:tgtEl>
                                        <p:attrNameLst>
                                          <p:attrName>ppt_h</p:attrName>
                                        </p:attrNameLst>
                                      </p:cBhvr>
                                      <p:tavLst>
                                        <p:tav tm="0">
                                          <p:val>
                                            <p:fltVal val="0"/>
                                          </p:val>
                                        </p:tav>
                                        <p:tav tm="100000">
                                          <p:val>
                                            <p:strVal val="#ppt_h"/>
                                          </p:val>
                                        </p:tav>
                                      </p:tavLst>
                                    </p:anim>
                                    <p:animEffect transition="in" filter="fade">
                                      <p:cBhvr>
                                        <p:cTn id="58" dur="500"/>
                                        <p:tgtEl>
                                          <p:spTgt spid="9"/>
                                        </p:tgtEl>
                                      </p:cBhvr>
                                    </p:animEffect>
                                  </p:childTnLst>
                                </p:cTn>
                              </p:par>
                              <p:par>
                                <p:cTn id="59" presetID="53" presetClass="entr" presetSubtype="16" fill="hold" grpId="0" nodeType="withEffect">
                                  <p:stCondLst>
                                    <p:cond delay="0"/>
                                  </p:stCondLst>
                                  <p:childTnLst>
                                    <p:set>
                                      <p:cBhvr>
                                        <p:cTn id="60" dur="1" fill="hold">
                                          <p:stCondLst>
                                            <p:cond delay="0"/>
                                          </p:stCondLst>
                                        </p:cTn>
                                        <p:tgtEl>
                                          <p:spTgt spid="10"/>
                                        </p:tgtEl>
                                        <p:attrNameLst>
                                          <p:attrName>style.visibility</p:attrName>
                                        </p:attrNameLst>
                                      </p:cBhvr>
                                      <p:to>
                                        <p:strVal val="visible"/>
                                      </p:to>
                                    </p:set>
                                    <p:anim calcmode="lin" valueType="num">
                                      <p:cBhvr>
                                        <p:cTn id="61" dur="500" fill="hold"/>
                                        <p:tgtEl>
                                          <p:spTgt spid="10"/>
                                        </p:tgtEl>
                                        <p:attrNameLst>
                                          <p:attrName>ppt_w</p:attrName>
                                        </p:attrNameLst>
                                      </p:cBhvr>
                                      <p:tavLst>
                                        <p:tav tm="0">
                                          <p:val>
                                            <p:fltVal val="0"/>
                                          </p:val>
                                        </p:tav>
                                        <p:tav tm="100000">
                                          <p:val>
                                            <p:strVal val="#ppt_w"/>
                                          </p:val>
                                        </p:tav>
                                      </p:tavLst>
                                    </p:anim>
                                    <p:anim calcmode="lin" valueType="num">
                                      <p:cBhvr>
                                        <p:cTn id="62" dur="500" fill="hold"/>
                                        <p:tgtEl>
                                          <p:spTgt spid="10"/>
                                        </p:tgtEl>
                                        <p:attrNameLst>
                                          <p:attrName>ppt_h</p:attrName>
                                        </p:attrNameLst>
                                      </p:cBhvr>
                                      <p:tavLst>
                                        <p:tav tm="0">
                                          <p:val>
                                            <p:fltVal val="0"/>
                                          </p:val>
                                        </p:tav>
                                        <p:tav tm="100000">
                                          <p:val>
                                            <p:strVal val="#ppt_h"/>
                                          </p:val>
                                        </p:tav>
                                      </p:tavLst>
                                    </p:anim>
                                    <p:animEffect transition="in" filter="fade">
                                      <p:cBhvr>
                                        <p:cTn id="63" dur="500"/>
                                        <p:tgtEl>
                                          <p:spTgt spid="10"/>
                                        </p:tgtEl>
                                      </p:cBhvr>
                                    </p:animEffect>
                                  </p:childTnLst>
                                </p:cTn>
                              </p:par>
                              <p:par>
                                <p:cTn id="64" presetID="53" presetClass="entr" presetSubtype="16" fill="hold" grpId="0" nodeType="withEffect">
                                  <p:stCondLst>
                                    <p:cond delay="0"/>
                                  </p:stCondLst>
                                  <p:childTnLst>
                                    <p:set>
                                      <p:cBhvr>
                                        <p:cTn id="65" dur="1" fill="hold">
                                          <p:stCondLst>
                                            <p:cond delay="0"/>
                                          </p:stCondLst>
                                        </p:cTn>
                                        <p:tgtEl>
                                          <p:spTgt spid="11"/>
                                        </p:tgtEl>
                                        <p:attrNameLst>
                                          <p:attrName>style.visibility</p:attrName>
                                        </p:attrNameLst>
                                      </p:cBhvr>
                                      <p:to>
                                        <p:strVal val="visible"/>
                                      </p:to>
                                    </p:set>
                                    <p:anim calcmode="lin" valueType="num">
                                      <p:cBhvr>
                                        <p:cTn id="66" dur="500" fill="hold"/>
                                        <p:tgtEl>
                                          <p:spTgt spid="11"/>
                                        </p:tgtEl>
                                        <p:attrNameLst>
                                          <p:attrName>ppt_w</p:attrName>
                                        </p:attrNameLst>
                                      </p:cBhvr>
                                      <p:tavLst>
                                        <p:tav tm="0">
                                          <p:val>
                                            <p:fltVal val="0"/>
                                          </p:val>
                                        </p:tav>
                                        <p:tav tm="100000">
                                          <p:val>
                                            <p:strVal val="#ppt_w"/>
                                          </p:val>
                                        </p:tav>
                                      </p:tavLst>
                                    </p:anim>
                                    <p:anim calcmode="lin" valueType="num">
                                      <p:cBhvr>
                                        <p:cTn id="67" dur="500" fill="hold"/>
                                        <p:tgtEl>
                                          <p:spTgt spid="11"/>
                                        </p:tgtEl>
                                        <p:attrNameLst>
                                          <p:attrName>ppt_h</p:attrName>
                                        </p:attrNameLst>
                                      </p:cBhvr>
                                      <p:tavLst>
                                        <p:tav tm="0">
                                          <p:val>
                                            <p:fltVal val="0"/>
                                          </p:val>
                                        </p:tav>
                                        <p:tav tm="100000">
                                          <p:val>
                                            <p:strVal val="#ppt_h"/>
                                          </p:val>
                                        </p:tav>
                                      </p:tavLst>
                                    </p:anim>
                                    <p:animEffect transition="in" filter="fade">
                                      <p:cBhvr>
                                        <p:cTn id="68" dur="500"/>
                                        <p:tgtEl>
                                          <p:spTgt spid="11"/>
                                        </p:tgtEl>
                                      </p:cBhvr>
                                    </p:animEffect>
                                  </p:childTnLst>
                                </p:cTn>
                              </p:par>
                            </p:childTnLst>
                          </p:cTn>
                        </p:par>
                        <p:par>
                          <p:cTn id="69" fill="hold">
                            <p:stCondLst>
                              <p:cond delay="1000"/>
                            </p:stCondLst>
                            <p:childTnLst>
                              <p:par>
                                <p:cTn id="70" presetID="2" presetClass="entr" presetSubtype="8" decel="100000" fill="hold" nodeType="afterEffect">
                                  <p:stCondLst>
                                    <p:cond delay="0"/>
                                  </p:stCondLst>
                                  <p:childTnLst>
                                    <p:set>
                                      <p:cBhvr>
                                        <p:cTn id="71" dur="1" fill="hold">
                                          <p:stCondLst>
                                            <p:cond delay="0"/>
                                          </p:stCondLst>
                                        </p:cTn>
                                        <p:tgtEl>
                                          <p:spTgt spid="22"/>
                                        </p:tgtEl>
                                        <p:attrNameLst>
                                          <p:attrName>style.visibility</p:attrName>
                                        </p:attrNameLst>
                                      </p:cBhvr>
                                      <p:to>
                                        <p:strVal val="visible"/>
                                      </p:to>
                                    </p:set>
                                    <p:anim calcmode="lin" valueType="num">
                                      <p:cBhvr additive="base">
                                        <p:cTn id="72" dur="1000" fill="hold"/>
                                        <p:tgtEl>
                                          <p:spTgt spid="22"/>
                                        </p:tgtEl>
                                        <p:attrNameLst>
                                          <p:attrName>ppt_x</p:attrName>
                                        </p:attrNameLst>
                                      </p:cBhvr>
                                      <p:tavLst>
                                        <p:tav tm="0">
                                          <p:val>
                                            <p:strVal val="0-#ppt_w/2"/>
                                          </p:val>
                                        </p:tav>
                                        <p:tav tm="100000">
                                          <p:val>
                                            <p:strVal val="#ppt_x"/>
                                          </p:val>
                                        </p:tav>
                                      </p:tavLst>
                                    </p:anim>
                                    <p:anim calcmode="lin" valueType="num">
                                      <p:cBhvr additive="base">
                                        <p:cTn id="73" dur="1000" fill="hold"/>
                                        <p:tgtEl>
                                          <p:spTgt spid="22"/>
                                        </p:tgtEl>
                                        <p:attrNameLst>
                                          <p:attrName>ppt_y</p:attrName>
                                        </p:attrNameLst>
                                      </p:cBhvr>
                                      <p:tavLst>
                                        <p:tav tm="0">
                                          <p:val>
                                            <p:strVal val="#ppt_y"/>
                                          </p:val>
                                        </p:tav>
                                        <p:tav tm="100000">
                                          <p:val>
                                            <p:strVal val="#ppt_y"/>
                                          </p:val>
                                        </p:tav>
                                      </p:tavLst>
                                    </p:anim>
                                  </p:childTnLst>
                                </p:cTn>
                              </p:par>
                              <p:par>
                                <p:cTn id="74" presetID="2" presetClass="entr" presetSubtype="2" decel="100000" fill="hold" nodeType="withEffect">
                                  <p:stCondLst>
                                    <p:cond delay="0"/>
                                  </p:stCondLst>
                                  <p:childTnLst>
                                    <p:set>
                                      <p:cBhvr>
                                        <p:cTn id="75" dur="1" fill="hold">
                                          <p:stCondLst>
                                            <p:cond delay="0"/>
                                          </p:stCondLst>
                                        </p:cTn>
                                        <p:tgtEl>
                                          <p:spTgt spid="13"/>
                                        </p:tgtEl>
                                        <p:attrNameLst>
                                          <p:attrName>style.visibility</p:attrName>
                                        </p:attrNameLst>
                                      </p:cBhvr>
                                      <p:to>
                                        <p:strVal val="visible"/>
                                      </p:to>
                                    </p:set>
                                    <p:anim calcmode="lin" valueType="num">
                                      <p:cBhvr additive="base">
                                        <p:cTn id="76" dur="1000" fill="hold"/>
                                        <p:tgtEl>
                                          <p:spTgt spid="13"/>
                                        </p:tgtEl>
                                        <p:attrNameLst>
                                          <p:attrName>ppt_x</p:attrName>
                                        </p:attrNameLst>
                                      </p:cBhvr>
                                      <p:tavLst>
                                        <p:tav tm="0">
                                          <p:val>
                                            <p:strVal val="1+#ppt_w/2"/>
                                          </p:val>
                                        </p:tav>
                                        <p:tav tm="100000">
                                          <p:val>
                                            <p:strVal val="#ppt_x"/>
                                          </p:val>
                                        </p:tav>
                                      </p:tavLst>
                                    </p:anim>
                                    <p:anim calcmode="lin" valueType="num">
                                      <p:cBhvr additive="base">
                                        <p:cTn id="77" dur="10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10" grpId="0" animBg="1"/>
      <p:bldP spid="11" grpId="0" animBg="1"/>
      <p:bldP spid="12" grpId="0" animBg="1"/>
      <p:bldP spid="1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39302" y="233892"/>
            <a:ext cx="3073400" cy="485914"/>
          </a:xfrm>
        </p:spPr>
        <p:txBody>
          <a:bodyPr>
            <a:normAutofit/>
          </a:bodyPr>
          <a:lstStyle/>
          <a:p>
            <a:r>
              <a:rPr lang="zh-CN" altLang="en-US" dirty="0" smtClean="0"/>
              <a:t>目录</a:t>
            </a:r>
            <a:endParaRPr lang="zh-CN" altLang="en-US" dirty="0"/>
          </a:p>
        </p:txBody>
      </p:sp>
      <p:sp>
        <p:nvSpPr>
          <p:cNvPr id="3" name="文本框 4"/>
          <p:cNvSpPr txBox="1"/>
          <p:nvPr/>
        </p:nvSpPr>
        <p:spPr>
          <a:xfrm>
            <a:off x="969985" y="4481469"/>
            <a:ext cx="1212465" cy="317331"/>
          </a:xfrm>
          <a:prstGeom prst="rect">
            <a:avLst/>
          </a:prstGeom>
          <a:noFill/>
        </p:spPr>
        <p:txBody>
          <a:bodyPr wrap="square" rtlCol="0">
            <a:spAutoFit/>
          </a:bodyPr>
          <a:lstStyle>
            <a:defPPr>
              <a:defRPr lang="zh-CN"/>
            </a:defPPr>
            <a:lvl1pPr marR="0" lvl="0" indent="0" algn="ctr" fontAlgn="auto">
              <a:lnSpc>
                <a:spcPct val="120000"/>
              </a:lnSpc>
              <a:spcBef>
                <a:spcPts val="0"/>
              </a:spcBef>
              <a:spcAft>
                <a:spcPts val="0"/>
              </a:spcAft>
              <a:buClrTx/>
              <a:buSzTx/>
              <a:buFontTx/>
              <a:buNone/>
              <a:defRPr kumimoji="1" sz="1335" kern="1600">
                <a:solidFill>
                  <a:sysClr val="windowText" lastClr="000000">
                    <a:lumMod val="50000"/>
                    <a:lumOff val="50000"/>
                  </a:sysClr>
                </a:solidFill>
                <a:latin typeface="Arial" panose="020B0604020202020204"/>
                <a:ea typeface="微软雅黑" panose="020B0503020204020204" pitchFamily="34" charset="-122"/>
              </a:defRPr>
            </a:lvl1pPr>
          </a:lstStyle>
          <a:p>
            <a:r>
              <a:rPr lang="zh-CN" altLang="en-US" dirty="0"/>
              <a:t>背景需求</a:t>
            </a:r>
            <a:endParaRPr lang="zh-CN" altLang="en-US" dirty="0"/>
          </a:p>
        </p:txBody>
      </p:sp>
      <p:sp>
        <p:nvSpPr>
          <p:cNvPr id="4" name="文本框 5"/>
          <p:cNvSpPr txBox="1"/>
          <p:nvPr/>
        </p:nvSpPr>
        <p:spPr>
          <a:xfrm>
            <a:off x="2837470" y="4490833"/>
            <a:ext cx="1305769" cy="380810"/>
          </a:xfrm>
          <a:prstGeom prst="rect">
            <a:avLst/>
          </a:prstGeom>
          <a:noFill/>
        </p:spPr>
        <p:txBody>
          <a:bodyPr wrap="square" rtlCol="0">
            <a:spAutoFit/>
          </a:bodyPr>
          <a:lstStyle>
            <a:defPPr>
              <a:defRPr lang="zh-CN"/>
            </a:defPPr>
            <a:lvl1pPr marR="0" lvl="0" indent="0" fontAlgn="auto">
              <a:lnSpc>
                <a:spcPct val="130000"/>
              </a:lnSpc>
              <a:spcBef>
                <a:spcPts val="0"/>
              </a:spcBef>
              <a:spcAft>
                <a:spcPts val="0"/>
              </a:spcAft>
              <a:buClrTx/>
              <a:buSzTx/>
              <a:buFontTx/>
              <a:buNone/>
              <a:defRPr kumimoji="1" sz="1600" b="1" kern="1600">
                <a:solidFill>
                  <a:srgbClr val="FF0000"/>
                </a:solidFill>
                <a:latin typeface="Arial" panose="020B0604020202020204"/>
                <a:ea typeface="微软雅黑" panose="020B0503020204020204" pitchFamily="34" charset="-122"/>
              </a:defRPr>
            </a:lvl1pPr>
          </a:lstStyle>
          <a:p>
            <a:r>
              <a:rPr lang="zh-CN" altLang="en-US" dirty="0"/>
              <a:t>总体设计</a:t>
            </a:r>
            <a:endParaRPr lang="zh-CN" altLang="en-US" dirty="0"/>
          </a:p>
        </p:txBody>
      </p:sp>
      <p:sp>
        <p:nvSpPr>
          <p:cNvPr id="5" name="文本框 6"/>
          <p:cNvSpPr txBox="1"/>
          <p:nvPr/>
        </p:nvSpPr>
        <p:spPr>
          <a:xfrm>
            <a:off x="4398819" y="4523278"/>
            <a:ext cx="1629003" cy="338491"/>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defRPr/>
            </a:pPr>
            <a:r>
              <a:rPr kumimoji="1" lang="zh-CN" altLang="en-US" sz="1335" kern="1600" dirty="0" smtClean="0">
                <a:solidFill>
                  <a:sysClr val="windowText" lastClr="000000">
                    <a:lumMod val="50000"/>
                    <a:lumOff val="50000"/>
                  </a:sysClr>
                </a:solidFill>
                <a:latin typeface="Arial" panose="020B0604020202020204"/>
                <a:ea typeface="微软雅黑" panose="020B0503020204020204" pitchFamily="34" charset="-122"/>
              </a:rPr>
              <a:t>学校综合安防设计</a:t>
            </a:r>
            <a:endParaRPr kumimoji="1" lang="zh-CN" altLang="en-US" sz="1335" b="0" i="0" u="none" strike="noStrike" kern="1600" cap="none" spc="0" normalizeH="0" baseline="0" noProof="0" dirty="0">
              <a:ln>
                <a:noFill/>
              </a:ln>
              <a:solidFill>
                <a:sysClr val="windowText" lastClr="000000">
                  <a:lumMod val="50000"/>
                  <a:lumOff val="50000"/>
                </a:sysClr>
              </a:solidFill>
              <a:effectLst/>
              <a:uLnTx/>
              <a:uFillTx/>
              <a:latin typeface="Arial" panose="020B0604020202020204"/>
              <a:ea typeface="微软雅黑" panose="020B0503020204020204" pitchFamily="34" charset="-122"/>
              <a:cs typeface="+mn-cs"/>
            </a:endParaRPr>
          </a:p>
        </p:txBody>
      </p:sp>
      <p:sp>
        <p:nvSpPr>
          <p:cNvPr id="6" name="文本框 16"/>
          <p:cNvSpPr txBox="1"/>
          <p:nvPr/>
        </p:nvSpPr>
        <p:spPr>
          <a:xfrm>
            <a:off x="1264024" y="2578245"/>
            <a:ext cx="1304696" cy="765466"/>
          </a:xfrm>
          <a:prstGeom prst="rect">
            <a:avLst/>
          </a:prstGeom>
          <a:noFill/>
        </p:spPr>
        <p:txBody>
          <a:bodyPr wrap="square" rtlCol="0">
            <a:spAutoFit/>
          </a:bodyPr>
          <a:lstStyle>
            <a:defPPr>
              <a:defRPr lang="zh-CN"/>
            </a:defPPr>
            <a:lvl1pPr marR="0" lvl="0" indent="0" fontAlgn="auto">
              <a:lnSpc>
                <a:spcPct val="130000"/>
              </a:lnSpc>
              <a:spcBef>
                <a:spcPts val="0"/>
              </a:spcBef>
              <a:spcAft>
                <a:spcPts val="0"/>
              </a:spcAft>
              <a:buClrTx/>
              <a:buSzTx/>
              <a:buFontTx/>
              <a:buNone/>
              <a:defRPr kumimoji="0" sz="3735" b="1" i="0" u="none" strike="noStrike" kern="1600" cap="none" spc="0" normalizeH="0" baseline="0">
                <a:ln>
                  <a:noFill/>
                </a:ln>
                <a:solidFill>
                  <a:srgbClr val="646F75"/>
                </a:solidFill>
                <a:effectLst/>
                <a:uLnTx/>
                <a:uFillTx/>
                <a:latin typeface="微软雅黑" panose="020B0503020204020204" pitchFamily="34" charset="-122"/>
                <a:ea typeface="微软雅黑" panose="020B0503020204020204" pitchFamily="34" charset="-122"/>
              </a:defRPr>
            </a:lvl1pPr>
          </a:lstStyle>
          <a:p>
            <a:r>
              <a:rPr lang="en-US" altLang="zh-CN" dirty="0"/>
              <a:t>1</a:t>
            </a:r>
            <a:endParaRPr lang="zh-CN" altLang="en-US" dirty="0"/>
          </a:p>
        </p:txBody>
      </p:sp>
      <p:sp>
        <p:nvSpPr>
          <p:cNvPr id="7" name="文本框 17"/>
          <p:cNvSpPr txBox="1"/>
          <p:nvPr/>
        </p:nvSpPr>
        <p:spPr>
          <a:xfrm>
            <a:off x="3095923" y="2578245"/>
            <a:ext cx="1304696" cy="765466"/>
          </a:xfrm>
          <a:prstGeom prst="rect">
            <a:avLst/>
          </a:prstGeom>
          <a:noFill/>
        </p:spPr>
        <p:txBody>
          <a:bodyPr wrap="square" rtlCol="0">
            <a:spAutoFit/>
          </a:bodyPr>
          <a:lstStyle>
            <a:defPPr>
              <a:defRPr lang="zh-CN"/>
            </a:defPPr>
            <a:lvl1pPr marR="0" lvl="0" indent="0" fontAlgn="auto">
              <a:lnSpc>
                <a:spcPct val="130000"/>
              </a:lnSpc>
              <a:spcBef>
                <a:spcPts val="0"/>
              </a:spcBef>
              <a:spcAft>
                <a:spcPts val="0"/>
              </a:spcAft>
              <a:buClrTx/>
              <a:buSzTx/>
              <a:buFontTx/>
              <a:buNone/>
              <a:defRPr kumimoji="0" sz="3735" b="1" i="0" u="none" strike="noStrike" kern="1600" cap="none" spc="0" normalizeH="0" baseline="0">
                <a:ln>
                  <a:noFill/>
                </a:ln>
                <a:solidFill>
                  <a:srgbClr val="FF0000"/>
                </a:solidFill>
                <a:effectLst/>
                <a:uLnTx/>
                <a:uFillTx/>
                <a:latin typeface="微软雅黑" panose="020B0503020204020204" pitchFamily="34" charset="-122"/>
                <a:ea typeface="微软雅黑" panose="020B0503020204020204" pitchFamily="34" charset="-122"/>
              </a:defRPr>
            </a:lvl1pPr>
          </a:lstStyle>
          <a:p>
            <a:r>
              <a:rPr lang="en-US" altLang="zh-CN" dirty="0"/>
              <a:t>2</a:t>
            </a:r>
            <a:endParaRPr lang="zh-CN" altLang="en-US" dirty="0"/>
          </a:p>
        </p:txBody>
      </p:sp>
      <p:sp>
        <p:nvSpPr>
          <p:cNvPr id="8" name="文本框 18"/>
          <p:cNvSpPr txBox="1"/>
          <p:nvPr/>
        </p:nvSpPr>
        <p:spPr>
          <a:xfrm>
            <a:off x="4970867" y="2578245"/>
            <a:ext cx="746741" cy="83914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Tx/>
              <a:buNone/>
              <a:defRPr/>
            </a:pPr>
            <a:r>
              <a:rPr kumimoji="0" lang="en-US" altLang="zh-CN" sz="3735" b="1" i="0" u="none" strike="noStrike" kern="1600" cap="none" spc="0" normalizeH="0" baseline="0" noProof="0" dirty="0">
                <a:ln>
                  <a:noFill/>
                </a:ln>
                <a:solidFill>
                  <a:srgbClr val="646F75"/>
                </a:solidFill>
                <a:effectLst/>
                <a:uLnTx/>
                <a:uFillTx/>
                <a:latin typeface="微软雅黑" panose="020B0503020204020204" pitchFamily="34" charset="-122"/>
                <a:ea typeface="微软雅黑" panose="020B0503020204020204" pitchFamily="34" charset="-122"/>
                <a:cs typeface="+mn-cs"/>
              </a:rPr>
              <a:t>3</a:t>
            </a:r>
            <a:endParaRPr kumimoji="1" lang="zh-CN" altLang="en-US" sz="3735" b="1" i="0" u="none" strike="noStrike" kern="1600" cap="none" spc="0" normalizeH="0" baseline="0" noProof="0" dirty="0">
              <a:ln>
                <a:noFill/>
              </a:ln>
              <a:solidFill>
                <a:srgbClr val="646F75"/>
              </a:solidFill>
              <a:effectLst/>
              <a:uLnTx/>
              <a:uFillTx/>
              <a:latin typeface="Arial" panose="020B0604020202020204"/>
              <a:ea typeface="微软雅黑" panose="020B0503020204020204" pitchFamily="34" charset="-122"/>
              <a:cs typeface="+mn-cs"/>
            </a:endParaRPr>
          </a:p>
        </p:txBody>
      </p:sp>
      <p:sp>
        <p:nvSpPr>
          <p:cNvPr id="9" name="圆角矩形 1"/>
          <p:cNvSpPr/>
          <p:nvPr/>
        </p:nvSpPr>
        <p:spPr>
          <a:xfrm>
            <a:off x="2837470" y="2410762"/>
            <a:ext cx="1031171" cy="1341107"/>
          </a:xfrm>
          <a:custGeom>
            <a:avLst/>
            <a:gdLst/>
            <a:ahLst/>
            <a:cxnLst/>
            <a:rect l="l" t="t" r="r" b="b"/>
            <a:pathLst>
              <a:path w="773378" h="1005830">
                <a:moveTo>
                  <a:pt x="386690" y="946393"/>
                </a:moveTo>
                <a:cubicBezTo>
                  <a:pt x="374065" y="946393"/>
                  <a:pt x="363830" y="956628"/>
                  <a:pt x="363830" y="969253"/>
                </a:cubicBezTo>
                <a:cubicBezTo>
                  <a:pt x="363830" y="981878"/>
                  <a:pt x="374065" y="992113"/>
                  <a:pt x="386690" y="992113"/>
                </a:cubicBezTo>
                <a:cubicBezTo>
                  <a:pt x="399315" y="992113"/>
                  <a:pt x="409550" y="981878"/>
                  <a:pt x="409550" y="969253"/>
                </a:cubicBezTo>
                <a:cubicBezTo>
                  <a:pt x="409550" y="956628"/>
                  <a:pt x="399315" y="946393"/>
                  <a:pt x="386690" y="946393"/>
                </a:cubicBezTo>
                <a:close/>
                <a:moveTo>
                  <a:pt x="98139" y="72735"/>
                </a:moveTo>
                <a:cubicBezTo>
                  <a:pt x="78668" y="72735"/>
                  <a:pt x="62883" y="88520"/>
                  <a:pt x="62883" y="107991"/>
                </a:cubicBezTo>
                <a:lnTo>
                  <a:pt x="62883" y="897839"/>
                </a:lnTo>
                <a:cubicBezTo>
                  <a:pt x="62883" y="917310"/>
                  <a:pt x="78668" y="933095"/>
                  <a:pt x="98139" y="933095"/>
                </a:cubicBezTo>
                <a:lnTo>
                  <a:pt x="675239" y="933095"/>
                </a:lnTo>
                <a:cubicBezTo>
                  <a:pt x="694710" y="933095"/>
                  <a:pt x="710495" y="917310"/>
                  <a:pt x="710495" y="897839"/>
                </a:cubicBezTo>
                <a:lnTo>
                  <a:pt x="710495" y="107991"/>
                </a:lnTo>
                <a:cubicBezTo>
                  <a:pt x="710495" y="88520"/>
                  <a:pt x="694710" y="72735"/>
                  <a:pt x="675239" y="72735"/>
                </a:cubicBezTo>
                <a:close/>
                <a:moveTo>
                  <a:pt x="42102" y="0"/>
                </a:moveTo>
                <a:lnTo>
                  <a:pt x="731276" y="0"/>
                </a:lnTo>
                <a:cubicBezTo>
                  <a:pt x="754528" y="0"/>
                  <a:pt x="773378" y="18850"/>
                  <a:pt x="773378" y="42102"/>
                </a:cubicBezTo>
                <a:lnTo>
                  <a:pt x="773378" y="963728"/>
                </a:lnTo>
                <a:cubicBezTo>
                  <a:pt x="773378" y="986980"/>
                  <a:pt x="754528" y="1005830"/>
                  <a:pt x="731276" y="1005830"/>
                </a:cubicBezTo>
                <a:lnTo>
                  <a:pt x="42102" y="1005830"/>
                </a:lnTo>
                <a:cubicBezTo>
                  <a:pt x="18850" y="1005830"/>
                  <a:pt x="0" y="986980"/>
                  <a:pt x="0" y="963728"/>
                </a:cubicBezTo>
                <a:lnTo>
                  <a:pt x="0" y="42102"/>
                </a:lnTo>
                <a:cubicBezTo>
                  <a:pt x="0" y="18850"/>
                  <a:pt x="18850" y="0"/>
                  <a:pt x="42102" y="0"/>
                </a:cubicBezTo>
                <a:close/>
              </a:path>
            </a:pathLst>
          </a:custGeom>
          <a:solidFill>
            <a:srgbClr val="E60012"/>
          </a:solidFill>
          <a:ln w="25400" cap="flat" cmpd="sng" algn="ctr">
            <a:noFill/>
            <a:prstDash val="solid"/>
          </a:ln>
          <a:effectLst>
            <a:reflection blurRad="6350" stA="39000" endPos="25000" dist="38100" dir="5400000" sy="-100000" algn="bl" rotWithShape="0"/>
          </a:effectLst>
        </p:spPr>
        <p:txBody>
          <a:bodyPr rtlCol="0" anchor="ctr"/>
          <a:lstStyle/>
          <a:p>
            <a:pPr algn="ctr"/>
            <a:endParaRPr lang="zh-CN" altLang="en-US" sz="2400">
              <a:solidFill>
                <a:sysClr val="window" lastClr="FFFFFF"/>
              </a:solidFill>
              <a:latin typeface="Arial" panose="020B0604020202020204"/>
              <a:ea typeface="微软雅黑" panose="020B0503020204020204" pitchFamily="34" charset="-122"/>
            </a:endParaRPr>
          </a:p>
        </p:txBody>
      </p:sp>
      <p:sp>
        <p:nvSpPr>
          <p:cNvPr id="10" name="圆角矩形 1"/>
          <p:cNvSpPr/>
          <p:nvPr/>
        </p:nvSpPr>
        <p:spPr>
          <a:xfrm>
            <a:off x="4676364" y="2410762"/>
            <a:ext cx="1031171" cy="1341107"/>
          </a:xfrm>
          <a:custGeom>
            <a:avLst/>
            <a:gdLst/>
            <a:ahLst/>
            <a:cxnLst/>
            <a:rect l="l" t="t" r="r" b="b"/>
            <a:pathLst>
              <a:path w="773378" h="1005830">
                <a:moveTo>
                  <a:pt x="386690" y="946393"/>
                </a:moveTo>
                <a:cubicBezTo>
                  <a:pt x="374065" y="946393"/>
                  <a:pt x="363830" y="956628"/>
                  <a:pt x="363830" y="969253"/>
                </a:cubicBezTo>
                <a:cubicBezTo>
                  <a:pt x="363830" y="981878"/>
                  <a:pt x="374065" y="992113"/>
                  <a:pt x="386690" y="992113"/>
                </a:cubicBezTo>
                <a:cubicBezTo>
                  <a:pt x="399315" y="992113"/>
                  <a:pt x="409550" y="981878"/>
                  <a:pt x="409550" y="969253"/>
                </a:cubicBezTo>
                <a:cubicBezTo>
                  <a:pt x="409550" y="956628"/>
                  <a:pt x="399315" y="946393"/>
                  <a:pt x="386690" y="946393"/>
                </a:cubicBezTo>
                <a:close/>
                <a:moveTo>
                  <a:pt x="98139" y="72735"/>
                </a:moveTo>
                <a:cubicBezTo>
                  <a:pt x="78668" y="72735"/>
                  <a:pt x="62883" y="88520"/>
                  <a:pt x="62883" y="107991"/>
                </a:cubicBezTo>
                <a:lnTo>
                  <a:pt x="62883" y="897839"/>
                </a:lnTo>
                <a:cubicBezTo>
                  <a:pt x="62883" y="917310"/>
                  <a:pt x="78668" y="933095"/>
                  <a:pt x="98139" y="933095"/>
                </a:cubicBezTo>
                <a:lnTo>
                  <a:pt x="675239" y="933095"/>
                </a:lnTo>
                <a:cubicBezTo>
                  <a:pt x="694710" y="933095"/>
                  <a:pt x="710495" y="917310"/>
                  <a:pt x="710495" y="897839"/>
                </a:cubicBezTo>
                <a:lnTo>
                  <a:pt x="710495" y="107991"/>
                </a:lnTo>
                <a:cubicBezTo>
                  <a:pt x="710495" y="88520"/>
                  <a:pt x="694710" y="72735"/>
                  <a:pt x="675239" y="72735"/>
                </a:cubicBezTo>
                <a:close/>
                <a:moveTo>
                  <a:pt x="42102" y="0"/>
                </a:moveTo>
                <a:lnTo>
                  <a:pt x="731276" y="0"/>
                </a:lnTo>
                <a:cubicBezTo>
                  <a:pt x="754528" y="0"/>
                  <a:pt x="773378" y="18850"/>
                  <a:pt x="773378" y="42102"/>
                </a:cubicBezTo>
                <a:lnTo>
                  <a:pt x="773378" y="963728"/>
                </a:lnTo>
                <a:cubicBezTo>
                  <a:pt x="773378" y="986980"/>
                  <a:pt x="754528" y="1005830"/>
                  <a:pt x="731276" y="1005830"/>
                </a:cubicBezTo>
                <a:lnTo>
                  <a:pt x="42102" y="1005830"/>
                </a:lnTo>
                <a:cubicBezTo>
                  <a:pt x="18850" y="1005830"/>
                  <a:pt x="0" y="986980"/>
                  <a:pt x="0" y="963728"/>
                </a:cubicBezTo>
                <a:lnTo>
                  <a:pt x="0" y="42102"/>
                </a:lnTo>
                <a:cubicBezTo>
                  <a:pt x="0" y="18850"/>
                  <a:pt x="18850" y="0"/>
                  <a:pt x="42102" y="0"/>
                </a:cubicBezTo>
                <a:close/>
              </a:path>
            </a:pathLst>
          </a:custGeom>
          <a:solidFill>
            <a:srgbClr val="778288"/>
          </a:solidFill>
          <a:ln w="25400" cap="flat" cmpd="sng" algn="ctr">
            <a:noFill/>
            <a:prstDash val="solid"/>
          </a:ln>
          <a:effectLst>
            <a:reflection blurRad="6350" stA="39000" endPos="25000" dist="38100" dir="5400000" sy="-100000" algn="bl" rotWithShape="0"/>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 lastClr="FFFFFF"/>
              </a:solidFill>
              <a:effectLst/>
              <a:uLnTx/>
              <a:uFillTx/>
              <a:latin typeface="Arial" panose="020B0604020202020204"/>
              <a:ea typeface="微软雅黑" panose="020B0503020204020204" pitchFamily="34" charset="-122"/>
              <a:cs typeface="+mn-cs"/>
            </a:endParaRPr>
          </a:p>
        </p:txBody>
      </p:sp>
      <p:sp>
        <p:nvSpPr>
          <p:cNvPr id="11" name="圆角矩形 1"/>
          <p:cNvSpPr/>
          <p:nvPr/>
        </p:nvSpPr>
        <p:spPr>
          <a:xfrm>
            <a:off x="998575" y="2410762"/>
            <a:ext cx="1031171" cy="1341107"/>
          </a:xfrm>
          <a:custGeom>
            <a:avLst/>
            <a:gdLst/>
            <a:ahLst/>
            <a:cxnLst/>
            <a:rect l="l" t="t" r="r" b="b"/>
            <a:pathLst>
              <a:path w="773378" h="1005830">
                <a:moveTo>
                  <a:pt x="386690" y="946393"/>
                </a:moveTo>
                <a:cubicBezTo>
                  <a:pt x="374065" y="946393"/>
                  <a:pt x="363830" y="956628"/>
                  <a:pt x="363830" y="969253"/>
                </a:cubicBezTo>
                <a:cubicBezTo>
                  <a:pt x="363830" y="981878"/>
                  <a:pt x="374065" y="992113"/>
                  <a:pt x="386690" y="992113"/>
                </a:cubicBezTo>
                <a:cubicBezTo>
                  <a:pt x="399315" y="992113"/>
                  <a:pt x="409550" y="981878"/>
                  <a:pt x="409550" y="969253"/>
                </a:cubicBezTo>
                <a:cubicBezTo>
                  <a:pt x="409550" y="956628"/>
                  <a:pt x="399315" y="946393"/>
                  <a:pt x="386690" y="946393"/>
                </a:cubicBezTo>
                <a:close/>
                <a:moveTo>
                  <a:pt x="98139" y="72735"/>
                </a:moveTo>
                <a:cubicBezTo>
                  <a:pt x="78668" y="72735"/>
                  <a:pt x="62883" y="88520"/>
                  <a:pt x="62883" y="107991"/>
                </a:cubicBezTo>
                <a:lnTo>
                  <a:pt x="62883" y="897839"/>
                </a:lnTo>
                <a:cubicBezTo>
                  <a:pt x="62883" y="917310"/>
                  <a:pt x="78668" y="933095"/>
                  <a:pt x="98139" y="933095"/>
                </a:cubicBezTo>
                <a:lnTo>
                  <a:pt x="675239" y="933095"/>
                </a:lnTo>
                <a:cubicBezTo>
                  <a:pt x="694710" y="933095"/>
                  <a:pt x="710495" y="917310"/>
                  <a:pt x="710495" y="897839"/>
                </a:cubicBezTo>
                <a:lnTo>
                  <a:pt x="710495" y="107991"/>
                </a:lnTo>
                <a:cubicBezTo>
                  <a:pt x="710495" y="88520"/>
                  <a:pt x="694710" y="72735"/>
                  <a:pt x="675239" y="72735"/>
                </a:cubicBezTo>
                <a:close/>
                <a:moveTo>
                  <a:pt x="42102" y="0"/>
                </a:moveTo>
                <a:lnTo>
                  <a:pt x="731276" y="0"/>
                </a:lnTo>
                <a:cubicBezTo>
                  <a:pt x="754528" y="0"/>
                  <a:pt x="773378" y="18850"/>
                  <a:pt x="773378" y="42102"/>
                </a:cubicBezTo>
                <a:lnTo>
                  <a:pt x="773378" y="963728"/>
                </a:lnTo>
                <a:cubicBezTo>
                  <a:pt x="773378" y="986980"/>
                  <a:pt x="754528" y="1005830"/>
                  <a:pt x="731276" y="1005830"/>
                </a:cubicBezTo>
                <a:lnTo>
                  <a:pt x="42102" y="1005830"/>
                </a:lnTo>
                <a:cubicBezTo>
                  <a:pt x="18850" y="1005830"/>
                  <a:pt x="0" y="986980"/>
                  <a:pt x="0" y="963728"/>
                </a:cubicBezTo>
                <a:lnTo>
                  <a:pt x="0" y="42102"/>
                </a:lnTo>
                <a:cubicBezTo>
                  <a:pt x="0" y="18850"/>
                  <a:pt x="18850" y="0"/>
                  <a:pt x="42102" y="0"/>
                </a:cubicBezTo>
                <a:close/>
              </a:path>
            </a:pathLst>
          </a:custGeom>
          <a:solidFill>
            <a:srgbClr val="778288"/>
          </a:solidFill>
          <a:ln w="25400" cap="flat" cmpd="sng" algn="ctr">
            <a:noFill/>
            <a:prstDash val="solid"/>
          </a:ln>
          <a:effectLst>
            <a:reflection blurRad="6350" stA="39000" endPos="25000" dist="38100" dir="5400000" sy="-100000" algn="bl" rotWithShape="0"/>
          </a:effectLst>
        </p:spPr>
        <p:txBody>
          <a:bodyPr rtlCol="0" anchor="ctr"/>
          <a:lstStyle/>
          <a:p>
            <a:pPr algn="ctr"/>
            <a:endParaRPr lang="zh-CN" altLang="en-US" sz="2400">
              <a:solidFill>
                <a:sysClr val="window" lastClr="FFFFFF"/>
              </a:solidFill>
              <a:latin typeface="Arial" panose="020B0604020202020204"/>
              <a:ea typeface="微软雅黑" panose="020B0503020204020204" pitchFamily="34" charset="-122"/>
            </a:endParaRPr>
          </a:p>
        </p:txBody>
      </p:sp>
      <p:cxnSp>
        <p:nvCxnSpPr>
          <p:cNvPr id="12" name="直接连接符 11"/>
          <p:cNvCxnSpPr/>
          <p:nvPr/>
        </p:nvCxnSpPr>
        <p:spPr>
          <a:xfrm>
            <a:off x="773114" y="4302533"/>
            <a:ext cx="1482093" cy="0"/>
          </a:xfrm>
          <a:prstGeom prst="line">
            <a:avLst/>
          </a:prstGeom>
          <a:noFill/>
          <a:ln w="9525" cap="flat" cmpd="sng" algn="ctr">
            <a:solidFill>
              <a:srgbClr val="969EA2"/>
            </a:solidFill>
            <a:prstDash val="sysDash"/>
          </a:ln>
          <a:effectLst/>
        </p:spPr>
      </p:cxnSp>
      <p:cxnSp>
        <p:nvCxnSpPr>
          <p:cNvPr id="13" name="直接连接符 12"/>
          <p:cNvCxnSpPr/>
          <p:nvPr/>
        </p:nvCxnSpPr>
        <p:spPr>
          <a:xfrm>
            <a:off x="2568721" y="4297439"/>
            <a:ext cx="1482093" cy="0"/>
          </a:xfrm>
          <a:prstGeom prst="line">
            <a:avLst/>
          </a:prstGeom>
          <a:noFill/>
          <a:ln w="9525" cap="flat" cmpd="sng" algn="ctr">
            <a:solidFill>
              <a:srgbClr val="E60012"/>
            </a:solidFill>
            <a:prstDash val="sysDash"/>
          </a:ln>
          <a:effectLst/>
        </p:spPr>
      </p:cxnSp>
      <p:cxnSp>
        <p:nvCxnSpPr>
          <p:cNvPr id="14" name="直接连接符 13"/>
          <p:cNvCxnSpPr/>
          <p:nvPr/>
        </p:nvCxnSpPr>
        <p:spPr>
          <a:xfrm>
            <a:off x="4364327" y="4292346"/>
            <a:ext cx="1482093" cy="0"/>
          </a:xfrm>
          <a:prstGeom prst="line">
            <a:avLst/>
          </a:prstGeom>
          <a:noFill/>
          <a:ln w="9525" cap="flat" cmpd="sng" algn="ctr">
            <a:solidFill>
              <a:srgbClr val="969EA2"/>
            </a:solidFill>
            <a:prstDash val="sysDash"/>
          </a:ln>
          <a:effectLst/>
        </p:spPr>
      </p:cxnSp>
      <p:sp>
        <p:nvSpPr>
          <p:cNvPr id="15" name="文本框 6"/>
          <p:cNvSpPr txBox="1"/>
          <p:nvPr/>
        </p:nvSpPr>
        <p:spPr>
          <a:xfrm>
            <a:off x="6227896" y="4532582"/>
            <a:ext cx="1640626" cy="338491"/>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defRPr/>
            </a:pPr>
            <a:r>
              <a:rPr kumimoji="1" lang="zh-CN" altLang="en-US" sz="1335" kern="1600" dirty="0" smtClean="0">
                <a:solidFill>
                  <a:sysClr val="windowText" lastClr="000000">
                    <a:lumMod val="50000"/>
                    <a:lumOff val="50000"/>
                  </a:sysClr>
                </a:solidFill>
                <a:latin typeface="Arial" panose="020B0604020202020204"/>
                <a:ea typeface="微软雅黑" panose="020B0503020204020204" pitchFamily="34" charset="-122"/>
              </a:rPr>
              <a:t>教育局联网设计</a:t>
            </a:r>
            <a:endParaRPr kumimoji="1" lang="zh-CN" altLang="en-US" sz="1335" b="0" i="0" u="none" strike="noStrike" kern="1600" cap="none" spc="0" normalizeH="0" baseline="0" noProof="0" dirty="0">
              <a:ln>
                <a:noFill/>
              </a:ln>
              <a:solidFill>
                <a:sysClr val="windowText" lastClr="000000">
                  <a:lumMod val="50000"/>
                  <a:lumOff val="50000"/>
                </a:sysClr>
              </a:solidFill>
              <a:effectLst/>
              <a:uLnTx/>
              <a:uFillTx/>
              <a:latin typeface="Arial" panose="020B0604020202020204"/>
              <a:ea typeface="微软雅黑" panose="020B0503020204020204" pitchFamily="34" charset="-122"/>
              <a:cs typeface="+mn-cs"/>
            </a:endParaRPr>
          </a:p>
        </p:txBody>
      </p:sp>
      <p:sp>
        <p:nvSpPr>
          <p:cNvPr id="16" name="文本框 18"/>
          <p:cNvSpPr txBox="1"/>
          <p:nvPr/>
        </p:nvSpPr>
        <p:spPr>
          <a:xfrm>
            <a:off x="6793386" y="2579569"/>
            <a:ext cx="746741" cy="76546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Tx/>
              <a:buNone/>
              <a:defRPr/>
            </a:pPr>
            <a:r>
              <a:rPr kumimoji="0" lang="en-US" altLang="zh-CN" sz="3735" b="1" i="0" u="none" strike="noStrike" kern="1600" cap="none" spc="0" normalizeH="0" baseline="0" noProof="0" dirty="0" smtClean="0">
                <a:ln>
                  <a:noFill/>
                </a:ln>
                <a:solidFill>
                  <a:srgbClr val="646F75"/>
                </a:solidFill>
                <a:effectLst/>
                <a:uLnTx/>
                <a:uFillTx/>
                <a:latin typeface="微软雅黑" panose="020B0503020204020204" pitchFamily="34" charset="-122"/>
                <a:ea typeface="微软雅黑" panose="020B0503020204020204" pitchFamily="34" charset="-122"/>
                <a:cs typeface="+mn-cs"/>
              </a:rPr>
              <a:t>4</a:t>
            </a:r>
            <a:endParaRPr kumimoji="1" lang="zh-CN" altLang="en-US" sz="3735" b="1" i="0" u="none" strike="noStrike" kern="1600" cap="none" spc="0" normalizeH="0" baseline="0" noProof="0" dirty="0">
              <a:ln>
                <a:noFill/>
              </a:ln>
              <a:solidFill>
                <a:srgbClr val="646F75"/>
              </a:solidFill>
              <a:effectLst/>
              <a:uLnTx/>
              <a:uFillTx/>
              <a:latin typeface="Arial" panose="020B0604020202020204"/>
              <a:ea typeface="微软雅黑" panose="020B0503020204020204" pitchFamily="34" charset="-122"/>
              <a:cs typeface="+mn-cs"/>
            </a:endParaRPr>
          </a:p>
        </p:txBody>
      </p:sp>
      <p:sp>
        <p:nvSpPr>
          <p:cNvPr id="17" name="圆角矩形 1"/>
          <p:cNvSpPr/>
          <p:nvPr/>
        </p:nvSpPr>
        <p:spPr>
          <a:xfrm>
            <a:off x="6498883" y="2412086"/>
            <a:ext cx="1031171" cy="1341107"/>
          </a:xfrm>
          <a:custGeom>
            <a:avLst/>
            <a:gdLst/>
            <a:ahLst/>
            <a:cxnLst/>
            <a:rect l="l" t="t" r="r" b="b"/>
            <a:pathLst>
              <a:path w="773378" h="1005830">
                <a:moveTo>
                  <a:pt x="386690" y="946393"/>
                </a:moveTo>
                <a:cubicBezTo>
                  <a:pt x="374065" y="946393"/>
                  <a:pt x="363830" y="956628"/>
                  <a:pt x="363830" y="969253"/>
                </a:cubicBezTo>
                <a:cubicBezTo>
                  <a:pt x="363830" y="981878"/>
                  <a:pt x="374065" y="992113"/>
                  <a:pt x="386690" y="992113"/>
                </a:cubicBezTo>
                <a:cubicBezTo>
                  <a:pt x="399315" y="992113"/>
                  <a:pt x="409550" y="981878"/>
                  <a:pt x="409550" y="969253"/>
                </a:cubicBezTo>
                <a:cubicBezTo>
                  <a:pt x="409550" y="956628"/>
                  <a:pt x="399315" y="946393"/>
                  <a:pt x="386690" y="946393"/>
                </a:cubicBezTo>
                <a:close/>
                <a:moveTo>
                  <a:pt x="98139" y="72735"/>
                </a:moveTo>
                <a:cubicBezTo>
                  <a:pt x="78668" y="72735"/>
                  <a:pt x="62883" y="88520"/>
                  <a:pt x="62883" y="107991"/>
                </a:cubicBezTo>
                <a:lnTo>
                  <a:pt x="62883" y="897839"/>
                </a:lnTo>
                <a:cubicBezTo>
                  <a:pt x="62883" y="917310"/>
                  <a:pt x="78668" y="933095"/>
                  <a:pt x="98139" y="933095"/>
                </a:cubicBezTo>
                <a:lnTo>
                  <a:pt x="675239" y="933095"/>
                </a:lnTo>
                <a:cubicBezTo>
                  <a:pt x="694710" y="933095"/>
                  <a:pt x="710495" y="917310"/>
                  <a:pt x="710495" y="897839"/>
                </a:cubicBezTo>
                <a:lnTo>
                  <a:pt x="710495" y="107991"/>
                </a:lnTo>
                <a:cubicBezTo>
                  <a:pt x="710495" y="88520"/>
                  <a:pt x="694710" y="72735"/>
                  <a:pt x="675239" y="72735"/>
                </a:cubicBezTo>
                <a:close/>
                <a:moveTo>
                  <a:pt x="42102" y="0"/>
                </a:moveTo>
                <a:lnTo>
                  <a:pt x="731276" y="0"/>
                </a:lnTo>
                <a:cubicBezTo>
                  <a:pt x="754528" y="0"/>
                  <a:pt x="773378" y="18850"/>
                  <a:pt x="773378" y="42102"/>
                </a:cubicBezTo>
                <a:lnTo>
                  <a:pt x="773378" y="963728"/>
                </a:lnTo>
                <a:cubicBezTo>
                  <a:pt x="773378" y="986980"/>
                  <a:pt x="754528" y="1005830"/>
                  <a:pt x="731276" y="1005830"/>
                </a:cubicBezTo>
                <a:lnTo>
                  <a:pt x="42102" y="1005830"/>
                </a:lnTo>
                <a:cubicBezTo>
                  <a:pt x="18850" y="1005830"/>
                  <a:pt x="0" y="986980"/>
                  <a:pt x="0" y="963728"/>
                </a:cubicBezTo>
                <a:lnTo>
                  <a:pt x="0" y="42102"/>
                </a:lnTo>
                <a:cubicBezTo>
                  <a:pt x="0" y="18850"/>
                  <a:pt x="18850" y="0"/>
                  <a:pt x="42102" y="0"/>
                </a:cubicBezTo>
                <a:close/>
              </a:path>
            </a:pathLst>
          </a:custGeom>
          <a:solidFill>
            <a:srgbClr val="778288"/>
          </a:solidFill>
          <a:ln w="25400" cap="flat" cmpd="sng" algn="ctr">
            <a:noFill/>
            <a:prstDash val="solid"/>
          </a:ln>
          <a:effectLst>
            <a:reflection blurRad="6350" stA="39000" endPos="25000" dist="38100" dir="5400000" sy="-100000" algn="bl" rotWithShape="0"/>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 lastClr="FFFFFF"/>
              </a:solidFill>
              <a:effectLst/>
              <a:uLnTx/>
              <a:uFillTx/>
              <a:latin typeface="Arial" panose="020B0604020202020204"/>
              <a:ea typeface="微软雅黑" panose="020B0503020204020204" pitchFamily="34" charset="-122"/>
              <a:cs typeface="+mn-cs"/>
            </a:endParaRPr>
          </a:p>
        </p:txBody>
      </p:sp>
      <p:cxnSp>
        <p:nvCxnSpPr>
          <p:cNvPr id="18" name="直接连接符 17"/>
          <p:cNvCxnSpPr/>
          <p:nvPr/>
        </p:nvCxnSpPr>
        <p:spPr>
          <a:xfrm>
            <a:off x="6186846" y="4293670"/>
            <a:ext cx="1482093" cy="0"/>
          </a:xfrm>
          <a:prstGeom prst="line">
            <a:avLst/>
          </a:prstGeom>
          <a:noFill/>
          <a:ln w="9525" cap="flat" cmpd="sng" algn="ctr">
            <a:solidFill>
              <a:srgbClr val="969EA2"/>
            </a:solidFill>
            <a:prstDash val="sysDash"/>
          </a:ln>
          <a:effectLst/>
        </p:spPr>
      </p:cxnSp>
      <p:sp>
        <p:nvSpPr>
          <p:cNvPr id="23" name="文本框 6"/>
          <p:cNvSpPr txBox="1"/>
          <p:nvPr/>
        </p:nvSpPr>
        <p:spPr>
          <a:xfrm>
            <a:off x="8160609" y="4543375"/>
            <a:ext cx="1305769" cy="31592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defRPr/>
            </a:pPr>
            <a:r>
              <a:rPr kumimoji="1" lang="zh-CN" altLang="en-US" sz="1335" kern="1600" noProof="0" dirty="0" smtClean="0">
                <a:solidFill>
                  <a:sysClr val="windowText" lastClr="000000">
                    <a:lumMod val="50000"/>
                    <a:lumOff val="50000"/>
                  </a:sysClr>
                </a:solidFill>
                <a:latin typeface="Arial" panose="020B0604020202020204"/>
                <a:ea typeface="微软雅黑" panose="020B0503020204020204" pitchFamily="34" charset="-122"/>
              </a:rPr>
              <a:t>核心产品</a:t>
            </a:r>
            <a:endParaRPr kumimoji="1" lang="zh-CN" altLang="en-US" sz="1335" b="0" i="0" u="none" strike="noStrike" kern="1600" cap="none" spc="0" normalizeH="0" baseline="0" noProof="0" dirty="0">
              <a:ln>
                <a:noFill/>
              </a:ln>
              <a:solidFill>
                <a:sysClr val="windowText" lastClr="000000">
                  <a:lumMod val="50000"/>
                  <a:lumOff val="50000"/>
                </a:sysClr>
              </a:solidFill>
              <a:effectLst/>
              <a:uLnTx/>
              <a:uFillTx/>
              <a:latin typeface="Arial" panose="020B0604020202020204"/>
              <a:ea typeface="微软雅黑" panose="020B0503020204020204" pitchFamily="34" charset="-122"/>
              <a:cs typeface="+mn-cs"/>
            </a:endParaRPr>
          </a:p>
        </p:txBody>
      </p:sp>
      <p:sp>
        <p:nvSpPr>
          <p:cNvPr id="24" name="文本框 18"/>
          <p:cNvSpPr txBox="1"/>
          <p:nvPr/>
        </p:nvSpPr>
        <p:spPr>
          <a:xfrm>
            <a:off x="8573633" y="2598342"/>
            <a:ext cx="746741" cy="76546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Tx/>
              <a:buNone/>
              <a:defRPr/>
            </a:pPr>
            <a:r>
              <a:rPr kumimoji="0" lang="en-US" altLang="zh-CN" sz="3735" b="1" i="0" u="none" strike="noStrike" kern="1600" cap="none" spc="0" normalizeH="0" baseline="0" noProof="0" dirty="0" smtClean="0">
                <a:ln>
                  <a:noFill/>
                </a:ln>
                <a:solidFill>
                  <a:srgbClr val="646F75"/>
                </a:solidFill>
                <a:effectLst/>
                <a:uLnTx/>
                <a:uFillTx/>
                <a:latin typeface="微软雅黑" panose="020B0503020204020204" pitchFamily="34" charset="-122"/>
                <a:ea typeface="微软雅黑" panose="020B0503020204020204" pitchFamily="34" charset="-122"/>
                <a:cs typeface="+mn-cs"/>
              </a:rPr>
              <a:t>5</a:t>
            </a:r>
            <a:endParaRPr kumimoji="1" lang="zh-CN" altLang="en-US" sz="3735" b="1" i="0" u="none" strike="noStrike" kern="1600" cap="none" spc="0" normalizeH="0" baseline="0" noProof="0" dirty="0">
              <a:ln>
                <a:noFill/>
              </a:ln>
              <a:solidFill>
                <a:srgbClr val="646F75"/>
              </a:solidFill>
              <a:effectLst/>
              <a:uLnTx/>
              <a:uFillTx/>
              <a:latin typeface="Arial" panose="020B0604020202020204"/>
              <a:ea typeface="微软雅黑" panose="020B0503020204020204" pitchFamily="34" charset="-122"/>
              <a:cs typeface="+mn-cs"/>
            </a:endParaRPr>
          </a:p>
        </p:txBody>
      </p:sp>
      <p:sp>
        <p:nvSpPr>
          <p:cNvPr id="25" name="圆角矩形 1"/>
          <p:cNvSpPr/>
          <p:nvPr/>
        </p:nvSpPr>
        <p:spPr>
          <a:xfrm>
            <a:off x="8279130" y="2430859"/>
            <a:ext cx="1031171" cy="1341107"/>
          </a:xfrm>
          <a:custGeom>
            <a:avLst/>
            <a:gdLst/>
            <a:ahLst/>
            <a:cxnLst/>
            <a:rect l="l" t="t" r="r" b="b"/>
            <a:pathLst>
              <a:path w="773378" h="1005830">
                <a:moveTo>
                  <a:pt x="386690" y="946393"/>
                </a:moveTo>
                <a:cubicBezTo>
                  <a:pt x="374065" y="946393"/>
                  <a:pt x="363830" y="956628"/>
                  <a:pt x="363830" y="969253"/>
                </a:cubicBezTo>
                <a:cubicBezTo>
                  <a:pt x="363830" y="981878"/>
                  <a:pt x="374065" y="992113"/>
                  <a:pt x="386690" y="992113"/>
                </a:cubicBezTo>
                <a:cubicBezTo>
                  <a:pt x="399315" y="992113"/>
                  <a:pt x="409550" y="981878"/>
                  <a:pt x="409550" y="969253"/>
                </a:cubicBezTo>
                <a:cubicBezTo>
                  <a:pt x="409550" y="956628"/>
                  <a:pt x="399315" y="946393"/>
                  <a:pt x="386690" y="946393"/>
                </a:cubicBezTo>
                <a:close/>
                <a:moveTo>
                  <a:pt x="98139" y="72735"/>
                </a:moveTo>
                <a:cubicBezTo>
                  <a:pt x="78668" y="72735"/>
                  <a:pt x="62883" y="88520"/>
                  <a:pt x="62883" y="107991"/>
                </a:cubicBezTo>
                <a:lnTo>
                  <a:pt x="62883" y="897839"/>
                </a:lnTo>
                <a:cubicBezTo>
                  <a:pt x="62883" y="917310"/>
                  <a:pt x="78668" y="933095"/>
                  <a:pt x="98139" y="933095"/>
                </a:cubicBezTo>
                <a:lnTo>
                  <a:pt x="675239" y="933095"/>
                </a:lnTo>
                <a:cubicBezTo>
                  <a:pt x="694710" y="933095"/>
                  <a:pt x="710495" y="917310"/>
                  <a:pt x="710495" y="897839"/>
                </a:cubicBezTo>
                <a:lnTo>
                  <a:pt x="710495" y="107991"/>
                </a:lnTo>
                <a:cubicBezTo>
                  <a:pt x="710495" y="88520"/>
                  <a:pt x="694710" y="72735"/>
                  <a:pt x="675239" y="72735"/>
                </a:cubicBezTo>
                <a:close/>
                <a:moveTo>
                  <a:pt x="42102" y="0"/>
                </a:moveTo>
                <a:lnTo>
                  <a:pt x="731276" y="0"/>
                </a:lnTo>
                <a:cubicBezTo>
                  <a:pt x="754528" y="0"/>
                  <a:pt x="773378" y="18850"/>
                  <a:pt x="773378" y="42102"/>
                </a:cubicBezTo>
                <a:lnTo>
                  <a:pt x="773378" y="963728"/>
                </a:lnTo>
                <a:cubicBezTo>
                  <a:pt x="773378" y="986980"/>
                  <a:pt x="754528" y="1005830"/>
                  <a:pt x="731276" y="1005830"/>
                </a:cubicBezTo>
                <a:lnTo>
                  <a:pt x="42102" y="1005830"/>
                </a:lnTo>
                <a:cubicBezTo>
                  <a:pt x="18850" y="1005830"/>
                  <a:pt x="0" y="986980"/>
                  <a:pt x="0" y="963728"/>
                </a:cubicBezTo>
                <a:lnTo>
                  <a:pt x="0" y="42102"/>
                </a:lnTo>
                <a:cubicBezTo>
                  <a:pt x="0" y="18850"/>
                  <a:pt x="18850" y="0"/>
                  <a:pt x="42102" y="0"/>
                </a:cubicBezTo>
                <a:close/>
              </a:path>
            </a:pathLst>
          </a:custGeom>
          <a:solidFill>
            <a:srgbClr val="778288"/>
          </a:solidFill>
          <a:ln w="25400" cap="flat" cmpd="sng" algn="ctr">
            <a:noFill/>
            <a:prstDash val="solid"/>
          </a:ln>
          <a:effectLst>
            <a:reflection blurRad="6350" stA="39000" endPos="25000" dist="38100" dir="5400000" sy="-100000" algn="bl" rotWithShape="0"/>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 lastClr="FFFFFF"/>
              </a:solidFill>
              <a:effectLst/>
              <a:uLnTx/>
              <a:uFillTx/>
              <a:latin typeface="Arial" panose="020B0604020202020204"/>
              <a:ea typeface="微软雅黑" panose="020B0503020204020204" pitchFamily="34" charset="-122"/>
              <a:cs typeface="+mn-cs"/>
            </a:endParaRPr>
          </a:p>
        </p:txBody>
      </p:sp>
      <p:cxnSp>
        <p:nvCxnSpPr>
          <p:cNvPr id="26" name="直接连接符 25"/>
          <p:cNvCxnSpPr/>
          <p:nvPr/>
        </p:nvCxnSpPr>
        <p:spPr>
          <a:xfrm>
            <a:off x="7967093" y="4312443"/>
            <a:ext cx="1482093" cy="0"/>
          </a:xfrm>
          <a:prstGeom prst="line">
            <a:avLst/>
          </a:prstGeom>
          <a:noFill/>
          <a:ln w="9525" cap="flat" cmpd="sng" algn="ctr">
            <a:solidFill>
              <a:srgbClr val="969EA2"/>
            </a:solidFill>
            <a:prstDash val="sysDash"/>
          </a:ln>
          <a:effectLst/>
        </p:spPr>
      </p:cxnSp>
      <p:sp>
        <p:nvSpPr>
          <p:cNvPr id="27" name="文本框 6"/>
          <p:cNvSpPr txBox="1"/>
          <p:nvPr/>
        </p:nvSpPr>
        <p:spPr>
          <a:xfrm>
            <a:off x="9919270" y="4543375"/>
            <a:ext cx="1305769" cy="31592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defRPr/>
            </a:pPr>
            <a:r>
              <a:rPr kumimoji="1" lang="zh-CN" altLang="en-US" sz="1335" kern="1600" dirty="0" smtClean="0">
                <a:solidFill>
                  <a:sysClr val="windowText" lastClr="000000">
                    <a:lumMod val="50000"/>
                    <a:lumOff val="50000"/>
                  </a:sysClr>
                </a:solidFill>
                <a:latin typeface="Arial" panose="020B0604020202020204"/>
                <a:ea typeface="微软雅黑" panose="020B0503020204020204" pitchFamily="34" charset="-122"/>
              </a:rPr>
              <a:t>典型案例</a:t>
            </a:r>
            <a:endParaRPr kumimoji="1" lang="zh-CN" altLang="en-US" sz="1335" b="0" i="0" u="none" strike="noStrike" kern="1600" cap="none" spc="0" normalizeH="0" baseline="0" noProof="0" dirty="0">
              <a:ln>
                <a:noFill/>
              </a:ln>
              <a:solidFill>
                <a:sysClr val="windowText" lastClr="000000">
                  <a:lumMod val="50000"/>
                  <a:lumOff val="50000"/>
                </a:sysClr>
              </a:solidFill>
              <a:effectLst/>
              <a:uLnTx/>
              <a:uFillTx/>
              <a:latin typeface="Arial" panose="020B0604020202020204"/>
              <a:ea typeface="微软雅黑" panose="020B0503020204020204" pitchFamily="34" charset="-122"/>
              <a:cs typeface="+mn-cs"/>
            </a:endParaRPr>
          </a:p>
        </p:txBody>
      </p:sp>
      <p:sp>
        <p:nvSpPr>
          <p:cNvPr id="28" name="文本框 18"/>
          <p:cNvSpPr txBox="1"/>
          <p:nvPr/>
        </p:nvSpPr>
        <p:spPr>
          <a:xfrm>
            <a:off x="10332294" y="2598342"/>
            <a:ext cx="746741" cy="76546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Tx/>
              <a:buNone/>
              <a:defRPr/>
            </a:pPr>
            <a:r>
              <a:rPr kumimoji="1" lang="en-US" altLang="zh-CN" sz="3735" b="1" i="0" u="none" strike="noStrike" kern="1600" cap="none" spc="0" normalizeH="0" baseline="0" noProof="0" dirty="0" smtClean="0">
                <a:ln>
                  <a:noFill/>
                </a:ln>
                <a:solidFill>
                  <a:srgbClr val="646F75"/>
                </a:solidFill>
                <a:effectLst/>
                <a:uLnTx/>
                <a:uFillTx/>
                <a:latin typeface="Arial" panose="020B0604020202020204"/>
                <a:ea typeface="微软雅黑" panose="020B0503020204020204" pitchFamily="34" charset="-122"/>
                <a:cs typeface="+mn-cs"/>
              </a:rPr>
              <a:t>6</a:t>
            </a:r>
            <a:endParaRPr kumimoji="1" lang="zh-CN" altLang="en-US" sz="3735" b="1" i="0" u="none" strike="noStrike" kern="1600" cap="none" spc="0" normalizeH="0" baseline="0" noProof="0" dirty="0">
              <a:ln>
                <a:noFill/>
              </a:ln>
              <a:solidFill>
                <a:srgbClr val="646F75"/>
              </a:solidFill>
              <a:effectLst/>
              <a:uLnTx/>
              <a:uFillTx/>
              <a:latin typeface="Arial" panose="020B0604020202020204"/>
              <a:ea typeface="微软雅黑" panose="020B0503020204020204" pitchFamily="34" charset="-122"/>
              <a:cs typeface="+mn-cs"/>
            </a:endParaRPr>
          </a:p>
        </p:txBody>
      </p:sp>
      <p:sp>
        <p:nvSpPr>
          <p:cNvPr id="29" name="圆角矩形 1"/>
          <p:cNvSpPr/>
          <p:nvPr/>
        </p:nvSpPr>
        <p:spPr>
          <a:xfrm>
            <a:off x="10037791" y="2430859"/>
            <a:ext cx="1031171" cy="1341107"/>
          </a:xfrm>
          <a:custGeom>
            <a:avLst/>
            <a:gdLst/>
            <a:ahLst/>
            <a:cxnLst/>
            <a:rect l="l" t="t" r="r" b="b"/>
            <a:pathLst>
              <a:path w="773378" h="1005830">
                <a:moveTo>
                  <a:pt x="386690" y="946393"/>
                </a:moveTo>
                <a:cubicBezTo>
                  <a:pt x="374065" y="946393"/>
                  <a:pt x="363830" y="956628"/>
                  <a:pt x="363830" y="969253"/>
                </a:cubicBezTo>
                <a:cubicBezTo>
                  <a:pt x="363830" y="981878"/>
                  <a:pt x="374065" y="992113"/>
                  <a:pt x="386690" y="992113"/>
                </a:cubicBezTo>
                <a:cubicBezTo>
                  <a:pt x="399315" y="992113"/>
                  <a:pt x="409550" y="981878"/>
                  <a:pt x="409550" y="969253"/>
                </a:cubicBezTo>
                <a:cubicBezTo>
                  <a:pt x="409550" y="956628"/>
                  <a:pt x="399315" y="946393"/>
                  <a:pt x="386690" y="946393"/>
                </a:cubicBezTo>
                <a:close/>
                <a:moveTo>
                  <a:pt x="98139" y="72735"/>
                </a:moveTo>
                <a:cubicBezTo>
                  <a:pt x="78668" y="72735"/>
                  <a:pt x="62883" y="88520"/>
                  <a:pt x="62883" y="107991"/>
                </a:cubicBezTo>
                <a:lnTo>
                  <a:pt x="62883" y="897839"/>
                </a:lnTo>
                <a:cubicBezTo>
                  <a:pt x="62883" y="917310"/>
                  <a:pt x="78668" y="933095"/>
                  <a:pt x="98139" y="933095"/>
                </a:cubicBezTo>
                <a:lnTo>
                  <a:pt x="675239" y="933095"/>
                </a:lnTo>
                <a:cubicBezTo>
                  <a:pt x="694710" y="933095"/>
                  <a:pt x="710495" y="917310"/>
                  <a:pt x="710495" y="897839"/>
                </a:cubicBezTo>
                <a:lnTo>
                  <a:pt x="710495" y="107991"/>
                </a:lnTo>
                <a:cubicBezTo>
                  <a:pt x="710495" y="88520"/>
                  <a:pt x="694710" y="72735"/>
                  <a:pt x="675239" y="72735"/>
                </a:cubicBezTo>
                <a:close/>
                <a:moveTo>
                  <a:pt x="42102" y="0"/>
                </a:moveTo>
                <a:lnTo>
                  <a:pt x="731276" y="0"/>
                </a:lnTo>
                <a:cubicBezTo>
                  <a:pt x="754528" y="0"/>
                  <a:pt x="773378" y="18850"/>
                  <a:pt x="773378" y="42102"/>
                </a:cubicBezTo>
                <a:lnTo>
                  <a:pt x="773378" y="963728"/>
                </a:lnTo>
                <a:cubicBezTo>
                  <a:pt x="773378" y="986980"/>
                  <a:pt x="754528" y="1005830"/>
                  <a:pt x="731276" y="1005830"/>
                </a:cubicBezTo>
                <a:lnTo>
                  <a:pt x="42102" y="1005830"/>
                </a:lnTo>
                <a:cubicBezTo>
                  <a:pt x="18850" y="1005830"/>
                  <a:pt x="0" y="986980"/>
                  <a:pt x="0" y="963728"/>
                </a:cubicBezTo>
                <a:lnTo>
                  <a:pt x="0" y="42102"/>
                </a:lnTo>
                <a:cubicBezTo>
                  <a:pt x="0" y="18850"/>
                  <a:pt x="18850" y="0"/>
                  <a:pt x="42102" y="0"/>
                </a:cubicBezTo>
                <a:close/>
              </a:path>
            </a:pathLst>
          </a:custGeom>
          <a:solidFill>
            <a:srgbClr val="778288"/>
          </a:solidFill>
          <a:ln w="25400" cap="flat" cmpd="sng" algn="ctr">
            <a:noFill/>
            <a:prstDash val="solid"/>
          </a:ln>
          <a:effectLst>
            <a:reflection blurRad="6350" stA="39000" endPos="25000" dist="38100" dir="5400000" sy="-100000" algn="bl" rotWithShape="0"/>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 lastClr="FFFFFF"/>
              </a:solidFill>
              <a:effectLst/>
              <a:uLnTx/>
              <a:uFillTx/>
              <a:latin typeface="Arial" panose="020B0604020202020204"/>
              <a:ea typeface="微软雅黑" panose="020B0503020204020204" pitchFamily="34" charset="-122"/>
              <a:cs typeface="+mn-cs"/>
            </a:endParaRPr>
          </a:p>
        </p:txBody>
      </p:sp>
      <p:cxnSp>
        <p:nvCxnSpPr>
          <p:cNvPr id="30" name="直接连接符 29"/>
          <p:cNvCxnSpPr/>
          <p:nvPr/>
        </p:nvCxnSpPr>
        <p:spPr>
          <a:xfrm>
            <a:off x="9725754" y="4312443"/>
            <a:ext cx="1482093" cy="0"/>
          </a:xfrm>
          <a:prstGeom prst="line">
            <a:avLst/>
          </a:prstGeom>
          <a:noFill/>
          <a:ln w="9525" cap="flat" cmpd="sng" algn="ctr">
            <a:solidFill>
              <a:srgbClr val="969EA2"/>
            </a:solidFill>
            <a:prstDash val="sysDash"/>
          </a:ln>
          <a:effectLst/>
        </p:spPr>
      </p:cxnSp>
    </p:spTree>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colorTemperature colorTemp="7200"/>
                    </a14:imgEffect>
                    <a14:imgEffect>
                      <a14:saturation sat="66000"/>
                    </a14:imgEffect>
                  </a14:imgLayer>
                </a14:imgProps>
              </a:ext>
              <a:ext uri="{28A0092B-C50C-407E-A947-70E740481C1C}">
                <a14:useLocalDpi xmlns:a14="http://schemas.microsoft.com/office/drawing/2010/main" val="0"/>
              </a:ext>
            </a:extLst>
          </a:blip>
          <a:srcRect l="11625" t="17790" r="15433"/>
          <a:stretch>
            <a:fillRect/>
          </a:stretch>
        </p:blipFill>
        <p:spPr>
          <a:xfrm>
            <a:off x="1013" y="0"/>
            <a:ext cx="12192000" cy="6861840"/>
          </a:xfrm>
          <a:prstGeom prst="rect">
            <a:avLst/>
          </a:prstGeom>
        </p:spPr>
      </p:pic>
      <p:sp>
        <p:nvSpPr>
          <p:cNvPr id="11" name="矩形标注 10"/>
          <p:cNvSpPr/>
          <p:nvPr/>
        </p:nvSpPr>
        <p:spPr bwMode="auto">
          <a:xfrm>
            <a:off x="1828620" y="4885699"/>
            <a:ext cx="2338006" cy="656592"/>
          </a:xfrm>
          <a:prstGeom prst="wedgeRectCallout">
            <a:avLst>
              <a:gd name="adj1" fmla="val 21045"/>
              <a:gd name="adj2" fmla="val -51484"/>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0" rIns="0" bIns="0" numCol="1" spcCol="0" rtlCol="0" fromWordArt="0" anchor="ctr" anchorCtr="0" forceAA="0" compatLnSpc="1">
            <a:normAutofit/>
          </a:bodyPr>
          <a:lstStyle/>
          <a:p>
            <a:pPr algn="ctr">
              <a:lnSpc>
                <a:spcPct val="150000"/>
              </a:lnSpc>
              <a:spcBef>
                <a:spcPts val="800"/>
              </a:spcBef>
              <a:spcAft>
                <a:spcPts val="800"/>
              </a:spcAft>
            </a:pPr>
            <a:endParaRPr lang="zh-CN" altLang="en-US" sz="2700" dirty="0">
              <a:solidFill>
                <a:srgbClr val="FFFFFF"/>
              </a:solidFill>
            </a:endParaRPr>
          </a:p>
        </p:txBody>
      </p:sp>
      <p:sp>
        <p:nvSpPr>
          <p:cNvPr id="12" name="文本框 11"/>
          <p:cNvSpPr txBox="1"/>
          <p:nvPr/>
        </p:nvSpPr>
        <p:spPr>
          <a:xfrm>
            <a:off x="1959909" y="4885699"/>
            <a:ext cx="1082348" cy="584775"/>
          </a:xfrm>
          <a:prstGeom prst="rect">
            <a:avLst/>
          </a:prstGeom>
          <a:noFill/>
        </p:spPr>
        <p:txBody>
          <a:bodyPr wrap="none" rtlCol="0">
            <a:spAutoFit/>
          </a:bodyPr>
          <a:lstStyle/>
          <a:p>
            <a:r>
              <a:rPr lang="zh-CN" altLang="en-US" b="1" dirty="0">
                <a:solidFill>
                  <a:srgbClr val="000000"/>
                </a:solidFill>
              </a:rPr>
              <a:t>校</a:t>
            </a:r>
            <a:r>
              <a:rPr lang="zh-CN" altLang="en-US" b="1" dirty="0" smtClean="0">
                <a:solidFill>
                  <a:srgbClr val="000000"/>
                </a:solidFill>
              </a:rPr>
              <a:t>围墙</a:t>
            </a:r>
            <a:endParaRPr lang="en-US" altLang="zh-CN" b="1" dirty="0" smtClean="0">
              <a:solidFill>
                <a:srgbClr val="000000"/>
              </a:solidFill>
            </a:endParaRPr>
          </a:p>
          <a:p>
            <a:r>
              <a:rPr lang="zh-CN" altLang="en-US" sz="1400" dirty="0" smtClean="0">
                <a:solidFill>
                  <a:srgbClr val="000000"/>
                </a:solidFill>
              </a:rPr>
              <a:t>警戒摄像机</a:t>
            </a:r>
            <a:endParaRPr lang="zh-CN" altLang="en-US" sz="1400" dirty="0">
              <a:solidFill>
                <a:srgbClr val="000000"/>
              </a:solidFill>
            </a:endParaRPr>
          </a:p>
        </p:txBody>
      </p:sp>
      <p:grpSp>
        <p:nvGrpSpPr>
          <p:cNvPr id="15" name="组合 14"/>
          <p:cNvGrpSpPr/>
          <p:nvPr/>
        </p:nvGrpSpPr>
        <p:grpSpPr>
          <a:xfrm>
            <a:off x="4668080" y="4800412"/>
            <a:ext cx="2920523" cy="656592"/>
            <a:chOff x="3636195" y="3958775"/>
            <a:chExt cx="1778136" cy="492443"/>
          </a:xfrm>
        </p:grpSpPr>
        <p:sp>
          <p:nvSpPr>
            <p:cNvPr id="16" name="矩形标注 15"/>
            <p:cNvSpPr/>
            <p:nvPr/>
          </p:nvSpPr>
          <p:spPr bwMode="auto">
            <a:xfrm>
              <a:off x="3655214" y="3958775"/>
              <a:ext cx="1759117" cy="492443"/>
            </a:xfrm>
            <a:prstGeom prst="wedgeRectCallout">
              <a:avLst>
                <a:gd name="adj1" fmla="val -16441"/>
                <a:gd name="adj2" fmla="val -45451"/>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0" rIns="0" bIns="0" numCol="1" spcCol="0" rtlCol="0" fromWordArt="0" anchor="ctr" anchorCtr="0" forceAA="0" compatLnSpc="1">
              <a:normAutofit/>
            </a:bodyPr>
            <a:lstStyle/>
            <a:p>
              <a:pPr algn="ctr">
                <a:lnSpc>
                  <a:spcPct val="150000"/>
                </a:lnSpc>
                <a:spcBef>
                  <a:spcPts val="800"/>
                </a:spcBef>
                <a:spcAft>
                  <a:spcPts val="800"/>
                </a:spcAft>
              </a:pPr>
              <a:endParaRPr lang="zh-CN" altLang="en-US" sz="2700" dirty="0">
                <a:solidFill>
                  <a:srgbClr val="FFFFFF"/>
                </a:solidFill>
              </a:endParaRPr>
            </a:p>
          </p:txBody>
        </p:sp>
        <p:sp>
          <p:nvSpPr>
            <p:cNvPr id="17" name="文本框 16"/>
            <p:cNvSpPr txBox="1"/>
            <p:nvPr/>
          </p:nvSpPr>
          <p:spPr>
            <a:xfrm>
              <a:off x="3636195" y="3958775"/>
              <a:ext cx="674594" cy="438580"/>
            </a:xfrm>
            <a:prstGeom prst="rect">
              <a:avLst/>
            </a:prstGeom>
            <a:noFill/>
          </p:spPr>
          <p:txBody>
            <a:bodyPr wrap="none" rtlCol="0">
              <a:spAutoFit/>
            </a:bodyPr>
            <a:lstStyle/>
            <a:p>
              <a:r>
                <a:rPr lang="zh-CN" altLang="en-US" b="1" dirty="0">
                  <a:solidFill>
                    <a:srgbClr val="000000"/>
                  </a:solidFill>
                </a:rPr>
                <a:t>楼道</a:t>
              </a:r>
              <a:r>
                <a:rPr lang="zh-CN" altLang="en-US" b="1" dirty="0" smtClean="0">
                  <a:solidFill>
                    <a:srgbClr val="000000"/>
                  </a:solidFill>
                </a:rPr>
                <a:t>拥挤</a:t>
              </a:r>
              <a:endParaRPr lang="en-US" altLang="zh-CN" b="1" dirty="0">
                <a:solidFill>
                  <a:srgbClr val="C00000"/>
                </a:solidFill>
              </a:endParaRPr>
            </a:p>
            <a:p>
              <a:r>
                <a:rPr lang="zh-CN" altLang="en-US" sz="1400" dirty="0">
                  <a:solidFill>
                    <a:srgbClr val="000000"/>
                  </a:solidFill>
                </a:rPr>
                <a:t>星光</a:t>
              </a:r>
              <a:r>
                <a:rPr lang="zh-CN" altLang="en-US" sz="1400" dirty="0" smtClean="0">
                  <a:solidFill>
                    <a:srgbClr val="000000"/>
                  </a:solidFill>
                </a:rPr>
                <a:t>半球</a:t>
              </a:r>
              <a:endParaRPr lang="zh-CN" altLang="en-US" sz="1400" dirty="0">
                <a:solidFill>
                  <a:srgbClr val="000000"/>
                </a:solidFill>
              </a:endParaRPr>
            </a:p>
          </p:txBody>
        </p:sp>
      </p:grpSp>
      <p:grpSp>
        <p:nvGrpSpPr>
          <p:cNvPr id="20" name="组合 19"/>
          <p:cNvGrpSpPr/>
          <p:nvPr/>
        </p:nvGrpSpPr>
        <p:grpSpPr>
          <a:xfrm>
            <a:off x="9026462" y="3872850"/>
            <a:ext cx="2923257" cy="671707"/>
            <a:chOff x="856580" y="1948496"/>
            <a:chExt cx="3144493" cy="503780"/>
          </a:xfrm>
        </p:grpSpPr>
        <p:sp>
          <p:nvSpPr>
            <p:cNvPr id="21" name="矩形标注 20"/>
            <p:cNvSpPr/>
            <p:nvPr/>
          </p:nvSpPr>
          <p:spPr bwMode="auto">
            <a:xfrm>
              <a:off x="856580" y="1959834"/>
              <a:ext cx="3144493" cy="492442"/>
            </a:xfrm>
            <a:prstGeom prst="wedgeRectCallout">
              <a:avLst>
                <a:gd name="adj1" fmla="val -49514"/>
                <a:gd name="adj2" fmla="val 28296"/>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0" rIns="0" bIns="0" numCol="1" spcCol="0" rtlCol="0" fromWordArt="0" anchor="ctr" anchorCtr="0" forceAA="0" compatLnSpc="1">
              <a:normAutofit/>
            </a:bodyPr>
            <a:lstStyle/>
            <a:p>
              <a:pPr algn="ctr">
                <a:lnSpc>
                  <a:spcPct val="150000"/>
                </a:lnSpc>
                <a:spcBef>
                  <a:spcPts val="800"/>
                </a:spcBef>
                <a:spcAft>
                  <a:spcPts val="800"/>
                </a:spcAft>
              </a:pPr>
              <a:endParaRPr lang="zh-CN" altLang="en-US" sz="2700" dirty="0">
                <a:solidFill>
                  <a:srgbClr val="FFFFFF"/>
                </a:solidFill>
              </a:endParaRPr>
            </a:p>
          </p:txBody>
        </p:sp>
        <p:sp>
          <p:nvSpPr>
            <p:cNvPr id="22" name="文本框 21"/>
            <p:cNvSpPr txBox="1"/>
            <p:nvPr/>
          </p:nvSpPr>
          <p:spPr>
            <a:xfrm>
              <a:off x="856580" y="1948496"/>
              <a:ext cx="2323005" cy="438581"/>
            </a:xfrm>
            <a:prstGeom prst="rect">
              <a:avLst/>
            </a:prstGeom>
            <a:noFill/>
          </p:spPr>
          <p:txBody>
            <a:bodyPr wrap="none" rtlCol="0">
              <a:spAutoFit/>
            </a:bodyPr>
            <a:lstStyle/>
            <a:p>
              <a:r>
                <a:rPr lang="zh-CN" altLang="en-US" b="1" dirty="0">
                  <a:solidFill>
                    <a:srgbClr val="000000"/>
                  </a:solidFill>
                </a:rPr>
                <a:t>门卫</a:t>
              </a:r>
              <a:r>
                <a:rPr lang="zh-CN" altLang="en-US" b="1" dirty="0" smtClean="0">
                  <a:solidFill>
                    <a:srgbClr val="000000"/>
                  </a:solidFill>
                </a:rPr>
                <a:t>室</a:t>
              </a:r>
              <a:endParaRPr lang="en-US" altLang="zh-CN" b="1" dirty="0" smtClean="0">
                <a:solidFill>
                  <a:srgbClr val="000000"/>
                </a:solidFill>
              </a:endParaRPr>
            </a:p>
            <a:p>
              <a:r>
                <a:rPr lang="zh-CN" altLang="en-US" sz="1400" dirty="0" smtClean="0">
                  <a:solidFill>
                    <a:srgbClr val="000000"/>
                  </a:solidFill>
                </a:rPr>
                <a:t>一</a:t>
              </a:r>
              <a:r>
                <a:rPr lang="zh-CN" altLang="en-US" sz="1400" dirty="0">
                  <a:solidFill>
                    <a:srgbClr val="000000"/>
                  </a:solidFill>
                </a:rPr>
                <a:t>键报警箱</a:t>
              </a:r>
              <a:r>
                <a:rPr lang="zh-CN" altLang="en-US" sz="1400" dirty="0" smtClean="0">
                  <a:solidFill>
                    <a:srgbClr val="000000"/>
                  </a:solidFill>
                </a:rPr>
                <a:t>、人证访客机</a:t>
              </a:r>
              <a:endParaRPr lang="zh-CN" altLang="en-US" sz="1400" dirty="0">
                <a:solidFill>
                  <a:srgbClr val="000000"/>
                </a:solidFill>
              </a:endParaRPr>
            </a:p>
          </p:txBody>
        </p:sp>
      </p:grpSp>
      <p:sp>
        <p:nvSpPr>
          <p:cNvPr id="24" name="矩形标注 23"/>
          <p:cNvSpPr/>
          <p:nvPr/>
        </p:nvSpPr>
        <p:spPr bwMode="auto">
          <a:xfrm>
            <a:off x="3874125" y="2736344"/>
            <a:ext cx="3363050" cy="656590"/>
          </a:xfrm>
          <a:prstGeom prst="wedgeRectCallout">
            <a:avLst>
              <a:gd name="adj1" fmla="val -19565"/>
              <a:gd name="adj2" fmla="val 40747"/>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0" rIns="0" bIns="0" numCol="1" spcCol="0" rtlCol="0" fromWordArt="0" anchor="ctr" anchorCtr="0" forceAA="0" compatLnSpc="1">
            <a:normAutofit/>
          </a:bodyPr>
          <a:lstStyle/>
          <a:p>
            <a:pPr algn="ctr">
              <a:lnSpc>
                <a:spcPct val="150000"/>
              </a:lnSpc>
              <a:spcBef>
                <a:spcPts val="800"/>
              </a:spcBef>
              <a:spcAft>
                <a:spcPts val="800"/>
              </a:spcAft>
            </a:pPr>
            <a:endParaRPr lang="zh-CN" altLang="en-US" sz="2700" dirty="0">
              <a:solidFill>
                <a:srgbClr val="FFFFFF"/>
              </a:solidFill>
            </a:endParaRPr>
          </a:p>
        </p:txBody>
      </p:sp>
      <p:sp>
        <p:nvSpPr>
          <p:cNvPr id="25" name="文本框 24"/>
          <p:cNvSpPr txBox="1"/>
          <p:nvPr/>
        </p:nvSpPr>
        <p:spPr>
          <a:xfrm>
            <a:off x="3847836" y="2745869"/>
            <a:ext cx="2492990" cy="584775"/>
          </a:xfrm>
          <a:prstGeom prst="rect">
            <a:avLst/>
          </a:prstGeom>
          <a:noFill/>
        </p:spPr>
        <p:txBody>
          <a:bodyPr wrap="none" rtlCol="0">
            <a:spAutoFit/>
          </a:bodyPr>
          <a:lstStyle/>
          <a:p>
            <a:r>
              <a:rPr lang="zh-CN" altLang="en-US" b="1" dirty="0" smtClean="0">
                <a:solidFill>
                  <a:srgbClr val="000000"/>
                </a:solidFill>
              </a:rPr>
              <a:t>机房、机要</a:t>
            </a:r>
            <a:r>
              <a:rPr lang="zh-CN" altLang="en-US" b="1" dirty="0">
                <a:solidFill>
                  <a:srgbClr val="000000"/>
                </a:solidFill>
              </a:rPr>
              <a:t>室、</a:t>
            </a:r>
            <a:r>
              <a:rPr lang="zh-CN" altLang="en-US" b="1" dirty="0" smtClean="0">
                <a:solidFill>
                  <a:srgbClr val="000000"/>
                </a:solidFill>
              </a:rPr>
              <a:t>档案馆</a:t>
            </a:r>
            <a:endParaRPr lang="en-US" altLang="zh-CN" b="1" dirty="0" smtClean="0">
              <a:solidFill>
                <a:srgbClr val="C00000"/>
              </a:solidFill>
            </a:endParaRPr>
          </a:p>
          <a:p>
            <a:r>
              <a:rPr lang="zh-CN" altLang="en-US" sz="1400" dirty="0" smtClean="0">
                <a:solidFill>
                  <a:srgbClr val="000000"/>
                </a:solidFill>
              </a:rPr>
              <a:t>高清</a:t>
            </a:r>
            <a:r>
              <a:rPr lang="en-US" altLang="zh-CN" sz="1400" dirty="0">
                <a:solidFill>
                  <a:srgbClr val="000000"/>
                </a:solidFill>
              </a:rPr>
              <a:t>IPC</a:t>
            </a:r>
            <a:r>
              <a:rPr lang="zh-CN" altLang="en-US" sz="1400" dirty="0" smtClean="0">
                <a:solidFill>
                  <a:srgbClr val="000000"/>
                </a:solidFill>
              </a:rPr>
              <a:t>、报警盒、人脸门禁</a:t>
            </a:r>
            <a:endParaRPr lang="zh-CN" altLang="en-US" sz="1400" dirty="0">
              <a:solidFill>
                <a:srgbClr val="000000"/>
              </a:solidFill>
            </a:endParaRPr>
          </a:p>
        </p:txBody>
      </p:sp>
      <p:sp>
        <p:nvSpPr>
          <p:cNvPr id="33" name="矩形标注 32"/>
          <p:cNvSpPr/>
          <p:nvPr/>
        </p:nvSpPr>
        <p:spPr bwMode="auto">
          <a:xfrm>
            <a:off x="1828620" y="1602112"/>
            <a:ext cx="3835920" cy="775795"/>
          </a:xfrm>
          <a:prstGeom prst="wedgeRectCallout">
            <a:avLst>
              <a:gd name="adj1" fmla="val 25658"/>
              <a:gd name="adj2" fmla="val 51513"/>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0" rIns="0" bIns="0" numCol="1" spcCol="0" rtlCol="0" fromWordArt="0" anchor="ctr" anchorCtr="0" forceAA="0" compatLnSpc="1">
            <a:normAutofit/>
          </a:bodyPr>
          <a:lstStyle/>
          <a:p>
            <a:pPr algn="ctr">
              <a:lnSpc>
                <a:spcPct val="150000"/>
              </a:lnSpc>
              <a:spcBef>
                <a:spcPts val="800"/>
              </a:spcBef>
              <a:spcAft>
                <a:spcPts val="800"/>
              </a:spcAft>
            </a:pPr>
            <a:endParaRPr lang="zh-CN" altLang="en-US" sz="2700" dirty="0">
              <a:solidFill>
                <a:srgbClr val="FFFFFF"/>
              </a:solidFill>
            </a:endParaRPr>
          </a:p>
        </p:txBody>
      </p:sp>
      <p:sp>
        <p:nvSpPr>
          <p:cNvPr id="34" name="文本框 33"/>
          <p:cNvSpPr txBox="1"/>
          <p:nvPr/>
        </p:nvSpPr>
        <p:spPr>
          <a:xfrm>
            <a:off x="1873775" y="1640250"/>
            <a:ext cx="2492990" cy="584775"/>
          </a:xfrm>
          <a:prstGeom prst="rect">
            <a:avLst/>
          </a:prstGeom>
          <a:noFill/>
        </p:spPr>
        <p:txBody>
          <a:bodyPr wrap="none" rtlCol="0">
            <a:spAutoFit/>
          </a:bodyPr>
          <a:lstStyle/>
          <a:p>
            <a:r>
              <a:rPr lang="zh-CN" altLang="en-US" b="1" dirty="0"/>
              <a:t>核、生、化、爆</a:t>
            </a:r>
            <a:r>
              <a:rPr lang="zh-CN" altLang="en-US" b="1" dirty="0" smtClean="0"/>
              <a:t>实验室</a:t>
            </a:r>
            <a:endParaRPr lang="en-US" altLang="zh-CN" b="1" dirty="0" smtClean="0"/>
          </a:p>
          <a:p>
            <a:r>
              <a:rPr lang="zh-CN" altLang="en-US" sz="1400" dirty="0" smtClean="0">
                <a:solidFill>
                  <a:srgbClr val="000000"/>
                </a:solidFill>
              </a:rPr>
              <a:t>高清</a:t>
            </a:r>
            <a:r>
              <a:rPr lang="en-US" altLang="zh-CN" sz="1400" dirty="0">
                <a:solidFill>
                  <a:srgbClr val="000000"/>
                </a:solidFill>
              </a:rPr>
              <a:t>IPC</a:t>
            </a:r>
            <a:r>
              <a:rPr lang="zh-CN" altLang="en-US" sz="1400" dirty="0" smtClean="0">
                <a:solidFill>
                  <a:srgbClr val="000000"/>
                </a:solidFill>
              </a:rPr>
              <a:t>、人脸门禁、报警盒</a:t>
            </a:r>
            <a:endParaRPr lang="en-US" altLang="zh-CN" sz="1400" dirty="0">
              <a:solidFill>
                <a:srgbClr val="000000"/>
              </a:solidFill>
            </a:endParaRPr>
          </a:p>
        </p:txBody>
      </p:sp>
      <p:sp>
        <p:nvSpPr>
          <p:cNvPr id="36" name="矩形标注 35"/>
          <p:cNvSpPr/>
          <p:nvPr/>
        </p:nvSpPr>
        <p:spPr bwMode="auto">
          <a:xfrm>
            <a:off x="6565639" y="307218"/>
            <a:ext cx="2617847" cy="656590"/>
          </a:xfrm>
          <a:prstGeom prst="wedgeRectCallout">
            <a:avLst>
              <a:gd name="adj1" fmla="val -26137"/>
              <a:gd name="adj2" fmla="val 42150"/>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0" rIns="0" bIns="0" numCol="1" spcCol="0" rtlCol="0" fromWordArt="0" anchor="ctr" anchorCtr="0" forceAA="0" compatLnSpc="1">
            <a:normAutofit/>
          </a:bodyPr>
          <a:lstStyle/>
          <a:p>
            <a:pPr algn="ctr">
              <a:lnSpc>
                <a:spcPct val="150000"/>
              </a:lnSpc>
              <a:spcBef>
                <a:spcPts val="800"/>
              </a:spcBef>
              <a:spcAft>
                <a:spcPts val="800"/>
              </a:spcAft>
            </a:pPr>
            <a:endParaRPr lang="zh-CN" altLang="en-US" sz="2700" dirty="0">
              <a:solidFill>
                <a:srgbClr val="FFFFFF"/>
              </a:solidFill>
            </a:endParaRPr>
          </a:p>
        </p:txBody>
      </p:sp>
      <p:sp>
        <p:nvSpPr>
          <p:cNvPr id="37" name="文本框 36"/>
          <p:cNvSpPr txBox="1"/>
          <p:nvPr/>
        </p:nvSpPr>
        <p:spPr>
          <a:xfrm>
            <a:off x="6592679" y="332866"/>
            <a:ext cx="1107996" cy="615553"/>
          </a:xfrm>
          <a:prstGeom prst="rect">
            <a:avLst/>
          </a:prstGeom>
          <a:noFill/>
        </p:spPr>
        <p:txBody>
          <a:bodyPr wrap="none" rtlCol="0">
            <a:spAutoFit/>
          </a:bodyPr>
          <a:lstStyle/>
          <a:p>
            <a:r>
              <a:rPr lang="zh-CN" altLang="en-US" b="1" dirty="0">
                <a:solidFill>
                  <a:srgbClr val="000000"/>
                </a:solidFill>
              </a:rPr>
              <a:t>河道</a:t>
            </a:r>
            <a:r>
              <a:rPr lang="zh-CN" altLang="en-US" b="1" dirty="0" smtClean="0">
                <a:solidFill>
                  <a:srgbClr val="000000"/>
                </a:solidFill>
              </a:rPr>
              <a:t>水域</a:t>
            </a:r>
            <a:endParaRPr lang="en-US" altLang="zh-CN" b="1" dirty="0" smtClean="0">
              <a:solidFill>
                <a:srgbClr val="000000"/>
              </a:solidFill>
            </a:endParaRPr>
          </a:p>
          <a:p>
            <a:r>
              <a:rPr lang="zh-CN" altLang="en-US" sz="1600" dirty="0" smtClean="0">
                <a:solidFill>
                  <a:srgbClr val="000000"/>
                </a:solidFill>
              </a:rPr>
              <a:t>警戒相机</a:t>
            </a:r>
            <a:endParaRPr lang="zh-CN" altLang="en-US" sz="1600" dirty="0">
              <a:solidFill>
                <a:srgbClr val="000000"/>
              </a:solidFill>
            </a:endParaRPr>
          </a:p>
        </p:txBody>
      </p:sp>
      <p:sp>
        <p:nvSpPr>
          <p:cNvPr id="39" name="矩形标注 38"/>
          <p:cNvSpPr/>
          <p:nvPr/>
        </p:nvSpPr>
        <p:spPr bwMode="auto">
          <a:xfrm>
            <a:off x="448057" y="2689087"/>
            <a:ext cx="3226016" cy="656590"/>
          </a:xfrm>
          <a:prstGeom prst="wedgeRectCallout">
            <a:avLst>
              <a:gd name="adj1" fmla="val 19448"/>
              <a:gd name="adj2" fmla="val 42567"/>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0" rIns="0" bIns="0" numCol="1" spcCol="0" rtlCol="0" fromWordArt="0" anchor="ctr" anchorCtr="0" forceAA="0" compatLnSpc="1">
            <a:normAutofit/>
          </a:bodyPr>
          <a:lstStyle/>
          <a:p>
            <a:pPr algn="ctr">
              <a:lnSpc>
                <a:spcPct val="150000"/>
              </a:lnSpc>
              <a:spcBef>
                <a:spcPts val="800"/>
              </a:spcBef>
              <a:spcAft>
                <a:spcPts val="800"/>
              </a:spcAft>
            </a:pPr>
            <a:endParaRPr lang="zh-CN" altLang="en-US" sz="2700" dirty="0">
              <a:solidFill>
                <a:srgbClr val="FFFFFF"/>
              </a:solidFill>
            </a:endParaRPr>
          </a:p>
        </p:txBody>
      </p:sp>
      <p:sp>
        <p:nvSpPr>
          <p:cNvPr id="40" name="文本框 39"/>
          <p:cNvSpPr txBox="1"/>
          <p:nvPr/>
        </p:nvSpPr>
        <p:spPr>
          <a:xfrm>
            <a:off x="431867" y="2712866"/>
            <a:ext cx="3020727" cy="600164"/>
          </a:xfrm>
          <a:prstGeom prst="rect">
            <a:avLst/>
          </a:prstGeom>
          <a:noFill/>
        </p:spPr>
        <p:txBody>
          <a:bodyPr wrap="square" rtlCol="0">
            <a:spAutoFit/>
          </a:bodyPr>
          <a:lstStyle/>
          <a:p>
            <a:r>
              <a:rPr lang="zh-CN" altLang="en-US" b="1" dirty="0" smtClean="0">
                <a:solidFill>
                  <a:srgbClr val="000000"/>
                </a:solidFill>
              </a:rPr>
              <a:t>财务室</a:t>
            </a:r>
            <a:endParaRPr lang="en-US" altLang="zh-CN" b="1" dirty="0" smtClean="0">
              <a:solidFill>
                <a:srgbClr val="000000"/>
              </a:solidFill>
            </a:endParaRPr>
          </a:p>
          <a:p>
            <a:r>
              <a:rPr lang="zh-CN" altLang="en-US" sz="1400" dirty="0" smtClean="0">
                <a:solidFill>
                  <a:srgbClr val="000000"/>
                </a:solidFill>
              </a:rPr>
              <a:t>高清</a:t>
            </a:r>
            <a:r>
              <a:rPr lang="en-US" altLang="zh-CN" sz="1400" dirty="0">
                <a:solidFill>
                  <a:srgbClr val="000000"/>
                </a:solidFill>
              </a:rPr>
              <a:t>IPC</a:t>
            </a:r>
            <a:r>
              <a:rPr lang="zh-CN" altLang="en-US" sz="1400" dirty="0" smtClean="0">
                <a:solidFill>
                  <a:srgbClr val="000000"/>
                </a:solidFill>
              </a:rPr>
              <a:t>、报警盒</a:t>
            </a:r>
            <a:r>
              <a:rPr lang="zh-CN" altLang="en-US" sz="1400" dirty="0">
                <a:solidFill>
                  <a:srgbClr val="000000"/>
                </a:solidFill>
              </a:rPr>
              <a:t>、</a:t>
            </a:r>
            <a:r>
              <a:rPr lang="zh-CN" altLang="en-US" sz="1400" dirty="0" smtClean="0">
                <a:solidFill>
                  <a:srgbClr val="000000"/>
                </a:solidFill>
              </a:rPr>
              <a:t>人脸门禁</a:t>
            </a:r>
            <a:endParaRPr lang="zh-CN" altLang="en-US" sz="1600" dirty="0">
              <a:solidFill>
                <a:srgbClr val="000000"/>
              </a:solidFill>
            </a:endParaRPr>
          </a:p>
        </p:txBody>
      </p:sp>
      <p:pic>
        <p:nvPicPr>
          <p:cNvPr id="44" name="图片 43"/>
          <p:cNvPicPr>
            <a:picLocks noChangeAspect="1"/>
          </p:cNvPicPr>
          <p:nvPr/>
        </p:nvPicPr>
        <p:blipFill>
          <a:blip r:embed="rId3"/>
          <a:stretch>
            <a:fillRect/>
          </a:stretch>
        </p:blipFill>
        <p:spPr>
          <a:xfrm>
            <a:off x="3260141" y="4966638"/>
            <a:ext cx="613984" cy="361772"/>
          </a:xfrm>
          <a:prstGeom prst="rect">
            <a:avLst/>
          </a:prstGeom>
        </p:spPr>
      </p:pic>
      <p:pic>
        <p:nvPicPr>
          <p:cNvPr id="45" name="图片 44"/>
          <p:cNvPicPr>
            <a:picLocks noChangeAspect="1"/>
          </p:cNvPicPr>
          <p:nvPr/>
        </p:nvPicPr>
        <p:blipFill>
          <a:blip r:embed="rId3"/>
          <a:stretch>
            <a:fillRect/>
          </a:stretch>
        </p:blipFill>
        <p:spPr>
          <a:xfrm>
            <a:off x="5058124" y="1858212"/>
            <a:ext cx="539531" cy="317903"/>
          </a:xfrm>
          <a:prstGeom prst="rect">
            <a:avLst/>
          </a:prstGeom>
        </p:spPr>
      </p:pic>
      <p:grpSp>
        <p:nvGrpSpPr>
          <p:cNvPr id="53" name="组合 52"/>
          <p:cNvGrpSpPr/>
          <p:nvPr/>
        </p:nvGrpSpPr>
        <p:grpSpPr>
          <a:xfrm>
            <a:off x="7746254" y="2497020"/>
            <a:ext cx="2632364" cy="656589"/>
            <a:chOff x="1230559" y="1872651"/>
            <a:chExt cx="3448858" cy="492442"/>
          </a:xfrm>
        </p:grpSpPr>
        <p:sp>
          <p:nvSpPr>
            <p:cNvPr id="54" name="矩形标注 53"/>
            <p:cNvSpPr/>
            <p:nvPr/>
          </p:nvSpPr>
          <p:spPr bwMode="auto">
            <a:xfrm>
              <a:off x="1230559" y="1872651"/>
              <a:ext cx="3448858" cy="492442"/>
            </a:xfrm>
            <a:prstGeom prst="wedgeRectCallout">
              <a:avLst>
                <a:gd name="adj1" fmla="val -48477"/>
                <a:gd name="adj2" fmla="val -17679"/>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0" rIns="0" bIns="0" numCol="1" spcCol="0" rtlCol="0" fromWordArt="0" anchor="ctr" anchorCtr="0" forceAA="0" compatLnSpc="1">
              <a:normAutofit/>
            </a:bodyPr>
            <a:lstStyle/>
            <a:p>
              <a:pPr algn="ctr">
                <a:lnSpc>
                  <a:spcPct val="150000"/>
                </a:lnSpc>
                <a:spcBef>
                  <a:spcPts val="800"/>
                </a:spcBef>
                <a:spcAft>
                  <a:spcPts val="800"/>
                </a:spcAft>
              </a:pPr>
              <a:endParaRPr lang="zh-CN" altLang="en-US" sz="2700" dirty="0">
                <a:solidFill>
                  <a:srgbClr val="FFFFFF"/>
                </a:solidFill>
              </a:endParaRPr>
            </a:p>
          </p:txBody>
        </p:sp>
        <p:sp>
          <p:nvSpPr>
            <p:cNvPr id="55" name="文本框 54"/>
            <p:cNvSpPr txBox="1"/>
            <p:nvPr/>
          </p:nvSpPr>
          <p:spPr>
            <a:xfrm>
              <a:off x="1251317" y="1895546"/>
              <a:ext cx="1875911" cy="438581"/>
            </a:xfrm>
            <a:prstGeom prst="rect">
              <a:avLst/>
            </a:prstGeom>
            <a:noFill/>
          </p:spPr>
          <p:txBody>
            <a:bodyPr wrap="none" rtlCol="0">
              <a:spAutoFit/>
            </a:bodyPr>
            <a:lstStyle/>
            <a:p>
              <a:r>
                <a:rPr lang="zh-CN" altLang="en-US" b="1" dirty="0">
                  <a:solidFill>
                    <a:srgbClr val="000000"/>
                  </a:solidFill>
                </a:rPr>
                <a:t>师生</a:t>
              </a:r>
              <a:r>
                <a:rPr lang="zh-CN" altLang="en-US" b="1" dirty="0" smtClean="0">
                  <a:solidFill>
                    <a:srgbClr val="000000"/>
                  </a:solidFill>
                </a:rPr>
                <a:t>宿舍</a:t>
              </a:r>
              <a:endParaRPr lang="en-US" altLang="zh-CN" b="1" dirty="0" smtClean="0">
                <a:solidFill>
                  <a:srgbClr val="000000"/>
                </a:solidFill>
              </a:endParaRPr>
            </a:p>
            <a:p>
              <a:r>
                <a:rPr lang="en-US" altLang="zh-CN" sz="1400" dirty="0" smtClean="0">
                  <a:solidFill>
                    <a:srgbClr val="000000"/>
                  </a:solidFill>
                </a:rPr>
                <a:t>AI</a:t>
              </a:r>
              <a:r>
                <a:rPr lang="zh-CN" altLang="en-US" sz="1400" dirty="0" smtClean="0">
                  <a:solidFill>
                    <a:srgbClr val="000000"/>
                  </a:solidFill>
                </a:rPr>
                <a:t>摄像机、明眸</a:t>
              </a:r>
              <a:endParaRPr lang="zh-CN" altLang="en-US" sz="1400" dirty="0">
                <a:solidFill>
                  <a:srgbClr val="000000"/>
                </a:solidFill>
              </a:endParaRPr>
            </a:p>
          </p:txBody>
        </p:sp>
      </p:grpSp>
      <p:pic>
        <p:nvPicPr>
          <p:cNvPr id="59" name="图片 58"/>
          <p:cNvPicPr>
            <a:picLocks noChangeAspect="1"/>
          </p:cNvPicPr>
          <p:nvPr/>
        </p:nvPicPr>
        <p:blipFill>
          <a:blip r:embed="rId3"/>
          <a:stretch>
            <a:fillRect/>
          </a:stretch>
        </p:blipFill>
        <p:spPr>
          <a:xfrm>
            <a:off x="8604528" y="549566"/>
            <a:ext cx="426278" cy="251172"/>
          </a:xfrm>
          <a:prstGeom prst="rect">
            <a:avLst/>
          </a:prstGeom>
        </p:spPr>
      </p:pic>
      <p:grpSp>
        <p:nvGrpSpPr>
          <p:cNvPr id="61" name="组合 60"/>
          <p:cNvGrpSpPr/>
          <p:nvPr/>
        </p:nvGrpSpPr>
        <p:grpSpPr>
          <a:xfrm>
            <a:off x="8465520" y="4712666"/>
            <a:ext cx="2642010" cy="656590"/>
            <a:chOff x="1270335" y="1959834"/>
            <a:chExt cx="2883396" cy="492442"/>
          </a:xfrm>
        </p:grpSpPr>
        <p:sp>
          <p:nvSpPr>
            <p:cNvPr id="62" name="矩形标注 61"/>
            <p:cNvSpPr/>
            <p:nvPr/>
          </p:nvSpPr>
          <p:spPr bwMode="auto">
            <a:xfrm>
              <a:off x="1270335" y="1959834"/>
              <a:ext cx="2883396" cy="492442"/>
            </a:xfrm>
            <a:prstGeom prst="wedgeRectCallout">
              <a:avLst>
                <a:gd name="adj1" fmla="val -47883"/>
                <a:gd name="adj2" fmla="val 36268"/>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0" rIns="0" bIns="0" numCol="1" spcCol="0" rtlCol="0" fromWordArt="0" anchor="ctr" anchorCtr="0" forceAA="0" compatLnSpc="1">
              <a:normAutofit/>
            </a:bodyPr>
            <a:lstStyle/>
            <a:p>
              <a:pPr algn="ctr">
                <a:lnSpc>
                  <a:spcPct val="150000"/>
                </a:lnSpc>
                <a:spcBef>
                  <a:spcPts val="800"/>
                </a:spcBef>
                <a:spcAft>
                  <a:spcPts val="800"/>
                </a:spcAft>
              </a:pPr>
              <a:endParaRPr lang="zh-CN" altLang="en-US" sz="2700" dirty="0">
                <a:solidFill>
                  <a:srgbClr val="FFFFFF"/>
                </a:solidFill>
              </a:endParaRPr>
            </a:p>
          </p:txBody>
        </p:sp>
        <p:sp>
          <p:nvSpPr>
            <p:cNvPr id="63" name="文本框 54"/>
            <p:cNvSpPr txBox="1"/>
            <p:nvPr/>
          </p:nvSpPr>
          <p:spPr>
            <a:xfrm>
              <a:off x="1462130" y="2013695"/>
              <a:ext cx="1497663" cy="438581"/>
            </a:xfrm>
            <a:prstGeom prst="rect">
              <a:avLst/>
            </a:prstGeom>
            <a:noFill/>
          </p:spPr>
          <p:txBody>
            <a:bodyPr wrap="square" rtlCol="0">
              <a:spAutoFit/>
            </a:bodyPr>
            <a:lstStyle/>
            <a:p>
              <a:r>
                <a:rPr lang="zh-CN" altLang="en-US" b="1" dirty="0">
                  <a:solidFill>
                    <a:srgbClr val="000000"/>
                  </a:solidFill>
                </a:rPr>
                <a:t>校</a:t>
              </a:r>
              <a:r>
                <a:rPr lang="zh-CN" altLang="en-US" b="1" dirty="0" smtClean="0">
                  <a:solidFill>
                    <a:srgbClr val="000000"/>
                  </a:solidFill>
                </a:rPr>
                <a:t>大门口</a:t>
              </a:r>
              <a:endParaRPr lang="en-US" altLang="zh-CN" b="1" dirty="0" smtClean="0">
                <a:solidFill>
                  <a:srgbClr val="000000"/>
                </a:solidFill>
              </a:endParaRPr>
            </a:p>
            <a:p>
              <a:r>
                <a:rPr lang="en-US" altLang="zh-CN" sz="1400" dirty="0" smtClean="0">
                  <a:solidFill>
                    <a:srgbClr val="000000"/>
                  </a:solidFill>
                </a:rPr>
                <a:t>AI </a:t>
              </a:r>
              <a:r>
                <a:rPr lang="zh-CN" altLang="en-US" sz="1400" dirty="0" smtClean="0">
                  <a:solidFill>
                    <a:srgbClr val="000000"/>
                  </a:solidFill>
                </a:rPr>
                <a:t>摄像机</a:t>
              </a:r>
              <a:endParaRPr lang="zh-CN" altLang="en-US" sz="1400" dirty="0">
                <a:solidFill>
                  <a:srgbClr val="000000"/>
                </a:solidFill>
              </a:endParaRPr>
            </a:p>
          </p:txBody>
        </p:sp>
      </p:grpSp>
      <p:pic>
        <p:nvPicPr>
          <p:cNvPr id="66" name="Picture 2" descr="C:\Users\yangyonghong\Desktop\PPT素材库\海康产品图片\深眸摄像机\“深眸”系列筒机.jpg"/>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10000" b="90000" l="10000" r="90000">
                        <a14:foregroundMark x1="68231" y1="56790" x2="68231" y2="56790"/>
                        <a14:foregroundMark x1="71286" y1="51543" x2="71286" y2="51543"/>
                        <a14:foregroundMark x1="70258" y1="50772" x2="70258" y2="50772"/>
                        <a14:foregroundMark x1="72896" y1="51903" x2="72896" y2="51903"/>
                      </a14:backgroundRemoval>
                    </a14:imgEffect>
                  </a14:imgLayer>
                </a14:imgProps>
              </a:ext>
              <a:ext uri="{28A0092B-C50C-407E-A947-70E740481C1C}">
                <a14:useLocalDpi xmlns:a14="http://schemas.microsoft.com/office/drawing/2010/main" val="0"/>
              </a:ext>
            </a:extLst>
          </a:blip>
          <a:srcRect l="11246" t="11157" r="20226" b="9778"/>
          <a:stretch>
            <a:fillRect/>
          </a:stretch>
        </p:blipFill>
        <p:spPr bwMode="auto">
          <a:xfrm>
            <a:off x="9825141" y="4848327"/>
            <a:ext cx="416615" cy="385268"/>
          </a:xfrm>
          <a:prstGeom prst="rect">
            <a:avLst/>
          </a:prstGeom>
          <a:noFill/>
          <a:extLst>
            <a:ext uri="{909E8E84-426E-40DD-AFC4-6F175D3DCCD1}">
              <a14:hiddenFill xmlns:a14="http://schemas.microsoft.com/office/drawing/2010/main">
                <a:solidFill>
                  <a:srgbClr val="FFFFFF"/>
                </a:solidFill>
              </a14:hiddenFill>
            </a:ext>
          </a:extLst>
        </p:spPr>
      </p:pic>
      <p:pic>
        <p:nvPicPr>
          <p:cNvPr id="65" name="图片 64"/>
          <p:cNvPicPr>
            <a:picLocks noChangeAspect="1"/>
          </p:cNvPicPr>
          <p:nvPr/>
        </p:nvPicPr>
        <p:blipFill>
          <a:blip r:embed="rId3"/>
          <a:stretch>
            <a:fillRect/>
          </a:stretch>
        </p:blipFill>
        <p:spPr>
          <a:xfrm>
            <a:off x="6247904" y="2946694"/>
            <a:ext cx="400342" cy="235890"/>
          </a:xfrm>
          <a:prstGeom prst="rect">
            <a:avLst/>
          </a:prstGeom>
        </p:spPr>
      </p:pic>
      <p:pic>
        <p:nvPicPr>
          <p:cNvPr id="67" name="图片 66"/>
          <p:cNvPicPr>
            <a:picLocks noChangeAspect="1"/>
          </p:cNvPicPr>
          <p:nvPr/>
        </p:nvPicPr>
        <p:blipFill>
          <a:blip r:embed="rId3"/>
          <a:stretch>
            <a:fillRect/>
          </a:stretch>
        </p:blipFill>
        <p:spPr>
          <a:xfrm>
            <a:off x="2227303" y="2816516"/>
            <a:ext cx="364679" cy="214876"/>
          </a:xfrm>
          <a:prstGeom prst="rect">
            <a:avLst/>
          </a:prstGeom>
        </p:spPr>
      </p:pic>
      <p:grpSp>
        <p:nvGrpSpPr>
          <p:cNvPr id="42" name="组合 41"/>
          <p:cNvGrpSpPr/>
          <p:nvPr/>
        </p:nvGrpSpPr>
        <p:grpSpPr>
          <a:xfrm>
            <a:off x="7503771" y="5751321"/>
            <a:ext cx="2977227" cy="656591"/>
            <a:chOff x="1251317" y="1959833"/>
            <a:chExt cx="2033026" cy="492443"/>
          </a:xfrm>
        </p:grpSpPr>
        <p:sp>
          <p:nvSpPr>
            <p:cNvPr id="46" name="矩形标注 45"/>
            <p:cNvSpPr/>
            <p:nvPr/>
          </p:nvSpPr>
          <p:spPr bwMode="auto">
            <a:xfrm>
              <a:off x="1270337" y="1959834"/>
              <a:ext cx="2014006" cy="492442"/>
            </a:xfrm>
            <a:prstGeom prst="wedgeRectCallout">
              <a:avLst>
                <a:gd name="adj1" fmla="val 23290"/>
                <a:gd name="adj2" fmla="val -51787"/>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0" rIns="0" bIns="0" numCol="1" spcCol="0" rtlCol="0" fromWordArt="0" anchor="ctr" anchorCtr="0" forceAA="0" compatLnSpc="1">
              <a:normAutofit/>
            </a:bodyPr>
            <a:lstStyle/>
            <a:p>
              <a:pPr algn="ctr">
                <a:lnSpc>
                  <a:spcPct val="150000"/>
                </a:lnSpc>
                <a:spcBef>
                  <a:spcPts val="800"/>
                </a:spcBef>
                <a:spcAft>
                  <a:spcPts val="800"/>
                </a:spcAft>
              </a:pPr>
              <a:endParaRPr lang="zh-CN" altLang="en-US" sz="2665" dirty="0">
                <a:solidFill>
                  <a:srgbClr val="FFFFFF"/>
                </a:solidFill>
              </a:endParaRPr>
            </a:p>
          </p:txBody>
        </p:sp>
        <p:sp>
          <p:nvSpPr>
            <p:cNvPr id="47" name="文本框 27"/>
            <p:cNvSpPr txBox="1"/>
            <p:nvPr/>
          </p:nvSpPr>
          <p:spPr>
            <a:xfrm>
              <a:off x="1251317" y="1959833"/>
              <a:ext cx="1965071" cy="438581"/>
            </a:xfrm>
            <a:prstGeom prst="rect">
              <a:avLst/>
            </a:prstGeom>
            <a:noFill/>
          </p:spPr>
          <p:txBody>
            <a:bodyPr wrap="none" rtlCol="0">
              <a:spAutoFit/>
            </a:bodyPr>
            <a:lstStyle/>
            <a:p>
              <a:r>
                <a:rPr lang="zh-CN" altLang="en-US" b="1" dirty="0" smtClean="0">
                  <a:solidFill>
                    <a:srgbClr val="000000"/>
                  </a:solidFill>
                </a:rPr>
                <a:t>校门进出</a:t>
              </a:r>
              <a:endParaRPr lang="en-US" altLang="zh-CN" b="1" dirty="0">
                <a:solidFill>
                  <a:srgbClr val="000000"/>
                </a:solidFill>
              </a:endParaRPr>
            </a:p>
            <a:p>
              <a:r>
                <a:rPr lang="zh-CN" altLang="en-US" sz="1400" dirty="0">
                  <a:solidFill>
                    <a:srgbClr val="000000"/>
                  </a:solidFill>
                </a:rPr>
                <a:t>升降</a:t>
              </a:r>
              <a:r>
                <a:rPr lang="zh-CN" altLang="en-US" sz="1400" dirty="0" smtClean="0">
                  <a:solidFill>
                    <a:srgbClr val="000000"/>
                  </a:solidFill>
                </a:rPr>
                <a:t>柱、明眸人脸闸机、牌识相机</a:t>
              </a:r>
              <a:endParaRPr lang="zh-CN" altLang="en-US" sz="1400" dirty="0">
                <a:solidFill>
                  <a:srgbClr val="000000"/>
                </a:solidFill>
              </a:endParaRPr>
            </a:p>
          </p:txBody>
        </p:sp>
      </p:grpSp>
      <p:sp>
        <p:nvSpPr>
          <p:cNvPr id="56" name="矩形标注 55"/>
          <p:cNvSpPr/>
          <p:nvPr/>
        </p:nvSpPr>
        <p:spPr bwMode="auto">
          <a:xfrm>
            <a:off x="7493160" y="1165000"/>
            <a:ext cx="3978721" cy="656590"/>
          </a:xfrm>
          <a:prstGeom prst="wedgeRectCallout">
            <a:avLst>
              <a:gd name="adj1" fmla="val -27434"/>
              <a:gd name="adj2" fmla="val 44840"/>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0" rIns="0" bIns="0" numCol="1" spcCol="0" rtlCol="0" fromWordArt="0" anchor="ctr" anchorCtr="0" forceAA="0" compatLnSpc="1">
            <a:normAutofit/>
          </a:bodyPr>
          <a:lstStyle/>
          <a:p>
            <a:pPr algn="ctr">
              <a:lnSpc>
                <a:spcPct val="150000"/>
              </a:lnSpc>
              <a:spcBef>
                <a:spcPts val="800"/>
              </a:spcBef>
              <a:spcAft>
                <a:spcPts val="800"/>
              </a:spcAft>
            </a:pPr>
            <a:endParaRPr lang="zh-CN" altLang="en-US" sz="2665" dirty="0">
              <a:solidFill>
                <a:srgbClr val="FFFFFF"/>
              </a:solidFill>
            </a:endParaRPr>
          </a:p>
        </p:txBody>
      </p:sp>
      <p:sp>
        <p:nvSpPr>
          <p:cNvPr id="57" name="文本框 30"/>
          <p:cNvSpPr txBox="1"/>
          <p:nvPr/>
        </p:nvSpPr>
        <p:spPr>
          <a:xfrm>
            <a:off x="7629983" y="1164999"/>
            <a:ext cx="2851016" cy="595099"/>
          </a:xfrm>
          <a:prstGeom prst="rect">
            <a:avLst/>
          </a:prstGeom>
          <a:noFill/>
        </p:spPr>
        <p:txBody>
          <a:bodyPr wrap="square" rtlCol="0">
            <a:spAutoFit/>
          </a:bodyPr>
          <a:lstStyle/>
          <a:p>
            <a:r>
              <a:rPr lang="zh-CN" altLang="en-US" b="1" dirty="0">
                <a:solidFill>
                  <a:srgbClr val="000000"/>
                </a:solidFill>
              </a:rPr>
              <a:t>公共</a:t>
            </a:r>
            <a:r>
              <a:rPr lang="en-US" altLang="zh-CN" b="1" dirty="0">
                <a:solidFill>
                  <a:srgbClr val="000000"/>
                </a:solidFill>
              </a:rPr>
              <a:t>/</a:t>
            </a:r>
            <a:r>
              <a:rPr lang="zh-CN" altLang="en-US" b="1" dirty="0">
                <a:solidFill>
                  <a:srgbClr val="000000"/>
                </a:solidFill>
              </a:rPr>
              <a:t>活动区域</a:t>
            </a:r>
            <a:endParaRPr lang="en-US" altLang="zh-CN" b="1" dirty="0">
              <a:solidFill>
                <a:srgbClr val="000000"/>
              </a:solidFill>
            </a:endParaRPr>
          </a:p>
          <a:p>
            <a:r>
              <a:rPr lang="zh-CN" altLang="en-US" sz="1400" dirty="0">
                <a:solidFill>
                  <a:srgbClr val="000000"/>
                </a:solidFill>
              </a:rPr>
              <a:t>一键报警柱、鹰眼</a:t>
            </a:r>
            <a:r>
              <a:rPr lang="en-US" altLang="zh-CN" sz="1400" dirty="0">
                <a:solidFill>
                  <a:srgbClr val="000000"/>
                </a:solidFill>
              </a:rPr>
              <a:t>/</a:t>
            </a:r>
            <a:r>
              <a:rPr lang="zh-CN" altLang="en-US" sz="1400" dirty="0">
                <a:solidFill>
                  <a:srgbClr val="000000"/>
                </a:solidFill>
              </a:rPr>
              <a:t>全景、</a:t>
            </a:r>
            <a:r>
              <a:rPr lang="en-US" altLang="zh-CN" sz="1400" dirty="0">
                <a:solidFill>
                  <a:srgbClr val="000000"/>
                </a:solidFill>
              </a:rPr>
              <a:t>PT</a:t>
            </a:r>
            <a:r>
              <a:rPr lang="zh-CN" altLang="en-US" sz="1400" dirty="0">
                <a:solidFill>
                  <a:srgbClr val="000000"/>
                </a:solidFill>
              </a:rPr>
              <a:t>筒机</a:t>
            </a:r>
            <a:endParaRPr lang="zh-CN" altLang="en-US" sz="1400" dirty="0">
              <a:solidFill>
                <a:srgbClr val="000000"/>
              </a:solidFill>
            </a:endParaRPr>
          </a:p>
        </p:txBody>
      </p:sp>
      <p:sp>
        <p:nvSpPr>
          <p:cNvPr id="64" name="矩形标注 63"/>
          <p:cNvSpPr/>
          <p:nvPr/>
        </p:nvSpPr>
        <p:spPr bwMode="auto">
          <a:xfrm>
            <a:off x="3474720" y="592813"/>
            <a:ext cx="3017031" cy="734113"/>
          </a:xfrm>
          <a:prstGeom prst="wedgeRectCallout">
            <a:avLst>
              <a:gd name="adj1" fmla="val 28290"/>
              <a:gd name="adj2" fmla="val 48332"/>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0" rIns="0" bIns="0" numCol="1" spcCol="0" rtlCol="0" fromWordArt="0" anchor="ctr" anchorCtr="0" forceAA="0" compatLnSpc="1">
            <a:normAutofit/>
          </a:bodyPr>
          <a:lstStyle/>
          <a:p>
            <a:pPr algn="ctr">
              <a:lnSpc>
                <a:spcPct val="150000"/>
              </a:lnSpc>
              <a:spcBef>
                <a:spcPts val="800"/>
              </a:spcBef>
              <a:spcAft>
                <a:spcPts val="800"/>
              </a:spcAft>
            </a:pPr>
            <a:endParaRPr lang="zh-CN" altLang="en-US" sz="2665" dirty="0">
              <a:solidFill>
                <a:srgbClr val="FFFFFF"/>
              </a:solidFill>
            </a:endParaRPr>
          </a:p>
        </p:txBody>
      </p:sp>
      <p:sp>
        <p:nvSpPr>
          <p:cNvPr id="68" name="文本框 33"/>
          <p:cNvSpPr txBox="1"/>
          <p:nvPr/>
        </p:nvSpPr>
        <p:spPr>
          <a:xfrm>
            <a:off x="3496109" y="618008"/>
            <a:ext cx="2423422" cy="584775"/>
          </a:xfrm>
          <a:prstGeom prst="rect">
            <a:avLst/>
          </a:prstGeom>
          <a:noFill/>
        </p:spPr>
        <p:txBody>
          <a:bodyPr wrap="square" rtlCol="0">
            <a:spAutoFit/>
          </a:bodyPr>
          <a:lstStyle/>
          <a:p>
            <a:r>
              <a:rPr lang="zh-CN" altLang="en-US" b="1" dirty="0">
                <a:solidFill>
                  <a:srgbClr val="000000"/>
                </a:solidFill>
              </a:rPr>
              <a:t>食堂</a:t>
            </a:r>
            <a:endParaRPr lang="en-US" altLang="zh-CN" b="1" dirty="0">
              <a:solidFill>
                <a:srgbClr val="000000"/>
              </a:solidFill>
            </a:endParaRPr>
          </a:p>
          <a:p>
            <a:r>
              <a:rPr lang="zh-CN" altLang="en-US" sz="1400" dirty="0">
                <a:solidFill>
                  <a:srgbClr val="000000"/>
                </a:solidFill>
              </a:rPr>
              <a:t>防油污</a:t>
            </a:r>
            <a:r>
              <a:rPr lang="zh-CN" altLang="en-US" sz="1400" dirty="0" smtClean="0">
                <a:solidFill>
                  <a:srgbClr val="000000"/>
                </a:solidFill>
              </a:rPr>
              <a:t>摄像机、人脸门禁</a:t>
            </a:r>
            <a:endParaRPr lang="zh-CN" altLang="en-US" sz="1400" dirty="0">
              <a:solidFill>
                <a:srgbClr val="000000"/>
              </a:solidFill>
            </a:endParaRPr>
          </a:p>
        </p:txBody>
      </p:sp>
      <p:pic>
        <p:nvPicPr>
          <p:cNvPr id="69" name="图片 68"/>
          <p:cNvPicPr>
            <a:picLocks noChangeAspect="1"/>
          </p:cNvPicPr>
          <p:nvPr/>
        </p:nvPicPr>
        <p:blipFill>
          <a:blip r:embed="rId3"/>
          <a:stretch>
            <a:fillRect/>
          </a:stretch>
        </p:blipFill>
        <p:spPr>
          <a:xfrm>
            <a:off x="6077963" y="966299"/>
            <a:ext cx="403255" cy="237606"/>
          </a:xfrm>
          <a:prstGeom prst="rect">
            <a:avLst/>
          </a:prstGeom>
        </p:spPr>
      </p:pic>
      <p:pic>
        <p:nvPicPr>
          <p:cNvPr id="70" name="图片 69"/>
          <p:cNvPicPr>
            <a:picLocks noChangeAspect="1"/>
          </p:cNvPicPr>
          <p:nvPr/>
        </p:nvPicPr>
        <p:blipFill>
          <a:blip r:embed="rId6"/>
          <a:stretch>
            <a:fillRect/>
          </a:stretch>
        </p:blipFill>
        <p:spPr>
          <a:xfrm>
            <a:off x="10789478" y="1370515"/>
            <a:ext cx="318051" cy="300717"/>
          </a:xfrm>
          <a:prstGeom prst="rect">
            <a:avLst/>
          </a:prstGeom>
        </p:spPr>
      </p:pic>
      <p:grpSp>
        <p:nvGrpSpPr>
          <p:cNvPr id="71" name="组合 70"/>
          <p:cNvGrpSpPr/>
          <p:nvPr/>
        </p:nvGrpSpPr>
        <p:grpSpPr>
          <a:xfrm>
            <a:off x="7112859" y="3598622"/>
            <a:ext cx="1498129" cy="731972"/>
            <a:chOff x="6906850" y="2821592"/>
            <a:chExt cx="1498129" cy="771264"/>
          </a:xfrm>
        </p:grpSpPr>
        <p:sp>
          <p:nvSpPr>
            <p:cNvPr id="72" name="矩形标注 71"/>
            <p:cNvSpPr/>
            <p:nvPr/>
          </p:nvSpPr>
          <p:spPr bwMode="auto">
            <a:xfrm>
              <a:off x="6906850" y="2821592"/>
              <a:ext cx="1498129" cy="771264"/>
            </a:xfrm>
            <a:prstGeom prst="wedgeRectCallout">
              <a:avLst>
                <a:gd name="adj1" fmla="val -49542"/>
                <a:gd name="adj2" fmla="val -17645"/>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0" rIns="0" bIns="0" numCol="1" spcCol="0" rtlCol="0" fromWordArt="0" anchor="ctr" anchorCtr="0" forceAA="0" compatLnSpc="1">
              <a:normAutofit/>
            </a:bodyPr>
            <a:lstStyle/>
            <a:p>
              <a:pPr algn="ctr">
                <a:lnSpc>
                  <a:spcPct val="150000"/>
                </a:lnSpc>
                <a:spcBef>
                  <a:spcPts val="800"/>
                </a:spcBef>
                <a:spcAft>
                  <a:spcPts val="800"/>
                </a:spcAft>
              </a:pPr>
              <a:endParaRPr lang="zh-CN" altLang="en-US" sz="2665" dirty="0">
                <a:solidFill>
                  <a:srgbClr val="FFFFFF"/>
                </a:solidFill>
              </a:endParaRPr>
            </a:p>
          </p:txBody>
        </p:sp>
        <p:sp>
          <p:nvSpPr>
            <p:cNvPr id="73" name="文本框 39"/>
            <p:cNvSpPr txBox="1"/>
            <p:nvPr/>
          </p:nvSpPr>
          <p:spPr>
            <a:xfrm>
              <a:off x="6906850" y="2932746"/>
              <a:ext cx="902811" cy="616165"/>
            </a:xfrm>
            <a:prstGeom prst="rect">
              <a:avLst/>
            </a:prstGeom>
            <a:noFill/>
          </p:spPr>
          <p:txBody>
            <a:bodyPr wrap="none" rtlCol="0">
              <a:spAutoFit/>
            </a:bodyPr>
            <a:lstStyle/>
            <a:p>
              <a:r>
                <a:rPr lang="zh-CN" altLang="en-US" b="1" dirty="0">
                  <a:solidFill>
                    <a:srgbClr val="000000"/>
                  </a:solidFill>
                </a:rPr>
                <a:t>制高点</a:t>
              </a:r>
              <a:endParaRPr lang="en-US" altLang="zh-CN" b="1" dirty="0">
                <a:solidFill>
                  <a:srgbClr val="000000"/>
                </a:solidFill>
              </a:endParaRPr>
            </a:p>
            <a:p>
              <a:r>
                <a:rPr lang="zh-CN" altLang="en-US" sz="1400" dirty="0">
                  <a:solidFill>
                    <a:srgbClr val="000000"/>
                  </a:solidFill>
                </a:rPr>
                <a:t>黑光球机</a:t>
              </a:r>
              <a:endParaRPr lang="zh-CN" altLang="en-US" sz="1400" dirty="0">
                <a:solidFill>
                  <a:srgbClr val="000000"/>
                </a:solidFill>
              </a:endParaRPr>
            </a:p>
          </p:txBody>
        </p:sp>
        <p:pic>
          <p:nvPicPr>
            <p:cNvPr id="74" name="图片 73"/>
            <p:cNvPicPr>
              <a:picLocks noChangeAspect="1"/>
            </p:cNvPicPr>
            <p:nvPr/>
          </p:nvPicPr>
          <p:blipFill>
            <a:blip r:embed="rId7"/>
            <a:stretch>
              <a:fillRect/>
            </a:stretch>
          </p:blipFill>
          <p:spPr>
            <a:xfrm>
              <a:off x="7912662" y="2874706"/>
              <a:ext cx="392597" cy="572536"/>
            </a:xfrm>
            <a:prstGeom prst="rect">
              <a:avLst/>
            </a:prstGeom>
          </p:spPr>
        </p:pic>
      </p:grpSp>
      <p:sp>
        <p:nvSpPr>
          <p:cNvPr id="75" name="矩形标注 74"/>
          <p:cNvSpPr/>
          <p:nvPr/>
        </p:nvSpPr>
        <p:spPr bwMode="auto">
          <a:xfrm>
            <a:off x="207803" y="3535809"/>
            <a:ext cx="2370909" cy="656590"/>
          </a:xfrm>
          <a:prstGeom prst="wedgeRectCallout">
            <a:avLst>
              <a:gd name="adj1" fmla="val -25961"/>
              <a:gd name="adj2" fmla="val 48401"/>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0" rIns="0" bIns="0" numCol="1" spcCol="0" rtlCol="0" fromWordArt="0" anchor="ctr" anchorCtr="0" forceAA="0" compatLnSpc="1">
            <a:normAutofit/>
          </a:bodyPr>
          <a:lstStyle/>
          <a:p>
            <a:pPr algn="ctr">
              <a:lnSpc>
                <a:spcPct val="150000"/>
              </a:lnSpc>
              <a:spcBef>
                <a:spcPts val="800"/>
              </a:spcBef>
              <a:spcAft>
                <a:spcPts val="800"/>
              </a:spcAft>
            </a:pPr>
            <a:endParaRPr lang="zh-CN" altLang="en-US" sz="2665" dirty="0">
              <a:solidFill>
                <a:srgbClr val="FFFFFF"/>
              </a:solidFill>
            </a:endParaRPr>
          </a:p>
        </p:txBody>
      </p:sp>
      <p:sp>
        <p:nvSpPr>
          <p:cNvPr id="76" name="文本框 24"/>
          <p:cNvSpPr txBox="1"/>
          <p:nvPr/>
        </p:nvSpPr>
        <p:spPr>
          <a:xfrm>
            <a:off x="207803" y="3537182"/>
            <a:ext cx="2274913" cy="595099"/>
          </a:xfrm>
          <a:prstGeom prst="rect">
            <a:avLst/>
          </a:prstGeom>
          <a:noFill/>
        </p:spPr>
        <p:txBody>
          <a:bodyPr wrap="square" rtlCol="0">
            <a:spAutoFit/>
          </a:bodyPr>
          <a:lstStyle/>
          <a:p>
            <a:r>
              <a:rPr lang="zh-CN" altLang="en-US" b="1" dirty="0" smtClean="0">
                <a:solidFill>
                  <a:srgbClr val="000000"/>
                </a:solidFill>
              </a:rPr>
              <a:t>校车</a:t>
            </a:r>
            <a:endParaRPr lang="en-US" altLang="zh-CN" b="1" dirty="0" smtClean="0">
              <a:solidFill>
                <a:srgbClr val="000000"/>
              </a:solidFill>
            </a:endParaRPr>
          </a:p>
          <a:p>
            <a:r>
              <a:rPr lang="zh-CN" altLang="en-US" sz="1400" dirty="0" smtClean="0">
                <a:solidFill>
                  <a:srgbClr val="000000"/>
                </a:solidFill>
              </a:rPr>
              <a:t>车载主机、智能分析仪</a:t>
            </a:r>
            <a:endParaRPr lang="zh-CN" altLang="en-US" sz="1400" dirty="0">
              <a:solidFill>
                <a:srgbClr val="000000"/>
              </a:solidFill>
            </a:endParaRPr>
          </a:p>
        </p:txBody>
      </p:sp>
      <p:pic>
        <p:nvPicPr>
          <p:cNvPr id="77" name="Picture 3"/>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4176" b="100000" l="3740" r="100000">
                        <a14:foregroundMark x1="82087" y1="23434" x2="82087" y2="23434"/>
                        <a14:foregroundMark x1="93110" y1="34571" x2="93110" y2="34571"/>
                        <a14:foregroundMark x1="95079" y1="37819" x2="95079" y2="37819"/>
                        <a14:foregroundMark x1="96260" y1="41531" x2="96260" y2="41531"/>
                        <a14:foregroundMark x1="96457" y1="39211" x2="96457" y2="39211"/>
                        <a14:backgroundMark x1="99016" y1="45012" x2="99016" y2="45012"/>
                      </a14:backgroundRemoval>
                    </a14:imgEffect>
                  </a14:imgLayer>
                </a14:imgProps>
              </a:ext>
              <a:ext uri="{28A0092B-C50C-407E-A947-70E740481C1C}">
                <a14:useLocalDpi xmlns:a14="http://schemas.microsoft.com/office/drawing/2010/main" val="0"/>
              </a:ext>
            </a:extLst>
          </a:blip>
          <a:srcRect/>
          <a:stretch>
            <a:fillRect/>
          </a:stretch>
        </p:blipFill>
        <p:spPr bwMode="auto">
          <a:xfrm>
            <a:off x="2109982" y="3503162"/>
            <a:ext cx="686411" cy="5823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8" name="文本占位符 1"/>
          <p:cNvSpPr>
            <a:spLocks noGrp="1"/>
          </p:cNvSpPr>
          <p:nvPr>
            <p:ph type="body" sz="quarter" idx="11"/>
          </p:nvPr>
        </p:nvSpPr>
        <p:spPr>
          <a:xfrm>
            <a:off x="-51137" y="-46644"/>
            <a:ext cx="5109261" cy="660400"/>
          </a:xfrm>
        </p:spPr>
        <p:txBody>
          <a:bodyPr/>
          <a:lstStyle/>
          <a:p>
            <a:pPr>
              <a:defRPr/>
            </a:pPr>
            <a:r>
              <a:rPr lang="zh-CN" altLang="en-US" dirty="0" smtClean="0">
                <a:solidFill>
                  <a:srgbClr val="FFFF00"/>
                </a:solidFill>
                <a:effectLst>
                  <a:outerShdw blurRad="38100" dist="38100" dir="2700000" algn="tl">
                    <a:srgbClr val="000000">
                      <a:alpha val="43137"/>
                    </a:srgbClr>
                  </a:outerShdw>
                </a:effectLst>
                <a:sym typeface="Arial" panose="020B0604020202020204" pitchFamily="34" charset="0"/>
              </a:rPr>
              <a:t>校园综合</a:t>
            </a:r>
            <a:r>
              <a:rPr lang="zh-CN" altLang="en-US" dirty="0">
                <a:solidFill>
                  <a:srgbClr val="FFFF00"/>
                </a:solidFill>
                <a:effectLst>
                  <a:outerShdw blurRad="38100" dist="38100" dir="2700000" algn="tl">
                    <a:srgbClr val="000000">
                      <a:alpha val="43137"/>
                    </a:srgbClr>
                  </a:outerShdw>
                </a:effectLst>
                <a:sym typeface="Arial" panose="020B0604020202020204" pitchFamily="34" charset="0"/>
              </a:rPr>
              <a:t>安</a:t>
            </a:r>
            <a:r>
              <a:rPr lang="zh-CN" altLang="en-US" dirty="0" smtClean="0">
                <a:solidFill>
                  <a:srgbClr val="FFFF00"/>
                </a:solidFill>
                <a:effectLst>
                  <a:outerShdw blurRad="38100" dist="38100" dir="2700000" algn="tl">
                    <a:srgbClr val="000000">
                      <a:alpha val="43137"/>
                    </a:srgbClr>
                  </a:outerShdw>
                </a:effectLst>
                <a:sym typeface="Arial" panose="020B0604020202020204" pitchFamily="34" charset="0"/>
              </a:rPr>
              <a:t>防场景图</a:t>
            </a:r>
            <a:endParaRPr lang="zh-CN" altLang="en-US" dirty="0">
              <a:solidFill>
                <a:srgbClr val="FFFF00"/>
              </a:solidFill>
              <a:effectLst>
                <a:outerShdw blurRad="38100" dist="38100" dir="2700000" algn="tl">
                  <a:srgbClr val="000000">
                    <a:alpha val="43137"/>
                  </a:srgbClr>
                </a:outerShdw>
              </a:effectLst>
              <a:sym typeface="Arial" panose="020B0604020202020204" pitchFamily="34" charset="0"/>
            </a:endParaRPr>
          </a:p>
        </p:txBody>
      </p:sp>
      <p:pic>
        <p:nvPicPr>
          <p:cNvPr id="79" name="图片 7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499414" y="4032196"/>
            <a:ext cx="450305" cy="450305"/>
          </a:xfrm>
          <a:prstGeom prst="rect">
            <a:avLst/>
          </a:prstGeom>
        </p:spPr>
      </p:pic>
      <p:pic>
        <p:nvPicPr>
          <p:cNvPr id="80" name="图片 2"/>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2210" b="100000" l="0" r="100000">
                        <a14:foregroundMark x1="79012" y1="81768" x2="79012" y2="81768"/>
                        <a14:foregroundMark x1="90741" y1="76243" x2="90741" y2="76243"/>
                        <a14:backgroundMark x1="14198" y1="89503" x2="14198" y2="89503"/>
                        <a14:backgroundMark x1="96296" y1="88398" x2="96296" y2="88398"/>
                      </a14:backgroundRemoval>
                    </a14:imgEffect>
                  </a14:imgLayer>
                </a14:imgProps>
              </a:ext>
              <a:ext uri="{28A0092B-C50C-407E-A947-70E740481C1C}">
                <a14:useLocalDpi xmlns:a14="http://schemas.microsoft.com/office/drawing/2010/main" val="0"/>
              </a:ext>
            </a:extLst>
          </a:blip>
          <a:srcRect/>
          <a:stretch>
            <a:fillRect/>
          </a:stretch>
        </p:blipFill>
        <p:spPr bwMode="auto">
          <a:xfrm>
            <a:off x="11217091" y="4089189"/>
            <a:ext cx="341806" cy="381409"/>
          </a:xfrm>
          <a:prstGeom prst="rect">
            <a:avLst/>
          </a:prstGeom>
          <a:ln w="12700">
            <a:noFill/>
            <a:tailEnd type="arrow"/>
          </a:ln>
          <a:extLst>
            <a:ext uri="{909E8E84-426E-40DD-AFC4-6F175D3DCCD1}">
              <a14:hiddenFill xmlns:a14="http://schemas.microsoft.com/office/drawing/2010/main">
                <a:solidFill>
                  <a:srgbClr val="FFFFFF"/>
                </a:solidFill>
              </a14:hiddenFill>
            </a:ext>
          </a:extLst>
        </p:spPr>
      </p:pic>
      <p:pic>
        <p:nvPicPr>
          <p:cNvPr id="81" name="Picture 4"/>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4878" b="98537" l="7463" r="97015"/>
                    </a14:imgEffect>
                  </a14:imgLayer>
                </a14:imgProps>
              </a:ext>
              <a:ext uri="{28A0092B-C50C-407E-A947-70E740481C1C}">
                <a14:useLocalDpi xmlns:a14="http://schemas.microsoft.com/office/drawing/2010/main" val="0"/>
              </a:ext>
            </a:extLst>
          </a:blip>
          <a:srcRect/>
          <a:stretch>
            <a:fillRect/>
          </a:stretch>
        </p:blipFill>
        <p:spPr bwMode="auto">
          <a:xfrm flipH="1">
            <a:off x="8780467" y="5810266"/>
            <a:ext cx="86515" cy="2172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2" name="图片 81"/>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910942" y="5767453"/>
            <a:ext cx="535106" cy="343345"/>
          </a:xfrm>
          <a:prstGeom prst="rect">
            <a:avLst/>
          </a:prstGeom>
        </p:spPr>
      </p:pic>
      <p:pic>
        <p:nvPicPr>
          <p:cNvPr id="90" name="Picture 2" descr="C:\Users\yangyonghong\Desktop\PPT素材库\海康产品图片\深眸摄像机\“深眸”系列筒机.jpg"/>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10000" b="90000" l="10000" r="90000">
                        <a14:foregroundMark x1="68231" y1="56790" x2="68231" y2="56790"/>
                        <a14:foregroundMark x1="71286" y1="51543" x2="71286" y2="51543"/>
                        <a14:foregroundMark x1="70258" y1="50772" x2="70258" y2="50772"/>
                        <a14:foregroundMark x1="72896" y1="51903" x2="72896" y2="51903"/>
                      </a14:backgroundRemoval>
                    </a14:imgEffect>
                  </a14:imgLayer>
                </a14:imgProps>
              </a:ext>
              <a:ext uri="{28A0092B-C50C-407E-A947-70E740481C1C}">
                <a14:useLocalDpi xmlns:a14="http://schemas.microsoft.com/office/drawing/2010/main" val="0"/>
              </a:ext>
            </a:extLst>
          </a:blip>
          <a:srcRect l="11246" t="11157" r="20226" b="9778"/>
          <a:stretch>
            <a:fillRect/>
          </a:stretch>
        </p:blipFill>
        <p:spPr bwMode="auto">
          <a:xfrm>
            <a:off x="9062436" y="2600414"/>
            <a:ext cx="416615" cy="385268"/>
          </a:xfrm>
          <a:prstGeom prst="rect">
            <a:avLst/>
          </a:prstGeom>
          <a:noFill/>
          <a:extLst>
            <a:ext uri="{909E8E84-426E-40DD-AFC4-6F175D3DCCD1}">
              <a14:hiddenFill xmlns:a14="http://schemas.microsoft.com/office/drawing/2010/main">
                <a:solidFill>
                  <a:srgbClr val="FFFFFF"/>
                </a:solidFill>
              </a14:hiddenFill>
            </a:ext>
          </a:extLst>
        </p:spPr>
      </p:pic>
      <p:pic>
        <p:nvPicPr>
          <p:cNvPr id="91" name="图片 90"/>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515562" y="2621375"/>
            <a:ext cx="535106" cy="343345"/>
          </a:xfrm>
          <a:prstGeom prst="rect">
            <a:avLst/>
          </a:prstGeom>
        </p:spPr>
      </p:pic>
      <p:pic>
        <p:nvPicPr>
          <p:cNvPr id="92" name="图片 91"/>
          <p:cNvPicPr>
            <a:picLocks noChangeAspect="1"/>
          </p:cNvPicPr>
          <p:nvPr/>
        </p:nvPicPr>
        <p:blipFill rotWithShape="1">
          <a:blip r:embed="rId16" cstate="print">
            <a:extLst>
              <a:ext uri="{28A0092B-C50C-407E-A947-70E740481C1C}">
                <a14:useLocalDpi xmlns:a14="http://schemas.microsoft.com/office/drawing/2010/main" val="0"/>
              </a:ext>
            </a:extLst>
          </a:blip>
          <a:srcRect l="36358" r="40953"/>
          <a:stretch>
            <a:fillRect/>
          </a:stretch>
        </p:blipFill>
        <p:spPr>
          <a:xfrm>
            <a:off x="10085256" y="2635381"/>
            <a:ext cx="156500" cy="415273"/>
          </a:xfrm>
          <a:prstGeom prst="rect">
            <a:avLst/>
          </a:prstGeom>
        </p:spPr>
      </p:pic>
      <p:pic>
        <p:nvPicPr>
          <p:cNvPr id="2" name="图片 1"/>
          <p:cNvPicPr>
            <a:picLocks noChangeAspect="1"/>
          </p:cNvPicPr>
          <p:nvPr/>
        </p:nvPicPr>
        <p:blipFill>
          <a:blip r:embed="rId17"/>
          <a:stretch>
            <a:fillRect/>
          </a:stretch>
        </p:blipFill>
        <p:spPr>
          <a:xfrm flipH="1">
            <a:off x="3379290" y="2790869"/>
            <a:ext cx="211725" cy="350205"/>
          </a:xfrm>
          <a:prstGeom prst="rect">
            <a:avLst/>
          </a:prstGeom>
        </p:spPr>
      </p:pic>
      <p:pic>
        <p:nvPicPr>
          <p:cNvPr id="87" name="图片 86"/>
          <p:cNvPicPr>
            <a:picLocks noChangeAspect="1"/>
          </p:cNvPicPr>
          <p:nvPr/>
        </p:nvPicPr>
        <p:blipFill>
          <a:blip r:embed="rId17"/>
          <a:stretch>
            <a:fillRect/>
          </a:stretch>
        </p:blipFill>
        <p:spPr>
          <a:xfrm flipH="1">
            <a:off x="6704306" y="2875844"/>
            <a:ext cx="211725" cy="350205"/>
          </a:xfrm>
          <a:prstGeom prst="rect">
            <a:avLst/>
          </a:prstGeom>
        </p:spPr>
      </p:pic>
      <p:pic>
        <p:nvPicPr>
          <p:cNvPr id="88" name="图片 87"/>
          <p:cNvPicPr>
            <a:picLocks noChangeAspect="1"/>
          </p:cNvPicPr>
          <p:nvPr/>
        </p:nvPicPr>
        <p:blipFill>
          <a:blip r:embed="rId18"/>
          <a:stretch>
            <a:fillRect/>
          </a:stretch>
        </p:blipFill>
        <p:spPr>
          <a:xfrm>
            <a:off x="10454580" y="1176236"/>
            <a:ext cx="291597" cy="639202"/>
          </a:xfrm>
          <a:prstGeom prst="rect">
            <a:avLst/>
          </a:prstGeom>
        </p:spPr>
      </p:pic>
      <p:pic>
        <p:nvPicPr>
          <p:cNvPr id="89" name="图片 88"/>
          <p:cNvPicPr>
            <a:picLocks noChangeAspect="1"/>
          </p:cNvPicPr>
          <p:nvPr/>
        </p:nvPicPr>
        <p:blipFill>
          <a:blip r:embed="rId17"/>
          <a:stretch>
            <a:fillRect/>
          </a:stretch>
        </p:blipFill>
        <p:spPr>
          <a:xfrm flipH="1">
            <a:off x="4366765" y="1842062"/>
            <a:ext cx="211725" cy="350205"/>
          </a:xfrm>
          <a:prstGeom prst="rect">
            <a:avLst/>
          </a:prstGeom>
        </p:spPr>
      </p:pic>
      <p:pic>
        <p:nvPicPr>
          <p:cNvPr id="93" name="Picture 2" descr="C:\Users\yangyonghong\Desktop\iDS-2PT9122BX-D_F(5-50MM)(4MM)全局治安相机.jpg"/>
          <p:cNvPicPr>
            <a:picLocks noChangeAspect="1" noChangeArrowheads="1"/>
          </p:cNvPicPr>
          <p:nvPr/>
        </p:nvPicPr>
        <p:blipFill rotWithShape="1">
          <a:blip r:embed="rId19" cstate="print">
            <a:extLst>
              <a:ext uri="{28A0092B-C50C-407E-A947-70E740481C1C}">
                <a14:useLocalDpi xmlns:a14="http://schemas.microsoft.com/office/drawing/2010/main" val="0"/>
              </a:ext>
            </a:extLst>
          </a:blip>
          <a:srcRect l="6094" t="8501" r="5999" b="13333"/>
          <a:stretch>
            <a:fillRect/>
          </a:stretch>
        </p:blipFill>
        <p:spPr bwMode="auto">
          <a:xfrm>
            <a:off x="10378909" y="4900667"/>
            <a:ext cx="511551" cy="303249"/>
          </a:xfrm>
          <a:prstGeom prst="rect">
            <a:avLst/>
          </a:prstGeom>
          <a:noFill/>
          <a:extLst>
            <a:ext uri="{909E8E84-426E-40DD-AFC4-6F175D3DCCD1}">
              <a14:hiddenFill xmlns:a14="http://schemas.microsoft.com/office/drawing/2010/main">
                <a:solidFill>
                  <a:srgbClr val="FFFFFF"/>
                </a:solidFill>
              </a14:hiddenFill>
            </a:ext>
          </a:extLst>
        </p:spPr>
      </p:pic>
      <p:pic>
        <p:nvPicPr>
          <p:cNvPr id="3" name="图片 2"/>
          <p:cNvPicPr>
            <a:picLocks noChangeAspect="1"/>
          </p:cNvPicPr>
          <p:nvPr/>
        </p:nvPicPr>
        <p:blipFill>
          <a:blip r:embed="rId20"/>
          <a:stretch>
            <a:fillRect/>
          </a:stretch>
        </p:blipFill>
        <p:spPr>
          <a:xfrm>
            <a:off x="9497185" y="5835402"/>
            <a:ext cx="431128" cy="244215"/>
          </a:xfrm>
          <a:prstGeom prst="rect">
            <a:avLst/>
          </a:prstGeom>
        </p:spPr>
      </p:pic>
      <p:pic>
        <p:nvPicPr>
          <p:cNvPr id="5" name="图片 4"/>
          <p:cNvPicPr>
            <a:picLocks noChangeAspect="1"/>
          </p:cNvPicPr>
          <p:nvPr/>
        </p:nvPicPr>
        <p:blipFill>
          <a:blip r:embed="rId21"/>
          <a:stretch>
            <a:fillRect/>
          </a:stretch>
        </p:blipFill>
        <p:spPr>
          <a:xfrm>
            <a:off x="2968497" y="2746758"/>
            <a:ext cx="290138" cy="477847"/>
          </a:xfrm>
          <a:prstGeom prst="rect">
            <a:avLst/>
          </a:prstGeom>
        </p:spPr>
      </p:pic>
      <p:pic>
        <p:nvPicPr>
          <p:cNvPr id="94" name="图片 93"/>
          <p:cNvPicPr>
            <a:picLocks noChangeAspect="1"/>
          </p:cNvPicPr>
          <p:nvPr/>
        </p:nvPicPr>
        <p:blipFill>
          <a:blip r:embed="rId21"/>
          <a:stretch>
            <a:fillRect/>
          </a:stretch>
        </p:blipFill>
        <p:spPr>
          <a:xfrm>
            <a:off x="6947031" y="2895314"/>
            <a:ext cx="244778" cy="403141"/>
          </a:xfrm>
          <a:prstGeom prst="rect">
            <a:avLst/>
          </a:prstGeom>
        </p:spPr>
      </p:pic>
      <p:pic>
        <p:nvPicPr>
          <p:cNvPr id="95" name="图片 94"/>
          <p:cNvPicPr>
            <a:picLocks noChangeAspect="1"/>
          </p:cNvPicPr>
          <p:nvPr/>
        </p:nvPicPr>
        <p:blipFill>
          <a:blip r:embed="rId21"/>
          <a:stretch>
            <a:fillRect/>
          </a:stretch>
        </p:blipFill>
        <p:spPr>
          <a:xfrm>
            <a:off x="4691791" y="1734193"/>
            <a:ext cx="290138" cy="477847"/>
          </a:xfrm>
          <a:prstGeom prst="rect">
            <a:avLst/>
          </a:prstGeom>
        </p:spPr>
      </p:pic>
      <p:pic>
        <p:nvPicPr>
          <p:cNvPr id="96" name="图片 95"/>
          <p:cNvPicPr>
            <a:picLocks noChangeAspect="1"/>
          </p:cNvPicPr>
          <p:nvPr/>
        </p:nvPicPr>
        <p:blipFill>
          <a:blip r:embed="rId21"/>
          <a:stretch>
            <a:fillRect/>
          </a:stretch>
        </p:blipFill>
        <p:spPr>
          <a:xfrm>
            <a:off x="5664540" y="781844"/>
            <a:ext cx="290138" cy="477847"/>
          </a:xfrm>
          <a:prstGeom prst="rect">
            <a:avLst/>
          </a:prstGeom>
        </p:spPr>
      </p:pic>
      <p:pic>
        <p:nvPicPr>
          <p:cNvPr id="6" name="图片 5"/>
          <p:cNvPicPr>
            <a:picLocks noChangeAspect="1"/>
          </p:cNvPicPr>
          <p:nvPr/>
        </p:nvPicPr>
        <p:blipFill>
          <a:blip r:embed="rId22"/>
          <a:stretch>
            <a:fillRect/>
          </a:stretch>
        </p:blipFill>
        <p:spPr>
          <a:xfrm>
            <a:off x="6162156" y="4773619"/>
            <a:ext cx="1385117" cy="747782"/>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34146" y="163841"/>
            <a:ext cx="3073400" cy="485914"/>
          </a:xfrm>
        </p:spPr>
        <p:txBody>
          <a:bodyPr>
            <a:normAutofit fontScale="90000"/>
          </a:bodyPr>
          <a:lstStyle/>
          <a:p>
            <a:r>
              <a:rPr lang="zh-CN" altLang="en-US" dirty="0" smtClean="0"/>
              <a:t>校园综合安防逻辑图</a:t>
            </a:r>
            <a:endParaRPr lang="zh-CN" altLang="en-US" dirty="0"/>
          </a:p>
        </p:txBody>
      </p:sp>
      <p:cxnSp>
        <p:nvCxnSpPr>
          <p:cNvPr id="3" name="直接连接符 2"/>
          <p:cNvCxnSpPr/>
          <p:nvPr/>
        </p:nvCxnSpPr>
        <p:spPr bwMode="auto">
          <a:xfrm>
            <a:off x="8703029" y="943524"/>
            <a:ext cx="0" cy="5280724"/>
          </a:xfrm>
          <a:prstGeom prst="line">
            <a:avLst/>
          </a:prstGeom>
          <a:solidFill>
            <a:schemeClr val="accent1"/>
          </a:solidFill>
          <a:ln w="38100" cap="flat" cmpd="sng" algn="ctr">
            <a:solidFill>
              <a:srgbClr val="4EDED4"/>
            </a:solidFill>
            <a:prstDash val="sysDot"/>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流程图: 过程 3"/>
          <p:cNvSpPr/>
          <p:nvPr/>
        </p:nvSpPr>
        <p:spPr bwMode="auto">
          <a:xfrm>
            <a:off x="108726" y="4288262"/>
            <a:ext cx="5679741" cy="1692577"/>
          </a:xfrm>
          <a:prstGeom prst="flowChartProcess">
            <a:avLst/>
          </a:prstGeom>
          <a:solidFill>
            <a:srgbClr val="0070C0">
              <a:alpha val="70000"/>
            </a:srgbClr>
          </a:solidFill>
          <a:ln w="9525">
            <a:no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81263" tIns="1787802" rIns="81263" bIns="182875" numCol="1" spcCol="0" rtlCol="0" fromWordArt="0" anchor="b" anchorCtr="0" forceAA="0" compatLnSpc="1">
            <a:noAutofit/>
          </a:bodyPr>
          <a:lstStyle/>
          <a:p>
            <a:pPr indent="304800" algn="ctr">
              <a:lnSpc>
                <a:spcPct val="150000"/>
              </a:lnSpc>
              <a:spcBef>
                <a:spcPts val="800"/>
              </a:spcBef>
              <a:spcAft>
                <a:spcPts val="800"/>
              </a:spcAft>
            </a:pPr>
            <a:endParaRPr lang="zh-CN" altLang="en-US" dirty="0">
              <a:solidFill>
                <a:schemeClr val="tx1"/>
              </a:solidFill>
            </a:endParaRPr>
          </a:p>
        </p:txBody>
      </p:sp>
      <p:sp>
        <p:nvSpPr>
          <p:cNvPr id="5" name="文本框 4"/>
          <p:cNvSpPr txBox="1"/>
          <p:nvPr/>
        </p:nvSpPr>
        <p:spPr>
          <a:xfrm>
            <a:off x="3776167" y="4284297"/>
            <a:ext cx="1387553" cy="400105"/>
          </a:xfrm>
          <a:prstGeom prst="rect">
            <a:avLst/>
          </a:prstGeom>
          <a:noFill/>
        </p:spPr>
        <p:txBody>
          <a:bodyPr wrap="none" lIns="121917" tIns="60958" rIns="121917" bIns="60958" rtlCol="0">
            <a:spAutoFit/>
          </a:bodyPr>
          <a:lstStyle/>
          <a:p>
            <a:r>
              <a:rPr lang="en-US" altLang="zh-CN" dirty="0" smtClean="0">
                <a:solidFill>
                  <a:schemeClr val="bg1"/>
                </a:solidFill>
              </a:rPr>
              <a:t>iVMS-9600</a:t>
            </a:r>
            <a:endParaRPr lang="zh-CN" altLang="en-US" dirty="0">
              <a:solidFill>
                <a:schemeClr val="bg1"/>
              </a:solidFill>
            </a:endParaRPr>
          </a:p>
        </p:txBody>
      </p:sp>
      <p:sp>
        <p:nvSpPr>
          <p:cNvPr id="6" name="流程图: 过程 5"/>
          <p:cNvSpPr/>
          <p:nvPr/>
        </p:nvSpPr>
        <p:spPr bwMode="auto">
          <a:xfrm>
            <a:off x="3331122" y="4753783"/>
            <a:ext cx="923202" cy="480000"/>
          </a:xfrm>
          <a:prstGeom prst="flowChartProcess">
            <a:avLst/>
          </a:prstGeom>
          <a:solidFill>
            <a:schemeClr val="bg1">
              <a:lumMod val="95000"/>
            </a:schemeClr>
          </a:solidFill>
          <a:ln w="57150">
            <a:solidFill>
              <a:schemeClr val="bg1"/>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zh-CN" altLang="en-US" sz="1400" b="1" kern="0" dirty="0">
                <a:solidFill>
                  <a:schemeClr val="tx1"/>
                </a:solidFill>
              </a:rPr>
              <a:t>    报警</a:t>
            </a:r>
            <a:endParaRPr lang="en-US" altLang="zh-CN" sz="1400" b="1" kern="0" dirty="0">
              <a:solidFill>
                <a:schemeClr val="tx1"/>
              </a:solidFill>
            </a:endParaRPr>
          </a:p>
        </p:txBody>
      </p:sp>
      <p:sp>
        <p:nvSpPr>
          <p:cNvPr id="7" name="流程图: 过程 6"/>
          <p:cNvSpPr/>
          <p:nvPr/>
        </p:nvSpPr>
        <p:spPr bwMode="auto">
          <a:xfrm>
            <a:off x="2436914" y="5373706"/>
            <a:ext cx="762048" cy="480000"/>
          </a:xfrm>
          <a:prstGeom prst="flowChartProcess">
            <a:avLst/>
          </a:prstGeom>
          <a:solidFill>
            <a:schemeClr val="bg1">
              <a:lumMod val="95000"/>
            </a:schemeClr>
          </a:solidFill>
          <a:ln w="57150">
            <a:solidFill>
              <a:schemeClr val="bg1"/>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zh-CN" altLang="en-US" sz="1400" b="1" kern="0" dirty="0">
                <a:solidFill>
                  <a:schemeClr val="tx1"/>
                </a:solidFill>
              </a:rPr>
              <a:t>       访客</a:t>
            </a:r>
            <a:endParaRPr lang="en-US" altLang="zh-CN" sz="1400" b="1" kern="0" dirty="0">
              <a:solidFill>
                <a:schemeClr val="tx1"/>
              </a:solidFill>
            </a:endParaRPr>
          </a:p>
        </p:txBody>
      </p:sp>
      <p:sp>
        <p:nvSpPr>
          <p:cNvPr id="8" name="流程图: 过程 7"/>
          <p:cNvSpPr/>
          <p:nvPr/>
        </p:nvSpPr>
        <p:spPr bwMode="auto">
          <a:xfrm>
            <a:off x="215579" y="5365381"/>
            <a:ext cx="887779" cy="480000"/>
          </a:xfrm>
          <a:prstGeom prst="flowChartProcess">
            <a:avLst/>
          </a:prstGeom>
          <a:solidFill>
            <a:schemeClr val="bg1">
              <a:lumMod val="95000"/>
            </a:schemeClr>
          </a:solidFill>
          <a:ln w="57150">
            <a:solidFill>
              <a:schemeClr val="bg1"/>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zh-CN" altLang="en-US" sz="1400" b="1" kern="0" dirty="0">
                <a:solidFill>
                  <a:schemeClr val="tx1"/>
                </a:solidFill>
              </a:rPr>
              <a:t>      周界</a:t>
            </a:r>
            <a:endParaRPr lang="en-US" altLang="zh-CN" sz="1400" b="1" kern="0" dirty="0">
              <a:solidFill>
                <a:schemeClr val="tx1"/>
              </a:solidFill>
            </a:endParaRPr>
          </a:p>
        </p:txBody>
      </p:sp>
      <p:sp>
        <p:nvSpPr>
          <p:cNvPr id="9" name="流程图: 过程 8"/>
          <p:cNvSpPr/>
          <p:nvPr/>
        </p:nvSpPr>
        <p:spPr bwMode="auto">
          <a:xfrm>
            <a:off x="215581" y="4760285"/>
            <a:ext cx="1564995" cy="480000"/>
          </a:xfrm>
          <a:prstGeom prst="flowChartProcess">
            <a:avLst/>
          </a:prstGeom>
          <a:solidFill>
            <a:schemeClr val="bg1">
              <a:lumMod val="95000"/>
            </a:schemeClr>
          </a:solidFill>
          <a:ln w="57150">
            <a:solidFill>
              <a:schemeClr val="bg1"/>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zh-CN" altLang="en-US" sz="1400" b="1" kern="0" dirty="0">
                <a:solidFill>
                  <a:schemeClr val="tx1"/>
                </a:solidFill>
              </a:rPr>
              <a:t>     </a:t>
            </a:r>
            <a:r>
              <a:rPr lang="zh-CN" altLang="en-US" sz="1400" b="1" kern="0" dirty="0" smtClean="0">
                <a:solidFill>
                  <a:schemeClr val="tx1"/>
                </a:solidFill>
              </a:rPr>
              <a:t>  黑名单</a:t>
            </a:r>
            <a:r>
              <a:rPr lang="zh-CN" altLang="en-US" sz="1400" b="1" kern="0" dirty="0">
                <a:solidFill>
                  <a:schemeClr val="tx1"/>
                </a:solidFill>
              </a:rPr>
              <a:t>管控</a:t>
            </a:r>
            <a:endParaRPr lang="en-US" altLang="zh-CN" sz="1400" b="1" kern="0" dirty="0">
              <a:solidFill>
                <a:schemeClr val="tx1"/>
              </a:solidFill>
            </a:endParaRPr>
          </a:p>
        </p:txBody>
      </p:sp>
      <p:sp>
        <p:nvSpPr>
          <p:cNvPr id="10" name="文本框 9"/>
          <p:cNvSpPr txBox="1"/>
          <p:nvPr/>
        </p:nvSpPr>
        <p:spPr>
          <a:xfrm>
            <a:off x="108729" y="4284297"/>
            <a:ext cx="2246763" cy="400105"/>
          </a:xfrm>
          <a:prstGeom prst="rect">
            <a:avLst/>
          </a:prstGeom>
          <a:noFill/>
        </p:spPr>
        <p:txBody>
          <a:bodyPr wrap="none" lIns="121917" tIns="60958" rIns="121917" bIns="60958" rtlCol="0">
            <a:spAutoFit/>
          </a:bodyPr>
          <a:lstStyle/>
          <a:p>
            <a:r>
              <a:rPr lang="zh-CN" altLang="en-US" dirty="0" smtClean="0">
                <a:solidFill>
                  <a:schemeClr val="bg1"/>
                </a:solidFill>
              </a:rPr>
              <a:t>学校</a:t>
            </a:r>
            <a:r>
              <a:rPr lang="en-US" altLang="zh-CN" dirty="0" smtClean="0">
                <a:solidFill>
                  <a:schemeClr val="bg1"/>
                </a:solidFill>
              </a:rPr>
              <a:t>A</a:t>
            </a:r>
            <a:r>
              <a:rPr lang="zh-CN" altLang="en-US" dirty="0" smtClean="0">
                <a:solidFill>
                  <a:schemeClr val="bg1"/>
                </a:solidFill>
              </a:rPr>
              <a:t>（综合安防）</a:t>
            </a:r>
            <a:endParaRPr lang="zh-CN" altLang="en-US" dirty="0">
              <a:solidFill>
                <a:schemeClr val="bg1"/>
              </a:solidFill>
            </a:endParaRPr>
          </a:p>
        </p:txBody>
      </p:sp>
      <p:pic>
        <p:nvPicPr>
          <p:cNvPr id="11" name="图片 10"/>
          <p:cNvPicPr>
            <a:picLocks noChangeAspect="1"/>
          </p:cNvPicPr>
          <p:nvPr/>
        </p:nvPicPr>
        <p:blipFill>
          <a:blip r:embed="rId1"/>
          <a:stretch>
            <a:fillRect/>
          </a:stretch>
        </p:blipFill>
        <p:spPr>
          <a:xfrm>
            <a:off x="2425883" y="5477722"/>
            <a:ext cx="404228" cy="273288"/>
          </a:xfrm>
          <a:prstGeom prst="rect">
            <a:avLst/>
          </a:prstGeom>
        </p:spPr>
      </p:pic>
      <p:sp>
        <p:nvSpPr>
          <p:cNvPr id="12" name="流程图: 过程 11"/>
          <p:cNvSpPr/>
          <p:nvPr/>
        </p:nvSpPr>
        <p:spPr bwMode="auto">
          <a:xfrm>
            <a:off x="5964189" y="4288262"/>
            <a:ext cx="2578147" cy="1692577"/>
          </a:xfrm>
          <a:prstGeom prst="flowChartProcess">
            <a:avLst/>
          </a:prstGeom>
          <a:solidFill>
            <a:srgbClr val="0070C0">
              <a:alpha val="70000"/>
            </a:srgbClr>
          </a:solidFill>
          <a:ln w="9525">
            <a:no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81263" tIns="1787802" rIns="81263" bIns="182875" numCol="1" spcCol="0" rtlCol="0" fromWordArt="0" anchor="b" anchorCtr="0" forceAA="0" compatLnSpc="1">
            <a:noAutofit/>
          </a:bodyPr>
          <a:lstStyle/>
          <a:p>
            <a:pPr indent="304800" algn="ctr">
              <a:lnSpc>
                <a:spcPct val="150000"/>
              </a:lnSpc>
              <a:spcBef>
                <a:spcPts val="800"/>
              </a:spcBef>
              <a:spcAft>
                <a:spcPts val="800"/>
              </a:spcAft>
            </a:pPr>
            <a:endParaRPr lang="zh-CN" altLang="en-US" dirty="0">
              <a:solidFill>
                <a:schemeClr val="tx1"/>
              </a:solidFill>
            </a:endParaRPr>
          </a:p>
        </p:txBody>
      </p:sp>
      <p:sp>
        <p:nvSpPr>
          <p:cNvPr id="13" name="流程图: 过程 12"/>
          <p:cNvSpPr/>
          <p:nvPr/>
        </p:nvSpPr>
        <p:spPr bwMode="auto">
          <a:xfrm>
            <a:off x="7356655" y="4760815"/>
            <a:ext cx="835033" cy="1063617"/>
          </a:xfrm>
          <a:prstGeom prst="flowChartProcess">
            <a:avLst/>
          </a:prstGeom>
          <a:solidFill>
            <a:schemeClr val="bg1">
              <a:lumMod val="95000"/>
            </a:schemeClr>
          </a:solidFill>
          <a:ln w="57150">
            <a:solidFill>
              <a:schemeClr val="bg1"/>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en-US" altLang="zh-CN" sz="1400" b="1" kern="0" dirty="0">
                <a:solidFill>
                  <a:schemeClr val="tx1"/>
                </a:solidFill>
              </a:rPr>
              <a:t>        </a:t>
            </a:r>
            <a:endParaRPr lang="en-US" altLang="zh-CN" sz="1400" b="1" kern="0" dirty="0">
              <a:solidFill>
                <a:schemeClr val="tx1"/>
              </a:solidFill>
            </a:endParaRPr>
          </a:p>
          <a:p>
            <a:pPr algn="ctr"/>
            <a:r>
              <a:rPr lang="zh-CN" altLang="en-US" sz="1400" b="1" kern="0" dirty="0">
                <a:solidFill>
                  <a:schemeClr val="tx1"/>
                </a:solidFill>
              </a:rPr>
              <a:t>存储</a:t>
            </a:r>
            <a:endParaRPr lang="en-US" altLang="zh-CN" sz="1400" b="1" kern="0" dirty="0">
              <a:solidFill>
                <a:schemeClr val="tx1"/>
              </a:solidFill>
            </a:endParaRPr>
          </a:p>
        </p:txBody>
      </p:sp>
      <p:sp>
        <p:nvSpPr>
          <p:cNvPr id="14" name="流程图: 过程 13"/>
          <p:cNvSpPr/>
          <p:nvPr/>
        </p:nvSpPr>
        <p:spPr bwMode="auto">
          <a:xfrm>
            <a:off x="6060200" y="5344432"/>
            <a:ext cx="1200000" cy="483533"/>
          </a:xfrm>
          <a:prstGeom prst="flowChartProcess">
            <a:avLst/>
          </a:prstGeom>
          <a:solidFill>
            <a:schemeClr val="bg1">
              <a:lumMod val="95000"/>
            </a:schemeClr>
          </a:solidFill>
          <a:ln w="57150">
            <a:solidFill>
              <a:schemeClr val="bg1"/>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zh-CN" altLang="en-US" sz="1400" b="1" kern="0" dirty="0">
                <a:solidFill>
                  <a:schemeClr val="tx1"/>
                </a:solidFill>
              </a:rPr>
              <a:t>       报警</a:t>
            </a:r>
            <a:endParaRPr lang="en-US" altLang="zh-CN" sz="1400" b="1" kern="0" dirty="0">
              <a:solidFill>
                <a:schemeClr val="tx1"/>
              </a:solidFill>
            </a:endParaRPr>
          </a:p>
        </p:txBody>
      </p:sp>
      <p:sp>
        <p:nvSpPr>
          <p:cNvPr id="15" name="流程图: 过程 14"/>
          <p:cNvSpPr/>
          <p:nvPr/>
        </p:nvSpPr>
        <p:spPr bwMode="auto">
          <a:xfrm>
            <a:off x="6060200" y="4760812"/>
            <a:ext cx="1200000" cy="480000"/>
          </a:xfrm>
          <a:prstGeom prst="flowChartProcess">
            <a:avLst/>
          </a:prstGeom>
          <a:solidFill>
            <a:schemeClr val="bg1">
              <a:lumMod val="95000"/>
            </a:schemeClr>
          </a:solidFill>
          <a:ln w="57150">
            <a:solidFill>
              <a:schemeClr val="bg1"/>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zh-CN" altLang="en-US" sz="1400" b="1" kern="0" dirty="0">
                <a:solidFill>
                  <a:schemeClr val="tx1"/>
                </a:solidFill>
              </a:rPr>
              <a:t>       视频</a:t>
            </a:r>
            <a:endParaRPr lang="en-US" altLang="zh-CN" sz="1400" b="1" kern="0" dirty="0">
              <a:solidFill>
                <a:schemeClr val="tx1"/>
              </a:solidFill>
            </a:endParaRPr>
          </a:p>
        </p:txBody>
      </p:sp>
      <p:sp>
        <p:nvSpPr>
          <p:cNvPr id="16" name="文本框 15"/>
          <p:cNvSpPr txBox="1"/>
          <p:nvPr/>
        </p:nvSpPr>
        <p:spPr>
          <a:xfrm>
            <a:off x="5964189" y="4284297"/>
            <a:ext cx="861768" cy="400105"/>
          </a:xfrm>
          <a:prstGeom prst="rect">
            <a:avLst/>
          </a:prstGeom>
          <a:noFill/>
        </p:spPr>
        <p:txBody>
          <a:bodyPr wrap="none" lIns="121917" tIns="60958" rIns="121917" bIns="60958" rtlCol="0">
            <a:spAutoFit/>
          </a:bodyPr>
          <a:lstStyle/>
          <a:p>
            <a:r>
              <a:rPr lang="zh-CN" altLang="en-US" dirty="0">
                <a:solidFill>
                  <a:schemeClr val="bg1"/>
                </a:solidFill>
              </a:rPr>
              <a:t>学校</a:t>
            </a:r>
            <a:r>
              <a:rPr lang="en-US" altLang="zh-CN" dirty="0" smtClean="0">
                <a:solidFill>
                  <a:schemeClr val="bg1"/>
                </a:solidFill>
              </a:rPr>
              <a:t>B</a:t>
            </a:r>
            <a:endParaRPr lang="zh-CN" altLang="en-US" dirty="0">
              <a:solidFill>
                <a:schemeClr val="bg1"/>
              </a:solidFill>
            </a:endParaRPr>
          </a:p>
        </p:txBody>
      </p:sp>
      <p:pic>
        <p:nvPicPr>
          <p:cNvPr id="17" name="图片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51698" y="5376482"/>
            <a:ext cx="450305" cy="450305"/>
          </a:xfrm>
          <a:prstGeom prst="rect">
            <a:avLst/>
          </a:prstGeom>
        </p:spPr>
      </p:pic>
      <p:pic>
        <p:nvPicPr>
          <p:cNvPr id="18" name="图片 17"/>
          <p:cNvPicPr>
            <a:picLocks noChangeAspect="1"/>
          </p:cNvPicPr>
          <p:nvPr/>
        </p:nvPicPr>
        <p:blipFill>
          <a:blip r:embed="rId3"/>
          <a:stretch>
            <a:fillRect/>
          </a:stretch>
        </p:blipFill>
        <p:spPr>
          <a:xfrm>
            <a:off x="7468678" y="4880227"/>
            <a:ext cx="589660" cy="345069"/>
          </a:xfrm>
          <a:prstGeom prst="rect">
            <a:avLst/>
          </a:prstGeom>
        </p:spPr>
      </p:pic>
      <p:sp>
        <p:nvSpPr>
          <p:cNvPr id="19" name="流程图: 过程 18"/>
          <p:cNvSpPr/>
          <p:nvPr/>
        </p:nvSpPr>
        <p:spPr bwMode="auto">
          <a:xfrm>
            <a:off x="108726" y="2098866"/>
            <a:ext cx="5666675" cy="1692577"/>
          </a:xfrm>
          <a:prstGeom prst="flowChartProcess">
            <a:avLst/>
          </a:prstGeom>
          <a:solidFill>
            <a:srgbClr val="002060">
              <a:alpha val="70000"/>
            </a:srgbClr>
          </a:solidFill>
          <a:ln w="9525">
            <a:no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81263" tIns="1787802" rIns="81263" bIns="182875" numCol="1" spcCol="0" rtlCol="0" fromWordArt="0" anchor="b" anchorCtr="0" forceAA="0" compatLnSpc="1">
            <a:noAutofit/>
          </a:bodyPr>
          <a:lstStyle/>
          <a:p>
            <a:pPr indent="304800" algn="ctr">
              <a:lnSpc>
                <a:spcPct val="150000"/>
              </a:lnSpc>
              <a:spcBef>
                <a:spcPts val="800"/>
              </a:spcBef>
              <a:spcAft>
                <a:spcPts val="800"/>
              </a:spcAft>
            </a:pPr>
            <a:endParaRPr lang="zh-CN" altLang="en-US" dirty="0">
              <a:solidFill>
                <a:schemeClr val="tx1"/>
              </a:solidFill>
            </a:endParaRPr>
          </a:p>
        </p:txBody>
      </p:sp>
      <p:sp>
        <p:nvSpPr>
          <p:cNvPr id="20" name="流程图: 过程 19"/>
          <p:cNvSpPr/>
          <p:nvPr/>
        </p:nvSpPr>
        <p:spPr bwMode="auto">
          <a:xfrm>
            <a:off x="3825335" y="2571416"/>
            <a:ext cx="1783207" cy="480000"/>
          </a:xfrm>
          <a:prstGeom prst="flowChartProcess">
            <a:avLst/>
          </a:prstGeom>
          <a:solidFill>
            <a:schemeClr val="bg1">
              <a:lumMod val="95000"/>
            </a:schemeClr>
          </a:solidFill>
          <a:ln w="57150">
            <a:solidFill>
              <a:schemeClr val="bg1"/>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zh-CN" altLang="en-US" sz="1400" b="1" kern="0" dirty="0">
                <a:solidFill>
                  <a:schemeClr val="tx1"/>
                </a:solidFill>
              </a:rPr>
              <a:t>          存储</a:t>
            </a:r>
            <a:endParaRPr lang="en-US" altLang="zh-CN" sz="1400" b="1" kern="0" dirty="0">
              <a:solidFill>
                <a:schemeClr val="tx1"/>
              </a:solidFill>
            </a:endParaRPr>
          </a:p>
        </p:txBody>
      </p:sp>
      <p:sp>
        <p:nvSpPr>
          <p:cNvPr id="21" name="文本框 20"/>
          <p:cNvSpPr txBox="1"/>
          <p:nvPr/>
        </p:nvSpPr>
        <p:spPr>
          <a:xfrm>
            <a:off x="3776167" y="2094901"/>
            <a:ext cx="1387553" cy="400105"/>
          </a:xfrm>
          <a:prstGeom prst="rect">
            <a:avLst/>
          </a:prstGeom>
          <a:noFill/>
        </p:spPr>
        <p:txBody>
          <a:bodyPr wrap="none" lIns="121917" tIns="60958" rIns="121917" bIns="60958" rtlCol="0">
            <a:spAutoFit/>
          </a:bodyPr>
          <a:lstStyle/>
          <a:p>
            <a:r>
              <a:rPr lang="en-US" altLang="zh-CN" dirty="0" smtClean="0">
                <a:solidFill>
                  <a:schemeClr val="bg1"/>
                </a:solidFill>
              </a:rPr>
              <a:t>iVMS-9600</a:t>
            </a:r>
            <a:endParaRPr lang="zh-CN" altLang="en-US" dirty="0">
              <a:solidFill>
                <a:schemeClr val="bg1"/>
              </a:solidFill>
            </a:endParaRPr>
          </a:p>
        </p:txBody>
      </p:sp>
      <p:sp>
        <p:nvSpPr>
          <p:cNvPr id="22" name="流程图: 过程 21"/>
          <p:cNvSpPr/>
          <p:nvPr/>
        </p:nvSpPr>
        <p:spPr bwMode="auto">
          <a:xfrm>
            <a:off x="215580" y="2571416"/>
            <a:ext cx="3535281" cy="480000"/>
          </a:xfrm>
          <a:prstGeom prst="flowChartProcess">
            <a:avLst/>
          </a:prstGeom>
          <a:solidFill>
            <a:schemeClr val="bg1">
              <a:lumMod val="95000"/>
            </a:schemeClr>
          </a:solidFill>
          <a:ln w="57150">
            <a:solidFill>
              <a:schemeClr val="bg1"/>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zh-CN" altLang="en-US" sz="1400" b="1" kern="0" dirty="0">
                <a:solidFill>
                  <a:schemeClr val="tx1"/>
                </a:solidFill>
              </a:rPr>
              <a:t>       数据运维  </a:t>
            </a:r>
            <a:r>
              <a:rPr lang="en-US" altLang="zh-CN" sz="1400" b="1" kern="0" dirty="0">
                <a:solidFill>
                  <a:schemeClr val="tx1"/>
                </a:solidFill>
              </a:rPr>
              <a:t>(</a:t>
            </a:r>
            <a:r>
              <a:rPr lang="zh-CN" altLang="en-US" sz="1400" b="1" kern="0" dirty="0">
                <a:solidFill>
                  <a:schemeClr val="tx1"/>
                </a:solidFill>
              </a:rPr>
              <a:t>预警</a:t>
            </a:r>
            <a:r>
              <a:rPr lang="en-US" altLang="zh-CN" sz="1400" b="1" kern="0" dirty="0">
                <a:solidFill>
                  <a:schemeClr val="tx1"/>
                </a:solidFill>
              </a:rPr>
              <a:t>/</a:t>
            </a:r>
            <a:r>
              <a:rPr lang="zh-CN" altLang="en-US" sz="1400" b="1" kern="0" dirty="0">
                <a:solidFill>
                  <a:schemeClr val="tx1"/>
                </a:solidFill>
              </a:rPr>
              <a:t>预案</a:t>
            </a:r>
            <a:r>
              <a:rPr lang="en-US" altLang="zh-CN" sz="1400" b="1" kern="0" dirty="0">
                <a:solidFill>
                  <a:schemeClr val="tx1"/>
                </a:solidFill>
              </a:rPr>
              <a:t>/</a:t>
            </a:r>
            <a:r>
              <a:rPr lang="zh-CN" altLang="en-US" sz="1400" b="1" kern="0" dirty="0">
                <a:solidFill>
                  <a:schemeClr val="tx1"/>
                </a:solidFill>
              </a:rPr>
              <a:t>设备</a:t>
            </a:r>
            <a:r>
              <a:rPr lang="en-US" altLang="zh-CN" sz="1400" b="1" kern="0" dirty="0">
                <a:solidFill>
                  <a:schemeClr val="tx1"/>
                </a:solidFill>
              </a:rPr>
              <a:t>)</a:t>
            </a:r>
            <a:endParaRPr lang="en-US" altLang="zh-CN" sz="1400" b="1" kern="0" dirty="0">
              <a:solidFill>
                <a:schemeClr val="tx1"/>
              </a:solidFill>
            </a:endParaRPr>
          </a:p>
        </p:txBody>
      </p:sp>
      <p:sp>
        <p:nvSpPr>
          <p:cNvPr id="23" name="流程图: 过程 22"/>
          <p:cNvSpPr/>
          <p:nvPr/>
        </p:nvSpPr>
        <p:spPr bwMode="auto">
          <a:xfrm>
            <a:off x="1849699" y="3158567"/>
            <a:ext cx="1901060" cy="480000"/>
          </a:xfrm>
          <a:prstGeom prst="flowChartProcess">
            <a:avLst/>
          </a:prstGeom>
          <a:solidFill>
            <a:schemeClr val="bg1">
              <a:lumMod val="95000"/>
            </a:schemeClr>
          </a:solidFill>
          <a:ln w="57150">
            <a:solidFill>
              <a:schemeClr val="bg1"/>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zh-CN" altLang="en-US" sz="1400" b="1" kern="0" dirty="0">
                <a:solidFill>
                  <a:schemeClr val="tx1"/>
                </a:solidFill>
              </a:rPr>
              <a:t>       地图</a:t>
            </a:r>
            <a:r>
              <a:rPr lang="zh-CN" altLang="en-US" sz="1400" b="1" kern="0" dirty="0" smtClean="0">
                <a:solidFill>
                  <a:schemeClr val="tx1"/>
                </a:solidFill>
              </a:rPr>
              <a:t>可视化</a:t>
            </a:r>
            <a:endParaRPr lang="en-US" altLang="zh-CN" sz="1400" b="1" kern="0" dirty="0">
              <a:solidFill>
                <a:schemeClr val="tx1"/>
              </a:solidFill>
            </a:endParaRPr>
          </a:p>
        </p:txBody>
      </p:sp>
      <p:sp>
        <p:nvSpPr>
          <p:cNvPr id="24" name="文本框 23"/>
          <p:cNvSpPr txBox="1"/>
          <p:nvPr/>
        </p:nvSpPr>
        <p:spPr>
          <a:xfrm>
            <a:off x="108729" y="2094901"/>
            <a:ext cx="1400377" cy="400105"/>
          </a:xfrm>
          <a:prstGeom prst="rect">
            <a:avLst/>
          </a:prstGeom>
          <a:noFill/>
        </p:spPr>
        <p:txBody>
          <a:bodyPr wrap="none" lIns="121917" tIns="60958" rIns="121917" bIns="60958" rtlCol="0">
            <a:spAutoFit/>
          </a:bodyPr>
          <a:lstStyle/>
          <a:p>
            <a:r>
              <a:rPr lang="zh-CN" altLang="en-US" dirty="0" smtClean="0">
                <a:solidFill>
                  <a:schemeClr val="bg1"/>
                </a:solidFill>
              </a:rPr>
              <a:t>区县教育局</a:t>
            </a:r>
            <a:endParaRPr lang="zh-CN" altLang="en-US" dirty="0">
              <a:solidFill>
                <a:schemeClr val="bg1"/>
              </a:solidFill>
            </a:endParaRPr>
          </a:p>
        </p:txBody>
      </p:sp>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14111" y="3269333"/>
            <a:ext cx="465653" cy="240000"/>
          </a:xfrm>
          <a:prstGeom prst="rect">
            <a:avLst/>
          </a:prstGeom>
        </p:spPr>
      </p:pic>
      <p:pic>
        <p:nvPicPr>
          <p:cNvPr id="26" name="图片 25"/>
          <p:cNvPicPr>
            <a:picLocks noChangeAspect="1"/>
          </p:cNvPicPr>
          <p:nvPr/>
        </p:nvPicPr>
        <p:blipFill>
          <a:blip r:embed="rId5"/>
          <a:stretch>
            <a:fillRect/>
          </a:stretch>
        </p:blipFill>
        <p:spPr>
          <a:xfrm>
            <a:off x="3949152" y="2627417"/>
            <a:ext cx="559352" cy="382725"/>
          </a:xfrm>
          <a:prstGeom prst="rect">
            <a:avLst/>
          </a:prstGeom>
        </p:spPr>
      </p:pic>
      <p:sp>
        <p:nvSpPr>
          <p:cNvPr id="27" name="流程图: 过程 26"/>
          <p:cNvSpPr/>
          <p:nvPr/>
        </p:nvSpPr>
        <p:spPr bwMode="auto">
          <a:xfrm>
            <a:off x="3825335" y="3158326"/>
            <a:ext cx="1783207" cy="487553"/>
          </a:xfrm>
          <a:prstGeom prst="flowChartProcess">
            <a:avLst/>
          </a:prstGeom>
          <a:solidFill>
            <a:schemeClr val="bg1">
              <a:lumMod val="95000"/>
            </a:schemeClr>
          </a:solidFill>
          <a:ln w="57150">
            <a:solidFill>
              <a:schemeClr val="bg1"/>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en-US" altLang="zh-CN" sz="1400" b="1" kern="0" dirty="0">
                <a:solidFill>
                  <a:schemeClr val="tx1"/>
                </a:solidFill>
              </a:rPr>
              <a:t>         </a:t>
            </a:r>
            <a:r>
              <a:rPr lang="zh-CN" altLang="en-US" sz="1400" b="1" kern="0" dirty="0">
                <a:solidFill>
                  <a:schemeClr val="tx1"/>
                </a:solidFill>
              </a:rPr>
              <a:t>显示控制</a:t>
            </a:r>
            <a:endParaRPr lang="en-US" altLang="zh-CN" sz="1400" b="1" kern="0" dirty="0">
              <a:solidFill>
                <a:schemeClr val="tx1"/>
              </a:solidFill>
            </a:endParaRPr>
          </a:p>
        </p:txBody>
      </p:sp>
      <p:pic>
        <p:nvPicPr>
          <p:cNvPr id="28" name="图片 27"/>
          <p:cNvPicPr>
            <a:picLocks noChangeAspect="1"/>
          </p:cNvPicPr>
          <p:nvPr/>
        </p:nvPicPr>
        <p:blipFill>
          <a:blip r:embed="rId6"/>
          <a:stretch>
            <a:fillRect/>
          </a:stretch>
        </p:blipFill>
        <p:spPr>
          <a:xfrm>
            <a:off x="3995237" y="3224651"/>
            <a:ext cx="439561" cy="335344"/>
          </a:xfrm>
          <a:prstGeom prst="rect">
            <a:avLst/>
          </a:prstGeom>
        </p:spPr>
      </p:pic>
      <p:cxnSp>
        <p:nvCxnSpPr>
          <p:cNvPr id="29" name="直接连接符 28"/>
          <p:cNvCxnSpPr/>
          <p:nvPr/>
        </p:nvCxnSpPr>
        <p:spPr bwMode="auto">
          <a:xfrm flipV="1">
            <a:off x="6165437" y="3355061"/>
            <a:ext cx="0" cy="496355"/>
          </a:xfrm>
          <a:prstGeom prst="line">
            <a:avLst/>
          </a:prstGeom>
          <a:solidFill>
            <a:schemeClr val="accent1"/>
          </a:solidFill>
          <a:ln w="28575" cap="flat" cmpd="sng" algn="ctr">
            <a:solidFill>
              <a:srgbClr val="00B05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0" name="文本框 29"/>
          <p:cNvSpPr txBox="1"/>
          <p:nvPr/>
        </p:nvSpPr>
        <p:spPr>
          <a:xfrm>
            <a:off x="6220663" y="3433961"/>
            <a:ext cx="1082348" cy="307777"/>
          </a:xfrm>
          <a:prstGeom prst="rect">
            <a:avLst/>
          </a:prstGeom>
          <a:noFill/>
        </p:spPr>
        <p:txBody>
          <a:bodyPr wrap="none" rtlCol="0">
            <a:spAutoFit/>
          </a:bodyPr>
          <a:lstStyle/>
          <a:p>
            <a:r>
              <a:rPr lang="zh-CN" altLang="en-US" sz="1400" b="1" dirty="0">
                <a:solidFill>
                  <a:srgbClr val="00B050"/>
                </a:solidFill>
              </a:rPr>
              <a:t>运营</a:t>
            </a:r>
            <a:r>
              <a:rPr lang="zh-CN" altLang="en-US" sz="1400" b="1" dirty="0" smtClean="0">
                <a:solidFill>
                  <a:srgbClr val="00B050"/>
                </a:solidFill>
              </a:rPr>
              <a:t>商网络</a:t>
            </a:r>
            <a:endParaRPr lang="zh-CN" altLang="en-US" sz="1400" b="1" dirty="0">
              <a:solidFill>
                <a:srgbClr val="00B050"/>
              </a:solidFill>
            </a:endParaRPr>
          </a:p>
        </p:txBody>
      </p:sp>
      <p:sp>
        <p:nvSpPr>
          <p:cNvPr id="31" name="流程图: 过程 30"/>
          <p:cNvSpPr/>
          <p:nvPr/>
        </p:nvSpPr>
        <p:spPr bwMode="auto">
          <a:xfrm>
            <a:off x="108224" y="1383163"/>
            <a:ext cx="3481656" cy="574964"/>
          </a:xfrm>
          <a:prstGeom prst="flowChartProcess">
            <a:avLst/>
          </a:prstGeom>
          <a:solidFill>
            <a:srgbClr val="002060">
              <a:alpha val="70000"/>
            </a:srgbClr>
          </a:solidFill>
          <a:ln w="9525">
            <a:no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81263" tIns="1787802" rIns="81263" bIns="182875" numCol="1" spcCol="0" rtlCol="0" fromWordArt="0" anchor="b" anchorCtr="0" forceAA="0" compatLnSpc="1">
            <a:noAutofit/>
          </a:bodyPr>
          <a:lstStyle/>
          <a:p>
            <a:pPr indent="304800" algn="ctr">
              <a:lnSpc>
                <a:spcPct val="150000"/>
              </a:lnSpc>
              <a:spcBef>
                <a:spcPts val="800"/>
              </a:spcBef>
              <a:spcAft>
                <a:spcPts val="800"/>
              </a:spcAft>
            </a:pPr>
            <a:endParaRPr lang="zh-CN" altLang="en-US" dirty="0">
              <a:solidFill>
                <a:schemeClr val="tx1"/>
              </a:solidFill>
            </a:endParaRPr>
          </a:p>
        </p:txBody>
      </p:sp>
      <p:cxnSp>
        <p:nvCxnSpPr>
          <p:cNvPr id="34" name="肘形连接符 33"/>
          <p:cNvCxnSpPr/>
          <p:nvPr/>
        </p:nvCxnSpPr>
        <p:spPr bwMode="auto">
          <a:xfrm rot="16200000" flipV="1">
            <a:off x="4505347" y="1020229"/>
            <a:ext cx="442896" cy="1363264"/>
          </a:xfrm>
          <a:prstGeom prst="bentConnector2">
            <a:avLst/>
          </a:prstGeom>
          <a:solidFill>
            <a:schemeClr val="accent1"/>
          </a:solidFill>
          <a:ln w="285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5" name="文本框 34"/>
          <p:cNvSpPr txBox="1"/>
          <p:nvPr/>
        </p:nvSpPr>
        <p:spPr>
          <a:xfrm>
            <a:off x="3892505" y="1547483"/>
            <a:ext cx="1688831" cy="307777"/>
          </a:xfrm>
          <a:prstGeom prst="rect">
            <a:avLst/>
          </a:prstGeom>
          <a:noFill/>
        </p:spPr>
        <p:txBody>
          <a:bodyPr wrap="square" rtlCol="0">
            <a:spAutoFit/>
          </a:bodyPr>
          <a:lstStyle>
            <a:defPPr>
              <a:defRPr lang="zh-CN"/>
            </a:defPPr>
            <a:lvl1pPr>
              <a:defRPr sz="1400" b="1">
                <a:solidFill>
                  <a:srgbClr val="00B0F0"/>
                </a:solidFill>
              </a:defRPr>
            </a:lvl1pPr>
          </a:lstStyle>
          <a:p>
            <a:r>
              <a:rPr lang="zh-CN" altLang="en-US" dirty="0"/>
              <a:t>教育专网</a:t>
            </a:r>
            <a:endParaRPr lang="zh-CN" altLang="en-US" dirty="0"/>
          </a:p>
        </p:txBody>
      </p:sp>
      <p:grpSp>
        <p:nvGrpSpPr>
          <p:cNvPr id="36" name="组合 35"/>
          <p:cNvGrpSpPr/>
          <p:nvPr/>
        </p:nvGrpSpPr>
        <p:grpSpPr>
          <a:xfrm>
            <a:off x="5128874" y="3791437"/>
            <a:ext cx="3316031" cy="645314"/>
            <a:chOff x="3944622" y="2836044"/>
            <a:chExt cx="2487023" cy="483986"/>
          </a:xfrm>
        </p:grpSpPr>
        <p:pic>
          <p:nvPicPr>
            <p:cNvPr id="37" name="图片 36"/>
            <p:cNvPicPr>
              <a:picLocks noChangeAspect="1"/>
            </p:cNvPicPr>
            <p:nvPr/>
          </p:nvPicPr>
          <p:blipFill>
            <a:blip r:embed="rId7"/>
            <a:stretch>
              <a:fillRect/>
            </a:stretch>
          </p:blipFill>
          <p:spPr>
            <a:xfrm>
              <a:off x="3944622" y="3088368"/>
              <a:ext cx="419485" cy="231662"/>
            </a:xfrm>
            <a:prstGeom prst="rect">
              <a:avLst/>
            </a:prstGeom>
          </p:spPr>
        </p:pic>
        <p:cxnSp>
          <p:nvCxnSpPr>
            <p:cNvPr id="38" name="直接连接符 37"/>
            <p:cNvCxnSpPr>
              <a:stCxn id="37" idx="0"/>
            </p:cNvCxnSpPr>
            <p:nvPr/>
          </p:nvCxnSpPr>
          <p:spPr bwMode="auto">
            <a:xfrm flipV="1">
              <a:off x="4154365" y="2836044"/>
              <a:ext cx="666" cy="252324"/>
            </a:xfrm>
            <a:prstGeom prst="line">
              <a:avLst/>
            </a:prstGeom>
            <a:ln>
              <a:solidFill>
                <a:schemeClr val="tx1"/>
              </a:solidFill>
              <a:headEnd type="none" w="med" len="med"/>
              <a:tailEnd type="none" w="med" len="med"/>
            </a:ln>
          </p:spPr>
          <p:style>
            <a:lnRef idx="2">
              <a:schemeClr val="accent2"/>
            </a:lnRef>
            <a:fillRef idx="0">
              <a:schemeClr val="accent2"/>
            </a:fillRef>
            <a:effectRef idx="1">
              <a:schemeClr val="accent2"/>
            </a:effectRef>
            <a:fontRef idx="minor">
              <a:schemeClr val="tx1"/>
            </a:fontRef>
          </p:style>
        </p:cxnSp>
        <p:cxnSp>
          <p:nvCxnSpPr>
            <p:cNvPr id="39" name="直接连接符 38"/>
            <p:cNvCxnSpPr/>
            <p:nvPr/>
          </p:nvCxnSpPr>
          <p:spPr bwMode="auto">
            <a:xfrm>
              <a:off x="4154364" y="2889147"/>
              <a:ext cx="2084372" cy="0"/>
            </a:xfrm>
            <a:prstGeom prst="line">
              <a:avLst/>
            </a:prstGeom>
            <a:ln>
              <a:solidFill>
                <a:schemeClr val="tx1"/>
              </a:solidFill>
              <a:headEnd type="none" w="med" len="med"/>
              <a:tailEnd type="none" w="med" len="med"/>
            </a:ln>
          </p:spPr>
          <p:style>
            <a:lnRef idx="2">
              <a:schemeClr val="accent2"/>
            </a:lnRef>
            <a:fillRef idx="0">
              <a:schemeClr val="accent2"/>
            </a:fillRef>
            <a:effectRef idx="1">
              <a:schemeClr val="accent2"/>
            </a:effectRef>
            <a:fontRef idx="minor">
              <a:schemeClr val="tx1"/>
            </a:fontRef>
          </p:style>
        </p:cxnSp>
        <p:cxnSp>
          <p:nvCxnSpPr>
            <p:cNvPr id="40" name="直接连接符 39"/>
            <p:cNvCxnSpPr/>
            <p:nvPr/>
          </p:nvCxnSpPr>
          <p:spPr bwMode="auto">
            <a:xfrm flipV="1">
              <a:off x="6228184" y="2902463"/>
              <a:ext cx="0" cy="203273"/>
            </a:xfrm>
            <a:prstGeom prst="line">
              <a:avLst/>
            </a:prstGeom>
            <a:ln>
              <a:solidFill>
                <a:schemeClr val="tx1"/>
              </a:solidFill>
              <a:headEnd type="none" w="med" len="med"/>
              <a:tailEnd type="none" w="med" len="med"/>
            </a:ln>
          </p:spPr>
          <p:style>
            <a:lnRef idx="2">
              <a:schemeClr val="accent2"/>
            </a:lnRef>
            <a:fillRef idx="0">
              <a:schemeClr val="accent2"/>
            </a:fillRef>
            <a:effectRef idx="1">
              <a:schemeClr val="accent2"/>
            </a:effectRef>
            <a:fontRef idx="minor">
              <a:schemeClr val="tx1"/>
            </a:fontRef>
          </p:style>
        </p:cxnSp>
        <p:sp>
          <p:nvSpPr>
            <p:cNvPr id="41" name="文本框 40"/>
            <p:cNvSpPr txBox="1"/>
            <p:nvPr/>
          </p:nvSpPr>
          <p:spPr>
            <a:xfrm>
              <a:off x="5099035" y="2870378"/>
              <a:ext cx="837916" cy="230833"/>
            </a:xfrm>
            <a:prstGeom prst="rect">
              <a:avLst/>
            </a:prstGeom>
            <a:noFill/>
          </p:spPr>
          <p:txBody>
            <a:bodyPr wrap="square" rtlCol="0">
              <a:spAutoFit/>
            </a:bodyPr>
            <a:lstStyle/>
            <a:p>
              <a:r>
                <a:rPr lang="zh-CN" altLang="en-US" sz="1400" b="1" dirty="0">
                  <a:solidFill>
                    <a:srgbClr val="00B0F0"/>
                  </a:solidFill>
                </a:rPr>
                <a:t>教育专网</a:t>
              </a:r>
              <a:endParaRPr lang="zh-CN" altLang="en-US" sz="1400" b="1" dirty="0">
                <a:solidFill>
                  <a:srgbClr val="00B0F0"/>
                </a:solidFill>
              </a:endParaRPr>
            </a:p>
          </p:txBody>
        </p:sp>
        <p:pic>
          <p:nvPicPr>
            <p:cNvPr id="42" name="图片 41"/>
            <p:cNvPicPr>
              <a:picLocks noChangeAspect="1"/>
            </p:cNvPicPr>
            <p:nvPr/>
          </p:nvPicPr>
          <p:blipFill>
            <a:blip r:embed="rId7"/>
            <a:stretch>
              <a:fillRect/>
            </a:stretch>
          </p:blipFill>
          <p:spPr>
            <a:xfrm>
              <a:off x="6012160" y="3083731"/>
              <a:ext cx="419485" cy="231662"/>
            </a:xfrm>
            <a:prstGeom prst="rect">
              <a:avLst/>
            </a:prstGeom>
          </p:spPr>
        </p:pic>
      </p:grpSp>
      <p:pic>
        <p:nvPicPr>
          <p:cNvPr id="43" name="图片 42"/>
          <p:cNvPicPr>
            <a:picLocks noChangeAspect="1"/>
          </p:cNvPicPr>
          <p:nvPr/>
        </p:nvPicPr>
        <p:blipFill>
          <a:blip r:embed="rId7"/>
          <a:stretch>
            <a:fillRect/>
          </a:stretch>
        </p:blipFill>
        <p:spPr>
          <a:xfrm>
            <a:off x="5128874" y="3704287"/>
            <a:ext cx="559313" cy="308883"/>
          </a:xfrm>
          <a:prstGeom prst="rect">
            <a:avLst/>
          </a:prstGeom>
        </p:spPr>
      </p:pic>
      <p:pic>
        <p:nvPicPr>
          <p:cNvPr id="44" name="图片 4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59742" y="2691036"/>
            <a:ext cx="500455" cy="257937"/>
          </a:xfrm>
          <a:prstGeom prst="rect">
            <a:avLst/>
          </a:prstGeom>
        </p:spPr>
      </p:pic>
      <p:pic>
        <p:nvPicPr>
          <p:cNvPr id="45" name="图片 4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08639" y="4773430"/>
            <a:ext cx="450305" cy="450305"/>
          </a:xfrm>
          <a:prstGeom prst="rect">
            <a:avLst/>
          </a:prstGeom>
        </p:spPr>
      </p:pic>
      <p:pic>
        <p:nvPicPr>
          <p:cNvPr id="46" name="图片 45"/>
          <p:cNvPicPr>
            <a:picLocks noChangeAspect="1"/>
          </p:cNvPicPr>
          <p:nvPr/>
        </p:nvPicPr>
        <p:blipFill>
          <a:blip r:embed="rId9"/>
          <a:stretch>
            <a:fillRect/>
          </a:stretch>
        </p:blipFill>
        <p:spPr>
          <a:xfrm>
            <a:off x="187767" y="5425173"/>
            <a:ext cx="393209" cy="322033"/>
          </a:xfrm>
          <a:prstGeom prst="rect">
            <a:avLst/>
          </a:prstGeom>
        </p:spPr>
      </p:pic>
      <p:sp>
        <p:nvSpPr>
          <p:cNvPr id="47" name="流程图: 过程 46"/>
          <p:cNvSpPr/>
          <p:nvPr/>
        </p:nvSpPr>
        <p:spPr bwMode="auto">
          <a:xfrm>
            <a:off x="3322033" y="5373706"/>
            <a:ext cx="979544" cy="486428"/>
          </a:xfrm>
          <a:prstGeom prst="flowChartProcess">
            <a:avLst/>
          </a:prstGeom>
          <a:solidFill>
            <a:schemeClr val="bg1">
              <a:lumMod val="95000"/>
            </a:schemeClr>
          </a:solidFill>
          <a:ln w="57150">
            <a:solidFill>
              <a:schemeClr val="bg1"/>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zh-CN" altLang="en-US" sz="1400" b="1" kern="0" dirty="0">
                <a:solidFill>
                  <a:schemeClr val="tx1"/>
                </a:solidFill>
              </a:rPr>
              <a:t>        升降柱</a:t>
            </a:r>
            <a:endParaRPr lang="en-US" altLang="zh-CN" sz="1400" b="1" kern="0" dirty="0">
              <a:solidFill>
                <a:schemeClr val="tx1"/>
              </a:solidFill>
            </a:endParaRPr>
          </a:p>
        </p:txBody>
      </p:sp>
      <p:sp>
        <p:nvSpPr>
          <p:cNvPr id="48" name="流程图: 过程 47"/>
          <p:cNvSpPr/>
          <p:nvPr/>
        </p:nvSpPr>
        <p:spPr bwMode="auto">
          <a:xfrm>
            <a:off x="1899416" y="4760285"/>
            <a:ext cx="1326468" cy="480000"/>
          </a:xfrm>
          <a:prstGeom prst="flowChartProcess">
            <a:avLst/>
          </a:prstGeom>
          <a:solidFill>
            <a:schemeClr val="bg1">
              <a:lumMod val="95000"/>
            </a:schemeClr>
          </a:solidFill>
          <a:ln w="57150">
            <a:solidFill>
              <a:schemeClr val="bg1"/>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zh-CN" altLang="en-US" sz="1400" b="1" kern="0" dirty="0">
                <a:solidFill>
                  <a:schemeClr val="tx1"/>
                </a:solidFill>
              </a:rPr>
              <a:t>      学生密度</a:t>
            </a:r>
            <a:endParaRPr lang="en-US" altLang="zh-CN" sz="1400" b="1" kern="0" dirty="0">
              <a:solidFill>
                <a:schemeClr val="tx1"/>
              </a:solidFill>
            </a:endParaRPr>
          </a:p>
        </p:txBody>
      </p:sp>
      <p:pic>
        <p:nvPicPr>
          <p:cNvPr id="49" name="图片 4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985176" y="4837587"/>
            <a:ext cx="288439" cy="268659"/>
          </a:xfrm>
          <a:prstGeom prst="rect">
            <a:avLst/>
          </a:prstGeom>
        </p:spPr>
      </p:pic>
      <p:sp>
        <p:nvSpPr>
          <p:cNvPr id="50" name="流程图: 过程 49"/>
          <p:cNvSpPr/>
          <p:nvPr/>
        </p:nvSpPr>
        <p:spPr bwMode="auto">
          <a:xfrm>
            <a:off x="4413306" y="5374366"/>
            <a:ext cx="1251646" cy="480000"/>
          </a:xfrm>
          <a:prstGeom prst="flowChartProcess">
            <a:avLst/>
          </a:prstGeom>
          <a:solidFill>
            <a:schemeClr val="bg1">
              <a:lumMod val="95000"/>
            </a:schemeClr>
          </a:solidFill>
          <a:ln w="57150">
            <a:solidFill>
              <a:schemeClr val="bg1"/>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zh-CN" altLang="en-US" sz="1400" b="1" kern="0" dirty="0">
                <a:solidFill>
                  <a:schemeClr val="tx1"/>
                </a:solidFill>
              </a:rPr>
              <a:t>      </a:t>
            </a:r>
            <a:r>
              <a:rPr lang="zh-CN" altLang="en-US" sz="1400" b="1" kern="0" dirty="0" smtClean="0">
                <a:solidFill>
                  <a:schemeClr val="tx1"/>
                </a:solidFill>
              </a:rPr>
              <a:t>  刷</a:t>
            </a:r>
            <a:r>
              <a:rPr lang="zh-CN" altLang="en-US" sz="1400" b="1" kern="0" dirty="0">
                <a:solidFill>
                  <a:schemeClr val="tx1"/>
                </a:solidFill>
              </a:rPr>
              <a:t>脸出入</a:t>
            </a:r>
            <a:endParaRPr lang="en-US" altLang="zh-CN" sz="1400" b="1" kern="0" dirty="0">
              <a:solidFill>
                <a:schemeClr val="tx1"/>
              </a:solidFill>
            </a:endParaRPr>
          </a:p>
        </p:txBody>
      </p:sp>
      <p:sp>
        <p:nvSpPr>
          <p:cNvPr id="51" name="流程图: 过程 50"/>
          <p:cNvSpPr/>
          <p:nvPr/>
        </p:nvSpPr>
        <p:spPr bwMode="auto">
          <a:xfrm>
            <a:off x="208527" y="3158567"/>
            <a:ext cx="1549485" cy="480000"/>
          </a:xfrm>
          <a:prstGeom prst="flowChartProcess">
            <a:avLst/>
          </a:prstGeom>
          <a:solidFill>
            <a:schemeClr val="bg1">
              <a:lumMod val="95000"/>
            </a:schemeClr>
          </a:solidFill>
          <a:ln w="57150">
            <a:solidFill>
              <a:schemeClr val="bg1"/>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zh-CN" altLang="en-US" sz="1400" b="1" kern="0" dirty="0">
                <a:solidFill>
                  <a:schemeClr val="tx1"/>
                </a:solidFill>
              </a:rPr>
              <a:t>       事故处置</a:t>
            </a:r>
            <a:endParaRPr lang="en-US" altLang="zh-CN" sz="1400" b="1" kern="0" dirty="0">
              <a:solidFill>
                <a:schemeClr val="tx1"/>
              </a:solidFill>
            </a:endParaRPr>
          </a:p>
        </p:txBody>
      </p:sp>
      <p:pic>
        <p:nvPicPr>
          <p:cNvPr id="52" name="图片 5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58966" y="3280196"/>
            <a:ext cx="465367" cy="240000"/>
          </a:xfrm>
          <a:prstGeom prst="rect">
            <a:avLst/>
          </a:prstGeom>
        </p:spPr>
      </p:pic>
      <p:pic>
        <p:nvPicPr>
          <p:cNvPr id="53" name="图片 52"/>
          <p:cNvPicPr>
            <a:picLocks noChangeAspect="1"/>
          </p:cNvPicPr>
          <p:nvPr/>
        </p:nvPicPr>
        <p:blipFill>
          <a:blip r:embed="rId9"/>
          <a:stretch>
            <a:fillRect/>
          </a:stretch>
        </p:blipFill>
        <p:spPr>
          <a:xfrm>
            <a:off x="6165437" y="4847324"/>
            <a:ext cx="393209" cy="322033"/>
          </a:xfrm>
          <a:prstGeom prst="rect">
            <a:avLst/>
          </a:prstGeom>
        </p:spPr>
      </p:pic>
      <p:cxnSp>
        <p:nvCxnSpPr>
          <p:cNvPr id="54" name="直接连接符 53"/>
          <p:cNvCxnSpPr/>
          <p:nvPr/>
        </p:nvCxnSpPr>
        <p:spPr bwMode="auto">
          <a:xfrm>
            <a:off x="5389312" y="1476799"/>
            <a:ext cx="3150391" cy="0"/>
          </a:xfrm>
          <a:prstGeom prst="line">
            <a:avLst/>
          </a:prstGeom>
          <a:solidFill>
            <a:schemeClr val="accent1"/>
          </a:solidFill>
          <a:ln w="285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5" name="文本框 187"/>
          <p:cNvSpPr txBox="1"/>
          <p:nvPr/>
        </p:nvSpPr>
        <p:spPr>
          <a:xfrm>
            <a:off x="8845311" y="3194126"/>
            <a:ext cx="707880" cy="307773"/>
          </a:xfrm>
          <a:prstGeom prst="rect">
            <a:avLst/>
          </a:prstGeom>
          <a:noFill/>
        </p:spPr>
        <p:txBody>
          <a:bodyPr wrap="none" lIns="121917" tIns="60958" rIns="121917" bIns="60958" rtlCol="0">
            <a:spAutoFit/>
          </a:bodyPr>
          <a:lstStyle/>
          <a:p>
            <a:r>
              <a:rPr lang="zh-CN" altLang="en-US" sz="1200" b="1" dirty="0">
                <a:solidFill>
                  <a:srgbClr val="0070C0"/>
                </a:solidFill>
              </a:rPr>
              <a:t>防火墙</a:t>
            </a:r>
            <a:endParaRPr lang="zh-CN" altLang="en-US" sz="1200" b="1" dirty="0">
              <a:solidFill>
                <a:srgbClr val="0070C0"/>
              </a:solidFill>
            </a:endParaRPr>
          </a:p>
        </p:txBody>
      </p:sp>
      <p:grpSp>
        <p:nvGrpSpPr>
          <p:cNvPr id="56" name="组合 55"/>
          <p:cNvGrpSpPr/>
          <p:nvPr/>
        </p:nvGrpSpPr>
        <p:grpSpPr>
          <a:xfrm>
            <a:off x="8859997" y="1128713"/>
            <a:ext cx="3573923" cy="2372246"/>
            <a:chOff x="8768002" y="4562125"/>
            <a:chExt cx="3573923" cy="2372246"/>
          </a:xfrm>
        </p:grpSpPr>
        <p:sp>
          <p:nvSpPr>
            <p:cNvPr id="57" name="文本框 177"/>
            <p:cNvSpPr txBox="1"/>
            <p:nvPr/>
          </p:nvSpPr>
          <p:spPr>
            <a:xfrm>
              <a:off x="11669850" y="4562125"/>
              <a:ext cx="672075" cy="1200325"/>
            </a:xfrm>
            <a:prstGeom prst="rect">
              <a:avLst/>
            </a:prstGeom>
            <a:noFill/>
          </p:spPr>
          <p:txBody>
            <a:bodyPr wrap="square" lIns="121917" tIns="60958" rIns="121917" bIns="60958" rtlCol="0">
              <a:spAutoFit/>
            </a:bodyPr>
            <a:lstStyle>
              <a:defPPr>
                <a:defRPr lang="zh-CN"/>
              </a:defPPr>
              <a:lvl1pPr>
                <a:defRPr b="1">
                  <a:solidFill>
                    <a:srgbClr val="C00000"/>
                  </a:solidFill>
                </a:defRPr>
              </a:lvl1pPr>
            </a:lstStyle>
            <a:p>
              <a:r>
                <a:rPr lang="zh-CN" altLang="en-US" sz="1400" dirty="0" smtClean="0"/>
                <a:t>公</a:t>
              </a:r>
              <a:endParaRPr lang="en-US" altLang="zh-CN" sz="1400" dirty="0" smtClean="0"/>
            </a:p>
            <a:p>
              <a:r>
                <a:rPr lang="zh-CN" altLang="en-US" sz="1400" dirty="0" smtClean="0"/>
                <a:t>安</a:t>
              </a:r>
              <a:endParaRPr lang="en-US" altLang="zh-CN" sz="1400" dirty="0" smtClean="0"/>
            </a:p>
            <a:p>
              <a:r>
                <a:rPr lang="zh-CN" altLang="en-US" sz="1400" dirty="0" smtClean="0"/>
                <a:t>信</a:t>
              </a:r>
              <a:endParaRPr lang="en-US" altLang="zh-CN" sz="1400" dirty="0" smtClean="0"/>
            </a:p>
            <a:p>
              <a:r>
                <a:rPr lang="zh-CN" altLang="en-US" sz="1400" dirty="0" smtClean="0"/>
                <a:t>息</a:t>
              </a:r>
              <a:endParaRPr lang="en-US" altLang="zh-CN" sz="1400" dirty="0" smtClean="0"/>
            </a:p>
            <a:p>
              <a:r>
                <a:rPr lang="zh-CN" altLang="en-US" sz="1400" dirty="0" smtClean="0"/>
                <a:t>网</a:t>
              </a:r>
              <a:endParaRPr lang="zh-CN" altLang="en-US" sz="1400" dirty="0"/>
            </a:p>
          </p:txBody>
        </p:sp>
        <p:grpSp>
          <p:nvGrpSpPr>
            <p:cNvPr id="58" name="组合 57"/>
            <p:cNvGrpSpPr/>
            <p:nvPr/>
          </p:nvGrpSpPr>
          <p:grpSpPr>
            <a:xfrm>
              <a:off x="8768002" y="4854700"/>
              <a:ext cx="2963623" cy="2079671"/>
              <a:chOff x="9015651" y="5121399"/>
              <a:chExt cx="2963623" cy="2079671"/>
            </a:xfrm>
          </p:grpSpPr>
          <p:cxnSp>
            <p:nvCxnSpPr>
              <p:cNvPr id="59" name="直接连接符 58"/>
              <p:cNvCxnSpPr/>
              <p:nvPr/>
            </p:nvCxnSpPr>
            <p:spPr bwMode="auto">
              <a:xfrm flipH="1" flipV="1">
                <a:off x="10526610" y="6191740"/>
                <a:ext cx="10982" cy="1009330"/>
              </a:xfrm>
              <a:prstGeom prst="line">
                <a:avLst/>
              </a:prstGeom>
              <a:ln>
                <a:solidFill>
                  <a:srgbClr val="C00000"/>
                </a:solidFill>
                <a:headEnd type="none" w="med" len="med"/>
                <a:tailEnd type="triangle" w="med" len="med"/>
              </a:ln>
            </p:spPr>
            <p:style>
              <a:lnRef idx="2">
                <a:schemeClr val="accent2"/>
              </a:lnRef>
              <a:fillRef idx="0">
                <a:schemeClr val="accent2"/>
              </a:fillRef>
              <a:effectRef idx="1">
                <a:schemeClr val="accent2"/>
              </a:effectRef>
              <a:fontRef idx="minor">
                <a:schemeClr val="tx1"/>
              </a:fontRef>
            </p:style>
          </p:cxnSp>
          <p:sp>
            <p:nvSpPr>
              <p:cNvPr id="60" name="文本框 187"/>
              <p:cNvSpPr txBox="1"/>
              <p:nvPr/>
            </p:nvSpPr>
            <p:spPr>
              <a:xfrm>
                <a:off x="9015651" y="6057830"/>
                <a:ext cx="1477321" cy="307773"/>
              </a:xfrm>
              <a:prstGeom prst="rect">
                <a:avLst/>
              </a:prstGeom>
              <a:noFill/>
            </p:spPr>
            <p:txBody>
              <a:bodyPr wrap="none" lIns="121917" tIns="60958" rIns="121917" bIns="60958" rtlCol="0">
                <a:spAutoFit/>
              </a:bodyPr>
              <a:lstStyle/>
              <a:p>
                <a:r>
                  <a:rPr lang="zh-CN" altLang="en-US" sz="1200" b="1" dirty="0" smtClean="0">
                    <a:solidFill>
                      <a:srgbClr val="0070C0"/>
                    </a:solidFill>
                  </a:rPr>
                  <a:t>视频边界接入平台</a:t>
                </a:r>
                <a:endParaRPr lang="zh-CN" altLang="en-US" sz="1200" b="1" dirty="0">
                  <a:solidFill>
                    <a:srgbClr val="0070C0"/>
                  </a:solidFill>
                </a:endParaRPr>
              </a:p>
            </p:txBody>
          </p:sp>
          <p:sp>
            <p:nvSpPr>
              <p:cNvPr id="61" name="流程图: 过程 60"/>
              <p:cNvSpPr/>
              <p:nvPr/>
            </p:nvSpPr>
            <p:spPr bwMode="auto">
              <a:xfrm>
                <a:off x="9038761" y="5121399"/>
                <a:ext cx="2940513" cy="791315"/>
              </a:xfrm>
              <a:prstGeom prst="flowChartProcess">
                <a:avLst/>
              </a:prstGeom>
              <a:solidFill>
                <a:srgbClr val="C00000">
                  <a:alpha val="70000"/>
                </a:srgbClr>
              </a:solidFill>
              <a:ln w="9525">
                <a:no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81263" tIns="1787802" rIns="81263" bIns="182875" numCol="1" spcCol="0" rtlCol="0" fromWordArt="0" anchor="b" anchorCtr="0" forceAA="0" compatLnSpc="1">
                <a:noAutofit/>
              </a:bodyPr>
              <a:lstStyle/>
              <a:p>
                <a:pPr indent="304800" algn="ctr">
                  <a:lnSpc>
                    <a:spcPct val="150000"/>
                  </a:lnSpc>
                  <a:spcBef>
                    <a:spcPts val="800"/>
                  </a:spcBef>
                  <a:spcAft>
                    <a:spcPts val="800"/>
                  </a:spcAft>
                </a:pPr>
                <a:endParaRPr lang="zh-CN" altLang="en-US" dirty="0">
                  <a:solidFill>
                    <a:srgbClr val="C00000"/>
                  </a:solidFill>
                </a:endParaRPr>
              </a:p>
            </p:txBody>
          </p:sp>
          <p:sp>
            <p:nvSpPr>
              <p:cNvPr id="62" name="文本框 166"/>
              <p:cNvSpPr txBox="1"/>
              <p:nvPr/>
            </p:nvSpPr>
            <p:spPr>
              <a:xfrm>
                <a:off x="9382128" y="5313803"/>
                <a:ext cx="2271597" cy="407800"/>
              </a:xfrm>
              <a:prstGeom prst="rect">
                <a:avLst/>
              </a:prstGeom>
              <a:solidFill>
                <a:schemeClr val="bg1">
                  <a:lumMod val="95000"/>
                </a:schemeClr>
              </a:solidFill>
              <a:ln w="57150">
                <a:solidFill>
                  <a:schemeClr val="bg1"/>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defPPr>
                  <a:defRPr lang="zh-CN"/>
                </a:defPPr>
                <a:lvl1pPr algn="ctr">
                  <a:lnSpc>
                    <a:spcPct val="150000"/>
                  </a:lnSpc>
                  <a:defRPr sz="1400" b="1" kern="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zh-CN" altLang="en-US" dirty="0">
                    <a:solidFill>
                      <a:schemeClr val="tx1"/>
                    </a:solidFill>
                  </a:rPr>
                  <a:t>公安视频联网</a:t>
                </a:r>
                <a:r>
                  <a:rPr lang="zh-CN" altLang="en-US" dirty="0" smtClean="0">
                    <a:solidFill>
                      <a:schemeClr val="tx1"/>
                    </a:solidFill>
                  </a:rPr>
                  <a:t>平台</a:t>
                </a:r>
                <a:endParaRPr lang="zh-CN" altLang="en-US" dirty="0">
                  <a:solidFill>
                    <a:schemeClr val="tx1"/>
                  </a:solidFill>
                </a:endParaRPr>
              </a:p>
            </p:txBody>
          </p:sp>
          <p:grpSp>
            <p:nvGrpSpPr>
              <p:cNvPr id="63" name="组合 62"/>
              <p:cNvGrpSpPr/>
              <p:nvPr/>
            </p:nvGrpSpPr>
            <p:grpSpPr>
              <a:xfrm>
                <a:off x="10314514" y="5881819"/>
                <a:ext cx="424191" cy="338496"/>
                <a:chOff x="9907803" y="4644877"/>
                <a:chExt cx="424191" cy="338496"/>
              </a:xfrm>
            </p:grpSpPr>
            <p:pic>
              <p:nvPicPr>
                <p:cNvPr id="64" name="Picture 2"/>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0" b="98734" l="0" r="98990"/>
                          </a14:imgEffect>
                        </a14:imgLayer>
                      </a14:imgProps>
                    </a:ext>
                    <a:ext uri="{28A0092B-C50C-407E-A947-70E740481C1C}">
                      <a14:useLocalDpi xmlns:a14="http://schemas.microsoft.com/office/drawing/2010/main" val="0"/>
                    </a:ext>
                  </a:extLst>
                </a:blip>
                <a:srcRect/>
                <a:stretch>
                  <a:fillRect/>
                </a:stretch>
              </p:blipFill>
              <p:spPr bwMode="auto">
                <a:xfrm>
                  <a:off x="9907803" y="4644877"/>
                  <a:ext cx="424191" cy="3384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5" name="Picture 3"/>
                <p:cNvPicPr>
                  <a:picLocks noChangeAspect="1" noChangeArrowheads="1"/>
                </p:cNvPicPr>
                <p:nvPr/>
              </p:nvPicPr>
              <p:blipFill>
                <a:blip r:embed="rId14">
                  <a:extLst>
                    <a:ext uri="{BEBA8EAE-BF5A-486C-A8C5-ECC9F3942E4B}">
                      <a14:imgProps xmlns:a14="http://schemas.microsoft.com/office/drawing/2010/main">
                        <a14:imgLayer r:embed="rId15">
                          <a14:imgEffect>
                            <a14:backgroundRemoval t="9091" b="100000" l="3846" r="100000"/>
                          </a14:imgEffect>
                        </a14:imgLayer>
                      </a14:imgProps>
                    </a:ext>
                    <a:ext uri="{28A0092B-C50C-407E-A947-70E740481C1C}">
                      <a14:useLocalDpi xmlns:a14="http://schemas.microsoft.com/office/drawing/2010/main" val="0"/>
                    </a:ext>
                  </a:extLst>
                </a:blip>
                <a:srcRect/>
                <a:stretch>
                  <a:fillRect/>
                </a:stretch>
              </p:blipFill>
              <p:spPr bwMode="auto">
                <a:xfrm>
                  <a:off x="9975221" y="4693561"/>
                  <a:ext cx="247650" cy="104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grpSp>
      <p:pic>
        <p:nvPicPr>
          <p:cNvPr id="66" name="图片 65"/>
          <p:cNvPicPr>
            <a:picLocks noChangeAspect="1"/>
          </p:cNvPicPr>
          <p:nvPr/>
        </p:nvPicPr>
        <p:blipFill>
          <a:blip r:embed="rId7"/>
          <a:stretch>
            <a:fillRect/>
          </a:stretch>
        </p:blipFill>
        <p:spPr>
          <a:xfrm>
            <a:off x="3556348" y="1313994"/>
            <a:ext cx="559313" cy="308883"/>
          </a:xfrm>
          <a:prstGeom prst="rect">
            <a:avLst/>
          </a:prstGeom>
        </p:spPr>
      </p:pic>
      <p:pic>
        <p:nvPicPr>
          <p:cNvPr id="67" name="图片 66"/>
          <p:cNvPicPr>
            <a:picLocks noChangeAspect="1"/>
          </p:cNvPicPr>
          <p:nvPr/>
        </p:nvPicPr>
        <p:blipFill>
          <a:blip r:embed="rId7"/>
          <a:stretch>
            <a:fillRect/>
          </a:stretch>
        </p:blipFill>
        <p:spPr>
          <a:xfrm>
            <a:off x="5129762" y="1898022"/>
            <a:ext cx="559313" cy="308883"/>
          </a:xfrm>
          <a:prstGeom prst="rect">
            <a:avLst/>
          </a:prstGeom>
        </p:spPr>
      </p:pic>
      <p:pic>
        <p:nvPicPr>
          <p:cNvPr id="68" name="Picture 4"/>
          <p:cNvPicPr>
            <a:picLocks noChangeAspect="1" noChangeArrowheads="1"/>
          </p:cNvPicPr>
          <p:nvPr/>
        </p:nvPicPr>
        <p:blipFill>
          <a:blip r:embed="rId16" cstate="print">
            <a:extLst>
              <a:ext uri="{BEBA8EAE-BF5A-486C-A8C5-ECC9F3942E4B}">
                <a14:imgProps xmlns:a14="http://schemas.microsoft.com/office/drawing/2010/main">
                  <a14:imgLayer r:embed="rId17">
                    <a14:imgEffect>
                      <a14:backgroundRemoval t="4878" b="98537" l="7463" r="97015"/>
                    </a14:imgEffect>
                  </a14:imgLayer>
                </a14:imgProps>
              </a:ext>
              <a:ext uri="{28A0092B-C50C-407E-A947-70E740481C1C}">
                <a14:useLocalDpi xmlns:a14="http://schemas.microsoft.com/office/drawing/2010/main" val="0"/>
              </a:ext>
            </a:extLst>
          </a:blip>
          <a:srcRect/>
          <a:stretch>
            <a:fillRect/>
          </a:stretch>
        </p:blipFill>
        <p:spPr bwMode="auto">
          <a:xfrm flipH="1">
            <a:off x="3493785" y="5343270"/>
            <a:ext cx="185664" cy="4662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5" name="流程图: 过程 74"/>
          <p:cNvSpPr/>
          <p:nvPr/>
        </p:nvSpPr>
        <p:spPr bwMode="auto">
          <a:xfrm>
            <a:off x="5956963" y="2104582"/>
            <a:ext cx="2431433" cy="1204402"/>
          </a:xfrm>
          <a:prstGeom prst="flowChartProcess">
            <a:avLst/>
          </a:prstGeom>
          <a:solidFill>
            <a:srgbClr val="0070C0">
              <a:alpha val="70000"/>
            </a:srgbClr>
          </a:solidFill>
          <a:ln w="9525">
            <a:no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81263" tIns="1787802" rIns="81263" bIns="182875" numCol="1" spcCol="0" rtlCol="0" fromWordArt="0" anchor="b" anchorCtr="0" forceAA="0" compatLnSpc="1">
            <a:noAutofit/>
          </a:bodyPr>
          <a:lstStyle/>
          <a:p>
            <a:pPr indent="304800" algn="ctr">
              <a:lnSpc>
                <a:spcPct val="150000"/>
              </a:lnSpc>
              <a:spcBef>
                <a:spcPts val="800"/>
              </a:spcBef>
              <a:spcAft>
                <a:spcPts val="800"/>
              </a:spcAft>
            </a:pPr>
            <a:endParaRPr lang="zh-CN" altLang="en-US" dirty="0">
              <a:solidFill>
                <a:schemeClr val="tx1"/>
              </a:solidFill>
            </a:endParaRPr>
          </a:p>
        </p:txBody>
      </p:sp>
      <p:sp>
        <p:nvSpPr>
          <p:cNvPr id="76" name="文本框 75"/>
          <p:cNvSpPr txBox="1"/>
          <p:nvPr/>
        </p:nvSpPr>
        <p:spPr>
          <a:xfrm>
            <a:off x="5973873" y="2114803"/>
            <a:ext cx="1169545" cy="428325"/>
          </a:xfrm>
          <a:prstGeom prst="rect">
            <a:avLst/>
          </a:prstGeom>
          <a:noFill/>
        </p:spPr>
        <p:txBody>
          <a:bodyPr wrap="none" lIns="121917" tIns="60958" rIns="121917" bIns="60958" rtlCol="0">
            <a:spAutoFit/>
          </a:bodyPr>
          <a:lstStyle/>
          <a:p>
            <a:r>
              <a:rPr lang="zh-CN" altLang="en-US" dirty="0">
                <a:solidFill>
                  <a:schemeClr val="bg1"/>
                </a:solidFill>
              </a:rPr>
              <a:t>平安校车</a:t>
            </a:r>
            <a:endParaRPr lang="zh-CN" altLang="en-US" dirty="0">
              <a:solidFill>
                <a:schemeClr val="bg1"/>
              </a:solidFill>
            </a:endParaRPr>
          </a:p>
        </p:txBody>
      </p:sp>
      <p:sp>
        <p:nvSpPr>
          <p:cNvPr id="77" name="流程图: 过程 76"/>
          <p:cNvSpPr/>
          <p:nvPr/>
        </p:nvSpPr>
        <p:spPr bwMode="auto">
          <a:xfrm>
            <a:off x="6017086" y="2557767"/>
            <a:ext cx="2273643" cy="513855"/>
          </a:xfrm>
          <a:prstGeom prst="flowChartProcess">
            <a:avLst/>
          </a:prstGeom>
          <a:solidFill>
            <a:schemeClr val="bg1">
              <a:lumMod val="95000"/>
            </a:schemeClr>
          </a:solidFill>
          <a:ln w="57150">
            <a:solidFill>
              <a:schemeClr val="bg1"/>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en-US" altLang="zh-CN" sz="1400" b="1" kern="0" dirty="0">
                <a:solidFill>
                  <a:schemeClr val="tx1"/>
                </a:solidFill>
              </a:rPr>
              <a:t>                    </a:t>
            </a:r>
            <a:r>
              <a:rPr lang="zh-CN" altLang="en-US" sz="1400" b="1" kern="0" dirty="0">
                <a:solidFill>
                  <a:schemeClr val="tx1"/>
                </a:solidFill>
              </a:rPr>
              <a:t>行车可视化</a:t>
            </a:r>
            <a:endParaRPr lang="en-US" altLang="zh-CN" sz="1400" b="1" kern="0" dirty="0">
              <a:solidFill>
                <a:schemeClr val="tx1"/>
              </a:solidFill>
            </a:endParaRPr>
          </a:p>
        </p:txBody>
      </p:sp>
      <p:pic>
        <p:nvPicPr>
          <p:cNvPr id="78" name="图片 77"/>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6045368" y="2651444"/>
            <a:ext cx="408823" cy="247328"/>
          </a:xfrm>
          <a:prstGeom prst="rect">
            <a:avLst/>
          </a:prstGeom>
        </p:spPr>
      </p:pic>
      <p:pic>
        <p:nvPicPr>
          <p:cNvPr id="79" name="图片 7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481455" y="2625989"/>
            <a:ext cx="306360" cy="295837"/>
          </a:xfrm>
          <a:prstGeom prst="rect">
            <a:avLst/>
          </a:prstGeom>
        </p:spPr>
      </p:pic>
      <p:pic>
        <p:nvPicPr>
          <p:cNvPr id="80" name="图片 79"/>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6879245" y="2624959"/>
            <a:ext cx="204625" cy="300761"/>
          </a:xfrm>
          <a:prstGeom prst="rect">
            <a:avLst/>
          </a:prstGeom>
        </p:spPr>
      </p:pic>
      <p:sp>
        <p:nvSpPr>
          <p:cNvPr id="81" name="矩形 80"/>
          <p:cNvSpPr/>
          <p:nvPr/>
        </p:nvSpPr>
        <p:spPr>
          <a:xfrm>
            <a:off x="7102906" y="2132962"/>
            <a:ext cx="1326003" cy="395381"/>
          </a:xfrm>
          <a:prstGeom prst="rect">
            <a:avLst/>
          </a:prstGeom>
        </p:spPr>
        <p:txBody>
          <a:bodyPr wrap="none">
            <a:spAutoFit/>
          </a:bodyPr>
          <a:lstStyle/>
          <a:p>
            <a:r>
              <a:rPr lang="en-US" altLang="zh-CN" dirty="0">
                <a:solidFill>
                  <a:schemeClr val="bg1"/>
                </a:solidFill>
              </a:rPr>
              <a:t>iVMS-9600</a:t>
            </a:r>
            <a:endParaRPr lang="en-US" altLang="zh-CN" dirty="0">
              <a:solidFill>
                <a:schemeClr val="bg1"/>
              </a:solidFill>
            </a:endParaRPr>
          </a:p>
        </p:txBody>
      </p:sp>
      <p:grpSp>
        <p:nvGrpSpPr>
          <p:cNvPr id="72" name="组合 71"/>
          <p:cNvGrpSpPr/>
          <p:nvPr/>
        </p:nvGrpSpPr>
        <p:grpSpPr>
          <a:xfrm>
            <a:off x="5910551" y="3168224"/>
            <a:ext cx="533884" cy="339064"/>
            <a:chOff x="5826394" y="3677413"/>
            <a:chExt cx="533884" cy="316725"/>
          </a:xfrm>
        </p:grpSpPr>
        <p:pic>
          <p:nvPicPr>
            <p:cNvPr id="73" name="图片 72"/>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5826394" y="3686938"/>
              <a:ext cx="533884" cy="307200"/>
            </a:xfrm>
            <a:prstGeom prst="rect">
              <a:avLst/>
            </a:prstGeom>
          </p:spPr>
        </p:pic>
        <p:sp>
          <p:nvSpPr>
            <p:cNvPr id="74" name="椭圆 73"/>
            <p:cNvSpPr/>
            <p:nvPr/>
          </p:nvSpPr>
          <p:spPr bwMode="auto">
            <a:xfrm>
              <a:off x="5856260" y="3677413"/>
              <a:ext cx="450199" cy="205187"/>
            </a:xfrm>
            <a:prstGeom prst="ellipse">
              <a:avLst/>
            </a:prstGeom>
            <a:solidFill>
              <a:schemeClr val="tx1">
                <a:lumMod val="50000"/>
                <a:lumOff val="50000"/>
              </a:schemeClr>
            </a:solidFill>
            <a:ln w="9525">
              <a:no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lnSpc>
                  <a:spcPct val="150000"/>
                </a:lnSpc>
                <a:spcBef>
                  <a:spcPts val="800"/>
                </a:spcBef>
                <a:spcAft>
                  <a:spcPts val="800"/>
                </a:spcAft>
              </a:pPr>
              <a:r>
                <a:rPr lang="en-US" altLang="zh-CN" sz="1100" b="1" dirty="0">
                  <a:solidFill>
                    <a:schemeClr val="bg1"/>
                  </a:solidFill>
                </a:rPr>
                <a:t>4G</a:t>
              </a:r>
              <a:endParaRPr lang="zh-CN" altLang="en-US" sz="1100" b="1" dirty="0">
                <a:solidFill>
                  <a:schemeClr val="bg1"/>
                </a:solidFill>
              </a:endParaRPr>
            </a:p>
          </p:txBody>
        </p:sp>
      </p:grpSp>
      <p:sp>
        <p:nvSpPr>
          <p:cNvPr id="83" name="流程图: 过程 82"/>
          <p:cNvSpPr/>
          <p:nvPr/>
        </p:nvSpPr>
        <p:spPr bwMode="auto">
          <a:xfrm>
            <a:off x="8902301" y="3509333"/>
            <a:ext cx="2921319" cy="2471506"/>
          </a:xfrm>
          <a:prstGeom prst="flowChartProcess">
            <a:avLst/>
          </a:prstGeom>
          <a:solidFill>
            <a:srgbClr val="FF3300">
              <a:alpha val="70000"/>
            </a:srgbClr>
          </a:solidFill>
          <a:ln w="9525">
            <a:no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81263" tIns="1787802" rIns="81263" bIns="182875" numCol="1" spcCol="0" rtlCol="0" fromWordArt="0" anchor="b" anchorCtr="0" forceAA="0" compatLnSpc="1">
            <a:noAutofit/>
          </a:bodyPr>
          <a:lstStyle/>
          <a:p>
            <a:pPr indent="304800" algn="ctr">
              <a:lnSpc>
                <a:spcPct val="150000"/>
              </a:lnSpc>
              <a:spcBef>
                <a:spcPts val="800"/>
              </a:spcBef>
              <a:spcAft>
                <a:spcPts val="800"/>
              </a:spcAft>
            </a:pPr>
            <a:endParaRPr lang="zh-CN" altLang="en-US" dirty="0">
              <a:solidFill>
                <a:schemeClr val="tx1"/>
              </a:solidFill>
            </a:endParaRPr>
          </a:p>
        </p:txBody>
      </p:sp>
      <p:sp>
        <p:nvSpPr>
          <p:cNvPr id="84" name="流程图: 过程 83"/>
          <p:cNvSpPr/>
          <p:nvPr/>
        </p:nvSpPr>
        <p:spPr bwMode="auto">
          <a:xfrm>
            <a:off x="10474713" y="4210234"/>
            <a:ext cx="1110432" cy="480055"/>
          </a:xfrm>
          <a:prstGeom prst="flowChartProcess">
            <a:avLst/>
          </a:prstGeom>
          <a:solidFill>
            <a:schemeClr val="bg1">
              <a:lumMod val="95000"/>
            </a:schemeClr>
          </a:solidFill>
          <a:ln w="57150">
            <a:solidFill>
              <a:schemeClr val="bg1"/>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en-US" altLang="zh-CN" sz="1400" b="1" kern="0" dirty="0">
                <a:solidFill>
                  <a:schemeClr val="tx1"/>
                </a:solidFill>
              </a:rPr>
              <a:t>          </a:t>
            </a:r>
            <a:r>
              <a:rPr lang="zh-CN" altLang="en-US" sz="1400" b="1" kern="0" dirty="0">
                <a:solidFill>
                  <a:schemeClr val="tx1"/>
                </a:solidFill>
              </a:rPr>
              <a:t>视频</a:t>
            </a:r>
            <a:endParaRPr lang="zh-CN" altLang="en-US" sz="1400" b="1" kern="0" dirty="0">
              <a:solidFill>
                <a:schemeClr val="tx1"/>
              </a:solidFill>
            </a:endParaRPr>
          </a:p>
        </p:txBody>
      </p:sp>
      <p:pic>
        <p:nvPicPr>
          <p:cNvPr id="85" name="图片 84"/>
          <p:cNvPicPr>
            <a:picLocks noChangeAspect="1"/>
          </p:cNvPicPr>
          <p:nvPr/>
        </p:nvPicPr>
        <p:blipFill>
          <a:blip r:embed="rId9"/>
          <a:stretch>
            <a:fillRect/>
          </a:stretch>
        </p:blipFill>
        <p:spPr>
          <a:xfrm>
            <a:off x="10589628" y="4319890"/>
            <a:ext cx="393209" cy="322033"/>
          </a:xfrm>
          <a:prstGeom prst="rect">
            <a:avLst/>
          </a:prstGeom>
        </p:spPr>
      </p:pic>
      <p:sp>
        <p:nvSpPr>
          <p:cNvPr id="86" name="流程图: 过程 85"/>
          <p:cNvSpPr/>
          <p:nvPr/>
        </p:nvSpPr>
        <p:spPr bwMode="auto">
          <a:xfrm>
            <a:off x="10474713" y="4855434"/>
            <a:ext cx="1110432" cy="487553"/>
          </a:xfrm>
          <a:prstGeom prst="flowChartProcess">
            <a:avLst/>
          </a:prstGeom>
          <a:solidFill>
            <a:schemeClr val="bg1">
              <a:lumMod val="95000"/>
            </a:schemeClr>
          </a:solidFill>
          <a:ln w="57150">
            <a:solidFill>
              <a:schemeClr val="bg1"/>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en-US" altLang="zh-CN" sz="1400" b="1" kern="0" dirty="0">
                <a:solidFill>
                  <a:schemeClr val="tx1"/>
                </a:solidFill>
              </a:rPr>
              <a:t>          </a:t>
            </a:r>
            <a:r>
              <a:rPr lang="zh-CN" altLang="en-US" sz="1400" b="1" kern="0" dirty="0">
                <a:solidFill>
                  <a:schemeClr val="tx1"/>
                </a:solidFill>
              </a:rPr>
              <a:t>存储</a:t>
            </a:r>
            <a:endParaRPr lang="en-US" altLang="zh-CN" sz="1400" b="1" kern="0" dirty="0">
              <a:solidFill>
                <a:schemeClr val="tx1"/>
              </a:solidFill>
            </a:endParaRPr>
          </a:p>
        </p:txBody>
      </p:sp>
      <p:pic>
        <p:nvPicPr>
          <p:cNvPr id="87" name="图片 86"/>
          <p:cNvPicPr>
            <a:picLocks noChangeAspect="1"/>
          </p:cNvPicPr>
          <p:nvPr/>
        </p:nvPicPr>
        <p:blipFill>
          <a:blip r:embed="rId5"/>
          <a:stretch>
            <a:fillRect/>
          </a:stretch>
        </p:blipFill>
        <p:spPr>
          <a:xfrm>
            <a:off x="10474713" y="4924979"/>
            <a:ext cx="492249" cy="336812"/>
          </a:xfrm>
          <a:prstGeom prst="rect">
            <a:avLst/>
          </a:prstGeom>
        </p:spPr>
      </p:pic>
      <p:sp>
        <p:nvSpPr>
          <p:cNvPr id="88" name="矩形 87"/>
          <p:cNvSpPr/>
          <p:nvPr/>
        </p:nvSpPr>
        <p:spPr>
          <a:xfrm>
            <a:off x="9019884" y="4191821"/>
            <a:ext cx="1346424" cy="1169864"/>
          </a:xfrm>
          <a:prstGeom prst="rect">
            <a:avLst/>
          </a:prstGeom>
          <a:solidFill>
            <a:schemeClr val="bg1">
              <a:lumMod val="95000"/>
            </a:schemeClr>
          </a:solidFill>
          <a:ln w="57150">
            <a:solidFill>
              <a:schemeClr val="bg1"/>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lnSpc>
                <a:spcPct val="150000"/>
              </a:lnSpc>
            </a:pPr>
            <a:r>
              <a:rPr lang="zh-CN" altLang="en-US" sz="1400" b="1" kern="0" dirty="0">
                <a:solidFill>
                  <a:schemeClr val="tx1"/>
                </a:solidFill>
              </a:rPr>
              <a:t>视频调取</a:t>
            </a:r>
            <a:endParaRPr lang="en-US" altLang="zh-CN" sz="1400" b="1" kern="0" dirty="0">
              <a:solidFill>
                <a:schemeClr val="tx1"/>
              </a:solidFill>
            </a:endParaRPr>
          </a:p>
          <a:p>
            <a:pPr algn="ctr"/>
            <a:r>
              <a:rPr lang="zh-CN" altLang="en-US" sz="1400" b="1" kern="0" dirty="0">
                <a:solidFill>
                  <a:schemeClr val="tx1"/>
                </a:solidFill>
              </a:rPr>
              <a:t>报警通知</a:t>
            </a:r>
            <a:endParaRPr lang="en-US" altLang="zh-CN" sz="1400" b="1" kern="0" dirty="0">
              <a:solidFill>
                <a:schemeClr val="tx1"/>
              </a:solidFill>
            </a:endParaRPr>
          </a:p>
          <a:p>
            <a:pPr algn="ctr"/>
            <a:r>
              <a:rPr lang="zh-CN" altLang="en-US" sz="1400" b="1" kern="0" dirty="0">
                <a:solidFill>
                  <a:schemeClr val="tx1"/>
                </a:solidFill>
              </a:rPr>
              <a:t>检索回放</a:t>
            </a:r>
            <a:endParaRPr lang="en-US" altLang="zh-CN" sz="1400" b="1" kern="0" dirty="0">
              <a:solidFill>
                <a:schemeClr val="tx1"/>
              </a:solidFill>
            </a:endParaRPr>
          </a:p>
          <a:p>
            <a:pPr algn="ctr"/>
            <a:r>
              <a:rPr lang="zh-CN" altLang="en-US" sz="1400" b="1" kern="0" dirty="0">
                <a:solidFill>
                  <a:schemeClr val="tx1"/>
                </a:solidFill>
              </a:rPr>
              <a:t>文件下载</a:t>
            </a:r>
            <a:endParaRPr lang="en-US" altLang="zh-CN" sz="1400" b="1" kern="0" dirty="0">
              <a:solidFill>
                <a:schemeClr val="tx1"/>
              </a:solidFill>
            </a:endParaRPr>
          </a:p>
        </p:txBody>
      </p:sp>
      <p:sp>
        <p:nvSpPr>
          <p:cNvPr id="89" name="文本框 177"/>
          <p:cNvSpPr txBox="1"/>
          <p:nvPr/>
        </p:nvSpPr>
        <p:spPr>
          <a:xfrm>
            <a:off x="11766470" y="3839190"/>
            <a:ext cx="663252" cy="1415768"/>
          </a:xfrm>
          <a:prstGeom prst="rect">
            <a:avLst/>
          </a:prstGeom>
          <a:noFill/>
        </p:spPr>
        <p:txBody>
          <a:bodyPr wrap="square" lIns="121917" tIns="60958" rIns="121917" bIns="60958" rtlCol="0">
            <a:spAutoFit/>
          </a:bodyPr>
          <a:lstStyle/>
          <a:p>
            <a:r>
              <a:rPr lang="zh-CN" altLang="en-US" sz="1400" b="1" dirty="0" smtClean="0">
                <a:solidFill>
                  <a:srgbClr val="FF3300"/>
                </a:solidFill>
              </a:rPr>
              <a:t>公</a:t>
            </a:r>
            <a:endParaRPr lang="en-US" altLang="zh-CN" sz="1400" b="1" dirty="0" smtClean="0">
              <a:solidFill>
                <a:srgbClr val="FF3300"/>
              </a:solidFill>
            </a:endParaRPr>
          </a:p>
          <a:p>
            <a:r>
              <a:rPr lang="zh-CN" altLang="en-US" sz="1400" b="1" dirty="0" smtClean="0">
                <a:solidFill>
                  <a:srgbClr val="FF3300"/>
                </a:solidFill>
              </a:rPr>
              <a:t>安</a:t>
            </a:r>
            <a:endParaRPr lang="en-US" altLang="zh-CN" sz="1400" b="1" dirty="0" smtClean="0">
              <a:solidFill>
                <a:srgbClr val="FF3300"/>
              </a:solidFill>
            </a:endParaRPr>
          </a:p>
          <a:p>
            <a:r>
              <a:rPr lang="zh-CN" altLang="en-US" sz="1400" b="1" dirty="0" smtClean="0">
                <a:solidFill>
                  <a:srgbClr val="FF3300"/>
                </a:solidFill>
              </a:rPr>
              <a:t>视</a:t>
            </a:r>
            <a:endParaRPr lang="en-US" altLang="zh-CN" sz="1400" b="1" dirty="0" smtClean="0">
              <a:solidFill>
                <a:srgbClr val="FF3300"/>
              </a:solidFill>
            </a:endParaRPr>
          </a:p>
          <a:p>
            <a:r>
              <a:rPr lang="zh-CN" altLang="en-US" sz="1400" b="1" dirty="0" smtClean="0">
                <a:solidFill>
                  <a:srgbClr val="FF3300"/>
                </a:solidFill>
              </a:rPr>
              <a:t>频</a:t>
            </a:r>
            <a:endParaRPr lang="en-US" altLang="zh-CN" sz="1400" b="1" dirty="0" smtClean="0">
              <a:solidFill>
                <a:srgbClr val="FF3300"/>
              </a:solidFill>
            </a:endParaRPr>
          </a:p>
          <a:p>
            <a:r>
              <a:rPr lang="zh-CN" altLang="en-US" sz="1400" b="1" dirty="0" smtClean="0">
                <a:solidFill>
                  <a:srgbClr val="FF3300"/>
                </a:solidFill>
              </a:rPr>
              <a:t>专</a:t>
            </a:r>
            <a:endParaRPr lang="en-US" altLang="zh-CN" sz="1400" b="1" dirty="0" smtClean="0">
              <a:solidFill>
                <a:srgbClr val="FF3300"/>
              </a:solidFill>
            </a:endParaRPr>
          </a:p>
          <a:p>
            <a:r>
              <a:rPr lang="zh-CN" altLang="en-US" sz="1400" b="1" dirty="0" smtClean="0">
                <a:solidFill>
                  <a:srgbClr val="FF3300"/>
                </a:solidFill>
              </a:rPr>
              <a:t>网</a:t>
            </a:r>
            <a:endParaRPr lang="zh-CN" altLang="en-US" sz="1400" b="1" dirty="0">
              <a:solidFill>
                <a:srgbClr val="FF3300"/>
              </a:solidFill>
            </a:endParaRPr>
          </a:p>
        </p:txBody>
      </p:sp>
      <p:sp>
        <p:nvSpPr>
          <p:cNvPr id="90" name="文本框 110"/>
          <p:cNvSpPr txBox="1"/>
          <p:nvPr/>
        </p:nvSpPr>
        <p:spPr>
          <a:xfrm>
            <a:off x="9072739" y="3620769"/>
            <a:ext cx="2576372" cy="407800"/>
          </a:xfrm>
          <a:prstGeom prst="rect">
            <a:avLst/>
          </a:prstGeom>
          <a:solidFill>
            <a:schemeClr val="bg1">
              <a:lumMod val="95000"/>
            </a:schemeClr>
          </a:solidFill>
          <a:ln w="57150">
            <a:solidFill>
              <a:schemeClr val="bg1"/>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defPPr>
              <a:defRPr lang="zh-CN"/>
            </a:defPPr>
            <a:lvl1pPr algn="ctr">
              <a:lnSpc>
                <a:spcPct val="150000"/>
              </a:lnSpc>
              <a:defRPr sz="1400" b="1" kern="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zh-CN" altLang="en-US" dirty="0">
                <a:solidFill>
                  <a:schemeClr val="tx1"/>
                </a:solidFill>
              </a:rPr>
              <a:t>公共安全视频图像信息共享平台</a:t>
            </a:r>
            <a:endParaRPr lang="zh-CN" altLang="en-US" dirty="0">
              <a:solidFill>
                <a:schemeClr val="tx1"/>
              </a:solidFill>
            </a:endParaRPr>
          </a:p>
        </p:txBody>
      </p:sp>
      <p:sp>
        <p:nvSpPr>
          <p:cNvPr id="91" name="文本框 166"/>
          <p:cNvSpPr txBox="1"/>
          <p:nvPr/>
        </p:nvSpPr>
        <p:spPr>
          <a:xfrm>
            <a:off x="9589155" y="5463515"/>
            <a:ext cx="1708154" cy="415494"/>
          </a:xfrm>
          <a:prstGeom prst="rect">
            <a:avLst/>
          </a:prstGeom>
          <a:noFill/>
        </p:spPr>
        <p:txBody>
          <a:bodyPr wrap="none" lIns="121917" tIns="60958" rIns="121917" bIns="60958" rtlCol="0">
            <a:spAutoFit/>
          </a:bodyPr>
          <a:lstStyle/>
          <a:p>
            <a:r>
              <a:rPr lang="zh-CN" altLang="en-US" sz="1900" b="1" dirty="0" smtClean="0">
                <a:solidFill>
                  <a:schemeClr val="bg1"/>
                </a:solidFill>
                <a:effectLst>
                  <a:outerShdw blurRad="38100" dist="38100" dir="2700000" algn="tl">
                    <a:srgbClr val="000000">
                      <a:alpha val="43137"/>
                    </a:srgbClr>
                  </a:outerShdw>
                </a:effectLst>
              </a:rPr>
              <a:t>“雪亮工程”</a:t>
            </a:r>
            <a:endParaRPr lang="zh-CN" altLang="en-US" sz="1900" b="1" dirty="0">
              <a:solidFill>
                <a:schemeClr val="bg1"/>
              </a:solidFill>
              <a:effectLst>
                <a:outerShdw blurRad="38100" dist="38100" dir="2700000" algn="tl">
                  <a:srgbClr val="000000">
                    <a:alpha val="43137"/>
                  </a:srgbClr>
                </a:outerShdw>
              </a:effectLst>
            </a:endParaRPr>
          </a:p>
        </p:txBody>
      </p:sp>
      <p:pic>
        <p:nvPicPr>
          <p:cNvPr id="92" name="图片 91"/>
          <p:cNvPicPr>
            <a:picLocks noChangeAspect="1"/>
          </p:cNvPicPr>
          <p:nvPr/>
        </p:nvPicPr>
        <p:blipFill>
          <a:blip r:embed="rId7"/>
          <a:stretch>
            <a:fillRect/>
          </a:stretch>
        </p:blipFill>
        <p:spPr>
          <a:xfrm>
            <a:off x="5922147" y="3706504"/>
            <a:ext cx="559313" cy="308883"/>
          </a:xfrm>
          <a:prstGeom prst="rect">
            <a:avLst/>
          </a:prstGeom>
        </p:spPr>
      </p:pic>
      <p:cxnSp>
        <p:nvCxnSpPr>
          <p:cNvPr id="93" name="直接连接符 92"/>
          <p:cNvCxnSpPr/>
          <p:nvPr/>
        </p:nvCxnSpPr>
        <p:spPr bwMode="auto">
          <a:xfrm flipV="1">
            <a:off x="8539703" y="1467887"/>
            <a:ext cx="0" cy="2079583"/>
          </a:xfrm>
          <a:prstGeom prst="line">
            <a:avLst/>
          </a:prstGeom>
          <a:ln>
            <a:solidFill>
              <a:schemeClr val="tx1"/>
            </a:solidFill>
            <a:headEnd type="triangle" w="med" len="med"/>
            <a:tailEnd type="none" w="med" len="med"/>
          </a:ln>
        </p:spPr>
        <p:style>
          <a:lnRef idx="2">
            <a:schemeClr val="accent2"/>
          </a:lnRef>
          <a:fillRef idx="0">
            <a:schemeClr val="accent2"/>
          </a:fillRef>
          <a:effectRef idx="1">
            <a:schemeClr val="accent2"/>
          </a:effectRef>
          <a:fontRef idx="minor">
            <a:schemeClr val="tx1"/>
          </a:fontRef>
        </p:style>
      </p:cxnSp>
      <p:pic>
        <p:nvPicPr>
          <p:cNvPr id="94" name="图片 93"/>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8415898" y="3523910"/>
            <a:ext cx="533884" cy="307200"/>
          </a:xfrm>
          <a:prstGeom prst="rect">
            <a:avLst/>
          </a:prstGeom>
        </p:spPr>
      </p:pic>
      <p:pic>
        <p:nvPicPr>
          <p:cNvPr id="95" name="图片 94"/>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4397776" y="5394176"/>
            <a:ext cx="535106" cy="343345"/>
          </a:xfrm>
          <a:prstGeom prst="rect">
            <a:avLst/>
          </a:prstGeom>
        </p:spPr>
      </p:pic>
      <p:pic>
        <p:nvPicPr>
          <p:cNvPr id="96" name="Picture 2" descr="C:\Users\yangyonghong\Desktop\PPT素材库\海康产品图片\深眸摄像机\“深眸”系列筒机.jpg"/>
          <p:cNvPicPr>
            <a:picLocks noChangeAspect="1" noChangeArrowheads="1"/>
          </p:cNvPicPr>
          <p:nvPr/>
        </p:nvPicPr>
        <p:blipFill rotWithShape="1">
          <a:blip r:embed="rId23" cstate="print">
            <a:extLst>
              <a:ext uri="{BEBA8EAE-BF5A-486C-A8C5-ECC9F3942E4B}">
                <a14:imgProps xmlns:a14="http://schemas.microsoft.com/office/drawing/2010/main">
                  <a14:imgLayer r:embed="rId24">
                    <a14:imgEffect>
                      <a14:backgroundRemoval t="10000" b="90000" l="10000" r="90000">
                        <a14:foregroundMark x1="68231" y1="56790" x2="68231" y2="56790"/>
                        <a14:foregroundMark x1="71286" y1="51543" x2="71286" y2="51543"/>
                        <a14:foregroundMark x1="70258" y1="50772" x2="70258" y2="50772"/>
                        <a14:foregroundMark x1="72896" y1="51903" x2="72896" y2="51903"/>
                      </a14:backgroundRemoval>
                    </a14:imgEffect>
                  </a14:imgLayer>
                </a14:imgProps>
              </a:ext>
              <a:ext uri="{28A0092B-C50C-407E-A947-70E740481C1C}">
                <a14:useLocalDpi xmlns:a14="http://schemas.microsoft.com/office/drawing/2010/main" val="0"/>
              </a:ext>
            </a:extLst>
          </a:blip>
          <a:srcRect l="11246" t="11157" r="20226" b="9778"/>
          <a:stretch>
            <a:fillRect/>
          </a:stretch>
        </p:blipFill>
        <p:spPr bwMode="auto">
          <a:xfrm flipH="1">
            <a:off x="215579" y="4822436"/>
            <a:ext cx="402650" cy="304642"/>
          </a:xfrm>
          <a:prstGeom prst="rect">
            <a:avLst/>
          </a:prstGeom>
          <a:noFill/>
          <a:extLst>
            <a:ext uri="{909E8E84-426E-40DD-AFC4-6F175D3DCCD1}">
              <a14:hiddenFill xmlns:a14="http://schemas.microsoft.com/office/drawing/2010/main">
                <a:solidFill>
                  <a:srgbClr val="FFFFFF"/>
                </a:solidFill>
              </a14:hiddenFill>
            </a:ext>
          </a:extLst>
        </p:spPr>
      </p:pic>
      <p:sp>
        <p:nvSpPr>
          <p:cNvPr id="97" name="流程图: 过程 96"/>
          <p:cNvSpPr/>
          <p:nvPr/>
        </p:nvSpPr>
        <p:spPr bwMode="auto">
          <a:xfrm>
            <a:off x="4382225" y="4759117"/>
            <a:ext cx="1291659" cy="486428"/>
          </a:xfrm>
          <a:prstGeom prst="flowChartProcess">
            <a:avLst/>
          </a:prstGeom>
          <a:solidFill>
            <a:schemeClr val="bg1">
              <a:lumMod val="95000"/>
            </a:schemeClr>
          </a:solidFill>
          <a:ln w="57150">
            <a:solidFill>
              <a:schemeClr val="bg1"/>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zh-CN" altLang="en-US" sz="1400" b="1" kern="0" dirty="0">
                <a:solidFill>
                  <a:schemeClr val="tx1"/>
                </a:solidFill>
              </a:rPr>
              <a:t>   人脸宿管</a:t>
            </a:r>
            <a:endParaRPr lang="en-US" altLang="zh-CN" sz="1400" b="1" kern="0" dirty="0">
              <a:solidFill>
                <a:schemeClr val="tx1"/>
              </a:solidFill>
            </a:endParaRPr>
          </a:p>
        </p:txBody>
      </p:sp>
      <p:pic>
        <p:nvPicPr>
          <p:cNvPr id="98" name="图片 97"/>
          <p:cNvPicPr>
            <a:picLocks noChangeAspect="1"/>
          </p:cNvPicPr>
          <p:nvPr/>
        </p:nvPicPr>
        <p:blipFill rotWithShape="1">
          <a:blip r:embed="rId25" cstate="print">
            <a:extLst>
              <a:ext uri="{28A0092B-C50C-407E-A947-70E740481C1C}">
                <a14:useLocalDpi xmlns:a14="http://schemas.microsoft.com/office/drawing/2010/main" val="0"/>
              </a:ext>
            </a:extLst>
          </a:blip>
          <a:srcRect l="36358" r="40953"/>
          <a:stretch>
            <a:fillRect/>
          </a:stretch>
        </p:blipFill>
        <p:spPr>
          <a:xfrm>
            <a:off x="4444738" y="4760285"/>
            <a:ext cx="162637" cy="431558"/>
          </a:xfrm>
          <a:prstGeom prst="rect">
            <a:avLst/>
          </a:prstGeom>
        </p:spPr>
      </p:pic>
      <p:sp>
        <p:nvSpPr>
          <p:cNvPr id="103" name="文本框 102"/>
          <p:cNvSpPr txBox="1"/>
          <p:nvPr/>
        </p:nvSpPr>
        <p:spPr>
          <a:xfrm>
            <a:off x="153276" y="1405959"/>
            <a:ext cx="1169545" cy="400105"/>
          </a:xfrm>
          <a:prstGeom prst="rect">
            <a:avLst/>
          </a:prstGeom>
          <a:noFill/>
        </p:spPr>
        <p:txBody>
          <a:bodyPr wrap="none" lIns="121917" tIns="60958" rIns="121917" bIns="60958" rtlCol="0">
            <a:spAutoFit/>
          </a:bodyPr>
          <a:lstStyle/>
          <a:p>
            <a:r>
              <a:rPr lang="zh-CN" altLang="en-US" dirty="0">
                <a:solidFill>
                  <a:schemeClr val="bg1"/>
                </a:solidFill>
              </a:rPr>
              <a:t>市</a:t>
            </a:r>
            <a:r>
              <a:rPr lang="zh-CN" altLang="en-US" dirty="0" smtClean="0">
                <a:solidFill>
                  <a:schemeClr val="bg1"/>
                </a:solidFill>
              </a:rPr>
              <a:t>教育局</a:t>
            </a:r>
            <a:endParaRPr lang="zh-CN" altLang="en-US" dirty="0">
              <a:solidFill>
                <a:schemeClr val="bg1"/>
              </a:solidFill>
            </a:endParaRPr>
          </a:p>
        </p:txBody>
      </p:sp>
      <p:sp>
        <p:nvSpPr>
          <p:cNvPr id="104" name="文本框 103"/>
          <p:cNvSpPr txBox="1"/>
          <p:nvPr/>
        </p:nvSpPr>
        <p:spPr>
          <a:xfrm>
            <a:off x="2197381" y="1430757"/>
            <a:ext cx="1387553" cy="400105"/>
          </a:xfrm>
          <a:prstGeom prst="rect">
            <a:avLst/>
          </a:prstGeom>
          <a:noFill/>
        </p:spPr>
        <p:txBody>
          <a:bodyPr wrap="none" lIns="121917" tIns="60958" rIns="121917" bIns="60958" rtlCol="0">
            <a:spAutoFit/>
          </a:bodyPr>
          <a:lstStyle/>
          <a:p>
            <a:r>
              <a:rPr lang="en-US" altLang="zh-CN" dirty="0" smtClean="0">
                <a:solidFill>
                  <a:schemeClr val="bg1"/>
                </a:solidFill>
              </a:rPr>
              <a:t>iVMS-9600</a:t>
            </a:r>
            <a:endParaRPr lang="zh-CN" altLang="en-US" dirty="0">
              <a:solidFill>
                <a:schemeClr val="bg1"/>
              </a:solidFill>
            </a:endParaRPr>
          </a:p>
        </p:txBody>
      </p:sp>
      <p:sp>
        <p:nvSpPr>
          <p:cNvPr id="99" name="流程图: 过程 98"/>
          <p:cNvSpPr/>
          <p:nvPr/>
        </p:nvSpPr>
        <p:spPr bwMode="auto">
          <a:xfrm>
            <a:off x="1216426" y="5373706"/>
            <a:ext cx="1095458" cy="480000"/>
          </a:xfrm>
          <a:prstGeom prst="flowChartProcess">
            <a:avLst/>
          </a:prstGeom>
          <a:solidFill>
            <a:schemeClr val="bg1">
              <a:lumMod val="95000"/>
            </a:schemeClr>
          </a:solidFill>
          <a:ln w="57150">
            <a:solidFill>
              <a:schemeClr val="bg1"/>
            </a:solidFill>
            <a:prstDash val="solid"/>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zh-CN" altLang="en-US" sz="1400" b="1" kern="0" dirty="0">
                <a:solidFill>
                  <a:schemeClr val="tx1"/>
                </a:solidFill>
              </a:rPr>
              <a:t>       </a:t>
            </a:r>
            <a:r>
              <a:rPr lang="zh-CN" altLang="en-US" sz="1400" b="1" kern="0" dirty="0" smtClean="0">
                <a:solidFill>
                  <a:schemeClr val="tx1"/>
                </a:solidFill>
              </a:rPr>
              <a:t>人脸门禁</a:t>
            </a:r>
            <a:endParaRPr lang="en-US" altLang="zh-CN" sz="1400" b="1" kern="0" dirty="0">
              <a:solidFill>
                <a:schemeClr val="tx1"/>
              </a:solidFill>
            </a:endParaRPr>
          </a:p>
        </p:txBody>
      </p:sp>
      <p:pic>
        <p:nvPicPr>
          <p:cNvPr id="32" name="图片 31"/>
          <p:cNvPicPr>
            <a:picLocks noChangeAspect="1"/>
          </p:cNvPicPr>
          <p:nvPr/>
        </p:nvPicPr>
        <p:blipFill>
          <a:blip r:embed="rId26"/>
          <a:stretch>
            <a:fillRect/>
          </a:stretch>
        </p:blipFill>
        <p:spPr>
          <a:xfrm>
            <a:off x="1322821" y="5394176"/>
            <a:ext cx="256403" cy="422287"/>
          </a:xfrm>
          <a:prstGeom prst="rect">
            <a:avLst/>
          </a:prstGeom>
        </p:spPr>
      </p:pic>
    </p:spTree>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39302" y="233892"/>
            <a:ext cx="3073400" cy="485914"/>
          </a:xfrm>
        </p:spPr>
        <p:txBody>
          <a:bodyPr>
            <a:normAutofit/>
          </a:bodyPr>
          <a:lstStyle/>
          <a:p>
            <a:r>
              <a:rPr lang="zh-CN" altLang="en-US" dirty="0" smtClean="0"/>
              <a:t>目录</a:t>
            </a:r>
            <a:endParaRPr lang="zh-CN" altLang="en-US" dirty="0"/>
          </a:p>
        </p:txBody>
      </p:sp>
      <p:sp>
        <p:nvSpPr>
          <p:cNvPr id="3" name="文本框 4"/>
          <p:cNvSpPr txBox="1"/>
          <p:nvPr/>
        </p:nvSpPr>
        <p:spPr>
          <a:xfrm>
            <a:off x="929791" y="4521662"/>
            <a:ext cx="1212465" cy="317331"/>
          </a:xfrm>
          <a:prstGeom prst="rect">
            <a:avLst/>
          </a:prstGeom>
          <a:noFill/>
        </p:spPr>
        <p:txBody>
          <a:bodyPr wrap="square" rtlCol="0">
            <a:spAutoFit/>
          </a:bodyPr>
          <a:lstStyle>
            <a:defPPr>
              <a:defRPr lang="zh-CN"/>
            </a:defPPr>
            <a:lvl1pPr marR="0" lvl="0" indent="0" algn="ctr" fontAlgn="auto">
              <a:lnSpc>
                <a:spcPct val="120000"/>
              </a:lnSpc>
              <a:spcBef>
                <a:spcPts val="0"/>
              </a:spcBef>
              <a:spcAft>
                <a:spcPts val="0"/>
              </a:spcAft>
              <a:buClrTx/>
              <a:buSzTx/>
              <a:buFontTx/>
              <a:buNone/>
              <a:defRPr kumimoji="1" sz="1335" kern="1600">
                <a:solidFill>
                  <a:sysClr val="windowText" lastClr="000000">
                    <a:lumMod val="50000"/>
                    <a:lumOff val="50000"/>
                  </a:sysClr>
                </a:solidFill>
                <a:latin typeface="Arial" panose="020B0604020202020204"/>
                <a:ea typeface="微软雅黑" panose="020B0503020204020204" pitchFamily="34" charset="-122"/>
              </a:defRPr>
            </a:lvl1pPr>
          </a:lstStyle>
          <a:p>
            <a:r>
              <a:rPr lang="zh-CN" altLang="en-US" dirty="0"/>
              <a:t>背景需求</a:t>
            </a:r>
            <a:endParaRPr lang="zh-CN" altLang="en-US" dirty="0"/>
          </a:p>
        </p:txBody>
      </p:sp>
      <p:sp>
        <p:nvSpPr>
          <p:cNvPr id="4" name="文本框 5"/>
          <p:cNvSpPr txBox="1"/>
          <p:nvPr/>
        </p:nvSpPr>
        <p:spPr>
          <a:xfrm>
            <a:off x="2704851" y="4521661"/>
            <a:ext cx="1305769" cy="317331"/>
          </a:xfrm>
          <a:prstGeom prst="rect">
            <a:avLst/>
          </a:prstGeom>
          <a:noFill/>
        </p:spPr>
        <p:txBody>
          <a:bodyPr wrap="square" rtlCol="0">
            <a:spAutoFit/>
          </a:bodyPr>
          <a:lstStyle>
            <a:defPPr>
              <a:defRPr lang="zh-CN"/>
            </a:defPPr>
            <a:lvl1pPr marR="0" lvl="0" indent="0" algn="ctr" fontAlgn="auto">
              <a:lnSpc>
                <a:spcPct val="120000"/>
              </a:lnSpc>
              <a:spcBef>
                <a:spcPts val="0"/>
              </a:spcBef>
              <a:spcAft>
                <a:spcPts val="0"/>
              </a:spcAft>
              <a:buClrTx/>
              <a:buSzTx/>
              <a:buFontTx/>
              <a:buNone/>
              <a:defRPr kumimoji="1" sz="1335" kern="1600">
                <a:solidFill>
                  <a:sysClr val="windowText" lastClr="000000">
                    <a:lumMod val="50000"/>
                    <a:lumOff val="50000"/>
                  </a:sysClr>
                </a:solidFill>
                <a:latin typeface="Arial" panose="020B0604020202020204"/>
                <a:ea typeface="微软雅黑" panose="020B0503020204020204" pitchFamily="34" charset="-122"/>
              </a:defRPr>
            </a:lvl1pPr>
          </a:lstStyle>
          <a:p>
            <a:r>
              <a:rPr lang="zh-CN" altLang="en-US" dirty="0"/>
              <a:t>总体设计</a:t>
            </a:r>
            <a:endParaRPr lang="zh-CN" altLang="en-US" dirty="0"/>
          </a:p>
        </p:txBody>
      </p:sp>
      <p:sp>
        <p:nvSpPr>
          <p:cNvPr id="5" name="文本框 6"/>
          <p:cNvSpPr txBox="1"/>
          <p:nvPr/>
        </p:nvSpPr>
        <p:spPr>
          <a:xfrm>
            <a:off x="4237216" y="4534486"/>
            <a:ext cx="1829077" cy="412421"/>
          </a:xfrm>
          <a:prstGeom prst="rect">
            <a:avLst/>
          </a:prstGeom>
          <a:noFill/>
        </p:spPr>
        <p:txBody>
          <a:bodyPr wrap="square" rtlCol="0">
            <a:spAutoFit/>
          </a:bodyPr>
          <a:lstStyle>
            <a:defPPr>
              <a:defRPr lang="zh-CN"/>
            </a:defPPr>
            <a:lvl1pPr marR="0" lvl="0" indent="0" fontAlgn="auto">
              <a:lnSpc>
                <a:spcPct val="130000"/>
              </a:lnSpc>
              <a:spcBef>
                <a:spcPts val="0"/>
              </a:spcBef>
              <a:spcAft>
                <a:spcPts val="0"/>
              </a:spcAft>
              <a:buClrTx/>
              <a:buSzTx/>
              <a:buFontTx/>
              <a:buNone/>
              <a:defRPr kumimoji="1" sz="1600" b="1" kern="1600">
                <a:solidFill>
                  <a:srgbClr val="FF0000"/>
                </a:solidFill>
                <a:latin typeface="Arial" panose="020B0604020202020204"/>
                <a:ea typeface="微软雅黑" panose="020B0503020204020204" pitchFamily="34" charset="-122"/>
              </a:defRPr>
            </a:lvl1pPr>
          </a:lstStyle>
          <a:p>
            <a:r>
              <a:rPr lang="zh-CN" altLang="en-US" dirty="0" smtClean="0"/>
              <a:t>学校综合</a:t>
            </a:r>
            <a:r>
              <a:rPr lang="zh-CN" altLang="en-US" dirty="0"/>
              <a:t>安防设计</a:t>
            </a:r>
            <a:endParaRPr lang="zh-CN" altLang="en-US" dirty="0"/>
          </a:p>
        </p:txBody>
      </p:sp>
      <p:sp>
        <p:nvSpPr>
          <p:cNvPr id="6" name="文本框 16"/>
          <p:cNvSpPr txBox="1"/>
          <p:nvPr/>
        </p:nvSpPr>
        <p:spPr>
          <a:xfrm>
            <a:off x="1223830" y="2618438"/>
            <a:ext cx="1304696" cy="765466"/>
          </a:xfrm>
          <a:prstGeom prst="rect">
            <a:avLst/>
          </a:prstGeom>
          <a:noFill/>
        </p:spPr>
        <p:txBody>
          <a:bodyPr wrap="square" rtlCol="0">
            <a:spAutoFit/>
          </a:bodyPr>
          <a:lstStyle>
            <a:defPPr>
              <a:defRPr lang="zh-CN"/>
            </a:defPPr>
            <a:lvl1pPr marR="0" lvl="0" indent="0" fontAlgn="auto">
              <a:lnSpc>
                <a:spcPct val="130000"/>
              </a:lnSpc>
              <a:spcBef>
                <a:spcPts val="0"/>
              </a:spcBef>
              <a:spcAft>
                <a:spcPts val="0"/>
              </a:spcAft>
              <a:buClrTx/>
              <a:buSzTx/>
              <a:buFontTx/>
              <a:buNone/>
              <a:defRPr kumimoji="0" sz="3735" b="1" i="0" u="none" strike="noStrike" kern="1600" cap="none" spc="0" normalizeH="0" baseline="0">
                <a:ln>
                  <a:noFill/>
                </a:ln>
                <a:solidFill>
                  <a:srgbClr val="646F75"/>
                </a:solidFill>
                <a:effectLst/>
                <a:uLnTx/>
                <a:uFillTx/>
                <a:latin typeface="微软雅黑" panose="020B0503020204020204" pitchFamily="34" charset="-122"/>
                <a:ea typeface="微软雅黑" panose="020B0503020204020204" pitchFamily="34" charset="-122"/>
              </a:defRPr>
            </a:lvl1pPr>
          </a:lstStyle>
          <a:p>
            <a:r>
              <a:rPr lang="en-US" altLang="zh-CN" dirty="0"/>
              <a:t>1</a:t>
            </a:r>
            <a:endParaRPr lang="zh-CN" altLang="en-US" dirty="0"/>
          </a:p>
        </p:txBody>
      </p:sp>
      <p:sp>
        <p:nvSpPr>
          <p:cNvPr id="7" name="文本框 17"/>
          <p:cNvSpPr txBox="1"/>
          <p:nvPr/>
        </p:nvSpPr>
        <p:spPr>
          <a:xfrm>
            <a:off x="3055729" y="2618438"/>
            <a:ext cx="1304696" cy="765466"/>
          </a:xfrm>
          <a:prstGeom prst="rect">
            <a:avLst/>
          </a:prstGeom>
          <a:noFill/>
        </p:spPr>
        <p:txBody>
          <a:bodyPr wrap="square" rtlCol="0">
            <a:spAutoFit/>
          </a:bodyPr>
          <a:lstStyle>
            <a:defPPr>
              <a:defRPr lang="zh-CN"/>
            </a:defPPr>
            <a:lvl1pPr marR="0" lvl="0" indent="0" fontAlgn="auto">
              <a:lnSpc>
                <a:spcPct val="130000"/>
              </a:lnSpc>
              <a:spcBef>
                <a:spcPts val="0"/>
              </a:spcBef>
              <a:spcAft>
                <a:spcPts val="0"/>
              </a:spcAft>
              <a:buClrTx/>
              <a:buSzTx/>
              <a:buFontTx/>
              <a:buNone/>
              <a:defRPr kumimoji="0" sz="3735" b="1" i="0" u="none" strike="noStrike" kern="1600" cap="none" spc="0" normalizeH="0" baseline="0">
                <a:ln>
                  <a:noFill/>
                </a:ln>
                <a:solidFill>
                  <a:srgbClr val="646F75"/>
                </a:solidFill>
                <a:effectLst/>
                <a:uLnTx/>
                <a:uFillTx/>
                <a:latin typeface="微软雅黑" panose="020B0503020204020204" pitchFamily="34" charset="-122"/>
                <a:ea typeface="微软雅黑" panose="020B0503020204020204" pitchFamily="34" charset="-122"/>
              </a:defRPr>
            </a:lvl1pPr>
          </a:lstStyle>
          <a:p>
            <a:r>
              <a:rPr lang="en-US" altLang="zh-CN" dirty="0"/>
              <a:t>2</a:t>
            </a:r>
            <a:endParaRPr lang="zh-CN" altLang="en-US" dirty="0"/>
          </a:p>
        </p:txBody>
      </p:sp>
      <p:sp>
        <p:nvSpPr>
          <p:cNvPr id="8" name="文本框 18"/>
          <p:cNvSpPr txBox="1"/>
          <p:nvPr/>
        </p:nvSpPr>
        <p:spPr>
          <a:xfrm>
            <a:off x="4930673" y="2618438"/>
            <a:ext cx="746741" cy="765466"/>
          </a:xfrm>
          <a:prstGeom prst="rect">
            <a:avLst/>
          </a:prstGeom>
          <a:noFill/>
        </p:spPr>
        <p:txBody>
          <a:bodyPr wrap="square" rtlCol="0">
            <a:spAutoFit/>
          </a:bodyPr>
          <a:lstStyle>
            <a:defPPr>
              <a:defRPr lang="zh-CN"/>
            </a:defPPr>
            <a:lvl1pPr marR="0" lvl="0" indent="0" fontAlgn="auto">
              <a:lnSpc>
                <a:spcPct val="130000"/>
              </a:lnSpc>
              <a:spcBef>
                <a:spcPts val="0"/>
              </a:spcBef>
              <a:spcAft>
                <a:spcPts val="0"/>
              </a:spcAft>
              <a:buClrTx/>
              <a:buSzTx/>
              <a:buFontTx/>
              <a:buNone/>
              <a:defRPr kumimoji="0" sz="3735" b="1" i="0" u="none" strike="noStrike" kern="1600" cap="none" spc="0" normalizeH="0" baseline="0">
                <a:ln>
                  <a:noFill/>
                </a:ln>
                <a:solidFill>
                  <a:srgbClr val="FF0000"/>
                </a:solidFill>
                <a:effectLst/>
                <a:uLnTx/>
                <a:uFillTx/>
                <a:latin typeface="微软雅黑" panose="020B0503020204020204" pitchFamily="34" charset="-122"/>
                <a:ea typeface="微软雅黑" panose="020B0503020204020204" pitchFamily="34" charset="-122"/>
              </a:defRPr>
            </a:lvl1pPr>
          </a:lstStyle>
          <a:p>
            <a:r>
              <a:rPr lang="en-US" altLang="zh-CN" dirty="0"/>
              <a:t>3</a:t>
            </a:r>
            <a:endParaRPr lang="zh-CN" altLang="en-US" dirty="0"/>
          </a:p>
        </p:txBody>
      </p:sp>
      <p:sp>
        <p:nvSpPr>
          <p:cNvPr id="9" name="圆角矩形 1"/>
          <p:cNvSpPr/>
          <p:nvPr/>
        </p:nvSpPr>
        <p:spPr>
          <a:xfrm>
            <a:off x="2797276" y="2450955"/>
            <a:ext cx="1031171" cy="1341107"/>
          </a:xfrm>
          <a:custGeom>
            <a:avLst/>
            <a:gdLst/>
            <a:ahLst/>
            <a:cxnLst/>
            <a:rect l="l" t="t" r="r" b="b"/>
            <a:pathLst>
              <a:path w="773378" h="1005830">
                <a:moveTo>
                  <a:pt x="386690" y="946393"/>
                </a:moveTo>
                <a:cubicBezTo>
                  <a:pt x="374065" y="946393"/>
                  <a:pt x="363830" y="956628"/>
                  <a:pt x="363830" y="969253"/>
                </a:cubicBezTo>
                <a:cubicBezTo>
                  <a:pt x="363830" y="981878"/>
                  <a:pt x="374065" y="992113"/>
                  <a:pt x="386690" y="992113"/>
                </a:cubicBezTo>
                <a:cubicBezTo>
                  <a:pt x="399315" y="992113"/>
                  <a:pt x="409550" y="981878"/>
                  <a:pt x="409550" y="969253"/>
                </a:cubicBezTo>
                <a:cubicBezTo>
                  <a:pt x="409550" y="956628"/>
                  <a:pt x="399315" y="946393"/>
                  <a:pt x="386690" y="946393"/>
                </a:cubicBezTo>
                <a:close/>
                <a:moveTo>
                  <a:pt x="98139" y="72735"/>
                </a:moveTo>
                <a:cubicBezTo>
                  <a:pt x="78668" y="72735"/>
                  <a:pt x="62883" y="88520"/>
                  <a:pt x="62883" y="107991"/>
                </a:cubicBezTo>
                <a:lnTo>
                  <a:pt x="62883" y="897839"/>
                </a:lnTo>
                <a:cubicBezTo>
                  <a:pt x="62883" y="917310"/>
                  <a:pt x="78668" y="933095"/>
                  <a:pt x="98139" y="933095"/>
                </a:cubicBezTo>
                <a:lnTo>
                  <a:pt x="675239" y="933095"/>
                </a:lnTo>
                <a:cubicBezTo>
                  <a:pt x="694710" y="933095"/>
                  <a:pt x="710495" y="917310"/>
                  <a:pt x="710495" y="897839"/>
                </a:cubicBezTo>
                <a:lnTo>
                  <a:pt x="710495" y="107991"/>
                </a:lnTo>
                <a:cubicBezTo>
                  <a:pt x="710495" y="88520"/>
                  <a:pt x="694710" y="72735"/>
                  <a:pt x="675239" y="72735"/>
                </a:cubicBezTo>
                <a:close/>
                <a:moveTo>
                  <a:pt x="42102" y="0"/>
                </a:moveTo>
                <a:lnTo>
                  <a:pt x="731276" y="0"/>
                </a:lnTo>
                <a:cubicBezTo>
                  <a:pt x="754528" y="0"/>
                  <a:pt x="773378" y="18850"/>
                  <a:pt x="773378" y="42102"/>
                </a:cubicBezTo>
                <a:lnTo>
                  <a:pt x="773378" y="963728"/>
                </a:lnTo>
                <a:cubicBezTo>
                  <a:pt x="773378" y="986980"/>
                  <a:pt x="754528" y="1005830"/>
                  <a:pt x="731276" y="1005830"/>
                </a:cubicBezTo>
                <a:lnTo>
                  <a:pt x="42102" y="1005830"/>
                </a:lnTo>
                <a:cubicBezTo>
                  <a:pt x="18850" y="1005830"/>
                  <a:pt x="0" y="986980"/>
                  <a:pt x="0" y="963728"/>
                </a:cubicBezTo>
                <a:lnTo>
                  <a:pt x="0" y="42102"/>
                </a:lnTo>
                <a:cubicBezTo>
                  <a:pt x="0" y="18850"/>
                  <a:pt x="18850" y="0"/>
                  <a:pt x="42102" y="0"/>
                </a:cubicBezTo>
                <a:close/>
              </a:path>
            </a:pathLst>
          </a:custGeom>
          <a:solidFill>
            <a:srgbClr val="778288"/>
          </a:solidFill>
          <a:ln w="25400" cap="flat" cmpd="sng" algn="ctr">
            <a:noFill/>
            <a:prstDash val="solid"/>
          </a:ln>
          <a:effectLst>
            <a:reflection blurRad="6350" stA="39000" endPos="25000" dist="38100" dir="5400000" sy="-100000" algn="bl" rotWithShape="0"/>
          </a:effectLst>
        </p:spPr>
        <p:txBody>
          <a:bodyPr rtlCol="0" anchor="ctr"/>
          <a:lstStyle/>
          <a:p>
            <a:pPr algn="ctr"/>
            <a:endParaRPr lang="zh-CN" altLang="en-US" sz="2400">
              <a:solidFill>
                <a:sysClr val="window" lastClr="FFFFFF"/>
              </a:solidFill>
              <a:latin typeface="Arial" panose="020B0604020202020204"/>
              <a:ea typeface="微软雅黑" panose="020B0503020204020204" pitchFamily="34" charset="-122"/>
            </a:endParaRPr>
          </a:p>
        </p:txBody>
      </p:sp>
      <p:sp>
        <p:nvSpPr>
          <p:cNvPr id="10" name="圆角矩形 1"/>
          <p:cNvSpPr/>
          <p:nvPr/>
        </p:nvSpPr>
        <p:spPr>
          <a:xfrm>
            <a:off x="4636170" y="2450955"/>
            <a:ext cx="1031171" cy="1341107"/>
          </a:xfrm>
          <a:custGeom>
            <a:avLst/>
            <a:gdLst/>
            <a:ahLst/>
            <a:cxnLst/>
            <a:rect l="l" t="t" r="r" b="b"/>
            <a:pathLst>
              <a:path w="773378" h="1005830">
                <a:moveTo>
                  <a:pt x="386690" y="946393"/>
                </a:moveTo>
                <a:cubicBezTo>
                  <a:pt x="374065" y="946393"/>
                  <a:pt x="363830" y="956628"/>
                  <a:pt x="363830" y="969253"/>
                </a:cubicBezTo>
                <a:cubicBezTo>
                  <a:pt x="363830" y="981878"/>
                  <a:pt x="374065" y="992113"/>
                  <a:pt x="386690" y="992113"/>
                </a:cubicBezTo>
                <a:cubicBezTo>
                  <a:pt x="399315" y="992113"/>
                  <a:pt x="409550" y="981878"/>
                  <a:pt x="409550" y="969253"/>
                </a:cubicBezTo>
                <a:cubicBezTo>
                  <a:pt x="409550" y="956628"/>
                  <a:pt x="399315" y="946393"/>
                  <a:pt x="386690" y="946393"/>
                </a:cubicBezTo>
                <a:close/>
                <a:moveTo>
                  <a:pt x="98139" y="72735"/>
                </a:moveTo>
                <a:cubicBezTo>
                  <a:pt x="78668" y="72735"/>
                  <a:pt x="62883" y="88520"/>
                  <a:pt x="62883" y="107991"/>
                </a:cubicBezTo>
                <a:lnTo>
                  <a:pt x="62883" y="897839"/>
                </a:lnTo>
                <a:cubicBezTo>
                  <a:pt x="62883" y="917310"/>
                  <a:pt x="78668" y="933095"/>
                  <a:pt x="98139" y="933095"/>
                </a:cubicBezTo>
                <a:lnTo>
                  <a:pt x="675239" y="933095"/>
                </a:lnTo>
                <a:cubicBezTo>
                  <a:pt x="694710" y="933095"/>
                  <a:pt x="710495" y="917310"/>
                  <a:pt x="710495" y="897839"/>
                </a:cubicBezTo>
                <a:lnTo>
                  <a:pt x="710495" y="107991"/>
                </a:lnTo>
                <a:cubicBezTo>
                  <a:pt x="710495" y="88520"/>
                  <a:pt x="694710" y="72735"/>
                  <a:pt x="675239" y="72735"/>
                </a:cubicBezTo>
                <a:close/>
                <a:moveTo>
                  <a:pt x="42102" y="0"/>
                </a:moveTo>
                <a:lnTo>
                  <a:pt x="731276" y="0"/>
                </a:lnTo>
                <a:cubicBezTo>
                  <a:pt x="754528" y="0"/>
                  <a:pt x="773378" y="18850"/>
                  <a:pt x="773378" y="42102"/>
                </a:cubicBezTo>
                <a:lnTo>
                  <a:pt x="773378" y="963728"/>
                </a:lnTo>
                <a:cubicBezTo>
                  <a:pt x="773378" y="986980"/>
                  <a:pt x="754528" y="1005830"/>
                  <a:pt x="731276" y="1005830"/>
                </a:cubicBezTo>
                <a:lnTo>
                  <a:pt x="42102" y="1005830"/>
                </a:lnTo>
                <a:cubicBezTo>
                  <a:pt x="18850" y="1005830"/>
                  <a:pt x="0" y="986980"/>
                  <a:pt x="0" y="963728"/>
                </a:cubicBezTo>
                <a:lnTo>
                  <a:pt x="0" y="42102"/>
                </a:lnTo>
                <a:cubicBezTo>
                  <a:pt x="0" y="18850"/>
                  <a:pt x="18850" y="0"/>
                  <a:pt x="42102" y="0"/>
                </a:cubicBezTo>
                <a:close/>
              </a:path>
            </a:pathLst>
          </a:custGeom>
          <a:solidFill>
            <a:srgbClr val="E60012"/>
          </a:solidFill>
          <a:ln w="25400" cap="flat" cmpd="sng" algn="ctr">
            <a:noFill/>
            <a:prstDash val="solid"/>
          </a:ln>
          <a:effectLst>
            <a:reflection blurRad="6350" stA="39000" endPos="25000" dist="38100" dir="5400000" sy="-100000" algn="bl" rotWithShape="0"/>
          </a:effectLst>
        </p:spPr>
        <p:txBody>
          <a:bodyPr rtlCol="0" anchor="ctr"/>
          <a:lstStyle/>
          <a:p>
            <a:pPr algn="ctr"/>
            <a:endParaRPr lang="zh-CN" altLang="en-US" sz="2400">
              <a:solidFill>
                <a:sysClr val="window" lastClr="FFFFFF"/>
              </a:solidFill>
              <a:latin typeface="Arial" panose="020B0604020202020204"/>
              <a:ea typeface="微软雅黑" panose="020B0503020204020204" pitchFamily="34" charset="-122"/>
            </a:endParaRPr>
          </a:p>
        </p:txBody>
      </p:sp>
      <p:sp>
        <p:nvSpPr>
          <p:cNvPr id="11" name="圆角矩形 1"/>
          <p:cNvSpPr/>
          <p:nvPr/>
        </p:nvSpPr>
        <p:spPr>
          <a:xfrm>
            <a:off x="958381" y="2450955"/>
            <a:ext cx="1031171" cy="1341107"/>
          </a:xfrm>
          <a:custGeom>
            <a:avLst/>
            <a:gdLst/>
            <a:ahLst/>
            <a:cxnLst/>
            <a:rect l="l" t="t" r="r" b="b"/>
            <a:pathLst>
              <a:path w="773378" h="1005830">
                <a:moveTo>
                  <a:pt x="386690" y="946393"/>
                </a:moveTo>
                <a:cubicBezTo>
                  <a:pt x="374065" y="946393"/>
                  <a:pt x="363830" y="956628"/>
                  <a:pt x="363830" y="969253"/>
                </a:cubicBezTo>
                <a:cubicBezTo>
                  <a:pt x="363830" y="981878"/>
                  <a:pt x="374065" y="992113"/>
                  <a:pt x="386690" y="992113"/>
                </a:cubicBezTo>
                <a:cubicBezTo>
                  <a:pt x="399315" y="992113"/>
                  <a:pt x="409550" y="981878"/>
                  <a:pt x="409550" y="969253"/>
                </a:cubicBezTo>
                <a:cubicBezTo>
                  <a:pt x="409550" y="956628"/>
                  <a:pt x="399315" y="946393"/>
                  <a:pt x="386690" y="946393"/>
                </a:cubicBezTo>
                <a:close/>
                <a:moveTo>
                  <a:pt x="98139" y="72735"/>
                </a:moveTo>
                <a:cubicBezTo>
                  <a:pt x="78668" y="72735"/>
                  <a:pt x="62883" y="88520"/>
                  <a:pt x="62883" y="107991"/>
                </a:cubicBezTo>
                <a:lnTo>
                  <a:pt x="62883" y="897839"/>
                </a:lnTo>
                <a:cubicBezTo>
                  <a:pt x="62883" y="917310"/>
                  <a:pt x="78668" y="933095"/>
                  <a:pt x="98139" y="933095"/>
                </a:cubicBezTo>
                <a:lnTo>
                  <a:pt x="675239" y="933095"/>
                </a:lnTo>
                <a:cubicBezTo>
                  <a:pt x="694710" y="933095"/>
                  <a:pt x="710495" y="917310"/>
                  <a:pt x="710495" y="897839"/>
                </a:cubicBezTo>
                <a:lnTo>
                  <a:pt x="710495" y="107991"/>
                </a:lnTo>
                <a:cubicBezTo>
                  <a:pt x="710495" y="88520"/>
                  <a:pt x="694710" y="72735"/>
                  <a:pt x="675239" y="72735"/>
                </a:cubicBezTo>
                <a:close/>
                <a:moveTo>
                  <a:pt x="42102" y="0"/>
                </a:moveTo>
                <a:lnTo>
                  <a:pt x="731276" y="0"/>
                </a:lnTo>
                <a:cubicBezTo>
                  <a:pt x="754528" y="0"/>
                  <a:pt x="773378" y="18850"/>
                  <a:pt x="773378" y="42102"/>
                </a:cubicBezTo>
                <a:lnTo>
                  <a:pt x="773378" y="963728"/>
                </a:lnTo>
                <a:cubicBezTo>
                  <a:pt x="773378" y="986980"/>
                  <a:pt x="754528" y="1005830"/>
                  <a:pt x="731276" y="1005830"/>
                </a:cubicBezTo>
                <a:lnTo>
                  <a:pt x="42102" y="1005830"/>
                </a:lnTo>
                <a:cubicBezTo>
                  <a:pt x="18850" y="1005830"/>
                  <a:pt x="0" y="986980"/>
                  <a:pt x="0" y="963728"/>
                </a:cubicBezTo>
                <a:lnTo>
                  <a:pt x="0" y="42102"/>
                </a:lnTo>
                <a:cubicBezTo>
                  <a:pt x="0" y="18850"/>
                  <a:pt x="18850" y="0"/>
                  <a:pt x="42102" y="0"/>
                </a:cubicBezTo>
                <a:close/>
              </a:path>
            </a:pathLst>
          </a:custGeom>
          <a:solidFill>
            <a:srgbClr val="778288"/>
          </a:solidFill>
          <a:ln w="25400" cap="flat" cmpd="sng" algn="ctr">
            <a:noFill/>
            <a:prstDash val="solid"/>
          </a:ln>
          <a:effectLst>
            <a:reflection blurRad="6350" stA="39000" endPos="25000" dist="38100" dir="5400000" sy="-100000" algn="bl" rotWithShape="0"/>
          </a:effectLst>
        </p:spPr>
        <p:txBody>
          <a:bodyPr rtlCol="0" anchor="ctr"/>
          <a:lstStyle/>
          <a:p>
            <a:pPr algn="ctr"/>
            <a:endParaRPr lang="zh-CN" altLang="en-US" sz="2400">
              <a:solidFill>
                <a:sysClr val="window" lastClr="FFFFFF"/>
              </a:solidFill>
              <a:latin typeface="Arial" panose="020B0604020202020204"/>
              <a:ea typeface="微软雅黑" panose="020B0503020204020204" pitchFamily="34" charset="-122"/>
            </a:endParaRPr>
          </a:p>
        </p:txBody>
      </p:sp>
      <p:cxnSp>
        <p:nvCxnSpPr>
          <p:cNvPr id="12" name="直接连接符 11"/>
          <p:cNvCxnSpPr/>
          <p:nvPr/>
        </p:nvCxnSpPr>
        <p:spPr>
          <a:xfrm>
            <a:off x="732920" y="4342726"/>
            <a:ext cx="1482093" cy="0"/>
          </a:xfrm>
          <a:prstGeom prst="line">
            <a:avLst/>
          </a:prstGeom>
          <a:noFill/>
          <a:ln w="9525" cap="flat" cmpd="sng" algn="ctr">
            <a:solidFill>
              <a:srgbClr val="969EA2"/>
            </a:solidFill>
            <a:prstDash val="sysDash"/>
          </a:ln>
          <a:effectLst/>
        </p:spPr>
      </p:cxnSp>
      <p:cxnSp>
        <p:nvCxnSpPr>
          <p:cNvPr id="13" name="直接连接符 12"/>
          <p:cNvCxnSpPr/>
          <p:nvPr/>
        </p:nvCxnSpPr>
        <p:spPr>
          <a:xfrm>
            <a:off x="2528527" y="4337632"/>
            <a:ext cx="1482093" cy="0"/>
          </a:xfrm>
          <a:prstGeom prst="line">
            <a:avLst/>
          </a:prstGeom>
          <a:noFill/>
          <a:ln w="9525" cap="flat" cmpd="sng" algn="ctr">
            <a:solidFill>
              <a:srgbClr val="969EA2"/>
            </a:solidFill>
            <a:prstDash val="sysDash"/>
          </a:ln>
          <a:effectLst/>
        </p:spPr>
      </p:cxnSp>
      <p:cxnSp>
        <p:nvCxnSpPr>
          <p:cNvPr id="14" name="直接连接符 13"/>
          <p:cNvCxnSpPr/>
          <p:nvPr/>
        </p:nvCxnSpPr>
        <p:spPr>
          <a:xfrm>
            <a:off x="4324133" y="4332539"/>
            <a:ext cx="1482093" cy="0"/>
          </a:xfrm>
          <a:prstGeom prst="line">
            <a:avLst/>
          </a:prstGeom>
          <a:noFill/>
          <a:ln w="9525" cap="flat" cmpd="sng" algn="ctr">
            <a:solidFill>
              <a:srgbClr val="E60012"/>
            </a:solidFill>
            <a:prstDash val="sysDash"/>
          </a:ln>
          <a:effectLst/>
        </p:spPr>
      </p:cxnSp>
      <p:sp>
        <p:nvSpPr>
          <p:cNvPr id="15" name="文本框 6"/>
          <p:cNvSpPr txBox="1"/>
          <p:nvPr/>
        </p:nvSpPr>
        <p:spPr>
          <a:xfrm>
            <a:off x="6187702" y="4542631"/>
            <a:ext cx="1640626" cy="338491"/>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defRPr/>
            </a:pPr>
            <a:r>
              <a:rPr kumimoji="1" lang="zh-CN" altLang="en-US" sz="1335" kern="1600" dirty="0" smtClean="0">
                <a:solidFill>
                  <a:sysClr val="windowText" lastClr="000000">
                    <a:lumMod val="50000"/>
                    <a:lumOff val="50000"/>
                  </a:sysClr>
                </a:solidFill>
                <a:latin typeface="Arial" panose="020B0604020202020204"/>
                <a:ea typeface="微软雅黑" panose="020B0503020204020204" pitchFamily="34" charset="-122"/>
              </a:rPr>
              <a:t>教育局联网设计</a:t>
            </a:r>
            <a:endParaRPr kumimoji="1" lang="zh-CN" altLang="en-US" sz="1335" b="0" i="0" u="none" strike="noStrike" kern="1600" cap="none" spc="0" normalizeH="0" baseline="0" noProof="0" dirty="0">
              <a:ln>
                <a:noFill/>
              </a:ln>
              <a:solidFill>
                <a:sysClr val="windowText" lastClr="000000">
                  <a:lumMod val="50000"/>
                  <a:lumOff val="50000"/>
                </a:sysClr>
              </a:solidFill>
              <a:effectLst/>
              <a:uLnTx/>
              <a:uFillTx/>
              <a:latin typeface="Arial" panose="020B0604020202020204"/>
              <a:ea typeface="微软雅黑" panose="020B0503020204020204" pitchFamily="34" charset="-122"/>
              <a:cs typeface="+mn-cs"/>
            </a:endParaRPr>
          </a:p>
        </p:txBody>
      </p:sp>
      <p:sp>
        <p:nvSpPr>
          <p:cNvPr id="16" name="文本框 18"/>
          <p:cNvSpPr txBox="1"/>
          <p:nvPr/>
        </p:nvSpPr>
        <p:spPr>
          <a:xfrm>
            <a:off x="6753192" y="2619762"/>
            <a:ext cx="746741" cy="76546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Tx/>
              <a:buNone/>
              <a:defRPr/>
            </a:pPr>
            <a:r>
              <a:rPr kumimoji="0" lang="en-US" altLang="zh-CN" sz="3735" b="1" i="0" u="none" strike="noStrike" kern="1600" cap="none" spc="0" normalizeH="0" baseline="0" noProof="0" dirty="0" smtClean="0">
                <a:ln>
                  <a:noFill/>
                </a:ln>
                <a:solidFill>
                  <a:srgbClr val="646F75"/>
                </a:solidFill>
                <a:effectLst/>
                <a:uLnTx/>
                <a:uFillTx/>
                <a:latin typeface="微软雅黑" panose="020B0503020204020204" pitchFamily="34" charset="-122"/>
                <a:ea typeface="微软雅黑" panose="020B0503020204020204" pitchFamily="34" charset="-122"/>
                <a:cs typeface="+mn-cs"/>
              </a:rPr>
              <a:t>4</a:t>
            </a:r>
            <a:endParaRPr kumimoji="1" lang="zh-CN" altLang="en-US" sz="3735" b="1" i="0" u="none" strike="noStrike" kern="1600" cap="none" spc="0" normalizeH="0" baseline="0" noProof="0" dirty="0">
              <a:ln>
                <a:noFill/>
              </a:ln>
              <a:solidFill>
                <a:srgbClr val="646F75"/>
              </a:solidFill>
              <a:effectLst/>
              <a:uLnTx/>
              <a:uFillTx/>
              <a:latin typeface="Arial" panose="020B0604020202020204"/>
              <a:ea typeface="微软雅黑" panose="020B0503020204020204" pitchFamily="34" charset="-122"/>
              <a:cs typeface="+mn-cs"/>
            </a:endParaRPr>
          </a:p>
        </p:txBody>
      </p:sp>
      <p:sp>
        <p:nvSpPr>
          <p:cNvPr id="17" name="圆角矩形 1"/>
          <p:cNvSpPr/>
          <p:nvPr/>
        </p:nvSpPr>
        <p:spPr>
          <a:xfrm>
            <a:off x="6458689" y="2452279"/>
            <a:ext cx="1031171" cy="1341107"/>
          </a:xfrm>
          <a:custGeom>
            <a:avLst/>
            <a:gdLst/>
            <a:ahLst/>
            <a:cxnLst/>
            <a:rect l="l" t="t" r="r" b="b"/>
            <a:pathLst>
              <a:path w="773378" h="1005830">
                <a:moveTo>
                  <a:pt x="386690" y="946393"/>
                </a:moveTo>
                <a:cubicBezTo>
                  <a:pt x="374065" y="946393"/>
                  <a:pt x="363830" y="956628"/>
                  <a:pt x="363830" y="969253"/>
                </a:cubicBezTo>
                <a:cubicBezTo>
                  <a:pt x="363830" y="981878"/>
                  <a:pt x="374065" y="992113"/>
                  <a:pt x="386690" y="992113"/>
                </a:cubicBezTo>
                <a:cubicBezTo>
                  <a:pt x="399315" y="992113"/>
                  <a:pt x="409550" y="981878"/>
                  <a:pt x="409550" y="969253"/>
                </a:cubicBezTo>
                <a:cubicBezTo>
                  <a:pt x="409550" y="956628"/>
                  <a:pt x="399315" y="946393"/>
                  <a:pt x="386690" y="946393"/>
                </a:cubicBezTo>
                <a:close/>
                <a:moveTo>
                  <a:pt x="98139" y="72735"/>
                </a:moveTo>
                <a:cubicBezTo>
                  <a:pt x="78668" y="72735"/>
                  <a:pt x="62883" y="88520"/>
                  <a:pt x="62883" y="107991"/>
                </a:cubicBezTo>
                <a:lnTo>
                  <a:pt x="62883" y="897839"/>
                </a:lnTo>
                <a:cubicBezTo>
                  <a:pt x="62883" y="917310"/>
                  <a:pt x="78668" y="933095"/>
                  <a:pt x="98139" y="933095"/>
                </a:cubicBezTo>
                <a:lnTo>
                  <a:pt x="675239" y="933095"/>
                </a:lnTo>
                <a:cubicBezTo>
                  <a:pt x="694710" y="933095"/>
                  <a:pt x="710495" y="917310"/>
                  <a:pt x="710495" y="897839"/>
                </a:cubicBezTo>
                <a:lnTo>
                  <a:pt x="710495" y="107991"/>
                </a:lnTo>
                <a:cubicBezTo>
                  <a:pt x="710495" y="88520"/>
                  <a:pt x="694710" y="72735"/>
                  <a:pt x="675239" y="72735"/>
                </a:cubicBezTo>
                <a:close/>
                <a:moveTo>
                  <a:pt x="42102" y="0"/>
                </a:moveTo>
                <a:lnTo>
                  <a:pt x="731276" y="0"/>
                </a:lnTo>
                <a:cubicBezTo>
                  <a:pt x="754528" y="0"/>
                  <a:pt x="773378" y="18850"/>
                  <a:pt x="773378" y="42102"/>
                </a:cubicBezTo>
                <a:lnTo>
                  <a:pt x="773378" y="963728"/>
                </a:lnTo>
                <a:cubicBezTo>
                  <a:pt x="773378" y="986980"/>
                  <a:pt x="754528" y="1005830"/>
                  <a:pt x="731276" y="1005830"/>
                </a:cubicBezTo>
                <a:lnTo>
                  <a:pt x="42102" y="1005830"/>
                </a:lnTo>
                <a:cubicBezTo>
                  <a:pt x="18850" y="1005830"/>
                  <a:pt x="0" y="986980"/>
                  <a:pt x="0" y="963728"/>
                </a:cubicBezTo>
                <a:lnTo>
                  <a:pt x="0" y="42102"/>
                </a:lnTo>
                <a:cubicBezTo>
                  <a:pt x="0" y="18850"/>
                  <a:pt x="18850" y="0"/>
                  <a:pt x="42102" y="0"/>
                </a:cubicBezTo>
                <a:close/>
              </a:path>
            </a:pathLst>
          </a:custGeom>
          <a:solidFill>
            <a:srgbClr val="778288"/>
          </a:solidFill>
          <a:ln w="25400" cap="flat" cmpd="sng" algn="ctr">
            <a:noFill/>
            <a:prstDash val="solid"/>
          </a:ln>
          <a:effectLst>
            <a:reflection blurRad="6350" stA="39000" endPos="25000" dist="38100" dir="5400000" sy="-100000" algn="bl" rotWithShape="0"/>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 lastClr="FFFFFF"/>
              </a:solidFill>
              <a:effectLst/>
              <a:uLnTx/>
              <a:uFillTx/>
              <a:latin typeface="Arial" panose="020B0604020202020204"/>
              <a:ea typeface="微软雅黑" panose="020B0503020204020204" pitchFamily="34" charset="-122"/>
              <a:cs typeface="+mn-cs"/>
            </a:endParaRPr>
          </a:p>
        </p:txBody>
      </p:sp>
      <p:cxnSp>
        <p:nvCxnSpPr>
          <p:cNvPr id="18" name="直接连接符 17"/>
          <p:cNvCxnSpPr/>
          <p:nvPr/>
        </p:nvCxnSpPr>
        <p:spPr>
          <a:xfrm>
            <a:off x="6146652" y="4333863"/>
            <a:ext cx="1482093" cy="0"/>
          </a:xfrm>
          <a:prstGeom prst="line">
            <a:avLst/>
          </a:prstGeom>
          <a:noFill/>
          <a:ln w="9525" cap="flat" cmpd="sng" algn="ctr">
            <a:solidFill>
              <a:srgbClr val="969EA2"/>
            </a:solidFill>
            <a:prstDash val="sysDash"/>
          </a:ln>
          <a:effectLst/>
        </p:spPr>
      </p:cxnSp>
      <p:sp>
        <p:nvSpPr>
          <p:cNvPr id="23" name="文本框 6"/>
          <p:cNvSpPr txBox="1"/>
          <p:nvPr/>
        </p:nvSpPr>
        <p:spPr>
          <a:xfrm>
            <a:off x="8130466" y="4553423"/>
            <a:ext cx="1305769" cy="31592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defRPr/>
            </a:pPr>
            <a:r>
              <a:rPr kumimoji="1" lang="zh-CN" altLang="en-US" sz="1335" kern="1600" noProof="0" dirty="0" smtClean="0">
                <a:solidFill>
                  <a:sysClr val="windowText" lastClr="000000">
                    <a:lumMod val="50000"/>
                    <a:lumOff val="50000"/>
                  </a:sysClr>
                </a:solidFill>
                <a:latin typeface="Arial" panose="020B0604020202020204"/>
                <a:ea typeface="微软雅黑" panose="020B0503020204020204" pitchFamily="34" charset="-122"/>
              </a:rPr>
              <a:t>核心产品</a:t>
            </a:r>
            <a:endParaRPr kumimoji="1" lang="zh-CN" altLang="en-US" sz="1335" b="0" i="0" u="none" strike="noStrike" kern="1600" cap="none" spc="0" normalizeH="0" baseline="0" noProof="0" dirty="0">
              <a:ln>
                <a:noFill/>
              </a:ln>
              <a:solidFill>
                <a:sysClr val="windowText" lastClr="000000">
                  <a:lumMod val="50000"/>
                  <a:lumOff val="50000"/>
                </a:sysClr>
              </a:solidFill>
              <a:effectLst/>
              <a:uLnTx/>
              <a:uFillTx/>
              <a:latin typeface="Arial" panose="020B0604020202020204"/>
              <a:ea typeface="微软雅黑" panose="020B0503020204020204" pitchFamily="34" charset="-122"/>
              <a:cs typeface="+mn-cs"/>
            </a:endParaRPr>
          </a:p>
        </p:txBody>
      </p:sp>
      <p:sp>
        <p:nvSpPr>
          <p:cNvPr id="24" name="文本框 18"/>
          <p:cNvSpPr txBox="1"/>
          <p:nvPr/>
        </p:nvSpPr>
        <p:spPr>
          <a:xfrm>
            <a:off x="8543490" y="2638534"/>
            <a:ext cx="746741" cy="76546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Tx/>
              <a:buNone/>
              <a:defRPr/>
            </a:pPr>
            <a:r>
              <a:rPr kumimoji="0" lang="en-US" altLang="zh-CN" sz="3735" b="1" i="0" u="none" strike="noStrike" kern="1600" cap="none" spc="0" normalizeH="0" baseline="0" noProof="0" dirty="0" smtClean="0">
                <a:ln>
                  <a:noFill/>
                </a:ln>
                <a:solidFill>
                  <a:srgbClr val="646F75"/>
                </a:solidFill>
                <a:effectLst/>
                <a:uLnTx/>
                <a:uFillTx/>
                <a:latin typeface="微软雅黑" panose="020B0503020204020204" pitchFamily="34" charset="-122"/>
                <a:ea typeface="微软雅黑" panose="020B0503020204020204" pitchFamily="34" charset="-122"/>
                <a:cs typeface="+mn-cs"/>
              </a:rPr>
              <a:t>5</a:t>
            </a:r>
            <a:endParaRPr kumimoji="1" lang="zh-CN" altLang="en-US" sz="3735" b="1" i="0" u="none" strike="noStrike" kern="1600" cap="none" spc="0" normalizeH="0" baseline="0" noProof="0" dirty="0">
              <a:ln>
                <a:noFill/>
              </a:ln>
              <a:solidFill>
                <a:srgbClr val="646F75"/>
              </a:solidFill>
              <a:effectLst/>
              <a:uLnTx/>
              <a:uFillTx/>
              <a:latin typeface="Arial" panose="020B0604020202020204"/>
              <a:ea typeface="微软雅黑" panose="020B0503020204020204" pitchFamily="34" charset="-122"/>
              <a:cs typeface="+mn-cs"/>
            </a:endParaRPr>
          </a:p>
        </p:txBody>
      </p:sp>
      <p:sp>
        <p:nvSpPr>
          <p:cNvPr id="25" name="圆角矩形 1"/>
          <p:cNvSpPr/>
          <p:nvPr/>
        </p:nvSpPr>
        <p:spPr>
          <a:xfrm>
            <a:off x="8248987" y="2471051"/>
            <a:ext cx="1031171" cy="1341107"/>
          </a:xfrm>
          <a:custGeom>
            <a:avLst/>
            <a:gdLst/>
            <a:ahLst/>
            <a:cxnLst/>
            <a:rect l="l" t="t" r="r" b="b"/>
            <a:pathLst>
              <a:path w="773378" h="1005830">
                <a:moveTo>
                  <a:pt x="386690" y="946393"/>
                </a:moveTo>
                <a:cubicBezTo>
                  <a:pt x="374065" y="946393"/>
                  <a:pt x="363830" y="956628"/>
                  <a:pt x="363830" y="969253"/>
                </a:cubicBezTo>
                <a:cubicBezTo>
                  <a:pt x="363830" y="981878"/>
                  <a:pt x="374065" y="992113"/>
                  <a:pt x="386690" y="992113"/>
                </a:cubicBezTo>
                <a:cubicBezTo>
                  <a:pt x="399315" y="992113"/>
                  <a:pt x="409550" y="981878"/>
                  <a:pt x="409550" y="969253"/>
                </a:cubicBezTo>
                <a:cubicBezTo>
                  <a:pt x="409550" y="956628"/>
                  <a:pt x="399315" y="946393"/>
                  <a:pt x="386690" y="946393"/>
                </a:cubicBezTo>
                <a:close/>
                <a:moveTo>
                  <a:pt x="98139" y="72735"/>
                </a:moveTo>
                <a:cubicBezTo>
                  <a:pt x="78668" y="72735"/>
                  <a:pt x="62883" y="88520"/>
                  <a:pt x="62883" y="107991"/>
                </a:cubicBezTo>
                <a:lnTo>
                  <a:pt x="62883" y="897839"/>
                </a:lnTo>
                <a:cubicBezTo>
                  <a:pt x="62883" y="917310"/>
                  <a:pt x="78668" y="933095"/>
                  <a:pt x="98139" y="933095"/>
                </a:cubicBezTo>
                <a:lnTo>
                  <a:pt x="675239" y="933095"/>
                </a:lnTo>
                <a:cubicBezTo>
                  <a:pt x="694710" y="933095"/>
                  <a:pt x="710495" y="917310"/>
                  <a:pt x="710495" y="897839"/>
                </a:cubicBezTo>
                <a:lnTo>
                  <a:pt x="710495" y="107991"/>
                </a:lnTo>
                <a:cubicBezTo>
                  <a:pt x="710495" y="88520"/>
                  <a:pt x="694710" y="72735"/>
                  <a:pt x="675239" y="72735"/>
                </a:cubicBezTo>
                <a:close/>
                <a:moveTo>
                  <a:pt x="42102" y="0"/>
                </a:moveTo>
                <a:lnTo>
                  <a:pt x="731276" y="0"/>
                </a:lnTo>
                <a:cubicBezTo>
                  <a:pt x="754528" y="0"/>
                  <a:pt x="773378" y="18850"/>
                  <a:pt x="773378" y="42102"/>
                </a:cubicBezTo>
                <a:lnTo>
                  <a:pt x="773378" y="963728"/>
                </a:lnTo>
                <a:cubicBezTo>
                  <a:pt x="773378" y="986980"/>
                  <a:pt x="754528" y="1005830"/>
                  <a:pt x="731276" y="1005830"/>
                </a:cubicBezTo>
                <a:lnTo>
                  <a:pt x="42102" y="1005830"/>
                </a:lnTo>
                <a:cubicBezTo>
                  <a:pt x="18850" y="1005830"/>
                  <a:pt x="0" y="986980"/>
                  <a:pt x="0" y="963728"/>
                </a:cubicBezTo>
                <a:lnTo>
                  <a:pt x="0" y="42102"/>
                </a:lnTo>
                <a:cubicBezTo>
                  <a:pt x="0" y="18850"/>
                  <a:pt x="18850" y="0"/>
                  <a:pt x="42102" y="0"/>
                </a:cubicBezTo>
                <a:close/>
              </a:path>
            </a:pathLst>
          </a:custGeom>
          <a:solidFill>
            <a:srgbClr val="778288"/>
          </a:solidFill>
          <a:ln w="25400" cap="flat" cmpd="sng" algn="ctr">
            <a:noFill/>
            <a:prstDash val="solid"/>
          </a:ln>
          <a:effectLst>
            <a:reflection blurRad="6350" stA="39000" endPos="25000" dist="38100" dir="5400000" sy="-100000" algn="bl" rotWithShape="0"/>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 lastClr="FFFFFF"/>
              </a:solidFill>
              <a:effectLst/>
              <a:uLnTx/>
              <a:uFillTx/>
              <a:latin typeface="Arial" panose="020B0604020202020204"/>
              <a:ea typeface="微软雅黑" panose="020B0503020204020204" pitchFamily="34" charset="-122"/>
              <a:cs typeface="+mn-cs"/>
            </a:endParaRPr>
          </a:p>
        </p:txBody>
      </p:sp>
      <p:cxnSp>
        <p:nvCxnSpPr>
          <p:cNvPr id="26" name="直接连接符 25"/>
          <p:cNvCxnSpPr/>
          <p:nvPr/>
        </p:nvCxnSpPr>
        <p:spPr>
          <a:xfrm>
            <a:off x="8047481" y="4342587"/>
            <a:ext cx="1482093" cy="0"/>
          </a:xfrm>
          <a:prstGeom prst="line">
            <a:avLst/>
          </a:prstGeom>
          <a:noFill/>
          <a:ln w="9525" cap="flat" cmpd="sng" algn="ctr">
            <a:solidFill>
              <a:srgbClr val="969EA2"/>
            </a:solidFill>
            <a:prstDash val="sysDash"/>
          </a:ln>
          <a:effectLst/>
        </p:spPr>
      </p:cxnSp>
      <p:sp>
        <p:nvSpPr>
          <p:cNvPr id="27" name="文本框 6"/>
          <p:cNvSpPr txBox="1"/>
          <p:nvPr/>
        </p:nvSpPr>
        <p:spPr>
          <a:xfrm>
            <a:off x="10069992" y="4553423"/>
            <a:ext cx="1305769" cy="31592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defRPr/>
            </a:pPr>
            <a:r>
              <a:rPr kumimoji="1" lang="zh-CN" altLang="en-US" sz="1335" kern="1600" dirty="0" smtClean="0">
                <a:solidFill>
                  <a:sysClr val="windowText" lastClr="000000">
                    <a:lumMod val="50000"/>
                    <a:lumOff val="50000"/>
                  </a:sysClr>
                </a:solidFill>
                <a:latin typeface="Arial" panose="020B0604020202020204"/>
                <a:ea typeface="微软雅黑" panose="020B0503020204020204" pitchFamily="34" charset="-122"/>
              </a:rPr>
              <a:t>典型案例</a:t>
            </a:r>
            <a:endParaRPr kumimoji="1" lang="zh-CN" altLang="en-US" sz="1335" b="0" i="0" u="none" strike="noStrike" kern="1600" cap="none" spc="0" normalizeH="0" baseline="0" noProof="0" dirty="0">
              <a:ln>
                <a:noFill/>
              </a:ln>
              <a:solidFill>
                <a:sysClr val="windowText" lastClr="000000">
                  <a:lumMod val="50000"/>
                  <a:lumOff val="50000"/>
                </a:sysClr>
              </a:solidFill>
              <a:effectLst/>
              <a:uLnTx/>
              <a:uFillTx/>
              <a:latin typeface="Arial" panose="020B0604020202020204"/>
              <a:ea typeface="微软雅黑" panose="020B0503020204020204" pitchFamily="34" charset="-122"/>
              <a:cs typeface="+mn-cs"/>
            </a:endParaRPr>
          </a:p>
        </p:txBody>
      </p:sp>
      <p:sp>
        <p:nvSpPr>
          <p:cNvPr id="28" name="文本框 18"/>
          <p:cNvSpPr txBox="1"/>
          <p:nvPr/>
        </p:nvSpPr>
        <p:spPr>
          <a:xfrm>
            <a:off x="10394362" y="2646191"/>
            <a:ext cx="746741" cy="76546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Tx/>
              <a:buNone/>
              <a:defRPr/>
            </a:pPr>
            <a:r>
              <a:rPr kumimoji="1" lang="en-US" altLang="zh-CN" sz="3735" b="1" i="0" u="none" strike="noStrike" kern="1600" cap="none" spc="0" normalizeH="0" baseline="0" noProof="0" dirty="0" smtClean="0">
                <a:ln>
                  <a:noFill/>
                </a:ln>
                <a:solidFill>
                  <a:srgbClr val="646F75"/>
                </a:solidFill>
                <a:effectLst/>
                <a:uLnTx/>
                <a:uFillTx/>
                <a:latin typeface="Arial" panose="020B0604020202020204"/>
                <a:ea typeface="微软雅黑" panose="020B0503020204020204" pitchFamily="34" charset="-122"/>
                <a:cs typeface="+mn-cs"/>
              </a:rPr>
              <a:t>6</a:t>
            </a:r>
            <a:endParaRPr kumimoji="1" lang="zh-CN" altLang="en-US" sz="3735" b="1" i="0" u="none" strike="noStrike" kern="1600" cap="none" spc="0" normalizeH="0" baseline="0" noProof="0" dirty="0">
              <a:ln>
                <a:noFill/>
              </a:ln>
              <a:solidFill>
                <a:srgbClr val="646F75"/>
              </a:solidFill>
              <a:effectLst/>
              <a:uLnTx/>
              <a:uFillTx/>
              <a:latin typeface="Arial" panose="020B0604020202020204"/>
              <a:ea typeface="微软雅黑" panose="020B0503020204020204" pitchFamily="34" charset="-122"/>
              <a:cs typeface="+mn-cs"/>
            </a:endParaRPr>
          </a:p>
        </p:txBody>
      </p:sp>
      <p:sp>
        <p:nvSpPr>
          <p:cNvPr id="29" name="圆角矩形 1"/>
          <p:cNvSpPr/>
          <p:nvPr/>
        </p:nvSpPr>
        <p:spPr>
          <a:xfrm>
            <a:off x="10069992" y="2471051"/>
            <a:ext cx="1031171" cy="1341107"/>
          </a:xfrm>
          <a:custGeom>
            <a:avLst/>
            <a:gdLst/>
            <a:ahLst/>
            <a:cxnLst/>
            <a:rect l="l" t="t" r="r" b="b"/>
            <a:pathLst>
              <a:path w="773378" h="1005830">
                <a:moveTo>
                  <a:pt x="386690" y="946393"/>
                </a:moveTo>
                <a:cubicBezTo>
                  <a:pt x="374065" y="946393"/>
                  <a:pt x="363830" y="956628"/>
                  <a:pt x="363830" y="969253"/>
                </a:cubicBezTo>
                <a:cubicBezTo>
                  <a:pt x="363830" y="981878"/>
                  <a:pt x="374065" y="992113"/>
                  <a:pt x="386690" y="992113"/>
                </a:cubicBezTo>
                <a:cubicBezTo>
                  <a:pt x="399315" y="992113"/>
                  <a:pt x="409550" y="981878"/>
                  <a:pt x="409550" y="969253"/>
                </a:cubicBezTo>
                <a:cubicBezTo>
                  <a:pt x="409550" y="956628"/>
                  <a:pt x="399315" y="946393"/>
                  <a:pt x="386690" y="946393"/>
                </a:cubicBezTo>
                <a:close/>
                <a:moveTo>
                  <a:pt x="98139" y="72735"/>
                </a:moveTo>
                <a:cubicBezTo>
                  <a:pt x="78668" y="72735"/>
                  <a:pt x="62883" y="88520"/>
                  <a:pt x="62883" y="107991"/>
                </a:cubicBezTo>
                <a:lnTo>
                  <a:pt x="62883" y="897839"/>
                </a:lnTo>
                <a:cubicBezTo>
                  <a:pt x="62883" y="917310"/>
                  <a:pt x="78668" y="933095"/>
                  <a:pt x="98139" y="933095"/>
                </a:cubicBezTo>
                <a:lnTo>
                  <a:pt x="675239" y="933095"/>
                </a:lnTo>
                <a:cubicBezTo>
                  <a:pt x="694710" y="933095"/>
                  <a:pt x="710495" y="917310"/>
                  <a:pt x="710495" y="897839"/>
                </a:cubicBezTo>
                <a:lnTo>
                  <a:pt x="710495" y="107991"/>
                </a:lnTo>
                <a:cubicBezTo>
                  <a:pt x="710495" y="88520"/>
                  <a:pt x="694710" y="72735"/>
                  <a:pt x="675239" y="72735"/>
                </a:cubicBezTo>
                <a:close/>
                <a:moveTo>
                  <a:pt x="42102" y="0"/>
                </a:moveTo>
                <a:lnTo>
                  <a:pt x="731276" y="0"/>
                </a:lnTo>
                <a:cubicBezTo>
                  <a:pt x="754528" y="0"/>
                  <a:pt x="773378" y="18850"/>
                  <a:pt x="773378" y="42102"/>
                </a:cubicBezTo>
                <a:lnTo>
                  <a:pt x="773378" y="963728"/>
                </a:lnTo>
                <a:cubicBezTo>
                  <a:pt x="773378" y="986980"/>
                  <a:pt x="754528" y="1005830"/>
                  <a:pt x="731276" y="1005830"/>
                </a:cubicBezTo>
                <a:lnTo>
                  <a:pt x="42102" y="1005830"/>
                </a:lnTo>
                <a:cubicBezTo>
                  <a:pt x="18850" y="1005830"/>
                  <a:pt x="0" y="986980"/>
                  <a:pt x="0" y="963728"/>
                </a:cubicBezTo>
                <a:lnTo>
                  <a:pt x="0" y="42102"/>
                </a:lnTo>
                <a:cubicBezTo>
                  <a:pt x="0" y="18850"/>
                  <a:pt x="18850" y="0"/>
                  <a:pt x="42102" y="0"/>
                </a:cubicBezTo>
                <a:close/>
              </a:path>
            </a:pathLst>
          </a:custGeom>
          <a:solidFill>
            <a:srgbClr val="778288"/>
          </a:solidFill>
          <a:ln w="25400" cap="flat" cmpd="sng" algn="ctr">
            <a:noFill/>
            <a:prstDash val="solid"/>
          </a:ln>
          <a:effectLst>
            <a:reflection blurRad="6350" stA="39000" endPos="25000" dist="38100" dir="5400000" sy="-100000" algn="bl" rotWithShape="0"/>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 lastClr="FFFFFF"/>
              </a:solidFill>
              <a:effectLst/>
              <a:uLnTx/>
              <a:uFillTx/>
              <a:latin typeface="Arial" panose="020B0604020202020204"/>
              <a:ea typeface="微软雅黑" panose="020B0503020204020204" pitchFamily="34" charset="-122"/>
              <a:cs typeface="+mn-cs"/>
            </a:endParaRPr>
          </a:p>
        </p:txBody>
      </p:sp>
      <p:cxnSp>
        <p:nvCxnSpPr>
          <p:cNvPr id="30" name="直接连接符 29"/>
          <p:cNvCxnSpPr/>
          <p:nvPr/>
        </p:nvCxnSpPr>
        <p:spPr>
          <a:xfrm>
            <a:off x="9876476" y="4342587"/>
            <a:ext cx="1482093" cy="0"/>
          </a:xfrm>
          <a:prstGeom prst="line">
            <a:avLst/>
          </a:prstGeom>
          <a:noFill/>
          <a:ln w="9525" cap="flat" cmpd="sng" algn="ctr">
            <a:solidFill>
              <a:srgbClr val="969EA2"/>
            </a:solidFill>
            <a:prstDash val="sysDash"/>
          </a:ln>
          <a:effectLst/>
        </p:spPr>
      </p:cxnSp>
    </p:spTree>
  </p:cSld>
  <p:clrMapOvr>
    <a:masterClrMapping/>
  </p:clrMapOvr>
  <p:transition spd="slow">
    <p:push dir="u"/>
  </p:transition>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6086</Words>
  <Application>WPS 演示</Application>
  <PresentationFormat>宽屏</PresentationFormat>
  <Paragraphs>1046</Paragraphs>
  <Slides>46</Slides>
  <Notes>17</Notes>
  <HiddenSlides>0</HiddenSlides>
  <MMClips>13</MMClips>
  <ScaleCrop>false</ScaleCrop>
  <HeadingPairs>
    <vt:vector size="6" baseType="variant">
      <vt:variant>
        <vt:lpstr>已用的字体</vt:lpstr>
      </vt:variant>
      <vt:variant>
        <vt:i4>23</vt:i4>
      </vt:variant>
      <vt:variant>
        <vt:lpstr>主题</vt:lpstr>
      </vt:variant>
      <vt:variant>
        <vt:i4>1</vt:i4>
      </vt:variant>
      <vt:variant>
        <vt:lpstr>幻灯片标题</vt:lpstr>
      </vt:variant>
      <vt:variant>
        <vt:i4>46</vt:i4>
      </vt:variant>
    </vt:vector>
  </HeadingPairs>
  <TitlesOfParts>
    <vt:vector size="70" baseType="lpstr">
      <vt:lpstr>Arial</vt:lpstr>
      <vt:lpstr>宋体</vt:lpstr>
      <vt:lpstr>Wingdings</vt:lpstr>
      <vt:lpstr>微软雅黑</vt:lpstr>
      <vt:lpstr>Impact</vt:lpstr>
      <vt:lpstr>Calibri</vt:lpstr>
      <vt:lpstr>Arial Unicode MS</vt:lpstr>
      <vt:lpstr>汉仪蝶语体简</vt:lpstr>
      <vt:lpstr>Agency FB</vt:lpstr>
      <vt:lpstr>Arial</vt:lpstr>
      <vt:lpstr>Snap ITC</vt:lpstr>
      <vt:lpstr>Century Gothic</vt:lpstr>
      <vt:lpstr>Arial Unicode MS</vt:lpstr>
      <vt:lpstr>Calibri Light</vt:lpstr>
      <vt:lpstr>Times New Roman</vt:lpstr>
      <vt:lpstr>Neris Thin</vt:lpstr>
      <vt:lpstr>DotumChe</vt:lpstr>
      <vt:lpstr>Verdana</vt:lpstr>
      <vt:lpstr>Playbill</vt:lpstr>
      <vt:lpstr>Gabriola</vt:lpstr>
      <vt:lpstr>Oswald</vt:lpstr>
      <vt:lpstr>魂心</vt:lpstr>
      <vt:lpstr>Malgun Gothic</vt:lpstr>
      <vt:lpstr>Office 主题</vt:lpstr>
      <vt:lpstr>PowerPoint 演示文稿</vt:lpstr>
      <vt:lpstr>目录</vt:lpstr>
      <vt:lpstr>国家政策解读</vt:lpstr>
      <vt:lpstr>平安校园现状</vt:lpstr>
      <vt:lpstr>校园用户需求</vt:lpstr>
      <vt:lpstr>目录</vt:lpstr>
      <vt:lpstr>PowerPoint 演示文稿</vt:lpstr>
      <vt:lpstr>校园综合安防逻辑图</vt:lpstr>
      <vt:lpstr>目录</vt:lpstr>
      <vt:lpstr>校园综合安防设计目录</vt:lpstr>
      <vt:lpstr>进出管理——访客</vt:lpstr>
      <vt:lpstr>进出管理——师生人脸采集授权</vt:lpstr>
      <vt:lpstr>进出管理——师生</vt:lpstr>
      <vt:lpstr>进出管理——师生</vt:lpstr>
      <vt:lpstr>进出管理——车辆</vt:lpstr>
      <vt:lpstr>进出管理—车辆</vt:lpstr>
      <vt:lpstr>视频巡逻</vt:lpstr>
      <vt:lpstr>楼梯拥挤防范</vt:lpstr>
      <vt:lpstr>一键报警</vt:lpstr>
      <vt:lpstr>阳光厨房</vt:lpstr>
      <vt:lpstr>地图巡查</vt:lpstr>
      <vt:lpstr>周界防范——智能警戒筒机模式</vt:lpstr>
      <vt:lpstr>宿舍管理</vt:lpstr>
      <vt:lpstr>宿舍管理平台功能</vt:lpstr>
      <vt:lpstr>事件处置</vt:lpstr>
      <vt:lpstr>目录</vt:lpstr>
      <vt:lpstr>视频联网</vt:lpstr>
      <vt:lpstr>报警联网</vt:lpstr>
      <vt:lpstr>校车联网</vt:lpstr>
      <vt:lpstr>指挥中心</vt:lpstr>
      <vt:lpstr>联网平台|可视化监管 </vt:lpstr>
      <vt:lpstr>联网平台|校车联网</vt:lpstr>
      <vt:lpstr>目录</vt:lpstr>
      <vt:lpstr>警戒相机</vt:lpstr>
      <vt:lpstr>PowerPoint 演示文稿</vt:lpstr>
      <vt:lpstr>明眸人脸识别</vt:lpstr>
      <vt:lpstr>人脸分析服务器</vt:lpstr>
      <vt:lpstr>超脑</vt:lpstr>
      <vt:lpstr>目录</vt:lpstr>
      <vt:lpstr>杭二中</vt:lpstr>
      <vt:lpstr>杭十四中</vt:lpstr>
      <vt:lpstr>晋安区报警联网</vt:lpstr>
      <vt:lpstr>旬邑县教育局联网</vt:lpstr>
      <vt:lpstr>历城校车</vt:lpstr>
      <vt:lpstr>广州中小学“阳光厨房” </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谷芳军</dc:creator>
  <cp:lastModifiedBy>Kevin</cp:lastModifiedBy>
  <cp:revision>2</cp:revision>
  <dcterms:created xsi:type="dcterms:W3CDTF">2019-03-18T10:13:00Z</dcterms:created>
  <dcterms:modified xsi:type="dcterms:W3CDTF">2019-12-29T21:57:06Z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2052-11.8.2.8053</vt:lpwstr>
  </property>
</Properties>
</file>