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62" r:id="rId2"/>
    <p:sldId id="511" r:id="rId3"/>
    <p:sldId id="302" r:id="rId4"/>
    <p:sldId id="294" r:id="rId5"/>
    <p:sldId id="343" r:id="rId6"/>
    <p:sldId id="1863" r:id="rId7"/>
    <p:sldId id="3219" r:id="rId8"/>
    <p:sldId id="510" r:id="rId9"/>
    <p:sldId id="3238" r:id="rId10"/>
    <p:sldId id="1865" r:id="rId11"/>
    <p:sldId id="3223" r:id="rId12"/>
    <p:sldId id="3222" r:id="rId13"/>
    <p:sldId id="3235" r:id="rId14"/>
    <p:sldId id="3220" r:id="rId15"/>
    <p:sldId id="3224" r:id="rId16"/>
    <p:sldId id="515" r:id="rId17"/>
    <p:sldId id="304" r:id="rId18"/>
    <p:sldId id="3249" r:id="rId19"/>
    <p:sldId id="3250" r:id="rId20"/>
    <p:sldId id="497" r:id="rId21"/>
    <p:sldId id="533" r:id="rId22"/>
    <p:sldId id="500" r:id="rId23"/>
    <p:sldId id="3229" r:id="rId24"/>
    <p:sldId id="522" r:id="rId25"/>
    <p:sldId id="3239" r:id="rId26"/>
    <p:sldId id="3240" r:id="rId27"/>
    <p:sldId id="3241" r:id="rId28"/>
    <p:sldId id="3242" r:id="rId29"/>
    <p:sldId id="3243" r:id="rId30"/>
    <p:sldId id="3244" r:id="rId31"/>
    <p:sldId id="3236" r:id="rId32"/>
    <p:sldId id="493" r:id="rId33"/>
    <p:sldId id="494" r:id="rId34"/>
    <p:sldId id="3246" r:id="rId3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9860"/>
    <a:srgbClr val="009242"/>
    <a:srgbClr val="00B050"/>
    <a:srgbClr val="FFFFFF"/>
    <a:srgbClr val="15AE6C"/>
    <a:srgbClr val="0DB053"/>
    <a:srgbClr val="FFFAF4"/>
    <a:srgbClr val="4772B6"/>
    <a:srgbClr val="4870B6"/>
    <a:srgbClr val="E2E0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51" autoAdjust="0"/>
    <p:restoredTop sz="87084" autoAdjust="0"/>
  </p:normalViewPr>
  <p:slideViewPr>
    <p:cSldViewPr snapToGrid="0" snapToObjects="1">
      <p:cViewPr varScale="1">
        <p:scale>
          <a:sx n="136" d="100"/>
          <a:sy n="136" d="100"/>
        </p:scale>
        <p:origin x="948" y="13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013EC4-DBE9-4114-BBA4-BABEAAD5AA2B}" type="datetimeFigureOut">
              <a:rPr lang="zh-CN" altLang="en-US" smtClean="0"/>
              <a:t>2019/8/14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65021B-BC02-4FB5-BAEF-0370B1AF11C0}" type="slidenum">
              <a:rPr lang="zh-CN" altLang="en-US" smtClean="0"/>
              <a:t>‹#›</a:t>
            </a:fld>
            <a:endParaRPr lang="zh-CN" altLang="en-US"/>
          </a:p>
        </p:txBody>
      </p:sp>
    </p:spTree>
    <p:extLst>
      <p:ext uri="{BB962C8B-B14F-4D97-AF65-F5344CB8AC3E}">
        <p14:creationId xmlns:p14="http://schemas.microsoft.com/office/powerpoint/2010/main" val="6382536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背景</a:t>
            </a:r>
            <a:r>
              <a:rPr lang="en-US" altLang="zh-CN" dirty="0" smtClean="0"/>
              <a:t>2</a:t>
            </a:r>
            <a:r>
              <a:rPr lang="zh-CN" altLang="en-US" dirty="0" smtClean="0"/>
              <a:t>分钟；数字校园</a:t>
            </a:r>
            <a:r>
              <a:rPr lang="en-US" altLang="zh-CN" dirty="0" smtClean="0"/>
              <a:t>10</a:t>
            </a:r>
            <a:r>
              <a:rPr lang="zh-CN" altLang="en-US" dirty="0" smtClean="0"/>
              <a:t>分钟；各场景</a:t>
            </a:r>
            <a:r>
              <a:rPr lang="en-US" altLang="zh-CN" dirty="0" smtClean="0"/>
              <a:t>10</a:t>
            </a:r>
            <a:r>
              <a:rPr lang="zh-CN" altLang="en-US" dirty="0" smtClean="0"/>
              <a:t>分钟，案例</a:t>
            </a:r>
            <a:r>
              <a:rPr lang="en-US" altLang="zh-CN" dirty="0" smtClean="0"/>
              <a:t>3</a:t>
            </a:r>
            <a:r>
              <a:rPr lang="zh-CN" altLang="en-US" dirty="0" smtClean="0"/>
              <a:t>分钟 合计</a:t>
            </a:r>
            <a:r>
              <a:rPr lang="en-US" altLang="zh-CN" dirty="0" smtClean="0"/>
              <a:t>25</a:t>
            </a:r>
            <a:r>
              <a:rPr lang="zh-CN" altLang="en-US" dirty="0" smtClean="0"/>
              <a:t>分钟</a:t>
            </a:r>
            <a:endParaRPr lang="zh-CN" altLang="en-US" dirty="0"/>
          </a:p>
        </p:txBody>
      </p:sp>
      <p:sp>
        <p:nvSpPr>
          <p:cNvPr id="4" name="灯片编号占位符 3"/>
          <p:cNvSpPr>
            <a:spLocks noGrp="1"/>
          </p:cNvSpPr>
          <p:nvPr>
            <p:ph type="sldNum" sz="quarter" idx="10"/>
          </p:nvPr>
        </p:nvSpPr>
        <p:spPr/>
        <p:txBody>
          <a:bodyPr/>
          <a:lstStyle/>
          <a:p>
            <a:fld id="{4065021B-BC02-4FB5-BAEF-0370B1AF11C0}" type="slidenum">
              <a:rPr lang="zh-CN" altLang="en-US" smtClean="0"/>
              <a:t>2</a:t>
            </a:fld>
            <a:endParaRPr lang="zh-CN" altLang="en-US"/>
          </a:p>
        </p:txBody>
      </p:sp>
    </p:spTree>
    <p:extLst>
      <p:ext uri="{BB962C8B-B14F-4D97-AF65-F5344CB8AC3E}">
        <p14:creationId xmlns:p14="http://schemas.microsoft.com/office/powerpoint/2010/main" val="2695705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mtClean="0"/>
              <a:t>教育信息化已经成为国家战略，基于互联网模式下的教育</a:t>
            </a:r>
            <a:endParaRPr lang="zh-CN" altLang="en-US"/>
          </a:p>
        </p:txBody>
      </p:sp>
      <p:sp>
        <p:nvSpPr>
          <p:cNvPr id="4" name="灯片编号占位符 3"/>
          <p:cNvSpPr>
            <a:spLocks noGrp="1"/>
          </p:cNvSpPr>
          <p:nvPr>
            <p:ph type="sldNum" sz="quarter" idx="10"/>
          </p:nvPr>
        </p:nvSpPr>
        <p:spPr/>
        <p:txBody>
          <a:bodyPr/>
          <a:lstStyle/>
          <a:p>
            <a:fld id="{4065021B-BC02-4FB5-BAEF-0370B1AF11C0}" type="slidenum">
              <a:rPr lang="zh-CN" altLang="en-US" smtClean="0"/>
              <a:t>3</a:t>
            </a:fld>
            <a:endParaRPr lang="zh-CN" altLang="en-US"/>
          </a:p>
        </p:txBody>
      </p:sp>
    </p:spTree>
    <p:extLst>
      <p:ext uri="{BB962C8B-B14F-4D97-AF65-F5344CB8AC3E}">
        <p14:creationId xmlns:p14="http://schemas.microsoft.com/office/powerpoint/2010/main" val="1235526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065021B-BC02-4FB5-BAEF-0370B1AF11C0}" type="slidenum">
              <a:rPr lang="zh-CN" altLang="en-US" smtClean="0"/>
              <a:t>7</a:t>
            </a:fld>
            <a:endParaRPr lang="zh-CN" altLang="en-US"/>
          </a:p>
        </p:txBody>
      </p:sp>
    </p:spTree>
    <p:extLst>
      <p:ext uri="{BB962C8B-B14F-4D97-AF65-F5344CB8AC3E}">
        <p14:creationId xmlns:p14="http://schemas.microsoft.com/office/powerpoint/2010/main" val="4076424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B4995C2-5CAE-4106-BD03-9E530E3665DD}" type="slidenum">
              <a:rPr lang="zh-CN" altLang="en-US" smtClean="0"/>
              <a:t>8</a:t>
            </a:fld>
            <a:endParaRPr lang="zh-CN" altLang="en-US"/>
          </a:p>
        </p:txBody>
      </p:sp>
    </p:spTree>
    <p:extLst>
      <p:ext uri="{BB962C8B-B14F-4D97-AF65-F5344CB8AC3E}">
        <p14:creationId xmlns:p14="http://schemas.microsoft.com/office/powerpoint/2010/main" val="3826196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065021B-BC02-4FB5-BAEF-0370B1AF11C0}" type="slidenum">
              <a:rPr lang="zh-CN" altLang="en-US" smtClean="0"/>
              <a:t>17</a:t>
            </a:fld>
            <a:endParaRPr lang="zh-CN" altLang="en-US"/>
          </a:p>
        </p:txBody>
      </p:sp>
    </p:spTree>
    <p:extLst>
      <p:ext uri="{BB962C8B-B14F-4D97-AF65-F5344CB8AC3E}">
        <p14:creationId xmlns:p14="http://schemas.microsoft.com/office/powerpoint/2010/main" val="2839414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065021B-BC02-4FB5-BAEF-0370B1AF11C0}" type="slidenum">
              <a:rPr lang="zh-CN" altLang="en-US" smtClean="0"/>
              <a:t>18</a:t>
            </a:fld>
            <a:endParaRPr lang="zh-CN" altLang="en-US"/>
          </a:p>
        </p:txBody>
      </p:sp>
    </p:spTree>
    <p:extLst>
      <p:ext uri="{BB962C8B-B14F-4D97-AF65-F5344CB8AC3E}">
        <p14:creationId xmlns:p14="http://schemas.microsoft.com/office/powerpoint/2010/main" val="1336867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065021B-BC02-4FB5-BAEF-0370B1AF11C0}" type="slidenum">
              <a:rPr lang="zh-CN" altLang="en-US" smtClean="0"/>
              <a:t>19</a:t>
            </a:fld>
            <a:endParaRPr lang="zh-CN" altLang="en-US"/>
          </a:p>
        </p:txBody>
      </p:sp>
    </p:spTree>
    <p:extLst>
      <p:ext uri="{BB962C8B-B14F-4D97-AF65-F5344CB8AC3E}">
        <p14:creationId xmlns:p14="http://schemas.microsoft.com/office/powerpoint/2010/main" val="2872411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065021B-BC02-4FB5-BAEF-0370B1AF11C0}" type="slidenum">
              <a:rPr lang="zh-CN" altLang="en-US" smtClean="0"/>
              <a:t>34</a:t>
            </a:fld>
            <a:endParaRPr lang="zh-CN" altLang="en-US"/>
          </a:p>
        </p:txBody>
      </p:sp>
    </p:spTree>
    <p:extLst>
      <p:ext uri="{BB962C8B-B14F-4D97-AF65-F5344CB8AC3E}">
        <p14:creationId xmlns:p14="http://schemas.microsoft.com/office/powerpoint/2010/main" val="4001938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D99E17B-B564-9A47-8539-88EE246D3EBA}"/>
              </a:ext>
            </a:extLst>
          </p:cNvPr>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a:extLst>
              <a:ext uri="{FF2B5EF4-FFF2-40B4-BE49-F238E27FC236}">
                <a16:creationId xmlns:a16="http://schemas.microsoft.com/office/drawing/2014/main" id="{965215E2-1F57-D44B-9B17-B8347BA27A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a:extLst>
              <a:ext uri="{FF2B5EF4-FFF2-40B4-BE49-F238E27FC236}">
                <a16:creationId xmlns:a16="http://schemas.microsoft.com/office/drawing/2014/main" id="{02D295B2-1A2F-294A-882C-852435F0F705}"/>
              </a:ext>
            </a:extLst>
          </p:cNvPr>
          <p:cNvSpPr>
            <a:spLocks noGrp="1"/>
          </p:cNvSpPr>
          <p:nvPr>
            <p:ph type="dt" sz="half" idx="10"/>
          </p:nvPr>
        </p:nvSpPr>
        <p:spPr/>
        <p:txBody>
          <a:bodyPr/>
          <a:lstStyle/>
          <a:p>
            <a:fld id="{FE5D45CD-7644-3543-A1EF-05EDE0E71617}" type="datetimeFigureOut">
              <a:rPr kumimoji="1" lang="zh-CN" altLang="en-US" smtClean="0"/>
              <a:t>2019/8/14</a:t>
            </a:fld>
            <a:endParaRPr kumimoji="1" lang="zh-CN" altLang="en-US"/>
          </a:p>
        </p:txBody>
      </p:sp>
      <p:sp>
        <p:nvSpPr>
          <p:cNvPr id="5" name="页脚占位符 4">
            <a:extLst>
              <a:ext uri="{FF2B5EF4-FFF2-40B4-BE49-F238E27FC236}">
                <a16:creationId xmlns:a16="http://schemas.microsoft.com/office/drawing/2014/main" id="{7DADC662-0E08-2D49-9D5A-94BD46B16910}"/>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B57A1535-837C-DC48-B822-B56A9CC74A75}"/>
              </a:ext>
            </a:extLst>
          </p:cNvPr>
          <p:cNvSpPr>
            <a:spLocks noGrp="1"/>
          </p:cNvSpPr>
          <p:nvPr>
            <p:ph type="sldNum" sz="quarter" idx="12"/>
          </p:nvPr>
        </p:nvSpPr>
        <p:spPr/>
        <p:txBody>
          <a:bodyPr/>
          <a:lstStyle/>
          <a:p>
            <a:fld id="{D2B5F4D1-5267-3B45-9100-1277E1FC4317}" type="slidenum">
              <a:rPr kumimoji="1" lang="zh-CN" altLang="en-US" smtClean="0"/>
              <a:t>‹#›</a:t>
            </a:fld>
            <a:endParaRPr kumimoji="1" lang="zh-CN" altLang="en-US"/>
          </a:p>
        </p:txBody>
      </p:sp>
    </p:spTree>
    <p:extLst>
      <p:ext uri="{BB962C8B-B14F-4D97-AF65-F5344CB8AC3E}">
        <p14:creationId xmlns:p14="http://schemas.microsoft.com/office/powerpoint/2010/main" val="4271753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D441CA-9927-C748-BA15-3D243E62279F}"/>
              </a:ext>
            </a:extLst>
          </p:cNvPr>
          <p:cNvSpPr>
            <a:spLocks noGrp="1"/>
          </p:cNvSpPr>
          <p:nvPr>
            <p:ph type="title"/>
          </p:nvPr>
        </p:nvSpPr>
        <p:spPr/>
        <p:txBody>
          <a:bodyPr/>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DDDECC94-BB53-3C4E-8A0D-CE244EC12856}"/>
              </a:ext>
            </a:extLst>
          </p:cNvPr>
          <p:cNvSpPr>
            <a:spLocks noGrp="1"/>
          </p:cNvSpPr>
          <p:nvPr>
            <p:ph type="body" orient="vert" idx="1"/>
          </p:nvPr>
        </p:nvSpPr>
        <p:spPr/>
        <p:txBody>
          <a:bodyPr vert="eaVert"/>
          <a:lstStyle/>
          <a:p>
            <a:r>
              <a:rPr kumimoji="1" lang="zh-CN" altLang="en-US"/>
              <a:t>编辑母版文本样式
第二级
第三级
第四级
第五级</a:t>
            </a:r>
          </a:p>
        </p:txBody>
      </p:sp>
      <p:sp>
        <p:nvSpPr>
          <p:cNvPr id="4" name="日期占位符 3">
            <a:extLst>
              <a:ext uri="{FF2B5EF4-FFF2-40B4-BE49-F238E27FC236}">
                <a16:creationId xmlns:a16="http://schemas.microsoft.com/office/drawing/2014/main" id="{80FF5712-4CE6-F141-86C6-3647DE5C5E52}"/>
              </a:ext>
            </a:extLst>
          </p:cNvPr>
          <p:cNvSpPr>
            <a:spLocks noGrp="1"/>
          </p:cNvSpPr>
          <p:nvPr>
            <p:ph type="dt" sz="half" idx="10"/>
          </p:nvPr>
        </p:nvSpPr>
        <p:spPr/>
        <p:txBody>
          <a:bodyPr/>
          <a:lstStyle/>
          <a:p>
            <a:fld id="{FE5D45CD-7644-3543-A1EF-05EDE0E71617}" type="datetimeFigureOut">
              <a:rPr kumimoji="1" lang="zh-CN" altLang="en-US" smtClean="0"/>
              <a:t>2019/8/14</a:t>
            </a:fld>
            <a:endParaRPr kumimoji="1" lang="zh-CN" altLang="en-US"/>
          </a:p>
        </p:txBody>
      </p:sp>
      <p:sp>
        <p:nvSpPr>
          <p:cNvPr id="5" name="页脚占位符 4">
            <a:extLst>
              <a:ext uri="{FF2B5EF4-FFF2-40B4-BE49-F238E27FC236}">
                <a16:creationId xmlns:a16="http://schemas.microsoft.com/office/drawing/2014/main" id="{4C076D64-E404-A546-93A9-0754E8E66C52}"/>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FF02F304-34D0-B149-B9FB-8F244367AA99}"/>
              </a:ext>
            </a:extLst>
          </p:cNvPr>
          <p:cNvSpPr>
            <a:spLocks noGrp="1"/>
          </p:cNvSpPr>
          <p:nvPr>
            <p:ph type="sldNum" sz="quarter" idx="12"/>
          </p:nvPr>
        </p:nvSpPr>
        <p:spPr/>
        <p:txBody>
          <a:bodyPr/>
          <a:lstStyle/>
          <a:p>
            <a:fld id="{D2B5F4D1-5267-3B45-9100-1277E1FC4317}" type="slidenum">
              <a:rPr kumimoji="1" lang="zh-CN" altLang="en-US" smtClean="0"/>
              <a:t>‹#›</a:t>
            </a:fld>
            <a:endParaRPr kumimoji="1" lang="zh-CN" altLang="en-US"/>
          </a:p>
        </p:txBody>
      </p:sp>
    </p:spTree>
    <p:extLst>
      <p:ext uri="{BB962C8B-B14F-4D97-AF65-F5344CB8AC3E}">
        <p14:creationId xmlns:p14="http://schemas.microsoft.com/office/powerpoint/2010/main" val="739658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AC09BA0-545F-CD4D-A5A9-692443C7E6C9}"/>
              </a:ext>
            </a:extLst>
          </p:cNvPr>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字占位符 2">
            <a:extLst>
              <a:ext uri="{FF2B5EF4-FFF2-40B4-BE49-F238E27FC236}">
                <a16:creationId xmlns:a16="http://schemas.microsoft.com/office/drawing/2014/main" id="{23ED225A-1753-8D40-B261-13237DC335AD}"/>
              </a:ext>
            </a:extLst>
          </p:cNvPr>
          <p:cNvSpPr>
            <a:spLocks noGrp="1"/>
          </p:cNvSpPr>
          <p:nvPr>
            <p:ph type="body" orient="vert" idx="1"/>
          </p:nvPr>
        </p:nvSpPr>
        <p:spPr>
          <a:xfrm>
            <a:off x="838200" y="365125"/>
            <a:ext cx="7734300" cy="5811838"/>
          </a:xfrm>
        </p:spPr>
        <p:txBody>
          <a:bodyPr vert="eaVert"/>
          <a:lstStyle/>
          <a:p>
            <a:r>
              <a:rPr kumimoji="1" lang="zh-CN" altLang="en-US"/>
              <a:t>编辑母版文本样式
第二级
第三级
第四级
第五级</a:t>
            </a:r>
          </a:p>
        </p:txBody>
      </p:sp>
      <p:sp>
        <p:nvSpPr>
          <p:cNvPr id="4" name="日期占位符 3">
            <a:extLst>
              <a:ext uri="{FF2B5EF4-FFF2-40B4-BE49-F238E27FC236}">
                <a16:creationId xmlns:a16="http://schemas.microsoft.com/office/drawing/2014/main" id="{CBC49BD8-D7A6-3941-8BBC-CA95019E5665}"/>
              </a:ext>
            </a:extLst>
          </p:cNvPr>
          <p:cNvSpPr>
            <a:spLocks noGrp="1"/>
          </p:cNvSpPr>
          <p:nvPr>
            <p:ph type="dt" sz="half" idx="10"/>
          </p:nvPr>
        </p:nvSpPr>
        <p:spPr/>
        <p:txBody>
          <a:bodyPr/>
          <a:lstStyle/>
          <a:p>
            <a:fld id="{FE5D45CD-7644-3543-A1EF-05EDE0E71617}" type="datetimeFigureOut">
              <a:rPr kumimoji="1" lang="zh-CN" altLang="en-US" smtClean="0"/>
              <a:t>2019/8/14</a:t>
            </a:fld>
            <a:endParaRPr kumimoji="1" lang="zh-CN" altLang="en-US"/>
          </a:p>
        </p:txBody>
      </p:sp>
      <p:sp>
        <p:nvSpPr>
          <p:cNvPr id="5" name="页脚占位符 4">
            <a:extLst>
              <a:ext uri="{FF2B5EF4-FFF2-40B4-BE49-F238E27FC236}">
                <a16:creationId xmlns:a16="http://schemas.microsoft.com/office/drawing/2014/main" id="{E3173590-1336-0B49-AE27-6EE94568D499}"/>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A0EB459E-BD37-7B42-84D0-7D753E6DEA16}"/>
              </a:ext>
            </a:extLst>
          </p:cNvPr>
          <p:cNvSpPr>
            <a:spLocks noGrp="1"/>
          </p:cNvSpPr>
          <p:nvPr>
            <p:ph type="sldNum" sz="quarter" idx="12"/>
          </p:nvPr>
        </p:nvSpPr>
        <p:spPr/>
        <p:txBody>
          <a:bodyPr/>
          <a:lstStyle/>
          <a:p>
            <a:fld id="{D2B5F4D1-5267-3B45-9100-1277E1FC4317}" type="slidenum">
              <a:rPr kumimoji="1" lang="zh-CN" altLang="en-US" smtClean="0"/>
              <a:t>‹#›</a:t>
            </a:fld>
            <a:endParaRPr kumimoji="1" lang="zh-CN" altLang="en-US"/>
          </a:p>
        </p:txBody>
      </p:sp>
    </p:spTree>
    <p:extLst>
      <p:ext uri="{BB962C8B-B14F-4D97-AF65-F5344CB8AC3E}">
        <p14:creationId xmlns:p14="http://schemas.microsoft.com/office/powerpoint/2010/main" val="31019096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和内容">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A82578A-95B9-4283-B74C-38AF6138301C}"/>
              </a:ext>
            </a:extLst>
          </p:cNvPr>
          <p:cNvSpPr/>
          <p:nvPr userDrawn="1"/>
        </p:nvSpPr>
        <p:spPr>
          <a:xfrm>
            <a:off x="0" y="633644"/>
            <a:ext cx="159971" cy="417066"/>
          </a:xfrm>
          <a:prstGeom prst="re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lIns="68558" tIns="34279" rIns="68558" bIns="34279" rtlCol="0" anchor="ctr"/>
          <a:lstStyle/>
          <a:p>
            <a:pPr algn="ctr" defTabSz="685505"/>
            <a:endParaRPr lang="zh-CN" altLang="en-US" sz="1400">
              <a:solidFill>
                <a:srgbClr val="E7E6E6">
                  <a:lumMod val="50000"/>
                </a:srgbClr>
              </a:solidFill>
              <a:latin typeface="Arial" panose="020B0604020202020204" pitchFamily="34" charset="0"/>
              <a:ea typeface="微软雅黑" panose="020B0503020204020204" pitchFamily="34" charset="-122"/>
              <a:cs typeface="+mn-ea"/>
              <a:sym typeface="Arial" panose="020B0604020202020204" pitchFamily="34" charset="0"/>
            </a:endParaRPr>
          </a:p>
        </p:txBody>
      </p:sp>
    </p:spTree>
    <p:extLst>
      <p:ext uri="{BB962C8B-B14F-4D97-AF65-F5344CB8AC3E}">
        <p14:creationId xmlns:p14="http://schemas.microsoft.com/office/powerpoint/2010/main" val="21201595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内容页">
    <p:spTree>
      <p:nvGrpSpPr>
        <p:cNvPr id="1" name=""/>
        <p:cNvGrpSpPr/>
        <p:nvPr/>
      </p:nvGrpSpPr>
      <p:grpSpPr>
        <a:xfrm>
          <a:off x="0" y="0"/>
          <a:ext cx="0" cy="0"/>
          <a:chOff x="0" y="0"/>
          <a:chExt cx="0" cy="0"/>
        </a:xfrm>
      </p:grpSpPr>
      <p:pic>
        <p:nvPicPr>
          <p:cNvPr id="69" name="Page.png" descr="Page.png"/>
          <p:cNvPicPr>
            <a:picLocks noChangeAspect="1"/>
          </p:cNvPicPr>
          <p:nvPr/>
        </p:nvPicPr>
        <p:blipFill>
          <a:blip r:embed="rId2">
            <a:extLst/>
          </a:blip>
          <a:stretch>
            <a:fillRect/>
          </a:stretch>
        </p:blipFill>
        <p:spPr>
          <a:xfrm>
            <a:off x="0" y="0"/>
            <a:ext cx="12192000" cy="6858000"/>
          </a:xfrm>
          <a:prstGeom prst="rect">
            <a:avLst/>
          </a:prstGeom>
          <a:ln w="12700">
            <a:miter lim="400000"/>
          </a:ln>
        </p:spPr>
      </p:pic>
      <p:sp>
        <p:nvSpPr>
          <p:cNvPr id="70" name="矩形"/>
          <p:cNvSpPr/>
          <p:nvPr/>
        </p:nvSpPr>
        <p:spPr>
          <a:xfrm>
            <a:off x="-5259" y="6543146"/>
            <a:ext cx="12192001" cy="14916"/>
          </a:xfrm>
          <a:prstGeom prst="rect">
            <a:avLst/>
          </a:prstGeom>
          <a:solidFill>
            <a:srgbClr val="000000">
              <a:alpha val="5000"/>
            </a:srgbClr>
          </a:solidFill>
          <a:ln w="12700">
            <a:miter lim="400000"/>
          </a:ln>
        </p:spPr>
        <p:txBody>
          <a:bodyPr lIns="25400" tIns="25400" rIns="25400" bIns="25400" anchor="ctr"/>
          <a:lstStyle/>
          <a:p>
            <a:pPr>
              <a:defRPr sz="1800">
                <a:solidFill>
                  <a:srgbClr val="FFFFFF"/>
                </a:solidFill>
                <a:latin typeface="Helvetica Neue Medium"/>
                <a:ea typeface="Helvetica Neue Medium"/>
                <a:cs typeface="Helvetica Neue Medium"/>
                <a:sym typeface="Helvetica Neue Medium"/>
              </a:defRPr>
            </a:pPr>
            <a:endParaRPr sz="900"/>
          </a:p>
        </p:txBody>
      </p:sp>
      <p:sp>
        <p:nvSpPr>
          <p:cNvPr id="71" name="幻灯片编号"/>
          <p:cNvSpPr txBox="1">
            <a:spLocks noGrp="1"/>
          </p:cNvSpPr>
          <p:nvPr>
            <p:ph type="sldNum" sz="quarter" idx="2"/>
          </p:nvPr>
        </p:nvSpPr>
        <p:spPr>
          <a:xfrm>
            <a:off x="0" y="6586256"/>
            <a:ext cx="12192001" cy="234951"/>
          </a:xfrm>
          <a:prstGeom prst="rect">
            <a:avLst/>
          </a:prstGeom>
        </p:spPr>
        <p:txBody>
          <a:bodyPr/>
          <a:lstStyle/>
          <a:p>
            <a:fld id="{86CB4B4D-7CA3-9044-876B-883B54F8677D}" type="slidenum">
              <a:t>‹#›</a:t>
            </a:fld>
            <a:endParaRPr/>
          </a:p>
        </p:txBody>
      </p:sp>
      <p:sp>
        <p:nvSpPr>
          <p:cNvPr id="72" name="正文级别 1…"/>
          <p:cNvSpPr txBox="1">
            <a:spLocks noGrp="1"/>
          </p:cNvSpPr>
          <p:nvPr>
            <p:ph type="body" idx="1"/>
          </p:nvPr>
        </p:nvSpPr>
        <p:spPr>
          <a:xfrm>
            <a:off x="730964" y="2432910"/>
            <a:ext cx="10736423" cy="3809140"/>
          </a:xfrm>
          <a:prstGeom prst="rect">
            <a:avLst/>
          </a:prstGeom>
        </p:spPr>
        <p:txBody>
          <a:bodyPr/>
          <a:lstStyle>
            <a:lvl1pPr marL="224590" indent="-224590">
              <a:lnSpc>
                <a:spcPct val="100000"/>
              </a:lnSpc>
              <a:spcBef>
                <a:spcPts val="1250"/>
              </a:spcBef>
              <a:defRPr sz="1800">
                <a:solidFill>
                  <a:srgbClr val="303337"/>
                </a:solidFill>
              </a:defRPr>
            </a:lvl1pPr>
            <a:lvl2pPr marL="529389" indent="-224589">
              <a:lnSpc>
                <a:spcPct val="100000"/>
              </a:lnSpc>
              <a:spcBef>
                <a:spcPts val="1250"/>
              </a:spcBef>
              <a:defRPr sz="1800">
                <a:solidFill>
                  <a:srgbClr val="303337"/>
                </a:solidFill>
              </a:defRPr>
            </a:lvl2pPr>
            <a:lvl3pPr marL="834189" indent="-224589">
              <a:lnSpc>
                <a:spcPct val="100000"/>
              </a:lnSpc>
              <a:spcBef>
                <a:spcPts val="1250"/>
              </a:spcBef>
              <a:defRPr sz="1800">
                <a:solidFill>
                  <a:srgbClr val="303337"/>
                </a:solidFill>
              </a:defRPr>
            </a:lvl3pPr>
            <a:lvl4pPr marL="1138989" indent="-224589">
              <a:lnSpc>
                <a:spcPct val="100000"/>
              </a:lnSpc>
              <a:spcBef>
                <a:spcPts val="1250"/>
              </a:spcBef>
              <a:defRPr sz="1800">
                <a:solidFill>
                  <a:srgbClr val="303337"/>
                </a:solidFill>
              </a:defRPr>
            </a:lvl4pPr>
            <a:lvl5pPr marL="1443789" indent="-224589">
              <a:lnSpc>
                <a:spcPct val="100000"/>
              </a:lnSpc>
              <a:spcBef>
                <a:spcPts val="1250"/>
              </a:spcBef>
              <a:defRPr sz="1800">
                <a:solidFill>
                  <a:srgbClr val="303337"/>
                </a:solidFill>
              </a:defRPr>
            </a:lvl5pPr>
          </a:lstStyle>
          <a:p>
            <a:r>
              <a:t>正文级别 1</a:t>
            </a:r>
          </a:p>
          <a:p>
            <a:pPr lvl="1"/>
            <a:r>
              <a:t>正文级别 2</a:t>
            </a:r>
          </a:p>
          <a:p>
            <a:pPr lvl="2"/>
            <a:r>
              <a:t>正文级别 3</a:t>
            </a:r>
          </a:p>
          <a:p>
            <a:pPr lvl="3"/>
            <a:r>
              <a:t>正文级别 4</a:t>
            </a:r>
          </a:p>
          <a:p>
            <a:pPr lvl="4"/>
            <a:r>
              <a:t>正文级别 5</a:t>
            </a:r>
          </a:p>
        </p:txBody>
      </p:sp>
      <p:sp>
        <p:nvSpPr>
          <p:cNvPr id="73" name="标题文本"/>
          <p:cNvSpPr txBox="1">
            <a:spLocks noGrp="1"/>
          </p:cNvSpPr>
          <p:nvPr>
            <p:ph type="title"/>
          </p:nvPr>
        </p:nvSpPr>
        <p:spPr>
          <a:xfrm>
            <a:off x="727789" y="180777"/>
            <a:ext cx="10736423" cy="1017720"/>
          </a:xfrm>
          <a:prstGeom prst="rect">
            <a:avLst/>
          </a:prstGeom>
        </p:spPr>
        <p:txBody>
          <a:bodyPr anchor="b"/>
          <a:lstStyle>
            <a:lvl1pPr algn="l">
              <a:defRPr sz="2600" b="0">
                <a:solidFill>
                  <a:srgbClr val="034FD8"/>
                </a:solidFill>
                <a:latin typeface="Helvetica"/>
                <a:ea typeface="Helvetica"/>
                <a:cs typeface="Helvetica"/>
                <a:sym typeface="Helvetica"/>
              </a:defRPr>
            </a:lvl1pPr>
          </a:lstStyle>
          <a:p>
            <a:r>
              <a:t>标题文本</a:t>
            </a:r>
          </a:p>
        </p:txBody>
      </p:sp>
      <p:sp>
        <p:nvSpPr>
          <p:cNvPr id="74" name="文本"/>
          <p:cNvSpPr txBox="1">
            <a:spLocks noGrp="1"/>
          </p:cNvSpPr>
          <p:nvPr>
            <p:ph type="body" sz="quarter" idx="13"/>
          </p:nvPr>
        </p:nvSpPr>
        <p:spPr>
          <a:xfrm>
            <a:off x="722530" y="1790419"/>
            <a:ext cx="10736424" cy="618631"/>
          </a:xfrm>
          <a:prstGeom prst="rect">
            <a:avLst/>
          </a:prstGeom>
        </p:spPr>
        <p:txBody>
          <a:bodyPr anchor="ctr">
            <a:spAutoFit/>
          </a:bodyPr>
          <a:lstStyle>
            <a:lvl1pPr marL="0" indent="0">
              <a:spcBef>
                <a:spcPts val="0"/>
              </a:spcBef>
              <a:buSzTx/>
              <a:buNone/>
              <a:defRPr sz="3800">
                <a:solidFill>
                  <a:srgbClr val="034FD8"/>
                </a:solidFill>
                <a:latin typeface="Helvetica Light"/>
                <a:sym typeface="Helvetica Light"/>
              </a:defRPr>
            </a:lvl1pPr>
          </a:lstStyle>
          <a:p>
            <a:pPr marL="0" indent="0">
              <a:spcBef>
                <a:spcPts val="0"/>
              </a:spcBef>
              <a:buSzTx/>
              <a:buNone/>
              <a:defRPr sz="3800">
                <a:solidFill>
                  <a:srgbClr val="034FD8"/>
                </a:solidFill>
                <a:latin typeface="Helvetica Light"/>
                <a:ea typeface="Helvetica Light"/>
                <a:cs typeface="Helvetica Light"/>
                <a:sym typeface="Helvetica Light"/>
              </a:defRPr>
            </a:pPr>
            <a:endParaRPr/>
          </a:p>
        </p:txBody>
      </p:sp>
      <p:sp>
        <p:nvSpPr>
          <p:cNvPr id="75" name="Freeform 5"/>
          <p:cNvSpPr/>
          <p:nvPr/>
        </p:nvSpPr>
        <p:spPr>
          <a:xfrm>
            <a:off x="122832" y="6613782"/>
            <a:ext cx="211536" cy="179900"/>
          </a:xfrm>
          <a:custGeom>
            <a:avLst/>
            <a:gdLst/>
            <a:ahLst/>
            <a:cxnLst>
              <a:cxn ang="0">
                <a:pos x="wd2" y="hd2"/>
              </a:cxn>
              <a:cxn ang="5400000">
                <a:pos x="wd2" y="hd2"/>
              </a:cxn>
              <a:cxn ang="10800000">
                <a:pos x="wd2" y="hd2"/>
              </a:cxn>
              <a:cxn ang="16200000">
                <a:pos x="wd2" y="hd2"/>
              </a:cxn>
            </a:cxnLst>
            <a:rect l="0" t="0" r="r" b="b"/>
            <a:pathLst>
              <a:path w="21600" h="21600" extrusionOk="0">
                <a:moveTo>
                  <a:pt x="3230" y="0"/>
                </a:moveTo>
                <a:lnTo>
                  <a:pt x="0" y="21600"/>
                </a:lnTo>
                <a:lnTo>
                  <a:pt x="18370" y="21600"/>
                </a:lnTo>
                <a:lnTo>
                  <a:pt x="21600" y="0"/>
                </a:lnTo>
                <a:lnTo>
                  <a:pt x="3230" y="0"/>
                </a:lnTo>
                <a:close/>
                <a:moveTo>
                  <a:pt x="12343" y="8334"/>
                </a:moveTo>
                <a:lnTo>
                  <a:pt x="10848" y="18595"/>
                </a:lnTo>
                <a:lnTo>
                  <a:pt x="8437" y="18595"/>
                </a:lnTo>
                <a:lnTo>
                  <a:pt x="9932" y="8334"/>
                </a:lnTo>
                <a:lnTo>
                  <a:pt x="6220" y="8334"/>
                </a:lnTo>
                <a:lnTo>
                  <a:pt x="5062" y="6576"/>
                </a:lnTo>
                <a:lnTo>
                  <a:pt x="10173" y="6576"/>
                </a:lnTo>
                <a:lnTo>
                  <a:pt x="10752" y="3005"/>
                </a:lnTo>
                <a:lnTo>
                  <a:pt x="17116" y="8334"/>
                </a:lnTo>
                <a:lnTo>
                  <a:pt x="12343" y="8334"/>
                </a:lnTo>
                <a:close/>
              </a:path>
            </a:pathLst>
          </a:custGeom>
          <a:solidFill>
            <a:srgbClr val="000000">
              <a:alpha val="20000"/>
            </a:srgbClr>
          </a:solidFill>
          <a:ln w="12700">
            <a:miter lim="400000"/>
          </a:ln>
        </p:spPr>
        <p:txBody>
          <a:bodyPr lIns="22860" rIns="22860"/>
          <a:lstStyle/>
          <a:p>
            <a:pPr defTabSz="457200">
              <a:defRPr sz="1800">
                <a:solidFill>
                  <a:srgbClr val="000000"/>
                </a:solidFill>
                <a:latin typeface="Calibri"/>
                <a:ea typeface="Calibri"/>
                <a:cs typeface="Calibri"/>
                <a:sym typeface="Calibri"/>
              </a:defRPr>
            </a:pPr>
            <a:endParaRPr sz="900"/>
          </a:p>
        </p:txBody>
      </p:sp>
    </p:spTree>
    <p:extLst>
      <p:ext uri="{BB962C8B-B14F-4D97-AF65-F5344CB8AC3E}">
        <p14:creationId xmlns:p14="http://schemas.microsoft.com/office/powerpoint/2010/main" val="254710489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AFC963-6E77-8F4F-B23B-A0BD7DCEABBE}"/>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7538601D-9BC2-1C4D-B049-BA5A193B249B}"/>
              </a:ext>
            </a:extLst>
          </p:cNvPr>
          <p:cNvSpPr>
            <a:spLocks noGrp="1"/>
          </p:cNvSpPr>
          <p:nvPr>
            <p:ph idx="1"/>
          </p:nvPr>
        </p:nvSpPr>
        <p:spPr/>
        <p:txBody>
          <a:bodyPr/>
          <a:lstStyle/>
          <a:p>
            <a:r>
              <a:rPr kumimoji="1" lang="zh-CN" altLang="en-US"/>
              <a:t>编辑母版文本样式
第二级
第三级
第四级
第五级</a:t>
            </a:r>
          </a:p>
        </p:txBody>
      </p:sp>
      <p:sp>
        <p:nvSpPr>
          <p:cNvPr id="4" name="日期占位符 3">
            <a:extLst>
              <a:ext uri="{FF2B5EF4-FFF2-40B4-BE49-F238E27FC236}">
                <a16:creationId xmlns:a16="http://schemas.microsoft.com/office/drawing/2014/main" id="{B00BB61A-1653-8141-8E7D-8D77C865867D}"/>
              </a:ext>
            </a:extLst>
          </p:cNvPr>
          <p:cNvSpPr>
            <a:spLocks noGrp="1"/>
          </p:cNvSpPr>
          <p:nvPr>
            <p:ph type="dt" sz="half" idx="10"/>
          </p:nvPr>
        </p:nvSpPr>
        <p:spPr/>
        <p:txBody>
          <a:bodyPr/>
          <a:lstStyle/>
          <a:p>
            <a:fld id="{FE5D45CD-7644-3543-A1EF-05EDE0E71617}" type="datetimeFigureOut">
              <a:rPr kumimoji="1" lang="zh-CN" altLang="en-US" smtClean="0"/>
              <a:t>2019/8/14</a:t>
            </a:fld>
            <a:endParaRPr kumimoji="1" lang="zh-CN" altLang="en-US"/>
          </a:p>
        </p:txBody>
      </p:sp>
      <p:sp>
        <p:nvSpPr>
          <p:cNvPr id="5" name="页脚占位符 4">
            <a:extLst>
              <a:ext uri="{FF2B5EF4-FFF2-40B4-BE49-F238E27FC236}">
                <a16:creationId xmlns:a16="http://schemas.microsoft.com/office/drawing/2014/main" id="{92BE3CB6-83CB-CB43-A773-FF46ACFBBE2C}"/>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F2B65030-B59C-EE4D-B515-A9767BC35954}"/>
              </a:ext>
            </a:extLst>
          </p:cNvPr>
          <p:cNvSpPr>
            <a:spLocks noGrp="1"/>
          </p:cNvSpPr>
          <p:nvPr>
            <p:ph type="sldNum" sz="quarter" idx="12"/>
          </p:nvPr>
        </p:nvSpPr>
        <p:spPr/>
        <p:txBody>
          <a:bodyPr/>
          <a:lstStyle/>
          <a:p>
            <a:fld id="{D2B5F4D1-5267-3B45-9100-1277E1FC4317}" type="slidenum">
              <a:rPr kumimoji="1" lang="zh-CN" altLang="en-US" smtClean="0"/>
              <a:t>‹#›</a:t>
            </a:fld>
            <a:endParaRPr kumimoji="1" lang="zh-CN" altLang="en-US"/>
          </a:p>
        </p:txBody>
      </p:sp>
    </p:spTree>
    <p:extLst>
      <p:ext uri="{BB962C8B-B14F-4D97-AF65-F5344CB8AC3E}">
        <p14:creationId xmlns:p14="http://schemas.microsoft.com/office/powerpoint/2010/main" val="2702394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24B9D8-089F-FC41-B9B3-32DDA7D3E936}"/>
              </a:ext>
            </a:extLst>
          </p:cNvPr>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a:extLst>
              <a:ext uri="{FF2B5EF4-FFF2-40B4-BE49-F238E27FC236}">
                <a16:creationId xmlns:a16="http://schemas.microsoft.com/office/drawing/2014/main" id="{72E60DF2-84F8-7649-8254-39FB952468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kumimoji="1" lang="zh-CN" altLang="en-US"/>
              <a:t>编辑母版文本样式
第二级
第三级
第四级
第五级</a:t>
            </a:r>
          </a:p>
        </p:txBody>
      </p:sp>
      <p:sp>
        <p:nvSpPr>
          <p:cNvPr id="4" name="日期占位符 3">
            <a:extLst>
              <a:ext uri="{FF2B5EF4-FFF2-40B4-BE49-F238E27FC236}">
                <a16:creationId xmlns:a16="http://schemas.microsoft.com/office/drawing/2014/main" id="{C19F4F64-4A8A-6D47-A6DA-82CD68D11545}"/>
              </a:ext>
            </a:extLst>
          </p:cNvPr>
          <p:cNvSpPr>
            <a:spLocks noGrp="1"/>
          </p:cNvSpPr>
          <p:nvPr>
            <p:ph type="dt" sz="half" idx="10"/>
          </p:nvPr>
        </p:nvSpPr>
        <p:spPr/>
        <p:txBody>
          <a:bodyPr/>
          <a:lstStyle/>
          <a:p>
            <a:fld id="{FE5D45CD-7644-3543-A1EF-05EDE0E71617}" type="datetimeFigureOut">
              <a:rPr kumimoji="1" lang="zh-CN" altLang="en-US" smtClean="0"/>
              <a:t>2019/8/14</a:t>
            </a:fld>
            <a:endParaRPr kumimoji="1" lang="zh-CN" altLang="en-US"/>
          </a:p>
        </p:txBody>
      </p:sp>
      <p:sp>
        <p:nvSpPr>
          <p:cNvPr id="5" name="页脚占位符 4">
            <a:extLst>
              <a:ext uri="{FF2B5EF4-FFF2-40B4-BE49-F238E27FC236}">
                <a16:creationId xmlns:a16="http://schemas.microsoft.com/office/drawing/2014/main" id="{9D1C0F9F-289D-D24E-8806-206397D2AC89}"/>
              </a:ext>
            </a:extLst>
          </p:cNvPr>
          <p:cNvSpPr>
            <a:spLocks noGrp="1"/>
          </p:cNvSpPr>
          <p:nvPr>
            <p:ph type="ftr" sz="quarter" idx="11"/>
          </p:nvPr>
        </p:nvSpPr>
        <p:spPr/>
        <p:txBody>
          <a:bodyPr/>
          <a:lstStyle/>
          <a:p>
            <a:endParaRPr kumimoji="1" lang="zh-CN" altLang="en-US"/>
          </a:p>
        </p:txBody>
      </p:sp>
      <p:sp>
        <p:nvSpPr>
          <p:cNvPr id="6" name="灯片编号占位符 5">
            <a:extLst>
              <a:ext uri="{FF2B5EF4-FFF2-40B4-BE49-F238E27FC236}">
                <a16:creationId xmlns:a16="http://schemas.microsoft.com/office/drawing/2014/main" id="{B70E9ECC-021B-384E-8368-A41648888059}"/>
              </a:ext>
            </a:extLst>
          </p:cNvPr>
          <p:cNvSpPr>
            <a:spLocks noGrp="1"/>
          </p:cNvSpPr>
          <p:nvPr>
            <p:ph type="sldNum" sz="quarter" idx="12"/>
          </p:nvPr>
        </p:nvSpPr>
        <p:spPr/>
        <p:txBody>
          <a:bodyPr/>
          <a:lstStyle/>
          <a:p>
            <a:fld id="{D2B5F4D1-5267-3B45-9100-1277E1FC4317}" type="slidenum">
              <a:rPr kumimoji="1" lang="zh-CN" altLang="en-US" smtClean="0"/>
              <a:t>‹#›</a:t>
            </a:fld>
            <a:endParaRPr kumimoji="1" lang="zh-CN" altLang="en-US"/>
          </a:p>
        </p:txBody>
      </p:sp>
    </p:spTree>
    <p:extLst>
      <p:ext uri="{BB962C8B-B14F-4D97-AF65-F5344CB8AC3E}">
        <p14:creationId xmlns:p14="http://schemas.microsoft.com/office/powerpoint/2010/main" val="3433423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0DFE5CC-24B6-ED46-8ADF-1A9E3E424DAD}"/>
              </a:ext>
            </a:extLst>
          </p:cNvPr>
          <p:cNvSpPr>
            <a:spLocks noGrp="1"/>
          </p:cNvSpPr>
          <p:nvPr>
            <p:ph type="title"/>
          </p:nvPr>
        </p:nvSpPr>
        <p:spPr/>
        <p:txBody>
          <a:bodyPr/>
          <a:lstStyle/>
          <a:p>
            <a:r>
              <a:rPr kumimoji="1" lang="zh-CN" altLang="en-US"/>
              <a:t>单击此处编辑母版标题样式</a:t>
            </a:r>
          </a:p>
        </p:txBody>
      </p:sp>
      <p:sp>
        <p:nvSpPr>
          <p:cNvPr id="3" name="内容占位符 2">
            <a:extLst>
              <a:ext uri="{FF2B5EF4-FFF2-40B4-BE49-F238E27FC236}">
                <a16:creationId xmlns:a16="http://schemas.microsoft.com/office/drawing/2014/main" id="{1D270E77-CC59-EC4D-9405-31529FFFCA77}"/>
              </a:ext>
            </a:extLst>
          </p:cNvPr>
          <p:cNvSpPr>
            <a:spLocks noGrp="1"/>
          </p:cNvSpPr>
          <p:nvPr>
            <p:ph sz="half" idx="1"/>
          </p:nvPr>
        </p:nvSpPr>
        <p:spPr>
          <a:xfrm>
            <a:off x="838200" y="1825625"/>
            <a:ext cx="5181600" cy="4351338"/>
          </a:xfrm>
        </p:spPr>
        <p:txBody>
          <a:bodyPr/>
          <a:lstStyle/>
          <a:p>
            <a:r>
              <a:rPr kumimoji="1" lang="zh-CN" altLang="en-US"/>
              <a:t>编辑母版文本样式
第二级
第三级
第四级
第五级</a:t>
            </a:r>
          </a:p>
        </p:txBody>
      </p:sp>
      <p:sp>
        <p:nvSpPr>
          <p:cNvPr id="4" name="内容占位符 3">
            <a:extLst>
              <a:ext uri="{FF2B5EF4-FFF2-40B4-BE49-F238E27FC236}">
                <a16:creationId xmlns:a16="http://schemas.microsoft.com/office/drawing/2014/main" id="{1C33A4E0-E9BC-6F44-8087-9B8778F632E5}"/>
              </a:ext>
            </a:extLst>
          </p:cNvPr>
          <p:cNvSpPr>
            <a:spLocks noGrp="1"/>
          </p:cNvSpPr>
          <p:nvPr>
            <p:ph sz="half" idx="2"/>
          </p:nvPr>
        </p:nvSpPr>
        <p:spPr>
          <a:xfrm>
            <a:off x="6172200" y="1825625"/>
            <a:ext cx="5181600" cy="4351338"/>
          </a:xfrm>
        </p:spPr>
        <p:txBody>
          <a:bodyPr/>
          <a:lstStyle/>
          <a:p>
            <a:r>
              <a:rPr kumimoji="1" lang="zh-CN" altLang="en-US"/>
              <a:t>编辑母版文本样式
第二级
第三级
第四级
第五级</a:t>
            </a:r>
          </a:p>
        </p:txBody>
      </p:sp>
      <p:sp>
        <p:nvSpPr>
          <p:cNvPr id="5" name="日期占位符 4">
            <a:extLst>
              <a:ext uri="{FF2B5EF4-FFF2-40B4-BE49-F238E27FC236}">
                <a16:creationId xmlns:a16="http://schemas.microsoft.com/office/drawing/2014/main" id="{A6587D20-A411-0146-A38F-246667674EAB}"/>
              </a:ext>
            </a:extLst>
          </p:cNvPr>
          <p:cNvSpPr>
            <a:spLocks noGrp="1"/>
          </p:cNvSpPr>
          <p:nvPr>
            <p:ph type="dt" sz="half" idx="10"/>
          </p:nvPr>
        </p:nvSpPr>
        <p:spPr/>
        <p:txBody>
          <a:bodyPr/>
          <a:lstStyle/>
          <a:p>
            <a:fld id="{FE5D45CD-7644-3543-A1EF-05EDE0E71617}" type="datetimeFigureOut">
              <a:rPr kumimoji="1" lang="zh-CN" altLang="en-US" smtClean="0"/>
              <a:t>2019/8/14</a:t>
            </a:fld>
            <a:endParaRPr kumimoji="1" lang="zh-CN" altLang="en-US"/>
          </a:p>
        </p:txBody>
      </p:sp>
      <p:sp>
        <p:nvSpPr>
          <p:cNvPr id="6" name="页脚占位符 5">
            <a:extLst>
              <a:ext uri="{FF2B5EF4-FFF2-40B4-BE49-F238E27FC236}">
                <a16:creationId xmlns:a16="http://schemas.microsoft.com/office/drawing/2014/main" id="{F7DCA2EE-26D5-F342-9389-F0DE7D9607D4}"/>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B687F875-8B64-C64E-A9CD-4F2D20BEB0F9}"/>
              </a:ext>
            </a:extLst>
          </p:cNvPr>
          <p:cNvSpPr>
            <a:spLocks noGrp="1"/>
          </p:cNvSpPr>
          <p:nvPr>
            <p:ph type="sldNum" sz="quarter" idx="12"/>
          </p:nvPr>
        </p:nvSpPr>
        <p:spPr/>
        <p:txBody>
          <a:bodyPr/>
          <a:lstStyle/>
          <a:p>
            <a:fld id="{D2B5F4D1-5267-3B45-9100-1277E1FC4317}" type="slidenum">
              <a:rPr kumimoji="1" lang="zh-CN" altLang="en-US" smtClean="0"/>
              <a:t>‹#›</a:t>
            </a:fld>
            <a:endParaRPr kumimoji="1" lang="zh-CN" altLang="en-US"/>
          </a:p>
        </p:txBody>
      </p:sp>
    </p:spTree>
    <p:extLst>
      <p:ext uri="{BB962C8B-B14F-4D97-AF65-F5344CB8AC3E}">
        <p14:creationId xmlns:p14="http://schemas.microsoft.com/office/powerpoint/2010/main" val="3991790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ADD262-CCE8-8941-9A72-549A3D5048DF}"/>
              </a:ext>
            </a:extLst>
          </p:cNvPr>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C8033010-9AF4-0442-87E3-50EEC5840E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kumimoji="1" lang="zh-CN" altLang="en-US"/>
              <a:t>编辑母版文本样式
第二级
第三级
第四级
第五级</a:t>
            </a:r>
          </a:p>
        </p:txBody>
      </p:sp>
      <p:sp>
        <p:nvSpPr>
          <p:cNvPr id="4" name="内容占位符 3">
            <a:extLst>
              <a:ext uri="{FF2B5EF4-FFF2-40B4-BE49-F238E27FC236}">
                <a16:creationId xmlns:a16="http://schemas.microsoft.com/office/drawing/2014/main" id="{4824A239-D416-D64E-A1BF-215C641B1995}"/>
              </a:ext>
            </a:extLst>
          </p:cNvPr>
          <p:cNvSpPr>
            <a:spLocks noGrp="1"/>
          </p:cNvSpPr>
          <p:nvPr>
            <p:ph sz="half" idx="2"/>
          </p:nvPr>
        </p:nvSpPr>
        <p:spPr>
          <a:xfrm>
            <a:off x="839788" y="2505075"/>
            <a:ext cx="5157787" cy="3684588"/>
          </a:xfrm>
        </p:spPr>
        <p:txBody>
          <a:bodyPr/>
          <a:lstStyle/>
          <a:p>
            <a:r>
              <a:rPr kumimoji="1" lang="zh-CN" altLang="en-US"/>
              <a:t>编辑母版文本样式
第二级
第三级
第四级
第五级</a:t>
            </a:r>
          </a:p>
        </p:txBody>
      </p:sp>
      <p:sp>
        <p:nvSpPr>
          <p:cNvPr id="5" name="文本占位符 4">
            <a:extLst>
              <a:ext uri="{FF2B5EF4-FFF2-40B4-BE49-F238E27FC236}">
                <a16:creationId xmlns:a16="http://schemas.microsoft.com/office/drawing/2014/main" id="{602DC96D-591D-274C-B64B-2401AD8829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kumimoji="1" lang="zh-CN" altLang="en-US"/>
              <a:t>编辑母版文本样式
第二级
第三级
第四级
第五级</a:t>
            </a:r>
          </a:p>
        </p:txBody>
      </p:sp>
      <p:sp>
        <p:nvSpPr>
          <p:cNvPr id="6" name="内容占位符 5">
            <a:extLst>
              <a:ext uri="{FF2B5EF4-FFF2-40B4-BE49-F238E27FC236}">
                <a16:creationId xmlns:a16="http://schemas.microsoft.com/office/drawing/2014/main" id="{DD32BA93-0B38-874A-8051-08B3B98B0EBE}"/>
              </a:ext>
            </a:extLst>
          </p:cNvPr>
          <p:cNvSpPr>
            <a:spLocks noGrp="1"/>
          </p:cNvSpPr>
          <p:nvPr>
            <p:ph sz="quarter" idx="4"/>
          </p:nvPr>
        </p:nvSpPr>
        <p:spPr>
          <a:xfrm>
            <a:off x="6172200" y="2505075"/>
            <a:ext cx="5183188" cy="3684588"/>
          </a:xfrm>
        </p:spPr>
        <p:txBody>
          <a:bodyPr/>
          <a:lstStyle/>
          <a:p>
            <a:r>
              <a:rPr kumimoji="1" lang="zh-CN" altLang="en-US"/>
              <a:t>编辑母版文本样式
第二级
第三级
第四级
第五级</a:t>
            </a:r>
          </a:p>
        </p:txBody>
      </p:sp>
      <p:sp>
        <p:nvSpPr>
          <p:cNvPr id="7" name="日期占位符 6">
            <a:extLst>
              <a:ext uri="{FF2B5EF4-FFF2-40B4-BE49-F238E27FC236}">
                <a16:creationId xmlns:a16="http://schemas.microsoft.com/office/drawing/2014/main" id="{F24963F7-2F43-DF4E-833B-58C961315643}"/>
              </a:ext>
            </a:extLst>
          </p:cNvPr>
          <p:cNvSpPr>
            <a:spLocks noGrp="1"/>
          </p:cNvSpPr>
          <p:nvPr>
            <p:ph type="dt" sz="half" idx="10"/>
          </p:nvPr>
        </p:nvSpPr>
        <p:spPr/>
        <p:txBody>
          <a:bodyPr/>
          <a:lstStyle/>
          <a:p>
            <a:fld id="{FE5D45CD-7644-3543-A1EF-05EDE0E71617}" type="datetimeFigureOut">
              <a:rPr kumimoji="1" lang="zh-CN" altLang="en-US" smtClean="0"/>
              <a:t>2019/8/14</a:t>
            </a:fld>
            <a:endParaRPr kumimoji="1" lang="zh-CN" altLang="en-US"/>
          </a:p>
        </p:txBody>
      </p:sp>
      <p:sp>
        <p:nvSpPr>
          <p:cNvPr id="8" name="页脚占位符 7">
            <a:extLst>
              <a:ext uri="{FF2B5EF4-FFF2-40B4-BE49-F238E27FC236}">
                <a16:creationId xmlns:a16="http://schemas.microsoft.com/office/drawing/2014/main" id="{9B9D89EA-B046-8545-B83A-53229EC3FBF8}"/>
              </a:ext>
            </a:extLst>
          </p:cNvPr>
          <p:cNvSpPr>
            <a:spLocks noGrp="1"/>
          </p:cNvSpPr>
          <p:nvPr>
            <p:ph type="ftr" sz="quarter" idx="11"/>
          </p:nvPr>
        </p:nvSpPr>
        <p:spPr/>
        <p:txBody>
          <a:bodyPr/>
          <a:lstStyle/>
          <a:p>
            <a:endParaRPr kumimoji="1" lang="zh-CN" altLang="en-US"/>
          </a:p>
        </p:txBody>
      </p:sp>
      <p:sp>
        <p:nvSpPr>
          <p:cNvPr id="9" name="灯片编号占位符 8">
            <a:extLst>
              <a:ext uri="{FF2B5EF4-FFF2-40B4-BE49-F238E27FC236}">
                <a16:creationId xmlns:a16="http://schemas.microsoft.com/office/drawing/2014/main" id="{FCB2E16A-824B-4342-86F4-009D69D7FD99}"/>
              </a:ext>
            </a:extLst>
          </p:cNvPr>
          <p:cNvSpPr>
            <a:spLocks noGrp="1"/>
          </p:cNvSpPr>
          <p:nvPr>
            <p:ph type="sldNum" sz="quarter" idx="12"/>
          </p:nvPr>
        </p:nvSpPr>
        <p:spPr/>
        <p:txBody>
          <a:bodyPr/>
          <a:lstStyle/>
          <a:p>
            <a:fld id="{D2B5F4D1-5267-3B45-9100-1277E1FC4317}" type="slidenum">
              <a:rPr kumimoji="1" lang="zh-CN" altLang="en-US" smtClean="0"/>
              <a:t>‹#›</a:t>
            </a:fld>
            <a:endParaRPr kumimoji="1" lang="zh-CN" altLang="en-US"/>
          </a:p>
        </p:txBody>
      </p:sp>
    </p:spTree>
    <p:extLst>
      <p:ext uri="{BB962C8B-B14F-4D97-AF65-F5344CB8AC3E}">
        <p14:creationId xmlns:p14="http://schemas.microsoft.com/office/powerpoint/2010/main" val="4107627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5259BA4-2900-8747-9FA2-9854B968000E}"/>
              </a:ext>
            </a:extLst>
          </p:cNvPr>
          <p:cNvSpPr>
            <a:spLocks noGrp="1"/>
          </p:cNvSpPr>
          <p:nvPr>
            <p:ph type="title"/>
          </p:nvPr>
        </p:nvSpPr>
        <p:spPr/>
        <p:txBody>
          <a:bodyPr/>
          <a:lstStyle/>
          <a:p>
            <a:r>
              <a:rPr kumimoji="1" lang="zh-CN" altLang="en-US"/>
              <a:t>单击此处编辑母版标题样式</a:t>
            </a:r>
          </a:p>
        </p:txBody>
      </p:sp>
      <p:sp>
        <p:nvSpPr>
          <p:cNvPr id="3" name="日期占位符 2">
            <a:extLst>
              <a:ext uri="{FF2B5EF4-FFF2-40B4-BE49-F238E27FC236}">
                <a16:creationId xmlns:a16="http://schemas.microsoft.com/office/drawing/2014/main" id="{4679710E-D9E9-E94E-A7E1-608457ED8A91}"/>
              </a:ext>
            </a:extLst>
          </p:cNvPr>
          <p:cNvSpPr>
            <a:spLocks noGrp="1"/>
          </p:cNvSpPr>
          <p:nvPr>
            <p:ph type="dt" sz="half" idx="10"/>
          </p:nvPr>
        </p:nvSpPr>
        <p:spPr/>
        <p:txBody>
          <a:bodyPr/>
          <a:lstStyle/>
          <a:p>
            <a:fld id="{FE5D45CD-7644-3543-A1EF-05EDE0E71617}" type="datetimeFigureOut">
              <a:rPr kumimoji="1" lang="zh-CN" altLang="en-US" smtClean="0"/>
              <a:t>2019/8/14</a:t>
            </a:fld>
            <a:endParaRPr kumimoji="1" lang="zh-CN" altLang="en-US"/>
          </a:p>
        </p:txBody>
      </p:sp>
      <p:sp>
        <p:nvSpPr>
          <p:cNvPr id="4" name="页脚占位符 3">
            <a:extLst>
              <a:ext uri="{FF2B5EF4-FFF2-40B4-BE49-F238E27FC236}">
                <a16:creationId xmlns:a16="http://schemas.microsoft.com/office/drawing/2014/main" id="{29DE2048-E2E4-2849-A6C4-CAE03E0D090E}"/>
              </a:ext>
            </a:extLst>
          </p:cNvPr>
          <p:cNvSpPr>
            <a:spLocks noGrp="1"/>
          </p:cNvSpPr>
          <p:nvPr>
            <p:ph type="ftr" sz="quarter" idx="11"/>
          </p:nvPr>
        </p:nvSpPr>
        <p:spPr/>
        <p:txBody>
          <a:bodyPr/>
          <a:lstStyle/>
          <a:p>
            <a:endParaRPr kumimoji="1" lang="zh-CN" altLang="en-US"/>
          </a:p>
        </p:txBody>
      </p:sp>
      <p:sp>
        <p:nvSpPr>
          <p:cNvPr id="5" name="灯片编号占位符 4">
            <a:extLst>
              <a:ext uri="{FF2B5EF4-FFF2-40B4-BE49-F238E27FC236}">
                <a16:creationId xmlns:a16="http://schemas.microsoft.com/office/drawing/2014/main" id="{8A5A93FA-2499-4440-ABED-E0B455312133}"/>
              </a:ext>
            </a:extLst>
          </p:cNvPr>
          <p:cNvSpPr>
            <a:spLocks noGrp="1"/>
          </p:cNvSpPr>
          <p:nvPr>
            <p:ph type="sldNum" sz="quarter" idx="12"/>
          </p:nvPr>
        </p:nvSpPr>
        <p:spPr/>
        <p:txBody>
          <a:bodyPr/>
          <a:lstStyle/>
          <a:p>
            <a:fld id="{D2B5F4D1-5267-3B45-9100-1277E1FC4317}" type="slidenum">
              <a:rPr kumimoji="1" lang="zh-CN" altLang="en-US" smtClean="0"/>
              <a:t>‹#›</a:t>
            </a:fld>
            <a:endParaRPr kumimoji="1" lang="zh-CN" altLang="en-US"/>
          </a:p>
        </p:txBody>
      </p:sp>
    </p:spTree>
    <p:extLst>
      <p:ext uri="{BB962C8B-B14F-4D97-AF65-F5344CB8AC3E}">
        <p14:creationId xmlns:p14="http://schemas.microsoft.com/office/powerpoint/2010/main" val="3947550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5C8D2F7E-8A31-F844-B82F-34D6E2E536B5}"/>
              </a:ext>
            </a:extLst>
          </p:cNvPr>
          <p:cNvSpPr>
            <a:spLocks noGrp="1"/>
          </p:cNvSpPr>
          <p:nvPr>
            <p:ph type="dt" sz="half" idx="10"/>
          </p:nvPr>
        </p:nvSpPr>
        <p:spPr/>
        <p:txBody>
          <a:bodyPr/>
          <a:lstStyle/>
          <a:p>
            <a:fld id="{FE5D45CD-7644-3543-A1EF-05EDE0E71617}" type="datetimeFigureOut">
              <a:rPr kumimoji="1" lang="zh-CN" altLang="en-US" smtClean="0"/>
              <a:t>2019/8/14</a:t>
            </a:fld>
            <a:endParaRPr kumimoji="1" lang="zh-CN" altLang="en-US"/>
          </a:p>
        </p:txBody>
      </p:sp>
      <p:sp>
        <p:nvSpPr>
          <p:cNvPr id="3" name="页脚占位符 2">
            <a:extLst>
              <a:ext uri="{FF2B5EF4-FFF2-40B4-BE49-F238E27FC236}">
                <a16:creationId xmlns:a16="http://schemas.microsoft.com/office/drawing/2014/main" id="{530474D0-788D-9E40-9049-E8AB2D643387}"/>
              </a:ext>
            </a:extLst>
          </p:cNvPr>
          <p:cNvSpPr>
            <a:spLocks noGrp="1"/>
          </p:cNvSpPr>
          <p:nvPr>
            <p:ph type="ftr" sz="quarter" idx="11"/>
          </p:nvPr>
        </p:nvSpPr>
        <p:spPr/>
        <p:txBody>
          <a:bodyPr/>
          <a:lstStyle/>
          <a:p>
            <a:endParaRPr kumimoji="1" lang="zh-CN" altLang="en-US"/>
          </a:p>
        </p:txBody>
      </p:sp>
      <p:sp>
        <p:nvSpPr>
          <p:cNvPr id="4" name="灯片编号占位符 3">
            <a:extLst>
              <a:ext uri="{FF2B5EF4-FFF2-40B4-BE49-F238E27FC236}">
                <a16:creationId xmlns:a16="http://schemas.microsoft.com/office/drawing/2014/main" id="{346C5B55-957E-244D-8973-3AB2B2B8E0B1}"/>
              </a:ext>
            </a:extLst>
          </p:cNvPr>
          <p:cNvSpPr>
            <a:spLocks noGrp="1"/>
          </p:cNvSpPr>
          <p:nvPr>
            <p:ph type="sldNum" sz="quarter" idx="12"/>
          </p:nvPr>
        </p:nvSpPr>
        <p:spPr/>
        <p:txBody>
          <a:bodyPr/>
          <a:lstStyle/>
          <a:p>
            <a:fld id="{D2B5F4D1-5267-3B45-9100-1277E1FC4317}" type="slidenum">
              <a:rPr kumimoji="1" lang="zh-CN" altLang="en-US" smtClean="0"/>
              <a:t>‹#›</a:t>
            </a:fld>
            <a:endParaRPr kumimoji="1" lang="zh-CN" altLang="en-US"/>
          </a:p>
        </p:txBody>
      </p:sp>
    </p:spTree>
    <p:extLst>
      <p:ext uri="{BB962C8B-B14F-4D97-AF65-F5344CB8AC3E}">
        <p14:creationId xmlns:p14="http://schemas.microsoft.com/office/powerpoint/2010/main" val="503457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73AE9A2-5685-B746-92F8-665DC74210F5}"/>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id="{CCC1685A-EC62-2042-AFE9-BEE5539E6C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kumimoji="1" lang="zh-CN" altLang="en-US"/>
              <a:t>编辑母版文本样式
第二级
第三级
第四级
第五级</a:t>
            </a:r>
          </a:p>
        </p:txBody>
      </p:sp>
      <p:sp>
        <p:nvSpPr>
          <p:cNvPr id="4" name="文本占位符 3">
            <a:extLst>
              <a:ext uri="{FF2B5EF4-FFF2-40B4-BE49-F238E27FC236}">
                <a16:creationId xmlns:a16="http://schemas.microsoft.com/office/drawing/2014/main" id="{53835881-9A15-B34E-BB40-961C448F2D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kumimoji="1" lang="zh-CN" altLang="en-US"/>
              <a:t>编辑母版文本样式
第二级
第三级
第四级
第五级</a:t>
            </a:r>
          </a:p>
        </p:txBody>
      </p:sp>
      <p:sp>
        <p:nvSpPr>
          <p:cNvPr id="5" name="日期占位符 4">
            <a:extLst>
              <a:ext uri="{FF2B5EF4-FFF2-40B4-BE49-F238E27FC236}">
                <a16:creationId xmlns:a16="http://schemas.microsoft.com/office/drawing/2014/main" id="{9EF43480-6FAD-8F45-8E64-CBB831D12641}"/>
              </a:ext>
            </a:extLst>
          </p:cNvPr>
          <p:cNvSpPr>
            <a:spLocks noGrp="1"/>
          </p:cNvSpPr>
          <p:nvPr>
            <p:ph type="dt" sz="half" idx="10"/>
          </p:nvPr>
        </p:nvSpPr>
        <p:spPr/>
        <p:txBody>
          <a:bodyPr/>
          <a:lstStyle/>
          <a:p>
            <a:fld id="{FE5D45CD-7644-3543-A1EF-05EDE0E71617}" type="datetimeFigureOut">
              <a:rPr kumimoji="1" lang="zh-CN" altLang="en-US" smtClean="0"/>
              <a:t>2019/8/14</a:t>
            </a:fld>
            <a:endParaRPr kumimoji="1" lang="zh-CN" altLang="en-US"/>
          </a:p>
        </p:txBody>
      </p:sp>
      <p:sp>
        <p:nvSpPr>
          <p:cNvPr id="6" name="页脚占位符 5">
            <a:extLst>
              <a:ext uri="{FF2B5EF4-FFF2-40B4-BE49-F238E27FC236}">
                <a16:creationId xmlns:a16="http://schemas.microsoft.com/office/drawing/2014/main" id="{FCA8E8C2-D40A-D343-BEAA-F9C9E6314304}"/>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52809CD0-DCEC-DD4D-8190-B29942711E9A}"/>
              </a:ext>
            </a:extLst>
          </p:cNvPr>
          <p:cNvSpPr>
            <a:spLocks noGrp="1"/>
          </p:cNvSpPr>
          <p:nvPr>
            <p:ph type="sldNum" sz="quarter" idx="12"/>
          </p:nvPr>
        </p:nvSpPr>
        <p:spPr/>
        <p:txBody>
          <a:bodyPr/>
          <a:lstStyle/>
          <a:p>
            <a:fld id="{D2B5F4D1-5267-3B45-9100-1277E1FC4317}" type="slidenum">
              <a:rPr kumimoji="1" lang="zh-CN" altLang="en-US" smtClean="0"/>
              <a:t>‹#›</a:t>
            </a:fld>
            <a:endParaRPr kumimoji="1" lang="zh-CN" altLang="en-US"/>
          </a:p>
        </p:txBody>
      </p:sp>
    </p:spTree>
    <p:extLst>
      <p:ext uri="{BB962C8B-B14F-4D97-AF65-F5344CB8AC3E}">
        <p14:creationId xmlns:p14="http://schemas.microsoft.com/office/powerpoint/2010/main" val="1305069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064C6A-20F6-0E42-B94C-106D3E077016}"/>
              </a:ext>
            </a:extLst>
          </p:cNvPr>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id="{B70634FB-16E6-DA41-9D36-8B308E9643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a:extLst>
              <a:ext uri="{FF2B5EF4-FFF2-40B4-BE49-F238E27FC236}">
                <a16:creationId xmlns:a16="http://schemas.microsoft.com/office/drawing/2014/main" id="{2485E492-0352-0746-963A-D17378C1F1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kumimoji="1" lang="zh-CN" altLang="en-US"/>
              <a:t>编辑母版文本样式
第二级
第三级
第四级
第五级</a:t>
            </a:r>
          </a:p>
        </p:txBody>
      </p:sp>
      <p:sp>
        <p:nvSpPr>
          <p:cNvPr id="5" name="日期占位符 4">
            <a:extLst>
              <a:ext uri="{FF2B5EF4-FFF2-40B4-BE49-F238E27FC236}">
                <a16:creationId xmlns:a16="http://schemas.microsoft.com/office/drawing/2014/main" id="{5C6A226A-3E61-0D44-98D5-CC8B6640D41C}"/>
              </a:ext>
            </a:extLst>
          </p:cNvPr>
          <p:cNvSpPr>
            <a:spLocks noGrp="1"/>
          </p:cNvSpPr>
          <p:nvPr>
            <p:ph type="dt" sz="half" idx="10"/>
          </p:nvPr>
        </p:nvSpPr>
        <p:spPr/>
        <p:txBody>
          <a:bodyPr/>
          <a:lstStyle/>
          <a:p>
            <a:fld id="{FE5D45CD-7644-3543-A1EF-05EDE0E71617}" type="datetimeFigureOut">
              <a:rPr kumimoji="1" lang="zh-CN" altLang="en-US" smtClean="0"/>
              <a:t>2019/8/14</a:t>
            </a:fld>
            <a:endParaRPr kumimoji="1" lang="zh-CN" altLang="en-US"/>
          </a:p>
        </p:txBody>
      </p:sp>
      <p:sp>
        <p:nvSpPr>
          <p:cNvPr id="6" name="页脚占位符 5">
            <a:extLst>
              <a:ext uri="{FF2B5EF4-FFF2-40B4-BE49-F238E27FC236}">
                <a16:creationId xmlns:a16="http://schemas.microsoft.com/office/drawing/2014/main" id="{94C4FE8C-223D-0847-8D8B-89A54878A585}"/>
              </a:ext>
            </a:extLst>
          </p:cNvPr>
          <p:cNvSpPr>
            <a:spLocks noGrp="1"/>
          </p:cNvSpPr>
          <p:nvPr>
            <p:ph type="ftr" sz="quarter" idx="11"/>
          </p:nvPr>
        </p:nvSpPr>
        <p:spPr/>
        <p:txBody>
          <a:bodyPr/>
          <a:lstStyle/>
          <a:p>
            <a:endParaRPr kumimoji="1" lang="zh-CN" altLang="en-US"/>
          </a:p>
        </p:txBody>
      </p:sp>
      <p:sp>
        <p:nvSpPr>
          <p:cNvPr id="7" name="灯片编号占位符 6">
            <a:extLst>
              <a:ext uri="{FF2B5EF4-FFF2-40B4-BE49-F238E27FC236}">
                <a16:creationId xmlns:a16="http://schemas.microsoft.com/office/drawing/2014/main" id="{DC66D1A2-3EA0-A346-9CC5-19BB39B4DD36}"/>
              </a:ext>
            </a:extLst>
          </p:cNvPr>
          <p:cNvSpPr>
            <a:spLocks noGrp="1"/>
          </p:cNvSpPr>
          <p:nvPr>
            <p:ph type="sldNum" sz="quarter" idx="12"/>
          </p:nvPr>
        </p:nvSpPr>
        <p:spPr/>
        <p:txBody>
          <a:bodyPr/>
          <a:lstStyle/>
          <a:p>
            <a:fld id="{D2B5F4D1-5267-3B45-9100-1277E1FC4317}" type="slidenum">
              <a:rPr kumimoji="1" lang="zh-CN" altLang="en-US" smtClean="0"/>
              <a:t>‹#›</a:t>
            </a:fld>
            <a:endParaRPr kumimoji="1" lang="zh-CN" altLang="en-US"/>
          </a:p>
        </p:txBody>
      </p:sp>
    </p:spTree>
    <p:extLst>
      <p:ext uri="{BB962C8B-B14F-4D97-AF65-F5344CB8AC3E}">
        <p14:creationId xmlns:p14="http://schemas.microsoft.com/office/powerpoint/2010/main" val="3937822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18E13EFF-6F0B-734C-A877-7218D25E3B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a:extLst>
              <a:ext uri="{FF2B5EF4-FFF2-40B4-BE49-F238E27FC236}">
                <a16:creationId xmlns:a16="http://schemas.microsoft.com/office/drawing/2014/main" id="{3CD1EF1E-3AB6-D74D-8843-60F7AEE9B8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kumimoji="1" lang="zh-CN" altLang="en-US"/>
              <a:t>编辑母版文本样式
第二级
第三级
第四级
第五级</a:t>
            </a:r>
          </a:p>
        </p:txBody>
      </p:sp>
      <p:sp>
        <p:nvSpPr>
          <p:cNvPr id="4" name="日期占位符 3">
            <a:extLst>
              <a:ext uri="{FF2B5EF4-FFF2-40B4-BE49-F238E27FC236}">
                <a16:creationId xmlns:a16="http://schemas.microsoft.com/office/drawing/2014/main" id="{6F7C6135-41A4-624C-89CF-D7A403B835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5D45CD-7644-3543-A1EF-05EDE0E71617}" type="datetimeFigureOut">
              <a:rPr kumimoji="1" lang="zh-CN" altLang="en-US" smtClean="0"/>
              <a:t>2019/8/14</a:t>
            </a:fld>
            <a:endParaRPr kumimoji="1" lang="zh-CN" altLang="en-US"/>
          </a:p>
        </p:txBody>
      </p:sp>
      <p:sp>
        <p:nvSpPr>
          <p:cNvPr id="5" name="页脚占位符 4">
            <a:extLst>
              <a:ext uri="{FF2B5EF4-FFF2-40B4-BE49-F238E27FC236}">
                <a16:creationId xmlns:a16="http://schemas.microsoft.com/office/drawing/2014/main" id="{405E7201-A668-DF40-AFB3-9F0B443D0C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灯片编号占位符 5">
            <a:extLst>
              <a:ext uri="{FF2B5EF4-FFF2-40B4-BE49-F238E27FC236}">
                <a16:creationId xmlns:a16="http://schemas.microsoft.com/office/drawing/2014/main" id="{945069B7-8E07-AF46-AB2B-3FBB96788B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B5F4D1-5267-3B45-9100-1277E1FC4317}" type="slidenum">
              <a:rPr kumimoji="1" lang="zh-CN" altLang="en-US" smtClean="0"/>
              <a:t>‹#›</a:t>
            </a:fld>
            <a:endParaRPr kumimoji="1" lang="zh-CN" altLang="en-US"/>
          </a:p>
        </p:txBody>
      </p:sp>
    </p:spTree>
    <p:extLst>
      <p:ext uri="{BB962C8B-B14F-4D97-AF65-F5344CB8AC3E}">
        <p14:creationId xmlns:p14="http://schemas.microsoft.com/office/powerpoint/2010/main" val="19035766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12.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jpe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37.png"/></Relationships>
</file>

<file path=ppt/slides/_rels/slide1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2.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4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6.png"/><Relationship Id="rId5" Type="http://schemas.openxmlformats.org/officeDocument/2006/relationships/image" Target="../media/image45.jpg"/><Relationship Id="rId4" Type="http://schemas.openxmlformats.org/officeDocument/2006/relationships/notesSlide" Target="../notesSlides/notesSlide5.xml"/></Relationships>
</file>

<file path=ppt/slides/_rels/slide1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61.jpg"/><Relationship Id="rId1" Type="http://schemas.openxmlformats.org/officeDocument/2006/relationships/slideLayout" Target="../slideLayouts/slideLayout1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3.png"/><Relationship Id="rId1" Type="http://schemas.openxmlformats.org/officeDocument/2006/relationships/slideLayout" Target="../slideLayouts/slideLayout12.xml"/><Relationship Id="rId4" Type="http://schemas.openxmlformats.org/officeDocument/2006/relationships/image" Target="../media/image68.png"/></Relationships>
</file>

<file path=ppt/slides/_rels/slide2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12.xml"/><Relationship Id="rId5" Type="http://schemas.openxmlformats.org/officeDocument/2006/relationships/image" Target="../media/image72.png"/><Relationship Id="rId4" Type="http://schemas.openxmlformats.org/officeDocument/2006/relationships/image" Target="../media/image71.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3.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12.xml"/><Relationship Id="rId5" Type="http://schemas.openxmlformats.org/officeDocument/2006/relationships/image" Target="../media/image78.png"/><Relationship Id="rId4" Type="http://schemas.openxmlformats.org/officeDocument/2006/relationships/image" Target="../media/image77.png"/></Relationships>
</file>

<file path=ppt/slides/_rels/slide29.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75.png"/><Relationship Id="rId1" Type="http://schemas.openxmlformats.org/officeDocument/2006/relationships/slideLayout" Target="../slideLayouts/slideLayout1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 Id="rId9" Type="http://schemas.openxmlformats.org/officeDocument/2006/relationships/image" Target="../media/image82.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image" Target="../media/image86.jpg"/><Relationship Id="rId1" Type="http://schemas.openxmlformats.org/officeDocument/2006/relationships/slideLayout" Target="../slideLayouts/slideLayout12.xml"/><Relationship Id="rId5" Type="http://schemas.openxmlformats.org/officeDocument/2006/relationships/image" Target="../media/image88.jpg"/><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93.jpg"/><Relationship Id="rId5" Type="http://schemas.openxmlformats.org/officeDocument/2006/relationships/image" Target="../media/image49.png"/><Relationship Id="rId4" Type="http://schemas.openxmlformats.org/officeDocument/2006/relationships/image" Target="../media/image92.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5.jpe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136"/>
            <a:ext cx="12192000" cy="6850864"/>
          </a:xfrm>
          <a:prstGeom prst="rect">
            <a:avLst/>
          </a:prstGeom>
        </p:spPr>
      </p:pic>
      <p:sp>
        <p:nvSpPr>
          <p:cNvPr id="3" name="文本框 2"/>
          <p:cNvSpPr txBox="1"/>
          <p:nvPr/>
        </p:nvSpPr>
        <p:spPr>
          <a:xfrm>
            <a:off x="1710407" y="2786251"/>
            <a:ext cx="3134192" cy="978729"/>
          </a:xfrm>
          <a:prstGeom prst="rect">
            <a:avLst/>
          </a:prstGeom>
          <a:noFill/>
        </p:spPr>
        <p:txBody>
          <a:bodyPr wrap="none" rtlCol="0">
            <a:spAutoFit/>
          </a:bodyPr>
          <a:lstStyle/>
          <a:p>
            <a:pPr algn="ctr"/>
            <a:r>
              <a:rPr lang="zh-CN" altLang="en-US" sz="2880" b="1" dirty="0">
                <a:solidFill>
                  <a:schemeClr val="bg1"/>
                </a:solidFill>
                <a:latin typeface="微软雅黑" panose="020B0503020204020204" pitchFamily="34" charset="-122"/>
                <a:ea typeface="微软雅黑" panose="020B0503020204020204" pitchFamily="34" charset="-122"/>
              </a:rPr>
              <a:t>腾讯微校</a:t>
            </a:r>
            <a:endParaRPr lang="en-US" altLang="zh-CN" sz="2880" b="1" dirty="0">
              <a:solidFill>
                <a:schemeClr val="bg1"/>
              </a:solidFill>
              <a:latin typeface="微软雅黑" panose="020B0503020204020204" pitchFamily="34" charset="-122"/>
              <a:ea typeface="微软雅黑" panose="020B0503020204020204" pitchFamily="34" charset="-122"/>
            </a:endParaRPr>
          </a:p>
          <a:p>
            <a:pPr algn="ctr"/>
            <a:r>
              <a:rPr lang="zh-CN" altLang="en-US" sz="2880" b="1" dirty="0">
                <a:solidFill>
                  <a:schemeClr val="bg1"/>
                </a:solidFill>
                <a:latin typeface="微软雅黑" panose="020B0503020204020204" pitchFamily="34" charset="-122"/>
                <a:ea typeface="微软雅黑" panose="020B0503020204020204" pitchFamily="34" charset="-122"/>
              </a:rPr>
              <a:t>数字校园解决方案</a:t>
            </a:r>
            <a:endParaRPr lang="en-US" altLang="zh-CN" sz="288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5474815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60267" y="611345"/>
            <a:ext cx="2031325" cy="461665"/>
          </a:xfrm>
          <a:prstGeom prst="rect">
            <a:avLst/>
          </a:prstGeom>
          <a:noFill/>
        </p:spPr>
        <p:txBody>
          <a:bodyPr wrap="none" rtlCol="0">
            <a:spAutoFit/>
          </a:bodyPr>
          <a:lstStyle/>
          <a:p>
            <a:r>
              <a:rPr lang="zh-CN" altLang="en-US" sz="2400" b="1" dirty="0">
                <a:solidFill>
                  <a:srgbClr val="0F9860"/>
                </a:solidFill>
                <a:latin typeface="微软雅黑" panose="020B0503020204020204" pitchFamily="34" charset="-122"/>
                <a:ea typeface="微软雅黑" panose="020B0503020204020204" pitchFamily="34" charset="-122"/>
              </a:rPr>
              <a:t>统一身份认证</a:t>
            </a:r>
          </a:p>
        </p:txBody>
      </p:sp>
      <p:sp>
        <p:nvSpPr>
          <p:cNvPr id="7" name="矩形 6">
            <a:extLst>
              <a:ext uri="{FF2B5EF4-FFF2-40B4-BE49-F238E27FC236}">
                <a16:creationId xmlns:a16="http://schemas.microsoft.com/office/drawing/2014/main" id="{7A82578A-95B9-4283-B74C-38AF6138301C}"/>
              </a:ext>
            </a:extLst>
          </p:cNvPr>
          <p:cNvSpPr/>
          <p:nvPr/>
        </p:nvSpPr>
        <p:spPr>
          <a:xfrm>
            <a:off x="0" y="633644"/>
            <a:ext cx="159971" cy="417066"/>
          </a:xfrm>
          <a:prstGeom prst="re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lIns="68558" tIns="34279" rIns="68558" bIns="34279" rtlCol="0" anchor="ctr"/>
          <a:lstStyle/>
          <a:p>
            <a:pPr algn="ctr" defTabSz="685505"/>
            <a:endParaRPr lang="zh-CN" altLang="en-US" sz="1400">
              <a:solidFill>
                <a:srgbClr val="E7E6E6">
                  <a:lumMod val="50000"/>
                </a:srgbClr>
              </a:solidFill>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33" name="直接连接符 32">
            <a:extLst>
              <a:ext uri="{FF2B5EF4-FFF2-40B4-BE49-F238E27FC236}">
                <a16:creationId xmlns:a16="http://schemas.microsoft.com/office/drawing/2014/main" id="{3072EFF5-1229-4687-85AA-C748D6DE7032}"/>
              </a:ext>
            </a:extLst>
          </p:cNvPr>
          <p:cNvCxnSpPr>
            <a:cxnSpLocks/>
          </p:cNvCxnSpPr>
          <p:nvPr/>
        </p:nvCxnSpPr>
        <p:spPr>
          <a:xfrm flipH="1">
            <a:off x="5137191" y="2249059"/>
            <a:ext cx="988448" cy="0"/>
          </a:xfrm>
          <a:prstGeom prst="line">
            <a:avLst/>
          </a:prstGeom>
          <a:ln>
            <a:solidFill>
              <a:srgbClr val="0EAB68"/>
            </a:solidFill>
            <a:prstDash val="dash"/>
          </a:ln>
        </p:spPr>
        <p:style>
          <a:lnRef idx="1">
            <a:schemeClr val="accent1"/>
          </a:lnRef>
          <a:fillRef idx="0">
            <a:schemeClr val="accent1"/>
          </a:fillRef>
          <a:effectRef idx="0">
            <a:schemeClr val="accent1"/>
          </a:effectRef>
          <a:fontRef idx="minor">
            <a:schemeClr val="tx1"/>
          </a:fontRef>
        </p:style>
      </p:cxnSp>
      <p:sp>
        <p:nvSpPr>
          <p:cNvPr id="34" name="矩形 33">
            <a:extLst>
              <a:ext uri="{FF2B5EF4-FFF2-40B4-BE49-F238E27FC236}">
                <a16:creationId xmlns:a16="http://schemas.microsoft.com/office/drawing/2014/main" id="{28D58978-E7C9-4B19-96FC-74D6DEFEA3EB}"/>
              </a:ext>
            </a:extLst>
          </p:cNvPr>
          <p:cNvSpPr/>
          <p:nvPr/>
        </p:nvSpPr>
        <p:spPr>
          <a:xfrm>
            <a:off x="696686" y="2126048"/>
            <a:ext cx="1556405" cy="584410"/>
          </a:xfrm>
          <a:prstGeom prst="rect">
            <a:avLst/>
          </a:prstGeom>
          <a:solidFill>
            <a:srgbClr val="0EA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40" b="1" dirty="0">
                <a:latin typeface="微软雅黑" panose="020B0503020204020204" pitchFamily="34" charset="-122"/>
                <a:ea typeface="微软雅黑" panose="020B0503020204020204" pitchFamily="34" charset="-122"/>
              </a:rPr>
              <a:t>微信</a:t>
            </a:r>
            <a:r>
              <a:rPr lang="en-US" altLang="zh-CN" sz="1440" b="1" dirty="0">
                <a:latin typeface="微软雅黑" panose="020B0503020204020204" pitchFamily="34" charset="-122"/>
                <a:ea typeface="微软雅黑" panose="020B0503020204020204" pitchFamily="34" charset="-122"/>
              </a:rPr>
              <a:t>ID</a:t>
            </a:r>
            <a:endParaRPr lang="zh-CN" altLang="en-US" sz="1440" b="1" dirty="0">
              <a:latin typeface="微软雅黑" panose="020B0503020204020204" pitchFamily="34" charset="-122"/>
              <a:ea typeface="微软雅黑" panose="020B0503020204020204" pitchFamily="34" charset="-122"/>
            </a:endParaRPr>
          </a:p>
        </p:txBody>
      </p:sp>
      <p:sp>
        <p:nvSpPr>
          <p:cNvPr id="35" name="矩形 34">
            <a:extLst>
              <a:ext uri="{FF2B5EF4-FFF2-40B4-BE49-F238E27FC236}">
                <a16:creationId xmlns:a16="http://schemas.microsoft.com/office/drawing/2014/main" id="{637976E2-3E24-4A51-9779-9FDF5490684D}"/>
              </a:ext>
            </a:extLst>
          </p:cNvPr>
          <p:cNvSpPr/>
          <p:nvPr/>
        </p:nvSpPr>
        <p:spPr>
          <a:xfrm>
            <a:off x="740738" y="4192125"/>
            <a:ext cx="1556405" cy="584410"/>
          </a:xfrm>
          <a:prstGeom prst="rect">
            <a:avLst/>
          </a:prstGeom>
          <a:solidFill>
            <a:srgbClr val="0EAB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40" b="1" dirty="0">
                <a:latin typeface="微软雅黑" panose="020B0503020204020204" pitchFamily="34" charset="-122"/>
                <a:ea typeface="微软雅黑" panose="020B0503020204020204" pitchFamily="34" charset="-122"/>
              </a:rPr>
              <a:t>校园实名身份</a:t>
            </a:r>
          </a:p>
        </p:txBody>
      </p:sp>
      <p:grpSp>
        <p:nvGrpSpPr>
          <p:cNvPr id="36" name="组合 35">
            <a:extLst>
              <a:ext uri="{FF2B5EF4-FFF2-40B4-BE49-F238E27FC236}">
                <a16:creationId xmlns:a16="http://schemas.microsoft.com/office/drawing/2014/main" id="{32A9141B-BBB8-4D3C-9ED6-70FFFE6FF09F}"/>
              </a:ext>
            </a:extLst>
          </p:cNvPr>
          <p:cNvGrpSpPr/>
          <p:nvPr/>
        </p:nvGrpSpPr>
        <p:grpSpPr>
          <a:xfrm>
            <a:off x="2163981" y="2382874"/>
            <a:ext cx="1558926" cy="2155663"/>
            <a:chOff x="2237572" y="2853393"/>
            <a:chExt cx="1103630" cy="1675878"/>
          </a:xfrm>
        </p:grpSpPr>
        <p:cxnSp>
          <p:nvCxnSpPr>
            <p:cNvPr id="37" name="直接连接符 36">
              <a:extLst>
                <a:ext uri="{FF2B5EF4-FFF2-40B4-BE49-F238E27FC236}">
                  <a16:creationId xmlns:a16="http://schemas.microsoft.com/office/drawing/2014/main" id="{31D498F6-B30A-4118-8DC7-814F062443B4}"/>
                </a:ext>
              </a:extLst>
            </p:cNvPr>
            <p:cNvCxnSpPr/>
            <p:nvPr/>
          </p:nvCxnSpPr>
          <p:spPr>
            <a:xfrm flipH="1">
              <a:off x="2337066" y="4042161"/>
              <a:ext cx="524406" cy="487110"/>
            </a:xfrm>
            <a:prstGeom prst="line">
              <a:avLst/>
            </a:prstGeom>
            <a:ln>
              <a:solidFill>
                <a:srgbClr val="0EAB68"/>
              </a:solidFill>
              <a:prstDash val="dash"/>
            </a:ln>
          </p:spPr>
          <p:style>
            <a:lnRef idx="1">
              <a:schemeClr val="accent1"/>
            </a:lnRef>
            <a:fillRef idx="0">
              <a:schemeClr val="accent1"/>
            </a:fillRef>
            <a:effectRef idx="0">
              <a:schemeClr val="accent1"/>
            </a:effectRef>
            <a:fontRef idx="minor">
              <a:schemeClr val="tx1"/>
            </a:fontRef>
          </p:style>
        </p:cxnSp>
        <p:grpSp>
          <p:nvGrpSpPr>
            <p:cNvPr id="38" name="组合 37">
              <a:extLst>
                <a:ext uri="{FF2B5EF4-FFF2-40B4-BE49-F238E27FC236}">
                  <a16:creationId xmlns:a16="http://schemas.microsoft.com/office/drawing/2014/main" id="{C353215C-0AE6-4E96-9483-04E345943FF0}"/>
                </a:ext>
              </a:extLst>
            </p:cNvPr>
            <p:cNvGrpSpPr/>
            <p:nvPr/>
          </p:nvGrpSpPr>
          <p:grpSpPr>
            <a:xfrm>
              <a:off x="2237572" y="2853393"/>
              <a:ext cx="1103630" cy="1188768"/>
              <a:chOff x="2237572" y="2853393"/>
              <a:chExt cx="1103630" cy="1188768"/>
            </a:xfrm>
          </p:grpSpPr>
          <p:cxnSp>
            <p:nvCxnSpPr>
              <p:cNvPr id="39" name="直接连接符 38">
                <a:extLst>
                  <a:ext uri="{FF2B5EF4-FFF2-40B4-BE49-F238E27FC236}">
                    <a16:creationId xmlns:a16="http://schemas.microsoft.com/office/drawing/2014/main" id="{117955CD-54EA-4FE6-BE9A-90B871DC6A5F}"/>
                  </a:ext>
                </a:extLst>
              </p:cNvPr>
              <p:cNvCxnSpPr/>
              <p:nvPr/>
            </p:nvCxnSpPr>
            <p:spPr>
              <a:xfrm>
                <a:off x="2237572" y="2853393"/>
                <a:ext cx="623899" cy="560424"/>
              </a:xfrm>
              <a:prstGeom prst="line">
                <a:avLst/>
              </a:prstGeom>
              <a:ln>
                <a:solidFill>
                  <a:srgbClr val="0EAB68"/>
                </a:solidFill>
                <a:prstDash val="dash"/>
              </a:ln>
            </p:spPr>
            <p:style>
              <a:lnRef idx="1">
                <a:schemeClr val="accent1"/>
              </a:lnRef>
              <a:fillRef idx="0">
                <a:schemeClr val="accent1"/>
              </a:fillRef>
              <a:effectRef idx="0">
                <a:schemeClr val="accent1"/>
              </a:effectRef>
              <a:fontRef idx="minor">
                <a:schemeClr val="tx1"/>
              </a:fontRef>
            </p:style>
          </p:cxnSp>
          <p:cxnSp>
            <p:nvCxnSpPr>
              <p:cNvPr id="40" name="直接连接符 39">
                <a:extLst>
                  <a:ext uri="{FF2B5EF4-FFF2-40B4-BE49-F238E27FC236}">
                    <a16:creationId xmlns:a16="http://schemas.microsoft.com/office/drawing/2014/main" id="{C1B46C06-35C7-441E-8573-702EDF736DDC}"/>
                  </a:ext>
                </a:extLst>
              </p:cNvPr>
              <p:cNvCxnSpPr/>
              <p:nvPr/>
            </p:nvCxnSpPr>
            <p:spPr>
              <a:xfrm flipH="1">
                <a:off x="2861471" y="3413817"/>
                <a:ext cx="445751" cy="0"/>
              </a:xfrm>
              <a:prstGeom prst="line">
                <a:avLst/>
              </a:prstGeom>
              <a:ln>
                <a:solidFill>
                  <a:srgbClr val="0EAB68"/>
                </a:solidFill>
                <a:prstDash val="dash"/>
              </a:ln>
            </p:spPr>
            <p:style>
              <a:lnRef idx="1">
                <a:schemeClr val="accent1"/>
              </a:lnRef>
              <a:fillRef idx="0">
                <a:schemeClr val="accent1"/>
              </a:fillRef>
              <a:effectRef idx="0">
                <a:schemeClr val="accent1"/>
              </a:effectRef>
              <a:fontRef idx="minor">
                <a:schemeClr val="tx1"/>
              </a:fontRef>
            </p:style>
          </p:cxnSp>
          <p:cxnSp>
            <p:nvCxnSpPr>
              <p:cNvPr id="41" name="直接连接符 40">
                <a:extLst>
                  <a:ext uri="{FF2B5EF4-FFF2-40B4-BE49-F238E27FC236}">
                    <a16:creationId xmlns:a16="http://schemas.microsoft.com/office/drawing/2014/main" id="{15624C80-B3FF-4EFC-92D8-6C46E62CFA26}"/>
                  </a:ext>
                </a:extLst>
              </p:cNvPr>
              <p:cNvCxnSpPr/>
              <p:nvPr/>
            </p:nvCxnSpPr>
            <p:spPr>
              <a:xfrm flipH="1">
                <a:off x="2895451" y="4042161"/>
                <a:ext cx="445751" cy="0"/>
              </a:xfrm>
              <a:prstGeom prst="line">
                <a:avLst/>
              </a:prstGeom>
              <a:ln>
                <a:solidFill>
                  <a:srgbClr val="0EAB68"/>
                </a:solidFill>
                <a:prstDash val="dash"/>
              </a:ln>
            </p:spPr>
            <p:style>
              <a:lnRef idx="1">
                <a:schemeClr val="accent1"/>
              </a:lnRef>
              <a:fillRef idx="0">
                <a:schemeClr val="accent1"/>
              </a:fillRef>
              <a:effectRef idx="0">
                <a:schemeClr val="accent1"/>
              </a:effectRef>
              <a:fontRef idx="minor">
                <a:schemeClr val="tx1"/>
              </a:fontRef>
            </p:style>
          </p:cxnSp>
        </p:grpSp>
      </p:grpSp>
      <p:cxnSp>
        <p:nvCxnSpPr>
          <p:cNvPr id="42" name="直接连接符 41">
            <a:extLst>
              <a:ext uri="{FF2B5EF4-FFF2-40B4-BE49-F238E27FC236}">
                <a16:creationId xmlns:a16="http://schemas.microsoft.com/office/drawing/2014/main" id="{23A2BD07-F33E-4A93-8194-73963AE68493}"/>
              </a:ext>
            </a:extLst>
          </p:cNvPr>
          <p:cNvCxnSpPr>
            <a:cxnSpLocks/>
          </p:cNvCxnSpPr>
          <p:nvPr/>
        </p:nvCxnSpPr>
        <p:spPr>
          <a:xfrm flipH="1">
            <a:off x="5137191" y="5039935"/>
            <a:ext cx="988448" cy="0"/>
          </a:xfrm>
          <a:prstGeom prst="line">
            <a:avLst/>
          </a:prstGeom>
          <a:ln>
            <a:solidFill>
              <a:srgbClr val="0EAB68"/>
            </a:solidFill>
            <a:prstDash val="dash"/>
          </a:ln>
        </p:spPr>
        <p:style>
          <a:lnRef idx="1">
            <a:schemeClr val="accent1"/>
          </a:lnRef>
          <a:fillRef idx="0">
            <a:schemeClr val="accent1"/>
          </a:fillRef>
          <a:effectRef idx="0">
            <a:schemeClr val="accent1"/>
          </a:effectRef>
          <a:fontRef idx="minor">
            <a:schemeClr val="tx1"/>
          </a:fontRef>
        </p:style>
      </p:cxnSp>
      <p:grpSp>
        <p:nvGrpSpPr>
          <p:cNvPr id="43" name="组合 42">
            <a:extLst>
              <a:ext uri="{FF2B5EF4-FFF2-40B4-BE49-F238E27FC236}">
                <a16:creationId xmlns:a16="http://schemas.microsoft.com/office/drawing/2014/main" id="{0F67D954-988D-4590-AE8E-9BDD79873921}"/>
              </a:ext>
            </a:extLst>
          </p:cNvPr>
          <p:cNvGrpSpPr/>
          <p:nvPr/>
        </p:nvGrpSpPr>
        <p:grpSpPr>
          <a:xfrm>
            <a:off x="1879129" y="1743712"/>
            <a:ext cx="4765706" cy="3672583"/>
            <a:chOff x="2348947" y="1488919"/>
            <a:chExt cx="4335238" cy="3371935"/>
          </a:xfrm>
        </p:grpSpPr>
        <p:pic>
          <p:nvPicPr>
            <p:cNvPr id="44" name="图片 3">
              <a:extLst>
                <a:ext uri="{FF2B5EF4-FFF2-40B4-BE49-F238E27FC236}">
                  <a16:creationId xmlns:a16="http://schemas.microsoft.com/office/drawing/2014/main" id="{F46FE8B7-0835-46EA-B505-EF13CAC939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8947" y="1488919"/>
              <a:ext cx="4335238" cy="3371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图片 44">
              <a:extLst>
                <a:ext uri="{FF2B5EF4-FFF2-40B4-BE49-F238E27FC236}">
                  <a16:creationId xmlns:a16="http://schemas.microsoft.com/office/drawing/2014/main" id="{57278742-D01B-45C0-91FF-C4612C0CAC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3704" y="1893683"/>
              <a:ext cx="1441354" cy="2562407"/>
            </a:xfrm>
            <a:prstGeom prst="rect">
              <a:avLst/>
            </a:prstGeom>
          </p:spPr>
        </p:pic>
      </p:grpSp>
      <p:pic>
        <p:nvPicPr>
          <p:cNvPr id="46" name="图片 45">
            <a:extLst>
              <a:ext uri="{FF2B5EF4-FFF2-40B4-BE49-F238E27FC236}">
                <a16:creationId xmlns:a16="http://schemas.microsoft.com/office/drawing/2014/main" id="{49E45A78-6A67-49BE-A69C-D6E17139923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51" t="751" r="1468" b="3508"/>
          <a:stretch/>
        </p:blipFill>
        <p:spPr>
          <a:xfrm>
            <a:off x="5943471" y="2001706"/>
            <a:ext cx="1694936" cy="1107540"/>
          </a:xfrm>
          <a:prstGeom prst="rect">
            <a:avLst/>
          </a:prstGeom>
        </p:spPr>
      </p:pic>
      <p:sp>
        <p:nvSpPr>
          <p:cNvPr id="47" name="文本框 46">
            <a:extLst>
              <a:ext uri="{FF2B5EF4-FFF2-40B4-BE49-F238E27FC236}">
                <a16:creationId xmlns:a16="http://schemas.microsoft.com/office/drawing/2014/main" id="{D6D0EBE0-CDD3-46CF-881C-29E1B45ED282}"/>
              </a:ext>
            </a:extLst>
          </p:cNvPr>
          <p:cNvSpPr txBox="1"/>
          <p:nvPr/>
        </p:nvSpPr>
        <p:spPr>
          <a:xfrm>
            <a:off x="6033590" y="3193715"/>
            <a:ext cx="1620958" cy="523220"/>
          </a:xfrm>
          <a:prstGeom prst="rect">
            <a:avLst/>
          </a:prstGeom>
          <a:noFill/>
        </p:spPr>
        <p:txBody>
          <a:bodyPr wrap="none" rtlCol="0">
            <a:spAutoFit/>
          </a:bodyPr>
          <a:lstStyle/>
          <a:p>
            <a:pPr algn="ct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支持用校园码连接</a:t>
            </a:r>
            <a:endPar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endParaRPr>
          </a:p>
          <a:p>
            <a:pPr algn="ct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线下认证场景</a:t>
            </a:r>
          </a:p>
        </p:txBody>
      </p:sp>
      <p:pic>
        <p:nvPicPr>
          <p:cNvPr id="48" name="图片 47">
            <a:extLst>
              <a:ext uri="{FF2B5EF4-FFF2-40B4-BE49-F238E27FC236}">
                <a16:creationId xmlns:a16="http://schemas.microsoft.com/office/drawing/2014/main" id="{A7935105-9405-4534-BBEE-28CF609D88B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7803" r="32496"/>
          <a:stretch/>
        </p:blipFill>
        <p:spPr>
          <a:xfrm>
            <a:off x="7809640" y="2001706"/>
            <a:ext cx="1697978" cy="1102036"/>
          </a:xfrm>
          <a:prstGeom prst="rect">
            <a:avLst/>
          </a:prstGeom>
        </p:spPr>
      </p:pic>
      <p:sp>
        <p:nvSpPr>
          <p:cNvPr id="49" name="文本框 48">
            <a:extLst>
              <a:ext uri="{FF2B5EF4-FFF2-40B4-BE49-F238E27FC236}">
                <a16:creationId xmlns:a16="http://schemas.microsoft.com/office/drawing/2014/main" id="{277FFAD8-678F-4336-AAEA-6300D25EF427}"/>
              </a:ext>
            </a:extLst>
          </p:cNvPr>
          <p:cNvSpPr txBox="1"/>
          <p:nvPr/>
        </p:nvSpPr>
        <p:spPr>
          <a:xfrm>
            <a:off x="8061996" y="3193715"/>
            <a:ext cx="1441421" cy="523220"/>
          </a:xfrm>
          <a:prstGeom prst="rect">
            <a:avLst/>
          </a:prstGeom>
          <a:noFill/>
        </p:spPr>
        <p:txBody>
          <a:bodyPr wrap="none" rtlCol="0">
            <a:spAutoFit/>
          </a:bodyPr>
          <a:lstStyle/>
          <a:p>
            <a:pPr algn="ct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支持用人脸连接</a:t>
            </a:r>
            <a:endPar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endParaRPr>
          </a:p>
          <a:p>
            <a:pPr algn="ct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线下认证场景</a:t>
            </a:r>
          </a:p>
        </p:txBody>
      </p:sp>
      <p:pic>
        <p:nvPicPr>
          <p:cNvPr id="50" name="图片 49">
            <a:extLst>
              <a:ext uri="{FF2B5EF4-FFF2-40B4-BE49-F238E27FC236}">
                <a16:creationId xmlns:a16="http://schemas.microsoft.com/office/drawing/2014/main" id="{77BEC743-042E-412C-83D4-16DC1253F2B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329" r="5319"/>
          <a:stretch/>
        </p:blipFill>
        <p:spPr>
          <a:xfrm>
            <a:off x="9678851" y="2005129"/>
            <a:ext cx="1784196" cy="1098613"/>
          </a:xfrm>
          <a:prstGeom prst="rect">
            <a:avLst/>
          </a:prstGeom>
        </p:spPr>
      </p:pic>
      <p:sp>
        <p:nvSpPr>
          <p:cNvPr id="51" name="文本框 50">
            <a:extLst>
              <a:ext uri="{FF2B5EF4-FFF2-40B4-BE49-F238E27FC236}">
                <a16:creationId xmlns:a16="http://schemas.microsoft.com/office/drawing/2014/main" id="{CF67D376-D742-4509-8B68-1A96A0572365}"/>
              </a:ext>
            </a:extLst>
          </p:cNvPr>
          <p:cNvSpPr txBox="1"/>
          <p:nvPr/>
        </p:nvSpPr>
        <p:spPr>
          <a:xfrm>
            <a:off x="9787434" y="3206026"/>
            <a:ext cx="1713931" cy="498598"/>
          </a:xfrm>
          <a:prstGeom prst="rect">
            <a:avLst/>
          </a:prstGeom>
          <a:noFill/>
        </p:spPr>
        <p:txBody>
          <a:bodyPr wrap="none" rtlCol="0">
            <a:spAutoFit/>
          </a:bodyPr>
          <a:lstStyle/>
          <a:p>
            <a:pPr algn="ctr"/>
            <a:r>
              <a:rPr lang="zh-CN" altLang="en-US" sz="1320" dirty="0">
                <a:solidFill>
                  <a:schemeClr val="tx1">
                    <a:lumMod val="65000"/>
                    <a:lumOff val="35000"/>
                  </a:schemeClr>
                </a:solidFill>
                <a:latin typeface="微软雅黑" panose="020B0503020204020204" pitchFamily="34" charset="-122"/>
                <a:ea typeface="微软雅黑" panose="020B0503020204020204" pitchFamily="34" charset="-122"/>
              </a:rPr>
              <a:t>支持用数字身份连接</a:t>
            </a:r>
            <a:endParaRPr lang="en-US" altLang="zh-CN" sz="1320" dirty="0">
              <a:solidFill>
                <a:schemeClr val="tx1">
                  <a:lumMod val="65000"/>
                  <a:lumOff val="35000"/>
                </a:schemeClr>
              </a:solidFill>
              <a:latin typeface="微软雅黑" panose="020B0503020204020204" pitchFamily="34" charset="-122"/>
              <a:ea typeface="微软雅黑" panose="020B0503020204020204" pitchFamily="34" charset="-122"/>
            </a:endParaRPr>
          </a:p>
          <a:p>
            <a:pPr algn="ctr"/>
            <a:r>
              <a:rPr lang="zh-CN" altLang="en-US" sz="1320" dirty="0">
                <a:solidFill>
                  <a:schemeClr val="tx1">
                    <a:lumMod val="65000"/>
                    <a:lumOff val="35000"/>
                  </a:schemeClr>
                </a:solidFill>
                <a:latin typeface="微软雅黑" panose="020B0503020204020204" pitchFamily="34" charset="-122"/>
                <a:ea typeface="微软雅黑" panose="020B0503020204020204" pitchFamily="34" charset="-122"/>
              </a:rPr>
              <a:t>线上应用场景</a:t>
            </a:r>
          </a:p>
        </p:txBody>
      </p:sp>
      <p:pic>
        <p:nvPicPr>
          <p:cNvPr id="52" name="图片 51">
            <a:extLst>
              <a:ext uri="{FF2B5EF4-FFF2-40B4-BE49-F238E27FC236}">
                <a16:creationId xmlns:a16="http://schemas.microsoft.com/office/drawing/2014/main" id="{AB05CE4A-8821-45D9-B7A5-8A48CB17AF4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75061" y="4614978"/>
            <a:ext cx="849914" cy="849914"/>
          </a:xfrm>
          <a:prstGeom prst="rect">
            <a:avLst/>
          </a:prstGeom>
          <a:ln>
            <a:solidFill>
              <a:schemeClr val="tx1"/>
            </a:solidFill>
          </a:ln>
        </p:spPr>
      </p:pic>
      <p:pic>
        <p:nvPicPr>
          <p:cNvPr id="53" name="图片 52">
            <a:extLst>
              <a:ext uri="{FF2B5EF4-FFF2-40B4-BE49-F238E27FC236}">
                <a16:creationId xmlns:a16="http://schemas.microsoft.com/office/drawing/2014/main" id="{A1C432E8-00EC-4A82-BC0A-C3417167DB5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0000" r="20000"/>
          <a:stretch/>
        </p:blipFill>
        <p:spPr>
          <a:xfrm>
            <a:off x="6629334" y="4614978"/>
            <a:ext cx="849914" cy="849914"/>
          </a:xfrm>
          <a:prstGeom prst="rect">
            <a:avLst/>
          </a:prstGeom>
          <a:ln>
            <a:solidFill>
              <a:schemeClr val="tx1"/>
            </a:solidFill>
          </a:ln>
        </p:spPr>
      </p:pic>
      <p:pic>
        <p:nvPicPr>
          <p:cNvPr id="54" name="图片 53">
            <a:extLst>
              <a:ext uri="{FF2B5EF4-FFF2-40B4-BE49-F238E27FC236}">
                <a16:creationId xmlns:a16="http://schemas.microsoft.com/office/drawing/2014/main" id="{17A71CC8-2F9A-4B0C-8B00-839BBB536BB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913081" y="4614978"/>
            <a:ext cx="797755" cy="801317"/>
          </a:xfrm>
          <a:prstGeom prst="rect">
            <a:avLst/>
          </a:prstGeom>
          <a:ln>
            <a:solidFill>
              <a:schemeClr val="tx1"/>
            </a:solidFill>
          </a:ln>
        </p:spPr>
      </p:pic>
      <p:sp>
        <p:nvSpPr>
          <p:cNvPr id="55" name="文本框 54">
            <a:extLst>
              <a:ext uri="{FF2B5EF4-FFF2-40B4-BE49-F238E27FC236}">
                <a16:creationId xmlns:a16="http://schemas.microsoft.com/office/drawing/2014/main" id="{BF6DFC5F-C4AE-4F3D-A465-BBAC9F557A93}"/>
              </a:ext>
            </a:extLst>
          </p:cNvPr>
          <p:cNvSpPr txBox="1"/>
          <p:nvPr/>
        </p:nvSpPr>
        <p:spPr>
          <a:xfrm>
            <a:off x="5857658" y="4114539"/>
            <a:ext cx="1475084" cy="313932"/>
          </a:xfrm>
          <a:prstGeom prst="rect">
            <a:avLst/>
          </a:prstGeom>
          <a:noFill/>
        </p:spPr>
        <p:txBody>
          <a:bodyPr wrap="none" rtlCol="0">
            <a:spAutoFit/>
          </a:bodyPr>
          <a:lstStyle/>
          <a:p>
            <a:r>
              <a:rPr lang="zh-CN" altLang="en-US" sz="1400" b="1" dirty="0">
                <a:solidFill>
                  <a:srgbClr val="0FB053"/>
                </a:solidFill>
                <a:latin typeface="微软雅黑" panose="020B0503020204020204" pitchFamily="34" charset="-122"/>
                <a:ea typeface="微软雅黑" panose="020B0503020204020204" pitchFamily="34" charset="-122"/>
              </a:rPr>
              <a:t>支持的认证载体</a:t>
            </a:r>
          </a:p>
        </p:txBody>
      </p:sp>
      <p:sp>
        <p:nvSpPr>
          <p:cNvPr id="56" name="文本框 55">
            <a:extLst>
              <a:ext uri="{FF2B5EF4-FFF2-40B4-BE49-F238E27FC236}">
                <a16:creationId xmlns:a16="http://schemas.microsoft.com/office/drawing/2014/main" id="{D441C2B8-555B-4E93-A724-BB92B62EA6CF}"/>
              </a:ext>
            </a:extLst>
          </p:cNvPr>
          <p:cNvSpPr txBox="1"/>
          <p:nvPr/>
        </p:nvSpPr>
        <p:spPr>
          <a:xfrm>
            <a:off x="6628631" y="5503667"/>
            <a:ext cx="851322" cy="295466"/>
          </a:xfrm>
          <a:prstGeom prst="rect">
            <a:avLst/>
          </a:prstGeom>
          <a:noFill/>
        </p:spPr>
        <p:txBody>
          <a:bodyPr wrap="none" rtlCol="0">
            <a:spAutoFit/>
          </a:bodyPr>
          <a:lstStyle/>
          <a:p>
            <a:pPr algn="ctr"/>
            <a:r>
              <a:rPr lang="en-US" altLang="zh-CN" sz="1320" dirty="0">
                <a:solidFill>
                  <a:schemeClr val="tx1">
                    <a:lumMod val="65000"/>
                    <a:lumOff val="35000"/>
                  </a:schemeClr>
                </a:solidFill>
                <a:latin typeface="微软雅黑" panose="020B0503020204020204" pitchFamily="34" charset="-122"/>
                <a:ea typeface="微软雅黑" panose="020B0503020204020204" pitchFamily="34" charset="-122"/>
              </a:rPr>
              <a:t>IOT </a:t>
            </a:r>
            <a:r>
              <a:rPr lang="zh-CN" altLang="en-US" sz="1320" dirty="0">
                <a:solidFill>
                  <a:schemeClr val="tx1">
                    <a:lumMod val="65000"/>
                    <a:lumOff val="35000"/>
                  </a:schemeClr>
                </a:solidFill>
                <a:latin typeface="微软雅黑" panose="020B0503020204020204" pitchFamily="34" charset="-122"/>
                <a:ea typeface="微软雅黑" panose="020B0503020204020204" pitchFamily="34" charset="-122"/>
              </a:rPr>
              <a:t>设备</a:t>
            </a:r>
          </a:p>
        </p:txBody>
      </p:sp>
      <p:sp>
        <p:nvSpPr>
          <p:cNvPr id="57" name="文本框 56">
            <a:extLst>
              <a:ext uri="{FF2B5EF4-FFF2-40B4-BE49-F238E27FC236}">
                <a16:creationId xmlns:a16="http://schemas.microsoft.com/office/drawing/2014/main" id="{B5F9D442-9249-4175-8B99-7C25F1E07010}"/>
              </a:ext>
            </a:extLst>
          </p:cNvPr>
          <p:cNvSpPr txBox="1"/>
          <p:nvPr/>
        </p:nvSpPr>
        <p:spPr>
          <a:xfrm>
            <a:off x="8092294" y="5503667"/>
            <a:ext cx="1263487" cy="307777"/>
          </a:xfrm>
          <a:prstGeom prst="rect">
            <a:avLst/>
          </a:prstGeom>
          <a:noFill/>
        </p:spPr>
        <p:txBody>
          <a:bodyPr wrap="none" rtlCol="0">
            <a:spAutoFit/>
          </a:bodyPr>
          <a:lstStyle/>
          <a:p>
            <a:pPr algn="ct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HTML 5 </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页面</a:t>
            </a:r>
          </a:p>
        </p:txBody>
      </p:sp>
      <p:sp>
        <p:nvSpPr>
          <p:cNvPr id="58" name="文本框 57">
            <a:extLst>
              <a:ext uri="{FF2B5EF4-FFF2-40B4-BE49-F238E27FC236}">
                <a16:creationId xmlns:a16="http://schemas.microsoft.com/office/drawing/2014/main" id="{40C5FED4-ABDE-43DF-99E4-4D37B9D98B9B}"/>
              </a:ext>
            </a:extLst>
          </p:cNvPr>
          <p:cNvSpPr txBox="1"/>
          <p:nvPr/>
        </p:nvSpPr>
        <p:spPr>
          <a:xfrm>
            <a:off x="9964748" y="5503667"/>
            <a:ext cx="694421" cy="295466"/>
          </a:xfrm>
          <a:prstGeom prst="rect">
            <a:avLst/>
          </a:prstGeom>
          <a:noFill/>
        </p:spPr>
        <p:txBody>
          <a:bodyPr wrap="none" rtlCol="0">
            <a:spAutoFit/>
          </a:bodyPr>
          <a:lstStyle/>
          <a:p>
            <a:pPr algn="ctr"/>
            <a:r>
              <a:rPr lang="zh-CN" altLang="en-US" sz="1320" dirty="0">
                <a:solidFill>
                  <a:schemeClr val="tx1">
                    <a:lumMod val="65000"/>
                    <a:lumOff val="35000"/>
                  </a:schemeClr>
                </a:solidFill>
                <a:latin typeface="微软雅黑" panose="020B0503020204020204" pitchFamily="34" charset="-122"/>
                <a:ea typeface="微软雅黑" panose="020B0503020204020204" pitchFamily="34" charset="-122"/>
              </a:rPr>
              <a:t>小程序</a:t>
            </a:r>
          </a:p>
        </p:txBody>
      </p:sp>
    </p:spTree>
    <p:extLst>
      <p:ext uri="{BB962C8B-B14F-4D97-AF65-F5344CB8AC3E}">
        <p14:creationId xmlns:p14="http://schemas.microsoft.com/office/powerpoint/2010/main" val="539059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60267" y="611345"/>
            <a:ext cx="2031325" cy="461665"/>
          </a:xfrm>
          <a:prstGeom prst="rect">
            <a:avLst/>
          </a:prstGeom>
          <a:noFill/>
        </p:spPr>
        <p:txBody>
          <a:bodyPr wrap="none" rtlCol="0">
            <a:spAutoFit/>
          </a:bodyPr>
          <a:lstStyle/>
          <a:p>
            <a:r>
              <a:rPr lang="zh-CN" altLang="en-US" sz="2400" b="1" dirty="0">
                <a:solidFill>
                  <a:srgbClr val="0F9860"/>
                </a:solidFill>
                <a:latin typeface="微软雅黑" panose="020B0503020204020204" pitchFamily="34" charset="-122"/>
                <a:ea typeface="微软雅黑" panose="020B0503020204020204" pitchFamily="34" charset="-122"/>
              </a:rPr>
              <a:t>统一权限管理</a:t>
            </a:r>
          </a:p>
        </p:txBody>
      </p:sp>
      <p:sp>
        <p:nvSpPr>
          <p:cNvPr id="7" name="矩形 6">
            <a:extLst>
              <a:ext uri="{FF2B5EF4-FFF2-40B4-BE49-F238E27FC236}">
                <a16:creationId xmlns:a16="http://schemas.microsoft.com/office/drawing/2014/main" id="{7A82578A-95B9-4283-B74C-38AF6138301C}"/>
              </a:ext>
            </a:extLst>
          </p:cNvPr>
          <p:cNvSpPr/>
          <p:nvPr/>
        </p:nvSpPr>
        <p:spPr>
          <a:xfrm>
            <a:off x="0" y="633644"/>
            <a:ext cx="159971" cy="417066"/>
          </a:xfrm>
          <a:prstGeom prst="re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lIns="68558" tIns="34279" rIns="68558" bIns="34279" rtlCol="0" anchor="ctr"/>
          <a:lstStyle/>
          <a:p>
            <a:pPr algn="ctr" defTabSz="685505"/>
            <a:endParaRPr lang="zh-CN" altLang="en-US" sz="1400">
              <a:solidFill>
                <a:srgbClr val="E7E6E6">
                  <a:lumMod val="50000"/>
                </a:srgbClr>
              </a:solidFill>
              <a:latin typeface="Arial" panose="020B0604020202020204" pitchFamily="34" charset="0"/>
              <a:ea typeface="微软雅黑" panose="020B0503020204020204" pitchFamily="34" charset="-122"/>
              <a:cs typeface="+mn-ea"/>
              <a:sym typeface="Arial" panose="020B0604020202020204" pitchFamily="34" charset="0"/>
            </a:endParaRPr>
          </a:p>
        </p:txBody>
      </p:sp>
      <p:pic>
        <p:nvPicPr>
          <p:cNvPr id="22" name="图片 21">
            <a:extLst>
              <a:ext uri="{FF2B5EF4-FFF2-40B4-BE49-F238E27FC236}">
                <a16:creationId xmlns:a16="http://schemas.microsoft.com/office/drawing/2014/main" id="{A5FC38B0-6924-4F55-AFB1-EC58AB02C7D4}"/>
              </a:ext>
            </a:extLst>
          </p:cNvPr>
          <p:cNvPicPr>
            <a:picLocks noChangeAspect="1"/>
          </p:cNvPicPr>
          <p:nvPr/>
        </p:nvPicPr>
        <p:blipFill rotWithShape="1">
          <a:blip r:embed="rId2">
            <a:extLst>
              <a:ext uri="{28A0092B-C50C-407E-A947-70E740481C1C}">
                <a14:useLocalDpi xmlns:a14="http://schemas.microsoft.com/office/drawing/2010/main" val="0"/>
              </a:ext>
            </a:extLst>
          </a:blip>
          <a:srcRect l="328" t="1587" r="56899" b="20787"/>
          <a:stretch/>
        </p:blipFill>
        <p:spPr>
          <a:xfrm>
            <a:off x="1437934" y="2325040"/>
            <a:ext cx="2459018" cy="2255444"/>
          </a:xfrm>
          <a:prstGeom prst="roundRect">
            <a:avLst>
              <a:gd name="adj" fmla="val 5242"/>
            </a:avLst>
          </a:prstGeom>
          <a:ln>
            <a:solidFill>
              <a:schemeClr val="bg1">
                <a:lumMod val="85000"/>
              </a:schemeClr>
            </a:solidFill>
          </a:ln>
        </p:spPr>
      </p:pic>
      <p:sp>
        <p:nvSpPr>
          <p:cNvPr id="24" name="矩形 23">
            <a:extLst>
              <a:ext uri="{FF2B5EF4-FFF2-40B4-BE49-F238E27FC236}">
                <a16:creationId xmlns:a16="http://schemas.microsoft.com/office/drawing/2014/main" id="{A1B720CB-69C4-49D5-B039-62FA3B11E8BA}"/>
              </a:ext>
            </a:extLst>
          </p:cNvPr>
          <p:cNvSpPr/>
          <p:nvPr/>
        </p:nvSpPr>
        <p:spPr>
          <a:xfrm>
            <a:off x="1856964" y="4877948"/>
            <a:ext cx="1620957" cy="418191"/>
          </a:xfrm>
          <a:prstGeom prst="rect">
            <a:avLst/>
          </a:prstGeom>
        </p:spPr>
        <p:txBody>
          <a:bodyPr wrap="none">
            <a:spAutoFit/>
          </a:bodyPr>
          <a:lstStyle/>
          <a:p>
            <a:pPr algn="ctr" fontAlgn="base">
              <a:lnSpc>
                <a:spcPct val="150000"/>
              </a:lnSpc>
              <a:spcBef>
                <a:spcPct val="0"/>
              </a:spcBef>
              <a:spcAft>
                <a:spcPct val="0"/>
              </a:spcAft>
              <a:buFont typeface="Arial" charset="0"/>
              <a:buNone/>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icrosoft YaHei" charset="-122"/>
              </a:rPr>
              <a:t>管理员权限管理</a:t>
            </a:r>
          </a:p>
        </p:txBody>
      </p:sp>
      <p:sp>
        <p:nvSpPr>
          <p:cNvPr id="26" name="矩形 25">
            <a:extLst>
              <a:ext uri="{FF2B5EF4-FFF2-40B4-BE49-F238E27FC236}">
                <a16:creationId xmlns:a16="http://schemas.microsoft.com/office/drawing/2014/main" id="{9B258951-3B89-44E8-8F81-5D271FC9EE1B}"/>
              </a:ext>
            </a:extLst>
          </p:cNvPr>
          <p:cNvSpPr/>
          <p:nvPr/>
        </p:nvSpPr>
        <p:spPr>
          <a:xfrm>
            <a:off x="5195753" y="4876516"/>
            <a:ext cx="1800493" cy="418191"/>
          </a:xfrm>
          <a:prstGeom prst="rect">
            <a:avLst/>
          </a:prstGeom>
        </p:spPr>
        <p:txBody>
          <a:bodyPr wrap="square">
            <a:spAutoFit/>
          </a:bodyPr>
          <a:lstStyle/>
          <a:p>
            <a:pPr algn="ctr" fontAlgn="base">
              <a:lnSpc>
                <a:spcPct val="150000"/>
              </a:lnSpc>
              <a:spcBef>
                <a:spcPct val="0"/>
              </a:spcBef>
              <a:spcAft>
                <a:spcPct val="0"/>
              </a:spcAft>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icrosoft YaHei" charset="-122"/>
              </a:rPr>
              <a:t>应用权限管理</a:t>
            </a:r>
          </a:p>
        </p:txBody>
      </p:sp>
      <p:sp>
        <p:nvSpPr>
          <p:cNvPr id="27" name="矩形 26">
            <a:extLst>
              <a:ext uri="{FF2B5EF4-FFF2-40B4-BE49-F238E27FC236}">
                <a16:creationId xmlns:a16="http://schemas.microsoft.com/office/drawing/2014/main" id="{0083E70B-5C69-4300-8ACF-89DDF26C69A0}"/>
              </a:ext>
            </a:extLst>
          </p:cNvPr>
          <p:cNvSpPr/>
          <p:nvPr/>
        </p:nvSpPr>
        <p:spPr>
          <a:xfrm>
            <a:off x="8694964" y="4876516"/>
            <a:ext cx="1620957" cy="418191"/>
          </a:xfrm>
          <a:prstGeom prst="rect">
            <a:avLst/>
          </a:prstGeom>
        </p:spPr>
        <p:txBody>
          <a:bodyPr wrap="none">
            <a:spAutoFit/>
          </a:bodyPr>
          <a:lstStyle/>
          <a:p>
            <a:pPr algn="ctr" fontAlgn="base">
              <a:lnSpc>
                <a:spcPct val="150000"/>
              </a:lnSpc>
              <a:spcBef>
                <a:spcPct val="0"/>
              </a:spcBef>
              <a:spcAft>
                <a:spcPct val="0"/>
              </a:spcAft>
              <a:buFont typeface="Arial" charset="0"/>
              <a:buNone/>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icrosoft YaHei" charset="-122"/>
              </a:rPr>
              <a:t>校园卡权限管理</a:t>
            </a:r>
          </a:p>
        </p:txBody>
      </p:sp>
      <p:pic>
        <p:nvPicPr>
          <p:cNvPr id="2" name="图片 1">
            <a:extLst>
              <a:ext uri="{FF2B5EF4-FFF2-40B4-BE49-F238E27FC236}">
                <a16:creationId xmlns:a16="http://schemas.microsoft.com/office/drawing/2014/main" id="{9B6A4627-6E5B-4F6F-9FA7-9CA87D5001E0}"/>
              </a:ext>
            </a:extLst>
          </p:cNvPr>
          <p:cNvPicPr>
            <a:picLocks noChangeAspect="1"/>
          </p:cNvPicPr>
          <p:nvPr/>
        </p:nvPicPr>
        <p:blipFill rotWithShape="1">
          <a:blip r:embed="rId3"/>
          <a:srcRect l="3712" t="2369" r="2665" b="2851"/>
          <a:stretch/>
        </p:blipFill>
        <p:spPr>
          <a:xfrm>
            <a:off x="8270368" y="2299860"/>
            <a:ext cx="2470151" cy="2255444"/>
          </a:xfrm>
          <a:prstGeom prst="roundRect">
            <a:avLst>
              <a:gd name="adj" fmla="val 5242"/>
            </a:avLst>
          </a:prstGeom>
          <a:ln>
            <a:solidFill>
              <a:schemeClr val="bg1">
                <a:lumMod val="85000"/>
              </a:schemeClr>
            </a:solidFill>
          </a:ln>
        </p:spPr>
      </p:pic>
      <p:pic>
        <p:nvPicPr>
          <p:cNvPr id="3" name="图片 2">
            <a:extLst>
              <a:ext uri="{FF2B5EF4-FFF2-40B4-BE49-F238E27FC236}">
                <a16:creationId xmlns:a16="http://schemas.microsoft.com/office/drawing/2014/main" id="{1F0A945B-F871-411A-AEC7-9136C0A5336D}"/>
              </a:ext>
            </a:extLst>
          </p:cNvPr>
          <p:cNvPicPr>
            <a:picLocks noChangeAspect="1"/>
          </p:cNvPicPr>
          <p:nvPr/>
        </p:nvPicPr>
        <p:blipFill rotWithShape="1">
          <a:blip r:embed="rId4"/>
          <a:srcRect l="2551" t="4235" r="4262" b="6044"/>
          <a:stretch/>
        </p:blipFill>
        <p:spPr>
          <a:xfrm>
            <a:off x="4854151" y="2325040"/>
            <a:ext cx="2459018" cy="2255444"/>
          </a:xfrm>
          <a:prstGeom prst="roundRect">
            <a:avLst>
              <a:gd name="adj" fmla="val 5242"/>
            </a:avLst>
          </a:prstGeom>
          <a:ln>
            <a:solidFill>
              <a:schemeClr val="bg1">
                <a:lumMod val="85000"/>
              </a:schemeClr>
            </a:solidFill>
          </a:ln>
        </p:spPr>
      </p:pic>
    </p:spTree>
    <p:extLst>
      <p:ext uri="{BB962C8B-B14F-4D97-AF65-F5344CB8AC3E}">
        <p14:creationId xmlns:p14="http://schemas.microsoft.com/office/powerpoint/2010/main" val="746345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60267" y="611345"/>
            <a:ext cx="2031325" cy="461665"/>
          </a:xfrm>
          <a:prstGeom prst="rect">
            <a:avLst/>
          </a:prstGeom>
          <a:noFill/>
        </p:spPr>
        <p:txBody>
          <a:bodyPr wrap="none" rtlCol="0">
            <a:spAutoFit/>
          </a:bodyPr>
          <a:lstStyle/>
          <a:p>
            <a:r>
              <a:rPr lang="zh-CN" altLang="en-US" sz="2400" b="1" dirty="0">
                <a:solidFill>
                  <a:srgbClr val="0F9860"/>
                </a:solidFill>
                <a:latin typeface="微软雅黑" panose="020B0503020204020204" pitchFamily="34" charset="-122"/>
                <a:ea typeface="微软雅黑" panose="020B0503020204020204" pitchFamily="34" charset="-122"/>
              </a:rPr>
              <a:t>统一消息通知</a:t>
            </a:r>
          </a:p>
        </p:txBody>
      </p:sp>
      <p:sp>
        <p:nvSpPr>
          <p:cNvPr id="7" name="矩形 6">
            <a:extLst>
              <a:ext uri="{FF2B5EF4-FFF2-40B4-BE49-F238E27FC236}">
                <a16:creationId xmlns:a16="http://schemas.microsoft.com/office/drawing/2014/main" id="{7A82578A-95B9-4283-B74C-38AF6138301C}"/>
              </a:ext>
            </a:extLst>
          </p:cNvPr>
          <p:cNvSpPr/>
          <p:nvPr/>
        </p:nvSpPr>
        <p:spPr>
          <a:xfrm>
            <a:off x="0" y="633644"/>
            <a:ext cx="159971" cy="417066"/>
          </a:xfrm>
          <a:prstGeom prst="re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lIns="68558" tIns="34279" rIns="68558" bIns="34279" rtlCol="0" anchor="ctr"/>
          <a:lstStyle/>
          <a:p>
            <a:pPr algn="ctr" defTabSz="685505"/>
            <a:endParaRPr lang="zh-CN" altLang="en-US" sz="1400">
              <a:solidFill>
                <a:srgbClr val="E7E6E6">
                  <a:lumMod val="50000"/>
                </a:srgbClr>
              </a:solidFill>
              <a:latin typeface="Arial" panose="020B0604020202020204" pitchFamily="34" charset="0"/>
              <a:ea typeface="微软雅黑" panose="020B0503020204020204" pitchFamily="34" charset="-122"/>
              <a:cs typeface="+mn-ea"/>
              <a:sym typeface="Arial" panose="020B0604020202020204" pitchFamily="34" charset="0"/>
            </a:endParaRPr>
          </a:p>
        </p:txBody>
      </p:sp>
      <p:pic>
        <p:nvPicPr>
          <p:cNvPr id="24" name="图片 23">
            <a:extLst>
              <a:ext uri="{FF2B5EF4-FFF2-40B4-BE49-F238E27FC236}">
                <a16:creationId xmlns:a16="http://schemas.microsoft.com/office/drawing/2014/main" id="{7CD1F7A7-2ED4-4631-AAC9-DC8BE617E9C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4854" r="450" b="30007"/>
          <a:stretch/>
        </p:blipFill>
        <p:spPr>
          <a:xfrm>
            <a:off x="7810500" y="4299074"/>
            <a:ext cx="1568654" cy="1053837"/>
          </a:xfrm>
          <a:prstGeom prst="rect">
            <a:avLst/>
          </a:prstGeom>
        </p:spPr>
      </p:pic>
      <p:pic>
        <p:nvPicPr>
          <p:cNvPr id="25" name="图片 24">
            <a:extLst>
              <a:ext uri="{FF2B5EF4-FFF2-40B4-BE49-F238E27FC236}">
                <a16:creationId xmlns:a16="http://schemas.microsoft.com/office/drawing/2014/main" id="{5B963D6B-0142-4714-B386-6213AEC8A3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10500" y="2297699"/>
            <a:ext cx="1568654" cy="1031757"/>
          </a:xfrm>
          <a:prstGeom prst="rect">
            <a:avLst/>
          </a:prstGeom>
        </p:spPr>
      </p:pic>
      <p:grpSp>
        <p:nvGrpSpPr>
          <p:cNvPr id="26" name="组合 25">
            <a:extLst>
              <a:ext uri="{FF2B5EF4-FFF2-40B4-BE49-F238E27FC236}">
                <a16:creationId xmlns:a16="http://schemas.microsoft.com/office/drawing/2014/main" id="{E89B20BB-EB2C-4CF3-B501-88111B529BF5}"/>
              </a:ext>
            </a:extLst>
          </p:cNvPr>
          <p:cNvGrpSpPr/>
          <p:nvPr/>
        </p:nvGrpSpPr>
        <p:grpSpPr>
          <a:xfrm>
            <a:off x="556997" y="1690683"/>
            <a:ext cx="6090361" cy="2256022"/>
            <a:chOff x="1650138" y="1107269"/>
            <a:chExt cx="8290996" cy="3071191"/>
          </a:xfrm>
        </p:grpSpPr>
        <p:pic>
          <p:nvPicPr>
            <p:cNvPr id="27" name="图片 26">
              <a:extLst>
                <a:ext uri="{FF2B5EF4-FFF2-40B4-BE49-F238E27FC236}">
                  <a16:creationId xmlns:a16="http://schemas.microsoft.com/office/drawing/2014/main" id="{9897BE42-93D3-463D-9D9D-8D059C0C0D0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50806" y="1959206"/>
              <a:ext cx="2290328" cy="1310400"/>
            </a:xfrm>
            <a:prstGeom prst="rect">
              <a:avLst/>
            </a:prstGeom>
            <a:ln>
              <a:solidFill>
                <a:schemeClr val="bg1">
                  <a:lumMod val="85000"/>
                </a:schemeClr>
              </a:solidFill>
            </a:ln>
          </p:spPr>
        </p:pic>
        <p:sp>
          <p:nvSpPr>
            <p:cNvPr id="28" name="文本框 27">
              <a:extLst>
                <a:ext uri="{FF2B5EF4-FFF2-40B4-BE49-F238E27FC236}">
                  <a16:creationId xmlns:a16="http://schemas.microsoft.com/office/drawing/2014/main" id="{EF54847A-B5FA-466C-8B38-9265BB7DE5E9}"/>
                </a:ext>
              </a:extLst>
            </p:cNvPr>
            <p:cNvSpPr txBox="1"/>
            <p:nvPr/>
          </p:nvSpPr>
          <p:spPr>
            <a:xfrm>
              <a:off x="7639785" y="3609164"/>
              <a:ext cx="2288600" cy="569296"/>
            </a:xfrm>
            <a:prstGeom prst="rect">
              <a:avLst/>
            </a:prstGeom>
            <a:noFill/>
          </p:spPr>
          <p:txBody>
            <a:bodyPr wrap="square" rtlCol="0">
              <a:spAutoFit/>
            </a:bodyPr>
            <a:lstStyle/>
            <a:p>
              <a:pPr algn="ctr" fontAlgn="base">
                <a:lnSpc>
                  <a:spcPct val="150000"/>
                </a:lnSpc>
                <a:spcBef>
                  <a:spcPct val="0"/>
                </a:spcBef>
                <a:spcAft>
                  <a:spcPct val="0"/>
                </a:spcAft>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二次推送</a:t>
              </a:r>
            </a:p>
          </p:txBody>
        </p:sp>
        <p:sp>
          <p:nvSpPr>
            <p:cNvPr id="29" name="文本框 28">
              <a:extLst>
                <a:ext uri="{FF2B5EF4-FFF2-40B4-BE49-F238E27FC236}">
                  <a16:creationId xmlns:a16="http://schemas.microsoft.com/office/drawing/2014/main" id="{83D19C3C-9E8F-4D7F-8160-8FBA06C6B76F}"/>
                </a:ext>
              </a:extLst>
            </p:cNvPr>
            <p:cNvSpPr txBox="1"/>
            <p:nvPr/>
          </p:nvSpPr>
          <p:spPr>
            <a:xfrm>
              <a:off x="4699795" y="1107269"/>
              <a:ext cx="2742375" cy="460884"/>
            </a:xfrm>
            <a:prstGeom prst="rect">
              <a:avLst/>
            </a:prstGeom>
            <a:noFill/>
          </p:spPr>
          <p:txBody>
            <a:bodyPr wrap="square" rtlCol="0">
              <a:spAutoFit/>
            </a:bodyPr>
            <a:lstStyle/>
            <a:p>
              <a:pPr algn="ctr"/>
              <a:r>
                <a:rPr lang="zh-CN" altLang="en-US" sz="1600" b="1" dirty="0">
                  <a:solidFill>
                    <a:srgbClr val="0F9860"/>
                  </a:solidFill>
                  <a:latin typeface="微软雅黑" panose="020B0503020204020204" pitchFamily="34" charset="-122"/>
                  <a:ea typeface="微软雅黑" panose="020B0503020204020204" pitchFamily="34" charset="-122"/>
                </a:rPr>
                <a:t>消息通知管理</a:t>
              </a:r>
            </a:p>
          </p:txBody>
        </p:sp>
        <p:pic>
          <p:nvPicPr>
            <p:cNvPr id="30" name="图片 29">
              <a:extLst>
                <a:ext uri="{FF2B5EF4-FFF2-40B4-BE49-F238E27FC236}">
                  <a16:creationId xmlns:a16="http://schemas.microsoft.com/office/drawing/2014/main" id="{C0302737-073C-4389-831D-DBC31C67DC1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a:off x="4361476" y="1959206"/>
              <a:ext cx="2965238" cy="1310400"/>
            </a:xfrm>
            <a:prstGeom prst="rect">
              <a:avLst/>
            </a:prstGeom>
            <a:ln>
              <a:solidFill>
                <a:schemeClr val="bg1">
                  <a:lumMod val="85000"/>
                </a:schemeClr>
              </a:solidFill>
            </a:ln>
          </p:spPr>
        </p:pic>
        <p:sp>
          <p:nvSpPr>
            <p:cNvPr id="31" name="文本框 30">
              <a:extLst>
                <a:ext uri="{FF2B5EF4-FFF2-40B4-BE49-F238E27FC236}">
                  <a16:creationId xmlns:a16="http://schemas.microsoft.com/office/drawing/2014/main" id="{80471163-85D0-4860-9D3F-34932185644F}"/>
                </a:ext>
              </a:extLst>
            </p:cNvPr>
            <p:cNvSpPr txBox="1"/>
            <p:nvPr/>
          </p:nvSpPr>
          <p:spPr>
            <a:xfrm>
              <a:off x="4699795" y="3607335"/>
              <a:ext cx="2288600" cy="569296"/>
            </a:xfrm>
            <a:prstGeom prst="rect">
              <a:avLst/>
            </a:prstGeom>
            <a:noFill/>
          </p:spPr>
          <p:txBody>
            <a:bodyPr wrap="square" rtlCol="0">
              <a:spAutoFit/>
            </a:bodyPr>
            <a:lstStyle/>
            <a:p>
              <a:pPr algn="ctr" fontAlgn="base">
                <a:lnSpc>
                  <a:spcPct val="150000"/>
                </a:lnSpc>
                <a:spcBef>
                  <a:spcPct val="0"/>
                </a:spcBef>
                <a:spcAft>
                  <a:spcPct val="0"/>
                </a:spcAft>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消息统计</a:t>
              </a:r>
            </a:p>
          </p:txBody>
        </p:sp>
        <p:sp>
          <p:nvSpPr>
            <p:cNvPr id="32" name="文本框 31">
              <a:extLst>
                <a:ext uri="{FF2B5EF4-FFF2-40B4-BE49-F238E27FC236}">
                  <a16:creationId xmlns:a16="http://schemas.microsoft.com/office/drawing/2014/main" id="{FE9C12A6-31F7-45ED-9875-0385D9736D0D}"/>
                </a:ext>
              </a:extLst>
            </p:cNvPr>
            <p:cNvSpPr txBox="1"/>
            <p:nvPr/>
          </p:nvSpPr>
          <p:spPr>
            <a:xfrm>
              <a:off x="1650138" y="3605674"/>
              <a:ext cx="2288600" cy="569296"/>
            </a:xfrm>
            <a:prstGeom prst="rect">
              <a:avLst/>
            </a:prstGeom>
            <a:noFill/>
          </p:spPr>
          <p:txBody>
            <a:bodyPr wrap="square" rtlCol="0">
              <a:spAutoFit/>
            </a:bodyPr>
            <a:lstStyle/>
            <a:p>
              <a:pPr algn="ctr" fontAlgn="base">
                <a:lnSpc>
                  <a:spcPct val="150000"/>
                </a:lnSpc>
                <a:spcBef>
                  <a:spcPct val="0"/>
                </a:spcBef>
                <a:spcAft>
                  <a:spcPct val="0"/>
                </a:spcAft>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富文本</a:t>
              </a:r>
            </a:p>
          </p:txBody>
        </p:sp>
      </p:grpSp>
      <p:pic>
        <p:nvPicPr>
          <p:cNvPr id="33" name="图片 32">
            <a:extLst>
              <a:ext uri="{FF2B5EF4-FFF2-40B4-BE49-F238E27FC236}">
                <a16:creationId xmlns:a16="http://schemas.microsoft.com/office/drawing/2014/main" id="{221900FB-6DDD-4043-93DA-0215B42E3F7B}"/>
              </a:ext>
            </a:extLst>
          </p:cNvPr>
          <p:cNvPicPr>
            <a:picLocks noChangeAspect="1"/>
          </p:cNvPicPr>
          <p:nvPr/>
        </p:nvPicPr>
        <p:blipFill>
          <a:blip r:embed="rId6"/>
          <a:stretch>
            <a:fillRect/>
          </a:stretch>
        </p:blipFill>
        <p:spPr>
          <a:xfrm>
            <a:off x="2083355" y="4003650"/>
            <a:ext cx="3236791" cy="1444582"/>
          </a:xfrm>
          <a:prstGeom prst="rect">
            <a:avLst/>
          </a:prstGeom>
          <a:ln w="3175">
            <a:solidFill>
              <a:schemeClr val="bg1">
                <a:lumMod val="85000"/>
              </a:schemeClr>
            </a:solidFill>
          </a:ln>
        </p:spPr>
      </p:pic>
      <p:pic>
        <p:nvPicPr>
          <p:cNvPr id="34" name="图片 33">
            <a:extLst>
              <a:ext uri="{FF2B5EF4-FFF2-40B4-BE49-F238E27FC236}">
                <a16:creationId xmlns:a16="http://schemas.microsoft.com/office/drawing/2014/main" id="{9F163A29-A65E-439F-893E-9ED98F9CBB1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1"/>
          <a:stretch>
            <a:fillRect/>
          </a:stretch>
        </p:blipFill>
        <p:spPr>
          <a:xfrm>
            <a:off x="9528190" y="4299074"/>
            <a:ext cx="1708089" cy="1035663"/>
          </a:xfrm>
          <a:prstGeom prst="rect">
            <a:avLst/>
          </a:prstGeom>
          <a:effectLst>
            <a:outerShdw blurRad="50800" dist="50800" dir="5400000" algn="ctr" rotWithShape="0">
              <a:schemeClr val="bg1">
                <a:lumMod val="95000"/>
              </a:schemeClr>
            </a:outerShdw>
          </a:effectLst>
        </p:spPr>
      </p:pic>
      <p:pic>
        <p:nvPicPr>
          <p:cNvPr id="35" name="图片 34">
            <a:extLst>
              <a:ext uri="{FF2B5EF4-FFF2-40B4-BE49-F238E27FC236}">
                <a16:creationId xmlns:a16="http://schemas.microsoft.com/office/drawing/2014/main" id="{DB55FF63-71DB-4FE5-9CD5-8A402765274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a:fillRect/>
          </a:stretch>
        </p:blipFill>
        <p:spPr>
          <a:xfrm>
            <a:off x="9528189" y="2297699"/>
            <a:ext cx="1708090" cy="1031024"/>
          </a:xfrm>
          <a:prstGeom prst="rect">
            <a:avLst/>
          </a:prstGeom>
        </p:spPr>
      </p:pic>
      <p:sp>
        <p:nvSpPr>
          <p:cNvPr id="36" name="文本框 35">
            <a:extLst>
              <a:ext uri="{FF2B5EF4-FFF2-40B4-BE49-F238E27FC236}">
                <a16:creationId xmlns:a16="http://schemas.microsoft.com/office/drawing/2014/main" id="{04A1644D-E638-40E1-8967-04D8CDB141E7}"/>
              </a:ext>
            </a:extLst>
          </p:cNvPr>
          <p:cNvSpPr txBox="1"/>
          <p:nvPr/>
        </p:nvSpPr>
        <p:spPr>
          <a:xfrm>
            <a:off x="7557779" y="3509547"/>
            <a:ext cx="1970411" cy="418191"/>
          </a:xfrm>
          <a:prstGeom prst="rect">
            <a:avLst/>
          </a:prstGeom>
          <a:noFill/>
        </p:spPr>
        <p:txBody>
          <a:bodyPr wrap="square" rtlCol="0">
            <a:spAutoFit/>
          </a:bodyPr>
          <a:lstStyle/>
          <a:p>
            <a:pPr algn="ctr" fontAlgn="base">
              <a:lnSpc>
                <a:spcPct val="150000"/>
              </a:lnSpc>
              <a:spcBef>
                <a:spcPct val="0"/>
              </a:spcBef>
              <a:spcAft>
                <a:spcPct val="0"/>
              </a:spcAft>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服务号</a:t>
            </a:r>
            <a:endParaRPr lang="en-US" altLang="zh-CN"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7" name="文本框 36">
            <a:extLst>
              <a:ext uri="{FF2B5EF4-FFF2-40B4-BE49-F238E27FC236}">
                <a16:creationId xmlns:a16="http://schemas.microsoft.com/office/drawing/2014/main" id="{BCA20A83-3232-42A4-BA24-FC16F80CC9A2}"/>
              </a:ext>
            </a:extLst>
          </p:cNvPr>
          <p:cNvSpPr txBox="1"/>
          <p:nvPr/>
        </p:nvSpPr>
        <p:spPr>
          <a:xfrm>
            <a:off x="9406756" y="3509547"/>
            <a:ext cx="1970411" cy="418191"/>
          </a:xfrm>
          <a:prstGeom prst="rect">
            <a:avLst/>
          </a:prstGeom>
          <a:noFill/>
        </p:spPr>
        <p:txBody>
          <a:bodyPr wrap="square" rtlCol="0">
            <a:spAutoFit/>
          </a:bodyPr>
          <a:lstStyle/>
          <a:p>
            <a:pPr algn="ctr" fontAlgn="base">
              <a:lnSpc>
                <a:spcPct val="150000"/>
              </a:lnSpc>
              <a:spcBef>
                <a:spcPct val="0"/>
              </a:spcBef>
              <a:spcAft>
                <a:spcPct val="0"/>
              </a:spcAft>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企业号</a:t>
            </a:r>
            <a:endParaRPr lang="en-US" altLang="zh-CN"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8" name="文本框 37">
            <a:extLst>
              <a:ext uri="{FF2B5EF4-FFF2-40B4-BE49-F238E27FC236}">
                <a16:creationId xmlns:a16="http://schemas.microsoft.com/office/drawing/2014/main" id="{7B073128-8553-4FF1-8B76-E795C9E1063D}"/>
              </a:ext>
            </a:extLst>
          </p:cNvPr>
          <p:cNvSpPr txBox="1"/>
          <p:nvPr/>
        </p:nvSpPr>
        <p:spPr>
          <a:xfrm>
            <a:off x="7557778" y="5562013"/>
            <a:ext cx="1970411" cy="418191"/>
          </a:xfrm>
          <a:prstGeom prst="rect">
            <a:avLst/>
          </a:prstGeom>
          <a:noFill/>
        </p:spPr>
        <p:txBody>
          <a:bodyPr wrap="square" rtlCol="0">
            <a:spAutoFit/>
          </a:bodyPr>
          <a:lstStyle/>
          <a:p>
            <a:pPr algn="ctr" fontAlgn="base">
              <a:lnSpc>
                <a:spcPct val="150000"/>
              </a:lnSpc>
              <a:spcBef>
                <a:spcPct val="0"/>
              </a:spcBef>
              <a:spcAft>
                <a:spcPct val="0"/>
              </a:spcAft>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卡面消息</a:t>
            </a:r>
            <a:endParaRPr lang="en-US" altLang="zh-CN"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39" name="文本框 38">
            <a:extLst>
              <a:ext uri="{FF2B5EF4-FFF2-40B4-BE49-F238E27FC236}">
                <a16:creationId xmlns:a16="http://schemas.microsoft.com/office/drawing/2014/main" id="{95A63374-0C11-464C-A829-DDFF2F9D5D51}"/>
              </a:ext>
            </a:extLst>
          </p:cNvPr>
          <p:cNvSpPr txBox="1"/>
          <p:nvPr/>
        </p:nvSpPr>
        <p:spPr>
          <a:xfrm>
            <a:off x="9406756" y="5578331"/>
            <a:ext cx="1970411" cy="418191"/>
          </a:xfrm>
          <a:prstGeom prst="rect">
            <a:avLst/>
          </a:prstGeom>
          <a:noFill/>
        </p:spPr>
        <p:txBody>
          <a:bodyPr wrap="square" rtlCol="0">
            <a:spAutoFit/>
          </a:bodyPr>
          <a:lstStyle/>
          <a:p>
            <a:pPr algn="ctr" fontAlgn="base">
              <a:lnSpc>
                <a:spcPct val="150000"/>
              </a:lnSpc>
              <a:spcBef>
                <a:spcPct val="0"/>
              </a:spcBef>
              <a:spcAft>
                <a:spcPct val="0"/>
              </a:spcAft>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短信消息</a:t>
            </a:r>
            <a:endParaRPr lang="en-US" altLang="zh-CN"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文本框 39">
            <a:extLst>
              <a:ext uri="{FF2B5EF4-FFF2-40B4-BE49-F238E27FC236}">
                <a16:creationId xmlns:a16="http://schemas.microsoft.com/office/drawing/2014/main" id="{507FE415-5705-4003-A42D-C825CBC1EB6E}"/>
              </a:ext>
            </a:extLst>
          </p:cNvPr>
          <p:cNvSpPr txBox="1"/>
          <p:nvPr/>
        </p:nvSpPr>
        <p:spPr>
          <a:xfrm>
            <a:off x="8652128" y="1690683"/>
            <a:ext cx="1509255" cy="338554"/>
          </a:xfrm>
          <a:prstGeom prst="rect">
            <a:avLst/>
          </a:prstGeom>
          <a:noFill/>
        </p:spPr>
        <p:txBody>
          <a:bodyPr wrap="square" rtlCol="0">
            <a:spAutoFit/>
          </a:bodyPr>
          <a:lstStyle/>
          <a:p>
            <a:pPr algn="ctr"/>
            <a:r>
              <a:rPr lang="zh-CN" altLang="en-US" sz="1600" b="1" dirty="0">
                <a:solidFill>
                  <a:srgbClr val="0F9860"/>
                </a:solidFill>
                <a:latin typeface="微软雅黑" panose="020B0503020204020204" pitchFamily="34" charset="-122"/>
                <a:ea typeface="微软雅黑" panose="020B0503020204020204" pitchFamily="34" charset="-122"/>
              </a:rPr>
              <a:t>多渠道触达</a:t>
            </a:r>
          </a:p>
        </p:txBody>
      </p:sp>
      <p:sp>
        <p:nvSpPr>
          <p:cNvPr id="41" name="文本框 40">
            <a:extLst>
              <a:ext uri="{FF2B5EF4-FFF2-40B4-BE49-F238E27FC236}">
                <a16:creationId xmlns:a16="http://schemas.microsoft.com/office/drawing/2014/main" id="{63079CD7-BDCA-4A31-A539-F51F4FC4ABCC}"/>
              </a:ext>
            </a:extLst>
          </p:cNvPr>
          <p:cNvSpPr txBox="1"/>
          <p:nvPr/>
        </p:nvSpPr>
        <p:spPr>
          <a:xfrm>
            <a:off x="2765911" y="5638028"/>
            <a:ext cx="1681149" cy="418191"/>
          </a:xfrm>
          <a:prstGeom prst="rect">
            <a:avLst/>
          </a:prstGeom>
          <a:noFill/>
        </p:spPr>
        <p:txBody>
          <a:bodyPr wrap="square" rtlCol="0">
            <a:spAutoFit/>
          </a:bodyPr>
          <a:lstStyle/>
          <a:p>
            <a:pPr algn="ctr" fontAlgn="base">
              <a:lnSpc>
                <a:spcPct val="150000"/>
              </a:lnSpc>
              <a:spcBef>
                <a:spcPct val="0"/>
              </a:spcBef>
              <a:spcAft>
                <a:spcPct val="0"/>
              </a:spcAft>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多种通知类型</a:t>
            </a:r>
          </a:p>
        </p:txBody>
      </p:sp>
      <p:pic>
        <p:nvPicPr>
          <p:cNvPr id="42" name="图片 41">
            <a:extLst>
              <a:ext uri="{FF2B5EF4-FFF2-40B4-BE49-F238E27FC236}">
                <a16:creationId xmlns:a16="http://schemas.microsoft.com/office/drawing/2014/main" id="{16FAB404-BFD0-4BD1-B4A1-455C2C951D3C}"/>
              </a:ext>
            </a:extLst>
          </p:cNvPr>
          <p:cNvPicPr>
            <a:picLocks noChangeAspect="1"/>
          </p:cNvPicPr>
          <p:nvPr/>
        </p:nvPicPr>
        <p:blipFill rotWithShape="1">
          <a:blip r:embed="rId9"/>
          <a:srcRect b="67425"/>
          <a:stretch/>
        </p:blipFill>
        <p:spPr>
          <a:xfrm>
            <a:off x="666612" y="2306768"/>
            <a:ext cx="1678972" cy="972315"/>
          </a:xfrm>
          <a:prstGeom prst="rect">
            <a:avLst/>
          </a:prstGeom>
          <a:ln>
            <a:solidFill>
              <a:schemeClr val="bg1">
                <a:lumMod val="85000"/>
              </a:schemeClr>
            </a:solidFill>
          </a:ln>
        </p:spPr>
      </p:pic>
    </p:spTree>
    <p:extLst>
      <p:ext uri="{BB962C8B-B14F-4D97-AF65-F5344CB8AC3E}">
        <p14:creationId xmlns:p14="http://schemas.microsoft.com/office/powerpoint/2010/main" val="13926478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60267" y="611345"/>
            <a:ext cx="1107996" cy="461665"/>
          </a:xfrm>
          <a:prstGeom prst="rect">
            <a:avLst/>
          </a:prstGeom>
          <a:noFill/>
        </p:spPr>
        <p:txBody>
          <a:bodyPr wrap="none" rtlCol="0">
            <a:spAutoFit/>
          </a:bodyPr>
          <a:lstStyle/>
          <a:p>
            <a:r>
              <a:rPr kumimoji="1" lang="zh-CN" altLang="en-US" sz="2400" b="1" dirty="0">
                <a:solidFill>
                  <a:srgbClr val="0F9860"/>
                </a:solidFill>
                <a:latin typeface="微软雅黑" panose="020B0503020204020204" pitchFamily="34" charset="-122"/>
                <a:ea typeface="微软雅黑" panose="020B0503020204020204" pitchFamily="34" charset="-122"/>
              </a:rPr>
              <a:t>微应用</a:t>
            </a:r>
          </a:p>
        </p:txBody>
      </p:sp>
      <p:sp>
        <p:nvSpPr>
          <p:cNvPr id="7" name="矩形 6">
            <a:extLst>
              <a:ext uri="{FF2B5EF4-FFF2-40B4-BE49-F238E27FC236}">
                <a16:creationId xmlns:a16="http://schemas.microsoft.com/office/drawing/2014/main" id="{7A82578A-95B9-4283-B74C-38AF6138301C}"/>
              </a:ext>
            </a:extLst>
          </p:cNvPr>
          <p:cNvSpPr/>
          <p:nvPr/>
        </p:nvSpPr>
        <p:spPr>
          <a:xfrm>
            <a:off x="0" y="633644"/>
            <a:ext cx="159971" cy="417066"/>
          </a:xfrm>
          <a:prstGeom prst="re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lIns="68558" tIns="34279" rIns="68558" bIns="34279" rtlCol="0" anchor="ctr"/>
          <a:lstStyle/>
          <a:p>
            <a:pPr algn="ctr" defTabSz="685505"/>
            <a:endParaRPr lang="zh-CN" altLang="en-US" sz="1400">
              <a:solidFill>
                <a:srgbClr val="E7E6E6">
                  <a:lumMod val="50000"/>
                </a:srgbClr>
              </a:solidFill>
              <a:latin typeface="Arial" panose="020B0604020202020204" pitchFamily="34" charset="0"/>
              <a:ea typeface="微软雅黑" panose="020B0503020204020204" pitchFamily="34" charset="-122"/>
              <a:cs typeface="+mn-ea"/>
              <a:sym typeface="Arial" panose="020B0604020202020204" pitchFamily="34" charset="0"/>
            </a:endParaRPr>
          </a:p>
        </p:txBody>
      </p:sp>
      <p:pic>
        <p:nvPicPr>
          <p:cNvPr id="36" name="图片 11">
            <a:extLst>
              <a:ext uri="{FF2B5EF4-FFF2-40B4-BE49-F238E27FC236}">
                <a16:creationId xmlns:a16="http://schemas.microsoft.com/office/drawing/2014/main" id="{309876BB-675C-4035-872D-1EFD2BE6EE7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1870" y="759390"/>
            <a:ext cx="6460984" cy="6460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矩形: 圆角 42">
            <a:extLst>
              <a:ext uri="{FF2B5EF4-FFF2-40B4-BE49-F238E27FC236}">
                <a16:creationId xmlns:a16="http://schemas.microsoft.com/office/drawing/2014/main" id="{DECA630D-FC29-4B6A-840F-AA8B3CBEE10E}"/>
              </a:ext>
            </a:extLst>
          </p:cNvPr>
          <p:cNvSpPr/>
          <p:nvPr/>
        </p:nvSpPr>
        <p:spPr>
          <a:xfrm>
            <a:off x="6001701" y="1881682"/>
            <a:ext cx="1580200" cy="6583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smtClean="0">
                <a:solidFill>
                  <a:srgbClr val="0F9860"/>
                </a:solidFill>
                <a:latin typeface="微软雅黑" panose="020B0503020204020204" pitchFamily="34" charset="-122"/>
                <a:ea typeface="微软雅黑" panose="020B0503020204020204" pitchFamily="34" charset="-122"/>
              </a:rPr>
              <a:t>联通专区</a:t>
            </a:r>
            <a:endParaRPr lang="zh-CN" altLang="en-US" sz="2000" dirty="0">
              <a:solidFill>
                <a:srgbClr val="0F9860"/>
              </a:solidFill>
              <a:latin typeface="微软雅黑" panose="020B0503020204020204" pitchFamily="34" charset="-122"/>
              <a:ea typeface="微软雅黑" panose="020B0503020204020204" pitchFamily="34" charset="-122"/>
            </a:endParaRPr>
          </a:p>
        </p:txBody>
      </p:sp>
      <p:sp>
        <p:nvSpPr>
          <p:cNvPr id="20" name="矩形: 圆角 42">
            <a:extLst>
              <a:ext uri="{FF2B5EF4-FFF2-40B4-BE49-F238E27FC236}">
                <a16:creationId xmlns:a16="http://schemas.microsoft.com/office/drawing/2014/main" id="{B6D7B471-8F39-48DB-AEED-4097354A9B66}"/>
              </a:ext>
            </a:extLst>
          </p:cNvPr>
          <p:cNvSpPr/>
          <p:nvPr/>
        </p:nvSpPr>
        <p:spPr>
          <a:xfrm>
            <a:off x="7906701" y="1881682"/>
            <a:ext cx="1580200" cy="6583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场馆预约</a:t>
            </a:r>
          </a:p>
        </p:txBody>
      </p:sp>
      <p:sp>
        <p:nvSpPr>
          <p:cNvPr id="22" name="矩形: 圆角 42">
            <a:extLst>
              <a:ext uri="{FF2B5EF4-FFF2-40B4-BE49-F238E27FC236}">
                <a16:creationId xmlns:a16="http://schemas.microsoft.com/office/drawing/2014/main" id="{87D4A0AA-8BDE-4CEE-9514-B2C4BD006C86}"/>
              </a:ext>
            </a:extLst>
          </p:cNvPr>
          <p:cNvSpPr/>
          <p:nvPr/>
        </p:nvSpPr>
        <p:spPr>
          <a:xfrm>
            <a:off x="9811701" y="1881682"/>
            <a:ext cx="1580200" cy="6583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签到助手</a:t>
            </a:r>
          </a:p>
        </p:txBody>
      </p:sp>
      <p:sp>
        <p:nvSpPr>
          <p:cNvPr id="24" name="矩形: 圆角 42">
            <a:extLst>
              <a:ext uri="{FF2B5EF4-FFF2-40B4-BE49-F238E27FC236}">
                <a16:creationId xmlns:a16="http://schemas.microsoft.com/office/drawing/2014/main" id="{64F628C9-AE2F-46E8-8D34-E3CFF8BE1E4F}"/>
              </a:ext>
            </a:extLst>
          </p:cNvPr>
          <p:cNvSpPr/>
          <p:nvPr/>
        </p:nvSpPr>
        <p:spPr>
          <a:xfrm>
            <a:off x="5989001" y="2961182"/>
            <a:ext cx="1580200" cy="6583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查成绩</a:t>
            </a:r>
          </a:p>
        </p:txBody>
      </p:sp>
      <p:sp>
        <p:nvSpPr>
          <p:cNvPr id="26" name="矩形: 圆角 42">
            <a:extLst>
              <a:ext uri="{FF2B5EF4-FFF2-40B4-BE49-F238E27FC236}">
                <a16:creationId xmlns:a16="http://schemas.microsoft.com/office/drawing/2014/main" id="{BDFC7F85-02D9-4859-BBD5-AACE4F13FCD3}"/>
              </a:ext>
            </a:extLst>
          </p:cNvPr>
          <p:cNvSpPr/>
          <p:nvPr/>
        </p:nvSpPr>
        <p:spPr>
          <a:xfrm>
            <a:off x="7894001" y="2961182"/>
            <a:ext cx="1580200" cy="6583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查课表</a:t>
            </a:r>
          </a:p>
        </p:txBody>
      </p:sp>
      <p:sp>
        <p:nvSpPr>
          <p:cNvPr id="27" name="矩形: 圆角 42">
            <a:extLst>
              <a:ext uri="{FF2B5EF4-FFF2-40B4-BE49-F238E27FC236}">
                <a16:creationId xmlns:a16="http://schemas.microsoft.com/office/drawing/2014/main" id="{1BAA1A85-7AB6-4AF6-B7B1-1CCA4F17A641}"/>
              </a:ext>
            </a:extLst>
          </p:cNvPr>
          <p:cNvSpPr/>
          <p:nvPr/>
        </p:nvSpPr>
        <p:spPr>
          <a:xfrm>
            <a:off x="9799001" y="2961182"/>
            <a:ext cx="1580200" cy="6583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查考试</a:t>
            </a:r>
          </a:p>
        </p:txBody>
      </p:sp>
      <p:sp>
        <p:nvSpPr>
          <p:cNvPr id="30" name="矩形: 圆角 42">
            <a:extLst>
              <a:ext uri="{FF2B5EF4-FFF2-40B4-BE49-F238E27FC236}">
                <a16:creationId xmlns:a16="http://schemas.microsoft.com/office/drawing/2014/main" id="{180A0D70-3EC9-447E-84BE-64ABF112EF37}"/>
              </a:ext>
            </a:extLst>
          </p:cNvPr>
          <p:cNvSpPr/>
          <p:nvPr/>
        </p:nvSpPr>
        <p:spPr>
          <a:xfrm>
            <a:off x="6001701" y="3989882"/>
            <a:ext cx="1580200" cy="6583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微报名</a:t>
            </a:r>
          </a:p>
        </p:txBody>
      </p:sp>
      <p:sp>
        <p:nvSpPr>
          <p:cNvPr id="32" name="矩形: 圆角 42">
            <a:extLst>
              <a:ext uri="{FF2B5EF4-FFF2-40B4-BE49-F238E27FC236}">
                <a16:creationId xmlns:a16="http://schemas.microsoft.com/office/drawing/2014/main" id="{E5FBC321-7A18-4586-9D09-A767E6E1AF21}"/>
              </a:ext>
            </a:extLst>
          </p:cNvPr>
          <p:cNvSpPr/>
          <p:nvPr/>
        </p:nvSpPr>
        <p:spPr>
          <a:xfrm>
            <a:off x="7906701" y="3989882"/>
            <a:ext cx="1580200" cy="6583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微抽奖</a:t>
            </a:r>
          </a:p>
        </p:txBody>
      </p:sp>
      <p:sp>
        <p:nvSpPr>
          <p:cNvPr id="34" name="矩形: 圆角 42">
            <a:extLst>
              <a:ext uri="{FF2B5EF4-FFF2-40B4-BE49-F238E27FC236}">
                <a16:creationId xmlns:a16="http://schemas.microsoft.com/office/drawing/2014/main" id="{2D5B70AD-C91A-42AE-9A4B-1AB7F9DF45BE}"/>
              </a:ext>
            </a:extLst>
          </p:cNvPr>
          <p:cNvSpPr/>
          <p:nvPr/>
        </p:nvSpPr>
        <p:spPr>
          <a:xfrm>
            <a:off x="9811701" y="3989882"/>
            <a:ext cx="1580200" cy="6583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微投票</a:t>
            </a:r>
          </a:p>
        </p:txBody>
      </p:sp>
      <p:sp>
        <p:nvSpPr>
          <p:cNvPr id="38" name="矩形: 圆角 42">
            <a:extLst>
              <a:ext uri="{FF2B5EF4-FFF2-40B4-BE49-F238E27FC236}">
                <a16:creationId xmlns:a16="http://schemas.microsoft.com/office/drawing/2014/main" id="{4D054776-8FB1-4551-BCE6-58BCF38058C0}"/>
              </a:ext>
            </a:extLst>
          </p:cNvPr>
          <p:cNvSpPr/>
          <p:nvPr/>
        </p:nvSpPr>
        <p:spPr>
          <a:xfrm>
            <a:off x="6027101" y="5056682"/>
            <a:ext cx="1580200" cy="6583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校历</a:t>
            </a:r>
          </a:p>
        </p:txBody>
      </p:sp>
      <p:sp>
        <p:nvSpPr>
          <p:cNvPr id="39" name="矩形: 圆角 42">
            <a:extLst>
              <a:ext uri="{FF2B5EF4-FFF2-40B4-BE49-F238E27FC236}">
                <a16:creationId xmlns:a16="http://schemas.microsoft.com/office/drawing/2014/main" id="{008FE069-7BA8-43E7-B5E3-C9D0CA3685EE}"/>
              </a:ext>
            </a:extLst>
          </p:cNvPr>
          <p:cNvSpPr/>
          <p:nvPr/>
        </p:nvSpPr>
        <p:spPr>
          <a:xfrm>
            <a:off x="7932101" y="5056682"/>
            <a:ext cx="1580200" cy="6583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小报名</a:t>
            </a:r>
          </a:p>
        </p:txBody>
      </p:sp>
      <p:sp>
        <p:nvSpPr>
          <p:cNvPr id="40" name="矩形: 圆角 42">
            <a:extLst>
              <a:ext uri="{FF2B5EF4-FFF2-40B4-BE49-F238E27FC236}">
                <a16:creationId xmlns:a16="http://schemas.microsoft.com/office/drawing/2014/main" id="{06472EDE-2696-4E07-AC6C-F2E16C8748F7}"/>
              </a:ext>
            </a:extLst>
          </p:cNvPr>
          <p:cNvSpPr/>
          <p:nvPr/>
        </p:nvSpPr>
        <p:spPr>
          <a:xfrm>
            <a:off x="9837101" y="5056682"/>
            <a:ext cx="1580200" cy="6583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rgbClr val="0F9860"/>
                </a:solidFill>
                <a:latin typeface="微软雅黑" panose="020B0503020204020204" pitchFamily="34" charset="-122"/>
                <a:ea typeface="微软雅黑" panose="020B0503020204020204" pitchFamily="34" charset="-122"/>
              </a:rPr>
              <a:t>……</a:t>
            </a:r>
            <a:endParaRPr lang="zh-CN" altLang="en-US" sz="2000" dirty="0">
              <a:solidFill>
                <a:srgbClr val="0F986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269716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60267" y="611345"/>
            <a:ext cx="2339102" cy="461665"/>
          </a:xfrm>
          <a:prstGeom prst="rect">
            <a:avLst/>
          </a:prstGeom>
          <a:noFill/>
        </p:spPr>
        <p:txBody>
          <a:bodyPr wrap="none" rtlCol="0">
            <a:spAutoFit/>
          </a:bodyPr>
          <a:lstStyle/>
          <a:p>
            <a:r>
              <a:rPr lang="zh-CN" altLang="en-US" sz="2400" b="1" dirty="0">
                <a:solidFill>
                  <a:srgbClr val="0F9860"/>
                </a:solidFill>
                <a:latin typeface="微软雅黑" panose="020B0503020204020204" pitchFamily="34" charset="-122"/>
                <a:ea typeface="微软雅黑" panose="020B0503020204020204" pitchFamily="34" charset="-122"/>
              </a:rPr>
              <a:t>电子校园卡管理</a:t>
            </a:r>
          </a:p>
        </p:txBody>
      </p:sp>
      <p:sp>
        <p:nvSpPr>
          <p:cNvPr id="7" name="矩形 6">
            <a:extLst>
              <a:ext uri="{FF2B5EF4-FFF2-40B4-BE49-F238E27FC236}">
                <a16:creationId xmlns:a16="http://schemas.microsoft.com/office/drawing/2014/main" id="{7A82578A-95B9-4283-B74C-38AF6138301C}"/>
              </a:ext>
            </a:extLst>
          </p:cNvPr>
          <p:cNvSpPr/>
          <p:nvPr/>
        </p:nvSpPr>
        <p:spPr>
          <a:xfrm>
            <a:off x="0" y="633644"/>
            <a:ext cx="159971" cy="417066"/>
          </a:xfrm>
          <a:prstGeom prst="re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lIns="68558" tIns="34279" rIns="68558" bIns="34279" rtlCol="0" anchor="ctr"/>
          <a:lstStyle/>
          <a:p>
            <a:pPr algn="ctr" defTabSz="685505"/>
            <a:endParaRPr lang="zh-CN" altLang="en-US" sz="1400">
              <a:solidFill>
                <a:srgbClr val="E7E6E6">
                  <a:lumMod val="50000"/>
                </a:srgbClr>
              </a:solidFill>
              <a:latin typeface="Arial" panose="020B0604020202020204" pitchFamily="34" charset="0"/>
              <a:ea typeface="微软雅黑" panose="020B0503020204020204" pitchFamily="34" charset="-122"/>
              <a:cs typeface="+mn-ea"/>
              <a:sym typeface="Arial" panose="020B0604020202020204" pitchFamily="34" charset="0"/>
            </a:endParaRPr>
          </a:p>
        </p:txBody>
      </p:sp>
      <p:pic>
        <p:nvPicPr>
          <p:cNvPr id="2" name="图片 1">
            <a:extLst>
              <a:ext uri="{FF2B5EF4-FFF2-40B4-BE49-F238E27FC236}">
                <a16:creationId xmlns:a16="http://schemas.microsoft.com/office/drawing/2014/main" id="{F1905F28-E727-42BA-9866-D4298F2CB124}"/>
              </a:ext>
            </a:extLst>
          </p:cNvPr>
          <p:cNvPicPr>
            <a:picLocks noChangeAspect="1"/>
          </p:cNvPicPr>
          <p:nvPr/>
        </p:nvPicPr>
        <p:blipFill>
          <a:blip r:embed="rId2"/>
          <a:stretch>
            <a:fillRect/>
          </a:stretch>
        </p:blipFill>
        <p:spPr>
          <a:xfrm>
            <a:off x="528469" y="2153784"/>
            <a:ext cx="3284252" cy="2618395"/>
          </a:xfrm>
          <a:prstGeom prst="roundRect">
            <a:avLst>
              <a:gd name="adj" fmla="val 5242"/>
            </a:avLst>
          </a:prstGeom>
          <a:ln>
            <a:solidFill>
              <a:schemeClr val="bg1">
                <a:lumMod val="85000"/>
              </a:schemeClr>
            </a:solidFill>
          </a:ln>
        </p:spPr>
      </p:pic>
      <p:pic>
        <p:nvPicPr>
          <p:cNvPr id="3" name="图片 2">
            <a:extLst>
              <a:ext uri="{FF2B5EF4-FFF2-40B4-BE49-F238E27FC236}">
                <a16:creationId xmlns:a16="http://schemas.microsoft.com/office/drawing/2014/main" id="{874FDF50-A704-45BF-AC23-036B48BEB0EF}"/>
              </a:ext>
            </a:extLst>
          </p:cNvPr>
          <p:cNvPicPr>
            <a:picLocks noChangeAspect="1"/>
          </p:cNvPicPr>
          <p:nvPr/>
        </p:nvPicPr>
        <p:blipFill>
          <a:blip r:embed="rId3"/>
          <a:stretch>
            <a:fillRect/>
          </a:stretch>
        </p:blipFill>
        <p:spPr>
          <a:xfrm>
            <a:off x="4375207" y="2153784"/>
            <a:ext cx="3284252" cy="2618395"/>
          </a:xfrm>
          <a:prstGeom prst="roundRect">
            <a:avLst>
              <a:gd name="adj" fmla="val 5242"/>
            </a:avLst>
          </a:prstGeom>
          <a:ln>
            <a:solidFill>
              <a:schemeClr val="bg1">
                <a:lumMod val="85000"/>
              </a:schemeClr>
            </a:solidFill>
          </a:ln>
        </p:spPr>
      </p:pic>
      <p:pic>
        <p:nvPicPr>
          <p:cNvPr id="4" name="图片 3">
            <a:extLst>
              <a:ext uri="{FF2B5EF4-FFF2-40B4-BE49-F238E27FC236}">
                <a16:creationId xmlns:a16="http://schemas.microsoft.com/office/drawing/2014/main" id="{184DA9CA-17C7-4117-8675-A4EC363BB6E6}"/>
              </a:ext>
            </a:extLst>
          </p:cNvPr>
          <p:cNvPicPr>
            <a:picLocks noChangeAspect="1"/>
          </p:cNvPicPr>
          <p:nvPr/>
        </p:nvPicPr>
        <p:blipFill>
          <a:blip r:embed="rId4"/>
          <a:stretch>
            <a:fillRect/>
          </a:stretch>
        </p:blipFill>
        <p:spPr>
          <a:xfrm>
            <a:off x="8221945" y="2153784"/>
            <a:ext cx="3284252" cy="2618395"/>
          </a:xfrm>
          <a:prstGeom prst="roundRect">
            <a:avLst>
              <a:gd name="adj" fmla="val 5242"/>
            </a:avLst>
          </a:prstGeom>
          <a:ln>
            <a:solidFill>
              <a:schemeClr val="bg1">
                <a:lumMod val="85000"/>
              </a:schemeClr>
            </a:solidFill>
          </a:ln>
        </p:spPr>
      </p:pic>
      <p:sp>
        <p:nvSpPr>
          <p:cNvPr id="28" name="矩形 27">
            <a:extLst>
              <a:ext uri="{FF2B5EF4-FFF2-40B4-BE49-F238E27FC236}">
                <a16:creationId xmlns:a16="http://schemas.microsoft.com/office/drawing/2014/main" id="{DBDB783E-299A-478A-B499-71E7F34063F1}"/>
              </a:ext>
            </a:extLst>
          </p:cNvPr>
          <p:cNvSpPr/>
          <p:nvPr/>
        </p:nvSpPr>
        <p:spPr>
          <a:xfrm>
            <a:off x="1360116" y="5076754"/>
            <a:ext cx="1620957" cy="418191"/>
          </a:xfrm>
          <a:prstGeom prst="rect">
            <a:avLst/>
          </a:prstGeom>
        </p:spPr>
        <p:txBody>
          <a:bodyPr wrap="none">
            <a:spAutoFit/>
          </a:bodyPr>
          <a:lstStyle/>
          <a:p>
            <a:pPr algn="ctr" fontAlgn="base">
              <a:lnSpc>
                <a:spcPct val="150000"/>
              </a:lnSpc>
              <a:spcBef>
                <a:spcPct val="0"/>
              </a:spcBef>
              <a:spcAft>
                <a:spcPct val="0"/>
              </a:spcAft>
              <a:buFont typeface="Arial" charset="0"/>
              <a:buNone/>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icrosoft YaHei" charset="-122"/>
              </a:rPr>
              <a:t>自定义卡面设计</a:t>
            </a:r>
          </a:p>
        </p:txBody>
      </p:sp>
      <p:sp>
        <p:nvSpPr>
          <p:cNvPr id="29" name="矩形 28">
            <a:extLst>
              <a:ext uri="{FF2B5EF4-FFF2-40B4-BE49-F238E27FC236}">
                <a16:creationId xmlns:a16="http://schemas.microsoft.com/office/drawing/2014/main" id="{8B516222-3BB7-4B21-89AC-94B2319A4E9F}"/>
              </a:ext>
            </a:extLst>
          </p:cNvPr>
          <p:cNvSpPr/>
          <p:nvPr/>
        </p:nvSpPr>
        <p:spPr>
          <a:xfrm>
            <a:off x="5285521" y="5076754"/>
            <a:ext cx="1620957" cy="418191"/>
          </a:xfrm>
          <a:prstGeom prst="rect">
            <a:avLst/>
          </a:prstGeom>
        </p:spPr>
        <p:txBody>
          <a:bodyPr wrap="none">
            <a:spAutoFit/>
          </a:bodyPr>
          <a:lstStyle/>
          <a:p>
            <a:pPr algn="ctr" fontAlgn="base">
              <a:lnSpc>
                <a:spcPct val="150000"/>
              </a:lnSpc>
              <a:spcBef>
                <a:spcPct val="0"/>
              </a:spcBef>
              <a:spcAft>
                <a:spcPct val="0"/>
              </a:spcAft>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icrosoft YaHei" charset="-122"/>
              </a:rPr>
              <a:t>自定义服务大厅</a:t>
            </a:r>
          </a:p>
        </p:txBody>
      </p:sp>
      <p:sp>
        <p:nvSpPr>
          <p:cNvPr id="30" name="矩形 29">
            <a:extLst>
              <a:ext uri="{FF2B5EF4-FFF2-40B4-BE49-F238E27FC236}">
                <a16:creationId xmlns:a16="http://schemas.microsoft.com/office/drawing/2014/main" id="{A20FEAFB-032E-44E3-A699-7F6A168A6438}"/>
              </a:ext>
            </a:extLst>
          </p:cNvPr>
          <p:cNvSpPr/>
          <p:nvPr/>
        </p:nvSpPr>
        <p:spPr>
          <a:xfrm>
            <a:off x="9053592" y="5076754"/>
            <a:ext cx="1620957" cy="418191"/>
          </a:xfrm>
          <a:prstGeom prst="rect">
            <a:avLst/>
          </a:prstGeom>
        </p:spPr>
        <p:txBody>
          <a:bodyPr wrap="none">
            <a:spAutoFit/>
          </a:bodyPr>
          <a:lstStyle/>
          <a:p>
            <a:pPr algn="ctr" fontAlgn="base">
              <a:lnSpc>
                <a:spcPct val="150000"/>
              </a:lnSpc>
              <a:spcBef>
                <a:spcPct val="0"/>
              </a:spcBef>
              <a:spcAft>
                <a:spcPct val="0"/>
              </a:spcAft>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icrosoft YaHei" charset="-122"/>
              </a:rPr>
              <a:t>自定义领卡通知</a:t>
            </a:r>
          </a:p>
        </p:txBody>
      </p:sp>
    </p:spTree>
    <p:extLst>
      <p:ext uri="{BB962C8B-B14F-4D97-AF65-F5344CB8AC3E}">
        <p14:creationId xmlns:p14="http://schemas.microsoft.com/office/powerpoint/2010/main" val="27340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60267" y="611345"/>
            <a:ext cx="2031325" cy="461665"/>
          </a:xfrm>
          <a:prstGeom prst="rect">
            <a:avLst/>
          </a:prstGeom>
          <a:noFill/>
        </p:spPr>
        <p:txBody>
          <a:bodyPr wrap="none" rtlCol="0">
            <a:spAutoFit/>
          </a:bodyPr>
          <a:lstStyle/>
          <a:p>
            <a:r>
              <a:rPr lang="zh-CN" altLang="en-US" sz="2400" b="1" dirty="0">
                <a:solidFill>
                  <a:srgbClr val="0F9860"/>
                </a:solidFill>
                <a:latin typeface="微软雅黑" panose="020B0503020204020204" pitchFamily="34" charset="-122"/>
                <a:ea typeface="微软雅黑" panose="020B0503020204020204" pitchFamily="34" charset="-122"/>
              </a:rPr>
              <a:t>应用中心管理</a:t>
            </a:r>
          </a:p>
        </p:txBody>
      </p:sp>
      <p:sp>
        <p:nvSpPr>
          <p:cNvPr id="7" name="矩形 6">
            <a:extLst>
              <a:ext uri="{FF2B5EF4-FFF2-40B4-BE49-F238E27FC236}">
                <a16:creationId xmlns:a16="http://schemas.microsoft.com/office/drawing/2014/main" id="{7A82578A-95B9-4283-B74C-38AF6138301C}"/>
              </a:ext>
            </a:extLst>
          </p:cNvPr>
          <p:cNvSpPr/>
          <p:nvPr/>
        </p:nvSpPr>
        <p:spPr>
          <a:xfrm>
            <a:off x="0" y="633644"/>
            <a:ext cx="159971" cy="417066"/>
          </a:xfrm>
          <a:prstGeom prst="re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lIns="68558" tIns="34279" rIns="68558" bIns="34279" rtlCol="0" anchor="ctr"/>
          <a:lstStyle/>
          <a:p>
            <a:pPr algn="ctr" defTabSz="685505"/>
            <a:endParaRPr lang="zh-CN" altLang="en-US" sz="1400">
              <a:solidFill>
                <a:srgbClr val="E7E6E6">
                  <a:lumMod val="50000"/>
                </a:srgbClr>
              </a:solidFill>
              <a:latin typeface="Arial" panose="020B0604020202020204" pitchFamily="34" charset="0"/>
              <a:ea typeface="微软雅黑" panose="020B0503020204020204" pitchFamily="34" charset="-122"/>
              <a:cs typeface="+mn-ea"/>
              <a:sym typeface="Arial" panose="020B0604020202020204" pitchFamily="34" charset="0"/>
            </a:endParaRPr>
          </a:p>
        </p:txBody>
      </p:sp>
      <p:pic>
        <p:nvPicPr>
          <p:cNvPr id="2" name="图片 1">
            <a:extLst>
              <a:ext uri="{FF2B5EF4-FFF2-40B4-BE49-F238E27FC236}">
                <a16:creationId xmlns:a16="http://schemas.microsoft.com/office/drawing/2014/main" id="{9D7772D0-80EF-49B8-ACBD-599F835A555B}"/>
              </a:ext>
            </a:extLst>
          </p:cNvPr>
          <p:cNvPicPr>
            <a:picLocks noChangeAspect="1"/>
          </p:cNvPicPr>
          <p:nvPr/>
        </p:nvPicPr>
        <p:blipFill>
          <a:blip r:embed="rId2"/>
          <a:stretch>
            <a:fillRect/>
          </a:stretch>
        </p:blipFill>
        <p:spPr>
          <a:xfrm>
            <a:off x="7705134" y="1496728"/>
            <a:ext cx="3690948" cy="3864543"/>
          </a:xfrm>
          <a:prstGeom prst="roundRect">
            <a:avLst>
              <a:gd name="adj" fmla="val 5242"/>
            </a:avLst>
          </a:prstGeom>
          <a:ln>
            <a:solidFill>
              <a:schemeClr val="bg1">
                <a:lumMod val="85000"/>
              </a:schemeClr>
            </a:solidFill>
          </a:ln>
        </p:spPr>
      </p:pic>
      <p:pic>
        <p:nvPicPr>
          <p:cNvPr id="3" name="图片 2">
            <a:extLst>
              <a:ext uri="{FF2B5EF4-FFF2-40B4-BE49-F238E27FC236}">
                <a16:creationId xmlns:a16="http://schemas.microsoft.com/office/drawing/2014/main" id="{AF666983-8481-4992-A353-E1197FC6583B}"/>
              </a:ext>
            </a:extLst>
          </p:cNvPr>
          <p:cNvPicPr>
            <a:picLocks noChangeAspect="1"/>
          </p:cNvPicPr>
          <p:nvPr/>
        </p:nvPicPr>
        <p:blipFill>
          <a:blip r:embed="rId3"/>
          <a:stretch>
            <a:fillRect/>
          </a:stretch>
        </p:blipFill>
        <p:spPr>
          <a:xfrm>
            <a:off x="808266" y="2112182"/>
            <a:ext cx="6164036" cy="3009018"/>
          </a:xfrm>
          <a:prstGeom prst="roundRect">
            <a:avLst>
              <a:gd name="adj" fmla="val 5242"/>
            </a:avLst>
          </a:prstGeom>
          <a:ln>
            <a:solidFill>
              <a:schemeClr val="bg1">
                <a:lumMod val="85000"/>
              </a:schemeClr>
            </a:solidFill>
          </a:ln>
        </p:spPr>
      </p:pic>
      <p:sp>
        <p:nvSpPr>
          <p:cNvPr id="8" name="矩形 7">
            <a:extLst>
              <a:ext uri="{FF2B5EF4-FFF2-40B4-BE49-F238E27FC236}">
                <a16:creationId xmlns:a16="http://schemas.microsoft.com/office/drawing/2014/main" id="{F5E0256E-CF1D-4884-9094-01C696997E44}"/>
              </a:ext>
            </a:extLst>
          </p:cNvPr>
          <p:cNvSpPr/>
          <p:nvPr/>
        </p:nvSpPr>
        <p:spPr>
          <a:xfrm>
            <a:off x="3292584" y="5306208"/>
            <a:ext cx="1005403" cy="418191"/>
          </a:xfrm>
          <a:prstGeom prst="rect">
            <a:avLst/>
          </a:prstGeom>
        </p:spPr>
        <p:txBody>
          <a:bodyPr wrap="none">
            <a:spAutoFit/>
          </a:bodyPr>
          <a:lstStyle/>
          <a:p>
            <a:pPr algn="ctr" fontAlgn="base">
              <a:lnSpc>
                <a:spcPct val="150000"/>
              </a:lnSpc>
              <a:spcBef>
                <a:spcPct val="0"/>
              </a:spcBef>
              <a:spcAft>
                <a:spcPct val="0"/>
              </a:spcAft>
              <a:buFont typeface="Arial" charset="0"/>
              <a:buNone/>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icrosoft YaHei" charset="-122"/>
              </a:rPr>
              <a:t>公共应用</a:t>
            </a:r>
          </a:p>
        </p:txBody>
      </p:sp>
      <p:sp>
        <p:nvSpPr>
          <p:cNvPr id="9" name="矩形 8">
            <a:extLst>
              <a:ext uri="{FF2B5EF4-FFF2-40B4-BE49-F238E27FC236}">
                <a16:creationId xmlns:a16="http://schemas.microsoft.com/office/drawing/2014/main" id="{CECDF9F5-A72A-4A16-A7CC-7208298E7C28}"/>
              </a:ext>
            </a:extLst>
          </p:cNvPr>
          <p:cNvSpPr/>
          <p:nvPr/>
        </p:nvSpPr>
        <p:spPr>
          <a:xfrm>
            <a:off x="8842722" y="5613729"/>
            <a:ext cx="1415772" cy="418191"/>
          </a:xfrm>
          <a:prstGeom prst="rect">
            <a:avLst/>
          </a:prstGeom>
        </p:spPr>
        <p:txBody>
          <a:bodyPr wrap="none">
            <a:spAutoFit/>
          </a:bodyPr>
          <a:lstStyle/>
          <a:p>
            <a:pPr algn="ctr" fontAlgn="base">
              <a:lnSpc>
                <a:spcPct val="150000"/>
              </a:lnSpc>
              <a:spcBef>
                <a:spcPct val="0"/>
              </a:spcBef>
              <a:spcAft>
                <a:spcPct val="0"/>
              </a:spcAft>
              <a:buFont typeface="Arial" charset="0"/>
              <a:buNone/>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sym typeface="Microsoft YaHei" charset="-122"/>
              </a:rPr>
              <a:t>学校自建应用</a:t>
            </a:r>
          </a:p>
        </p:txBody>
      </p:sp>
    </p:spTree>
    <p:extLst>
      <p:ext uri="{BB962C8B-B14F-4D97-AF65-F5344CB8AC3E}">
        <p14:creationId xmlns:p14="http://schemas.microsoft.com/office/powerpoint/2010/main" val="3313341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50CD92EF-44C8-4A35-8C19-99A0355E46B2}"/>
              </a:ext>
            </a:extLst>
          </p:cNvPr>
          <p:cNvSpPr txBox="1"/>
          <p:nvPr/>
        </p:nvSpPr>
        <p:spPr>
          <a:xfrm>
            <a:off x="0" y="2776538"/>
            <a:ext cx="12192000" cy="1381188"/>
          </a:xfrm>
          <a:prstGeom prst="rect">
            <a:avLst/>
          </a:prstGeom>
          <a:solidFill>
            <a:srgbClr val="0F9860"/>
          </a:solidFill>
        </p:spPr>
        <p:txBody>
          <a:bodyPr vert="horz" lIns="91440" tIns="45720" rIns="91440" bIns="45720" rtlCol="0" anchor="ctr">
            <a:normAutofit/>
          </a:bodyPr>
          <a:lstStyle/>
          <a:p>
            <a:pPr algn="ctr">
              <a:lnSpc>
                <a:spcPct val="90000"/>
              </a:lnSpc>
              <a:spcBef>
                <a:spcPct val="0"/>
              </a:spcBef>
              <a:spcAft>
                <a:spcPts val="600"/>
              </a:spcAft>
            </a:pPr>
            <a:endParaRPr kumimoji="1" lang="en-US" altLang="zh-CN" sz="4000" b="1" dirty="0">
              <a:solidFill>
                <a:schemeClr val="bg1"/>
              </a:solidFill>
              <a:latin typeface="微软雅黑" panose="020B0503020204020204" pitchFamily="34" charset="-122"/>
              <a:ea typeface="微软雅黑" panose="020B0503020204020204" pitchFamily="34" charset="-122"/>
              <a:cs typeface="+mj-cs"/>
            </a:endParaRPr>
          </a:p>
          <a:p>
            <a:pPr algn="ctr">
              <a:lnSpc>
                <a:spcPct val="90000"/>
              </a:lnSpc>
              <a:spcBef>
                <a:spcPct val="0"/>
              </a:spcBef>
              <a:spcAft>
                <a:spcPts val="600"/>
              </a:spcAft>
            </a:pPr>
            <a:r>
              <a:rPr kumimoji="1" lang="zh-CN" altLang="en-US" sz="4000" b="1" dirty="0">
                <a:solidFill>
                  <a:schemeClr val="bg1"/>
                </a:solidFill>
                <a:latin typeface="微软雅黑" panose="020B0503020204020204" pitchFamily="34" charset="-122"/>
                <a:ea typeface="微软雅黑" panose="020B0503020204020204" pitchFamily="34" charset="-122"/>
                <a:cs typeface="+mj-cs"/>
              </a:rPr>
              <a:t>数字生活</a:t>
            </a:r>
            <a:endParaRPr kumimoji="1" lang="en-US" altLang="zh-CN" sz="4000" b="1" dirty="0">
              <a:solidFill>
                <a:schemeClr val="bg1"/>
              </a:solidFill>
              <a:latin typeface="微软雅黑" panose="020B0503020204020204" pitchFamily="34" charset="-122"/>
              <a:ea typeface="微软雅黑" panose="020B0503020204020204" pitchFamily="34" charset="-122"/>
              <a:cs typeface="+mj-cs"/>
            </a:endParaRPr>
          </a:p>
          <a:p>
            <a:pPr algn="ctr">
              <a:lnSpc>
                <a:spcPct val="90000"/>
              </a:lnSpc>
              <a:spcBef>
                <a:spcPct val="0"/>
              </a:spcBef>
              <a:spcAft>
                <a:spcPts val="600"/>
              </a:spcAft>
            </a:pPr>
            <a:endParaRPr kumimoji="1" lang="en-US" altLang="zh-CN" sz="4000" b="1" dirty="0">
              <a:solidFill>
                <a:schemeClr val="bg1"/>
              </a:solidFill>
              <a:latin typeface="微软雅黑" panose="020B0503020204020204" pitchFamily="34" charset="-122"/>
              <a:ea typeface="微软雅黑" panose="020B0503020204020204" pitchFamily="34" charset="-122"/>
              <a:cs typeface="+mj-cs"/>
            </a:endParaRPr>
          </a:p>
        </p:txBody>
      </p:sp>
      <p:sp>
        <p:nvSpPr>
          <p:cNvPr id="2" name="平行四边形 1">
            <a:extLst>
              <a:ext uri="{FF2B5EF4-FFF2-40B4-BE49-F238E27FC236}">
                <a16:creationId xmlns:a16="http://schemas.microsoft.com/office/drawing/2014/main" id="{6315CFD2-8B92-418D-AEA0-FCBA21DECA3C}"/>
              </a:ext>
            </a:extLst>
          </p:cNvPr>
          <p:cNvSpPr/>
          <p:nvPr/>
        </p:nvSpPr>
        <p:spPr>
          <a:xfrm>
            <a:off x="590550" y="2543191"/>
            <a:ext cx="1762125" cy="1800225"/>
          </a:xfrm>
          <a:prstGeom prst="parallelogram">
            <a:avLst/>
          </a:prstGeom>
          <a:solidFill>
            <a:srgbClr val="0DB053"/>
          </a:solidFill>
          <a:ln>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5000" b="1" dirty="0">
                <a:latin typeface="微软雅黑" panose="020B0503020204020204" pitchFamily="34" charset="-122"/>
                <a:ea typeface="微软雅黑" panose="020B0503020204020204" pitchFamily="34" charset="-122"/>
              </a:rPr>
              <a:t>02</a:t>
            </a:r>
            <a:endParaRPr lang="zh-CN" altLang="en-US" sz="5000" b="1" dirty="0">
              <a:latin typeface="微软雅黑" panose="020B0503020204020204" pitchFamily="34" charset="-122"/>
              <a:ea typeface="微软雅黑" panose="020B0503020204020204" pitchFamily="34" charset="-122"/>
            </a:endParaRPr>
          </a:p>
        </p:txBody>
      </p:sp>
      <p:sp>
        <p:nvSpPr>
          <p:cNvPr id="6" name="流程图: 摘录 5">
            <a:extLst>
              <a:ext uri="{FF2B5EF4-FFF2-40B4-BE49-F238E27FC236}">
                <a16:creationId xmlns:a16="http://schemas.microsoft.com/office/drawing/2014/main" id="{42C1FF79-1361-4962-931A-12C8A32B3D62}"/>
              </a:ext>
            </a:extLst>
          </p:cNvPr>
          <p:cNvSpPr/>
          <p:nvPr/>
        </p:nvSpPr>
        <p:spPr>
          <a:xfrm>
            <a:off x="2286954" y="2533651"/>
            <a:ext cx="150494" cy="257175"/>
          </a:xfrm>
          <a:prstGeom prst="flowChartExtra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流程图: 摘录 7">
            <a:extLst>
              <a:ext uri="{FF2B5EF4-FFF2-40B4-BE49-F238E27FC236}">
                <a16:creationId xmlns:a16="http://schemas.microsoft.com/office/drawing/2014/main" id="{DE502237-4ACA-45F6-B3B4-B4A589936E7A}"/>
              </a:ext>
            </a:extLst>
          </p:cNvPr>
          <p:cNvSpPr/>
          <p:nvPr/>
        </p:nvSpPr>
        <p:spPr>
          <a:xfrm rot="10800000">
            <a:off x="515302" y="4095767"/>
            <a:ext cx="150494" cy="257175"/>
          </a:xfrm>
          <a:prstGeom prst="flowChartExtra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id="{B4C026C1-16FD-48C8-90AC-8AEA033E53A9}"/>
              </a:ext>
            </a:extLst>
          </p:cNvPr>
          <p:cNvPicPr>
            <a:picLocks noChangeAspect="1"/>
          </p:cNvPicPr>
          <p:nvPr/>
        </p:nvPicPr>
        <p:blipFill>
          <a:blip r:embed="rId2"/>
          <a:stretch>
            <a:fillRect/>
          </a:stretch>
        </p:blipFill>
        <p:spPr>
          <a:xfrm>
            <a:off x="0" y="2682"/>
            <a:ext cx="12192000" cy="6846669"/>
          </a:xfrm>
          <a:prstGeom prst="rect">
            <a:avLst/>
          </a:prstGeom>
        </p:spPr>
      </p:pic>
      <p:sp>
        <p:nvSpPr>
          <p:cNvPr id="9" name="矩形 8">
            <a:extLst>
              <a:ext uri="{FF2B5EF4-FFF2-40B4-BE49-F238E27FC236}">
                <a16:creationId xmlns:a16="http://schemas.microsoft.com/office/drawing/2014/main" id="{224CACEF-49DB-45FD-8B5B-5EDCD3F10022}"/>
              </a:ext>
            </a:extLst>
          </p:cNvPr>
          <p:cNvSpPr/>
          <p:nvPr/>
        </p:nvSpPr>
        <p:spPr>
          <a:xfrm>
            <a:off x="-2" y="-8649"/>
            <a:ext cx="12192002" cy="6858000"/>
          </a:xfrm>
          <a:prstGeom prst="rect">
            <a:avLst/>
          </a:prstGeom>
          <a:solidFill>
            <a:srgbClr val="15AE6C">
              <a:alpha val="80000"/>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dirty="0"/>
          </a:p>
        </p:txBody>
      </p:sp>
      <p:sp>
        <p:nvSpPr>
          <p:cNvPr id="10" name="椭圆 9">
            <a:extLst>
              <a:ext uri="{FF2B5EF4-FFF2-40B4-BE49-F238E27FC236}">
                <a16:creationId xmlns:a16="http://schemas.microsoft.com/office/drawing/2014/main" id="{55EFD6FA-8452-4A2B-A2A3-EACA88CAF8D2}"/>
              </a:ext>
            </a:extLst>
          </p:cNvPr>
          <p:cNvSpPr/>
          <p:nvPr/>
        </p:nvSpPr>
        <p:spPr>
          <a:xfrm>
            <a:off x="4013676" y="1485900"/>
            <a:ext cx="4164646" cy="39719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4000" b="1" dirty="0">
              <a:solidFill>
                <a:srgbClr val="0F9860"/>
              </a:solidFill>
              <a:latin typeface="微软雅黑" panose="020B0503020204020204" pitchFamily="34" charset="-122"/>
              <a:ea typeface="微软雅黑" panose="020B0503020204020204" pitchFamily="34" charset="-122"/>
            </a:endParaRPr>
          </a:p>
          <a:p>
            <a:pPr algn="ctr"/>
            <a:endParaRPr lang="en-US" altLang="zh-CN" sz="4000" b="1" dirty="0">
              <a:solidFill>
                <a:srgbClr val="0F9860"/>
              </a:solidFill>
              <a:latin typeface="微软雅黑" panose="020B0503020204020204" pitchFamily="34" charset="-122"/>
              <a:ea typeface="微软雅黑" panose="020B0503020204020204" pitchFamily="34" charset="-122"/>
            </a:endParaRPr>
          </a:p>
          <a:p>
            <a:pPr algn="ctr"/>
            <a:r>
              <a:rPr lang="zh-CN" altLang="en-US" sz="4000" b="1" dirty="0">
                <a:solidFill>
                  <a:srgbClr val="0F9860"/>
                </a:solidFill>
                <a:latin typeface="微软雅黑" panose="020B0503020204020204" pitchFamily="34" charset="-122"/>
                <a:ea typeface="微软雅黑" panose="020B0503020204020204" pitchFamily="34" charset="-122"/>
              </a:rPr>
              <a:t>数字生活</a:t>
            </a:r>
          </a:p>
        </p:txBody>
      </p:sp>
      <p:sp>
        <p:nvSpPr>
          <p:cNvPr id="7" name="矩形 6">
            <a:extLst>
              <a:ext uri="{FF2B5EF4-FFF2-40B4-BE49-F238E27FC236}">
                <a16:creationId xmlns:a16="http://schemas.microsoft.com/office/drawing/2014/main" id="{2697F872-9A27-419F-9B94-58F8DAEDDC15}"/>
              </a:ext>
            </a:extLst>
          </p:cNvPr>
          <p:cNvSpPr/>
          <p:nvPr/>
        </p:nvSpPr>
        <p:spPr>
          <a:xfrm>
            <a:off x="0" y="5114925"/>
            <a:ext cx="12192000" cy="17344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4" name="图片 23">
            <a:extLst>
              <a:ext uri="{FF2B5EF4-FFF2-40B4-BE49-F238E27FC236}">
                <a16:creationId xmlns:a16="http://schemas.microsoft.com/office/drawing/2014/main" id="{DE707665-5055-4AFF-B62E-43EC8277C951}"/>
              </a:ext>
            </a:extLst>
          </p:cNvPr>
          <p:cNvPicPr>
            <a:picLocks noChangeAspect="1"/>
          </p:cNvPicPr>
          <p:nvPr/>
        </p:nvPicPr>
        <p:blipFill>
          <a:blip r:embed="rId3"/>
          <a:stretch>
            <a:fillRect/>
          </a:stretch>
        </p:blipFill>
        <p:spPr>
          <a:xfrm>
            <a:off x="5143500" y="1638348"/>
            <a:ext cx="1905000" cy="1905000"/>
          </a:xfrm>
          <a:prstGeom prst="rect">
            <a:avLst/>
          </a:prstGeom>
        </p:spPr>
      </p:pic>
      <p:sp>
        <p:nvSpPr>
          <p:cNvPr id="25" name="矩形: 圆角 42">
            <a:extLst>
              <a:ext uri="{FF2B5EF4-FFF2-40B4-BE49-F238E27FC236}">
                <a16:creationId xmlns:a16="http://schemas.microsoft.com/office/drawing/2014/main" id="{6343F8EF-4D13-4881-A669-A5EAFD3A86C9}"/>
              </a:ext>
            </a:extLst>
          </p:cNvPr>
          <p:cNvSpPr/>
          <p:nvPr/>
        </p:nvSpPr>
        <p:spPr>
          <a:xfrm>
            <a:off x="2507263" y="5669677"/>
            <a:ext cx="1837375" cy="8742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校园消费</a:t>
            </a:r>
          </a:p>
        </p:txBody>
      </p:sp>
      <p:sp>
        <p:nvSpPr>
          <p:cNvPr id="30" name="矩形: 圆角 42">
            <a:extLst>
              <a:ext uri="{FF2B5EF4-FFF2-40B4-BE49-F238E27FC236}">
                <a16:creationId xmlns:a16="http://schemas.microsoft.com/office/drawing/2014/main" id="{5031913D-DC9F-4322-B5CD-B8F3A893703A}"/>
              </a:ext>
            </a:extLst>
          </p:cNvPr>
          <p:cNvSpPr/>
          <p:nvPr/>
        </p:nvSpPr>
        <p:spPr>
          <a:xfrm>
            <a:off x="7525538" y="5669677"/>
            <a:ext cx="1837375" cy="8742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校园缴费</a:t>
            </a:r>
          </a:p>
        </p:txBody>
      </p:sp>
    </p:spTree>
    <p:extLst>
      <p:ext uri="{BB962C8B-B14F-4D97-AF65-F5344CB8AC3E}">
        <p14:creationId xmlns:p14="http://schemas.microsoft.com/office/powerpoint/2010/main" val="3095229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60267" y="611345"/>
            <a:ext cx="3570208" cy="461665"/>
          </a:xfrm>
          <a:prstGeom prst="rect">
            <a:avLst/>
          </a:prstGeom>
          <a:noFill/>
        </p:spPr>
        <p:txBody>
          <a:bodyPr wrap="none" rtlCol="0">
            <a:spAutoFit/>
          </a:bodyPr>
          <a:lstStyle/>
          <a:p>
            <a:r>
              <a:rPr kumimoji="1" lang="zh-CN" altLang="en-US" sz="2400" b="1" dirty="0">
                <a:solidFill>
                  <a:srgbClr val="0F9860"/>
                </a:solidFill>
                <a:latin typeface="微软雅黑" panose="020B0503020204020204" pitchFamily="34" charset="-122"/>
                <a:ea typeface="微软雅黑" panose="020B0503020204020204" pitchFamily="34" charset="-122"/>
              </a:rPr>
              <a:t>校园消费：用户支付便捷</a:t>
            </a:r>
          </a:p>
        </p:txBody>
      </p:sp>
      <p:sp>
        <p:nvSpPr>
          <p:cNvPr id="7" name="矩形 6">
            <a:extLst>
              <a:ext uri="{FF2B5EF4-FFF2-40B4-BE49-F238E27FC236}">
                <a16:creationId xmlns:a16="http://schemas.microsoft.com/office/drawing/2014/main" id="{7A82578A-95B9-4283-B74C-38AF6138301C}"/>
              </a:ext>
            </a:extLst>
          </p:cNvPr>
          <p:cNvSpPr/>
          <p:nvPr/>
        </p:nvSpPr>
        <p:spPr>
          <a:xfrm>
            <a:off x="0" y="633644"/>
            <a:ext cx="159971" cy="417066"/>
          </a:xfrm>
          <a:prstGeom prst="re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lIns="68558" tIns="34279" rIns="68558" bIns="34279" rtlCol="0" anchor="ctr"/>
          <a:lstStyle/>
          <a:p>
            <a:pPr algn="ctr" defTabSz="685505"/>
            <a:endParaRPr lang="zh-CN" altLang="en-US" sz="1400">
              <a:solidFill>
                <a:srgbClr val="E7E6E6">
                  <a:lumMod val="50000"/>
                </a:srgb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4" name="文本框 3">
            <a:extLst>
              <a:ext uri="{FF2B5EF4-FFF2-40B4-BE49-F238E27FC236}">
                <a16:creationId xmlns:a16="http://schemas.microsoft.com/office/drawing/2014/main" id="{44BF986E-103C-416D-9B07-57ED9AC00409}"/>
              </a:ext>
            </a:extLst>
          </p:cNvPr>
          <p:cNvSpPr txBox="1"/>
          <p:nvPr/>
        </p:nvSpPr>
        <p:spPr>
          <a:xfrm>
            <a:off x="327063" y="1539411"/>
            <a:ext cx="11537871" cy="418191"/>
          </a:xfrm>
          <a:prstGeom prst="rect">
            <a:avLst/>
          </a:prstGeom>
          <a:noFill/>
        </p:spPr>
        <p:txBody>
          <a:bodyPr wrap="square" rtlCol="0">
            <a:spAutoFit/>
          </a:bodyPr>
          <a:lstStyle/>
          <a:p>
            <a:pPr>
              <a:lnSpc>
                <a:spcPct val="150000"/>
              </a:lnSpc>
            </a:pP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支持支持刷码、扫码等多种支付方式，兼容弱网</a:t>
            </a: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断网情况，所有消费实名，消费记录随时可查</a:t>
            </a:r>
            <a:endPar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5" name="图片 4">
            <a:extLst>
              <a:ext uri="{FF2B5EF4-FFF2-40B4-BE49-F238E27FC236}">
                <a16:creationId xmlns:a16="http://schemas.microsoft.com/office/drawing/2014/main" id="{D7C9A412-CD62-425C-8A3D-01D007941BF7}"/>
              </a:ext>
            </a:extLst>
          </p:cNvPr>
          <p:cNvPicPr>
            <a:picLocks noChangeAspect="1"/>
          </p:cNvPicPr>
          <p:nvPr/>
        </p:nvPicPr>
        <p:blipFill rotWithShape="1">
          <a:blip r:embed="rId5">
            <a:extLst>
              <a:ext uri="{28A0092B-C50C-407E-A947-70E740481C1C}">
                <a14:useLocalDpi xmlns:a14="http://schemas.microsoft.com/office/drawing/2010/main" val="0"/>
              </a:ext>
            </a:extLst>
          </a:blip>
          <a:srcRect r="32308" b="224"/>
          <a:stretch/>
        </p:blipFill>
        <p:spPr>
          <a:xfrm>
            <a:off x="8602504" y="2304492"/>
            <a:ext cx="3262431" cy="2228215"/>
          </a:xfrm>
          <a:prstGeom prst="rect">
            <a:avLst/>
          </a:prstGeom>
        </p:spPr>
      </p:pic>
      <p:pic>
        <p:nvPicPr>
          <p:cNvPr id="8" name="图片 7">
            <a:extLst>
              <a:ext uri="{FF2B5EF4-FFF2-40B4-BE49-F238E27FC236}">
                <a16:creationId xmlns:a16="http://schemas.microsoft.com/office/drawing/2014/main" id="{EF4CF5B9-7440-4F72-B0F9-F4CA567E8D2B}"/>
              </a:ext>
            </a:extLst>
          </p:cNvPr>
          <p:cNvPicPr>
            <a:picLocks noChangeAspect="1"/>
          </p:cNvPicPr>
          <p:nvPr/>
        </p:nvPicPr>
        <p:blipFill>
          <a:blip r:embed="rId6"/>
          <a:stretch>
            <a:fillRect/>
          </a:stretch>
        </p:blipFill>
        <p:spPr>
          <a:xfrm>
            <a:off x="327064" y="2310563"/>
            <a:ext cx="3262433" cy="2221820"/>
          </a:xfrm>
          <a:prstGeom prst="rect">
            <a:avLst/>
          </a:prstGeom>
          <a:noFill/>
          <a:ln>
            <a:noFill/>
          </a:ln>
        </p:spPr>
      </p:pic>
      <p:sp>
        <p:nvSpPr>
          <p:cNvPr id="9" name="文本框 8">
            <a:extLst>
              <a:ext uri="{FF2B5EF4-FFF2-40B4-BE49-F238E27FC236}">
                <a16:creationId xmlns:a16="http://schemas.microsoft.com/office/drawing/2014/main" id="{301D9773-B5B4-4E75-9490-85BEB420DB53}"/>
              </a:ext>
            </a:extLst>
          </p:cNvPr>
          <p:cNvSpPr txBox="1"/>
          <p:nvPr/>
        </p:nvSpPr>
        <p:spPr>
          <a:xfrm>
            <a:off x="9490608" y="4750774"/>
            <a:ext cx="1636160" cy="338554"/>
          </a:xfrm>
          <a:prstGeom prst="rect">
            <a:avLst/>
          </a:prstGeom>
          <a:noFill/>
        </p:spPr>
        <p:txBody>
          <a:bodyPr wrap="square" rtlCol="0">
            <a:spAutoFit/>
          </a:bodyPr>
          <a:lstStyle/>
          <a:p>
            <a:pPr algn="ct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扫码消费</a:t>
            </a:r>
          </a:p>
        </p:txBody>
      </p:sp>
      <p:sp>
        <p:nvSpPr>
          <p:cNvPr id="10" name="文本框 9">
            <a:extLst>
              <a:ext uri="{FF2B5EF4-FFF2-40B4-BE49-F238E27FC236}">
                <a16:creationId xmlns:a16="http://schemas.microsoft.com/office/drawing/2014/main" id="{0830BAA5-6B5C-4E9A-8A81-27C5C18EC165}"/>
              </a:ext>
            </a:extLst>
          </p:cNvPr>
          <p:cNvSpPr txBox="1"/>
          <p:nvPr/>
        </p:nvSpPr>
        <p:spPr>
          <a:xfrm>
            <a:off x="984254" y="4830331"/>
            <a:ext cx="1636160" cy="338554"/>
          </a:xfrm>
          <a:prstGeom prst="rect">
            <a:avLst/>
          </a:prstGeom>
          <a:noFill/>
        </p:spPr>
        <p:txBody>
          <a:bodyPr wrap="square" rtlCol="0">
            <a:spAutoFit/>
          </a:bodyPr>
          <a:lstStyle/>
          <a:p>
            <a:pPr algn="ct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刷码消费</a:t>
            </a:r>
          </a:p>
        </p:txBody>
      </p:sp>
      <p:pic>
        <p:nvPicPr>
          <p:cNvPr id="13" name="1540963101607558">
            <a:hlinkClick r:id="" action="ppaction://media"/>
            <a:extLst>
              <a:ext uri="{FF2B5EF4-FFF2-40B4-BE49-F238E27FC236}">
                <a16:creationId xmlns:a16="http://schemas.microsoft.com/office/drawing/2014/main" id="{8B48F5F1-A93B-4C9C-8CD2-807B8FEED5F1}"/>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000206" y="2304493"/>
            <a:ext cx="3920858" cy="2221820"/>
          </a:xfrm>
          <a:prstGeom prst="rect">
            <a:avLst/>
          </a:prstGeom>
        </p:spPr>
      </p:pic>
      <p:sp>
        <p:nvSpPr>
          <p:cNvPr id="14" name="文本框 13">
            <a:extLst>
              <a:ext uri="{FF2B5EF4-FFF2-40B4-BE49-F238E27FC236}">
                <a16:creationId xmlns:a16="http://schemas.microsoft.com/office/drawing/2014/main" id="{55961919-E640-44F8-B04B-8BB67912654D}"/>
              </a:ext>
            </a:extLst>
          </p:cNvPr>
          <p:cNvSpPr txBox="1"/>
          <p:nvPr/>
        </p:nvSpPr>
        <p:spPr>
          <a:xfrm>
            <a:off x="4985659" y="4801557"/>
            <a:ext cx="1636160" cy="338554"/>
          </a:xfrm>
          <a:prstGeom prst="rect">
            <a:avLst/>
          </a:prstGeom>
          <a:noFill/>
        </p:spPr>
        <p:txBody>
          <a:bodyPr wrap="square" rtlCol="0">
            <a:spAutoFit/>
          </a:bodyPr>
          <a:lstStyle/>
          <a:p>
            <a:pPr algn="ct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刷码消费演示</a:t>
            </a:r>
          </a:p>
        </p:txBody>
      </p:sp>
    </p:spTree>
    <p:extLst>
      <p:ext uri="{BB962C8B-B14F-4D97-AF65-F5344CB8AC3E}">
        <p14:creationId xmlns:p14="http://schemas.microsoft.com/office/powerpoint/2010/main" val="3353890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33"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3"/>
                                        </p:tgtEl>
                                      </p:cBhvr>
                                    </p:cmd>
                                  </p:childTnLst>
                                </p:cTn>
                              </p:par>
                            </p:childTnLst>
                          </p:cTn>
                        </p:par>
                      </p:childTnLst>
                    </p:cTn>
                  </p:par>
                </p:childTnLst>
              </p:cTn>
              <p:nextCondLst>
                <p:cond evt="onClick" delay="0">
                  <p:tgtEl>
                    <p:spTgt spid="13"/>
                  </p:tgtEl>
                </p:cond>
              </p:nextCondLst>
            </p:seq>
            <p:video>
              <p:cMediaNode vol="80000">
                <p:cTn id="12" fill="hold" display="0">
                  <p:stCondLst>
                    <p:cond delay="indefinite"/>
                  </p:stCondLst>
                </p:cTn>
                <p:tgtEl>
                  <p:spTgt spid="1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5" descr="icon1">
            <a:extLst>
              <a:ext uri="{FF2B5EF4-FFF2-40B4-BE49-F238E27FC236}">
                <a16:creationId xmlns:a16="http://schemas.microsoft.com/office/drawing/2014/main" id="{1685EEC2-78B5-C540-BD74-E241D7CB7E1B}"/>
              </a:ext>
            </a:extLst>
          </p:cNvPr>
          <p:cNvPicPr>
            <a:picLocks noChangeAspect="1"/>
          </p:cNvPicPr>
          <p:nvPr/>
        </p:nvPicPr>
        <p:blipFill>
          <a:blip r:embed="rId3"/>
          <a:srcRect/>
          <a:stretch>
            <a:fillRect/>
          </a:stretch>
        </p:blipFill>
        <p:spPr>
          <a:xfrm>
            <a:off x="5726430" y="1881505"/>
            <a:ext cx="685800" cy="685800"/>
          </a:xfrm>
          <a:prstGeom prst="rect">
            <a:avLst/>
          </a:prstGeom>
        </p:spPr>
      </p:pic>
      <p:pic>
        <p:nvPicPr>
          <p:cNvPr id="12" name="图像" descr="图像">
            <a:extLst>
              <a:ext uri="{FF2B5EF4-FFF2-40B4-BE49-F238E27FC236}">
                <a16:creationId xmlns:a16="http://schemas.microsoft.com/office/drawing/2014/main" id="{34867319-8F19-2A49-85FB-AEBF2816D261}"/>
              </a:ext>
            </a:extLst>
          </p:cNvPr>
          <p:cNvPicPr>
            <a:picLocks noChangeAspect="1"/>
          </p:cNvPicPr>
          <p:nvPr/>
        </p:nvPicPr>
        <p:blipFill>
          <a:blip r:embed="rId4"/>
          <a:stretch>
            <a:fillRect/>
          </a:stretch>
        </p:blipFill>
        <p:spPr>
          <a:xfrm>
            <a:off x="102171" y="2200743"/>
            <a:ext cx="4629885" cy="3603945"/>
          </a:xfrm>
          <a:prstGeom prst="rect">
            <a:avLst/>
          </a:prstGeom>
          <a:ln w="12700">
            <a:miter lim="400000"/>
          </a:ln>
        </p:spPr>
      </p:pic>
      <p:pic>
        <p:nvPicPr>
          <p:cNvPr id="13" name="21552116570_.pic.jpg" descr="21552116570_.pic.jpg">
            <a:extLst>
              <a:ext uri="{FF2B5EF4-FFF2-40B4-BE49-F238E27FC236}">
                <a16:creationId xmlns:a16="http://schemas.microsoft.com/office/drawing/2014/main" id="{866DD9AB-F42D-9845-BB75-56A6AB1F7558}"/>
              </a:ext>
            </a:extLst>
          </p:cNvPr>
          <p:cNvPicPr>
            <a:picLocks noChangeAspect="1"/>
          </p:cNvPicPr>
          <p:nvPr/>
        </p:nvPicPr>
        <p:blipFill>
          <a:blip r:embed="rId5"/>
          <a:stretch>
            <a:fillRect/>
          </a:stretch>
        </p:blipFill>
        <p:spPr>
          <a:xfrm>
            <a:off x="1660318" y="2626154"/>
            <a:ext cx="1548633" cy="2753125"/>
          </a:xfrm>
          <a:prstGeom prst="rect">
            <a:avLst/>
          </a:prstGeom>
          <a:ln w="12700">
            <a:miter lim="400000"/>
          </a:ln>
        </p:spPr>
      </p:pic>
      <p:sp>
        <p:nvSpPr>
          <p:cNvPr id="14" name="TextBox 28">
            <a:extLst>
              <a:ext uri="{FF2B5EF4-FFF2-40B4-BE49-F238E27FC236}">
                <a16:creationId xmlns:a16="http://schemas.microsoft.com/office/drawing/2014/main" id="{7CC7F152-854B-DE40-9AB5-21BF0733B814}"/>
              </a:ext>
            </a:extLst>
          </p:cNvPr>
          <p:cNvSpPr txBox="1"/>
          <p:nvPr/>
        </p:nvSpPr>
        <p:spPr>
          <a:xfrm>
            <a:off x="1357247" y="1135335"/>
            <a:ext cx="9802220" cy="5490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2860" rIns="22860">
            <a:spAutoFit/>
          </a:bodyPr>
          <a:lstStyle>
            <a:lvl1pPr algn="just" defTabSz="1828433">
              <a:lnSpc>
                <a:spcPct val="130000"/>
              </a:lnSpc>
              <a:defRPr sz="2200" b="0">
                <a:solidFill>
                  <a:srgbClr val="445469"/>
                </a:solidFill>
                <a:latin typeface="Helvetica"/>
                <a:ea typeface="Helvetica"/>
                <a:cs typeface="Helvetica"/>
                <a:sym typeface="Helvetica"/>
              </a:defRPr>
            </a:lvl1pPr>
          </a:lstStyle>
          <a:p>
            <a:r>
              <a:rPr lang="zh-CN" altLang="en-US" sz="1200" dirty="0">
                <a:solidFill>
                  <a:schemeClr val="bg1">
                    <a:lumMod val="50000"/>
                  </a:schemeClr>
                </a:solidFill>
                <a:latin typeface="Microsoft YaHei" panose="020B0503020204020204" pitchFamily="34" charset="-122"/>
                <a:ea typeface="Microsoft YaHei" panose="020B0503020204020204" pitchFamily="34" charset="-122"/>
              </a:rPr>
              <a:t>腾讯校园码是腾讯微校自主研发的具备个人身份凭证动态二维码技术的产品，可实现让用户通过手机刷码的方式快速完成身份验证，如：消费、</a:t>
            </a:r>
            <a:r>
              <a:rPr lang="zh-CN" altLang="en-US" sz="1200" dirty="0" smtClean="0">
                <a:solidFill>
                  <a:schemeClr val="bg1">
                    <a:lumMod val="50000"/>
                  </a:schemeClr>
                </a:solidFill>
                <a:latin typeface="Microsoft YaHei" panose="020B0503020204020204" pitchFamily="34" charset="-122"/>
                <a:ea typeface="Microsoft YaHei" panose="020B0503020204020204" pitchFamily="34" charset="-122"/>
              </a:rPr>
              <a:t>门禁、</a:t>
            </a:r>
            <a:r>
              <a:rPr lang="zh-CN" altLang="en-US" sz="1200" dirty="0">
                <a:solidFill>
                  <a:schemeClr val="bg1">
                    <a:lumMod val="50000"/>
                  </a:schemeClr>
                </a:solidFill>
                <a:latin typeface="Microsoft YaHei" panose="020B0503020204020204" pitchFamily="34" charset="-122"/>
                <a:ea typeface="Microsoft YaHei" panose="020B0503020204020204" pitchFamily="34" charset="-122"/>
              </a:rPr>
              <a:t>签到等场景，让学生可以用一台手机畅通校园。</a:t>
            </a:r>
            <a:endParaRPr sz="1100" dirty="0">
              <a:solidFill>
                <a:schemeClr val="bg1">
                  <a:lumMod val="50000"/>
                </a:schemeClr>
              </a:solidFill>
              <a:latin typeface="Microsoft YaHei" panose="020B0503020204020204" pitchFamily="34" charset="-122"/>
              <a:ea typeface="Microsoft YaHei" panose="020B0503020204020204" pitchFamily="34" charset="-122"/>
            </a:endParaRPr>
          </a:p>
        </p:txBody>
      </p:sp>
      <p:sp>
        <p:nvSpPr>
          <p:cNvPr id="21" name="文本框 20"/>
          <p:cNvSpPr txBox="1"/>
          <p:nvPr/>
        </p:nvSpPr>
        <p:spPr>
          <a:xfrm>
            <a:off x="260267" y="611345"/>
            <a:ext cx="7879080" cy="461665"/>
          </a:xfrm>
          <a:prstGeom prst="rect">
            <a:avLst/>
          </a:prstGeom>
          <a:noFill/>
        </p:spPr>
        <p:txBody>
          <a:bodyPr wrap="none" rtlCol="0">
            <a:spAutoFit/>
          </a:bodyPr>
          <a:lstStyle/>
          <a:p>
            <a:r>
              <a:rPr kumimoji="1" lang="zh-CN" altLang="en-US" sz="2400" b="1" dirty="0">
                <a:solidFill>
                  <a:srgbClr val="0F9860"/>
                </a:solidFill>
                <a:latin typeface="微软雅黑" panose="020B0503020204020204" pitchFamily="34" charset="-122"/>
                <a:ea typeface="微软雅黑" panose="020B0503020204020204" pitchFamily="34" charset="-122"/>
              </a:rPr>
              <a:t>校园</a:t>
            </a:r>
            <a:r>
              <a:rPr kumimoji="1" lang="zh-CN" altLang="en-US" sz="2400" b="1" dirty="0" smtClean="0">
                <a:solidFill>
                  <a:srgbClr val="0F9860"/>
                </a:solidFill>
                <a:latin typeface="微软雅黑" panose="020B0503020204020204" pitchFamily="34" charset="-122"/>
                <a:ea typeface="微软雅黑" panose="020B0503020204020204" pitchFamily="34" charset="-122"/>
              </a:rPr>
              <a:t>消费：支持通过刷校园码消费，便捷使用，安全消费</a:t>
            </a:r>
            <a:endParaRPr kumimoji="1" lang="zh-CN" altLang="en-US" sz="2400" b="1" dirty="0">
              <a:solidFill>
                <a:srgbClr val="0F9860"/>
              </a:solidFill>
              <a:latin typeface="微软雅黑" panose="020B0503020204020204" pitchFamily="34" charset="-122"/>
              <a:ea typeface="微软雅黑" panose="020B0503020204020204" pitchFamily="34" charset="-122"/>
            </a:endParaRPr>
          </a:p>
        </p:txBody>
      </p:sp>
      <p:grpSp>
        <p:nvGrpSpPr>
          <p:cNvPr id="36" name="组合 35"/>
          <p:cNvGrpSpPr/>
          <p:nvPr/>
        </p:nvGrpSpPr>
        <p:grpSpPr>
          <a:xfrm>
            <a:off x="5272681" y="1559496"/>
            <a:ext cx="6144929" cy="4145677"/>
            <a:chOff x="5272681" y="1559496"/>
            <a:chExt cx="6144929" cy="4145677"/>
          </a:xfrm>
        </p:grpSpPr>
        <p:grpSp>
          <p:nvGrpSpPr>
            <p:cNvPr id="37" name="组合 36"/>
            <p:cNvGrpSpPr/>
            <p:nvPr/>
          </p:nvGrpSpPr>
          <p:grpSpPr>
            <a:xfrm>
              <a:off x="5272681" y="1750589"/>
              <a:ext cx="6144929" cy="3954584"/>
              <a:chOff x="8283079" y="3669903"/>
              <a:chExt cx="9170416" cy="8067241"/>
            </a:xfrm>
          </p:grpSpPr>
          <p:sp>
            <p:nvSpPr>
              <p:cNvPr id="39" name="矩形: 圆角 12">
                <a:extLst>
                  <a:ext uri="{FF2B5EF4-FFF2-40B4-BE49-F238E27FC236}">
                    <a16:creationId xmlns:a16="http://schemas.microsoft.com/office/drawing/2014/main" id="{30D2F457-C412-4056-97EF-1BC5D5E3C6B0}"/>
                  </a:ext>
                </a:extLst>
              </p:cNvPr>
              <p:cNvSpPr/>
              <p:nvPr/>
            </p:nvSpPr>
            <p:spPr>
              <a:xfrm>
                <a:off x="14765059" y="4430572"/>
                <a:ext cx="2688436" cy="7306570"/>
              </a:xfrm>
              <a:prstGeom prst="roundRect">
                <a:avLst>
                  <a:gd name="adj" fmla="val 6172"/>
                </a:avLst>
              </a:prstGeom>
              <a:noFill/>
              <a:ln w="19050">
                <a:solidFill>
                  <a:srgbClr val="2073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sz="1600" dirty="0"/>
              </a:p>
            </p:txBody>
          </p:sp>
          <p:sp>
            <p:nvSpPr>
              <p:cNvPr id="40" name="矩形: 圆角 11">
                <a:extLst>
                  <a:ext uri="{FF2B5EF4-FFF2-40B4-BE49-F238E27FC236}">
                    <a16:creationId xmlns:a16="http://schemas.microsoft.com/office/drawing/2014/main" id="{E506B95D-E99A-424A-8ABF-1D1CC1E84995}"/>
                  </a:ext>
                </a:extLst>
              </p:cNvPr>
              <p:cNvSpPr/>
              <p:nvPr/>
            </p:nvSpPr>
            <p:spPr>
              <a:xfrm>
                <a:off x="11524068" y="4430576"/>
                <a:ext cx="2688436" cy="7306568"/>
              </a:xfrm>
              <a:prstGeom prst="roundRect">
                <a:avLst>
                  <a:gd name="adj" fmla="val 6172"/>
                </a:avLst>
              </a:prstGeom>
              <a:noFill/>
              <a:ln w="19050">
                <a:solidFill>
                  <a:srgbClr val="0EAB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sz="1600" dirty="0"/>
              </a:p>
            </p:txBody>
          </p:sp>
          <p:sp>
            <p:nvSpPr>
              <p:cNvPr id="41" name="矩形: 圆角 9">
                <a:extLst>
                  <a:ext uri="{FF2B5EF4-FFF2-40B4-BE49-F238E27FC236}">
                    <a16:creationId xmlns:a16="http://schemas.microsoft.com/office/drawing/2014/main" id="{E3870DCF-8D3F-4012-AE1E-E6760534276F}"/>
                  </a:ext>
                </a:extLst>
              </p:cNvPr>
              <p:cNvSpPr/>
              <p:nvPr/>
            </p:nvSpPr>
            <p:spPr>
              <a:xfrm>
                <a:off x="8283079" y="4430574"/>
                <a:ext cx="2688436" cy="7306570"/>
              </a:xfrm>
              <a:prstGeom prst="roundRect">
                <a:avLst>
                  <a:gd name="adj" fmla="val 6172"/>
                </a:avLst>
              </a:prstGeom>
              <a:noFill/>
              <a:ln w="19050">
                <a:solidFill>
                  <a:srgbClr val="02ADE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sz="1600" dirty="0"/>
              </a:p>
            </p:txBody>
          </p:sp>
          <p:pic>
            <p:nvPicPr>
              <p:cNvPr id="42" name="图片 41">
                <a:extLst>
                  <a:ext uri="{FF2B5EF4-FFF2-40B4-BE49-F238E27FC236}">
                    <a16:creationId xmlns:a16="http://schemas.microsoft.com/office/drawing/2014/main" id="{16C292CA-00D2-4169-9E29-D60ADFE9B20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297839" y="3669903"/>
                <a:ext cx="1173640" cy="1610939"/>
              </a:xfrm>
              <a:prstGeom prst="rect">
                <a:avLst/>
              </a:prstGeom>
            </p:spPr>
          </p:pic>
          <p:pic>
            <p:nvPicPr>
              <p:cNvPr id="43" name="图片 42">
                <a:extLst>
                  <a:ext uri="{FF2B5EF4-FFF2-40B4-BE49-F238E27FC236}">
                    <a16:creationId xmlns:a16="http://schemas.microsoft.com/office/drawing/2014/main" id="{2016E855-658F-44BF-A329-034CBCC5082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5321976" y="3768836"/>
                <a:ext cx="1191449" cy="1583339"/>
              </a:xfrm>
              <a:prstGeom prst="rect">
                <a:avLst/>
              </a:prstGeom>
            </p:spPr>
          </p:pic>
          <p:sp>
            <p:nvSpPr>
              <p:cNvPr id="44" name="文本框 43">
                <a:extLst>
                  <a:ext uri="{FF2B5EF4-FFF2-40B4-BE49-F238E27FC236}">
                    <a16:creationId xmlns:a16="http://schemas.microsoft.com/office/drawing/2014/main" id="{E85B6C8B-09BC-45AA-8C1E-30FFAACC769A}"/>
                  </a:ext>
                </a:extLst>
              </p:cNvPr>
              <p:cNvSpPr txBox="1"/>
              <p:nvPr/>
            </p:nvSpPr>
            <p:spPr>
              <a:xfrm>
                <a:off x="8283079" y="5199219"/>
                <a:ext cx="2686500" cy="5462344"/>
              </a:xfrm>
              <a:prstGeom prst="rect">
                <a:avLst/>
              </a:prstGeom>
              <a:noFill/>
            </p:spPr>
            <p:txBody>
              <a:bodyPr wrap="square" rtlCol="0">
                <a:spAutoFit/>
              </a:bodyPr>
              <a:lstStyle/>
              <a:p>
                <a:pPr algn="ctr">
                  <a:lnSpc>
                    <a:spcPct val="150000"/>
                  </a:lnSpc>
                </a:pPr>
                <a:r>
                  <a:rPr lang="zh-CN" altLang="en-US" sz="1600" b="1" dirty="0">
                    <a:solidFill>
                      <a:srgbClr val="02ADEB"/>
                    </a:solidFill>
                    <a:latin typeface="微软雅黑" panose="020B0503020204020204" pitchFamily="34" charset="-122"/>
                    <a:ea typeface="微软雅黑" panose="020B0503020204020204" pitchFamily="34" charset="-122"/>
                  </a:rPr>
                  <a:t>更强的功能</a:t>
                </a:r>
              </a:p>
              <a:p>
                <a:pPr algn="ctr">
                  <a:lnSpc>
                    <a:spcPct val="150000"/>
                  </a:lnSpc>
                </a:pPr>
                <a:r>
                  <a:rPr lang="zh-CN" altLang="en-US" sz="1600" dirty="0">
                    <a:solidFill>
                      <a:schemeClr val="bg1">
                        <a:lumMod val="50000"/>
                      </a:schemeClr>
                    </a:solidFill>
                    <a:latin typeface="微软雅黑" panose="020B0503020204020204" pitchFamily="34" charset="-122"/>
                    <a:ea typeface="微软雅黑" panose="020B0503020204020204" pitchFamily="34" charset="-122"/>
                  </a:rPr>
                  <a:t>实体卡发卡能力</a:t>
                </a:r>
              </a:p>
              <a:p>
                <a:pPr algn="ctr">
                  <a:lnSpc>
                    <a:spcPct val="150000"/>
                  </a:lnSpc>
                </a:pPr>
                <a:r>
                  <a:rPr lang="zh-CN" altLang="en-US" sz="1600" dirty="0">
                    <a:solidFill>
                      <a:schemeClr val="bg1">
                        <a:lumMod val="50000"/>
                      </a:schemeClr>
                    </a:solidFill>
                    <a:latin typeface="微软雅黑" panose="020B0503020204020204" pitchFamily="34" charset="-122"/>
                    <a:ea typeface="微软雅黑" panose="020B0503020204020204" pitchFamily="34" charset="-122"/>
                  </a:rPr>
                  <a:t>补贴钱包</a:t>
                </a:r>
                <a:endParaRPr lang="en-US" altLang="zh-CN" sz="1600" dirty="0">
                  <a:solidFill>
                    <a:schemeClr val="bg1">
                      <a:lumMod val="50000"/>
                    </a:schemeClr>
                  </a:solidFill>
                  <a:latin typeface="微软雅黑" panose="020B0503020204020204" pitchFamily="34" charset="-122"/>
                  <a:ea typeface="微软雅黑" panose="020B0503020204020204" pitchFamily="34" charset="-122"/>
                </a:endParaRPr>
              </a:p>
              <a:p>
                <a:pPr algn="ctr">
                  <a:lnSpc>
                    <a:spcPct val="150000"/>
                  </a:lnSpc>
                </a:pPr>
                <a:r>
                  <a:rPr lang="zh-CN" altLang="en-US" sz="1600" dirty="0">
                    <a:solidFill>
                      <a:schemeClr val="bg1">
                        <a:lumMod val="50000"/>
                      </a:schemeClr>
                    </a:solidFill>
                    <a:latin typeface="微软雅黑" panose="020B0503020204020204" pitchFamily="34" charset="-122"/>
                    <a:ea typeface="微软雅黑" panose="020B0503020204020204" pitchFamily="34" charset="-122"/>
                  </a:rPr>
                  <a:t>餐券发放</a:t>
                </a:r>
                <a:endParaRPr lang="en-US" altLang="zh-CN" sz="1600" dirty="0">
                  <a:solidFill>
                    <a:schemeClr val="bg1">
                      <a:lumMod val="50000"/>
                    </a:schemeClr>
                  </a:solidFill>
                  <a:latin typeface="微软雅黑" panose="020B0503020204020204" pitchFamily="34" charset="-122"/>
                  <a:ea typeface="微软雅黑" panose="020B0503020204020204" pitchFamily="34" charset="-122"/>
                </a:endParaRPr>
              </a:p>
              <a:p>
                <a:pPr algn="ctr">
                  <a:lnSpc>
                    <a:spcPct val="150000"/>
                  </a:lnSpc>
                </a:pPr>
                <a:r>
                  <a:rPr lang="zh-CN" altLang="en-US" sz="1600" dirty="0">
                    <a:solidFill>
                      <a:schemeClr val="bg1">
                        <a:lumMod val="50000"/>
                      </a:schemeClr>
                    </a:solidFill>
                    <a:latin typeface="微软雅黑" panose="020B0503020204020204" pitchFamily="34" charset="-122"/>
                    <a:ea typeface="微软雅黑" panose="020B0503020204020204" pitchFamily="34" charset="-122"/>
                  </a:rPr>
                  <a:t>限时限身份使用</a:t>
                </a:r>
                <a:endParaRPr lang="en-US" altLang="zh-CN" sz="1600" dirty="0">
                  <a:solidFill>
                    <a:schemeClr val="bg1">
                      <a:lumMod val="50000"/>
                    </a:schemeClr>
                  </a:solidFill>
                  <a:latin typeface="微软雅黑" panose="020B0503020204020204" pitchFamily="34" charset="-122"/>
                  <a:ea typeface="微软雅黑" panose="020B0503020204020204" pitchFamily="34" charset="-122"/>
                </a:endParaRPr>
              </a:p>
              <a:p>
                <a:pPr algn="ctr">
                  <a:lnSpc>
                    <a:spcPct val="150000"/>
                  </a:lnSpc>
                </a:pPr>
                <a:r>
                  <a:rPr lang="zh-CN" altLang="en-US" sz="1600" dirty="0">
                    <a:solidFill>
                      <a:schemeClr val="bg1">
                        <a:lumMod val="50000"/>
                      </a:schemeClr>
                    </a:solidFill>
                    <a:latin typeface="微软雅黑" panose="020B0503020204020204" pitchFamily="34" charset="-122"/>
                    <a:ea typeface="微软雅黑" panose="020B0503020204020204" pitchFamily="34" charset="-122"/>
                  </a:rPr>
                  <a:t>指定银行卡消费</a:t>
                </a:r>
              </a:p>
              <a:p>
                <a:pPr algn="ctr">
                  <a:lnSpc>
                    <a:spcPct val="150000"/>
                  </a:lnSpc>
                </a:pPr>
                <a:r>
                  <a:rPr lang="zh-CN" altLang="en-US" sz="1600" dirty="0" smtClean="0">
                    <a:solidFill>
                      <a:schemeClr val="bg1">
                        <a:lumMod val="50000"/>
                      </a:schemeClr>
                    </a:solidFill>
                    <a:latin typeface="微软雅黑" panose="020B0503020204020204" pitchFamily="34" charset="-122"/>
                    <a:ea typeface="微软雅黑" panose="020B0503020204020204" pitchFamily="34" charset="-122"/>
                  </a:rPr>
                  <a:t>聚合</a:t>
                </a:r>
                <a:r>
                  <a:rPr lang="zh-CN" altLang="en-US" sz="1600" dirty="0">
                    <a:solidFill>
                      <a:schemeClr val="bg1">
                        <a:lumMod val="50000"/>
                      </a:schemeClr>
                    </a:solidFill>
                    <a:latin typeface="微软雅黑" panose="020B0503020204020204" pitchFamily="34" charset="-122"/>
                    <a:ea typeface="微软雅黑" panose="020B0503020204020204" pitchFamily="34" charset="-122"/>
                  </a:rPr>
                  <a:t>支付</a:t>
                </a:r>
                <a:r>
                  <a:rPr lang="en-US" altLang="zh-CN" sz="1600" dirty="0">
                    <a:solidFill>
                      <a:schemeClr val="bg1">
                        <a:lumMod val="50000"/>
                      </a:schemeClr>
                    </a:solidFill>
                    <a:latin typeface="微软雅黑" panose="020B0503020204020204" pitchFamily="34" charset="-122"/>
                    <a:ea typeface="微软雅黑" panose="020B0503020204020204" pitchFamily="34" charset="-122"/>
                  </a:rPr>
                  <a:t>*</a:t>
                </a:r>
                <a:endParaRPr lang="zh-CN" altLang="en-US" sz="1600" dirty="0">
                  <a:solidFill>
                    <a:schemeClr val="bg1">
                      <a:lumMod val="50000"/>
                    </a:schemeClr>
                  </a:solidFill>
                  <a:latin typeface="微软雅黑" panose="020B0503020204020204" pitchFamily="34" charset="-122"/>
                  <a:ea typeface="微软雅黑" panose="020B0503020204020204" pitchFamily="34" charset="-122"/>
                </a:endParaRPr>
              </a:p>
            </p:txBody>
          </p:sp>
          <p:sp>
            <p:nvSpPr>
              <p:cNvPr id="45" name="文本框 44">
                <a:extLst>
                  <a:ext uri="{FF2B5EF4-FFF2-40B4-BE49-F238E27FC236}">
                    <a16:creationId xmlns:a16="http://schemas.microsoft.com/office/drawing/2014/main" id="{0CCC1F13-A7C5-4368-AB47-AB4C1B5338A6}"/>
                  </a:ext>
                </a:extLst>
              </p:cNvPr>
              <p:cNvSpPr txBox="1"/>
              <p:nvPr/>
            </p:nvSpPr>
            <p:spPr>
              <a:xfrm>
                <a:off x="11524068" y="5280843"/>
                <a:ext cx="2688436" cy="5462344"/>
              </a:xfrm>
              <a:prstGeom prst="rect">
                <a:avLst/>
              </a:prstGeom>
              <a:noFill/>
            </p:spPr>
            <p:txBody>
              <a:bodyPr wrap="square" rtlCol="0">
                <a:spAutoFit/>
              </a:bodyPr>
              <a:lstStyle>
                <a:defPPr>
                  <a:defRPr lang="en-US"/>
                </a:defPPr>
                <a:lvl1pPr algn="ctr">
                  <a:lnSpc>
                    <a:spcPct val="150000"/>
                  </a:lnSpc>
                  <a:defRPr b="1">
                    <a:solidFill>
                      <a:srgbClr val="04963E"/>
                    </a:solidFill>
                    <a:latin typeface="微软雅黑" panose="020B0503020204020204" pitchFamily="34" charset="-122"/>
                    <a:ea typeface="微软雅黑" panose="020B0503020204020204" pitchFamily="34" charset="-122"/>
                  </a:defRPr>
                </a:lvl1pPr>
              </a:lstStyle>
              <a:p>
                <a:r>
                  <a:rPr lang="zh-CN" altLang="en-US" sz="1600" dirty="0">
                    <a:solidFill>
                      <a:srgbClr val="0EAB68"/>
                    </a:solidFill>
                  </a:rPr>
                  <a:t>更优秀的体验</a:t>
                </a:r>
              </a:p>
              <a:p>
                <a:r>
                  <a:rPr lang="zh-CN" altLang="en-US" sz="1600" b="0" dirty="0">
                    <a:solidFill>
                      <a:schemeClr val="bg1">
                        <a:lumMod val="50000"/>
                      </a:schemeClr>
                    </a:solidFill>
                  </a:rPr>
                  <a:t>秒付能力</a:t>
                </a:r>
              </a:p>
              <a:p>
                <a:r>
                  <a:rPr lang="zh-CN" altLang="en-US" sz="1600" b="0" dirty="0">
                    <a:solidFill>
                      <a:schemeClr val="bg1">
                        <a:lumMod val="50000"/>
                      </a:schemeClr>
                    </a:solidFill>
                  </a:rPr>
                  <a:t>双离线支付</a:t>
                </a:r>
              </a:p>
              <a:p>
                <a:r>
                  <a:rPr lang="zh-CN" altLang="en-US" sz="1600" b="0" dirty="0">
                    <a:solidFill>
                      <a:schemeClr val="bg1">
                        <a:lumMod val="50000"/>
                      </a:schemeClr>
                    </a:solidFill>
                  </a:rPr>
                  <a:t>自动垫资</a:t>
                </a:r>
              </a:p>
              <a:p>
                <a:r>
                  <a:rPr lang="zh-CN" altLang="en-US" sz="1600" b="0" dirty="0">
                    <a:solidFill>
                      <a:schemeClr val="bg1">
                        <a:lumMod val="50000"/>
                      </a:schemeClr>
                    </a:solidFill>
                  </a:rPr>
                  <a:t>自动分账</a:t>
                </a:r>
                <a:endParaRPr lang="en-US" altLang="zh-CN" sz="1600" b="0" dirty="0">
                  <a:solidFill>
                    <a:schemeClr val="bg1">
                      <a:lumMod val="50000"/>
                    </a:schemeClr>
                  </a:solidFill>
                </a:endParaRPr>
              </a:p>
              <a:p>
                <a:r>
                  <a:rPr lang="zh-CN" altLang="en-US" sz="1600" b="0" dirty="0">
                    <a:solidFill>
                      <a:schemeClr val="bg1">
                        <a:lumMod val="50000"/>
                      </a:schemeClr>
                    </a:solidFill>
                  </a:rPr>
                  <a:t>移动报表</a:t>
                </a:r>
                <a:endParaRPr lang="en-US" altLang="zh-CN" sz="1600" b="0" dirty="0">
                  <a:solidFill>
                    <a:schemeClr val="bg1">
                      <a:lumMod val="50000"/>
                    </a:schemeClr>
                  </a:solidFill>
                </a:endParaRPr>
              </a:p>
              <a:p>
                <a:r>
                  <a:rPr lang="zh-CN" altLang="en-US" sz="1600" b="0" dirty="0">
                    <a:solidFill>
                      <a:schemeClr val="bg1">
                        <a:lumMod val="50000"/>
                      </a:schemeClr>
                    </a:solidFill>
                  </a:rPr>
                  <a:t>补缴提醒</a:t>
                </a:r>
                <a:endParaRPr lang="en-US" altLang="zh-CN" sz="1600" b="0" dirty="0">
                  <a:solidFill>
                    <a:schemeClr val="bg1">
                      <a:lumMod val="50000"/>
                    </a:schemeClr>
                  </a:solidFill>
                </a:endParaRPr>
              </a:p>
            </p:txBody>
          </p:sp>
          <p:sp>
            <p:nvSpPr>
              <p:cNvPr id="46" name="文本框 45">
                <a:extLst>
                  <a:ext uri="{FF2B5EF4-FFF2-40B4-BE49-F238E27FC236}">
                    <a16:creationId xmlns:a16="http://schemas.microsoft.com/office/drawing/2014/main" id="{CC135559-6A08-4C76-8D9D-569429EE7A7C}"/>
                  </a:ext>
                </a:extLst>
              </p:cNvPr>
              <p:cNvSpPr txBox="1"/>
              <p:nvPr/>
            </p:nvSpPr>
            <p:spPr>
              <a:xfrm>
                <a:off x="14765058" y="5280843"/>
                <a:ext cx="2688437" cy="4708917"/>
              </a:xfrm>
              <a:prstGeom prst="rect">
                <a:avLst/>
              </a:prstGeom>
              <a:noFill/>
            </p:spPr>
            <p:txBody>
              <a:bodyPr wrap="square" rtlCol="0">
                <a:spAutoFit/>
              </a:bodyPr>
              <a:lstStyle>
                <a:defPPr>
                  <a:defRPr lang="en-US"/>
                </a:defPPr>
                <a:lvl1pPr algn="ctr">
                  <a:lnSpc>
                    <a:spcPct val="150000"/>
                  </a:lnSpc>
                  <a:defRPr b="1">
                    <a:solidFill>
                      <a:srgbClr val="04963E"/>
                    </a:solidFill>
                    <a:latin typeface="微软雅黑" panose="020B0503020204020204" pitchFamily="34" charset="-122"/>
                    <a:ea typeface="微软雅黑" panose="020B0503020204020204" pitchFamily="34" charset="-122"/>
                  </a:defRPr>
                </a:lvl1pPr>
              </a:lstStyle>
              <a:p>
                <a:r>
                  <a:rPr lang="zh-CN" altLang="en-US" sz="1600">
                    <a:solidFill>
                      <a:srgbClr val="2073B2"/>
                    </a:solidFill>
                  </a:rPr>
                  <a:t>更安全</a:t>
                </a:r>
                <a:endParaRPr lang="zh-CN" altLang="en-US" sz="1600" b="0" dirty="0">
                  <a:solidFill>
                    <a:srgbClr val="2073B2"/>
                  </a:solidFill>
                </a:endParaRPr>
              </a:p>
              <a:p>
                <a:r>
                  <a:rPr lang="zh-CN" altLang="en-US" sz="1600" b="0">
                    <a:solidFill>
                      <a:schemeClr val="bg1">
                        <a:lumMod val="50000"/>
                      </a:schemeClr>
                    </a:solidFill>
                  </a:rPr>
                  <a:t>截屏风控</a:t>
                </a:r>
                <a:endParaRPr lang="en-US" altLang="zh-CN" sz="1600" b="0">
                  <a:solidFill>
                    <a:schemeClr val="bg1">
                      <a:lumMod val="50000"/>
                    </a:schemeClr>
                  </a:solidFill>
                </a:endParaRPr>
              </a:p>
              <a:p>
                <a:r>
                  <a:rPr lang="zh-CN" altLang="en-US" sz="1600" b="0">
                    <a:solidFill>
                      <a:schemeClr val="bg1">
                        <a:lumMod val="50000"/>
                      </a:schemeClr>
                    </a:solidFill>
                  </a:rPr>
                  <a:t>限额风控</a:t>
                </a:r>
              </a:p>
              <a:p>
                <a:r>
                  <a:rPr lang="zh-CN" altLang="en-US" sz="1600" b="0">
                    <a:solidFill>
                      <a:schemeClr val="bg1">
                        <a:lumMod val="50000"/>
                      </a:schemeClr>
                    </a:solidFill>
                  </a:rPr>
                  <a:t>机具风控</a:t>
                </a:r>
                <a:endParaRPr lang="en-US" altLang="zh-CN" sz="1600" b="0">
                  <a:solidFill>
                    <a:schemeClr val="bg1">
                      <a:lumMod val="50000"/>
                    </a:schemeClr>
                  </a:solidFill>
                </a:endParaRPr>
              </a:p>
              <a:p>
                <a:r>
                  <a:rPr lang="zh-CN" altLang="en-US" sz="1600" b="0">
                    <a:solidFill>
                      <a:schemeClr val="bg1">
                        <a:lumMod val="50000"/>
                      </a:schemeClr>
                    </a:solidFill>
                  </a:rPr>
                  <a:t>黑名单配置</a:t>
                </a:r>
              </a:p>
              <a:p>
                <a:r>
                  <a:rPr lang="zh-CN" altLang="en-US" sz="1600" b="0">
                    <a:solidFill>
                      <a:schemeClr val="bg1">
                        <a:lumMod val="50000"/>
                      </a:schemeClr>
                    </a:solidFill>
                  </a:rPr>
                  <a:t>私有化部署</a:t>
                </a:r>
                <a:endParaRPr lang="zh-CN" altLang="en-US" sz="1600" b="0" dirty="0">
                  <a:solidFill>
                    <a:schemeClr val="bg1">
                      <a:lumMod val="50000"/>
                    </a:schemeClr>
                  </a:solidFill>
                </a:endParaRPr>
              </a:p>
            </p:txBody>
          </p:sp>
        </p:grpSp>
        <p:pic>
          <p:nvPicPr>
            <p:cNvPr id="38" name="图片 37">
              <a:extLst>
                <a:ext uri="{FF2B5EF4-FFF2-40B4-BE49-F238E27FC236}">
                  <a16:creationId xmlns:a16="http://schemas.microsoft.com/office/drawing/2014/main" id="{BB6B55C3-C773-449D-AF7C-ABB8692AA56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740751" y="1559496"/>
              <a:ext cx="836855" cy="1015747"/>
            </a:xfrm>
            <a:prstGeom prst="rect">
              <a:avLst/>
            </a:prstGeom>
          </p:spPr>
        </p:pic>
      </p:grpSp>
    </p:spTree>
    <p:extLst>
      <p:ext uri="{BB962C8B-B14F-4D97-AF65-F5344CB8AC3E}">
        <p14:creationId xmlns:p14="http://schemas.microsoft.com/office/powerpoint/2010/main" val="24206820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stretch>
            <a:fillRect/>
          </a:stretch>
        </p:blipFill>
        <p:spPr>
          <a:xfrm>
            <a:off x="10101999" y="2461960"/>
            <a:ext cx="1587628" cy="1061224"/>
          </a:xfrm>
          <a:prstGeom prst="rect">
            <a:avLst/>
          </a:prstGeom>
        </p:spPr>
      </p:pic>
      <p:sp>
        <p:nvSpPr>
          <p:cNvPr id="2" name="文本框 1"/>
          <p:cNvSpPr txBox="1"/>
          <p:nvPr/>
        </p:nvSpPr>
        <p:spPr>
          <a:xfrm>
            <a:off x="260267" y="611345"/>
            <a:ext cx="7571303" cy="461665"/>
          </a:xfrm>
          <a:prstGeom prst="rect">
            <a:avLst/>
          </a:prstGeom>
          <a:noFill/>
        </p:spPr>
        <p:txBody>
          <a:bodyPr wrap="none" rtlCol="0">
            <a:spAutoFit/>
          </a:bodyPr>
          <a:lstStyle/>
          <a:p>
            <a:r>
              <a:rPr kumimoji="1" lang="zh-CN" altLang="en-US" sz="2400" b="1" dirty="0">
                <a:solidFill>
                  <a:srgbClr val="0F9860"/>
                </a:solidFill>
                <a:latin typeface="微软雅黑" panose="020B0503020204020204" pitchFamily="34" charset="-122"/>
                <a:ea typeface="微软雅黑" panose="020B0503020204020204" pitchFamily="34" charset="-122"/>
              </a:rPr>
              <a:t>校园</a:t>
            </a:r>
            <a:r>
              <a:rPr kumimoji="1" lang="zh-CN" altLang="en-US" sz="2400" b="1" dirty="0" smtClean="0">
                <a:solidFill>
                  <a:srgbClr val="0F9860"/>
                </a:solidFill>
                <a:latin typeface="微软雅黑" panose="020B0503020204020204" pitchFamily="34" charset="-122"/>
                <a:ea typeface="微软雅黑" panose="020B0503020204020204" pitchFamily="34" charset="-122"/>
              </a:rPr>
              <a:t>消费：支持发放实体卡，通过实体卡代扣方式消费</a:t>
            </a:r>
            <a:endParaRPr kumimoji="1" lang="zh-CN" altLang="en-US" sz="2400" b="1" dirty="0">
              <a:solidFill>
                <a:srgbClr val="0F9860"/>
              </a:solidFill>
              <a:latin typeface="微软雅黑" panose="020B0503020204020204" pitchFamily="34" charset="-122"/>
              <a:ea typeface="微软雅黑" panose="020B0503020204020204" pitchFamily="34" charset="-122"/>
            </a:endParaRPr>
          </a:p>
        </p:txBody>
      </p:sp>
      <p:sp>
        <p:nvSpPr>
          <p:cNvPr id="11" name="文本框 10">
            <a:extLst>
              <a:ext uri="{FF2B5EF4-FFF2-40B4-BE49-F238E27FC236}">
                <a16:creationId xmlns:a16="http://schemas.microsoft.com/office/drawing/2014/main" id="{BDF361BF-C2B2-4606-BB8C-8C46EFA048F2}"/>
              </a:ext>
            </a:extLst>
          </p:cNvPr>
          <p:cNvSpPr txBox="1"/>
          <p:nvPr/>
        </p:nvSpPr>
        <p:spPr>
          <a:xfrm>
            <a:off x="3325347" y="5825294"/>
            <a:ext cx="5457042" cy="584775"/>
          </a:xfrm>
          <a:prstGeom prst="rect">
            <a:avLst/>
          </a:prstGeom>
          <a:noFill/>
        </p:spPr>
        <p:txBody>
          <a:bodyPr wrap="square" rtlCol="0">
            <a:spAutoFit/>
          </a:bodyPr>
          <a:lstStyle/>
          <a:p>
            <a:pPr algn="ctr">
              <a:lnSpc>
                <a:spcPct val="200000"/>
              </a:lnSpc>
            </a:pPr>
            <a:r>
              <a:rPr lang="zh-CN" altLang="en-US" sz="1600" b="1" dirty="0" smtClean="0">
                <a:solidFill>
                  <a:schemeClr val="tx1">
                    <a:lumMod val="65000"/>
                    <a:lumOff val="35000"/>
                  </a:schemeClr>
                </a:solidFill>
                <a:latin typeface="微软雅黑" panose="020B0503020204020204" pitchFamily="34" charset="-122"/>
                <a:ea typeface="微软雅黑" panose="020B0503020204020204" pitchFamily="34" charset="-122"/>
              </a:rPr>
              <a:t>实体卡代扣的消费</a:t>
            </a: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流程</a:t>
            </a:r>
            <a:endParaRPr lang="en-US" altLang="zh-CN"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4">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700934" y="2291571"/>
            <a:ext cx="1505549" cy="1505549"/>
          </a:xfrm>
          <a:prstGeom prst="rect">
            <a:avLst/>
          </a:prstGeom>
        </p:spPr>
      </p:pic>
      <p:sp>
        <p:nvSpPr>
          <p:cNvPr id="6" name="右箭头 5"/>
          <p:cNvSpPr/>
          <p:nvPr/>
        </p:nvSpPr>
        <p:spPr>
          <a:xfrm>
            <a:off x="2728084" y="2834767"/>
            <a:ext cx="602566" cy="4712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700934" y="4842366"/>
            <a:ext cx="1615440" cy="338554"/>
          </a:xfrm>
          <a:prstGeom prst="rect">
            <a:avLst/>
          </a:prstGeom>
          <a:noFill/>
        </p:spPr>
        <p:txBody>
          <a:bodyPr wrap="square" rtlCol="0">
            <a:spAutoFit/>
          </a:bodyPr>
          <a:lstStyle>
            <a:defPPr>
              <a:defRPr lang="zh-CN"/>
            </a:defPPr>
            <a:lvl1pPr algn="ctr">
              <a:defRPr sz="1600" b="1">
                <a:solidFill>
                  <a:schemeClr val="tx1">
                    <a:lumMod val="65000"/>
                    <a:lumOff val="35000"/>
                  </a:schemeClr>
                </a:solidFill>
                <a:latin typeface="微软雅黑" panose="020B0503020204020204" pitchFamily="34" charset="-122"/>
                <a:ea typeface="微软雅黑" panose="020B0503020204020204" pitchFamily="34" charset="-122"/>
              </a:defRPr>
            </a:lvl1pPr>
          </a:lstStyle>
          <a:p>
            <a:r>
              <a:rPr lang="zh-CN" altLang="en-US" dirty="0"/>
              <a:t>实体卡</a:t>
            </a:r>
            <a:r>
              <a:rPr lang="zh-CN" altLang="en-US" dirty="0" smtClean="0"/>
              <a:t>发卡</a:t>
            </a:r>
            <a:endParaRPr lang="zh-CN" altLang="en-US" dirty="0"/>
          </a:p>
        </p:txBody>
      </p:sp>
      <p:sp>
        <p:nvSpPr>
          <p:cNvPr id="19" name="文本框 18"/>
          <p:cNvSpPr txBox="1"/>
          <p:nvPr/>
        </p:nvSpPr>
        <p:spPr>
          <a:xfrm>
            <a:off x="3748437" y="4837968"/>
            <a:ext cx="1814327" cy="338554"/>
          </a:xfrm>
          <a:prstGeom prst="rect">
            <a:avLst/>
          </a:prstGeom>
          <a:noFill/>
        </p:spPr>
        <p:txBody>
          <a:bodyPr wrap="square" rtlCol="0">
            <a:spAutoFit/>
          </a:bodyPr>
          <a:lstStyle>
            <a:defPPr>
              <a:defRPr lang="zh-CN"/>
            </a:defPPr>
            <a:lvl1pPr algn="ctr">
              <a:defRPr sz="1600" b="1">
                <a:solidFill>
                  <a:schemeClr val="tx1">
                    <a:lumMod val="65000"/>
                    <a:lumOff val="35000"/>
                  </a:schemeClr>
                </a:solidFill>
                <a:latin typeface="微软雅黑" panose="020B0503020204020204" pitchFamily="34" charset="-122"/>
                <a:ea typeface="微软雅黑" panose="020B0503020204020204" pitchFamily="34" charset="-122"/>
              </a:defRPr>
            </a:lvl1pPr>
          </a:lstStyle>
          <a:p>
            <a:r>
              <a:rPr lang="zh-CN" altLang="en-US" dirty="0" smtClean="0"/>
              <a:t>实体卡绑卡</a:t>
            </a:r>
            <a:endParaRPr lang="zh-CN" altLang="en-US" dirty="0"/>
          </a:p>
        </p:txBody>
      </p:sp>
      <p:sp>
        <p:nvSpPr>
          <p:cNvPr id="24" name="文本框 23"/>
          <p:cNvSpPr txBox="1"/>
          <p:nvPr/>
        </p:nvSpPr>
        <p:spPr>
          <a:xfrm>
            <a:off x="6765645" y="4837968"/>
            <a:ext cx="1814327" cy="338554"/>
          </a:xfrm>
          <a:prstGeom prst="rect">
            <a:avLst/>
          </a:prstGeom>
          <a:noFill/>
        </p:spPr>
        <p:txBody>
          <a:bodyPr wrap="square" rtlCol="0">
            <a:spAutoFit/>
          </a:bodyPr>
          <a:lstStyle>
            <a:defPPr>
              <a:defRPr lang="zh-CN"/>
            </a:defPPr>
            <a:lvl1pPr algn="ctr">
              <a:defRPr sz="1600" b="1">
                <a:solidFill>
                  <a:schemeClr val="tx1">
                    <a:lumMod val="65000"/>
                    <a:lumOff val="35000"/>
                  </a:schemeClr>
                </a:solidFill>
                <a:latin typeface="微软雅黑" panose="020B0503020204020204" pitchFamily="34" charset="-122"/>
                <a:ea typeface="微软雅黑" panose="020B0503020204020204" pitchFamily="34" charset="-122"/>
              </a:defRPr>
            </a:lvl1pPr>
          </a:lstStyle>
          <a:p>
            <a:r>
              <a:rPr lang="zh-CN" altLang="en-US" dirty="0" smtClean="0"/>
              <a:t>实体卡代扣</a:t>
            </a:r>
            <a:endParaRPr lang="en-US" altLang="zh-CN" dirty="0"/>
          </a:p>
        </p:txBody>
      </p:sp>
      <p:sp>
        <p:nvSpPr>
          <p:cNvPr id="23" name="右箭头 22"/>
          <p:cNvSpPr/>
          <p:nvPr/>
        </p:nvSpPr>
        <p:spPr>
          <a:xfrm>
            <a:off x="5726364" y="2848139"/>
            <a:ext cx="602566" cy="4712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p:cNvSpPr txBox="1"/>
          <p:nvPr/>
        </p:nvSpPr>
        <p:spPr>
          <a:xfrm>
            <a:off x="9688699" y="4965079"/>
            <a:ext cx="2267081" cy="584775"/>
          </a:xfrm>
          <a:prstGeom prst="rect">
            <a:avLst/>
          </a:prstGeom>
          <a:noFill/>
        </p:spPr>
        <p:txBody>
          <a:bodyPr wrap="square" rtlCol="0">
            <a:spAutoFit/>
          </a:bodyPr>
          <a:lstStyle>
            <a:defPPr>
              <a:defRPr lang="zh-CN"/>
            </a:defPPr>
            <a:lvl1pPr algn="ctr">
              <a:defRPr sz="1600" b="1">
                <a:solidFill>
                  <a:schemeClr val="tx1">
                    <a:lumMod val="65000"/>
                    <a:lumOff val="35000"/>
                  </a:schemeClr>
                </a:solidFill>
                <a:latin typeface="微软雅黑" panose="020B0503020204020204" pitchFamily="34" charset="-122"/>
                <a:ea typeface="微软雅黑" panose="020B0503020204020204" pitchFamily="34" charset="-122"/>
              </a:defRPr>
            </a:lvl1pPr>
          </a:lstStyle>
          <a:p>
            <a:r>
              <a:rPr lang="zh-CN" altLang="en-US" dirty="0" smtClean="0"/>
              <a:t>儿童</a:t>
            </a:r>
            <a:r>
              <a:rPr lang="zh-CN" altLang="en-US" dirty="0"/>
              <a:t>使用</a:t>
            </a:r>
            <a:r>
              <a:rPr lang="zh-CN" altLang="en-US" dirty="0" smtClean="0"/>
              <a:t>：</a:t>
            </a:r>
            <a:endParaRPr lang="en-US" altLang="zh-CN" dirty="0" smtClean="0"/>
          </a:p>
          <a:p>
            <a:r>
              <a:rPr lang="zh-CN" altLang="en-US" dirty="0" smtClean="0"/>
              <a:t>绑定家长银行卡</a:t>
            </a:r>
            <a:endParaRPr lang="zh-CN" altLang="en-US" dirty="0"/>
          </a:p>
        </p:txBody>
      </p:sp>
      <p:sp>
        <p:nvSpPr>
          <p:cNvPr id="34" name="右箭头 33"/>
          <p:cNvSpPr/>
          <p:nvPr/>
        </p:nvSpPr>
        <p:spPr>
          <a:xfrm>
            <a:off x="8895125" y="2834767"/>
            <a:ext cx="602566" cy="4712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2" name="图片 41"/>
          <p:cNvPicPr>
            <a:picLocks noChangeAspect="1"/>
          </p:cNvPicPr>
          <p:nvPr/>
        </p:nvPicPr>
        <p:blipFill>
          <a:blip r:embed="rId5"/>
          <a:stretch>
            <a:fillRect/>
          </a:stretch>
        </p:blipFill>
        <p:spPr>
          <a:xfrm>
            <a:off x="6854303" y="2391764"/>
            <a:ext cx="1515449" cy="1518729"/>
          </a:xfrm>
          <a:prstGeom prst="rect">
            <a:avLst/>
          </a:prstGeom>
        </p:spPr>
      </p:pic>
      <p:pic>
        <p:nvPicPr>
          <p:cNvPr id="44" name="图片 43"/>
          <p:cNvPicPr>
            <a:picLocks noChangeAspect="1"/>
          </p:cNvPicPr>
          <p:nvPr/>
        </p:nvPicPr>
        <p:blipFill>
          <a:blip r:embed="rId6"/>
          <a:stretch>
            <a:fillRect/>
          </a:stretch>
        </p:blipFill>
        <p:spPr>
          <a:xfrm>
            <a:off x="3638891" y="2493378"/>
            <a:ext cx="1562100" cy="1249680"/>
          </a:xfrm>
          <a:prstGeom prst="rect">
            <a:avLst/>
          </a:prstGeom>
        </p:spPr>
      </p:pic>
      <p:sp>
        <p:nvSpPr>
          <p:cNvPr id="27" name="文本框 26"/>
          <p:cNvSpPr txBox="1"/>
          <p:nvPr/>
        </p:nvSpPr>
        <p:spPr>
          <a:xfrm>
            <a:off x="9688698" y="4289328"/>
            <a:ext cx="2267081" cy="584775"/>
          </a:xfrm>
          <a:prstGeom prst="rect">
            <a:avLst/>
          </a:prstGeom>
          <a:noFill/>
        </p:spPr>
        <p:txBody>
          <a:bodyPr wrap="square" rtlCol="0">
            <a:spAutoFit/>
          </a:bodyPr>
          <a:lstStyle>
            <a:defPPr>
              <a:defRPr lang="zh-CN"/>
            </a:defPPr>
            <a:lvl1pPr algn="ctr">
              <a:defRPr sz="1600" b="1">
                <a:solidFill>
                  <a:schemeClr val="tx1">
                    <a:lumMod val="65000"/>
                    <a:lumOff val="35000"/>
                  </a:schemeClr>
                </a:solidFill>
                <a:latin typeface="微软雅黑" panose="020B0503020204020204" pitchFamily="34" charset="-122"/>
                <a:ea typeface="微软雅黑" panose="020B0503020204020204" pitchFamily="34" charset="-122"/>
              </a:defRPr>
            </a:lvl1pPr>
          </a:lstStyle>
          <a:p>
            <a:r>
              <a:rPr lang="zh-CN" altLang="en-US" dirty="0" smtClean="0"/>
              <a:t>成人使用：</a:t>
            </a:r>
            <a:endParaRPr lang="en-US" altLang="zh-CN" dirty="0" smtClean="0"/>
          </a:p>
          <a:p>
            <a:r>
              <a:rPr lang="zh-CN" altLang="en-US" dirty="0" smtClean="0"/>
              <a:t>绑定本人银行卡</a:t>
            </a:r>
            <a:endParaRPr lang="zh-CN" altLang="en-US" dirty="0"/>
          </a:p>
        </p:txBody>
      </p:sp>
      <p:pic>
        <p:nvPicPr>
          <p:cNvPr id="28" name="图片 27"/>
          <p:cNvPicPr>
            <a:picLocks noChangeAspect="1"/>
          </p:cNvPicPr>
          <p:nvPr/>
        </p:nvPicPr>
        <p:blipFill>
          <a:blip r:embed="rId4">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9914058" y="2162415"/>
            <a:ext cx="1505549" cy="1505549"/>
          </a:xfrm>
          <a:prstGeom prst="rect">
            <a:avLst/>
          </a:prstGeom>
        </p:spPr>
      </p:pic>
      <p:pic>
        <p:nvPicPr>
          <p:cNvPr id="7" name="图片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62935" y="3575095"/>
            <a:ext cx="1619476" cy="295316"/>
          </a:xfrm>
          <a:prstGeom prst="rect">
            <a:avLst/>
          </a:prstGeom>
        </p:spPr>
      </p:pic>
    </p:spTree>
    <p:extLst>
      <p:ext uri="{BB962C8B-B14F-4D97-AF65-F5344CB8AC3E}">
        <p14:creationId xmlns:p14="http://schemas.microsoft.com/office/powerpoint/2010/main" val="4024870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http://cdn.dcloud.oa.com/material/thumb/1/1140681000/VCG211140681525.jpg">
            <a:extLst>
              <a:ext uri="{FF2B5EF4-FFF2-40B4-BE49-F238E27FC236}">
                <a16:creationId xmlns:a16="http://schemas.microsoft.com/office/drawing/2014/main" id="{A2734C20-8965-4347-AD9C-97AC27821557}"/>
              </a:ext>
            </a:extLst>
          </p:cNvPr>
          <p:cNvSpPr>
            <a:spLocks noChangeAspect="1" noChangeArrowheads="1"/>
          </p:cNvSpPr>
          <p:nvPr/>
        </p:nvSpPr>
        <p:spPr bwMode="auto">
          <a:xfrm>
            <a:off x="5646902" y="3708759"/>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4" name="平行四边形 3">
            <a:extLst>
              <a:ext uri="{FF2B5EF4-FFF2-40B4-BE49-F238E27FC236}">
                <a16:creationId xmlns:a16="http://schemas.microsoft.com/office/drawing/2014/main" id="{905673CA-6D08-4908-9EE6-A700F1A03108}"/>
              </a:ext>
            </a:extLst>
          </p:cNvPr>
          <p:cNvSpPr/>
          <p:nvPr/>
        </p:nvSpPr>
        <p:spPr>
          <a:xfrm>
            <a:off x="1046077" y="2660912"/>
            <a:ext cx="4007304" cy="1762127"/>
          </a:xfrm>
          <a:prstGeom prst="parallelogram">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5000" dirty="0">
                <a:latin typeface="微软雅黑" panose="020B0503020204020204" pitchFamily="34" charset="-122"/>
                <a:ea typeface="微软雅黑" panose="020B0503020204020204" pitchFamily="34" charset="-122"/>
              </a:rPr>
              <a:t>目录</a:t>
            </a:r>
            <a:endParaRPr lang="en-US" altLang="zh-CN" sz="5000" dirty="0">
              <a:latin typeface="微软雅黑" panose="020B0503020204020204" pitchFamily="34" charset="-122"/>
              <a:ea typeface="微软雅黑" panose="020B0503020204020204" pitchFamily="34" charset="-122"/>
            </a:endParaRPr>
          </a:p>
          <a:p>
            <a:pPr algn="ctr"/>
            <a:r>
              <a:rPr lang="en-US" altLang="zh-CN" sz="5000" dirty="0">
                <a:latin typeface="微软雅黑" panose="020B0503020204020204" pitchFamily="34" charset="-122"/>
                <a:ea typeface="微软雅黑" panose="020B0503020204020204" pitchFamily="34" charset="-122"/>
              </a:rPr>
              <a:t>Contents</a:t>
            </a:r>
            <a:endParaRPr lang="zh-CN" altLang="en-US" sz="5000" dirty="0">
              <a:latin typeface="微软雅黑" panose="020B0503020204020204" pitchFamily="34" charset="-122"/>
              <a:ea typeface="微软雅黑" panose="020B0503020204020204" pitchFamily="34" charset="-122"/>
            </a:endParaRPr>
          </a:p>
        </p:txBody>
      </p:sp>
      <p:sp>
        <p:nvSpPr>
          <p:cNvPr id="2" name="矩形: 圆角 1">
            <a:extLst>
              <a:ext uri="{FF2B5EF4-FFF2-40B4-BE49-F238E27FC236}">
                <a16:creationId xmlns:a16="http://schemas.microsoft.com/office/drawing/2014/main" id="{1FCCFC4C-5251-4489-9ACB-46ABAEDCB96B}"/>
              </a:ext>
            </a:extLst>
          </p:cNvPr>
          <p:cNvSpPr/>
          <p:nvPr/>
        </p:nvSpPr>
        <p:spPr>
          <a:xfrm>
            <a:off x="5678448" y="1781892"/>
            <a:ext cx="5627726" cy="714566"/>
          </a:xfrm>
          <a:prstGeom prst="roundRe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latin typeface="微软雅黑" panose="020B0503020204020204" pitchFamily="34" charset="-122"/>
                <a:ea typeface="微软雅黑" panose="020B0503020204020204" pitchFamily="34" charset="-122"/>
              </a:rPr>
              <a:t>01    </a:t>
            </a:r>
            <a:r>
              <a:rPr lang="zh-CN" altLang="en-US" b="1" dirty="0">
                <a:latin typeface="微软雅黑" panose="020B0503020204020204" pitchFamily="34" charset="-122"/>
                <a:ea typeface="微软雅黑" panose="020B0503020204020204" pitchFamily="34" charset="-122"/>
              </a:rPr>
              <a:t>背景介绍</a:t>
            </a:r>
          </a:p>
        </p:txBody>
      </p:sp>
      <p:sp>
        <p:nvSpPr>
          <p:cNvPr id="23" name="矩形: 圆角 22">
            <a:extLst>
              <a:ext uri="{FF2B5EF4-FFF2-40B4-BE49-F238E27FC236}">
                <a16:creationId xmlns:a16="http://schemas.microsoft.com/office/drawing/2014/main" id="{7D869C2A-9F85-44AD-AB0C-DAEA8E398EE2}"/>
              </a:ext>
            </a:extLst>
          </p:cNvPr>
          <p:cNvSpPr/>
          <p:nvPr/>
        </p:nvSpPr>
        <p:spPr>
          <a:xfrm>
            <a:off x="5678447" y="2661934"/>
            <a:ext cx="5627725" cy="714566"/>
          </a:xfrm>
          <a:prstGeom prst="roundRe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latin typeface="微软雅黑" panose="020B0503020204020204" pitchFamily="34" charset="-122"/>
                <a:ea typeface="微软雅黑" panose="020B0503020204020204" pitchFamily="34" charset="-122"/>
              </a:rPr>
              <a:t>02    </a:t>
            </a:r>
            <a:r>
              <a:rPr lang="zh-CN" altLang="en-US" b="1" dirty="0">
                <a:latin typeface="微软雅黑" panose="020B0503020204020204" pitchFamily="34" charset="-122"/>
                <a:ea typeface="微软雅黑" panose="020B0503020204020204" pitchFamily="34" charset="-122"/>
              </a:rPr>
              <a:t>数字校园管理平台</a:t>
            </a:r>
          </a:p>
        </p:txBody>
      </p:sp>
      <p:sp>
        <p:nvSpPr>
          <p:cNvPr id="24" name="矩形: 圆角 23">
            <a:extLst>
              <a:ext uri="{FF2B5EF4-FFF2-40B4-BE49-F238E27FC236}">
                <a16:creationId xmlns:a16="http://schemas.microsoft.com/office/drawing/2014/main" id="{6CED8872-1173-4F98-B4AD-55FCFD241D66}"/>
              </a:ext>
            </a:extLst>
          </p:cNvPr>
          <p:cNvSpPr/>
          <p:nvPr/>
        </p:nvSpPr>
        <p:spPr>
          <a:xfrm>
            <a:off x="5678447" y="3541976"/>
            <a:ext cx="5627727" cy="714566"/>
          </a:xfrm>
          <a:prstGeom prst="roundRe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latin typeface="微软雅黑" panose="020B0503020204020204" pitchFamily="34" charset="-122"/>
                <a:ea typeface="微软雅黑" panose="020B0503020204020204" pitchFamily="34" charset="-122"/>
              </a:rPr>
              <a:t>03    </a:t>
            </a:r>
            <a:r>
              <a:rPr lang="zh-CN" altLang="en-US" b="1" dirty="0" smtClean="0">
                <a:latin typeface="微软雅黑" panose="020B0503020204020204" pitchFamily="34" charset="-122"/>
                <a:ea typeface="微软雅黑" panose="020B0503020204020204" pitchFamily="34" charset="-122"/>
              </a:rPr>
              <a:t>数字生活</a:t>
            </a:r>
            <a:endParaRPr lang="zh-CN" altLang="en-US" b="1" dirty="0">
              <a:latin typeface="微软雅黑" panose="020B0503020204020204" pitchFamily="34" charset="-122"/>
              <a:ea typeface="微软雅黑" panose="020B0503020204020204" pitchFamily="34" charset="-122"/>
            </a:endParaRPr>
          </a:p>
        </p:txBody>
      </p:sp>
      <p:sp>
        <p:nvSpPr>
          <p:cNvPr id="25" name="矩形: 圆角 24">
            <a:extLst>
              <a:ext uri="{FF2B5EF4-FFF2-40B4-BE49-F238E27FC236}">
                <a16:creationId xmlns:a16="http://schemas.microsoft.com/office/drawing/2014/main" id="{D5B03C5D-7399-4B65-AE06-4FC930B30336}"/>
              </a:ext>
            </a:extLst>
          </p:cNvPr>
          <p:cNvSpPr/>
          <p:nvPr/>
        </p:nvSpPr>
        <p:spPr>
          <a:xfrm>
            <a:off x="5659398" y="4433584"/>
            <a:ext cx="5627724" cy="714566"/>
          </a:xfrm>
          <a:prstGeom prst="roundRe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latin typeface="微软雅黑" panose="020B0503020204020204" pitchFamily="34" charset="-122"/>
                <a:ea typeface="微软雅黑" panose="020B0503020204020204" pitchFamily="34" charset="-122"/>
              </a:rPr>
              <a:t>04    </a:t>
            </a:r>
            <a:r>
              <a:rPr lang="zh-CN" altLang="en-US" b="1" dirty="0">
                <a:latin typeface="微软雅黑" panose="020B0503020204020204" pitchFamily="34" charset="-122"/>
                <a:ea typeface="微软雅黑" panose="020B0503020204020204" pitchFamily="34" charset="-122"/>
              </a:rPr>
              <a:t>案例介绍</a:t>
            </a:r>
          </a:p>
        </p:txBody>
      </p:sp>
    </p:spTree>
    <p:extLst>
      <p:ext uri="{BB962C8B-B14F-4D97-AF65-F5344CB8AC3E}">
        <p14:creationId xmlns:p14="http://schemas.microsoft.com/office/powerpoint/2010/main" val="1178369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60267" y="611345"/>
            <a:ext cx="5724644" cy="461665"/>
          </a:xfrm>
          <a:prstGeom prst="rect">
            <a:avLst/>
          </a:prstGeom>
          <a:noFill/>
        </p:spPr>
        <p:txBody>
          <a:bodyPr wrap="none" rtlCol="0">
            <a:spAutoFit/>
          </a:bodyPr>
          <a:lstStyle/>
          <a:p>
            <a:r>
              <a:rPr kumimoji="1" lang="zh-CN" altLang="en-US" sz="2400" b="1" dirty="0">
                <a:solidFill>
                  <a:srgbClr val="0F9860"/>
                </a:solidFill>
                <a:latin typeface="微软雅黑" panose="020B0503020204020204" pitchFamily="34" charset="-122"/>
                <a:ea typeface="微软雅黑" panose="020B0503020204020204" pitchFamily="34" charset="-122"/>
              </a:rPr>
              <a:t>指定银行签约消费：增强银行卡使用频率</a:t>
            </a:r>
          </a:p>
        </p:txBody>
      </p:sp>
      <p:sp>
        <p:nvSpPr>
          <p:cNvPr id="7" name="矩形 6">
            <a:extLst>
              <a:ext uri="{FF2B5EF4-FFF2-40B4-BE49-F238E27FC236}">
                <a16:creationId xmlns:a16="http://schemas.microsoft.com/office/drawing/2014/main" id="{7A82578A-95B9-4283-B74C-38AF6138301C}"/>
              </a:ext>
            </a:extLst>
          </p:cNvPr>
          <p:cNvSpPr/>
          <p:nvPr/>
        </p:nvSpPr>
        <p:spPr>
          <a:xfrm>
            <a:off x="0" y="633644"/>
            <a:ext cx="159971" cy="417066"/>
          </a:xfrm>
          <a:prstGeom prst="re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lIns="68558" tIns="34279" rIns="68558" bIns="34279" rtlCol="0" anchor="ctr"/>
          <a:lstStyle/>
          <a:p>
            <a:pPr algn="ctr" defTabSz="685505"/>
            <a:endParaRPr lang="zh-CN" altLang="en-US" sz="1400">
              <a:solidFill>
                <a:srgbClr val="E7E6E6">
                  <a:lumMod val="50000"/>
                </a:srgbClr>
              </a:solidFill>
              <a:latin typeface="Arial" panose="020B0604020202020204" pitchFamily="34" charset="0"/>
              <a:ea typeface="微软雅黑" panose="020B0503020204020204" pitchFamily="34" charset="-122"/>
              <a:cs typeface="+mn-ea"/>
              <a:sym typeface="Arial" panose="020B0604020202020204" pitchFamily="34" charset="0"/>
            </a:endParaRPr>
          </a:p>
        </p:txBody>
      </p:sp>
      <p:pic>
        <p:nvPicPr>
          <p:cNvPr id="9" name="图片 8">
            <a:extLst>
              <a:ext uri="{FF2B5EF4-FFF2-40B4-BE49-F238E27FC236}">
                <a16:creationId xmlns:a16="http://schemas.microsoft.com/office/drawing/2014/main" id="{F81C7674-912B-4C73-B1A1-B6A7D96C05F4}"/>
              </a:ext>
            </a:extLst>
          </p:cNvPr>
          <p:cNvPicPr>
            <a:picLocks noChangeAspect="1"/>
          </p:cNvPicPr>
          <p:nvPr/>
        </p:nvPicPr>
        <p:blipFill>
          <a:blip r:embed="rId2"/>
          <a:stretch>
            <a:fillRect/>
          </a:stretch>
        </p:blipFill>
        <p:spPr>
          <a:xfrm>
            <a:off x="609600" y="1906446"/>
            <a:ext cx="10972800" cy="3224719"/>
          </a:xfrm>
          <a:prstGeom prst="rect">
            <a:avLst/>
          </a:prstGeom>
        </p:spPr>
      </p:pic>
      <p:sp>
        <p:nvSpPr>
          <p:cNvPr id="10" name="文本框 9">
            <a:extLst>
              <a:ext uri="{FF2B5EF4-FFF2-40B4-BE49-F238E27FC236}">
                <a16:creationId xmlns:a16="http://schemas.microsoft.com/office/drawing/2014/main" id="{BDF361BF-C2B2-4606-BB8C-8C46EFA048F2}"/>
              </a:ext>
            </a:extLst>
          </p:cNvPr>
          <p:cNvSpPr txBox="1"/>
          <p:nvPr/>
        </p:nvSpPr>
        <p:spPr>
          <a:xfrm>
            <a:off x="3367479" y="5438668"/>
            <a:ext cx="5457042" cy="510524"/>
          </a:xfrm>
          <a:prstGeom prst="rect">
            <a:avLst/>
          </a:prstGeom>
          <a:noFill/>
        </p:spPr>
        <p:txBody>
          <a:bodyPr wrap="square" rtlCol="0">
            <a:spAutoFit/>
          </a:bodyPr>
          <a:lstStyle/>
          <a:p>
            <a:pPr algn="ctr">
              <a:lnSpc>
                <a:spcPct val="200000"/>
              </a:lnSpc>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签约消费流程</a:t>
            </a:r>
            <a:endParaRPr lang="en-US" altLang="zh-CN"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481980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60267" y="611345"/>
            <a:ext cx="4517583" cy="461665"/>
          </a:xfrm>
          <a:prstGeom prst="rect">
            <a:avLst/>
          </a:prstGeom>
          <a:noFill/>
        </p:spPr>
        <p:txBody>
          <a:bodyPr wrap="none" rtlCol="0">
            <a:spAutoFit/>
          </a:bodyPr>
          <a:lstStyle/>
          <a:p>
            <a:r>
              <a:rPr kumimoji="1" lang="zh-CN" altLang="en-US" sz="2400" b="1" dirty="0">
                <a:solidFill>
                  <a:srgbClr val="0F9860"/>
                </a:solidFill>
                <a:latin typeface="微软雅黑" panose="020B0503020204020204" pitchFamily="34" charset="-122"/>
                <a:ea typeface="微软雅黑" panose="020B0503020204020204" pitchFamily="34" charset="-122"/>
              </a:rPr>
              <a:t>腾讯微校消费</a:t>
            </a:r>
            <a:r>
              <a:rPr kumimoji="1" lang="en-US" altLang="zh-CN" sz="2400" b="1" dirty="0">
                <a:solidFill>
                  <a:srgbClr val="0F9860"/>
                </a:solidFill>
                <a:latin typeface="微软雅黑" panose="020B0503020204020204" pitchFamily="34" charset="-122"/>
                <a:ea typeface="微软雅黑" panose="020B0503020204020204" pitchFamily="34" charset="-122"/>
              </a:rPr>
              <a:t>POS</a:t>
            </a:r>
            <a:r>
              <a:rPr kumimoji="1" lang="zh-CN" altLang="en-US" sz="2400" b="1" dirty="0">
                <a:solidFill>
                  <a:srgbClr val="0F9860"/>
                </a:solidFill>
                <a:latin typeface="微软雅黑" panose="020B0503020204020204" pitchFamily="34" charset="-122"/>
                <a:ea typeface="微软雅黑" panose="020B0503020204020204" pitchFamily="34" charset="-122"/>
              </a:rPr>
              <a:t>终端（自研）</a:t>
            </a:r>
          </a:p>
        </p:txBody>
      </p:sp>
      <p:sp>
        <p:nvSpPr>
          <p:cNvPr id="7" name="矩形 6">
            <a:extLst>
              <a:ext uri="{FF2B5EF4-FFF2-40B4-BE49-F238E27FC236}">
                <a16:creationId xmlns:a16="http://schemas.microsoft.com/office/drawing/2014/main" id="{7A82578A-95B9-4283-B74C-38AF6138301C}"/>
              </a:ext>
            </a:extLst>
          </p:cNvPr>
          <p:cNvSpPr/>
          <p:nvPr/>
        </p:nvSpPr>
        <p:spPr>
          <a:xfrm>
            <a:off x="0" y="633644"/>
            <a:ext cx="159971" cy="417066"/>
          </a:xfrm>
          <a:prstGeom prst="re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lIns="68558" tIns="34279" rIns="68558" bIns="34279" rtlCol="0" anchor="ctr"/>
          <a:lstStyle/>
          <a:p>
            <a:pPr algn="ctr" defTabSz="685505"/>
            <a:endParaRPr lang="zh-CN" altLang="en-US" sz="1400">
              <a:solidFill>
                <a:srgbClr val="E7E6E6">
                  <a:lumMod val="50000"/>
                </a:srgbClr>
              </a:solidFill>
              <a:latin typeface="Arial" panose="020B0604020202020204" pitchFamily="34" charset="0"/>
              <a:ea typeface="微软雅黑" panose="020B0503020204020204" pitchFamily="34" charset="-122"/>
              <a:cs typeface="+mn-ea"/>
              <a:sym typeface="Arial" panose="020B0604020202020204" pitchFamily="34" charset="0"/>
            </a:endParaRPr>
          </a:p>
        </p:txBody>
      </p:sp>
      <p:pic>
        <p:nvPicPr>
          <p:cNvPr id="4" name="图片 3">
            <a:extLst>
              <a:ext uri="{FF2B5EF4-FFF2-40B4-BE49-F238E27FC236}">
                <a16:creationId xmlns:a16="http://schemas.microsoft.com/office/drawing/2014/main" id="{9BE955F3-B258-423E-A63E-511000E76528}"/>
              </a:ext>
            </a:extLst>
          </p:cNvPr>
          <p:cNvPicPr>
            <a:picLocks noChangeAspect="1"/>
          </p:cNvPicPr>
          <p:nvPr/>
        </p:nvPicPr>
        <p:blipFill rotWithShape="1">
          <a:blip r:embed="rId2"/>
          <a:srcRect r="43429"/>
          <a:stretch/>
        </p:blipFill>
        <p:spPr>
          <a:xfrm>
            <a:off x="474297" y="1074865"/>
            <a:ext cx="3574694" cy="3001498"/>
          </a:xfrm>
          <a:prstGeom prst="rect">
            <a:avLst/>
          </a:prstGeom>
        </p:spPr>
      </p:pic>
      <p:pic>
        <p:nvPicPr>
          <p:cNvPr id="5" name="图片 4">
            <a:extLst>
              <a:ext uri="{FF2B5EF4-FFF2-40B4-BE49-F238E27FC236}">
                <a16:creationId xmlns:a16="http://schemas.microsoft.com/office/drawing/2014/main" id="{FB6DCB58-8C7E-4353-ABF3-320B9D641DB4}"/>
              </a:ext>
            </a:extLst>
          </p:cNvPr>
          <p:cNvPicPr>
            <a:picLocks noChangeAspect="1"/>
          </p:cNvPicPr>
          <p:nvPr/>
        </p:nvPicPr>
        <p:blipFill rotWithShape="1">
          <a:blip r:embed="rId2"/>
          <a:srcRect l="58226"/>
          <a:stretch/>
        </p:blipFill>
        <p:spPr>
          <a:xfrm>
            <a:off x="834490" y="3856502"/>
            <a:ext cx="2639667" cy="3001498"/>
          </a:xfrm>
          <a:prstGeom prst="rect">
            <a:avLst/>
          </a:prstGeom>
        </p:spPr>
      </p:pic>
      <p:graphicFrame>
        <p:nvGraphicFramePr>
          <p:cNvPr id="8" name="表格 7">
            <a:extLst>
              <a:ext uri="{FF2B5EF4-FFF2-40B4-BE49-F238E27FC236}">
                <a16:creationId xmlns:a16="http://schemas.microsoft.com/office/drawing/2014/main" id="{F359C51D-48B5-4460-BAEC-9B41CDCAB75F}"/>
              </a:ext>
            </a:extLst>
          </p:cNvPr>
          <p:cNvGraphicFramePr>
            <a:graphicFrameLocks noGrp="1"/>
          </p:cNvGraphicFramePr>
          <p:nvPr>
            <p:extLst>
              <p:ext uri="{D42A27DB-BD31-4B8C-83A1-F6EECF244321}">
                <p14:modId xmlns:p14="http://schemas.microsoft.com/office/powerpoint/2010/main" val="444633288"/>
              </p:ext>
            </p:extLst>
          </p:nvPr>
        </p:nvGraphicFramePr>
        <p:xfrm>
          <a:off x="4786350" y="1420673"/>
          <a:ext cx="6685460" cy="4879910"/>
        </p:xfrm>
        <a:graphic>
          <a:graphicData uri="http://schemas.openxmlformats.org/drawingml/2006/table">
            <a:tbl>
              <a:tblPr>
                <a:tableStyleId>{5C22544A-7EE6-4342-B048-85BDC9FD1C3A}</a:tableStyleId>
              </a:tblPr>
              <a:tblGrid>
                <a:gridCol w="907622">
                  <a:extLst>
                    <a:ext uri="{9D8B030D-6E8A-4147-A177-3AD203B41FA5}">
                      <a16:colId xmlns:a16="http://schemas.microsoft.com/office/drawing/2014/main" val="2440781333"/>
                    </a:ext>
                  </a:extLst>
                </a:gridCol>
                <a:gridCol w="1149778">
                  <a:extLst>
                    <a:ext uri="{9D8B030D-6E8A-4147-A177-3AD203B41FA5}">
                      <a16:colId xmlns:a16="http://schemas.microsoft.com/office/drawing/2014/main" val="130055653"/>
                    </a:ext>
                  </a:extLst>
                </a:gridCol>
                <a:gridCol w="4628060">
                  <a:extLst>
                    <a:ext uri="{9D8B030D-6E8A-4147-A177-3AD203B41FA5}">
                      <a16:colId xmlns:a16="http://schemas.microsoft.com/office/drawing/2014/main" val="2377536524"/>
                    </a:ext>
                  </a:extLst>
                </a:gridCol>
              </a:tblGrid>
              <a:tr h="336033">
                <a:tc rowSpan="13">
                  <a:txBody>
                    <a:bodyPr/>
                    <a:lstStyle/>
                    <a:p>
                      <a:pPr algn="ctr" fontAlgn="ctr">
                        <a:lnSpc>
                          <a:spcPct val="150000"/>
                        </a:lnSpc>
                      </a:pPr>
                      <a:r>
                        <a:rPr lang="zh-CN" altLang="en-US" sz="1000" u="none" strike="noStrike" dirty="0">
                          <a:effectLst/>
                          <a:latin typeface="微软雅黑" panose="020B0503020204020204" pitchFamily="34" charset="-122"/>
                          <a:ea typeface="微软雅黑" panose="020B0503020204020204" pitchFamily="34" charset="-122"/>
                        </a:rPr>
                        <a:t>基本配置</a:t>
                      </a:r>
                      <a:endParaRPr lang="zh-CN" alt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tc>
                  <a:txBody>
                    <a:bodyPr/>
                    <a:lstStyle/>
                    <a:p>
                      <a:pPr algn="just" fontAlgn="ctr">
                        <a:lnSpc>
                          <a:spcPct val="150000"/>
                        </a:lnSpc>
                      </a:pPr>
                      <a:r>
                        <a:rPr lang="zh-CN" altLang="en-US" sz="1000" u="none" strike="noStrike" dirty="0">
                          <a:effectLst/>
                          <a:latin typeface="微软雅黑" panose="020B0503020204020204" pitchFamily="34" charset="-122"/>
                          <a:ea typeface="微软雅黑" panose="020B0503020204020204" pitchFamily="34" charset="-122"/>
                        </a:rPr>
                        <a:t>操作系统</a:t>
                      </a:r>
                      <a:endParaRPr lang="zh-CN" alt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tc>
                  <a:txBody>
                    <a:bodyPr/>
                    <a:lstStyle/>
                    <a:p>
                      <a:pPr algn="just" fontAlgn="ctr">
                        <a:lnSpc>
                          <a:spcPct val="150000"/>
                        </a:lnSpc>
                      </a:pPr>
                      <a:r>
                        <a:rPr lang="en-US" altLang="zh-CN" sz="1000" u="none" strike="noStrike" dirty="0">
                          <a:effectLst/>
                          <a:latin typeface="微软雅黑" panose="020B0503020204020204" pitchFamily="34" charset="-122"/>
                          <a:ea typeface="微软雅黑" panose="020B0503020204020204" pitchFamily="34" charset="-122"/>
                        </a:rPr>
                        <a:t>Android 5.1</a:t>
                      </a:r>
                      <a:r>
                        <a:rPr lang="zh-CN" altLang="en-US" sz="1000" u="none" strike="noStrike">
                          <a:effectLst/>
                          <a:latin typeface="微软雅黑" panose="020B0503020204020204" pitchFamily="34" charset="-122"/>
                          <a:ea typeface="微软雅黑" panose="020B0503020204020204" pitchFamily="34" charset="-122"/>
                        </a:rPr>
                        <a:t>或更高版本，支持多语言，支持系统功能裁剪与定制，支持软件安装权限设定</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extLst>
                  <a:ext uri="{0D108BD9-81ED-4DB2-BD59-A6C34878D82A}">
                    <a16:rowId xmlns:a16="http://schemas.microsoft.com/office/drawing/2014/main" val="3512913656"/>
                  </a:ext>
                </a:extLst>
              </a:tr>
              <a:tr h="220031">
                <a:tc vMerge="1">
                  <a:txBody>
                    <a:bodyPr/>
                    <a:lstStyle/>
                    <a:p>
                      <a:endParaRPr lang="zh-CN" altLang="en-US"/>
                    </a:p>
                  </a:txBody>
                  <a:tcPr/>
                </a:tc>
                <a:tc>
                  <a:txBody>
                    <a:bodyPr/>
                    <a:lstStyle/>
                    <a:p>
                      <a:pPr algn="just" fontAlgn="ctr">
                        <a:lnSpc>
                          <a:spcPct val="150000"/>
                        </a:lnSpc>
                      </a:pPr>
                      <a:r>
                        <a:rPr lang="en-US" sz="1000" u="none" strike="noStrike" dirty="0">
                          <a:effectLst/>
                          <a:latin typeface="微软雅黑" panose="020B0503020204020204" pitchFamily="34" charset="-122"/>
                          <a:ea typeface="微软雅黑" panose="020B0503020204020204" pitchFamily="34" charset="-122"/>
                        </a:rPr>
                        <a:t>CPU</a:t>
                      </a:r>
                      <a:endParaRPr 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tc>
                  <a:txBody>
                    <a:bodyPr/>
                    <a:lstStyle/>
                    <a:p>
                      <a:pPr algn="just" fontAlgn="ctr">
                        <a:lnSpc>
                          <a:spcPct val="150000"/>
                        </a:lnSpc>
                      </a:pPr>
                      <a:r>
                        <a:rPr lang="en-US" sz="1000" u="none" strike="noStrike" dirty="0" err="1">
                          <a:effectLst/>
                          <a:latin typeface="微软雅黑" panose="020B0503020204020204" pitchFamily="34" charset="-122"/>
                          <a:ea typeface="微软雅黑" panose="020B0503020204020204" pitchFamily="34" charset="-122"/>
                        </a:rPr>
                        <a:t>Rockchip</a:t>
                      </a:r>
                      <a:r>
                        <a:rPr lang="en-US" sz="1000" u="none" strike="noStrike" dirty="0">
                          <a:effectLst/>
                          <a:latin typeface="微软雅黑" panose="020B0503020204020204" pitchFamily="34" charset="-122"/>
                          <a:ea typeface="微软雅黑" panose="020B0503020204020204" pitchFamily="34" charset="-122"/>
                        </a:rPr>
                        <a:t> RK3288 Cortex-A17</a:t>
                      </a:r>
                      <a:r>
                        <a:rPr lang="zh-CN" altLang="en-US" sz="1000" u="none" strike="noStrike" dirty="0">
                          <a:effectLst/>
                          <a:latin typeface="微软雅黑" panose="020B0503020204020204" pitchFamily="34" charset="-122"/>
                          <a:ea typeface="微软雅黑" panose="020B0503020204020204" pitchFamily="34" charset="-122"/>
                        </a:rPr>
                        <a:t>四核</a:t>
                      </a:r>
                      <a:r>
                        <a:rPr lang="en-US" altLang="zh-CN" sz="1000" u="none" strike="noStrike" dirty="0">
                          <a:effectLst/>
                          <a:latin typeface="微软雅黑" panose="020B0503020204020204" pitchFamily="34" charset="-122"/>
                          <a:ea typeface="微软雅黑" panose="020B0503020204020204" pitchFamily="34" charset="-122"/>
                        </a:rPr>
                        <a:t>1.8</a:t>
                      </a:r>
                      <a:r>
                        <a:rPr lang="en-US" sz="1000" u="none" strike="noStrike" dirty="0">
                          <a:effectLst/>
                          <a:latin typeface="微软雅黑" panose="020B0503020204020204" pitchFamily="34" charset="-122"/>
                          <a:ea typeface="微软雅黑" panose="020B0503020204020204" pitchFamily="34" charset="-122"/>
                        </a:rPr>
                        <a:t>GHz</a:t>
                      </a:r>
                      <a:r>
                        <a:rPr lang="zh-CN" altLang="en-US" sz="1000" u="none" strike="noStrike" dirty="0">
                          <a:effectLst/>
                          <a:latin typeface="微软雅黑" panose="020B0503020204020204" pitchFamily="34" charset="-122"/>
                          <a:ea typeface="微软雅黑" panose="020B0503020204020204" pitchFamily="34" charset="-122"/>
                        </a:rPr>
                        <a:t>高性能处理器</a:t>
                      </a:r>
                      <a:endParaRPr lang="zh-CN" alt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extLst>
                  <a:ext uri="{0D108BD9-81ED-4DB2-BD59-A6C34878D82A}">
                    <a16:rowId xmlns:a16="http://schemas.microsoft.com/office/drawing/2014/main" val="3661839473"/>
                  </a:ext>
                </a:extLst>
              </a:tr>
              <a:tr h="220031">
                <a:tc vMerge="1">
                  <a:txBody>
                    <a:bodyPr/>
                    <a:lstStyle/>
                    <a:p>
                      <a:endParaRPr lang="zh-CN" altLang="en-US"/>
                    </a:p>
                  </a:txBody>
                  <a:tcPr/>
                </a:tc>
                <a:tc>
                  <a:txBody>
                    <a:bodyPr/>
                    <a:lstStyle/>
                    <a:p>
                      <a:pPr algn="just" fontAlgn="ctr">
                        <a:lnSpc>
                          <a:spcPct val="150000"/>
                        </a:lnSpc>
                      </a:pPr>
                      <a:r>
                        <a:rPr lang="en-US" sz="1000" u="none" strike="noStrike" dirty="0">
                          <a:effectLst/>
                          <a:latin typeface="微软雅黑" panose="020B0503020204020204" pitchFamily="34" charset="-122"/>
                          <a:ea typeface="微软雅黑" panose="020B0503020204020204" pitchFamily="34" charset="-122"/>
                        </a:rPr>
                        <a:t>GPU</a:t>
                      </a:r>
                      <a:endParaRPr 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tc>
                  <a:txBody>
                    <a:bodyPr/>
                    <a:lstStyle/>
                    <a:p>
                      <a:pPr algn="just" fontAlgn="ctr">
                        <a:lnSpc>
                          <a:spcPct val="150000"/>
                        </a:lnSpc>
                      </a:pPr>
                      <a:r>
                        <a:rPr lang="en-US" sz="1000" u="none" strike="noStrike" dirty="0">
                          <a:effectLst/>
                          <a:latin typeface="微软雅黑" panose="020B0503020204020204" pitchFamily="34" charset="-122"/>
                          <a:ea typeface="微软雅黑" panose="020B0503020204020204" pitchFamily="34" charset="-122"/>
                        </a:rPr>
                        <a:t>ARM Mali-T764 600MHz，</a:t>
                      </a:r>
                      <a:r>
                        <a:rPr lang="zh-CN" altLang="en-US" sz="1000" u="none" strike="noStrike" dirty="0">
                          <a:effectLst/>
                          <a:latin typeface="微软雅黑" panose="020B0503020204020204" pitchFamily="34" charset="-122"/>
                          <a:ea typeface="微软雅黑" panose="020B0503020204020204" pitchFamily="34" charset="-122"/>
                        </a:rPr>
                        <a:t>支持</a:t>
                      </a:r>
                      <a:r>
                        <a:rPr lang="en-US" altLang="zh-CN" sz="1000" u="none" strike="noStrike" dirty="0">
                          <a:effectLst/>
                          <a:latin typeface="微软雅黑" panose="020B0503020204020204" pitchFamily="34" charset="-122"/>
                          <a:ea typeface="微软雅黑" panose="020B0503020204020204" pitchFamily="34" charset="-122"/>
                        </a:rPr>
                        <a:t>4</a:t>
                      </a:r>
                      <a:r>
                        <a:rPr lang="en-US" sz="1000" u="none" strike="noStrike" dirty="0">
                          <a:effectLst/>
                          <a:latin typeface="微软雅黑" panose="020B0503020204020204" pitchFamily="34" charset="-122"/>
                          <a:ea typeface="微软雅黑" panose="020B0503020204020204" pitchFamily="34" charset="-122"/>
                        </a:rPr>
                        <a:t>K、H.265</a:t>
                      </a:r>
                      <a:r>
                        <a:rPr lang="zh-CN" altLang="en-US" sz="1000" u="none" strike="noStrike" dirty="0">
                          <a:effectLst/>
                          <a:latin typeface="微软雅黑" panose="020B0503020204020204" pitchFamily="34" charset="-122"/>
                          <a:ea typeface="微软雅黑" panose="020B0503020204020204" pitchFamily="34" charset="-122"/>
                        </a:rPr>
                        <a:t>硬解码</a:t>
                      </a:r>
                      <a:endParaRPr lang="zh-CN" alt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extLst>
                  <a:ext uri="{0D108BD9-81ED-4DB2-BD59-A6C34878D82A}">
                    <a16:rowId xmlns:a16="http://schemas.microsoft.com/office/drawing/2014/main" val="1464120963"/>
                  </a:ext>
                </a:extLst>
              </a:tr>
              <a:tr h="220031">
                <a:tc vMerge="1">
                  <a:txBody>
                    <a:bodyPr/>
                    <a:lstStyle/>
                    <a:p>
                      <a:endParaRPr lang="zh-CN" altLang="en-US"/>
                    </a:p>
                  </a:txBody>
                  <a:tcPr/>
                </a:tc>
                <a:tc>
                  <a:txBody>
                    <a:bodyPr/>
                    <a:lstStyle/>
                    <a:p>
                      <a:pPr algn="just" fontAlgn="ctr">
                        <a:lnSpc>
                          <a:spcPct val="150000"/>
                        </a:lnSpc>
                      </a:pPr>
                      <a:r>
                        <a:rPr lang="en-US" sz="1000" u="none" strike="noStrike">
                          <a:effectLst/>
                          <a:latin typeface="微软雅黑" panose="020B0503020204020204" pitchFamily="34" charset="-122"/>
                          <a:ea typeface="微软雅黑" panose="020B0503020204020204" pitchFamily="34" charset="-122"/>
                        </a:rPr>
                        <a:t>RAM</a:t>
                      </a:r>
                      <a:endParaRPr 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tc>
                  <a:txBody>
                    <a:bodyPr/>
                    <a:lstStyle/>
                    <a:p>
                      <a:pPr algn="just" fontAlgn="ctr">
                        <a:lnSpc>
                          <a:spcPct val="150000"/>
                        </a:lnSpc>
                      </a:pPr>
                      <a:r>
                        <a:rPr lang="en-US" sz="1000" u="none" strike="noStrike">
                          <a:effectLst/>
                          <a:latin typeface="微软雅黑" panose="020B0503020204020204" pitchFamily="34" charset="-122"/>
                          <a:ea typeface="微软雅黑" panose="020B0503020204020204" pitchFamily="34" charset="-122"/>
                        </a:rPr>
                        <a:t>2GB DDR3</a:t>
                      </a:r>
                      <a:endParaRPr 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extLst>
                  <a:ext uri="{0D108BD9-81ED-4DB2-BD59-A6C34878D82A}">
                    <a16:rowId xmlns:a16="http://schemas.microsoft.com/office/drawing/2014/main" val="372425483"/>
                  </a:ext>
                </a:extLst>
              </a:tr>
              <a:tr h="220031">
                <a:tc vMerge="1">
                  <a:txBody>
                    <a:bodyPr/>
                    <a:lstStyle/>
                    <a:p>
                      <a:endParaRPr lang="zh-CN" altLang="en-US"/>
                    </a:p>
                  </a:txBody>
                  <a:tcPr/>
                </a:tc>
                <a:tc>
                  <a:txBody>
                    <a:bodyPr/>
                    <a:lstStyle/>
                    <a:p>
                      <a:pPr algn="just" fontAlgn="ctr">
                        <a:lnSpc>
                          <a:spcPct val="150000"/>
                        </a:lnSpc>
                      </a:pPr>
                      <a:r>
                        <a:rPr lang="en-US" sz="1000" u="none" strike="noStrike" dirty="0">
                          <a:effectLst/>
                          <a:latin typeface="微软雅黑" panose="020B0503020204020204" pitchFamily="34" charset="-122"/>
                          <a:ea typeface="微软雅黑" panose="020B0503020204020204" pitchFamily="34" charset="-122"/>
                        </a:rPr>
                        <a:t>ROM</a:t>
                      </a:r>
                      <a:endParaRPr 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tc>
                  <a:txBody>
                    <a:bodyPr/>
                    <a:lstStyle/>
                    <a:p>
                      <a:pPr algn="just" fontAlgn="ctr">
                        <a:lnSpc>
                          <a:spcPct val="150000"/>
                        </a:lnSpc>
                      </a:pPr>
                      <a:r>
                        <a:rPr lang="en-US" sz="1000" u="none" strike="noStrike">
                          <a:effectLst/>
                          <a:latin typeface="微软雅黑" panose="020B0503020204020204" pitchFamily="34" charset="-122"/>
                          <a:ea typeface="微软雅黑" panose="020B0503020204020204" pitchFamily="34" charset="-122"/>
                        </a:rPr>
                        <a:t>8GB NandFlash</a:t>
                      </a:r>
                      <a:endParaRPr 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extLst>
                  <a:ext uri="{0D108BD9-81ED-4DB2-BD59-A6C34878D82A}">
                    <a16:rowId xmlns:a16="http://schemas.microsoft.com/office/drawing/2014/main" val="794576651"/>
                  </a:ext>
                </a:extLst>
              </a:tr>
              <a:tr h="336033">
                <a:tc vMerge="1">
                  <a:txBody>
                    <a:bodyPr/>
                    <a:lstStyle/>
                    <a:p>
                      <a:endParaRPr lang="zh-CN" altLang="en-US"/>
                    </a:p>
                  </a:txBody>
                  <a:tcPr/>
                </a:tc>
                <a:tc>
                  <a:txBody>
                    <a:bodyPr/>
                    <a:lstStyle/>
                    <a:p>
                      <a:pPr algn="just" fontAlgn="ctr">
                        <a:lnSpc>
                          <a:spcPct val="150000"/>
                        </a:lnSpc>
                      </a:pPr>
                      <a:r>
                        <a:rPr lang="zh-CN" altLang="en-US" sz="1000" u="none" strike="noStrike">
                          <a:effectLst/>
                          <a:latin typeface="微软雅黑" panose="020B0503020204020204" pitchFamily="34" charset="-122"/>
                          <a:ea typeface="微软雅黑" panose="020B0503020204020204" pitchFamily="34" charset="-122"/>
                        </a:rPr>
                        <a:t>主屏</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tc>
                  <a:txBody>
                    <a:bodyPr/>
                    <a:lstStyle/>
                    <a:p>
                      <a:pPr algn="just" fontAlgn="ctr">
                        <a:lnSpc>
                          <a:spcPct val="150000"/>
                        </a:lnSpc>
                      </a:pPr>
                      <a:r>
                        <a:rPr lang="en-US" altLang="zh-CN" sz="1000" u="none" strike="noStrike" dirty="0">
                          <a:effectLst/>
                          <a:latin typeface="微软雅黑" panose="020B0503020204020204" pitchFamily="34" charset="-122"/>
                          <a:ea typeface="微软雅黑" panose="020B0503020204020204" pitchFamily="34" charset="-122"/>
                        </a:rPr>
                        <a:t>7</a:t>
                      </a:r>
                      <a:r>
                        <a:rPr lang="zh-CN" altLang="en-US" sz="1000" u="none" strike="noStrike" dirty="0">
                          <a:effectLst/>
                          <a:latin typeface="微软雅黑" panose="020B0503020204020204" pitchFamily="34" charset="-122"/>
                          <a:ea typeface="微软雅黑" panose="020B0503020204020204" pitchFamily="34" charset="-122"/>
                        </a:rPr>
                        <a:t>英寸，</a:t>
                      </a:r>
                      <a:r>
                        <a:rPr lang="en-US" altLang="zh-CN" sz="1000" u="none" strike="noStrike" dirty="0">
                          <a:effectLst/>
                          <a:latin typeface="微软雅黑" panose="020B0503020204020204" pitchFamily="34" charset="-122"/>
                          <a:ea typeface="微软雅黑" panose="020B0503020204020204" pitchFamily="34" charset="-122"/>
                        </a:rPr>
                        <a:t>LED</a:t>
                      </a:r>
                      <a:r>
                        <a:rPr lang="zh-CN" altLang="en-US" sz="1000" u="none" strike="noStrike" dirty="0">
                          <a:effectLst/>
                          <a:latin typeface="微软雅黑" panose="020B0503020204020204" pitchFamily="34" charset="-122"/>
                          <a:ea typeface="微软雅黑" panose="020B0503020204020204" pitchFamily="34" charset="-122"/>
                        </a:rPr>
                        <a:t>背光，分辨率</a:t>
                      </a:r>
                      <a:r>
                        <a:rPr lang="en-US" altLang="zh-CN" sz="1000" u="none" strike="noStrike" dirty="0">
                          <a:effectLst/>
                          <a:latin typeface="微软雅黑" panose="020B0503020204020204" pitchFamily="34" charset="-122"/>
                          <a:ea typeface="微软雅黑" panose="020B0503020204020204" pitchFamily="34" charset="-122"/>
                        </a:rPr>
                        <a:t>1024*600</a:t>
                      </a:r>
                      <a:r>
                        <a:rPr lang="zh-CN" altLang="en-US" sz="1000" u="none" strike="noStrike" dirty="0">
                          <a:effectLst/>
                          <a:latin typeface="微软雅黑" panose="020B0503020204020204" pitchFamily="34" charset="-122"/>
                          <a:ea typeface="微软雅黑" panose="020B0503020204020204" pitchFamily="34" charset="-122"/>
                        </a:rPr>
                        <a:t>，（可选配电容触摸屏，支持多点触控）</a:t>
                      </a:r>
                      <a:endParaRPr lang="zh-CN" alt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extLst>
                  <a:ext uri="{0D108BD9-81ED-4DB2-BD59-A6C34878D82A}">
                    <a16:rowId xmlns:a16="http://schemas.microsoft.com/office/drawing/2014/main" val="3848393303"/>
                  </a:ext>
                </a:extLst>
              </a:tr>
              <a:tr h="336033">
                <a:tc vMerge="1">
                  <a:txBody>
                    <a:bodyPr/>
                    <a:lstStyle/>
                    <a:p>
                      <a:endParaRPr lang="zh-CN" altLang="en-US"/>
                    </a:p>
                  </a:txBody>
                  <a:tcPr/>
                </a:tc>
                <a:tc>
                  <a:txBody>
                    <a:bodyPr/>
                    <a:lstStyle/>
                    <a:p>
                      <a:pPr algn="just" fontAlgn="ctr">
                        <a:lnSpc>
                          <a:spcPct val="150000"/>
                        </a:lnSpc>
                      </a:pPr>
                      <a:r>
                        <a:rPr lang="zh-CN" altLang="en-US" sz="1000" u="none" strike="noStrike">
                          <a:effectLst/>
                          <a:latin typeface="微软雅黑" panose="020B0503020204020204" pitchFamily="34" charset="-122"/>
                          <a:ea typeface="微软雅黑" panose="020B0503020204020204" pitchFamily="34" charset="-122"/>
                        </a:rPr>
                        <a:t>副屏</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tc>
                  <a:txBody>
                    <a:bodyPr/>
                    <a:lstStyle/>
                    <a:p>
                      <a:pPr algn="just" fontAlgn="ctr">
                        <a:lnSpc>
                          <a:spcPct val="150000"/>
                        </a:lnSpc>
                      </a:pPr>
                      <a:r>
                        <a:rPr lang="en-US" altLang="zh-CN" sz="1000" u="none" strike="noStrike">
                          <a:effectLst/>
                          <a:latin typeface="微软雅黑" panose="020B0503020204020204" pitchFamily="34" charset="-122"/>
                          <a:ea typeface="微软雅黑" panose="020B0503020204020204" pitchFamily="34" charset="-122"/>
                        </a:rPr>
                        <a:t>7</a:t>
                      </a:r>
                      <a:r>
                        <a:rPr lang="zh-CN" altLang="en-US" sz="1000" u="none" strike="noStrike">
                          <a:effectLst/>
                          <a:latin typeface="微软雅黑" panose="020B0503020204020204" pitchFamily="34" charset="-122"/>
                          <a:ea typeface="微软雅黑" panose="020B0503020204020204" pitchFamily="34" charset="-122"/>
                        </a:rPr>
                        <a:t>英寸，</a:t>
                      </a:r>
                      <a:r>
                        <a:rPr lang="en-US" altLang="zh-CN" sz="1000" u="none" strike="noStrike">
                          <a:effectLst/>
                          <a:latin typeface="微软雅黑" panose="020B0503020204020204" pitchFamily="34" charset="-122"/>
                          <a:ea typeface="微软雅黑" panose="020B0503020204020204" pitchFamily="34" charset="-122"/>
                        </a:rPr>
                        <a:t>LED</a:t>
                      </a:r>
                      <a:r>
                        <a:rPr lang="zh-CN" altLang="en-US" sz="1000" u="none" strike="noStrike">
                          <a:effectLst/>
                          <a:latin typeface="微软雅黑" panose="020B0503020204020204" pitchFamily="34" charset="-122"/>
                          <a:ea typeface="微软雅黑" panose="020B0503020204020204" pitchFamily="34" charset="-122"/>
                        </a:rPr>
                        <a:t>背光，分辨率</a:t>
                      </a:r>
                      <a:r>
                        <a:rPr lang="en-US" altLang="zh-CN" sz="1000" u="none" strike="noStrike">
                          <a:effectLst/>
                          <a:latin typeface="微软雅黑" panose="020B0503020204020204" pitchFamily="34" charset="-122"/>
                          <a:ea typeface="微软雅黑" panose="020B0503020204020204" pitchFamily="34" charset="-122"/>
                        </a:rPr>
                        <a:t>1024*600</a:t>
                      </a:r>
                      <a:r>
                        <a:rPr lang="zh-CN" altLang="en-US" sz="1000" u="none" strike="noStrike">
                          <a:effectLst/>
                          <a:latin typeface="微软雅黑" panose="020B0503020204020204" pitchFamily="34" charset="-122"/>
                          <a:ea typeface="微软雅黑" panose="020B0503020204020204" pitchFamily="34" charset="-122"/>
                        </a:rPr>
                        <a:t>，（可选配电容触摸屏，支持多点触控）</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extLst>
                  <a:ext uri="{0D108BD9-81ED-4DB2-BD59-A6C34878D82A}">
                    <a16:rowId xmlns:a16="http://schemas.microsoft.com/office/drawing/2014/main" val="3416870164"/>
                  </a:ext>
                </a:extLst>
              </a:tr>
              <a:tr h="220031">
                <a:tc vMerge="1">
                  <a:txBody>
                    <a:bodyPr/>
                    <a:lstStyle/>
                    <a:p>
                      <a:endParaRPr lang="zh-CN" altLang="en-US"/>
                    </a:p>
                  </a:txBody>
                  <a:tcPr/>
                </a:tc>
                <a:tc>
                  <a:txBody>
                    <a:bodyPr/>
                    <a:lstStyle/>
                    <a:p>
                      <a:pPr algn="just" fontAlgn="ctr">
                        <a:lnSpc>
                          <a:spcPct val="150000"/>
                        </a:lnSpc>
                      </a:pPr>
                      <a:r>
                        <a:rPr lang="zh-CN" altLang="en-US" sz="1000" u="none" strike="noStrike" dirty="0">
                          <a:effectLst/>
                          <a:latin typeface="微软雅黑" panose="020B0503020204020204" pitchFamily="34" charset="-122"/>
                          <a:ea typeface="微软雅黑" panose="020B0503020204020204" pitchFamily="34" charset="-122"/>
                        </a:rPr>
                        <a:t>以太网</a:t>
                      </a:r>
                      <a:endParaRPr lang="zh-CN" alt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tc>
                  <a:txBody>
                    <a:bodyPr/>
                    <a:lstStyle/>
                    <a:p>
                      <a:pPr algn="just" fontAlgn="ctr">
                        <a:lnSpc>
                          <a:spcPct val="150000"/>
                        </a:lnSpc>
                      </a:pPr>
                      <a:r>
                        <a:rPr lang="en-US" altLang="zh-CN" sz="1000" u="none" strike="noStrike">
                          <a:effectLst/>
                          <a:latin typeface="微软雅黑" panose="020B0503020204020204" pitchFamily="34" charset="-122"/>
                          <a:ea typeface="微软雅黑" panose="020B0503020204020204" pitchFamily="34" charset="-122"/>
                        </a:rPr>
                        <a:t>1*RJ45</a:t>
                      </a:r>
                      <a:r>
                        <a:rPr lang="zh-CN" altLang="en-US" sz="1000" u="none" strike="noStrike">
                          <a:effectLst/>
                          <a:latin typeface="微软雅黑" panose="020B0503020204020204" pitchFamily="34" charset="-122"/>
                          <a:ea typeface="微软雅黑" panose="020B0503020204020204" pitchFamily="34" charset="-122"/>
                        </a:rPr>
                        <a:t>，支持</a:t>
                      </a:r>
                      <a:r>
                        <a:rPr lang="en-US" altLang="zh-CN" sz="1000" u="none" strike="noStrike">
                          <a:effectLst/>
                          <a:latin typeface="微软雅黑" panose="020B0503020204020204" pitchFamily="34" charset="-122"/>
                          <a:ea typeface="微软雅黑" panose="020B0503020204020204" pitchFamily="34" charset="-122"/>
                        </a:rPr>
                        <a:t>TCP/IP</a:t>
                      </a:r>
                      <a:r>
                        <a:rPr lang="zh-CN" altLang="en-US" sz="1000" u="none" strike="noStrike">
                          <a:effectLst/>
                          <a:latin typeface="微软雅黑" panose="020B0503020204020204" pitchFamily="34" charset="-122"/>
                          <a:ea typeface="微软雅黑" panose="020B0503020204020204" pitchFamily="34" charset="-122"/>
                        </a:rPr>
                        <a:t>标准有线网络通讯</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extLst>
                  <a:ext uri="{0D108BD9-81ED-4DB2-BD59-A6C34878D82A}">
                    <a16:rowId xmlns:a16="http://schemas.microsoft.com/office/drawing/2014/main" val="589279996"/>
                  </a:ext>
                </a:extLst>
              </a:tr>
              <a:tr h="220031">
                <a:tc vMerge="1">
                  <a:txBody>
                    <a:bodyPr/>
                    <a:lstStyle/>
                    <a:p>
                      <a:endParaRPr lang="zh-CN" altLang="en-US"/>
                    </a:p>
                  </a:txBody>
                  <a:tcPr/>
                </a:tc>
                <a:tc>
                  <a:txBody>
                    <a:bodyPr/>
                    <a:lstStyle/>
                    <a:p>
                      <a:pPr algn="just" fontAlgn="ctr">
                        <a:lnSpc>
                          <a:spcPct val="150000"/>
                        </a:lnSpc>
                      </a:pPr>
                      <a:r>
                        <a:rPr lang="en-US" sz="1000" u="none" strike="noStrike">
                          <a:effectLst/>
                          <a:latin typeface="微软雅黑" panose="020B0503020204020204" pitchFamily="34" charset="-122"/>
                          <a:ea typeface="微软雅黑" panose="020B0503020204020204" pitchFamily="34" charset="-122"/>
                        </a:rPr>
                        <a:t>Wi-Fi</a:t>
                      </a:r>
                      <a:endParaRPr 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tc>
                  <a:txBody>
                    <a:bodyPr/>
                    <a:lstStyle/>
                    <a:p>
                      <a:pPr algn="just" fontAlgn="ctr">
                        <a:lnSpc>
                          <a:spcPct val="150000"/>
                        </a:lnSpc>
                      </a:pPr>
                      <a:r>
                        <a:rPr lang="zh-CN" altLang="en-US" sz="1000" u="none" strike="noStrike">
                          <a:effectLst/>
                          <a:latin typeface="微软雅黑" panose="020B0503020204020204" pitchFamily="34" charset="-122"/>
                          <a:ea typeface="微软雅黑" panose="020B0503020204020204" pitchFamily="34" charset="-122"/>
                        </a:rPr>
                        <a:t>支持</a:t>
                      </a:r>
                      <a:r>
                        <a:rPr lang="en-US" altLang="zh-CN" sz="1000" u="none" strike="noStrike">
                          <a:effectLst/>
                          <a:latin typeface="微软雅黑" panose="020B0503020204020204" pitchFamily="34" charset="-122"/>
                          <a:ea typeface="微软雅黑" panose="020B0503020204020204" pitchFamily="34" charset="-122"/>
                        </a:rPr>
                        <a:t>802.11</a:t>
                      </a:r>
                      <a:r>
                        <a:rPr lang="en-US" sz="1000" u="none" strike="noStrike">
                          <a:effectLst/>
                          <a:latin typeface="微软雅黑" panose="020B0503020204020204" pitchFamily="34" charset="-122"/>
                          <a:ea typeface="微软雅黑" panose="020B0503020204020204" pitchFamily="34" charset="-122"/>
                        </a:rPr>
                        <a:t>b/g/n</a:t>
                      </a:r>
                      <a:endParaRPr 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extLst>
                  <a:ext uri="{0D108BD9-81ED-4DB2-BD59-A6C34878D82A}">
                    <a16:rowId xmlns:a16="http://schemas.microsoft.com/office/drawing/2014/main" val="2150211513"/>
                  </a:ext>
                </a:extLst>
              </a:tr>
              <a:tr h="220031">
                <a:tc vMerge="1">
                  <a:txBody>
                    <a:bodyPr/>
                    <a:lstStyle/>
                    <a:p>
                      <a:endParaRPr lang="zh-CN" altLang="en-US"/>
                    </a:p>
                  </a:txBody>
                  <a:tcPr/>
                </a:tc>
                <a:tc>
                  <a:txBody>
                    <a:bodyPr/>
                    <a:lstStyle/>
                    <a:p>
                      <a:pPr algn="just" fontAlgn="ctr">
                        <a:lnSpc>
                          <a:spcPct val="150000"/>
                        </a:lnSpc>
                      </a:pPr>
                      <a:r>
                        <a:rPr lang="en-US" sz="1000" u="none" strike="noStrike">
                          <a:effectLst/>
                          <a:latin typeface="微软雅黑" panose="020B0503020204020204" pitchFamily="34" charset="-122"/>
                          <a:ea typeface="微软雅黑" panose="020B0503020204020204" pitchFamily="34" charset="-122"/>
                        </a:rPr>
                        <a:t>4G</a:t>
                      </a:r>
                      <a:r>
                        <a:rPr lang="zh-CN" altLang="en-US" sz="1000" u="none" strike="noStrike">
                          <a:effectLst/>
                          <a:latin typeface="微软雅黑" panose="020B0503020204020204" pitchFamily="34" charset="-122"/>
                          <a:ea typeface="微软雅黑" panose="020B0503020204020204" pitchFamily="34" charset="-122"/>
                        </a:rPr>
                        <a:t>通讯</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tc>
                  <a:txBody>
                    <a:bodyPr/>
                    <a:lstStyle/>
                    <a:p>
                      <a:pPr algn="just" fontAlgn="ctr">
                        <a:lnSpc>
                          <a:spcPct val="150000"/>
                        </a:lnSpc>
                      </a:pPr>
                      <a:r>
                        <a:rPr lang="zh-CN" altLang="en-US" sz="1000" u="none" strike="noStrike" dirty="0">
                          <a:effectLst/>
                          <a:latin typeface="微软雅黑" panose="020B0503020204020204" pitchFamily="34" charset="-122"/>
                          <a:ea typeface="微软雅黑" panose="020B0503020204020204" pitchFamily="34" charset="-122"/>
                        </a:rPr>
                        <a:t>支持中国移动、中国电信、中国联通</a:t>
                      </a:r>
                      <a:r>
                        <a:rPr lang="en-US" altLang="zh-CN" sz="1000" u="none" strike="noStrike" dirty="0">
                          <a:effectLst/>
                          <a:latin typeface="微软雅黑" panose="020B0503020204020204" pitchFamily="34" charset="-122"/>
                          <a:ea typeface="微软雅黑" panose="020B0503020204020204" pitchFamily="34" charset="-122"/>
                        </a:rPr>
                        <a:t>4G</a:t>
                      </a:r>
                      <a:r>
                        <a:rPr lang="zh-CN" altLang="en-US" sz="1000" u="none" strike="noStrike" dirty="0">
                          <a:effectLst/>
                          <a:latin typeface="微软雅黑" panose="020B0503020204020204" pitchFamily="34" charset="-122"/>
                          <a:ea typeface="微软雅黑" panose="020B0503020204020204" pitchFamily="34" charset="-122"/>
                        </a:rPr>
                        <a:t>全网通通讯</a:t>
                      </a:r>
                      <a:endParaRPr lang="zh-CN" alt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extLst>
                  <a:ext uri="{0D108BD9-81ED-4DB2-BD59-A6C34878D82A}">
                    <a16:rowId xmlns:a16="http://schemas.microsoft.com/office/drawing/2014/main" val="4154956486"/>
                  </a:ext>
                </a:extLst>
              </a:tr>
              <a:tr h="220031">
                <a:tc vMerge="1">
                  <a:txBody>
                    <a:bodyPr/>
                    <a:lstStyle/>
                    <a:p>
                      <a:endParaRPr lang="zh-CN" altLang="en-US"/>
                    </a:p>
                  </a:txBody>
                  <a:tcPr/>
                </a:tc>
                <a:tc>
                  <a:txBody>
                    <a:bodyPr/>
                    <a:lstStyle/>
                    <a:p>
                      <a:pPr algn="just" fontAlgn="ctr">
                        <a:lnSpc>
                          <a:spcPct val="150000"/>
                        </a:lnSpc>
                      </a:pPr>
                      <a:r>
                        <a:rPr lang="zh-CN" altLang="en-US" sz="1000" u="none" strike="noStrike">
                          <a:effectLst/>
                          <a:latin typeface="微软雅黑" panose="020B0503020204020204" pitchFamily="34" charset="-122"/>
                          <a:ea typeface="微软雅黑" panose="020B0503020204020204" pitchFamily="34" charset="-122"/>
                        </a:rPr>
                        <a:t>蓝牙</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tc>
                  <a:txBody>
                    <a:bodyPr/>
                    <a:lstStyle/>
                    <a:p>
                      <a:pPr algn="just" fontAlgn="ctr">
                        <a:lnSpc>
                          <a:spcPct val="150000"/>
                        </a:lnSpc>
                      </a:pPr>
                      <a:r>
                        <a:rPr lang="zh-CN" altLang="en-US" sz="1000" u="none" strike="noStrike">
                          <a:effectLst/>
                          <a:latin typeface="微软雅黑" panose="020B0503020204020204" pitchFamily="34" charset="-122"/>
                          <a:ea typeface="微软雅黑" panose="020B0503020204020204" pitchFamily="34" charset="-122"/>
                        </a:rPr>
                        <a:t>支持蓝牙</a:t>
                      </a:r>
                      <a:r>
                        <a:rPr lang="en-US" altLang="zh-CN" sz="1000" u="none" strike="noStrike">
                          <a:effectLst/>
                          <a:latin typeface="微软雅黑" panose="020B0503020204020204" pitchFamily="34" charset="-122"/>
                          <a:ea typeface="微软雅黑" panose="020B0503020204020204" pitchFamily="34" charset="-122"/>
                        </a:rPr>
                        <a:t>4.0</a:t>
                      </a:r>
                      <a:endParaRPr lang="en-US" altLang="zh-CN"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extLst>
                  <a:ext uri="{0D108BD9-81ED-4DB2-BD59-A6C34878D82A}">
                    <a16:rowId xmlns:a16="http://schemas.microsoft.com/office/drawing/2014/main" val="503416956"/>
                  </a:ext>
                </a:extLst>
              </a:tr>
              <a:tr h="220031">
                <a:tc vMerge="1">
                  <a:txBody>
                    <a:bodyPr/>
                    <a:lstStyle/>
                    <a:p>
                      <a:endParaRPr lang="zh-CN" altLang="en-US"/>
                    </a:p>
                  </a:txBody>
                  <a:tcPr/>
                </a:tc>
                <a:tc>
                  <a:txBody>
                    <a:bodyPr/>
                    <a:lstStyle/>
                    <a:p>
                      <a:pPr algn="just" fontAlgn="ctr">
                        <a:lnSpc>
                          <a:spcPct val="150000"/>
                        </a:lnSpc>
                      </a:pPr>
                      <a:r>
                        <a:rPr lang="zh-CN" altLang="en-US" sz="1000" u="none" strike="noStrike">
                          <a:effectLst/>
                          <a:latin typeface="微软雅黑" panose="020B0503020204020204" pitchFamily="34" charset="-122"/>
                          <a:ea typeface="微软雅黑" panose="020B0503020204020204" pitchFamily="34" charset="-122"/>
                        </a:rPr>
                        <a:t>扫描</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tc>
                  <a:txBody>
                    <a:bodyPr/>
                    <a:lstStyle/>
                    <a:p>
                      <a:pPr algn="just" fontAlgn="ctr">
                        <a:lnSpc>
                          <a:spcPct val="150000"/>
                        </a:lnSpc>
                      </a:pPr>
                      <a:r>
                        <a:rPr lang="zh-CN" altLang="en-US" sz="1000" u="none" strike="noStrike">
                          <a:effectLst/>
                          <a:latin typeface="微软雅黑" panose="020B0503020204020204" pitchFamily="34" charset="-122"/>
                          <a:ea typeface="微软雅黑" panose="020B0503020204020204" pitchFamily="34" charset="-122"/>
                        </a:rPr>
                        <a:t>支持主流一维、二维条码，扫码速度低于</a:t>
                      </a:r>
                      <a:r>
                        <a:rPr lang="en-US" altLang="zh-CN" sz="1000" u="none" strike="noStrike">
                          <a:effectLst/>
                          <a:latin typeface="微软雅黑" panose="020B0503020204020204" pitchFamily="34" charset="-122"/>
                          <a:ea typeface="微软雅黑" panose="020B0503020204020204" pitchFamily="34" charset="-122"/>
                        </a:rPr>
                        <a:t>50ms</a:t>
                      </a:r>
                      <a:endParaRPr lang="en-US" altLang="zh-CN"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extLst>
                  <a:ext uri="{0D108BD9-81ED-4DB2-BD59-A6C34878D82A}">
                    <a16:rowId xmlns:a16="http://schemas.microsoft.com/office/drawing/2014/main" val="2669169890"/>
                  </a:ext>
                </a:extLst>
              </a:tr>
              <a:tr h="220031">
                <a:tc vMerge="1">
                  <a:txBody>
                    <a:bodyPr/>
                    <a:lstStyle/>
                    <a:p>
                      <a:endParaRPr lang="zh-CN" altLang="en-US"/>
                    </a:p>
                  </a:txBody>
                  <a:tcPr/>
                </a:tc>
                <a:tc>
                  <a:txBody>
                    <a:bodyPr/>
                    <a:lstStyle/>
                    <a:p>
                      <a:pPr algn="just" fontAlgn="ctr">
                        <a:lnSpc>
                          <a:spcPct val="150000"/>
                        </a:lnSpc>
                      </a:pPr>
                      <a:r>
                        <a:rPr lang="zh-CN" altLang="en-US" sz="1000" u="none" strike="noStrike">
                          <a:effectLst/>
                          <a:latin typeface="微软雅黑" panose="020B0503020204020204" pitchFamily="34" charset="-122"/>
                          <a:ea typeface="微软雅黑" panose="020B0503020204020204" pitchFamily="34" charset="-122"/>
                        </a:rPr>
                        <a:t>喇叭</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tc>
                  <a:txBody>
                    <a:bodyPr/>
                    <a:lstStyle/>
                    <a:p>
                      <a:pPr algn="just" fontAlgn="ctr">
                        <a:lnSpc>
                          <a:spcPct val="150000"/>
                        </a:lnSpc>
                      </a:pPr>
                      <a:r>
                        <a:rPr lang="zh-CN" altLang="en-US" sz="1000" u="none" strike="noStrike" dirty="0">
                          <a:effectLst/>
                          <a:latin typeface="微软雅黑" panose="020B0503020204020204" pitchFamily="34" charset="-122"/>
                          <a:ea typeface="微软雅黑" panose="020B0503020204020204" pitchFamily="34" charset="-122"/>
                        </a:rPr>
                        <a:t>内置喇叭，支持语音播报</a:t>
                      </a:r>
                      <a:endParaRPr lang="zh-CN" alt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extLst>
                  <a:ext uri="{0D108BD9-81ED-4DB2-BD59-A6C34878D82A}">
                    <a16:rowId xmlns:a16="http://schemas.microsoft.com/office/drawing/2014/main" val="2580774644"/>
                  </a:ext>
                </a:extLst>
              </a:tr>
              <a:tr h="501698">
                <a:tc rowSpan="4">
                  <a:txBody>
                    <a:bodyPr/>
                    <a:lstStyle/>
                    <a:p>
                      <a:pPr algn="ctr" fontAlgn="ctr">
                        <a:lnSpc>
                          <a:spcPct val="150000"/>
                        </a:lnSpc>
                      </a:pPr>
                      <a:r>
                        <a:rPr lang="zh-CN" altLang="en-US" sz="1000" u="none" strike="noStrike" dirty="0">
                          <a:effectLst/>
                          <a:latin typeface="微软雅黑" panose="020B0503020204020204" pitchFamily="34" charset="-122"/>
                          <a:ea typeface="微软雅黑" panose="020B0503020204020204" pitchFamily="34" charset="-122"/>
                        </a:rPr>
                        <a:t>选配功能</a:t>
                      </a:r>
                      <a:endParaRPr lang="zh-CN" alt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tc>
                  <a:txBody>
                    <a:bodyPr/>
                    <a:lstStyle/>
                    <a:p>
                      <a:pPr algn="just" fontAlgn="ctr">
                        <a:lnSpc>
                          <a:spcPct val="150000"/>
                        </a:lnSpc>
                      </a:pPr>
                      <a:r>
                        <a:rPr lang="zh-CN" altLang="en-US" sz="1000" u="none" strike="noStrike">
                          <a:effectLst/>
                          <a:latin typeface="微软雅黑" panose="020B0503020204020204" pitchFamily="34" charset="-122"/>
                          <a:ea typeface="微软雅黑" panose="020B0503020204020204" pitchFamily="34" charset="-122"/>
                        </a:rPr>
                        <a:t>非接触式读卡模块</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tc>
                  <a:txBody>
                    <a:bodyPr/>
                    <a:lstStyle/>
                    <a:p>
                      <a:pPr algn="just" fontAlgn="ctr">
                        <a:lnSpc>
                          <a:spcPct val="150000"/>
                        </a:lnSpc>
                      </a:pPr>
                      <a:r>
                        <a:rPr lang="zh-CN" altLang="en-US" sz="1000" u="none" strike="noStrike" dirty="0">
                          <a:effectLst/>
                          <a:latin typeface="微软雅黑" panose="020B0503020204020204" pitchFamily="34" charset="-122"/>
                          <a:ea typeface="微软雅黑" panose="020B0503020204020204" pitchFamily="34" charset="-122"/>
                        </a:rPr>
                        <a:t>可选配</a:t>
                      </a:r>
                      <a:r>
                        <a:rPr lang="en-US" altLang="zh-CN" sz="1000" u="none" strike="noStrike" dirty="0">
                          <a:effectLst/>
                          <a:latin typeface="微软雅黑" panose="020B0503020204020204" pitchFamily="34" charset="-122"/>
                          <a:ea typeface="微软雅黑" panose="020B0503020204020204" pitchFamily="34" charset="-122"/>
                        </a:rPr>
                        <a:t>125KHz</a:t>
                      </a:r>
                      <a:r>
                        <a:rPr lang="zh-CN" altLang="en-US" sz="1000" u="none" strike="noStrike" dirty="0">
                          <a:effectLst/>
                          <a:latin typeface="微软雅黑" panose="020B0503020204020204" pitchFamily="34" charset="-122"/>
                          <a:ea typeface="微软雅黑" panose="020B0503020204020204" pitchFamily="34" charset="-122"/>
                        </a:rPr>
                        <a:t>低频或者</a:t>
                      </a:r>
                      <a:r>
                        <a:rPr lang="en-US" altLang="zh-CN" sz="1000" u="none" strike="noStrike" dirty="0">
                          <a:effectLst/>
                          <a:latin typeface="微软雅黑" panose="020B0503020204020204" pitchFamily="34" charset="-122"/>
                          <a:ea typeface="微软雅黑" panose="020B0503020204020204" pitchFamily="34" charset="-122"/>
                        </a:rPr>
                        <a:t>13.56MHz</a:t>
                      </a:r>
                      <a:r>
                        <a:rPr lang="zh-CN" altLang="en-US" sz="1000" u="none" strike="noStrike" dirty="0">
                          <a:effectLst/>
                          <a:latin typeface="微软雅黑" panose="020B0503020204020204" pitchFamily="34" charset="-122"/>
                          <a:ea typeface="微软雅黑" panose="020B0503020204020204" pitchFamily="34" charset="-122"/>
                        </a:rPr>
                        <a:t>高频模块，支持</a:t>
                      </a:r>
                      <a:r>
                        <a:rPr lang="en-US" altLang="zh-CN" sz="1000" u="none" strike="noStrike" dirty="0">
                          <a:effectLst/>
                          <a:latin typeface="微软雅黑" panose="020B0503020204020204" pitchFamily="34" charset="-122"/>
                          <a:ea typeface="微软雅黑" panose="020B0503020204020204" pitchFamily="34" charset="-122"/>
                        </a:rPr>
                        <a:t>CPU</a:t>
                      </a:r>
                      <a:r>
                        <a:rPr lang="zh-CN" altLang="en-US" sz="1000" u="none" strike="noStrike" dirty="0">
                          <a:effectLst/>
                          <a:latin typeface="微软雅黑" panose="020B0503020204020204" pitchFamily="34" charset="-122"/>
                          <a:ea typeface="微软雅黑" panose="020B0503020204020204" pitchFamily="34" charset="-122"/>
                        </a:rPr>
                        <a:t>卡、</a:t>
                      </a:r>
                      <a:r>
                        <a:rPr lang="en-US" altLang="zh-CN" sz="1000" u="none" strike="noStrike" dirty="0">
                          <a:effectLst/>
                          <a:latin typeface="微软雅黑" panose="020B0503020204020204" pitchFamily="34" charset="-122"/>
                          <a:ea typeface="微软雅黑" panose="020B0503020204020204" pitchFamily="34" charset="-122"/>
                        </a:rPr>
                        <a:t>M1</a:t>
                      </a:r>
                      <a:r>
                        <a:rPr lang="zh-CN" altLang="en-US" sz="1000" u="none" strike="noStrike" dirty="0">
                          <a:effectLst/>
                          <a:latin typeface="微软雅黑" panose="020B0503020204020204" pitchFamily="34" charset="-122"/>
                          <a:ea typeface="微软雅黑" panose="020B0503020204020204" pitchFamily="34" charset="-122"/>
                        </a:rPr>
                        <a:t>卡、</a:t>
                      </a:r>
                      <a:r>
                        <a:rPr lang="en-US" altLang="zh-CN" sz="1000" u="none" strike="noStrike" dirty="0">
                          <a:effectLst/>
                          <a:latin typeface="微软雅黑" panose="020B0503020204020204" pitchFamily="34" charset="-122"/>
                          <a:ea typeface="微软雅黑" panose="020B0503020204020204" pitchFamily="34" charset="-122"/>
                        </a:rPr>
                        <a:t>CPU</a:t>
                      </a:r>
                      <a:r>
                        <a:rPr lang="zh-CN" altLang="en-US" sz="1000" u="none" strike="noStrike" dirty="0">
                          <a:effectLst/>
                          <a:latin typeface="微软雅黑" panose="020B0503020204020204" pitchFamily="34" charset="-122"/>
                          <a:ea typeface="微软雅黑" panose="020B0503020204020204" pitchFamily="34" charset="-122"/>
                        </a:rPr>
                        <a:t>卡</a:t>
                      </a:r>
                      <a:r>
                        <a:rPr lang="en-US" altLang="zh-CN" sz="1000" u="none" strike="noStrike" dirty="0">
                          <a:effectLst/>
                          <a:latin typeface="微软雅黑" panose="020B0503020204020204" pitchFamily="34" charset="-122"/>
                          <a:ea typeface="微软雅黑" panose="020B0503020204020204" pitchFamily="34" charset="-122"/>
                        </a:rPr>
                        <a:t>M1</a:t>
                      </a:r>
                      <a:r>
                        <a:rPr lang="zh-CN" altLang="en-US" sz="1000" u="none" strike="noStrike" dirty="0">
                          <a:effectLst/>
                          <a:latin typeface="微软雅黑" panose="020B0503020204020204" pitchFamily="34" charset="-122"/>
                          <a:ea typeface="微软雅黑" panose="020B0503020204020204" pitchFamily="34" charset="-122"/>
                        </a:rPr>
                        <a:t>卡复合卡、</a:t>
                      </a:r>
                      <a:r>
                        <a:rPr lang="en-US" altLang="zh-CN" sz="1000" u="none" strike="noStrike" dirty="0">
                          <a:effectLst/>
                          <a:latin typeface="微软雅黑" panose="020B0503020204020204" pitchFamily="34" charset="-122"/>
                          <a:ea typeface="微软雅黑" panose="020B0503020204020204" pitchFamily="34" charset="-122"/>
                        </a:rPr>
                        <a:t>EM4100</a:t>
                      </a:r>
                      <a:r>
                        <a:rPr lang="zh-CN" altLang="en-US" sz="1000" u="none" strike="noStrike" dirty="0">
                          <a:effectLst/>
                          <a:latin typeface="微软雅黑" panose="020B0503020204020204" pitchFamily="34" charset="-122"/>
                          <a:ea typeface="微软雅黑" panose="020B0503020204020204" pitchFamily="34" charset="-122"/>
                        </a:rPr>
                        <a:t>系列卡、</a:t>
                      </a:r>
                      <a:r>
                        <a:rPr lang="en-US" altLang="zh-CN" sz="1000" u="none" strike="noStrike" dirty="0">
                          <a:effectLst/>
                          <a:latin typeface="微软雅黑" panose="020B0503020204020204" pitchFamily="34" charset="-122"/>
                          <a:ea typeface="微软雅黑" panose="020B0503020204020204" pitchFamily="34" charset="-122"/>
                        </a:rPr>
                        <a:t>ID</a:t>
                      </a:r>
                      <a:r>
                        <a:rPr lang="zh-CN" altLang="en-US" sz="1000" u="none" strike="noStrike" dirty="0">
                          <a:effectLst/>
                          <a:latin typeface="微软雅黑" panose="020B0503020204020204" pitchFamily="34" charset="-122"/>
                          <a:ea typeface="微软雅黑" panose="020B0503020204020204" pitchFamily="34" charset="-122"/>
                        </a:rPr>
                        <a:t>卡、</a:t>
                      </a:r>
                      <a:r>
                        <a:rPr lang="en-US" altLang="zh-CN" sz="1000" u="none" strike="noStrike" dirty="0">
                          <a:effectLst/>
                          <a:latin typeface="微软雅黑" panose="020B0503020204020204" pitchFamily="34" charset="-122"/>
                          <a:ea typeface="微软雅黑" panose="020B0503020204020204" pitchFamily="34" charset="-122"/>
                        </a:rPr>
                        <a:t>S50</a:t>
                      </a:r>
                      <a:r>
                        <a:rPr lang="zh-CN" altLang="en-US" sz="1000" u="none" strike="noStrike" dirty="0">
                          <a:effectLst/>
                          <a:latin typeface="微软雅黑" panose="020B0503020204020204" pitchFamily="34" charset="-122"/>
                          <a:ea typeface="微软雅黑" panose="020B0503020204020204" pitchFamily="34" charset="-122"/>
                        </a:rPr>
                        <a:t>卡、</a:t>
                      </a:r>
                      <a:r>
                        <a:rPr lang="en-US" altLang="zh-CN" sz="1000" u="none" strike="noStrike" dirty="0">
                          <a:effectLst/>
                          <a:latin typeface="微软雅黑" panose="020B0503020204020204" pitchFamily="34" charset="-122"/>
                          <a:ea typeface="微软雅黑" panose="020B0503020204020204" pitchFamily="34" charset="-122"/>
                        </a:rPr>
                        <a:t>S70</a:t>
                      </a:r>
                      <a:r>
                        <a:rPr lang="zh-CN" altLang="en-US" sz="1000" u="none" strike="noStrike" dirty="0">
                          <a:effectLst/>
                          <a:latin typeface="微软雅黑" panose="020B0503020204020204" pitchFamily="34" charset="-122"/>
                          <a:ea typeface="微软雅黑" panose="020B0503020204020204" pitchFamily="34" charset="-122"/>
                        </a:rPr>
                        <a:t>卡等。</a:t>
                      </a:r>
                      <a:endParaRPr lang="zh-CN" alt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extLst>
                  <a:ext uri="{0D108BD9-81ED-4DB2-BD59-A6C34878D82A}">
                    <a16:rowId xmlns:a16="http://schemas.microsoft.com/office/drawing/2014/main" val="3204672315"/>
                  </a:ext>
                </a:extLst>
              </a:tr>
              <a:tr h="336033">
                <a:tc vMerge="1">
                  <a:txBody>
                    <a:bodyPr/>
                    <a:lstStyle/>
                    <a:p>
                      <a:endParaRPr lang="zh-CN" altLang="en-US"/>
                    </a:p>
                  </a:txBody>
                  <a:tcPr/>
                </a:tc>
                <a:tc>
                  <a:txBody>
                    <a:bodyPr/>
                    <a:lstStyle/>
                    <a:p>
                      <a:pPr algn="just" fontAlgn="ctr">
                        <a:lnSpc>
                          <a:spcPct val="150000"/>
                        </a:lnSpc>
                      </a:pPr>
                      <a:r>
                        <a:rPr lang="zh-CN" altLang="en-US" sz="1000" u="none" strike="noStrike">
                          <a:effectLst/>
                          <a:latin typeface="微软雅黑" panose="020B0503020204020204" pitchFamily="34" charset="-122"/>
                          <a:ea typeface="微软雅黑" panose="020B0503020204020204" pitchFamily="34" charset="-122"/>
                        </a:rPr>
                        <a:t>条码扫描引擎</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tc>
                  <a:txBody>
                    <a:bodyPr/>
                    <a:lstStyle/>
                    <a:p>
                      <a:pPr algn="just" fontAlgn="ctr">
                        <a:lnSpc>
                          <a:spcPct val="150000"/>
                        </a:lnSpc>
                      </a:pPr>
                      <a:r>
                        <a:rPr lang="zh-CN" altLang="en-US" sz="1000" u="none" strike="noStrike" dirty="0">
                          <a:effectLst/>
                          <a:latin typeface="微软雅黑" panose="020B0503020204020204" pitchFamily="34" charset="-122"/>
                          <a:ea typeface="微软雅黑" panose="020B0503020204020204" pitchFamily="34" charset="-122"/>
                        </a:rPr>
                        <a:t>硬解码，支持主流一维、二维条码，扫描速度大于</a:t>
                      </a:r>
                      <a:r>
                        <a:rPr lang="en-US" altLang="zh-CN" sz="1000" u="none" strike="noStrike" dirty="0">
                          <a:effectLst/>
                          <a:latin typeface="微软雅黑" panose="020B0503020204020204" pitchFamily="34" charset="-122"/>
                          <a:ea typeface="微软雅黑" panose="020B0503020204020204" pitchFamily="34" charset="-122"/>
                        </a:rPr>
                        <a:t>200</a:t>
                      </a:r>
                      <a:r>
                        <a:rPr lang="zh-CN" altLang="en-US" sz="1000" u="none" strike="noStrike" dirty="0">
                          <a:effectLst/>
                          <a:latin typeface="微软雅黑" panose="020B0503020204020204" pitchFamily="34" charset="-122"/>
                          <a:ea typeface="微软雅黑" panose="020B0503020204020204" pitchFamily="34" charset="-122"/>
                        </a:rPr>
                        <a:t>次</a:t>
                      </a:r>
                      <a:r>
                        <a:rPr lang="en-US" altLang="zh-CN" sz="1000" u="none" strike="noStrike" dirty="0">
                          <a:effectLst/>
                          <a:latin typeface="微软雅黑" panose="020B0503020204020204" pitchFamily="34" charset="-122"/>
                          <a:ea typeface="微软雅黑" panose="020B0503020204020204" pitchFamily="34" charset="-122"/>
                        </a:rPr>
                        <a:t>/</a:t>
                      </a:r>
                      <a:r>
                        <a:rPr lang="zh-CN" altLang="en-US" sz="1000" u="none" strike="noStrike" dirty="0">
                          <a:effectLst/>
                          <a:latin typeface="微软雅黑" panose="020B0503020204020204" pitchFamily="34" charset="-122"/>
                          <a:ea typeface="微软雅黑" panose="020B0503020204020204" pitchFamily="34" charset="-122"/>
                        </a:rPr>
                        <a:t>秒</a:t>
                      </a:r>
                      <a:endParaRPr lang="zh-CN" alt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extLst>
                  <a:ext uri="{0D108BD9-81ED-4DB2-BD59-A6C34878D82A}">
                    <a16:rowId xmlns:a16="http://schemas.microsoft.com/office/drawing/2014/main" val="3663040570"/>
                  </a:ext>
                </a:extLst>
              </a:tr>
              <a:tr h="220031">
                <a:tc vMerge="1">
                  <a:txBody>
                    <a:bodyPr/>
                    <a:lstStyle/>
                    <a:p>
                      <a:endParaRPr lang="zh-CN" altLang="en-US"/>
                    </a:p>
                  </a:txBody>
                  <a:tcPr/>
                </a:tc>
                <a:tc>
                  <a:txBody>
                    <a:bodyPr/>
                    <a:lstStyle/>
                    <a:p>
                      <a:pPr algn="just" fontAlgn="ctr">
                        <a:lnSpc>
                          <a:spcPct val="150000"/>
                        </a:lnSpc>
                      </a:pPr>
                      <a:r>
                        <a:rPr lang="zh-CN" altLang="en-US" sz="1000" u="none" strike="noStrike">
                          <a:effectLst/>
                          <a:latin typeface="微软雅黑" panose="020B0503020204020204" pitchFamily="34" charset="-122"/>
                          <a:ea typeface="微软雅黑" panose="020B0503020204020204" pitchFamily="34" charset="-122"/>
                        </a:rPr>
                        <a:t>内置电池</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tc>
                  <a:txBody>
                    <a:bodyPr/>
                    <a:lstStyle/>
                    <a:p>
                      <a:pPr algn="just" fontAlgn="ctr">
                        <a:lnSpc>
                          <a:spcPct val="150000"/>
                        </a:lnSpc>
                      </a:pPr>
                      <a:r>
                        <a:rPr lang="en-US" altLang="zh-CN" sz="1000" u="none" strike="noStrike">
                          <a:effectLst/>
                          <a:latin typeface="微软雅黑" panose="020B0503020204020204" pitchFamily="34" charset="-122"/>
                          <a:ea typeface="微软雅黑" panose="020B0503020204020204" pitchFamily="34" charset="-122"/>
                        </a:rPr>
                        <a:t>7.4V</a:t>
                      </a:r>
                      <a:r>
                        <a:rPr lang="zh-CN" altLang="en-US" sz="1000" u="none" strike="noStrike">
                          <a:effectLst/>
                          <a:latin typeface="微软雅黑" panose="020B0503020204020204" pitchFamily="34" charset="-122"/>
                          <a:ea typeface="微软雅黑" panose="020B0503020204020204" pitchFamily="34" charset="-122"/>
                        </a:rPr>
                        <a:t>，</a:t>
                      </a:r>
                      <a:r>
                        <a:rPr lang="en-US" altLang="zh-CN" sz="1000" u="none" strike="noStrike">
                          <a:effectLst/>
                          <a:latin typeface="微软雅黑" panose="020B0503020204020204" pitchFamily="34" charset="-122"/>
                          <a:ea typeface="微软雅黑" panose="020B0503020204020204" pitchFamily="34" charset="-122"/>
                        </a:rPr>
                        <a:t>2200mAh</a:t>
                      </a:r>
                      <a:r>
                        <a:rPr lang="zh-CN" altLang="en-US" sz="1000" u="none" strike="noStrike">
                          <a:effectLst/>
                          <a:latin typeface="微软雅黑" panose="020B0503020204020204" pitchFamily="34" charset="-122"/>
                          <a:ea typeface="微软雅黑" panose="020B0503020204020204" pitchFamily="34" charset="-122"/>
                        </a:rPr>
                        <a:t>，支持断电工作</a:t>
                      </a:r>
                      <a:r>
                        <a:rPr lang="en-US" altLang="zh-CN" sz="1000" u="none" strike="noStrike">
                          <a:effectLst/>
                          <a:latin typeface="微软雅黑" panose="020B0503020204020204" pitchFamily="34" charset="-122"/>
                          <a:ea typeface="微软雅黑" panose="020B0503020204020204" pitchFamily="34" charset="-122"/>
                        </a:rPr>
                        <a:t>2</a:t>
                      </a:r>
                      <a:r>
                        <a:rPr lang="zh-CN" altLang="en-US" sz="1000" u="none" strike="noStrike">
                          <a:effectLst/>
                          <a:latin typeface="微软雅黑" panose="020B0503020204020204" pitchFamily="34" charset="-122"/>
                          <a:ea typeface="微软雅黑" panose="020B0503020204020204" pitchFamily="34" charset="-122"/>
                        </a:rPr>
                        <a:t>小时以上</a:t>
                      </a:r>
                      <a:endParaRPr lang="zh-CN" altLang="en-US" sz="1000" b="0" i="0" u="none" strike="noStrike">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extLst>
                  <a:ext uri="{0D108BD9-81ED-4DB2-BD59-A6C34878D82A}">
                    <a16:rowId xmlns:a16="http://schemas.microsoft.com/office/drawing/2014/main" val="2104216868"/>
                  </a:ext>
                </a:extLst>
              </a:tr>
              <a:tr h="336033">
                <a:tc vMerge="1">
                  <a:txBody>
                    <a:bodyPr/>
                    <a:lstStyle/>
                    <a:p>
                      <a:endParaRPr lang="zh-CN" altLang="en-US"/>
                    </a:p>
                  </a:txBody>
                  <a:tcPr/>
                </a:tc>
                <a:tc>
                  <a:txBody>
                    <a:bodyPr/>
                    <a:lstStyle/>
                    <a:p>
                      <a:pPr algn="just" fontAlgn="ctr">
                        <a:lnSpc>
                          <a:spcPct val="150000"/>
                        </a:lnSpc>
                      </a:pPr>
                      <a:r>
                        <a:rPr lang="zh-CN" altLang="en-US" sz="1000" u="none" strike="noStrike" dirty="0">
                          <a:effectLst/>
                          <a:latin typeface="微软雅黑" panose="020B0503020204020204" pitchFamily="34" charset="-122"/>
                          <a:ea typeface="微软雅黑" panose="020B0503020204020204" pitchFamily="34" charset="-122"/>
                        </a:rPr>
                        <a:t>人脸识别</a:t>
                      </a:r>
                      <a:endParaRPr lang="zh-CN" alt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tc>
                  <a:txBody>
                    <a:bodyPr/>
                    <a:lstStyle/>
                    <a:p>
                      <a:pPr algn="just" fontAlgn="ctr">
                        <a:lnSpc>
                          <a:spcPct val="150000"/>
                        </a:lnSpc>
                      </a:pPr>
                      <a:r>
                        <a:rPr lang="zh-CN" altLang="en-US" sz="1000" u="none" strike="noStrike" dirty="0">
                          <a:effectLst/>
                          <a:latin typeface="微软雅黑" panose="020B0503020204020204" pitchFamily="34" charset="-122"/>
                          <a:ea typeface="微软雅黑" panose="020B0503020204020204" pitchFamily="34" charset="-122"/>
                        </a:rPr>
                        <a:t>可选配单目、双目、</a:t>
                      </a:r>
                      <a:r>
                        <a:rPr lang="en-US" altLang="zh-CN" sz="1000" u="none" strike="noStrike" dirty="0">
                          <a:effectLst/>
                          <a:latin typeface="微软雅黑" panose="020B0503020204020204" pitchFamily="34" charset="-122"/>
                          <a:ea typeface="微软雅黑" panose="020B0503020204020204" pitchFamily="34" charset="-122"/>
                        </a:rPr>
                        <a:t>3D</a:t>
                      </a:r>
                      <a:r>
                        <a:rPr lang="zh-CN" altLang="en-US" sz="1000" u="none" strike="noStrike" dirty="0">
                          <a:effectLst/>
                          <a:latin typeface="微软雅黑" panose="020B0503020204020204" pitchFamily="34" charset="-122"/>
                          <a:ea typeface="微软雅黑" panose="020B0503020204020204" pitchFamily="34" charset="-122"/>
                        </a:rPr>
                        <a:t>结构光摄像头，支持人脸识别、人脸支付</a:t>
                      </a:r>
                      <a:endParaRPr lang="zh-CN" altLang="en-US" sz="1000" b="0" i="0" u="none" strike="noStrike" dirty="0">
                        <a:solidFill>
                          <a:srgbClr val="000000"/>
                        </a:solidFill>
                        <a:effectLst/>
                        <a:latin typeface="微软雅黑" panose="020B0503020204020204" pitchFamily="34" charset="-122"/>
                        <a:ea typeface="微软雅黑" panose="020B0503020204020204" pitchFamily="34" charset="-122"/>
                      </a:endParaRPr>
                    </a:p>
                  </a:txBody>
                  <a:tcPr marL="5190" marR="5190" marT="5190" marB="0" anchor="ctr"/>
                </a:tc>
                <a:extLst>
                  <a:ext uri="{0D108BD9-81ED-4DB2-BD59-A6C34878D82A}">
                    <a16:rowId xmlns:a16="http://schemas.microsoft.com/office/drawing/2014/main" val="2070500880"/>
                  </a:ext>
                </a:extLst>
              </a:tr>
            </a:tbl>
          </a:graphicData>
        </a:graphic>
      </p:graphicFrame>
    </p:spTree>
    <p:extLst>
      <p:ext uri="{BB962C8B-B14F-4D97-AF65-F5344CB8AC3E}">
        <p14:creationId xmlns:p14="http://schemas.microsoft.com/office/powerpoint/2010/main" val="1075702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60267" y="611345"/>
            <a:ext cx="4801314" cy="461665"/>
          </a:xfrm>
          <a:prstGeom prst="rect">
            <a:avLst/>
          </a:prstGeom>
          <a:noFill/>
        </p:spPr>
        <p:txBody>
          <a:bodyPr wrap="none" rtlCol="0">
            <a:spAutoFit/>
          </a:bodyPr>
          <a:lstStyle/>
          <a:p>
            <a:r>
              <a:rPr kumimoji="1" lang="zh-CN" altLang="en-US" sz="2400" b="1" dirty="0">
                <a:solidFill>
                  <a:srgbClr val="0F9860"/>
                </a:solidFill>
                <a:latin typeface="微软雅黑" panose="020B0503020204020204" pitchFamily="34" charset="-122"/>
                <a:ea typeface="微软雅黑" panose="020B0503020204020204" pitchFamily="34" charset="-122"/>
              </a:rPr>
              <a:t>校园缴费：支持缴纳校内各种费用</a:t>
            </a:r>
          </a:p>
        </p:txBody>
      </p:sp>
      <p:sp>
        <p:nvSpPr>
          <p:cNvPr id="7" name="矩形 6">
            <a:extLst>
              <a:ext uri="{FF2B5EF4-FFF2-40B4-BE49-F238E27FC236}">
                <a16:creationId xmlns:a16="http://schemas.microsoft.com/office/drawing/2014/main" id="{7A82578A-95B9-4283-B74C-38AF6138301C}"/>
              </a:ext>
            </a:extLst>
          </p:cNvPr>
          <p:cNvSpPr/>
          <p:nvPr/>
        </p:nvSpPr>
        <p:spPr>
          <a:xfrm>
            <a:off x="0" y="633644"/>
            <a:ext cx="159971" cy="417066"/>
          </a:xfrm>
          <a:prstGeom prst="re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lIns="68558" tIns="34279" rIns="68558" bIns="34279" rtlCol="0" anchor="ctr"/>
          <a:lstStyle/>
          <a:p>
            <a:pPr algn="ctr" defTabSz="685505"/>
            <a:endParaRPr lang="zh-CN" altLang="en-US" sz="1400">
              <a:solidFill>
                <a:srgbClr val="E7E6E6">
                  <a:lumMod val="50000"/>
                </a:srgb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 name="文本框 4">
            <a:extLst>
              <a:ext uri="{FF2B5EF4-FFF2-40B4-BE49-F238E27FC236}">
                <a16:creationId xmlns:a16="http://schemas.microsoft.com/office/drawing/2014/main" id="{0B76F72E-B602-45F6-815C-2BEA8F8CAAF2}"/>
              </a:ext>
            </a:extLst>
          </p:cNvPr>
          <p:cNvSpPr txBox="1"/>
          <p:nvPr/>
        </p:nvSpPr>
        <p:spPr>
          <a:xfrm>
            <a:off x="1567692" y="6089334"/>
            <a:ext cx="1636160" cy="338554"/>
          </a:xfrm>
          <a:prstGeom prst="rect">
            <a:avLst/>
          </a:prstGeom>
          <a:noFill/>
        </p:spPr>
        <p:txBody>
          <a:bodyPr wrap="square" rtlCol="0">
            <a:spAutoFit/>
          </a:bodyPr>
          <a:lstStyle/>
          <a:p>
            <a:pPr algn="ct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缴费大厅</a:t>
            </a:r>
          </a:p>
        </p:txBody>
      </p:sp>
      <p:pic>
        <p:nvPicPr>
          <p:cNvPr id="3" name="图片 2">
            <a:extLst>
              <a:ext uri="{FF2B5EF4-FFF2-40B4-BE49-F238E27FC236}">
                <a16:creationId xmlns:a16="http://schemas.microsoft.com/office/drawing/2014/main" id="{E4CD5DFD-E9F9-4E4C-9199-26BF83A9C902}"/>
              </a:ext>
            </a:extLst>
          </p:cNvPr>
          <p:cNvPicPr>
            <a:picLocks noChangeAspect="1"/>
          </p:cNvPicPr>
          <p:nvPr/>
        </p:nvPicPr>
        <p:blipFill>
          <a:blip r:embed="rId2"/>
          <a:stretch>
            <a:fillRect/>
          </a:stretch>
        </p:blipFill>
        <p:spPr>
          <a:xfrm>
            <a:off x="4862513" y="1452600"/>
            <a:ext cx="2309812" cy="4106333"/>
          </a:xfrm>
          <a:prstGeom prst="rect">
            <a:avLst/>
          </a:prstGeom>
        </p:spPr>
      </p:pic>
      <p:pic>
        <p:nvPicPr>
          <p:cNvPr id="9" name="图片 8">
            <a:extLst>
              <a:ext uri="{FF2B5EF4-FFF2-40B4-BE49-F238E27FC236}">
                <a16:creationId xmlns:a16="http://schemas.microsoft.com/office/drawing/2014/main" id="{E8729126-C4DA-4E06-9ECF-3957CE5D26EE}"/>
              </a:ext>
            </a:extLst>
          </p:cNvPr>
          <p:cNvPicPr>
            <a:picLocks noChangeAspect="1"/>
          </p:cNvPicPr>
          <p:nvPr/>
        </p:nvPicPr>
        <p:blipFill>
          <a:blip r:embed="rId3"/>
          <a:stretch>
            <a:fillRect/>
          </a:stretch>
        </p:blipFill>
        <p:spPr>
          <a:xfrm>
            <a:off x="8670052" y="1500225"/>
            <a:ext cx="2309812" cy="4106332"/>
          </a:xfrm>
          <a:prstGeom prst="rect">
            <a:avLst/>
          </a:prstGeom>
        </p:spPr>
      </p:pic>
      <p:sp>
        <p:nvSpPr>
          <p:cNvPr id="10" name="文本框 9">
            <a:extLst>
              <a:ext uri="{FF2B5EF4-FFF2-40B4-BE49-F238E27FC236}">
                <a16:creationId xmlns:a16="http://schemas.microsoft.com/office/drawing/2014/main" id="{7AEBFEAE-98B4-46F9-AC85-A54F00B1A32E}"/>
              </a:ext>
            </a:extLst>
          </p:cNvPr>
          <p:cNvSpPr txBox="1"/>
          <p:nvPr/>
        </p:nvSpPr>
        <p:spPr>
          <a:xfrm>
            <a:off x="5277920" y="6089334"/>
            <a:ext cx="1636160" cy="338554"/>
          </a:xfrm>
          <a:prstGeom prst="rect">
            <a:avLst/>
          </a:prstGeom>
          <a:noFill/>
        </p:spPr>
        <p:txBody>
          <a:bodyPr wrap="square" rtlCol="0">
            <a:spAutoFit/>
          </a:bodyPr>
          <a:lstStyle/>
          <a:p>
            <a:pPr algn="ct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自动催缴</a:t>
            </a:r>
          </a:p>
        </p:txBody>
      </p:sp>
      <p:sp>
        <p:nvSpPr>
          <p:cNvPr id="11" name="文本框 10">
            <a:extLst>
              <a:ext uri="{FF2B5EF4-FFF2-40B4-BE49-F238E27FC236}">
                <a16:creationId xmlns:a16="http://schemas.microsoft.com/office/drawing/2014/main" id="{12E9730B-092A-43CB-AC63-8BB4E9D1C975}"/>
              </a:ext>
            </a:extLst>
          </p:cNvPr>
          <p:cNvSpPr txBox="1"/>
          <p:nvPr/>
        </p:nvSpPr>
        <p:spPr>
          <a:xfrm>
            <a:off x="9013549" y="6089334"/>
            <a:ext cx="1636160" cy="338554"/>
          </a:xfrm>
          <a:prstGeom prst="rect">
            <a:avLst/>
          </a:prstGeom>
          <a:noFill/>
        </p:spPr>
        <p:txBody>
          <a:bodyPr wrap="square" rtlCol="0">
            <a:spAutoFit/>
          </a:bodyPr>
          <a:lstStyle/>
          <a:p>
            <a:pPr algn="ct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他人代缴</a:t>
            </a:r>
          </a:p>
        </p:txBody>
      </p:sp>
      <p:pic>
        <p:nvPicPr>
          <p:cNvPr id="12" name="图片 11">
            <a:extLst>
              <a:ext uri="{FF2B5EF4-FFF2-40B4-BE49-F238E27FC236}">
                <a16:creationId xmlns:a16="http://schemas.microsoft.com/office/drawing/2014/main" id="{1ECA60FD-8F71-4487-8232-B46B4CF0E81B}"/>
              </a:ext>
            </a:extLst>
          </p:cNvPr>
          <p:cNvPicPr/>
          <p:nvPr/>
        </p:nvPicPr>
        <p:blipFill>
          <a:blip r:embed="rId4">
            <a:extLst>
              <a:ext uri="{28A0092B-C50C-407E-A947-70E740481C1C}">
                <a14:useLocalDpi xmlns:a14="http://schemas.microsoft.com/office/drawing/2010/main" val="0"/>
              </a:ext>
            </a:extLst>
          </a:blip>
          <a:stretch>
            <a:fillRect/>
          </a:stretch>
        </p:blipFill>
        <p:spPr>
          <a:xfrm>
            <a:off x="1230866" y="1547849"/>
            <a:ext cx="2309812" cy="4058708"/>
          </a:xfrm>
          <a:prstGeom prst="rect">
            <a:avLst/>
          </a:prstGeom>
          <a:ln>
            <a:solidFill>
              <a:schemeClr val="bg1">
                <a:lumMod val="75000"/>
              </a:schemeClr>
            </a:solidFill>
          </a:ln>
        </p:spPr>
      </p:pic>
      <p:pic>
        <p:nvPicPr>
          <p:cNvPr id="13" name="图片 12">
            <a:extLst>
              <a:ext uri="{FF2B5EF4-FFF2-40B4-BE49-F238E27FC236}">
                <a16:creationId xmlns:a16="http://schemas.microsoft.com/office/drawing/2014/main" id="{593D8641-F755-4498-8F81-D4D89F351DAF}"/>
              </a:ext>
            </a:extLst>
          </p:cNvPr>
          <p:cNvPicPr>
            <a:picLocks noChangeAspect="1"/>
          </p:cNvPicPr>
          <p:nvPr/>
        </p:nvPicPr>
        <p:blipFill>
          <a:blip r:embed="rId5"/>
          <a:stretch>
            <a:fillRect/>
          </a:stretch>
        </p:blipFill>
        <p:spPr>
          <a:xfrm>
            <a:off x="4905467" y="1500225"/>
            <a:ext cx="2266858" cy="4058708"/>
          </a:xfrm>
          <a:prstGeom prst="rect">
            <a:avLst/>
          </a:prstGeom>
          <a:ln>
            <a:solidFill>
              <a:schemeClr val="bg1">
                <a:lumMod val="75000"/>
              </a:schemeClr>
            </a:solidFill>
          </a:ln>
        </p:spPr>
      </p:pic>
      <p:pic>
        <p:nvPicPr>
          <p:cNvPr id="14" name="图片 13">
            <a:extLst>
              <a:ext uri="{FF2B5EF4-FFF2-40B4-BE49-F238E27FC236}">
                <a16:creationId xmlns:a16="http://schemas.microsoft.com/office/drawing/2014/main" id="{6144E229-789B-4765-8594-BA243248F2A1}"/>
              </a:ext>
            </a:extLst>
          </p:cNvPr>
          <p:cNvPicPr/>
          <p:nvPr/>
        </p:nvPicPr>
        <p:blipFill>
          <a:blip r:embed="rId6"/>
          <a:stretch>
            <a:fillRect/>
          </a:stretch>
        </p:blipFill>
        <p:spPr>
          <a:xfrm>
            <a:off x="8651324" y="1500225"/>
            <a:ext cx="2360610" cy="4058708"/>
          </a:xfrm>
          <a:prstGeom prst="rect">
            <a:avLst/>
          </a:prstGeom>
          <a:ln>
            <a:solidFill>
              <a:schemeClr val="bg1">
                <a:lumMod val="75000"/>
              </a:schemeClr>
            </a:solidFill>
          </a:ln>
        </p:spPr>
      </p:pic>
    </p:spTree>
    <p:extLst>
      <p:ext uri="{BB962C8B-B14F-4D97-AF65-F5344CB8AC3E}">
        <p14:creationId xmlns:p14="http://schemas.microsoft.com/office/powerpoint/2010/main" val="18643020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50CD92EF-44C8-4A35-8C19-99A0355E46B2}"/>
              </a:ext>
            </a:extLst>
          </p:cNvPr>
          <p:cNvSpPr txBox="1"/>
          <p:nvPr/>
        </p:nvSpPr>
        <p:spPr>
          <a:xfrm>
            <a:off x="0" y="2776538"/>
            <a:ext cx="12192000" cy="1381188"/>
          </a:xfrm>
          <a:prstGeom prst="rect">
            <a:avLst/>
          </a:prstGeom>
          <a:solidFill>
            <a:srgbClr val="0F9860"/>
          </a:solidFill>
        </p:spPr>
        <p:txBody>
          <a:bodyPr vert="horz" lIns="91440" tIns="45720" rIns="91440" bIns="45720" rtlCol="0" anchor="ctr">
            <a:normAutofit/>
          </a:bodyPr>
          <a:lstStyle/>
          <a:p>
            <a:pPr algn="ctr">
              <a:lnSpc>
                <a:spcPct val="90000"/>
              </a:lnSpc>
              <a:spcBef>
                <a:spcPct val="0"/>
              </a:spcBef>
              <a:spcAft>
                <a:spcPts val="600"/>
              </a:spcAft>
            </a:pPr>
            <a:endParaRPr kumimoji="1" lang="en-US" altLang="zh-CN" sz="4000" b="1" dirty="0">
              <a:solidFill>
                <a:schemeClr val="bg1"/>
              </a:solidFill>
              <a:latin typeface="微软雅黑" panose="020B0503020204020204" pitchFamily="34" charset="-122"/>
              <a:ea typeface="微软雅黑" panose="020B0503020204020204" pitchFamily="34" charset="-122"/>
              <a:cs typeface="+mj-cs"/>
            </a:endParaRPr>
          </a:p>
          <a:p>
            <a:pPr algn="ctr">
              <a:lnSpc>
                <a:spcPct val="90000"/>
              </a:lnSpc>
              <a:spcBef>
                <a:spcPct val="0"/>
              </a:spcBef>
              <a:spcAft>
                <a:spcPts val="600"/>
              </a:spcAft>
            </a:pPr>
            <a:r>
              <a:rPr kumimoji="1" lang="zh-CN" altLang="en-US" sz="4000" b="1" dirty="0">
                <a:solidFill>
                  <a:schemeClr val="bg1"/>
                </a:solidFill>
                <a:latin typeface="微软雅黑" panose="020B0503020204020204" pitchFamily="34" charset="-122"/>
                <a:ea typeface="微软雅黑" panose="020B0503020204020204" pitchFamily="34" charset="-122"/>
                <a:cs typeface="+mj-cs"/>
              </a:rPr>
              <a:t>数字生活</a:t>
            </a:r>
            <a:endParaRPr kumimoji="1" lang="en-US" altLang="zh-CN" sz="4000" b="1" dirty="0">
              <a:solidFill>
                <a:schemeClr val="bg1"/>
              </a:solidFill>
              <a:latin typeface="微软雅黑" panose="020B0503020204020204" pitchFamily="34" charset="-122"/>
              <a:ea typeface="微软雅黑" panose="020B0503020204020204" pitchFamily="34" charset="-122"/>
              <a:cs typeface="+mj-cs"/>
            </a:endParaRPr>
          </a:p>
          <a:p>
            <a:pPr algn="ctr">
              <a:lnSpc>
                <a:spcPct val="90000"/>
              </a:lnSpc>
              <a:spcBef>
                <a:spcPct val="0"/>
              </a:spcBef>
              <a:spcAft>
                <a:spcPts val="600"/>
              </a:spcAft>
            </a:pPr>
            <a:endParaRPr kumimoji="1" lang="en-US" altLang="zh-CN" sz="4000" b="1" dirty="0">
              <a:solidFill>
                <a:schemeClr val="bg1"/>
              </a:solidFill>
              <a:latin typeface="微软雅黑" panose="020B0503020204020204" pitchFamily="34" charset="-122"/>
              <a:ea typeface="微软雅黑" panose="020B0503020204020204" pitchFamily="34" charset="-122"/>
              <a:cs typeface="+mj-cs"/>
            </a:endParaRPr>
          </a:p>
        </p:txBody>
      </p:sp>
      <p:sp>
        <p:nvSpPr>
          <p:cNvPr id="2" name="平行四边形 1">
            <a:extLst>
              <a:ext uri="{FF2B5EF4-FFF2-40B4-BE49-F238E27FC236}">
                <a16:creationId xmlns:a16="http://schemas.microsoft.com/office/drawing/2014/main" id="{6315CFD2-8B92-418D-AEA0-FCBA21DECA3C}"/>
              </a:ext>
            </a:extLst>
          </p:cNvPr>
          <p:cNvSpPr/>
          <p:nvPr/>
        </p:nvSpPr>
        <p:spPr>
          <a:xfrm>
            <a:off x="590550" y="2543191"/>
            <a:ext cx="1762125" cy="1800225"/>
          </a:xfrm>
          <a:prstGeom prst="parallelogram">
            <a:avLst/>
          </a:prstGeom>
          <a:solidFill>
            <a:srgbClr val="0DB053"/>
          </a:solidFill>
          <a:ln>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5000" b="1" dirty="0">
                <a:latin typeface="微软雅黑" panose="020B0503020204020204" pitchFamily="34" charset="-122"/>
                <a:ea typeface="微软雅黑" panose="020B0503020204020204" pitchFamily="34" charset="-122"/>
              </a:rPr>
              <a:t>02</a:t>
            </a:r>
            <a:endParaRPr lang="zh-CN" altLang="en-US" sz="5000" b="1" dirty="0">
              <a:latin typeface="微软雅黑" panose="020B0503020204020204" pitchFamily="34" charset="-122"/>
              <a:ea typeface="微软雅黑" panose="020B0503020204020204" pitchFamily="34" charset="-122"/>
            </a:endParaRPr>
          </a:p>
        </p:txBody>
      </p:sp>
      <p:sp>
        <p:nvSpPr>
          <p:cNvPr id="6" name="流程图: 摘录 5">
            <a:extLst>
              <a:ext uri="{FF2B5EF4-FFF2-40B4-BE49-F238E27FC236}">
                <a16:creationId xmlns:a16="http://schemas.microsoft.com/office/drawing/2014/main" id="{42C1FF79-1361-4962-931A-12C8A32B3D62}"/>
              </a:ext>
            </a:extLst>
          </p:cNvPr>
          <p:cNvSpPr/>
          <p:nvPr/>
        </p:nvSpPr>
        <p:spPr>
          <a:xfrm>
            <a:off x="2286954" y="2533651"/>
            <a:ext cx="150494" cy="257175"/>
          </a:xfrm>
          <a:prstGeom prst="flowChartExtra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流程图: 摘录 7">
            <a:extLst>
              <a:ext uri="{FF2B5EF4-FFF2-40B4-BE49-F238E27FC236}">
                <a16:creationId xmlns:a16="http://schemas.microsoft.com/office/drawing/2014/main" id="{DE502237-4ACA-45F6-B3B4-B4A589936E7A}"/>
              </a:ext>
            </a:extLst>
          </p:cNvPr>
          <p:cNvSpPr/>
          <p:nvPr/>
        </p:nvSpPr>
        <p:spPr>
          <a:xfrm rot="10800000">
            <a:off x="515302" y="4095767"/>
            <a:ext cx="150494" cy="257175"/>
          </a:xfrm>
          <a:prstGeom prst="flowChartExtra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id="{B4C026C1-16FD-48C8-90AC-8AEA033E53A9}"/>
              </a:ext>
            </a:extLst>
          </p:cNvPr>
          <p:cNvPicPr>
            <a:picLocks noChangeAspect="1"/>
          </p:cNvPicPr>
          <p:nvPr/>
        </p:nvPicPr>
        <p:blipFill>
          <a:blip r:embed="rId2"/>
          <a:stretch>
            <a:fillRect/>
          </a:stretch>
        </p:blipFill>
        <p:spPr>
          <a:xfrm>
            <a:off x="0" y="2682"/>
            <a:ext cx="12192000" cy="6846669"/>
          </a:xfrm>
          <a:prstGeom prst="rect">
            <a:avLst/>
          </a:prstGeom>
        </p:spPr>
      </p:pic>
      <p:sp>
        <p:nvSpPr>
          <p:cNvPr id="9" name="矩形 8">
            <a:extLst>
              <a:ext uri="{FF2B5EF4-FFF2-40B4-BE49-F238E27FC236}">
                <a16:creationId xmlns:a16="http://schemas.microsoft.com/office/drawing/2014/main" id="{224CACEF-49DB-45FD-8B5B-5EDCD3F10022}"/>
              </a:ext>
            </a:extLst>
          </p:cNvPr>
          <p:cNvSpPr/>
          <p:nvPr/>
        </p:nvSpPr>
        <p:spPr>
          <a:xfrm>
            <a:off x="-2" y="-8649"/>
            <a:ext cx="12192002" cy="6858000"/>
          </a:xfrm>
          <a:prstGeom prst="rect">
            <a:avLst/>
          </a:prstGeom>
          <a:solidFill>
            <a:srgbClr val="15AE6C">
              <a:alpha val="80000"/>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dirty="0"/>
          </a:p>
        </p:txBody>
      </p:sp>
      <p:sp>
        <p:nvSpPr>
          <p:cNvPr id="10" name="椭圆 9">
            <a:extLst>
              <a:ext uri="{FF2B5EF4-FFF2-40B4-BE49-F238E27FC236}">
                <a16:creationId xmlns:a16="http://schemas.microsoft.com/office/drawing/2014/main" id="{55EFD6FA-8452-4A2B-A2A3-EACA88CAF8D2}"/>
              </a:ext>
            </a:extLst>
          </p:cNvPr>
          <p:cNvSpPr/>
          <p:nvPr/>
        </p:nvSpPr>
        <p:spPr>
          <a:xfrm>
            <a:off x="4013676" y="1485900"/>
            <a:ext cx="4164646" cy="39719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4000" b="1" dirty="0">
              <a:solidFill>
                <a:srgbClr val="0F9860"/>
              </a:solidFill>
              <a:latin typeface="微软雅黑" panose="020B0503020204020204" pitchFamily="34" charset="-122"/>
              <a:ea typeface="微软雅黑" panose="020B0503020204020204" pitchFamily="34" charset="-122"/>
            </a:endParaRPr>
          </a:p>
          <a:p>
            <a:pPr algn="ctr"/>
            <a:endParaRPr lang="en-US" altLang="zh-CN" sz="4000" b="1" dirty="0">
              <a:solidFill>
                <a:srgbClr val="0F9860"/>
              </a:solidFill>
              <a:latin typeface="微软雅黑" panose="020B0503020204020204" pitchFamily="34" charset="-122"/>
              <a:ea typeface="微软雅黑" panose="020B0503020204020204" pitchFamily="34" charset="-122"/>
            </a:endParaRPr>
          </a:p>
          <a:p>
            <a:pPr algn="ctr"/>
            <a:r>
              <a:rPr lang="zh-CN" altLang="en-US" sz="4000" b="1" dirty="0" smtClean="0">
                <a:solidFill>
                  <a:srgbClr val="0F9860"/>
                </a:solidFill>
                <a:latin typeface="微软雅黑" panose="020B0503020204020204" pitchFamily="34" charset="-122"/>
                <a:ea typeface="微软雅黑" panose="020B0503020204020204" pitchFamily="34" charset="-122"/>
              </a:rPr>
              <a:t>数字管理</a:t>
            </a:r>
            <a:endParaRPr lang="zh-CN" altLang="en-US" sz="4000" b="1" dirty="0">
              <a:solidFill>
                <a:srgbClr val="0F9860"/>
              </a:solidFill>
              <a:latin typeface="微软雅黑" panose="020B0503020204020204" pitchFamily="34" charset="-122"/>
              <a:ea typeface="微软雅黑" panose="020B0503020204020204" pitchFamily="34" charset="-122"/>
            </a:endParaRPr>
          </a:p>
        </p:txBody>
      </p:sp>
      <p:sp>
        <p:nvSpPr>
          <p:cNvPr id="7" name="矩形 6">
            <a:extLst>
              <a:ext uri="{FF2B5EF4-FFF2-40B4-BE49-F238E27FC236}">
                <a16:creationId xmlns:a16="http://schemas.microsoft.com/office/drawing/2014/main" id="{2697F872-9A27-419F-9B94-58F8DAEDDC15}"/>
              </a:ext>
            </a:extLst>
          </p:cNvPr>
          <p:cNvSpPr/>
          <p:nvPr/>
        </p:nvSpPr>
        <p:spPr>
          <a:xfrm>
            <a:off x="0" y="5114925"/>
            <a:ext cx="12192000" cy="17344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圆角 42">
            <a:extLst>
              <a:ext uri="{FF2B5EF4-FFF2-40B4-BE49-F238E27FC236}">
                <a16:creationId xmlns:a16="http://schemas.microsoft.com/office/drawing/2014/main" id="{6343F8EF-4D13-4881-A669-A5EAFD3A86C9}"/>
              </a:ext>
            </a:extLst>
          </p:cNvPr>
          <p:cNvSpPr/>
          <p:nvPr/>
        </p:nvSpPr>
        <p:spPr>
          <a:xfrm>
            <a:off x="5134871" y="5680801"/>
            <a:ext cx="1837375" cy="8742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数字迎新</a:t>
            </a:r>
          </a:p>
        </p:txBody>
      </p:sp>
      <p:pic>
        <p:nvPicPr>
          <p:cNvPr id="11" name="图片 10">
            <a:extLst>
              <a:ext uri="{FF2B5EF4-FFF2-40B4-BE49-F238E27FC236}">
                <a16:creationId xmlns:a16="http://schemas.microsoft.com/office/drawing/2014/main" id="{7B05CFD4-40B3-4F81-ACD3-2709A7E22324}"/>
              </a:ext>
            </a:extLst>
          </p:cNvPr>
          <p:cNvPicPr>
            <a:picLocks noChangeAspect="1"/>
          </p:cNvPicPr>
          <p:nvPr/>
        </p:nvPicPr>
        <p:blipFill>
          <a:blip r:embed="rId3"/>
          <a:stretch>
            <a:fillRect/>
          </a:stretch>
        </p:blipFill>
        <p:spPr>
          <a:xfrm>
            <a:off x="5479810" y="2406276"/>
            <a:ext cx="1232377" cy="1220175"/>
          </a:xfrm>
          <a:prstGeom prst="rect">
            <a:avLst/>
          </a:prstGeom>
        </p:spPr>
      </p:pic>
    </p:spTree>
    <p:extLst>
      <p:ext uri="{BB962C8B-B14F-4D97-AF65-F5344CB8AC3E}">
        <p14:creationId xmlns:p14="http://schemas.microsoft.com/office/powerpoint/2010/main" val="1797078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60267" y="611345"/>
            <a:ext cx="4185761" cy="461665"/>
          </a:xfrm>
          <a:prstGeom prst="rect">
            <a:avLst/>
          </a:prstGeom>
          <a:noFill/>
        </p:spPr>
        <p:txBody>
          <a:bodyPr wrap="none" rtlCol="0">
            <a:spAutoFit/>
          </a:bodyPr>
          <a:lstStyle/>
          <a:p>
            <a:r>
              <a:rPr kumimoji="1" lang="zh-CN" altLang="en-US" sz="2400" b="1" dirty="0">
                <a:solidFill>
                  <a:srgbClr val="0F9860"/>
                </a:solidFill>
                <a:latin typeface="微软雅黑" panose="020B0503020204020204" pitchFamily="34" charset="-122"/>
                <a:ea typeface="微软雅黑" panose="020B0503020204020204" pitchFamily="34" charset="-122"/>
              </a:rPr>
              <a:t>数字迎新：三步完成报到流程</a:t>
            </a:r>
          </a:p>
        </p:txBody>
      </p:sp>
      <p:sp>
        <p:nvSpPr>
          <p:cNvPr id="7" name="矩形 6">
            <a:extLst>
              <a:ext uri="{FF2B5EF4-FFF2-40B4-BE49-F238E27FC236}">
                <a16:creationId xmlns:a16="http://schemas.microsoft.com/office/drawing/2014/main" id="{7A82578A-95B9-4283-B74C-38AF6138301C}"/>
              </a:ext>
            </a:extLst>
          </p:cNvPr>
          <p:cNvSpPr/>
          <p:nvPr/>
        </p:nvSpPr>
        <p:spPr>
          <a:xfrm>
            <a:off x="0" y="633644"/>
            <a:ext cx="159971" cy="417066"/>
          </a:xfrm>
          <a:prstGeom prst="re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lIns="68558" tIns="34279" rIns="68558" bIns="34279" rtlCol="0" anchor="ctr"/>
          <a:lstStyle/>
          <a:p>
            <a:pPr algn="ctr" defTabSz="685505"/>
            <a:endParaRPr lang="zh-CN" altLang="en-US" sz="1400">
              <a:solidFill>
                <a:srgbClr val="E7E6E6">
                  <a:lumMod val="50000"/>
                </a:srgbClr>
              </a:solidFill>
              <a:latin typeface="Arial" panose="020B0604020202020204" pitchFamily="34" charset="0"/>
              <a:ea typeface="微软雅黑" panose="020B0503020204020204" pitchFamily="34" charset="-122"/>
              <a:cs typeface="+mn-ea"/>
              <a:sym typeface="Arial" panose="020B0604020202020204" pitchFamily="34" charset="0"/>
            </a:endParaRPr>
          </a:p>
        </p:txBody>
      </p:sp>
      <p:pic>
        <p:nvPicPr>
          <p:cNvPr id="4" name="图片 3">
            <a:extLst>
              <a:ext uri="{FF2B5EF4-FFF2-40B4-BE49-F238E27FC236}">
                <a16:creationId xmlns:a16="http://schemas.microsoft.com/office/drawing/2014/main" id="{AF541A3B-312B-41EE-93B9-E2478B94163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91508" y="1747044"/>
            <a:ext cx="2258060" cy="401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4" descr="线上预报到-1">
            <a:extLst>
              <a:ext uri="{FF2B5EF4-FFF2-40B4-BE49-F238E27FC236}">
                <a16:creationId xmlns:a16="http://schemas.microsoft.com/office/drawing/2014/main" id="{9470F8A9-0A15-4588-81A3-6E2F1E9EE87E}"/>
              </a:ext>
            </a:extLst>
          </p:cNvPr>
          <p:cNvPicPr>
            <a:picLocks noChangeAspect="1"/>
          </p:cNvPicPr>
          <p:nvPr/>
        </p:nvPicPr>
        <p:blipFill>
          <a:blip r:embed="rId3"/>
          <a:stretch>
            <a:fillRect/>
          </a:stretch>
        </p:blipFill>
        <p:spPr>
          <a:xfrm>
            <a:off x="1161433" y="1747044"/>
            <a:ext cx="2258060" cy="4017010"/>
          </a:xfrm>
          <a:prstGeom prst="rect">
            <a:avLst/>
          </a:prstGeom>
        </p:spPr>
      </p:pic>
      <p:pic>
        <p:nvPicPr>
          <p:cNvPr id="8" name="图片 7">
            <a:extLst>
              <a:ext uri="{FF2B5EF4-FFF2-40B4-BE49-F238E27FC236}">
                <a16:creationId xmlns:a16="http://schemas.microsoft.com/office/drawing/2014/main" id="{3EE26062-2704-476C-B27F-E144C0CFB5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2161" y="1744279"/>
            <a:ext cx="2258060" cy="4016336"/>
          </a:xfrm>
          <a:prstGeom prst="rect">
            <a:avLst/>
          </a:prstGeom>
        </p:spPr>
      </p:pic>
      <p:sp>
        <p:nvSpPr>
          <p:cNvPr id="14" name="文本框 13">
            <a:extLst>
              <a:ext uri="{FF2B5EF4-FFF2-40B4-BE49-F238E27FC236}">
                <a16:creationId xmlns:a16="http://schemas.microsoft.com/office/drawing/2014/main" id="{C10C8C97-23E4-4221-9AC4-5CBFF6C29992}"/>
              </a:ext>
            </a:extLst>
          </p:cNvPr>
          <p:cNvSpPr txBox="1"/>
          <p:nvPr/>
        </p:nvSpPr>
        <p:spPr>
          <a:xfrm>
            <a:off x="1381179" y="5953288"/>
            <a:ext cx="1636160" cy="338554"/>
          </a:xfrm>
          <a:prstGeom prst="rect">
            <a:avLst/>
          </a:prstGeom>
          <a:noFill/>
        </p:spPr>
        <p:txBody>
          <a:bodyPr wrap="square" rtlCol="0">
            <a:spAutoFit/>
          </a:bodyPr>
          <a:lstStyle/>
          <a:p>
            <a:pPr algn="ct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线上预报到</a:t>
            </a:r>
          </a:p>
        </p:txBody>
      </p:sp>
      <p:sp>
        <p:nvSpPr>
          <p:cNvPr id="16" name="文本框 15">
            <a:extLst>
              <a:ext uri="{FF2B5EF4-FFF2-40B4-BE49-F238E27FC236}">
                <a16:creationId xmlns:a16="http://schemas.microsoft.com/office/drawing/2014/main" id="{F395A2C4-B379-4C42-9368-4EFDE426F192}"/>
              </a:ext>
            </a:extLst>
          </p:cNvPr>
          <p:cNvSpPr txBox="1"/>
          <p:nvPr/>
        </p:nvSpPr>
        <p:spPr>
          <a:xfrm>
            <a:off x="5063111" y="5953288"/>
            <a:ext cx="1636160" cy="338554"/>
          </a:xfrm>
          <a:prstGeom prst="rect">
            <a:avLst/>
          </a:prstGeom>
          <a:noFill/>
        </p:spPr>
        <p:txBody>
          <a:bodyPr wrap="square" rtlCol="0">
            <a:spAutoFit/>
          </a:bodyPr>
          <a:lstStyle/>
          <a:p>
            <a:pPr algn="ct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现场报到</a:t>
            </a:r>
          </a:p>
        </p:txBody>
      </p:sp>
      <p:sp>
        <p:nvSpPr>
          <p:cNvPr id="18" name="文本框 17">
            <a:extLst>
              <a:ext uri="{FF2B5EF4-FFF2-40B4-BE49-F238E27FC236}">
                <a16:creationId xmlns:a16="http://schemas.microsoft.com/office/drawing/2014/main" id="{82C7EB9D-D3F6-4472-88FA-A750D7E6C4C5}"/>
              </a:ext>
            </a:extLst>
          </p:cNvPr>
          <p:cNvSpPr txBox="1"/>
          <p:nvPr/>
        </p:nvSpPr>
        <p:spPr>
          <a:xfrm>
            <a:off x="8702458" y="5953288"/>
            <a:ext cx="1636160" cy="338554"/>
          </a:xfrm>
          <a:prstGeom prst="rect">
            <a:avLst/>
          </a:prstGeom>
          <a:noFill/>
        </p:spPr>
        <p:txBody>
          <a:bodyPr wrap="square" rtlCol="0">
            <a:spAutoFit/>
          </a:bodyPr>
          <a:lstStyle/>
          <a:p>
            <a:pPr algn="ct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办理后续流程</a:t>
            </a:r>
          </a:p>
        </p:txBody>
      </p:sp>
    </p:spTree>
    <p:extLst>
      <p:ext uri="{BB962C8B-B14F-4D97-AF65-F5344CB8AC3E}">
        <p14:creationId xmlns:p14="http://schemas.microsoft.com/office/powerpoint/2010/main" val="33827621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版式设计">
            <a:extLst>
              <a:ext uri="{FF2B5EF4-FFF2-40B4-BE49-F238E27FC236}">
                <a16:creationId xmlns:a16="http://schemas.microsoft.com/office/drawing/2014/main" id="{4350D012-9D10-438B-9FF7-4C37B106316D}"/>
              </a:ext>
            </a:extLst>
          </p:cNvPr>
          <p:cNvSpPr txBox="1">
            <a:spLocks noGrp="1"/>
          </p:cNvSpPr>
          <p:nvPr>
            <p:ph type="title" idx="4294967295"/>
          </p:nvPr>
        </p:nvSpPr>
        <p:spPr>
          <a:xfrm>
            <a:off x="270695" y="661084"/>
            <a:ext cx="4509568" cy="424732"/>
          </a:xfrm>
          <a:prstGeom prst="rect">
            <a:avLst/>
          </a:prstGeom>
          <a:noFill/>
        </p:spPr>
        <p:txBody>
          <a:bodyPr wrap="none" rtlCol="0">
            <a:spAutoFit/>
          </a:bodyPr>
          <a:lstStyle/>
          <a:p>
            <a:r>
              <a:rPr kumimoji="1" lang="zh-CN" altLang="en-US" sz="2400" b="1" dirty="0">
                <a:solidFill>
                  <a:srgbClr val="0F9860"/>
                </a:solidFill>
                <a:latin typeface="微软雅黑" panose="020B0503020204020204" pitchFamily="34" charset="-122"/>
                <a:ea typeface="微软雅黑" panose="020B0503020204020204" pitchFamily="34" charset="-122"/>
                <a:cs typeface="+mn-cs"/>
              </a:rPr>
              <a:t>新生报到流程</a:t>
            </a:r>
            <a:r>
              <a:rPr kumimoji="1" lang="en-US" altLang="zh-CN" sz="2400" b="1" dirty="0">
                <a:solidFill>
                  <a:srgbClr val="0F9860"/>
                </a:solidFill>
                <a:latin typeface="微软雅黑" panose="020B0503020204020204" pitchFamily="34" charset="-122"/>
                <a:ea typeface="微软雅黑" panose="020B0503020204020204" pitchFamily="34" charset="-122"/>
                <a:cs typeface="+mn-cs"/>
              </a:rPr>
              <a:t>1-</a:t>
            </a:r>
            <a:r>
              <a:rPr kumimoji="1" lang="zh-CN" altLang="en-US" sz="2400" b="1" dirty="0">
                <a:solidFill>
                  <a:srgbClr val="0F9860"/>
                </a:solidFill>
                <a:latin typeface="微软雅黑" panose="020B0503020204020204" pitchFamily="34" charset="-122"/>
                <a:ea typeface="微软雅黑" panose="020B0503020204020204" pitchFamily="34" charset="-122"/>
                <a:cs typeface="+mn-cs"/>
              </a:rPr>
              <a:t>线上预报到流程</a:t>
            </a:r>
          </a:p>
        </p:txBody>
      </p:sp>
      <p:sp>
        <p:nvSpPr>
          <p:cNvPr id="2" name="文本框 1">
            <a:extLst>
              <a:ext uri="{FF2B5EF4-FFF2-40B4-BE49-F238E27FC236}">
                <a16:creationId xmlns:a16="http://schemas.microsoft.com/office/drawing/2014/main" id="{D17603D7-5216-4F66-8D8E-6275FE637AB3}"/>
              </a:ext>
            </a:extLst>
          </p:cNvPr>
          <p:cNvSpPr txBox="1"/>
          <p:nvPr/>
        </p:nvSpPr>
        <p:spPr>
          <a:xfrm>
            <a:off x="4255727" y="4122103"/>
            <a:ext cx="51361" cy="3282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5400" tIns="25400" rIns="25400" bIns="25400" numCol="1" spcCol="38100" rtlCol="0" anchor="ctr">
            <a:spAutoFit/>
          </a:bodyPr>
          <a:lstStyle/>
          <a:p>
            <a:pPr algn="ctr" defTabSz="412750" hangingPunct="0"/>
            <a:endParaRPr lang="zh-CN" altLang="en-US" dirty="0">
              <a:solidFill>
                <a:schemeClr val="accent6">
                  <a:hueOff val="10811956"/>
                  <a:satOff val="-58544"/>
                  <a:lumOff val="-9736"/>
                </a:schemeClr>
              </a:solidFill>
              <a:latin typeface="Helvetica"/>
              <a:ea typeface="Helvetica"/>
              <a:cs typeface="Helvetica"/>
              <a:sym typeface="Helvetica"/>
            </a:endParaRPr>
          </a:p>
        </p:txBody>
      </p:sp>
      <p:sp>
        <p:nvSpPr>
          <p:cNvPr id="28" name="矩形 27">
            <a:extLst>
              <a:ext uri="{FF2B5EF4-FFF2-40B4-BE49-F238E27FC236}">
                <a16:creationId xmlns:a16="http://schemas.microsoft.com/office/drawing/2014/main" id="{E3DCF3BE-E149-4863-B306-81BBB20EEB70}"/>
              </a:ext>
            </a:extLst>
          </p:cNvPr>
          <p:cNvSpPr/>
          <p:nvPr/>
        </p:nvSpPr>
        <p:spPr>
          <a:xfrm>
            <a:off x="3011267" y="4996711"/>
            <a:ext cx="1162050" cy="189796"/>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50" hangingPunct="0"/>
            <a:endParaRPr lang="zh-CN" altLang="en-US" sz="900">
              <a:solidFill>
                <a:srgbClr val="FFFFFF"/>
              </a:solidFill>
              <a:latin typeface="Helvetica Neue Medium"/>
              <a:ea typeface="Helvetica Neue Medium"/>
              <a:cs typeface="Helvetica Neue Medium"/>
              <a:sym typeface="Helvetica Neue Medium"/>
            </a:endParaRPr>
          </a:p>
        </p:txBody>
      </p:sp>
      <p:pic>
        <p:nvPicPr>
          <p:cNvPr id="12" name="图片 11" descr="C:\Users\HANKIN~1\AppData\Local\Temp\WeChat Files\478160638535500782.jpg">
            <a:extLst>
              <a:ext uri="{FF2B5EF4-FFF2-40B4-BE49-F238E27FC236}">
                <a16:creationId xmlns:a16="http://schemas.microsoft.com/office/drawing/2014/main" id="{6CEA91FB-59A3-4BA6-92CC-72D2B2C437C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96020" y="1547018"/>
            <a:ext cx="2214854" cy="4013571"/>
          </a:xfrm>
          <a:prstGeom prst="rect">
            <a:avLst/>
          </a:prstGeom>
          <a:noFill/>
          <a:ln>
            <a:noFill/>
          </a:ln>
        </p:spPr>
      </p:pic>
      <p:pic>
        <p:nvPicPr>
          <p:cNvPr id="13" name="图片 12">
            <a:extLst>
              <a:ext uri="{FF2B5EF4-FFF2-40B4-BE49-F238E27FC236}">
                <a16:creationId xmlns:a16="http://schemas.microsoft.com/office/drawing/2014/main" id="{5D2362E3-CF4C-444F-A1A0-1943B9B25B69}"/>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6343770" y="1547018"/>
            <a:ext cx="2237740" cy="4013571"/>
          </a:xfrm>
          <a:prstGeom prst="rect">
            <a:avLst/>
          </a:prstGeom>
          <a:ln>
            <a:solidFill>
              <a:schemeClr val="bg1">
                <a:lumMod val="75000"/>
              </a:schemeClr>
            </a:solidFill>
          </a:ln>
        </p:spPr>
      </p:pic>
      <p:pic>
        <p:nvPicPr>
          <p:cNvPr id="14" name="图片 13">
            <a:extLst>
              <a:ext uri="{FF2B5EF4-FFF2-40B4-BE49-F238E27FC236}">
                <a16:creationId xmlns:a16="http://schemas.microsoft.com/office/drawing/2014/main" id="{263CA915-16CE-44BF-932D-FC144C7EC2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95262" y="1583531"/>
            <a:ext cx="2237740" cy="3979020"/>
          </a:xfrm>
          <a:prstGeom prst="rect">
            <a:avLst/>
          </a:prstGeom>
          <a:ln>
            <a:solidFill>
              <a:schemeClr val="bg1">
                <a:lumMod val="75000"/>
              </a:schemeClr>
            </a:solidFill>
          </a:ln>
        </p:spPr>
      </p:pic>
      <p:pic>
        <p:nvPicPr>
          <p:cNvPr id="4" name="图片 3">
            <a:extLst>
              <a:ext uri="{FF2B5EF4-FFF2-40B4-BE49-F238E27FC236}">
                <a16:creationId xmlns:a16="http://schemas.microsoft.com/office/drawing/2014/main" id="{F3A881D3-025D-4ABB-8966-BB7F02F821B8}"/>
              </a:ext>
            </a:extLst>
          </p:cNvPr>
          <p:cNvPicPr>
            <a:picLocks noChangeAspect="1"/>
          </p:cNvPicPr>
          <p:nvPr/>
        </p:nvPicPr>
        <p:blipFill rotWithShape="1">
          <a:blip r:embed="rId5">
            <a:extLst>
              <a:ext uri="{28A0092B-C50C-407E-A947-70E740481C1C}">
                <a14:useLocalDpi xmlns:a14="http://schemas.microsoft.com/office/drawing/2010/main" val="0"/>
              </a:ext>
            </a:extLst>
          </a:blip>
          <a:srcRect b="26569"/>
          <a:stretch/>
        </p:blipFill>
        <p:spPr>
          <a:xfrm>
            <a:off x="702389" y="1547018"/>
            <a:ext cx="2237740" cy="4018152"/>
          </a:xfrm>
          <a:prstGeom prst="rect">
            <a:avLst/>
          </a:prstGeom>
        </p:spPr>
      </p:pic>
      <p:sp>
        <p:nvSpPr>
          <p:cNvPr id="15" name="版式设计">
            <a:extLst>
              <a:ext uri="{FF2B5EF4-FFF2-40B4-BE49-F238E27FC236}">
                <a16:creationId xmlns:a16="http://schemas.microsoft.com/office/drawing/2014/main" id="{EFC8EDEC-2872-4023-954C-8E8906C128A6}"/>
              </a:ext>
            </a:extLst>
          </p:cNvPr>
          <p:cNvSpPr txBox="1">
            <a:spLocks/>
          </p:cNvSpPr>
          <p:nvPr/>
        </p:nvSpPr>
        <p:spPr>
          <a:xfrm>
            <a:off x="703480" y="5791459"/>
            <a:ext cx="2258060" cy="30639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b">
            <a:noAutofit/>
          </a:bodyPr>
          <a:lstStyle>
            <a:lvl1pPr marL="0" marR="0" indent="0" algn="l" defTabSz="817244" rtl="0" latinLnBrk="0">
              <a:lnSpc>
                <a:spcPct val="100000"/>
              </a:lnSpc>
              <a:spcBef>
                <a:spcPts val="0"/>
              </a:spcBef>
              <a:spcAft>
                <a:spcPts val="0"/>
              </a:spcAft>
              <a:buClrTx/>
              <a:buSzTx/>
              <a:buFontTx/>
              <a:buNone/>
              <a:tabLst/>
              <a:defRPr sz="2970" b="0" i="0" u="none" strike="noStrike" cap="none" spc="0" baseline="0">
                <a:ln>
                  <a:noFill/>
                </a:ln>
                <a:solidFill>
                  <a:srgbClr val="034FD8"/>
                </a:solidFill>
                <a:uFillTx/>
                <a:latin typeface="Helvetica"/>
                <a:ea typeface="Helvetica"/>
                <a:cs typeface="Helvetica"/>
                <a:sym typeface="Helvetica"/>
              </a:defRPr>
            </a:lvl1pPr>
            <a:lvl2pPr marL="0" marR="0" indent="228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2pPr>
            <a:lvl3pPr marL="0" marR="0" indent="457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3pPr>
            <a:lvl4pPr marL="0" marR="0" indent="685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4pPr>
            <a:lvl5pPr marL="0" marR="0" indent="9144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5pPr>
            <a:lvl6pPr marL="0" marR="0" indent="11430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6pPr>
            <a:lvl7pPr marL="0" marR="0" indent="1371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7pPr>
            <a:lvl8pPr marL="0" marR="0" indent="1600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8pPr>
            <a:lvl9pPr marL="0" marR="0" indent="1828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9pPr>
          </a:lstStyle>
          <a:p>
            <a:pPr algn="ctr" fontAlgn="base"/>
            <a:r>
              <a:rPr lang="zh-CN" altLang="en-US" sz="2000" b="1" dirty="0">
                <a:solidFill>
                  <a:srgbClr val="00B050"/>
                </a:solidFill>
                <a:latin typeface="微软雅黑" panose="020B0503020204020204" pitchFamily="34" charset="-122"/>
                <a:ea typeface="微软雅黑" panose="020B0503020204020204" pitchFamily="34" charset="-122"/>
              </a:rPr>
              <a:t>录取信息确认</a:t>
            </a:r>
          </a:p>
        </p:txBody>
      </p:sp>
      <p:sp>
        <p:nvSpPr>
          <p:cNvPr id="16" name="版式设计">
            <a:extLst>
              <a:ext uri="{FF2B5EF4-FFF2-40B4-BE49-F238E27FC236}">
                <a16:creationId xmlns:a16="http://schemas.microsoft.com/office/drawing/2014/main" id="{06A6C3F1-041D-44F1-A34A-94D8FA3EE723}"/>
              </a:ext>
            </a:extLst>
          </p:cNvPr>
          <p:cNvSpPr txBox="1">
            <a:spLocks/>
          </p:cNvSpPr>
          <p:nvPr/>
        </p:nvSpPr>
        <p:spPr>
          <a:xfrm>
            <a:off x="3574417" y="5791459"/>
            <a:ext cx="2258060" cy="30639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b">
            <a:noAutofit/>
          </a:bodyPr>
          <a:lstStyle>
            <a:lvl1pPr marL="0" marR="0" indent="0" algn="l" defTabSz="817244" rtl="0" latinLnBrk="0">
              <a:lnSpc>
                <a:spcPct val="100000"/>
              </a:lnSpc>
              <a:spcBef>
                <a:spcPts val="0"/>
              </a:spcBef>
              <a:spcAft>
                <a:spcPts val="0"/>
              </a:spcAft>
              <a:buClrTx/>
              <a:buSzTx/>
              <a:buFontTx/>
              <a:buNone/>
              <a:tabLst/>
              <a:defRPr sz="2970" b="0" i="0" u="none" strike="noStrike" cap="none" spc="0" baseline="0">
                <a:ln>
                  <a:noFill/>
                </a:ln>
                <a:solidFill>
                  <a:srgbClr val="034FD8"/>
                </a:solidFill>
                <a:uFillTx/>
                <a:latin typeface="Helvetica"/>
                <a:ea typeface="Helvetica"/>
                <a:cs typeface="Helvetica"/>
                <a:sym typeface="Helvetica"/>
              </a:defRPr>
            </a:lvl1pPr>
            <a:lvl2pPr marL="0" marR="0" indent="228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2pPr>
            <a:lvl3pPr marL="0" marR="0" indent="457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3pPr>
            <a:lvl4pPr marL="0" marR="0" indent="685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4pPr>
            <a:lvl5pPr marL="0" marR="0" indent="9144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5pPr>
            <a:lvl6pPr marL="0" marR="0" indent="11430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6pPr>
            <a:lvl7pPr marL="0" marR="0" indent="1371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7pPr>
            <a:lvl8pPr marL="0" marR="0" indent="1600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8pPr>
            <a:lvl9pPr marL="0" marR="0" indent="1828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9pPr>
          </a:lstStyle>
          <a:p>
            <a:pPr algn="ctr" fontAlgn="base"/>
            <a:r>
              <a:rPr lang="zh-CN" altLang="en-US" sz="2000" b="1" dirty="0">
                <a:solidFill>
                  <a:srgbClr val="00B050"/>
                </a:solidFill>
                <a:latin typeface="微软雅黑" panose="020B0503020204020204" pitchFamily="34" charset="-122"/>
                <a:ea typeface="微软雅黑" panose="020B0503020204020204" pitchFamily="34" charset="-122"/>
              </a:rPr>
              <a:t>信息资料录入</a:t>
            </a:r>
          </a:p>
        </p:txBody>
      </p:sp>
      <p:sp>
        <p:nvSpPr>
          <p:cNvPr id="17" name="版式设计">
            <a:extLst>
              <a:ext uri="{FF2B5EF4-FFF2-40B4-BE49-F238E27FC236}">
                <a16:creationId xmlns:a16="http://schemas.microsoft.com/office/drawing/2014/main" id="{DDAB52C1-D6A8-4AC7-A471-53F9736633B7}"/>
              </a:ext>
            </a:extLst>
          </p:cNvPr>
          <p:cNvSpPr txBox="1">
            <a:spLocks/>
          </p:cNvSpPr>
          <p:nvPr/>
        </p:nvSpPr>
        <p:spPr>
          <a:xfrm>
            <a:off x="6323450" y="5793317"/>
            <a:ext cx="2258060" cy="30639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b">
            <a:noAutofit/>
          </a:bodyPr>
          <a:lstStyle>
            <a:lvl1pPr marL="0" marR="0" indent="0" algn="l" defTabSz="817244" rtl="0" latinLnBrk="0">
              <a:lnSpc>
                <a:spcPct val="100000"/>
              </a:lnSpc>
              <a:spcBef>
                <a:spcPts val="0"/>
              </a:spcBef>
              <a:spcAft>
                <a:spcPts val="0"/>
              </a:spcAft>
              <a:buClrTx/>
              <a:buSzTx/>
              <a:buFontTx/>
              <a:buNone/>
              <a:tabLst/>
              <a:defRPr sz="2970" b="0" i="0" u="none" strike="noStrike" cap="none" spc="0" baseline="0">
                <a:ln>
                  <a:noFill/>
                </a:ln>
                <a:solidFill>
                  <a:srgbClr val="034FD8"/>
                </a:solidFill>
                <a:uFillTx/>
                <a:latin typeface="Helvetica"/>
                <a:ea typeface="Helvetica"/>
                <a:cs typeface="Helvetica"/>
                <a:sym typeface="Helvetica"/>
              </a:defRPr>
            </a:lvl1pPr>
            <a:lvl2pPr marL="0" marR="0" indent="228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2pPr>
            <a:lvl3pPr marL="0" marR="0" indent="457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3pPr>
            <a:lvl4pPr marL="0" marR="0" indent="685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4pPr>
            <a:lvl5pPr marL="0" marR="0" indent="9144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5pPr>
            <a:lvl6pPr marL="0" marR="0" indent="11430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6pPr>
            <a:lvl7pPr marL="0" marR="0" indent="1371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7pPr>
            <a:lvl8pPr marL="0" marR="0" indent="1600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8pPr>
            <a:lvl9pPr marL="0" marR="0" indent="1828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9pPr>
          </a:lstStyle>
          <a:p>
            <a:pPr algn="ctr" fontAlgn="base"/>
            <a:r>
              <a:rPr lang="zh-CN" altLang="en-US" sz="2000" b="1" dirty="0">
                <a:solidFill>
                  <a:srgbClr val="00B050"/>
                </a:solidFill>
                <a:latin typeface="微软雅黑" panose="020B0503020204020204" pitchFamily="34" charset="-122"/>
                <a:ea typeface="微软雅黑" panose="020B0503020204020204" pitchFamily="34" charset="-122"/>
              </a:rPr>
              <a:t>线上缴费</a:t>
            </a:r>
          </a:p>
        </p:txBody>
      </p:sp>
      <p:sp>
        <p:nvSpPr>
          <p:cNvPr id="18" name="版式设计">
            <a:extLst>
              <a:ext uri="{FF2B5EF4-FFF2-40B4-BE49-F238E27FC236}">
                <a16:creationId xmlns:a16="http://schemas.microsoft.com/office/drawing/2014/main" id="{3D124CB9-AA2F-4FC3-9124-2CBF3A8250ED}"/>
              </a:ext>
            </a:extLst>
          </p:cNvPr>
          <p:cNvSpPr txBox="1">
            <a:spLocks/>
          </p:cNvSpPr>
          <p:nvPr/>
        </p:nvSpPr>
        <p:spPr>
          <a:xfrm>
            <a:off x="9274941" y="5776874"/>
            <a:ext cx="2258060" cy="30639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b">
            <a:noAutofit/>
          </a:bodyPr>
          <a:lstStyle>
            <a:lvl1pPr marL="0" marR="0" indent="0" algn="l" defTabSz="817244" rtl="0" latinLnBrk="0">
              <a:lnSpc>
                <a:spcPct val="100000"/>
              </a:lnSpc>
              <a:spcBef>
                <a:spcPts val="0"/>
              </a:spcBef>
              <a:spcAft>
                <a:spcPts val="0"/>
              </a:spcAft>
              <a:buClrTx/>
              <a:buSzTx/>
              <a:buFontTx/>
              <a:buNone/>
              <a:tabLst/>
              <a:defRPr sz="2970" b="0" i="0" u="none" strike="noStrike" cap="none" spc="0" baseline="0">
                <a:ln>
                  <a:noFill/>
                </a:ln>
                <a:solidFill>
                  <a:srgbClr val="034FD8"/>
                </a:solidFill>
                <a:uFillTx/>
                <a:latin typeface="Helvetica"/>
                <a:ea typeface="Helvetica"/>
                <a:cs typeface="Helvetica"/>
                <a:sym typeface="Helvetica"/>
              </a:defRPr>
            </a:lvl1pPr>
            <a:lvl2pPr marL="0" marR="0" indent="228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2pPr>
            <a:lvl3pPr marL="0" marR="0" indent="457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3pPr>
            <a:lvl4pPr marL="0" marR="0" indent="685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4pPr>
            <a:lvl5pPr marL="0" marR="0" indent="9144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5pPr>
            <a:lvl6pPr marL="0" marR="0" indent="11430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6pPr>
            <a:lvl7pPr marL="0" marR="0" indent="1371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7pPr>
            <a:lvl8pPr marL="0" marR="0" indent="1600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8pPr>
            <a:lvl9pPr marL="0" marR="0" indent="1828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9pPr>
          </a:lstStyle>
          <a:p>
            <a:pPr algn="ctr" fontAlgn="base"/>
            <a:r>
              <a:rPr lang="zh-CN" altLang="en-US" sz="2000" b="1" dirty="0">
                <a:solidFill>
                  <a:srgbClr val="00B050"/>
                </a:solidFill>
                <a:latin typeface="微软雅黑" panose="020B0503020204020204" pitchFamily="34" charset="-122"/>
                <a:ea typeface="微软雅黑" panose="020B0503020204020204" pitchFamily="34" charset="-122"/>
              </a:rPr>
              <a:t>领取微信校园卡</a:t>
            </a:r>
          </a:p>
        </p:txBody>
      </p:sp>
    </p:spTree>
    <p:extLst>
      <p:ext uri="{BB962C8B-B14F-4D97-AF65-F5344CB8AC3E}">
        <p14:creationId xmlns:p14="http://schemas.microsoft.com/office/powerpoint/2010/main" val="33308502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版式设计">
            <a:extLst>
              <a:ext uri="{FF2B5EF4-FFF2-40B4-BE49-F238E27FC236}">
                <a16:creationId xmlns:a16="http://schemas.microsoft.com/office/drawing/2014/main" id="{4350D012-9D10-438B-9FF7-4C37B106316D}"/>
              </a:ext>
            </a:extLst>
          </p:cNvPr>
          <p:cNvSpPr txBox="1">
            <a:spLocks noGrp="1"/>
          </p:cNvSpPr>
          <p:nvPr>
            <p:ph type="title" idx="4294967295"/>
          </p:nvPr>
        </p:nvSpPr>
        <p:spPr>
          <a:xfrm>
            <a:off x="331754" y="630529"/>
            <a:ext cx="4201791" cy="424732"/>
          </a:xfrm>
          <a:prstGeom prst="rect">
            <a:avLst/>
          </a:prstGeom>
          <a:noFill/>
        </p:spPr>
        <p:txBody>
          <a:bodyPr vert="horz" wrap="none" lIns="91440" tIns="45720" rIns="91440" bIns="45720" rtlCol="0" anchor="ctr">
            <a:spAutoFit/>
          </a:bodyPr>
          <a:lstStyle/>
          <a:p>
            <a:r>
              <a:rPr kumimoji="1" lang="zh-CN" altLang="en-US" sz="2400" b="1" dirty="0">
                <a:solidFill>
                  <a:srgbClr val="0F9860"/>
                </a:solidFill>
                <a:latin typeface="微软雅黑" panose="020B0503020204020204" pitchFamily="34" charset="-122"/>
                <a:ea typeface="微软雅黑" panose="020B0503020204020204" pitchFamily="34" charset="-122"/>
                <a:cs typeface="+mn-cs"/>
              </a:rPr>
              <a:t>新生报到流程</a:t>
            </a:r>
            <a:r>
              <a:rPr kumimoji="1" lang="en-US" altLang="zh-CN" sz="2400" b="1" dirty="0">
                <a:solidFill>
                  <a:srgbClr val="0F9860"/>
                </a:solidFill>
                <a:latin typeface="微软雅黑" panose="020B0503020204020204" pitchFamily="34" charset="-122"/>
                <a:ea typeface="微软雅黑" panose="020B0503020204020204" pitchFamily="34" charset="-122"/>
                <a:cs typeface="+mn-cs"/>
              </a:rPr>
              <a:t>2-</a:t>
            </a:r>
            <a:r>
              <a:rPr kumimoji="1" lang="zh-CN" altLang="en-US" sz="2400" b="1" dirty="0">
                <a:solidFill>
                  <a:srgbClr val="0F9860"/>
                </a:solidFill>
                <a:latin typeface="微软雅黑" panose="020B0503020204020204" pitchFamily="34" charset="-122"/>
                <a:ea typeface="微软雅黑" panose="020B0503020204020204" pitchFamily="34" charset="-122"/>
                <a:cs typeface="+mn-cs"/>
              </a:rPr>
              <a:t>现场刷码报到</a:t>
            </a:r>
          </a:p>
        </p:txBody>
      </p:sp>
      <p:sp>
        <p:nvSpPr>
          <p:cNvPr id="2" name="文本框 1">
            <a:extLst>
              <a:ext uri="{FF2B5EF4-FFF2-40B4-BE49-F238E27FC236}">
                <a16:creationId xmlns:a16="http://schemas.microsoft.com/office/drawing/2014/main" id="{D17603D7-5216-4F66-8D8E-6275FE637AB3}"/>
              </a:ext>
            </a:extLst>
          </p:cNvPr>
          <p:cNvSpPr txBox="1"/>
          <p:nvPr/>
        </p:nvSpPr>
        <p:spPr>
          <a:xfrm>
            <a:off x="4255727" y="4122103"/>
            <a:ext cx="51361" cy="3282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5400" tIns="25400" rIns="25400" bIns="25400" numCol="1" spcCol="38100" rtlCol="0" anchor="ctr">
            <a:spAutoFit/>
          </a:bodyPr>
          <a:lstStyle/>
          <a:p>
            <a:pPr algn="ctr" defTabSz="412750" hangingPunct="0"/>
            <a:endParaRPr lang="zh-CN" altLang="en-US" dirty="0">
              <a:solidFill>
                <a:schemeClr val="accent6">
                  <a:hueOff val="10811956"/>
                  <a:satOff val="-58544"/>
                  <a:lumOff val="-9736"/>
                </a:schemeClr>
              </a:solidFill>
              <a:latin typeface="Helvetica"/>
              <a:ea typeface="Helvetica"/>
              <a:cs typeface="Helvetica"/>
              <a:sym typeface="Helvetica"/>
            </a:endParaRPr>
          </a:p>
        </p:txBody>
      </p:sp>
      <p:sp>
        <p:nvSpPr>
          <p:cNvPr id="28" name="矩形 27">
            <a:extLst>
              <a:ext uri="{FF2B5EF4-FFF2-40B4-BE49-F238E27FC236}">
                <a16:creationId xmlns:a16="http://schemas.microsoft.com/office/drawing/2014/main" id="{E3DCF3BE-E149-4863-B306-81BBB20EEB70}"/>
              </a:ext>
            </a:extLst>
          </p:cNvPr>
          <p:cNvSpPr/>
          <p:nvPr/>
        </p:nvSpPr>
        <p:spPr>
          <a:xfrm>
            <a:off x="3011267" y="4996711"/>
            <a:ext cx="1162050" cy="189796"/>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50" hangingPunct="0"/>
            <a:endParaRPr lang="zh-CN" altLang="en-US" sz="900">
              <a:solidFill>
                <a:srgbClr val="FFFFFF"/>
              </a:solidFill>
              <a:latin typeface="Helvetica Neue Medium"/>
              <a:ea typeface="Helvetica Neue Medium"/>
              <a:cs typeface="Helvetica Neue Medium"/>
              <a:sym typeface="Helvetica Neue Medium"/>
            </a:endParaRPr>
          </a:p>
        </p:txBody>
      </p:sp>
      <p:pic>
        <p:nvPicPr>
          <p:cNvPr id="4" name="图片 3">
            <a:extLst>
              <a:ext uri="{FF2B5EF4-FFF2-40B4-BE49-F238E27FC236}">
                <a16:creationId xmlns:a16="http://schemas.microsoft.com/office/drawing/2014/main" id="{24EAE8EF-F519-4279-902B-888FB37AB6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0678" y="1668892"/>
            <a:ext cx="2256506" cy="4013571"/>
          </a:xfrm>
          <a:prstGeom prst="rect">
            <a:avLst/>
          </a:prstGeom>
        </p:spPr>
      </p:pic>
      <p:pic>
        <p:nvPicPr>
          <p:cNvPr id="14" name="图片 13">
            <a:extLst>
              <a:ext uri="{FF2B5EF4-FFF2-40B4-BE49-F238E27FC236}">
                <a16:creationId xmlns:a16="http://schemas.microsoft.com/office/drawing/2014/main" id="{A7CCA284-42C1-4E37-98F0-17FA874030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15532" y="1668892"/>
            <a:ext cx="2258060" cy="4013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版式设计">
            <a:extLst>
              <a:ext uri="{FF2B5EF4-FFF2-40B4-BE49-F238E27FC236}">
                <a16:creationId xmlns:a16="http://schemas.microsoft.com/office/drawing/2014/main" id="{4AB13016-4FDC-4D6D-9994-5709551D6E02}"/>
              </a:ext>
            </a:extLst>
          </p:cNvPr>
          <p:cNvSpPr txBox="1">
            <a:spLocks/>
          </p:cNvSpPr>
          <p:nvPr/>
        </p:nvSpPr>
        <p:spPr>
          <a:xfrm>
            <a:off x="6692096" y="5923377"/>
            <a:ext cx="2620346" cy="30639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b">
            <a:noAutofit/>
          </a:bodyPr>
          <a:lstStyle>
            <a:lvl1pPr marL="0" marR="0" indent="0" algn="l" defTabSz="817244" rtl="0" latinLnBrk="0">
              <a:lnSpc>
                <a:spcPct val="100000"/>
              </a:lnSpc>
              <a:spcBef>
                <a:spcPts val="0"/>
              </a:spcBef>
              <a:spcAft>
                <a:spcPts val="0"/>
              </a:spcAft>
              <a:buClrTx/>
              <a:buSzTx/>
              <a:buFontTx/>
              <a:buNone/>
              <a:tabLst/>
              <a:defRPr sz="2970" b="0" i="0" u="none" strike="noStrike" cap="none" spc="0" baseline="0">
                <a:ln>
                  <a:noFill/>
                </a:ln>
                <a:solidFill>
                  <a:srgbClr val="034FD8"/>
                </a:solidFill>
                <a:uFillTx/>
                <a:latin typeface="Helvetica"/>
                <a:ea typeface="Helvetica"/>
                <a:cs typeface="Helvetica"/>
                <a:sym typeface="Helvetica"/>
              </a:defRPr>
            </a:lvl1pPr>
            <a:lvl2pPr marL="0" marR="0" indent="228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2pPr>
            <a:lvl3pPr marL="0" marR="0" indent="457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3pPr>
            <a:lvl4pPr marL="0" marR="0" indent="685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4pPr>
            <a:lvl5pPr marL="0" marR="0" indent="9144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5pPr>
            <a:lvl6pPr marL="0" marR="0" indent="11430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6pPr>
            <a:lvl7pPr marL="0" marR="0" indent="1371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7pPr>
            <a:lvl8pPr marL="0" marR="0" indent="1600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8pPr>
            <a:lvl9pPr marL="0" marR="0" indent="1828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9pPr>
          </a:lstStyle>
          <a:p>
            <a:pPr algn="ctr" fontAlgn="base"/>
            <a:r>
              <a:rPr lang="zh-CN" altLang="en-US" sz="2000" b="1" dirty="0">
                <a:solidFill>
                  <a:srgbClr val="00B050"/>
                </a:solidFill>
                <a:latin typeface="微软雅黑" panose="020B0503020204020204" pitchFamily="34" charset="-122"/>
                <a:ea typeface="微软雅黑" panose="020B0503020204020204" pitchFamily="34" charset="-122"/>
              </a:rPr>
              <a:t>工作人员扫码确认</a:t>
            </a:r>
          </a:p>
        </p:txBody>
      </p:sp>
      <p:sp>
        <p:nvSpPr>
          <p:cNvPr id="16" name="版式设计">
            <a:extLst>
              <a:ext uri="{FF2B5EF4-FFF2-40B4-BE49-F238E27FC236}">
                <a16:creationId xmlns:a16="http://schemas.microsoft.com/office/drawing/2014/main" id="{5DD2077C-9F1D-496A-8857-91AAEEA0406B}"/>
              </a:ext>
            </a:extLst>
          </p:cNvPr>
          <p:cNvSpPr txBox="1">
            <a:spLocks/>
          </p:cNvSpPr>
          <p:nvPr/>
        </p:nvSpPr>
        <p:spPr>
          <a:xfrm>
            <a:off x="2691732" y="5923377"/>
            <a:ext cx="2258060" cy="30639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b">
            <a:noAutofit/>
          </a:bodyPr>
          <a:lstStyle>
            <a:lvl1pPr marL="0" marR="0" indent="0" algn="l" defTabSz="817244" rtl="0" latinLnBrk="0">
              <a:lnSpc>
                <a:spcPct val="100000"/>
              </a:lnSpc>
              <a:spcBef>
                <a:spcPts val="0"/>
              </a:spcBef>
              <a:spcAft>
                <a:spcPts val="0"/>
              </a:spcAft>
              <a:buClrTx/>
              <a:buSzTx/>
              <a:buFontTx/>
              <a:buNone/>
              <a:tabLst/>
              <a:defRPr sz="2970" b="0" i="0" u="none" strike="noStrike" cap="none" spc="0" baseline="0">
                <a:ln>
                  <a:noFill/>
                </a:ln>
                <a:solidFill>
                  <a:srgbClr val="034FD8"/>
                </a:solidFill>
                <a:uFillTx/>
                <a:latin typeface="Helvetica"/>
                <a:ea typeface="Helvetica"/>
                <a:cs typeface="Helvetica"/>
                <a:sym typeface="Helvetica"/>
              </a:defRPr>
            </a:lvl1pPr>
            <a:lvl2pPr marL="0" marR="0" indent="228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2pPr>
            <a:lvl3pPr marL="0" marR="0" indent="457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3pPr>
            <a:lvl4pPr marL="0" marR="0" indent="685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4pPr>
            <a:lvl5pPr marL="0" marR="0" indent="9144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5pPr>
            <a:lvl6pPr marL="0" marR="0" indent="11430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6pPr>
            <a:lvl7pPr marL="0" marR="0" indent="1371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7pPr>
            <a:lvl8pPr marL="0" marR="0" indent="1600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8pPr>
            <a:lvl9pPr marL="0" marR="0" indent="1828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9pPr>
          </a:lstStyle>
          <a:p>
            <a:pPr algn="ctr" fontAlgn="base"/>
            <a:r>
              <a:rPr lang="zh-CN" altLang="en-US" sz="2000" b="1" dirty="0">
                <a:solidFill>
                  <a:srgbClr val="00B050"/>
                </a:solidFill>
                <a:latin typeface="微软雅黑" panose="020B0503020204020204" pitchFamily="34" charset="-122"/>
                <a:ea typeface="微软雅黑" panose="020B0503020204020204" pitchFamily="34" charset="-122"/>
              </a:rPr>
              <a:t>新生展示校园码</a:t>
            </a:r>
          </a:p>
        </p:txBody>
      </p:sp>
    </p:spTree>
    <p:extLst>
      <p:ext uri="{BB962C8B-B14F-4D97-AF65-F5344CB8AC3E}">
        <p14:creationId xmlns:p14="http://schemas.microsoft.com/office/powerpoint/2010/main" val="35164743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版式设计">
            <a:extLst>
              <a:ext uri="{FF2B5EF4-FFF2-40B4-BE49-F238E27FC236}">
                <a16:creationId xmlns:a16="http://schemas.microsoft.com/office/drawing/2014/main" id="{4350D012-9D10-438B-9FF7-4C37B106316D}"/>
              </a:ext>
            </a:extLst>
          </p:cNvPr>
          <p:cNvSpPr txBox="1">
            <a:spLocks noGrp="1"/>
          </p:cNvSpPr>
          <p:nvPr>
            <p:ph type="title" idx="4294967295"/>
          </p:nvPr>
        </p:nvSpPr>
        <p:spPr>
          <a:xfrm>
            <a:off x="317706" y="706983"/>
            <a:ext cx="5279756" cy="356165"/>
          </a:xfrm>
          <a:prstGeom prst="rect">
            <a:avLst/>
          </a:prstGeom>
        </p:spPr>
        <p:txBody>
          <a:bodyPr>
            <a:noAutofit/>
          </a:bodyPr>
          <a:lstStyle>
            <a:lvl1pPr defTabSz="817244">
              <a:defRPr sz="2970"/>
            </a:lvl1pPr>
          </a:lstStyle>
          <a:p>
            <a:r>
              <a:rPr kumimoji="1" lang="zh-CN" altLang="en-US" sz="2400" b="1" dirty="0">
                <a:solidFill>
                  <a:srgbClr val="0F9860"/>
                </a:solidFill>
                <a:latin typeface="微软雅黑" panose="020B0503020204020204" pitchFamily="34" charset="-122"/>
                <a:ea typeface="微软雅黑" panose="020B0503020204020204" pitchFamily="34" charset="-122"/>
                <a:cs typeface="+mn-cs"/>
              </a:rPr>
              <a:t>新生报到流程</a:t>
            </a:r>
            <a:r>
              <a:rPr kumimoji="1" lang="en-US" altLang="zh-CN" sz="2400" b="1" dirty="0">
                <a:solidFill>
                  <a:srgbClr val="0F9860"/>
                </a:solidFill>
                <a:latin typeface="微软雅黑" panose="020B0503020204020204" pitchFamily="34" charset="-122"/>
                <a:ea typeface="微软雅黑" panose="020B0503020204020204" pitchFamily="34" charset="-122"/>
                <a:cs typeface="+mn-cs"/>
              </a:rPr>
              <a:t>3-</a:t>
            </a:r>
            <a:r>
              <a:rPr kumimoji="1" lang="zh-CN" altLang="en-US" sz="2400" b="1" dirty="0">
                <a:solidFill>
                  <a:srgbClr val="0F9860"/>
                </a:solidFill>
                <a:latin typeface="微软雅黑" panose="020B0503020204020204" pitchFamily="34" charset="-122"/>
                <a:ea typeface="微软雅黑" panose="020B0503020204020204" pitchFamily="34" charset="-122"/>
                <a:cs typeface="+mn-cs"/>
              </a:rPr>
              <a:t>办理后续手续</a:t>
            </a:r>
          </a:p>
        </p:txBody>
      </p:sp>
      <p:sp>
        <p:nvSpPr>
          <p:cNvPr id="2" name="文本框 1">
            <a:extLst>
              <a:ext uri="{FF2B5EF4-FFF2-40B4-BE49-F238E27FC236}">
                <a16:creationId xmlns:a16="http://schemas.microsoft.com/office/drawing/2014/main" id="{D17603D7-5216-4F66-8D8E-6275FE637AB3}"/>
              </a:ext>
            </a:extLst>
          </p:cNvPr>
          <p:cNvSpPr txBox="1"/>
          <p:nvPr/>
        </p:nvSpPr>
        <p:spPr>
          <a:xfrm>
            <a:off x="4255727" y="4122103"/>
            <a:ext cx="51361" cy="3282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5400" tIns="25400" rIns="25400" bIns="25400" numCol="1" spcCol="38100" rtlCol="0" anchor="ctr">
            <a:spAutoFit/>
          </a:bodyPr>
          <a:lstStyle/>
          <a:p>
            <a:pPr algn="ctr" defTabSz="412750" hangingPunct="0"/>
            <a:endParaRPr lang="zh-CN" altLang="en-US" dirty="0">
              <a:solidFill>
                <a:schemeClr val="accent6">
                  <a:hueOff val="10811956"/>
                  <a:satOff val="-58544"/>
                  <a:lumOff val="-9736"/>
                </a:schemeClr>
              </a:solidFill>
              <a:latin typeface="Helvetica"/>
              <a:ea typeface="Helvetica"/>
              <a:cs typeface="Helvetica"/>
              <a:sym typeface="Helvetica"/>
            </a:endParaRPr>
          </a:p>
        </p:txBody>
      </p:sp>
      <p:pic>
        <p:nvPicPr>
          <p:cNvPr id="13" name="图片 12" descr="图片包含 人员, 室内, 餐桌, 妇女&#10;&#10;描述已自动生成">
            <a:extLst>
              <a:ext uri="{FF2B5EF4-FFF2-40B4-BE49-F238E27FC236}">
                <a16:creationId xmlns:a16="http://schemas.microsoft.com/office/drawing/2014/main" id="{4EEB5CAF-A022-44C5-935A-AE09634A5E5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998" r="8696"/>
          <a:stretch/>
        </p:blipFill>
        <p:spPr>
          <a:xfrm>
            <a:off x="1255173" y="2082800"/>
            <a:ext cx="3404823" cy="2692400"/>
          </a:xfrm>
          <a:prstGeom prst="rect">
            <a:avLst/>
          </a:prstGeom>
        </p:spPr>
      </p:pic>
      <p:sp>
        <p:nvSpPr>
          <p:cNvPr id="14" name="版式设计">
            <a:extLst>
              <a:ext uri="{FF2B5EF4-FFF2-40B4-BE49-F238E27FC236}">
                <a16:creationId xmlns:a16="http://schemas.microsoft.com/office/drawing/2014/main" id="{EEDE8492-856D-4952-946F-DF340E9CF7B8}"/>
              </a:ext>
            </a:extLst>
          </p:cNvPr>
          <p:cNvSpPr txBox="1">
            <a:spLocks/>
          </p:cNvSpPr>
          <p:nvPr/>
        </p:nvSpPr>
        <p:spPr>
          <a:xfrm>
            <a:off x="1687156" y="5278771"/>
            <a:ext cx="2258060" cy="30639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b">
            <a:noAutofit/>
          </a:bodyPr>
          <a:lstStyle>
            <a:lvl1pPr marL="0" marR="0" indent="0" algn="l" defTabSz="817244" rtl="0" latinLnBrk="0">
              <a:lnSpc>
                <a:spcPct val="100000"/>
              </a:lnSpc>
              <a:spcBef>
                <a:spcPts val="0"/>
              </a:spcBef>
              <a:spcAft>
                <a:spcPts val="0"/>
              </a:spcAft>
              <a:buClrTx/>
              <a:buSzTx/>
              <a:buFontTx/>
              <a:buNone/>
              <a:tabLst/>
              <a:defRPr sz="2970" b="0" i="0" u="none" strike="noStrike" cap="none" spc="0" baseline="0">
                <a:ln>
                  <a:noFill/>
                </a:ln>
                <a:solidFill>
                  <a:srgbClr val="034FD8"/>
                </a:solidFill>
                <a:uFillTx/>
                <a:latin typeface="Helvetica"/>
                <a:ea typeface="Helvetica"/>
                <a:cs typeface="Helvetica"/>
                <a:sym typeface="Helvetica"/>
              </a:defRPr>
            </a:lvl1pPr>
            <a:lvl2pPr marL="0" marR="0" indent="228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2pPr>
            <a:lvl3pPr marL="0" marR="0" indent="457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3pPr>
            <a:lvl4pPr marL="0" marR="0" indent="685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4pPr>
            <a:lvl5pPr marL="0" marR="0" indent="9144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5pPr>
            <a:lvl6pPr marL="0" marR="0" indent="11430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6pPr>
            <a:lvl7pPr marL="0" marR="0" indent="1371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7pPr>
            <a:lvl8pPr marL="0" marR="0" indent="1600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8pPr>
            <a:lvl9pPr marL="0" marR="0" indent="1828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9pPr>
          </a:lstStyle>
          <a:p>
            <a:pPr algn="ctr" fontAlgn="base"/>
            <a:r>
              <a:rPr lang="zh-CN" altLang="en-US" sz="2000" b="1" dirty="0">
                <a:solidFill>
                  <a:srgbClr val="00B050"/>
                </a:solidFill>
                <a:latin typeface="微软雅黑" panose="020B0503020204020204" pitchFamily="34" charset="-122"/>
                <a:ea typeface="微软雅黑" panose="020B0503020204020204" pitchFamily="34" charset="-122"/>
              </a:rPr>
              <a:t>新生刷校园码</a:t>
            </a:r>
          </a:p>
        </p:txBody>
      </p:sp>
      <p:sp>
        <p:nvSpPr>
          <p:cNvPr id="15" name="箭头: 右 14">
            <a:extLst>
              <a:ext uri="{FF2B5EF4-FFF2-40B4-BE49-F238E27FC236}">
                <a16:creationId xmlns:a16="http://schemas.microsoft.com/office/drawing/2014/main" id="{EB50D755-DD91-449D-8F2A-1DB214319000}"/>
              </a:ext>
            </a:extLst>
          </p:cNvPr>
          <p:cNvSpPr/>
          <p:nvPr/>
        </p:nvSpPr>
        <p:spPr>
          <a:xfrm>
            <a:off x="5567862" y="3240490"/>
            <a:ext cx="1418475" cy="377021"/>
          </a:xfrm>
          <a:prstGeom prst="rightArrow">
            <a:avLst/>
          </a:prstGeom>
          <a:solidFill>
            <a:srgbClr val="0FB05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50" hangingPunct="0"/>
            <a:endParaRPr lang="zh-CN" altLang="en-US" sz="900">
              <a:solidFill>
                <a:srgbClr val="FFFFFF"/>
              </a:solidFill>
              <a:latin typeface="Helvetica Neue Medium"/>
              <a:ea typeface="Helvetica Neue Medium"/>
              <a:cs typeface="Helvetica Neue Medium"/>
              <a:sym typeface="Helvetica Neue Medium"/>
            </a:endParaRPr>
          </a:p>
        </p:txBody>
      </p:sp>
      <p:sp>
        <p:nvSpPr>
          <p:cNvPr id="16" name="版式设计">
            <a:extLst>
              <a:ext uri="{FF2B5EF4-FFF2-40B4-BE49-F238E27FC236}">
                <a16:creationId xmlns:a16="http://schemas.microsoft.com/office/drawing/2014/main" id="{38BD6003-72ED-4FBE-B0A6-791B4AF1C36A}"/>
              </a:ext>
            </a:extLst>
          </p:cNvPr>
          <p:cNvSpPr txBox="1">
            <a:spLocks/>
          </p:cNvSpPr>
          <p:nvPr/>
        </p:nvSpPr>
        <p:spPr>
          <a:xfrm>
            <a:off x="8265126" y="5278770"/>
            <a:ext cx="2258060" cy="30639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b">
            <a:noAutofit/>
          </a:bodyPr>
          <a:lstStyle>
            <a:lvl1pPr marL="0" marR="0" indent="0" algn="l" defTabSz="817244" rtl="0" latinLnBrk="0">
              <a:lnSpc>
                <a:spcPct val="100000"/>
              </a:lnSpc>
              <a:spcBef>
                <a:spcPts val="0"/>
              </a:spcBef>
              <a:spcAft>
                <a:spcPts val="0"/>
              </a:spcAft>
              <a:buClrTx/>
              <a:buSzTx/>
              <a:buFontTx/>
              <a:buNone/>
              <a:tabLst/>
              <a:defRPr sz="2970" b="0" i="0" u="none" strike="noStrike" cap="none" spc="0" baseline="0">
                <a:ln>
                  <a:noFill/>
                </a:ln>
                <a:solidFill>
                  <a:srgbClr val="034FD8"/>
                </a:solidFill>
                <a:uFillTx/>
                <a:latin typeface="Helvetica"/>
                <a:ea typeface="Helvetica"/>
                <a:cs typeface="Helvetica"/>
                <a:sym typeface="Helvetica"/>
              </a:defRPr>
            </a:lvl1pPr>
            <a:lvl2pPr marL="0" marR="0" indent="228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2pPr>
            <a:lvl3pPr marL="0" marR="0" indent="457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3pPr>
            <a:lvl4pPr marL="0" marR="0" indent="685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4pPr>
            <a:lvl5pPr marL="0" marR="0" indent="9144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5pPr>
            <a:lvl6pPr marL="0" marR="0" indent="11430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6pPr>
            <a:lvl7pPr marL="0" marR="0" indent="1371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7pPr>
            <a:lvl8pPr marL="0" marR="0" indent="1600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8pPr>
            <a:lvl9pPr marL="0" marR="0" indent="1828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9pPr>
          </a:lstStyle>
          <a:p>
            <a:pPr algn="ctr" fontAlgn="base"/>
            <a:r>
              <a:rPr lang="zh-CN" altLang="en-US" sz="2000" b="1" dirty="0">
                <a:solidFill>
                  <a:srgbClr val="0FB053"/>
                </a:solidFill>
                <a:latin typeface="微软雅黑" panose="020B0503020204020204" pitchFamily="34" charset="-122"/>
                <a:ea typeface="微软雅黑" panose="020B0503020204020204" pitchFamily="34" charset="-122"/>
              </a:rPr>
              <a:t>办理报到后事项</a:t>
            </a:r>
          </a:p>
        </p:txBody>
      </p:sp>
      <p:sp>
        <p:nvSpPr>
          <p:cNvPr id="17" name="矩形: 圆角 16">
            <a:extLst>
              <a:ext uri="{FF2B5EF4-FFF2-40B4-BE49-F238E27FC236}">
                <a16:creationId xmlns:a16="http://schemas.microsoft.com/office/drawing/2014/main" id="{73471724-745F-499B-8F2E-49DA9DF466AA}"/>
              </a:ext>
            </a:extLst>
          </p:cNvPr>
          <p:cNvSpPr/>
          <p:nvPr/>
        </p:nvSpPr>
        <p:spPr>
          <a:xfrm>
            <a:off x="8104272" y="2082800"/>
            <a:ext cx="2579769" cy="439837"/>
          </a:xfrm>
          <a:prstGeom prst="roundRect">
            <a:avLst/>
          </a:prstGeom>
          <a:solidFill>
            <a:srgbClr val="8573B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nSpc>
                <a:spcPct val="150000"/>
              </a:lnSpc>
            </a:pPr>
            <a:r>
              <a:rPr lang="zh-CN" altLang="en-US" sz="1500" dirty="0">
                <a:solidFill>
                  <a:srgbClr val="FFFFFF"/>
                </a:solidFill>
                <a:latin typeface="微软雅黑" panose="020B0503020204020204" pitchFamily="34" charset="-122"/>
                <a:ea typeface="微软雅黑" panose="020B0503020204020204" pitchFamily="34" charset="-122"/>
                <a:cs typeface="Helvetica Neue Medium"/>
                <a:sym typeface="Helvetica Neue Medium"/>
              </a:rPr>
              <a:t>身体健康检查</a:t>
            </a:r>
            <a:endParaRPr lang="en-US" altLang="zh-CN" sz="1500" dirty="0">
              <a:solidFill>
                <a:srgbClr val="FFFFFF"/>
              </a:solidFill>
              <a:latin typeface="微软雅黑" panose="020B0503020204020204" pitchFamily="34" charset="-122"/>
              <a:ea typeface="微软雅黑" panose="020B0503020204020204" pitchFamily="34" charset="-122"/>
              <a:cs typeface="Helvetica Neue Medium"/>
              <a:sym typeface="Helvetica Neue Medium"/>
            </a:endParaRPr>
          </a:p>
        </p:txBody>
      </p:sp>
      <p:sp>
        <p:nvSpPr>
          <p:cNvPr id="18" name="矩形: 圆角 17">
            <a:extLst>
              <a:ext uri="{FF2B5EF4-FFF2-40B4-BE49-F238E27FC236}">
                <a16:creationId xmlns:a16="http://schemas.microsoft.com/office/drawing/2014/main" id="{6C021F76-9814-45DC-B9B7-14F83B2611E3}"/>
              </a:ext>
            </a:extLst>
          </p:cNvPr>
          <p:cNvSpPr/>
          <p:nvPr/>
        </p:nvSpPr>
        <p:spPr>
          <a:xfrm>
            <a:off x="8104272" y="2696410"/>
            <a:ext cx="2579769" cy="439837"/>
          </a:xfrm>
          <a:prstGeom prst="roundRect">
            <a:avLst/>
          </a:prstGeom>
          <a:solidFill>
            <a:srgbClr val="FB7038"/>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nSpc>
                <a:spcPct val="150000"/>
              </a:lnSpc>
            </a:pPr>
            <a:r>
              <a:rPr lang="zh-CN" altLang="en-US" sz="1500" dirty="0">
                <a:solidFill>
                  <a:srgbClr val="FFFFFF"/>
                </a:solidFill>
                <a:latin typeface="微软雅黑" panose="020B0503020204020204" pitchFamily="34" charset="-122"/>
                <a:ea typeface="微软雅黑" panose="020B0503020204020204" pitchFamily="34" charset="-122"/>
                <a:sym typeface="Helvetica Neue Medium"/>
              </a:rPr>
              <a:t>组织关系收取</a:t>
            </a:r>
            <a:endParaRPr lang="en-US" altLang="zh-CN" sz="1500" dirty="0">
              <a:solidFill>
                <a:srgbClr val="FFFFFF"/>
              </a:solidFill>
              <a:latin typeface="微软雅黑" panose="020B0503020204020204" pitchFamily="34" charset="-122"/>
              <a:ea typeface="微软雅黑" panose="020B0503020204020204" pitchFamily="34" charset="-122"/>
              <a:sym typeface="Helvetica Neue Medium"/>
            </a:endParaRPr>
          </a:p>
        </p:txBody>
      </p:sp>
      <p:sp>
        <p:nvSpPr>
          <p:cNvPr id="19" name="矩形: 圆角 18">
            <a:extLst>
              <a:ext uri="{FF2B5EF4-FFF2-40B4-BE49-F238E27FC236}">
                <a16:creationId xmlns:a16="http://schemas.microsoft.com/office/drawing/2014/main" id="{CB7947E3-9338-48B1-A288-3D032D94E886}"/>
              </a:ext>
            </a:extLst>
          </p:cNvPr>
          <p:cNvSpPr/>
          <p:nvPr/>
        </p:nvSpPr>
        <p:spPr>
          <a:xfrm>
            <a:off x="8104272" y="3312591"/>
            <a:ext cx="2579769" cy="439837"/>
          </a:xfrm>
          <a:prstGeom prst="roundRect">
            <a:avLst/>
          </a:prstGeom>
          <a:solidFill>
            <a:srgbClr val="FE6D5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nSpc>
                <a:spcPct val="150000"/>
              </a:lnSpc>
            </a:pPr>
            <a:r>
              <a:rPr lang="zh-CN" altLang="en-US" sz="1500" dirty="0">
                <a:solidFill>
                  <a:srgbClr val="FFFFFF"/>
                </a:solidFill>
                <a:latin typeface="微软雅黑" panose="020B0503020204020204" pitchFamily="34" charset="-122"/>
                <a:ea typeface="微软雅黑" panose="020B0503020204020204" pitchFamily="34" charset="-122"/>
                <a:sym typeface="Helvetica Neue Medium"/>
              </a:rPr>
              <a:t>户口迁移</a:t>
            </a:r>
            <a:endParaRPr lang="en-US" altLang="zh-CN" sz="1500" dirty="0">
              <a:solidFill>
                <a:srgbClr val="FFFFFF"/>
              </a:solidFill>
              <a:latin typeface="微软雅黑" panose="020B0503020204020204" pitchFamily="34" charset="-122"/>
              <a:ea typeface="微软雅黑" panose="020B0503020204020204" pitchFamily="34" charset="-122"/>
              <a:sym typeface="Helvetica Neue Medium"/>
            </a:endParaRPr>
          </a:p>
        </p:txBody>
      </p:sp>
      <p:sp>
        <p:nvSpPr>
          <p:cNvPr id="20" name="矩形: 圆角 19">
            <a:extLst>
              <a:ext uri="{FF2B5EF4-FFF2-40B4-BE49-F238E27FC236}">
                <a16:creationId xmlns:a16="http://schemas.microsoft.com/office/drawing/2014/main" id="{94A9CC26-56D5-4D2F-864B-4F5AF22A9040}"/>
              </a:ext>
            </a:extLst>
          </p:cNvPr>
          <p:cNvSpPr/>
          <p:nvPr/>
        </p:nvSpPr>
        <p:spPr>
          <a:xfrm>
            <a:off x="8104272" y="3917702"/>
            <a:ext cx="2579769" cy="439837"/>
          </a:xfrm>
          <a:prstGeom prst="roundRect">
            <a:avLst/>
          </a:prstGeom>
          <a:solidFill>
            <a:srgbClr val="4EC49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nSpc>
                <a:spcPct val="150000"/>
              </a:lnSpc>
            </a:pPr>
            <a:r>
              <a:rPr lang="zh-CN" altLang="en-US" sz="1500" dirty="0">
                <a:solidFill>
                  <a:srgbClr val="FFFFFF"/>
                </a:solidFill>
                <a:latin typeface="微软雅黑" panose="020B0503020204020204" pitchFamily="34" charset="-122"/>
                <a:ea typeface="微软雅黑" panose="020B0503020204020204" pitchFamily="34" charset="-122"/>
                <a:sym typeface="Helvetica Neue Medium"/>
              </a:rPr>
              <a:t>医保办理</a:t>
            </a:r>
            <a:endParaRPr lang="en-US" altLang="zh-CN" sz="1500" dirty="0">
              <a:solidFill>
                <a:srgbClr val="FFFFFF"/>
              </a:solidFill>
              <a:latin typeface="微软雅黑" panose="020B0503020204020204" pitchFamily="34" charset="-122"/>
              <a:ea typeface="微软雅黑" panose="020B0503020204020204" pitchFamily="34" charset="-122"/>
              <a:sym typeface="Helvetica Neue Medium"/>
            </a:endParaRPr>
          </a:p>
        </p:txBody>
      </p:sp>
      <p:sp>
        <p:nvSpPr>
          <p:cNvPr id="21" name="矩形: 圆角 20">
            <a:extLst>
              <a:ext uri="{FF2B5EF4-FFF2-40B4-BE49-F238E27FC236}">
                <a16:creationId xmlns:a16="http://schemas.microsoft.com/office/drawing/2014/main" id="{E5CA2928-0373-4A0C-96EB-3C02A905B334}"/>
              </a:ext>
            </a:extLst>
          </p:cNvPr>
          <p:cNvSpPr/>
          <p:nvPr/>
        </p:nvSpPr>
        <p:spPr>
          <a:xfrm>
            <a:off x="8104272" y="4541790"/>
            <a:ext cx="2579769" cy="439837"/>
          </a:xfrm>
          <a:prstGeom prst="roundRect">
            <a:avLst/>
          </a:prstGeom>
          <a:solidFill>
            <a:srgbClr val="0FB05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nSpc>
                <a:spcPct val="150000"/>
              </a:lnSpc>
            </a:pPr>
            <a:r>
              <a:rPr lang="en-US" altLang="zh-CN" sz="1500" dirty="0">
                <a:solidFill>
                  <a:srgbClr val="FFFFFF"/>
                </a:solidFill>
                <a:latin typeface="微软雅黑" panose="020B0503020204020204" pitchFamily="34" charset="-122"/>
                <a:ea typeface="微软雅黑" panose="020B0503020204020204" pitchFamily="34" charset="-122"/>
                <a:sym typeface="Helvetica Neue Medium"/>
              </a:rPr>
              <a:t>……</a:t>
            </a:r>
          </a:p>
        </p:txBody>
      </p:sp>
      <p:sp>
        <p:nvSpPr>
          <p:cNvPr id="23" name="版式设计">
            <a:extLst>
              <a:ext uri="{FF2B5EF4-FFF2-40B4-BE49-F238E27FC236}">
                <a16:creationId xmlns:a16="http://schemas.microsoft.com/office/drawing/2014/main" id="{D9D8CC82-DAE6-4B92-90E7-4FCF6B10BD0D}"/>
              </a:ext>
            </a:extLst>
          </p:cNvPr>
          <p:cNvSpPr txBox="1">
            <a:spLocks/>
          </p:cNvSpPr>
          <p:nvPr/>
        </p:nvSpPr>
        <p:spPr>
          <a:xfrm>
            <a:off x="5115985" y="3635895"/>
            <a:ext cx="2258060" cy="30639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b">
            <a:noAutofit/>
          </a:bodyPr>
          <a:lstStyle>
            <a:lvl1pPr marL="0" marR="0" indent="0" algn="l" defTabSz="817244" rtl="0" latinLnBrk="0">
              <a:lnSpc>
                <a:spcPct val="100000"/>
              </a:lnSpc>
              <a:spcBef>
                <a:spcPts val="0"/>
              </a:spcBef>
              <a:spcAft>
                <a:spcPts val="0"/>
              </a:spcAft>
              <a:buClrTx/>
              <a:buSzTx/>
              <a:buFontTx/>
              <a:buNone/>
              <a:tabLst/>
              <a:defRPr sz="2970" b="0" i="0" u="none" strike="noStrike" cap="none" spc="0" baseline="0">
                <a:ln>
                  <a:noFill/>
                </a:ln>
                <a:solidFill>
                  <a:srgbClr val="034FD8"/>
                </a:solidFill>
                <a:uFillTx/>
                <a:latin typeface="Helvetica"/>
                <a:ea typeface="Helvetica"/>
                <a:cs typeface="Helvetica"/>
                <a:sym typeface="Helvetica"/>
              </a:defRPr>
            </a:lvl1pPr>
            <a:lvl2pPr marL="0" marR="0" indent="228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2pPr>
            <a:lvl3pPr marL="0" marR="0" indent="457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3pPr>
            <a:lvl4pPr marL="0" marR="0" indent="685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4pPr>
            <a:lvl5pPr marL="0" marR="0" indent="9144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5pPr>
            <a:lvl6pPr marL="0" marR="0" indent="11430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6pPr>
            <a:lvl7pPr marL="0" marR="0" indent="1371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7pPr>
            <a:lvl8pPr marL="0" marR="0" indent="1600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8pPr>
            <a:lvl9pPr marL="0" marR="0" indent="1828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9pPr>
          </a:lstStyle>
          <a:p>
            <a:pPr algn="ctr" fontAlgn="base"/>
            <a:r>
              <a:rPr lang="zh-CN" altLang="en-US" sz="2000" b="1" dirty="0">
                <a:solidFill>
                  <a:schemeClr val="bg1">
                    <a:lumMod val="65000"/>
                  </a:schemeClr>
                </a:solidFill>
                <a:latin typeface="微软雅黑" panose="020B0503020204020204" pitchFamily="34" charset="-122"/>
                <a:ea typeface="微软雅黑" panose="020B0503020204020204" pitchFamily="34" charset="-122"/>
              </a:rPr>
              <a:t>认证身份</a:t>
            </a:r>
          </a:p>
        </p:txBody>
      </p:sp>
    </p:spTree>
    <p:extLst>
      <p:ext uri="{BB962C8B-B14F-4D97-AF65-F5344CB8AC3E}">
        <p14:creationId xmlns:p14="http://schemas.microsoft.com/office/powerpoint/2010/main" val="12934973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版式设计">
            <a:extLst>
              <a:ext uri="{FF2B5EF4-FFF2-40B4-BE49-F238E27FC236}">
                <a16:creationId xmlns:a16="http://schemas.microsoft.com/office/drawing/2014/main" id="{4350D012-9D10-438B-9FF7-4C37B106316D}"/>
              </a:ext>
            </a:extLst>
          </p:cNvPr>
          <p:cNvSpPr txBox="1">
            <a:spLocks noGrp="1"/>
          </p:cNvSpPr>
          <p:nvPr>
            <p:ph type="title" idx="4294967295"/>
          </p:nvPr>
        </p:nvSpPr>
        <p:spPr>
          <a:xfrm>
            <a:off x="232473" y="613871"/>
            <a:ext cx="7294535" cy="481447"/>
          </a:xfrm>
          <a:prstGeom prst="rect">
            <a:avLst/>
          </a:prstGeom>
        </p:spPr>
        <p:txBody>
          <a:bodyPr vert="horz" lIns="91440" tIns="45720" rIns="91440" bIns="45720" rtlCol="0" anchor="ctr">
            <a:noAutofit/>
          </a:bodyPr>
          <a:lstStyle/>
          <a:p>
            <a:pPr defTabSz="817244"/>
            <a:r>
              <a:rPr kumimoji="1" lang="zh-CN" altLang="en-US" sz="2400" b="1" dirty="0">
                <a:solidFill>
                  <a:srgbClr val="0F9860"/>
                </a:solidFill>
                <a:latin typeface="微软雅黑" panose="020B0503020204020204" pitchFamily="34" charset="-122"/>
                <a:ea typeface="微软雅黑" panose="020B0503020204020204" pitchFamily="34" charset="-122"/>
                <a:cs typeface="+mn-cs"/>
              </a:rPr>
              <a:t>管理后台介绍</a:t>
            </a:r>
            <a:r>
              <a:rPr kumimoji="1" lang="en-US" altLang="zh-CN" sz="2400" b="1" dirty="0">
                <a:solidFill>
                  <a:srgbClr val="0F9860"/>
                </a:solidFill>
                <a:latin typeface="微软雅黑" panose="020B0503020204020204" pitchFamily="34" charset="-122"/>
                <a:ea typeface="微软雅黑" panose="020B0503020204020204" pitchFamily="34" charset="-122"/>
                <a:cs typeface="+mn-cs"/>
              </a:rPr>
              <a:t>-</a:t>
            </a:r>
            <a:r>
              <a:rPr kumimoji="1" lang="zh-CN" altLang="en-US" sz="2400" b="1" dirty="0">
                <a:solidFill>
                  <a:srgbClr val="0F9860"/>
                </a:solidFill>
                <a:latin typeface="微软雅黑" panose="020B0503020204020204" pitchFamily="34" charset="-122"/>
                <a:ea typeface="微软雅黑" panose="020B0503020204020204" pitchFamily="34" charset="-122"/>
                <a:cs typeface="+mn-cs"/>
              </a:rPr>
              <a:t>迎新模块内容灵活配置</a:t>
            </a:r>
          </a:p>
        </p:txBody>
      </p:sp>
      <p:sp>
        <p:nvSpPr>
          <p:cNvPr id="2" name="文本框 1">
            <a:extLst>
              <a:ext uri="{FF2B5EF4-FFF2-40B4-BE49-F238E27FC236}">
                <a16:creationId xmlns:a16="http://schemas.microsoft.com/office/drawing/2014/main" id="{D17603D7-5216-4F66-8D8E-6275FE637AB3}"/>
              </a:ext>
            </a:extLst>
          </p:cNvPr>
          <p:cNvSpPr txBox="1"/>
          <p:nvPr/>
        </p:nvSpPr>
        <p:spPr>
          <a:xfrm>
            <a:off x="4255727" y="4122103"/>
            <a:ext cx="51361" cy="3282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5400" tIns="25400" rIns="25400" bIns="25400" numCol="1" spcCol="38100" rtlCol="0" anchor="ctr">
            <a:spAutoFit/>
          </a:bodyPr>
          <a:lstStyle/>
          <a:p>
            <a:pPr algn="ctr" defTabSz="412750" hangingPunct="0"/>
            <a:endParaRPr lang="zh-CN" altLang="en-US" dirty="0">
              <a:solidFill>
                <a:schemeClr val="accent6">
                  <a:hueOff val="10811956"/>
                  <a:satOff val="-58544"/>
                  <a:lumOff val="-9736"/>
                </a:schemeClr>
              </a:solidFill>
              <a:latin typeface="Helvetica"/>
              <a:ea typeface="Helvetica"/>
              <a:cs typeface="Helvetica"/>
              <a:sym typeface="Helvetica"/>
            </a:endParaRPr>
          </a:p>
        </p:txBody>
      </p:sp>
      <p:pic>
        <p:nvPicPr>
          <p:cNvPr id="8" name="图片 7">
            <a:extLst>
              <a:ext uri="{FF2B5EF4-FFF2-40B4-BE49-F238E27FC236}">
                <a16:creationId xmlns:a16="http://schemas.microsoft.com/office/drawing/2014/main" id="{4BE354D8-F4A9-4FB1-A1E4-156173954C7B}"/>
              </a:ext>
            </a:extLst>
          </p:cNvPr>
          <p:cNvPicPr>
            <a:picLocks noChangeAspect="1"/>
          </p:cNvPicPr>
          <p:nvPr/>
        </p:nvPicPr>
        <p:blipFill>
          <a:blip r:embed="rId2"/>
          <a:stretch>
            <a:fillRect/>
          </a:stretch>
        </p:blipFill>
        <p:spPr>
          <a:xfrm>
            <a:off x="1829559" y="1510694"/>
            <a:ext cx="3683092" cy="1763011"/>
          </a:xfrm>
          <a:prstGeom prst="roundRect">
            <a:avLst>
              <a:gd name="adj" fmla="val 5439"/>
            </a:avLst>
          </a:prstGeom>
          <a:ln>
            <a:solidFill>
              <a:schemeClr val="bg1">
                <a:lumMod val="85000"/>
              </a:schemeClr>
            </a:solidFill>
          </a:ln>
        </p:spPr>
      </p:pic>
      <p:pic>
        <p:nvPicPr>
          <p:cNvPr id="11" name="图片 10">
            <a:extLst>
              <a:ext uri="{FF2B5EF4-FFF2-40B4-BE49-F238E27FC236}">
                <a16:creationId xmlns:a16="http://schemas.microsoft.com/office/drawing/2014/main" id="{D4DBFEF5-34F8-45DA-B11C-54AC14C47C07}"/>
              </a:ext>
            </a:extLst>
          </p:cNvPr>
          <p:cNvPicPr>
            <a:picLocks noChangeAspect="1"/>
          </p:cNvPicPr>
          <p:nvPr/>
        </p:nvPicPr>
        <p:blipFill>
          <a:blip r:embed="rId3"/>
          <a:stretch>
            <a:fillRect/>
          </a:stretch>
        </p:blipFill>
        <p:spPr>
          <a:xfrm>
            <a:off x="6527142" y="1510694"/>
            <a:ext cx="3683093" cy="1763011"/>
          </a:xfrm>
          <a:prstGeom prst="roundRect">
            <a:avLst>
              <a:gd name="adj" fmla="val 5439"/>
            </a:avLst>
          </a:prstGeom>
          <a:ln>
            <a:solidFill>
              <a:schemeClr val="bg1">
                <a:lumMod val="85000"/>
              </a:schemeClr>
            </a:solidFill>
          </a:ln>
        </p:spPr>
      </p:pic>
      <p:pic>
        <p:nvPicPr>
          <p:cNvPr id="12" name="图片 11">
            <a:extLst>
              <a:ext uri="{FF2B5EF4-FFF2-40B4-BE49-F238E27FC236}">
                <a16:creationId xmlns:a16="http://schemas.microsoft.com/office/drawing/2014/main" id="{1BEB7688-96AF-4118-B5F1-2F8C18446BF7}"/>
              </a:ext>
            </a:extLst>
          </p:cNvPr>
          <p:cNvPicPr>
            <a:picLocks noChangeAspect="1"/>
          </p:cNvPicPr>
          <p:nvPr/>
        </p:nvPicPr>
        <p:blipFill>
          <a:blip r:embed="rId4"/>
          <a:stretch>
            <a:fillRect/>
          </a:stretch>
        </p:blipFill>
        <p:spPr>
          <a:xfrm>
            <a:off x="1829559" y="4130615"/>
            <a:ext cx="3683092" cy="1763011"/>
          </a:xfrm>
          <a:prstGeom prst="roundRect">
            <a:avLst>
              <a:gd name="adj" fmla="val 5439"/>
            </a:avLst>
          </a:prstGeom>
          <a:ln>
            <a:solidFill>
              <a:schemeClr val="bg1">
                <a:lumMod val="85000"/>
              </a:schemeClr>
            </a:solidFill>
          </a:ln>
        </p:spPr>
      </p:pic>
      <p:pic>
        <p:nvPicPr>
          <p:cNvPr id="3" name="图片 2">
            <a:extLst>
              <a:ext uri="{FF2B5EF4-FFF2-40B4-BE49-F238E27FC236}">
                <a16:creationId xmlns:a16="http://schemas.microsoft.com/office/drawing/2014/main" id="{DAF81340-4B1C-4A62-9379-9A9500D0DEB9}"/>
              </a:ext>
            </a:extLst>
          </p:cNvPr>
          <p:cNvPicPr>
            <a:picLocks noChangeAspect="1"/>
          </p:cNvPicPr>
          <p:nvPr/>
        </p:nvPicPr>
        <p:blipFill>
          <a:blip r:embed="rId5"/>
          <a:stretch>
            <a:fillRect/>
          </a:stretch>
        </p:blipFill>
        <p:spPr>
          <a:xfrm>
            <a:off x="6527142" y="4130614"/>
            <a:ext cx="3683093" cy="1763011"/>
          </a:xfrm>
          <a:prstGeom prst="roundRect">
            <a:avLst>
              <a:gd name="adj" fmla="val 5439"/>
            </a:avLst>
          </a:prstGeom>
          <a:ln>
            <a:solidFill>
              <a:schemeClr val="bg1">
                <a:lumMod val="85000"/>
              </a:schemeClr>
            </a:solidFill>
          </a:ln>
        </p:spPr>
      </p:pic>
      <p:sp>
        <p:nvSpPr>
          <p:cNvPr id="13" name="版式设计">
            <a:extLst>
              <a:ext uri="{FF2B5EF4-FFF2-40B4-BE49-F238E27FC236}">
                <a16:creationId xmlns:a16="http://schemas.microsoft.com/office/drawing/2014/main" id="{60A74C3E-B8CE-4E3E-A245-60B7B88159BA}"/>
              </a:ext>
            </a:extLst>
          </p:cNvPr>
          <p:cNvSpPr txBox="1">
            <a:spLocks/>
          </p:cNvSpPr>
          <p:nvPr/>
        </p:nvSpPr>
        <p:spPr>
          <a:xfrm>
            <a:off x="2402810" y="3496664"/>
            <a:ext cx="2258060" cy="30639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b">
            <a:noAutofit/>
          </a:bodyPr>
          <a:lstStyle>
            <a:lvl1pPr marL="0" marR="0" indent="0" algn="l" defTabSz="817244" rtl="0" latinLnBrk="0">
              <a:lnSpc>
                <a:spcPct val="100000"/>
              </a:lnSpc>
              <a:spcBef>
                <a:spcPts val="0"/>
              </a:spcBef>
              <a:spcAft>
                <a:spcPts val="0"/>
              </a:spcAft>
              <a:buClrTx/>
              <a:buSzTx/>
              <a:buFontTx/>
              <a:buNone/>
              <a:tabLst/>
              <a:defRPr sz="2970" b="0" i="0" u="none" strike="noStrike" cap="none" spc="0" baseline="0">
                <a:ln>
                  <a:noFill/>
                </a:ln>
                <a:solidFill>
                  <a:srgbClr val="034FD8"/>
                </a:solidFill>
                <a:uFillTx/>
                <a:latin typeface="Helvetica"/>
                <a:ea typeface="Helvetica"/>
                <a:cs typeface="Helvetica"/>
                <a:sym typeface="Helvetica"/>
              </a:defRPr>
            </a:lvl1pPr>
            <a:lvl2pPr marL="0" marR="0" indent="228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2pPr>
            <a:lvl3pPr marL="0" marR="0" indent="457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3pPr>
            <a:lvl4pPr marL="0" marR="0" indent="685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4pPr>
            <a:lvl5pPr marL="0" marR="0" indent="9144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5pPr>
            <a:lvl6pPr marL="0" marR="0" indent="11430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6pPr>
            <a:lvl7pPr marL="0" marR="0" indent="1371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7pPr>
            <a:lvl8pPr marL="0" marR="0" indent="1600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8pPr>
            <a:lvl9pPr marL="0" marR="0" indent="1828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9pPr>
          </a:lstStyle>
          <a:p>
            <a:pPr algn="ctr" fontAlgn="base"/>
            <a:r>
              <a:rPr lang="zh-CN" altLang="en-US" sz="2000" b="1" dirty="0">
                <a:solidFill>
                  <a:srgbClr val="00B050"/>
                </a:solidFill>
                <a:latin typeface="微软雅黑" panose="020B0503020204020204" pitchFamily="34" charset="-122"/>
                <a:ea typeface="微软雅黑" panose="020B0503020204020204" pitchFamily="34" charset="-122"/>
              </a:rPr>
              <a:t>自助导入新生名单</a:t>
            </a:r>
          </a:p>
        </p:txBody>
      </p:sp>
      <p:sp>
        <p:nvSpPr>
          <p:cNvPr id="14" name="版式设计">
            <a:extLst>
              <a:ext uri="{FF2B5EF4-FFF2-40B4-BE49-F238E27FC236}">
                <a16:creationId xmlns:a16="http://schemas.microsoft.com/office/drawing/2014/main" id="{E477CED5-D0B9-410B-B391-8BD5A5A704DA}"/>
              </a:ext>
            </a:extLst>
          </p:cNvPr>
          <p:cNvSpPr txBox="1">
            <a:spLocks/>
          </p:cNvSpPr>
          <p:nvPr/>
        </p:nvSpPr>
        <p:spPr>
          <a:xfrm>
            <a:off x="7239658" y="3497398"/>
            <a:ext cx="2258060" cy="30639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b">
            <a:noAutofit/>
          </a:bodyPr>
          <a:lstStyle>
            <a:lvl1pPr marL="0" marR="0" indent="0" algn="l" defTabSz="817244" rtl="0" latinLnBrk="0">
              <a:lnSpc>
                <a:spcPct val="100000"/>
              </a:lnSpc>
              <a:spcBef>
                <a:spcPts val="0"/>
              </a:spcBef>
              <a:spcAft>
                <a:spcPts val="0"/>
              </a:spcAft>
              <a:buClrTx/>
              <a:buSzTx/>
              <a:buFontTx/>
              <a:buNone/>
              <a:tabLst/>
              <a:defRPr sz="2970" b="0" i="0" u="none" strike="noStrike" cap="none" spc="0" baseline="0">
                <a:ln>
                  <a:noFill/>
                </a:ln>
                <a:solidFill>
                  <a:srgbClr val="034FD8"/>
                </a:solidFill>
                <a:uFillTx/>
                <a:latin typeface="Helvetica"/>
                <a:ea typeface="Helvetica"/>
                <a:cs typeface="Helvetica"/>
                <a:sym typeface="Helvetica"/>
              </a:defRPr>
            </a:lvl1pPr>
            <a:lvl2pPr marL="0" marR="0" indent="228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2pPr>
            <a:lvl3pPr marL="0" marR="0" indent="457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3pPr>
            <a:lvl4pPr marL="0" marR="0" indent="685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4pPr>
            <a:lvl5pPr marL="0" marR="0" indent="9144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5pPr>
            <a:lvl6pPr marL="0" marR="0" indent="11430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6pPr>
            <a:lvl7pPr marL="0" marR="0" indent="1371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7pPr>
            <a:lvl8pPr marL="0" marR="0" indent="1600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8pPr>
            <a:lvl9pPr marL="0" marR="0" indent="1828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9pPr>
          </a:lstStyle>
          <a:p>
            <a:pPr algn="ctr" fontAlgn="base"/>
            <a:r>
              <a:rPr lang="zh-CN" altLang="en-US" sz="2000" b="1" dirty="0">
                <a:solidFill>
                  <a:srgbClr val="00B050"/>
                </a:solidFill>
                <a:latin typeface="微软雅黑" panose="020B0503020204020204" pitchFamily="34" charset="-122"/>
                <a:ea typeface="微软雅黑" panose="020B0503020204020204" pitchFamily="34" charset="-122"/>
              </a:rPr>
              <a:t>自定义新生指南</a:t>
            </a:r>
          </a:p>
        </p:txBody>
      </p:sp>
      <p:sp>
        <p:nvSpPr>
          <p:cNvPr id="15" name="版式设计">
            <a:extLst>
              <a:ext uri="{FF2B5EF4-FFF2-40B4-BE49-F238E27FC236}">
                <a16:creationId xmlns:a16="http://schemas.microsoft.com/office/drawing/2014/main" id="{C4F4DF8B-370C-4EC2-B628-93573D1049D4}"/>
              </a:ext>
            </a:extLst>
          </p:cNvPr>
          <p:cNvSpPr txBox="1">
            <a:spLocks/>
          </p:cNvSpPr>
          <p:nvPr/>
        </p:nvSpPr>
        <p:spPr>
          <a:xfrm>
            <a:off x="2402810" y="6092841"/>
            <a:ext cx="2258060" cy="30639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b">
            <a:noAutofit/>
          </a:bodyPr>
          <a:lstStyle>
            <a:lvl1pPr marL="0" marR="0" indent="0" algn="l" defTabSz="817244" rtl="0" latinLnBrk="0">
              <a:lnSpc>
                <a:spcPct val="100000"/>
              </a:lnSpc>
              <a:spcBef>
                <a:spcPts val="0"/>
              </a:spcBef>
              <a:spcAft>
                <a:spcPts val="0"/>
              </a:spcAft>
              <a:buClrTx/>
              <a:buSzTx/>
              <a:buFontTx/>
              <a:buNone/>
              <a:tabLst/>
              <a:defRPr sz="2970" b="0" i="0" u="none" strike="noStrike" cap="none" spc="0" baseline="0">
                <a:ln>
                  <a:noFill/>
                </a:ln>
                <a:solidFill>
                  <a:srgbClr val="034FD8"/>
                </a:solidFill>
                <a:uFillTx/>
                <a:latin typeface="Helvetica"/>
                <a:ea typeface="Helvetica"/>
                <a:cs typeface="Helvetica"/>
                <a:sym typeface="Helvetica"/>
              </a:defRPr>
            </a:lvl1pPr>
            <a:lvl2pPr marL="0" marR="0" indent="228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2pPr>
            <a:lvl3pPr marL="0" marR="0" indent="457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3pPr>
            <a:lvl4pPr marL="0" marR="0" indent="685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4pPr>
            <a:lvl5pPr marL="0" marR="0" indent="9144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5pPr>
            <a:lvl6pPr marL="0" marR="0" indent="11430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6pPr>
            <a:lvl7pPr marL="0" marR="0" indent="1371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7pPr>
            <a:lvl8pPr marL="0" marR="0" indent="1600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8pPr>
            <a:lvl9pPr marL="0" marR="0" indent="1828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9pPr>
          </a:lstStyle>
          <a:p>
            <a:pPr algn="ctr" fontAlgn="base"/>
            <a:r>
              <a:rPr lang="zh-CN" altLang="en-US" sz="2000" b="1" dirty="0">
                <a:solidFill>
                  <a:srgbClr val="00B050"/>
                </a:solidFill>
                <a:latin typeface="微软雅黑" panose="020B0503020204020204" pitchFamily="34" charset="-122"/>
                <a:ea typeface="微软雅黑" panose="020B0503020204020204" pitchFamily="34" charset="-122"/>
              </a:rPr>
              <a:t>自定义录入资料</a:t>
            </a:r>
          </a:p>
        </p:txBody>
      </p:sp>
      <p:sp>
        <p:nvSpPr>
          <p:cNvPr id="16" name="版式设计">
            <a:extLst>
              <a:ext uri="{FF2B5EF4-FFF2-40B4-BE49-F238E27FC236}">
                <a16:creationId xmlns:a16="http://schemas.microsoft.com/office/drawing/2014/main" id="{8A592655-476D-4AA0-8C65-7E98A72E5205}"/>
              </a:ext>
            </a:extLst>
          </p:cNvPr>
          <p:cNvSpPr txBox="1">
            <a:spLocks/>
          </p:cNvSpPr>
          <p:nvPr/>
        </p:nvSpPr>
        <p:spPr>
          <a:xfrm>
            <a:off x="7239658" y="6092841"/>
            <a:ext cx="2258060" cy="30639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b">
            <a:noAutofit/>
          </a:bodyPr>
          <a:lstStyle>
            <a:lvl1pPr marL="0" marR="0" indent="0" algn="l" defTabSz="817244" rtl="0" latinLnBrk="0">
              <a:lnSpc>
                <a:spcPct val="100000"/>
              </a:lnSpc>
              <a:spcBef>
                <a:spcPts val="0"/>
              </a:spcBef>
              <a:spcAft>
                <a:spcPts val="0"/>
              </a:spcAft>
              <a:buClrTx/>
              <a:buSzTx/>
              <a:buFontTx/>
              <a:buNone/>
              <a:tabLst/>
              <a:defRPr sz="2970" b="0" i="0" u="none" strike="noStrike" cap="none" spc="0" baseline="0">
                <a:ln>
                  <a:noFill/>
                </a:ln>
                <a:solidFill>
                  <a:srgbClr val="034FD8"/>
                </a:solidFill>
                <a:uFillTx/>
                <a:latin typeface="Helvetica"/>
                <a:ea typeface="Helvetica"/>
                <a:cs typeface="Helvetica"/>
                <a:sym typeface="Helvetica"/>
              </a:defRPr>
            </a:lvl1pPr>
            <a:lvl2pPr marL="0" marR="0" indent="228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2pPr>
            <a:lvl3pPr marL="0" marR="0" indent="457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3pPr>
            <a:lvl4pPr marL="0" marR="0" indent="685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4pPr>
            <a:lvl5pPr marL="0" marR="0" indent="9144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5pPr>
            <a:lvl6pPr marL="0" marR="0" indent="11430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6pPr>
            <a:lvl7pPr marL="0" marR="0" indent="1371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7pPr>
            <a:lvl8pPr marL="0" marR="0" indent="1600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8pPr>
            <a:lvl9pPr marL="0" marR="0" indent="1828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9pPr>
          </a:lstStyle>
          <a:p>
            <a:pPr algn="ctr" fontAlgn="base"/>
            <a:r>
              <a:rPr lang="zh-CN" altLang="en-US" sz="2000" b="1" dirty="0">
                <a:solidFill>
                  <a:srgbClr val="00B050"/>
                </a:solidFill>
                <a:latin typeface="微软雅黑" panose="020B0503020204020204" pitchFamily="34" charset="-122"/>
                <a:ea typeface="微软雅黑" panose="020B0503020204020204" pitchFamily="34" charset="-122"/>
              </a:rPr>
              <a:t>自主创建缴费项目</a:t>
            </a:r>
          </a:p>
        </p:txBody>
      </p:sp>
    </p:spTree>
    <p:extLst>
      <p:ext uri="{BB962C8B-B14F-4D97-AF65-F5344CB8AC3E}">
        <p14:creationId xmlns:p14="http://schemas.microsoft.com/office/powerpoint/2010/main" val="3986305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版式设计">
            <a:extLst>
              <a:ext uri="{FF2B5EF4-FFF2-40B4-BE49-F238E27FC236}">
                <a16:creationId xmlns:a16="http://schemas.microsoft.com/office/drawing/2014/main" id="{4350D012-9D10-438B-9FF7-4C37B106316D}"/>
              </a:ext>
            </a:extLst>
          </p:cNvPr>
          <p:cNvSpPr txBox="1">
            <a:spLocks noGrp="1"/>
          </p:cNvSpPr>
          <p:nvPr>
            <p:ph type="title" idx="4294967295"/>
          </p:nvPr>
        </p:nvSpPr>
        <p:spPr>
          <a:xfrm>
            <a:off x="237641" y="590072"/>
            <a:ext cx="8307092" cy="593805"/>
          </a:xfrm>
          <a:prstGeom prst="rect">
            <a:avLst/>
          </a:prstGeom>
        </p:spPr>
        <p:txBody>
          <a:bodyPr vert="horz" lIns="91440" tIns="45720" rIns="91440" bIns="45720" rtlCol="0" anchor="ctr">
            <a:noAutofit/>
          </a:bodyPr>
          <a:lstStyle/>
          <a:p>
            <a:pPr defTabSz="817244"/>
            <a:r>
              <a:rPr kumimoji="1" lang="zh-CN" altLang="en-US" sz="2400" b="1" dirty="0">
                <a:solidFill>
                  <a:srgbClr val="0F9860"/>
                </a:solidFill>
                <a:latin typeface="微软雅黑" panose="020B0503020204020204" pitchFamily="34" charset="-122"/>
                <a:ea typeface="微软雅黑" panose="020B0503020204020204" pitchFamily="34" charset="-122"/>
                <a:cs typeface="+mn-cs"/>
              </a:rPr>
              <a:t>管理后台介绍</a:t>
            </a:r>
            <a:r>
              <a:rPr kumimoji="1" lang="en-US" altLang="zh-CN" sz="2400" b="1" dirty="0">
                <a:solidFill>
                  <a:srgbClr val="0F9860"/>
                </a:solidFill>
                <a:latin typeface="微软雅黑" panose="020B0503020204020204" pitchFamily="34" charset="-122"/>
                <a:ea typeface="微软雅黑" panose="020B0503020204020204" pitchFamily="34" charset="-122"/>
                <a:cs typeface="+mn-cs"/>
              </a:rPr>
              <a:t>-</a:t>
            </a:r>
            <a:r>
              <a:rPr kumimoji="1" lang="zh-CN" altLang="en-US" sz="2400" b="1" dirty="0">
                <a:solidFill>
                  <a:srgbClr val="0F9860"/>
                </a:solidFill>
                <a:latin typeface="微软雅黑" panose="020B0503020204020204" pitchFamily="34" charset="-122"/>
                <a:ea typeface="微软雅黑" panose="020B0503020204020204" pitchFamily="34" charset="-122"/>
                <a:cs typeface="+mn-cs"/>
              </a:rPr>
              <a:t>报到信息便捷</a:t>
            </a:r>
            <a:r>
              <a:rPr kumimoji="1" lang="zh-CN" altLang="en-US" sz="2400" b="1" dirty="0" smtClean="0">
                <a:solidFill>
                  <a:srgbClr val="0F9860"/>
                </a:solidFill>
                <a:latin typeface="微软雅黑" panose="020B0503020204020204" pitchFamily="34" charset="-122"/>
                <a:ea typeface="微软雅黑" panose="020B0503020204020204" pitchFamily="34" charset="-122"/>
                <a:cs typeface="+mn-cs"/>
              </a:rPr>
              <a:t>管理</a:t>
            </a:r>
            <a:endParaRPr kumimoji="1" lang="zh-CN" altLang="en-US" sz="2400" b="1" dirty="0">
              <a:solidFill>
                <a:srgbClr val="0F9860"/>
              </a:solidFill>
              <a:latin typeface="微软雅黑" panose="020B0503020204020204" pitchFamily="34" charset="-122"/>
              <a:ea typeface="微软雅黑" panose="020B0503020204020204" pitchFamily="34" charset="-122"/>
              <a:cs typeface="+mn-cs"/>
            </a:endParaRPr>
          </a:p>
        </p:txBody>
      </p:sp>
      <p:sp>
        <p:nvSpPr>
          <p:cNvPr id="2" name="文本框 1">
            <a:extLst>
              <a:ext uri="{FF2B5EF4-FFF2-40B4-BE49-F238E27FC236}">
                <a16:creationId xmlns:a16="http://schemas.microsoft.com/office/drawing/2014/main" id="{D17603D7-5216-4F66-8D8E-6275FE637AB3}"/>
              </a:ext>
            </a:extLst>
          </p:cNvPr>
          <p:cNvSpPr txBox="1"/>
          <p:nvPr/>
        </p:nvSpPr>
        <p:spPr>
          <a:xfrm>
            <a:off x="4255727" y="4122103"/>
            <a:ext cx="51361" cy="3282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5400" tIns="25400" rIns="25400" bIns="25400" numCol="1" spcCol="38100" rtlCol="0" anchor="ctr">
            <a:spAutoFit/>
          </a:bodyPr>
          <a:lstStyle/>
          <a:p>
            <a:pPr algn="ctr" defTabSz="412750" hangingPunct="0"/>
            <a:endParaRPr lang="zh-CN" altLang="en-US" dirty="0">
              <a:solidFill>
                <a:schemeClr val="accent6">
                  <a:hueOff val="10811956"/>
                  <a:satOff val="-58544"/>
                  <a:lumOff val="-9736"/>
                </a:schemeClr>
              </a:solidFill>
              <a:latin typeface="Helvetica"/>
              <a:ea typeface="Helvetica"/>
              <a:cs typeface="Helvetica"/>
              <a:sym typeface="Helvetica"/>
            </a:endParaRPr>
          </a:p>
        </p:txBody>
      </p:sp>
      <p:pic>
        <p:nvPicPr>
          <p:cNvPr id="8" name="图片 7">
            <a:extLst>
              <a:ext uri="{FF2B5EF4-FFF2-40B4-BE49-F238E27FC236}">
                <a16:creationId xmlns:a16="http://schemas.microsoft.com/office/drawing/2014/main" id="{4BE354D8-F4A9-4FB1-A1E4-156173954C7B}"/>
              </a:ext>
            </a:extLst>
          </p:cNvPr>
          <p:cNvPicPr>
            <a:picLocks noChangeAspect="1"/>
          </p:cNvPicPr>
          <p:nvPr/>
        </p:nvPicPr>
        <p:blipFill>
          <a:blip r:embed="rId2"/>
          <a:stretch>
            <a:fillRect/>
          </a:stretch>
        </p:blipFill>
        <p:spPr>
          <a:xfrm>
            <a:off x="1829559" y="1510694"/>
            <a:ext cx="3683092" cy="1763011"/>
          </a:xfrm>
          <a:prstGeom prst="roundRect">
            <a:avLst>
              <a:gd name="adj" fmla="val 5439"/>
            </a:avLst>
          </a:prstGeom>
          <a:ln>
            <a:solidFill>
              <a:schemeClr val="bg1">
                <a:lumMod val="85000"/>
              </a:schemeClr>
            </a:solidFill>
          </a:ln>
        </p:spPr>
      </p:pic>
      <p:pic>
        <p:nvPicPr>
          <p:cNvPr id="11" name="图片 10">
            <a:extLst>
              <a:ext uri="{FF2B5EF4-FFF2-40B4-BE49-F238E27FC236}">
                <a16:creationId xmlns:a16="http://schemas.microsoft.com/office/drawing/2014/main" id="{D4DBFEF5-34F8-45DA-B11C-54AC14C47C07}"/>
              </a:ext>
            </a:extLst>
          </p:cNvPr>
          <p:cNvPicPr>
            <a:picLocks noChangeAspect="1"/>
          </p:cNvPicPr>
          <p:nvPr/>
        </p:nvPicPr>
        <p:blipFill>
          <a:blip r:embed="rId3"/>
          <a:stretch>
            <a:fillRect/>
          </a:stretch>
        </p:blipFill>
        <p:spPr>
          <a:xfrm>
            <a:off x="6527142" y="1510694"/>
            <a:ext cx="3683093" cy="1763011"/>
          </a:xfrm>
          <a:prstGeom prst="roundRect">
            <a:avLst>
              <a:gd name="adj" fmla="val 5439"/>
            </a:avLst>
          </a:prstGeom>
          <a:ln>
            <a:solidFill>
              <a:schemeClr val="bg1">
                <a:lumMod val="85000"/>
              </a:schemeClr>
            </a:solidFill>
          </a:ln>
        </p:spPr>
      </p:pic>
      <p:pic>
        <p:nvPicPr>
          <p:cNvPr id="12" name="图片 11">
            <a:extLst>
              <a:ext uri="{FF2B5EF4-FFF2-40B4-BE49-F238E27FC236}">
                <a16:creationId xmlns:a16="http://schemas.microsoft.com/office/drawing/2014/main" id="{1BEB7688-96AF-4118-B5F1-2F8C18446BF7}"/>
              </a:ext>
            </a:extLst>
          </p:cNvPr>
          <p:cNvPicPr>
            <a:picLocks noChangeAspect="1"/>
          </p:cNvPicPr>
          <p:nvPr/>
        </p:nvPicPr>
        <p:blipFill>
          <a:blip r:embed="rId4"/>
          <a:stretch>
            <a:fillRect/>
          </a:stretch>
        </p:blipFill>
        <p:spPr>
          <a:xfrm>
            <a:off x="1829559" y="4130615"/>
            <a:ext cx="3683092" cy="1763011"/>
          </a:xfrm>
          <a:prstGeom prst="roundRect">
            <a:avLst>
              <a:gd name="adj" fmla="val 5439"/>
            </a:avLst>
          </a:prstGeom>
          <a:ln>
            <a:solidFill>
              <a:schemeClr val="bg1">
                <a:lumMod val="85000"/>
              </a:schemeClr>
            </a:solidFill>
          </a:ln>
        </p:spPr>
      </p:pic>
      <p:pic>
        <p:nvPicPr>
          <p:cNvPr id="3" name="图片 2">
            <a:extLst>
              <a:ext uri="{FF2B5EF4-FFF2-40B4-BE49-F238E27FC236}">
                <a16:creationId xmlns:a16="http://schemas.microsoft.com/office/drawing/2014/main" id="{DAF81340-4B1C-4A62-9379-9A9500D0DEB9}"/>
              </a:ext>
            </a:extLst>
          </p:cNvPr>
          <p:cNvPicPr>
            <a:picLocks noChangeAspect="1"/>
          </p:cNvPicPr>
          <p:nvPr/>
        </p:nvPicPr>
        <p:blipFill>
          <a:blip r:embed="rId5"/>
          <a:stretch>
            <a:fillRect/>
          </a:stretch>
        </p:blipFill>
        <p:spPr>
          <a:xfrm>
            <a:off x="6527142" y="4130614"/>
            <a:ext cx="3683093" cy="1763011"/>
          </a:xfrm>
          <a:prstGeom prst="roundRect">
            <a:avLst>
              <a:gd name="adj" fmla="val 5439"/>
            </a:avLst>
          </a:prstGeom>
          <a:ln>
            <a:solidFill>
              <a:schemeClr val="bg1">
                <a:lumMod val="85000"/>
              </a:schemeClr>
            </a:solidFill>
          </a:ln>
        </p:spPr>
      </p:pic>
      <p:sp>
        <p:nvSpPr>
          <p:cNvPr id="13" name="版式设计">
            <a:extLst>
              <a:ext uri="{FF2B5EF4-FFF2-40B4-BE49-F238E27FC236}">
                <a16:creationId xmlns:a16="http://schemas.microsoft.com/office/drawing/2014/main" id="{60A74C3E-B8CE-4E3E-A245-60B7B88159BA}"/>
              </a:ext>
            </a:extLst>
          </p:cNvPr>
          <p:cNvSpPr txBox="1">
            <a:spLocks/>
          </p:cNvSpPr>
          <p:nvPr/>
        </p:nvSpPr>
        <p:spPr>
          <a:xfrm>
            <a:off x="2402810" y="3496664"/>
            <a:ext cx="2258060" cy="30639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b">
            <a:noAutofit/>
          </a:bodyPr>
          <a:lstStyle>
            <a:lvl1pPr marL="0" marR="0" indent="0" algn="l" defTabSz="817244" rtl="0" latinLnBrk="0">
              <a:lnSpc>
                <a:spcPct val="100000"/>
              </a:lnSpc>
              <a:spcBef>
                <a:spcPts val="0"/>
              </a:spcBef>
              <a:spcAft>
                <a:spcPts val="0"/>
              </a:spcAft>
              <a:buClrTx/>
              <a:buSzTx/>
              <a:buFontTx/>
              <a:buNone/>
              <a:tabLst/>
              <a:defRPr sz="2970" b="0" i="0" u="none" strike="noStrike" cap="none" spc="0" baseline="0">
                <a:ln>
                  <a:noFill/>
                </a:ln>
                <a:solidFill>
                  <a:srgbClr val="034FD8"/>
                </a:solidFill>
                <a:uFillTx/>
                <a:latin typeface="Helvetica"/>
                <a:ea typeface="Helvetica"/>
                <a:cs typeface="Helvetica"/>
                <a:sym typeface="Helvetica"/>
              </a:defRPr>
            </a:lvl1pPr>
            <a:lvl2pPr marL="0" marR="0" indent="228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2pPr>
            <a:lvl3pPr marL="0" marR="0" indent="457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3pPr>
            <a:lvl4pPr marL="0" marR="0" indent="685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4pPr>
            <a:lvl5pPr marL="0" marR="0" indent="9144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5pPr>
            <a:lvl6pPr marL="0" marR="0" indent="11430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6pPr>
            <a:lvl7pPr marL="0" marR="0" indent="1371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7pPr>
            <a:lvl8pPr marL="0" marR="0" indent="1600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8pPr>
            <a:lvl9pPr marL="0" marR="0" indent="1828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9pPr>
          </a:lstStyle>
          <a:p>
            <a:pPr algn="ctr" fontAlgn="base"/>
            <a:r>
              <a:rPr lang="zh-CN" altLang="en-US" sz="2000" b="1" dirty="0">
                <a:solidFill>
                  <a:srgbClr val="00B050"/>
                </a:solidFill>
                <a:latin typeface="微软雅黑" panose="020B0503020204020204" pitchFamily="34" charset="-122"/>
                <a:ea typeface="微软雅黑" panose="020B0503020204020204" pitchFamily="34" charset="-122"/>
              </a:rPr>
              <a:t>报到信息一键导出</a:t>
            </a:r>
          </a:p>
        </p:txBody>
      </p:sp>
      <p:sp>
        <p:nvSpPr>
          <p:cNvPr id="14" name="版式设计">
            <a:extLst>
              <a:ext uri="{FF2B5EF4-FFF2-40B4-BE49-F238E27FC236}">
                <a16:creationId xmlns:a16="http://schemas.microsoft.com/office/drawing/2014/main" id="{E477CED5-D0B9-410B-B391-8BD5A5A704DA}"/>
              </a:ext>
            </a:extLst>
          </p:cNvPr>
          <p:cNvSpPr txBox="1">
            <a:spLocks/>
          </p:cNvSpPr>
          <p:nvPr/>
        </p:nvSpPr>
        <p:spPr>
          <a:xfrm>
            <a:off x="7239658" y="3497398"/>
            <a:ext cx="2258060" cy="30639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b">
            <a:noAutofit/>
          </a:bodyPr>
          <a:lstStyle>
            <a:lvl1pPr marL="0" marR="0" indent="0" algn="l" defTabSz="817244" rtl="0" latinLnBrk="0">
              <a:lnSpc>
                <a:spcPct val="100000"/>
              </a:lnSpc>
              <a:spcBef>
                <a:spcPts val="0"/>
              </a:spcBef>
              <a:spcAft>
                <a:spcPts val="0"/>
              </a:spcAft>
              <a:buClrTx/>
              <a:buSzTx/>
              <a:buFontTx/>
              <a:buNone/>
              <a:tabLst/>
              <a:defRPr sz="2970" b="0" i="0" u="none" strike="noStrike" cap="none" spc="0" baseline="0">
                <a:ln>
                  <a:noFill/>
                </a:ln>
                <a:solidFill>
                  <a:srgbClr val="034FD8"/>
                </a:solidFill>
                <a:uFillTx/>
                <a:latin typeface="Helvetica"/>
                <a:ea typeface="Helvetica"/>
                <a:cs typeface="Helvetica"/>
                <a:sym typeface="Helvetica"/>
              </a:defRPr>
            </a:lvl1pPr>
            <a:lvl2pPr marL="0" marR="0" indent="228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2pPr>
            <a:lvl3pPr marL="0" marR="0" indent="457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3pPr>
            <a:lvl4pPr marL="0" marR="0" indent="685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4pPr>
            <a:lvl5pPr marL="0" marR="0" indent="9144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5pPr>
            <a:lvl6pPr marL="0" marR="0" indent="11430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6pPr>
            <a:lvl7pPr marL="0" marR="0" indent="1371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7pPr>
            <a:lvl8pPr marL="0" marR="0" indent="1600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8pPr>
            <a:lvl9pPr marL="0" marR="0" indent="1828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9pPr>
          </a:lstStyle>
          <a:p>
            <a:pPr algn="ctr" fontAlgn="base"/>
            <a:r>
              <a:rPr lang="zh-CN" altLang="en-US" sz="2000" b="1" dirty="0">
                <a:solidFill>
                  <a:srgbClr val="00B050"/>
                </a:solidFill>
                <a:latin typeface="微软雅黑" panose="020B0503020204020204" pitchFamily="34" charset="-122"/>
                <a:ea typeface="微软雅黑" panose="020B0503020204020204" pitchFamily="34" charset="-122"/>
              </a:rPr>
              <a:t>支持修改报到信息</a:t>
            </a:r>
          </a:p>
        </p:txBody>
      </p:sp>
      <p:sp>
        <p:nvSpPr>
          <p:cNvPr id="15" name="版式设计">
            <a:extLst>
              <a:ext uri="{FF2B5EF4-FFF2-40B4-BE49-F238E27FC236}">
                <a16:creationId xmlns:a16="http://schemas.microsoft.com/office/drawing/2014/main" id="{C4F4DF8B-370C-4EC2-B628-93573D1049D4}"/>
              </a:ext>
            </a:extLst>
          </p:cNvPr>
          <p:cNvSpPr txBox="1">
            <a:spLocks/>
          </p:cNvSpPr>
          <p:nvPr/>
        </p:nvSpPr>
        <p:spPr>
          <a:xfrm>
            <a:off x="2402810" y="6092841"/>
            <a:ext cx="2258060" cy="30639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b">
            <a:noAutofit/>
          </a:bodyPr>
          <a:lstStyle>
            <a:lvl1pPr marL="0" marR="0" indent="0" algn="l" defTabSz="817244" rtl="0" latinLnBrk="0">
              <a:lnSpc>
                <a:spcPct val="100000"/>
              </a:lnSpc>
              <a:spcBef>
                <a:spcPts val="0"/>
              </a:spcBef>
              <a:spcAft>
                <a:spcPts val="0"/>
              </a:spcAft>
              <a:buClrTx/>
              <a:buSzTx/>
              <a:buFontTx/>
              <a:buNone/>
              <a:tabLst/>
              <a:defRPr sz="2970" b="0" i="0" u="none" strike="noStrike" cap="none" spc="0" baseline="0">
                <a:ln>
                  <a:noFill/>
                </a:ln>
                <a:solidFill>
                  <a:srgbClr val="034FD8"/>
                </a:solidFill>
                <a:uFillTx/>
                <a:latin typeface="Helvetica"/>
                <a:ea typeface="Helvetica"/>
                <a:cs typeface="Helvetica"/>
                <a:sym typeface="Helvetica"/>
              </a:defRPr>
            </a:lvl1pPr>
            <a:lvl2pPr marL="0" marR="0" indent="228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2pPr>
            <a:lvl3pPr marL="0" marR="0" indent="457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3pPr>
            <a:lvl4pPr marL="0" marR="0" indent="685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4pPr>
            <a:lvl5pPr marL="0" marR="0" indent="9144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5pPr>
            <a:lvl6pPr marL="0" marR="0" indent="11430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6pPr>
            <a:lvl7pPr marL="0" marR="0" indent="1371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7pPr>
            <a:lvl8pPr marL="0" marR="0" indent="1600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8pPr>
            <a:lvl9pPr marL="0" marR="0" indent="1828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9pPr>
          </a:lstStyle>
          <a:p>
            <a:pPr algn="ctr" fontAlgn="base"/>
            <a:r>
              <a:rPr lang="zh-CN" altLang="en-US" sz="2000" b="1" dirty="0">
                <a:solidFill>
                  <a:srgbClr val="00B050"/>
                </a:solidFill>
                <a:latin typeface="微软雅黑" panose="020B0503020204020204" pitchFamily="34" charset="-122"/>
                <a:ea typeface="微软雅黑" panose="020B0503020204020204" pitchFamily="34" charset="-122"/>
              </a:rPr>
              <a:t>支持特殊通道报到</a:t>
            </a:r>
          </a:p>
        </p:txBody>
      </p:sp>
      <p:sp>
        <p:nvSpPr>
          <p:cNvPr id="16" name="版式设计">
            <a:extLst>
              <a:ext uri="{FF2B5EF4-FFF2-40B4-BE49-F238E27FC236}">
                <a16:creationId xmlns:a16="http://schemas.microsoft.com/office/drawing/2014/main" id="{8A592655-476D-4AA0-8C65-7E98A72E5205}"/>
              </a:ext>
            </a:extLst>
          </p:cNvPr>
          <p:cNvSpPr txBox="1">
            <a:spLocks/>
          </p:cNvSpPr>
          <p:nvPr/>
        </p:nvSpPr>
        <p:spPr>
          <a:xfrm>
            <a:off x="7239658" y="6092841"/>
            <a:ext cx="2258060" cy="30639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b">
            <a:noAutofit/>
          </a:bodyPr>
          <a:lstStyle>
            <a:lvl1pPr marL="0" marR="0" indent="0" algn="l" defTabSz="817244" rtl="0" latinLnBrk="0">
              <a:lnSpc>
                <a:spcPct val="100000"/>
              </a:lnSpc>
              <a:spcBef>
                <a:spcPts val="0"/>
              </a:spcBef>
              <a:spcAft>
                <a:spcPts val="0"/>
              </a:spcAft>
              <a:buClrTx/>
              <a:buSzTx/>
              <a:buFontTx/>
              <a:buNone/>
              <a:tabLst/>
              <a:defRPr sz="2970" b="0" i="0" u="none" strike="noStrike" cap="none" spc="0" baseline="0">
                <a:ln>
                  <a:noFill/>
                </a:ln>
                <a:solidFill>
                  <a:srgbClr val="034FD8"/>
                </a:solidFill>
                <a:uFillTx/>
                <a:latin typeface="Helvetica"/>
                <a:ea typeface="Helvetica"/>
                <a:cs typeface="Helvetica"/>
                <a:sym typeface="Helvetica"/>
              </a:defRPr>
            </a:lvl1pPr>
            <a:lvl2pPr marL="0" marR="0" indent="228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2pPr>
            <a:lvl3pPr marL="0" marR="0" indent="457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3pPr>
            <a:lvl4pPr marL="0" marR="0" indent="685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4pPr>
            <a:lvl5pPr marL="0" marR="0" indent="9144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5pPr>
            <a:lvl6pPr marL="0" marR="0" indent="11430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6pPr>
            <a:lvl7pPr marL="0" marR="0" indent="1371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7pPr>
            <a:lvl8pPr marL="0" marR="0" indent="1600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8pPr>
            <a:lvl9pPr marL="0" marR="0" indent="1828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9pPr>
          </a:lstStyle>
          <a:p>
            <a:pPr algn="ctr" fontAlgn="base"/>
            <a:r>
              <a:rPr lang="zh-CN" altLang="en-US" sz="2000" b="1" dirty="0">
                <a:solidFill>
                  <a:srgbClr val="00B050"/>
                </a:solidFill>
                <a:latin typeface="微软雅黑" panose="020B0503020204020204" pitchFamily="34" charset="-122"/>
                <a:ea typeface="微软雅黑" panose="020B0503020204020204" pitchFamily="34" charset="-122"/>
              </a:rPr>
              <a:t>报到信息实时可见</a:t>
            </a:r>
          </a:p>
        </p:txBody>
      </p:sp>
      <p:pic>
        <p:nvPicPr>
          <p:cNvPr id="17" name="图片 16">
            <a:extLst>
              <a:ext uri="{FF2B5EF4-FFF2-40B4-BE49-F238E27FC236}">
                <a16:creationId xmlns:a16="http://schemas.microsoft.com/office/drawing/2014/main" id="{CE900DD9-F30C-4EF7-B325-10B79D0D5080}"/>
              </a:ext>
            </a:extLst>
          </p:cNvPr>
          <p:cNvPicPr>
            <a:picLocks noChangeAspect="1"/>
          </p:cNvPicPr>
          <p:nvPr/>
        </p:nvPicPr>
        <p:blipFill rotWithShape="1">
          <a:blip r:embed="rId6"/>
          <a:srcRect l="1106"/>
          <a:stretch/>
        </p:blipFill>
        <p:spPr>
          <a:xfrm>
            <a:off x="1829559" y="1508037"/>
            <a:ext cx="3683092" cy="1763011"/>
          </a:xfrm>
          <a:prstGeom prst="roundRect">
            <a:avLst>
              <a:gd name="adj" fmla="val 5439"/>
            </a:avLst>
          </a:prstGeom>
          <a:ln>
            <a:solidFill>
              <a:schemeClr val="bg1">
                <a:lumMod val="85000"/>
              </a:schemeClr>
            </a:solidFill>
          </a:ln>
        </p:spPr>
      </p:pic>
      <p:pic>
        <p:nvPicPr>
          <p:cNvPr id="18" name="图片 17">
            <a:extLst>
              <a:ext uri="{FF2B5EF4-FFF2-40B4-BE49-F238E27FC236}">
                <a16:creationId xmlns:a16="http://schemas.microsoft.com/office/drawing/2014/main" id="{3E68C146-0A25-4A4F-B72F-8BA2B5183CA7}"/>
              </a:ext>
            </a:extLst>
          </p:cNvPr>
          <p:cNvPicPr>
            <a:picLocks noChangeAspect="1"/>
          </p:cNvPicPr>
          <p:nvPr/>
        </p:nvPicPr>
        <p:blipFill>
          <a:blip r:embed="rId7"/>
          <a:stretch>
            <a:fillRect/>
          </a:stretch>
        </p:blipFill>
        <p:spPr>
          <a:xfrm>
            <a:off x="6527142" y="1510694"/>
            <a:ext cx="3683093" cy="1760354"/>
          </a:xfrm>
          <a:prstGeom prst="roundRect">
            <a:avLst>
              <a:gd name="adj" fmla="val 5439"/>
            </a:avLst>
          </a:prstGeom>
          <a:ln>
            <a:solidFill>
              <a:schemeClr val="bg1">
                <a:lumMod val="85000"/>
              </a:schemeClr>
            </a:solidFill>
          </a:ln>
        </p:spPr>
      </p:pic>
      <p:pic>
        <p:nvPicPr>
          <p:cNvPr id="19" name="图片 18">
            <a:extLst>
              <a:ext uri="{FF2B5EF4-FFF2-40B4-BE49-F238E27FC236}">
                <a16:creationId xmlns:a16="http://schemas.microsoft.com/office/drawing/2014/main" id="{649B8CE6-B51F-4E4E-B610-519E0B34E653}"/>
              </a:ext>
            </a:extLst>
          </p:cNvPr>
          <p:cNvPicPr>
            <a:picLocks noChangeAspect="1"/>
          </p:cNvPicPr>
          <p:nvPr/>
        </p:nvPicPr>
        <p:blipFill>
          <a:blip r:embed="rId8"/>
          <a:stretch>
            <a:fillRect/>
          </a:stretch>
        </p:blipFill>
        <p:spPr>
          <a:xfrm>
            <a:off x="1829558" y="4122102"/>
            <a:ext cx="3683092" cy="1771523"/>
          </a:xfrm>
          <a:prstGeom prst="roundRect">
            <a:avLst>
              <a:gd name="adj" fmla="val 5439"/>
            </a:avLst>
          </a:prstGeom>
          <a:ln>
            <a:solidFill>
              <a:schemeClr val="bg1">
                <a:lumMod val="85000"/>
              </a:schemeClr>
            </a:solidFill>
          </a:ln>
        </p:spPr>
      </p:pic>
      <p:pic>
        <p:nvPicPr>
          <p:cNvPr id="20" name="图片 19">
            <a:extLst>
              <a:ext uri="{FF2B5EF4-FFF2-40B4-BE49-F238E27FC236}">
                <a16:creationId xmlns:a16="http://schemas.microsoft.com/office/drawing/2014/main" id="{E53F88B5-8B33-4C2E-93E4-C75FC66056E9}"/>
              </a:ext>
            </a:extLst>
          </p:cNvPr>
          <p:cNvPicPr>
            <a:picLocks noChangeAspect="1"/>
          </p:cNvPicPr>
          <p:nvPr/>
        </p:nvPicPr>
        <p:blipFill>
          <a:blip r:embed="rId9"/>
          <a:stretch>
            <a:fillRect/>
          </a:stretch>
        </p:blipFill>
        <p:spPr>
          <a:xfrm>
            <a:off x="6527142" y="4127957"/>
            <a:ext cx="3683092" cy="1760353"/>
          </a:xfrm>
          <a:prstGeom prst="roundRect">
            <a:avLst>
              <a:gd name="adj" fmla="val 5439"/>
            </a:avLst>
          </a:prstGeom>
          <a:ln>
            <a:solidFill>
              <a:schemeClr val="bg1">
                <a:lumMod val="85000"/>
              </a:schemeClr>
            </a:solidFill>
          </a:ln>
        </p:spPr>
      </p:pic>
    </p:spTree>
    <p:extLst>
      <p:ext uri="{BB962C8B-B14F-4D97-AF65-F5344CB8AC3E}">
        <p14:creationId xmlns:p14="http://schemas.microsoft.com/office/powerpoint/2010/main" val="13312952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490008" y="395917"/>
            <a:ext cx="10525673" cy="535531"/>
          </a:xfrm>
          <a:prstGeom prst="rect">
            <a:avLst/>
          </a:prstGeom>
          <a:noFill/>
        </p:spPr>
        <p:txBody>
          <a:bodyPr wrap="square" rtlCol="0">
            <a:spAutoFit/>
          </a:bodyPr>
          <a:lstStyle/>
          <a:p>
            <a:r>
              <a:rPr lang="zh-CN" altLang="en-US" sz="2880" b="1" dirty="0">
                <a:solidFill>
                  <a:srgbClr val="00B050"/>
                </a:solidFill>
                <a:latin typeface="微软雅黑" panose="020B0503020204020204" pitchFamily="34" charset="-122"/>
                <a:ea typeface="微软雅黑" panose="020B0503020204020204" pitchFamily="34" charset="-122"/>
              </a:rPr>
              <a:t>推动教育信息化已经成为国家战略</a:t>
            </a:r>
          </a:p>
        </p:txBody>
      </p:sp>
      <p:pic>
        <p:nvPicPr>
          <p:cNvPr id="7" name="Picture 2" descr="https://gss0.bdstatic.com/94o3dSag_xI4khGkpoWK1HF6hhy/baike/c0%3Dbaike180%2C5%2C5%2C180%2C60/sign=9dadb61f0e087bf469e15fbb93ba3c49/bf096b63f6246b608c0b3b20e7f81a4c510fa25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6457" b="39810"/>
          <a:stretch/>
        </p:blipFill>
        <p:spPr bwMode="auto">
          <a:xfrm>
            <a:off x="8412347" y="1540054"/>
            <a:ext cx="2886730" cy="193731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p:spPr>
      </p:pic>
      <p:pic>
        <p:nvPicPr>
          <p:cNvPr id="8" name="图片 7">
            <a:extLst>
              <a:ext uri="{FF2B5EF4-FFF2-40B4-BE49-F238E27FC236}">
                <a16:creationId xmlns:a16="http://schemas.microsoft.com/office/drawing/2014/main" id="{A46EA7A0-BB5F-42C8-A4BD-EBBE95C34812}"/>
              </a:ext>
            </a:extLst>
          </p:cNvPr>
          <p:cNvPicPr>
            <a:picLocks noChangeAspect="1"/>
          </p:cNvPicPr>
          <p:nvPr/>
        </p:nvPicPr>
        <p:blipFill>
          <a:blip r:embed="rId4"/>
          <a:stretch>
            <a:fillRect/>
          </a:stretch>
        </p:blipFill>
        <p:spPr>
          <a:xfrm>
            <a:off x="868736" y="1534899"/>
            <a:ext cx="2886728" cy="194247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9" name="图片 8">
            <a:extLst>
              <a:ext uri="{FF2B5EF4-FFF2-40B4-BE49-F238E27FC236}">
                <a16:creationId xmlns:a16="http://schemas.microsoft.com/office/drawing/2014/main" id="{568C4E9B-FF05-40F3-B106-E04C30F617ED}"/>
              </a:ext>
            </a:extLst>
          </p:cNvPr>
          <p:cNvPicPr>
            <a:picLocks noChangeAspect="1"/>
          </p:cNvPicPr>
          <p:nvPr/>
        </p:nvPicPr>
        <p:blipFill>
          <a:blip r:embed="rId5"/>
          <a:stretch>
            <a:fillRect/>
          </a:stretch>
        </p:blipFill>
        <p:spPr>
          <a:xfrm>
            <a:off x="4605855" y="1534898"/>
            <a:ext cx="2886730" cy="194247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0" name="矩形 9">
            <a:extLst>
              <a:ext uri="{FF2B5EF4-FFF2-40B4-BE49-F238E27FC236}">
                <a16:creationId xmlns:a16="http://schemas.microsoft.com/office/drawing/2014/main" id="{242C64D5-645D-483E-BA99-938D2C3C953A}"/>
              </a:ext>
            </a:extLst>
          </p:cNvPr>
          <p:cNvSpPr/>
          <p:nvPr/>
        </p:nvSpPr>
        <p:spPr>
          <a:xfrm>
            <a:off x="868736" y="3767834"/>
            <a:ext cx="2886728" cy="2748445"/>
          </a:xfrm>
          <a:prstGeom prst="rect">
            <a:avLst/>
          </a:prstGeom>
        </p:spPr>
        <p:txBody>
          <a:bodyPr wrap="square">
            <a:spAutoFit/>
          </a:bodyPr>
          <a:lstStyle/>
          <a:p>
            <a:pPr defTabSz="493776">
              <a:lnSpc>
                <a:spcPct val="200000"/>
              </a:lnSpc>
            </a:pPr>
            <a:r>
              <a:rPr lang="zh-CN" altLang="en-US" sz="1260" dirty="0">
                <a:solidFill>
                  <a:schemeClr val="tx1">
                    <a:lumMod val="65000"/>
                    <a:lumOff val="35000"/>
                  </a:schemeClr>
                </a:solidFill>
                <a:latin typeface="微软雅黑" panose="020B0503020204020204" pitchFamily="34" charset="-122"/>
                <a:ea typeface="微软雅黑" panose="020B0503020204020204" pitchFamily="34" charset="-122"/>
              </a:rPr>
              <a:t>十九大期间，教育部杜占元副部长</a:t>
            </a:r>
            <a:r>
              <a:rPr lang="en-US" altLang="zh-CN" sz="126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260" b="1" dirty="0">
                <a:solidFill>
                  <a:schemeClr val="tx1">
                    <a:lumMod val="65000"/>
                    <a:lumOff val="35000"/>
                  </a:schemeClr>
                </a:solidFill>
                <a:latin typeface="微软雅黑" panose="020B0503020204020204" pitchFamily="34" charset="-122"/>
                <a:ea typeface="微软雅黑" panose="020B0503020204020204" pitchFamily="34" charset="-122"/>
              </a:rPr>
              <a:t>以教育信息化全面推动教育现代化</a:t>
            </a:r>
            <a:r>
              <a:rPr lang="en-US" altLang="zh-CN" sz="126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260" dirty="0">
                <a:solidFill>
                  <a:schemeClr val="tx1">
                    <a:lumMod val="65000"/>
                    <a:lumOff val="35000"/>
                  </a:schemeClr>
                </a:solidFill>
                <a:latin typeface="微软雅黑" panose="020B0503020204020204" pitchFamily="34" charset="-122"/>
                <a:ea typeface="微软雅黑" panose="020B0503020204020204" pitchFamily="34" charset="-122"/>
              </a:rPr>
              <a:t>的讲话提出未来的发展方向：即“四个提升”和“四个拓展”，构建信息化条件下的人才培养模式；发展基于互联网的教育服务模式；探索信息时代教育治理模式。</a:t>
            </a:r>
            <a:endParaRPr lang="en-US" altLang="zh-CN" sz="126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1" name="矩形 10">
            <a:extLst>
              <a:ext uri="{FF2B5EF4-FFF2-40B4-BE49-F238E27FC236}">
                <a16:creationId xmlns:a16="http://schemas.microsoft.com/office/drawing/2014/main" id="{D09C3053-68DD-4995-BADA-F8781171C78E}"/>
              </a:ext>
            </a:extLst>
          </p:cNvPr>
          <p:cNvSpPr/>
          <p:nvPr/>
        </p:nvSpPr>
        <p:spPr>
          <a:xfrm>
            <a:off x="4536486" y="3767832"/>
            <a:ext cx="2886730" cy="1585049"/>
          </a:xfrm>
          <a:prstGeom prst="rect">
            <a:avLst/>
          </a:prstGeom>
        </p:spPr>
        <p:txBody>
          <a:bodyPr wrap="square">
            <a:spAutoFit/>
          </a:bodyPr>
          <a:lstStyle/>
          <a:p>
            <a:pPr defTabSz="493776">
              <a:lnSpc>
                <a:spcPct val="200000"/>
              </a:lnSpc>
            </a:pPr>
            <a:r>
              <a:rPr lang="en-US" altLang="zh-CN" sz="126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260" b="1" dirty="0">
                <a:solidFill>
                  <a:schemeClr val="tx1">
                    <a:lumMod val="65000"/>
                    <a:lumOff val="35000"/>
                  </a:schemeClr>
                </a:solidFill>
                <a:latin typeface="微软雅黑" panose="020B0503020204020204" pitchFamily="34" charset="-122"/>
                <a:ea typeface="微软雅黑" panose="020B0503020204020204" pitchFamily="34" charset="-122"/>
              </a:rPr>
              <a:t>“十三五”国家信息化规划</a:t>
            </a:r>
            <a:r>
              <a:rPr lang="en-US" altLang="zh-CN" sz="126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260" dirty="0">
                <a:solidFill>
                  <a:schemeClr val="tx1">
                    <a:lumMod val="65000"/>
                    <a:lumOff val="35000"/>
                  </a:schemeClr>
                </a:solidFill>
                <a:latin typeface="微软雅黑" panose="020B0503020204020204" pitchFamily="34" charset="-122"/>
                <a:ea typeface="微软雅黑" panose="020B0503020204020204" pitchFamily="34" charset="-122"/>
              </a:rPr>
              <a:t>提出：到</a:t>
            </a:r>
            <a:r>
              <a:rPr lang="en-US" altLang="zh-CN" sz="1260" dirty="0">
                <a:solidFill>
                  <a:schemeClr val="tx1">
                    <a:lumMod val="65000"/>
                    <a:lumOff val="35000"/>
                  </a:schemeClr>
                </a:solidFill>
                <a:latin typeface="微软雅黑" panose="020B0503020204020204" pitchFamily="34" charset="-122"/>
                <a:ea typeface="微软雅黑" panose="020B0503020204020204" pitchFamily="34" charset="-122"/>
              </a:rPr>
              <a:t>2020</a:t>
            </a:r>
            <a:r>
              <a:rPr lang="zh-CN" altLang="en-US" sz="1260" dirty="0">
                <a:solidFill>
                  <a:schemeClr val="tx1">
                    <a:lumMod val="65000"/>
                    <a:lumOff val="35000"/>
                  </a:schemeClr>
                </a:solidFill>
                <a:latin typeface="微软雅黑" panose="020B0503020204020204" pitchFamily="34" charset="-122"/>
                <a:ea typeface="微软雅黑" panose="020B0503020204020204" pitchFamily="34" charset="-122"/>
              </a:rPr>
              <a:t>年，基本建成数字教育资源公共服务体系，形成覆盖全国、多级分布、互联互通的数字教育云服务体系</a:t>
            </a:r>
            <a:endParaRPr lang="en-US" altLang="zh-CN" sz="126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2" name="矩形 11">
            <a:extLst>
              <a:ext uri="{FF2B5EF4-FFF2-40B4-BE49-F238E27FC236}">
                <a16:creationId xmlns:a16="http://schemas.microsoft.com/office/drawing/2014/main" id="{9C6D7747-D127-46B1-ACC2-160991743E4F}"/>
              </a:ext>
            </a:extLst>
          </p:cNvPr>
          <p:cNvSpPr/>
          <p:nvPr/>
        </p:nvSpPr>
        <p:spPr>
          <a:xfrm>
            <a:off x="8412347" y="3767833"/>
            <a:ext cx="2886730" cy="2748445"/>
          </a:xfrm>
          <a:prstGeom prst="rect">
            <a:avLst/>
          </a:prstGeom>
        </p:spPr>
        <p:txBody>
          <a:bodyPr wrap="square">
            <a:spAutoFit/>
          </a:bodyPr>
          <a:lstStyle/>
          <a:p>
            <a:pPr defTabSz="493776">
              <a:lnSpc>
                <a:spcPct val="200000"/>
              </a:lnSpc>
            </a:pPr>
            <a:r>
              <a:rPr lang="en-US" altLang="zh-CN" sz="126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260" b="1" dirty="0">
                <a:solidFill>
                  <a:schemeClr val="tx1">
                    <a:lumMod val="65000"/>
                    <a:lumOff val="35000"/>
                  </a:schemeClr>
                </a:solidFill>
                <a:latin typeface="微软雅黑" panose="020B0503020204020204" pitchFamily="34" charset="-122"/>
                <a:ea typeface="微软雅黑" panose="020B0503020204020204" pitchFamily="34" charset="-122"/>
              </a:rPr>
              <a:t>教育信息化</a:t>
            </a:r>
            <a:r>
              <a:rPr lang="en-US" altLang="zh-CN" sz="1260" b="1" dirty="0">
                <a:solidFill>
                  <a:schemeClr val="tx1">
                    <a:lumMod val="65000"/>
                    <a:lumOff val="35000"/>
                  </a:schemeClr>
                </a:solidFill>
                <a:latin typeface="微软雅黑" panose="020B0503020204020204" pitchFamily="34" charset="-122"/>
                <a:ea typeface="微软雅黑" panose="020B0503020204020204" pitchFamily="34" charset="-122"/>
              </a:rPr>
              <a:t>2.0</a:t>
            </a:r>
            <a:r>
              <a:rPr lang="zh-CN" altLang="en-US" sz="1260" b="1" dirty="0">
                <a:solidFill>
                  <a:schemeClr val="tx1">
                    <a:lumMod val="65000"/>
                    <a:lumOff val="35000"/>
                  </a:schemeClr>
                </a:solidFill>
                <a:latin typeface="微软雅黑" panose="020B0503020204020204" pitchFamily="34" charset="-122"/>
                <a:ea typeface="微软雅黑" panose="020B0503020204020204" pitchFamily="34" charset="-122"/>
              </a:rPr>
              <a:t>行动计划</a:t>
            </a:r>
            <a:r>
              <a:rPr lang="en-US" altLang="zh-CN" sz="1260" b="1"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260" dirty="0">
                <a:solidFill>
                  <a:schemeClr val="tx1">
                    <a:lumMod val="65000"/>
                    <a:lumOff val="35000"/>
                  </a:schemeClr>
                </a:solidFill>
                <a:latin typeface="微软雅黑" panose="020B0503020204020204" pitchFamily="34" charset="-122"/>
                <a:ea typeface="微软雅黑" panose="020B0503020204020204" pitchFamily="34" charset="-122"/>
              </a:rPr>
              <a:t>提出，到</a:t>
            </a:r>
            <a:r>
              <a:rPr lang="en-US" altLang="zh-CN" sz="1260" dirty="0">
                <a:solidFill>
                  <a:schemeClr val="tx1">
                    <a:lumMod val="65000"/>
                    <a:lumOff val="35000"/>
                  </a:schemeClr>
                </a:solidFill>
                <a:latin typeface="微软雅黑" panose="020B0503020204020204" pitchFamily="34" charset="-122"/>
                <a:ea typeface="微软雅黑" panose="020B0503020204020204" pitchFamily="34" charset="-122"/>
              </a:rPr>
              <a:t>2022</a:t>
            </a:r>
            <a:r>
              <a:rPr lang="zh-CN" altLang="en-US" sz="1260" dirty="0">
                <a:solidFill>
                  <a:schemeClr val="tx1">
                    <a:lumMod val="65000"/>
                    <a:lumOff val="35000"/>
                  </a:schemeClr>
                </a:solidFill>
                <a:latin typeface="微软雅黑" panose="020B0503020204020204" pitchFamily="34" charset="-122"/>
                <a:ea typeface="微软雅黑" panose="020B0503020204020204" pitchFamily="34" charset="-122"/>
              </a:rPr>
              <a:t>年基本实现“三全两高一大”的发展目标，即教学应用覆盖全体教师、学习应用覆盖全体适龄学生、数字校园建设覆盖全体学校，信息化应用水平和师生信息素养普遍提高，建成“互联网</a:t>
            </a:r>
            <a:r>
              <a:rPr lang="en-US" altLang="zh-CN" sz="126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260" dirty="0">
                <a:solidFill>
                  <a:schemeClr val="tx1">
                    <a:lumMod val="65000"/>
                    <a:lumOff val="35000"/>
                  </a:schemeClr>
                </a:solidFill>
                <a:latin typeface="微软雅黑" panose="020B0503020204020204" pitchFamily="34" charset="-122"/>
                <a:ea typeface="微软雅黑" panose="020B0503020204020204" pitchFamily="34" charset="-122"/>
              </a:rPr>
              <a:t>教育”大平台。</a:t>
            </a:r>
          </a:p>
        </p:txBody>
      </p:sp>
    </p:spTree>
    <p:extLst>
      <p:ext uri="{BB962C8B-B14F-4D97-AF65-F5344CB8AC3E}">
        <p14:creationId xmlns:p14="http://schemas.microsoft.com/office/powerpoint/2010/main" val="2560184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内页标题，建议30字以内…">
            <a:extLst>
              <a:ext uri="{FF2B5EF4-FFF2-40B4-BE49-F238E27FC236}">
                <a16:creationId xmlns:a16="http://schemas.microsoft.com/office/drawing/2014/main" id="{B2B578C8-EAF2-4FEC-A7B2-A31AEDA4E35A}"/>
              </a:ext>
            </a:extLst>
          </p:cNvPr>
          <p:cNvSpPr txBox="1"/>
          <p:nvPr/>
        </p:nvSpPr>
        <p:spPr>
          <a:xfrm>
            <a:off x="341853" y="614677"/>
            <a:ext cx="10736424" cy="397545"/>
          </a:xfrm>
          <a:prstGeom prst="rect">
            <a:avLst/>
          </a:prstGeom>
          <a:extLst>
            <a:ext uri="{C572A759-6A51-4108-AA02-DFA0A04FC94B}">
              <ma14:wrappingTextBoxFlag xmlns:ma14="http://schemas.microsoft.com/office/mac/drawingml/2011/main" xmlns="" val="1"/>
            </a:ext>
          </a:extLst>
        </p:spPr>
        <p:txBody>
          <a:bodyPr vert="horz" lIns="91440" tIns="45720" rIns="91440" bIns="45720" rtlCol="0" anchor="ctr">
            <a:noAutofit/>
          </a:bodyPr>
          <a:lstStyle>
            <a:lvl1pPr defTabSz="817244">
              <a:lnSpc>
                <a:spcPct val="90000"/>
              </a:lnSpc>
              <a:spcBef>
                <a:spcPct val="0"/>
              </a:spcBef>
              <a:buNone/>
              <a:defRPr kumimoji="1" sz="2400" b="1">
                <a:solidFill>
                  <a:srgbClr val="0F9860"/>
                </a:solidFill>
                <a:latin typeface="微软雅黑" panose="020B0503020204020204" pitchFamily="34" charset="-122"/>
                <a:ea typeface="微软雅黑" panose="020B0503020204020204" pitchFamily="34" charset="-122"/>
              </a:defRPr>
            </a:lvl1pPr>
          </a:lstStyle>
          <a:p>
            <a:r>
              <a:rPr lang="zh-CN" altLang="en-US" dirty="0"/>
              <a:t>实时精准数据，多终端同步掌控</a:t>
            </a:r>
          </a:p>
        </p:txBody>
      </p:sp>
      <p:sp>
        <p:nvSpPr>
          <p:cNvPr id="2" name="文本框 1">
            <a:extLst>
              <a:ext uri="{FF2B5EF4-FFF2-40B4-BE49-F238E27FC236}">
                <a16:creationId xmlns:a16="http://schemas.microsoft.com/office/drawing/2014/main" id="{D17603D7-5216-4F66-8D8E-6275FE637AB3}"/>
              </a:ext>
            </a:extLst>
          </p:cNvPr>
          <p:cNvSpPr txBox="1"/>
          <p:nvPr/>
        </p:nvSpPr>
        <p:spPr>
          <a:xfrm>
            <a:off x="4255727" y="4122103"/>
            <a:ext cx="51361" cy="3282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25400" tIns="25400" rIns="25400" bIns="25400" numCol="1" spcCol="38100" rtlCol="0" anchor="ctr">
            <a:spAutoFit/>
          </a:bodyPr>
          <a:lstStyle/>
          <a:p>
            <a:pPr algn="ctr" defTabSz="412750" hangingPunct="0"/>
            <a:endParaRPr lang="zh-CN" altLang="en-US" dirty="0">
              <a:solidFill>
                <a:schemeClr val="accent6">
                  <a:hueOff val="10811956"/>
                  <a:satOff val="-58544"/>
                  <a:lumOff val="-9736"/>
                </a:schemeClr>
              </a:solidFill>
              <a:latin typeface="Helvetica"/>
              <a:ea typeface="Helvetica"/>
              <a:cs typeface="Helvetica"/>
              <a:sym typeface="Helvetica"/>
            </a:endParaRPr>
          </a:p>
        </p:txBody>
      </p:sp>
      <p:pic>
        <p:nvPicPr>
          <p:cNvPr id="3" name="图片 2">
            <a:extLst>
              <a:ext uri="{FF2B5EF4-FFF2-40B4-BE49-F238E27FC236}">
                <a16:creationId xmlns:a16="http://schemas.microsoft.com/office/drawing/2014/main" id="{66DCF329-6F3D-4904-AD9A-F0ADBF14A6A8}"/>
              </a:ext>
            </a:extLst>
          </p:cNvPr>
          <p:cNvPicPr>
            <a:picLocks noChangeAspect="1"/>
          </p:cNvPicPr>
          <p:nvPr/>
        </p:nvPicPr>
        <p:blipFill>
          <a:blip r:embed="rId2"/>
          <a:stretch>
            <a:fillRect/>
          </a:stretch>
        </p:blipFill>
        <p:spPr>
          <a:xfrm>
            <a:off x="8534220" y="1416397"/>
            <a:ext cx="2697136" cy="4797305"/>
          </a:xfrm>
          <a:prstGeom prst="rect">
            <a:avLst/>
          </a:prstGeom>
        </p:spPr>
      </p:pic>
      <p:pic>
        <p:nvPicPr>
          <p:cNvPr id="4" name="图片 3">
            <a:extLst>
              <a:ext uri="{FF2B5EF4-FFF2-40B4-BE49-F238E27FC236}">
                <a16:creationId xmlns:a16="http://schemas.microsoft.com/office/drawing/2014/main" id="{3E3B0A26-2104-41CD-AD0A-432254E68707}"/>
              </a:ext>
            </a:extLst>
          </p:cNvPr>
          <p:cNvPicPr>
            <a:picLocks noChangeAspect="1"/>
          </p:cNvPicPr>
          <p:nvPr/>
        </p:nvPicPr>
        <p:blipFill>
          <a:blip r:embed="rId3"/>
          <a:stretch>
            <a:fillRect/>
          </a:stretch>
        </p:blipFill>
        <p:spPr>
          <a:xfrm>
            <a:off x="703480" y="1671925"/>
            <a:ext cx="6858000" cy="4286250"/>
          </a:xfrm>
          <a:prstGeom prst="rect">
            <a:avLst/>
          </a:prstGeom>
        </p:spPr>
      </p:pic>
      <p:sp>
        <p:nvSpPr>
          <p:cNvPr id="11" name="版式设计">
            <a:extLst>
              <a:ext uri="{FF2B5EF4-FFF2-40B4-BE49-F238E27FC236}">
                <a16:creationId xmlns:a16="http://schemas.microsoft.com/office/drawing/2014/main" id="{48852B9D-9E38-46F0-9EE0-3AA25CBB71B3}"/>
              </a:ext>
            </a:extLst>
          </p:cNvPr>
          <p:cNvSpPr txBox="1">
            <a:spLocks/>
          </p:cNvSpPr>
          <p:nvPr/>
        </p:nvSpPr>
        <p:spPr>
          <a:xfrm>
            <a:off x="3003450" y="6060503"/>
            <a:ext cx="2258060" cy="30639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b">
            <a:noAutofit/>
          </a:bodyPr>
          <a:lstStyle>
            <a:lvl1pPr marL="0" marR="0" indent="0" algn="l" defTabSz="817244" rtl="0" latinLnBrk="0">
              <a:lnSpc>
                <a:spcPct val="100000"/>
              </a:lnSpc>
              <a:spcBef>
                <a:spcPts val="0"/>
              </a:spcBef>
              <a:spcAft>
                <a:spcPts val="0"/>
              </a:spcAft>
              <a:buClrTx/>
              <a:buSzTx/>
              <a:buFontTx/>
              <a:buNone/>
              <a:tabLst/>
              <a:defRPr sz="2970" b="0" i="0" u="none" strike="noStrike" cap="none" spc="0" baseline="0">
                <a:ln>
                  <a:noFill/>
                </a:ln>
                <a:solidFill>
                  <a:srgbClr val="034FD8"/>
                </a:solidFill>
                <a:uFillTx/>
                <a:latin typeface="Helvetica"/>
                <a:ea typeface="Helvetica"/>
                <a:cs typeface="Helvetica"/>
                <a:sym typeface="Helvetica"/>
              </a:defRPr>
            </a:lvl1pPr>
            <a:lvl2pPr marL="0" marR="0" indent="228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2pPr>
            <a:lvl3pPr marL="0" marR="0" indent="457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3pPr>
            <a:lvl4pPr marL="0" marR="0" indent="685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4pPr>
            <a:lvl5pPr marL="0" marR="0" indent="9144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5pPr>
            <a:lvl6pPr marL="0" marR="0" indent="11430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6pPr>
            <a:lvl7pPr marL="0" marR="0" indent="1371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7pPr>
            <a:lvl8pPr marL="0" marR="0" indent="1600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8pPr>
            <a:lvl9pPr marL="0" marR="0" indent="1828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9pPr>
          </a:lstStyle>
          <a:p>
            <a:pPr algn="ctr" fontAlgn="base"/>
            <a:r>
              <a:rPr lang="en-US" altLang="zh-CN" sz="2000" b="1" dirty="0">
                <a:solidFill>
                  <a:srgbClr val="00B050"/>
                </a:solidFill>
                <a:latin typeface="微软雅黑" panose="020B0503020204020204" pitchFamily="34" charset="-122"/>
                <a:ea typeface="微软雅黑" panose="020B0503020204020204" pitchFamily="34" charset="-122"/>
              </a:rPr>
              <a:t>PC</a:t>
            </a:r>
            <a:r>
              <a:rPr lang="zh-CN" altLang="en-US" sz="2000" b="1" dirty="0">
                <a:solidFill>
                  <a:srgbClr val="00B050"/>
                </a:solidFill>
                <a:latin typeface="微软雅黑" panose="020B0503020204020204" pitchFamily="34" charset="-122"/>
                <a:ea typeface="微软雅黑" panose="020B0503020204020204" pitchFamily="34" charset="-122"/>
              </a:rPr>
              <a:t>端</a:t>
            </a:r>
          </a:p>
        </p:txBody>
      </p:sp>
      <p:sp>
        <p:nvSpPr>
          <p:cNvPr id="12" name="版式设计">
            <a:extLst>
              <a:ext uri="{FF2B5EF4-FFF2-40B4-BE49-F238E27FC236}">
                <a16:creationId xmlns:a16="http://schemas.microsoft.com/office/drawing/2014/main" id="{1D358EFF-6344-48E2-9902-26C60AF23615}"/>
              </a:ext>
            </a:extLst>
          </p:cNvPr>
          <p:cNvSpPr txBox="1">
            <a:spLocks/>
          </p:cNvSpPr>
          <p:nvPr/>
        </p:nvSpPr>
        <p:spPr>
          <a:xfrm>
            <a:off x="8769800" y="6060502"/>
            <a:ext cx="2258060" cy="306399"/>
          </a:xfrm>
          <a:prstGeom prst="rect">
            <a:avLst/>
          </a:prstGeom>
          <a:ln w="12700">
            <a:miter lim="400000"/>
          </a:ln>
          <a:extLst>
            <a:ext uri="{C572A759-6A51-4108-AA02-DFA0A04FC94B}">
              <ma14:wrappingTextBoxFlag xmlns="" xmlns:ma14="http://schemas.microsoft.com/office/mac/drawingml/2011/main" val="1"/>
            </a:ext>
          </a:extLst>
        </p:spPr>
        <p:txBody>
          <a:bodyPr lIns="25400" tIns="25400" rIns="25400" bIns="25400" anchor="b">
            <a:noAutofit/>
          </a:bodyPr>
          <a:lstStyle>
            <a:lvl1pPr marL="0" marR="0" indent="0" algn="l" defTabSz="817244" rtl="0" latinLnBrk="0">
              <a:lnSpc>
                <a:spcPct val="100000"/>
              </a:lnSpc>
              <a:spcBef>
                <a:spcPts val="0"/>
              </a:spcBef>
              <a:spcAft>
                <a:spcPts val="0"/>
              </a:spcAft>
              <a:buClrTx/>
              <a:buSzTx/>
              <a:buFontTx/>
              <a:buNone/>
              <a:tabLst/>
              <a:defRPr sz="2970" b="0" i="0" u="none" strike="noStrike" cap="none" spc="0" baseline="0">
                <a:ln>
                  <a:noFill/>
                </a:ln>
                <a:solidFill>
                  <a:srgbClr val="034FD8"/>
                </a:solidFill>
                <a:uFillTx/>
                <a:latin typeface="Helvetica"/>
                <a:ea typeface="Helvetica"/>
                <a:cs typeface="Helvetica"/>
                <a:sym typeface="Helvetica"/>
              </a:defRPr>
            </a:lvl1pPr>
            <a:lvl2pPr marL="0" marR="0" indent="228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2pPr>
            <a:lvl3pPr marL="0" marR="0" indent="457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3pPr>
            <a:lvl4pPr marL="0" marR="0" indent="685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4pPr>
            <a:lvl5pPr marL="0" marR="0" indent="9144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5pPr>
            <a:lvl6pPr marL="0" marR="0" indent="11430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6pPr>
            <a:lvl7pPr marL="0" marR="0" indent="13716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7pPr>
            <a:lvl8pPr marL="0" marR="0" indent="16002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8pPr>
            <a:lvl9pPr marL="0" marR="0" indent="1828800" algn="ctr" defTabSz="825500" rtl="0" latinLnBrk="0">
              <a:lnSpc>
                <a:spcPct val="100000"/>
              </a:lnSpc>
              <a:spcBef>
                <a:spcPts val="0"/>
              </a:spcBef>
              <a:spcAft>
                <a:spcPts val="0"/>
              </a:spcAft>
              <a:buClrTx/>
              <a:buSzTx/>
              <a:buFontTx/>
              <a:buNone/>
              <a:tabLst/>
              <a:defRPr sz="15800" b="1" i="0" u="none" strike="noStrike" cap="none" spc="0" baseline="0">
                <a:ln>
                  <a:noFill/>
                </a:ln>
                <a:solidFill>
                  <a:srgbClr val="FFFFFF"/>
                </a:solidFill>
                <a:uFillTx/>
                <a:latin typeface="+mn-lt"/>
                <a:ea typeface="+mn-ea"/>
                <a:cs typeface="+mn-cs"/>
                <a:sym typeface="TTTGBMedium"/>
              </a:defRPr>
            </a:lvl9pPr>
          </a:lstStyle>
          <a:p>
            <a:pPr algn="ctr" fontAlgn="base"/>
            <a:r>
              <a:rPr lang="zh-CN" altLang="en-US" sz="2000" b="1" dirty="0">
                <a:solidFill>
                  <a:srgbClr val="00B050"/>
                </a:solidFill>
                <a:latin typeface="微软雅黑" panose="020B0503020204020204" pitchFamily="34" charset="-122"/>
                <a:ea typeface="微软雅黑" panose="020B0503020204020204" pitchFamily="34" charset="-122"/>
              </a:rPr>
              <a:t>移动端</a:t>
            </a:r>
          </a:p>
        </p:txBody>
      </p:sp>
    </p:spTree>
    <p:extLst>
      <p:ext uri="{BB962C8B-B14F-4D97-AF65-F5344CB8AC3E}">
        <p14:creationId xmlns:p14="http://schemas.microsoft.com/office/powerpoint/2010/main" val="21867051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50CD92EF-44C8-4A35-8C19-99A0355E46B2}"/>
              </a:ext>
            </a:extLst>
          </p:cNvPr>
          <p:cNvSpPr txBox="1"/>
          <p:nvPr/>
        </p:nvSpPr>
        <p:spPr>
          <a:xfrm>
            <a:off x="0" y="2776538"/>
            <a:ext cx="12192000" cy="1381188"/>
          </a:xfrm>
          <a:prstGeom prst="rect">
            <a:avLst/>
          </a:prstGeom>
          <a:solidFill>
            <a:srgbClr val="0F9860"/>
          </a:solidFill>
        </p:spPr>
        <p:txBody>
          <a:bodyPr vert="horz" lIns="91440" tIns="45720" rIns="91440" bIns="45720" rtlCol="0" anchor="ctr">
            <a:normAutofit/>
          </a:bodyPr>
          <a:lstStyle/>
          <a:p>
            <a:pPr algn="ctr">
              <a:lnSpc>
                <a:spcPct val="90000"/>
              </a:lnSpc>
              <a:spcBef>
                <a:spcPct val="0"/>
              </a:spcBef>
              <a:spcAft>
                <a:spcPts val="600"/>
              </a:spcAft>
            </a:pPr>
            <a:endParaRPr kumimoji="1" lang="en-US" altLang="zh-CN" sz="4000" b="1" dirty="0">
              <a:solidFill>
                <a:schemeClr val="bg1"/>
              </a:solidFill>
              <a:latin typeface="微软雅黑" panose="020B0503020204020204" pitchFamily="34" charset="-122"/>
              <a:ea typeface="微软雅黑" panose="020B0503020204020204" pitchFamily="34" charset="-122"/>
              <a:cs typeface="+mj-cs"/>
            </a:endParaRPr>
          </a:p>
          <a:p>
            <a:pPr algn="ctr">
              <a:lnSpc>
                <a:spcPct val="90000"/>
              </a:lnSpc>
              <a:spcBef>
                <a:spcPct val="0"/>
              </a:spcBef>
              <a:spcAft>
                <a:spcPts val="600"/>
              </a:spcAft>
            </a:pPr>
            <a:r>
              <a:rPr kumimoji="1" lang="zh-CN" altLang="en-US" sz="4000" b="1" dirty="0">
                <a:solidFill>
                  <a:schemeClr val="bg1"/>
                </a:solidFill>
                <a:latin typeface="微软雅黑" panose="020B0503020204020204" pitchFamily="34" charset="-122"/>
                <a:ea typeface="微软雅黑" panose="020B0503020204020204" pitchFamily="34" charset="-122"/>
                <a:cs typeface="+mj-cs"/>
              </a:rPr>
              <a:t>数字生活</a:t>
            </a:r>
            <a:endParaRPr kumimoji="1" lang="en-US" altLang="zh-CN" sz="4000" b="1" dirty="0">
              <a:solidFill>
                <a:schemeClr val="bg1"/>
              </a:solidFill>
              <a:latin typeface="微软雅黑" panose="020B0503020204020204" pitchFamily="34" charset="-122"/>
              <a:ea typeface="微软雅黑" panose="020B0503020204020204" pitchFamily="34" charset="-122"/>
              <a:cs typeface="+mj-cs"/>
            </a:endParaRPr>
          </a:p>
          <a:p>
            <a:pPr algn="ctr">
              <a:lnSpc>
                <a:spcPct val="90000"/>
              </a:lnSpc>
              <a:spcBef>
                <a:spcPct val="0"/>
              </a:spcBef>
              <a:spcAft>
                <a:spcPts val="600"/>
              </a:spcAft>
            </a:pPr>
            <a:endParaRPr kumimoji="1" lang="en-US" altLang="zh-CN" sz="4000" b="1" dirty="0">
              <a:solidFill>
                <a:schemeClr val="bg1"/>
              </a:solidFill>
              <a:latin typeface="微软雅黑" panose="020B0503020204020204" pitchFamily="34" charset="-122"/>
              <a:ea typeface="微软雅黑" panose="020B0503020204020204" pitchFamily="34" charset="-122"/>
              <a:cs typeface="+mj-cs"/>
            </a:endParaRPr>
          </a:p>
        </p:txBody>
      </p:sp>
      <p:sp>
        <p:nvSpPr>
          <p:cNvPr id="2" name="平行四边形 1">
            <a:extLst>
              <a:ext uri="{FF2B5EF4-FFF2-40B4-BE49-F238E27FC236}">
                <a16:creationId xmlns:a16="http://schemas.microsoft.com/office/drawing/2014/main" id="{6315CFD2-8B92-418D-AEA0-FCBA21DECA3C}"/>
              </a:ext>
            </a:extLst>
          </p:cNvPr>
          <p:cNvSpPr/>
          <p:nvPr/>
        </p:nvSpPr>
        <p:spPr>
          <a:xfrm>
            <a:off x="590550" y="2543191"/>
            <a:ext cx="1762125" cy="1800225"/>
          </a:xfrm>
          <a:prstGeom prst="parallelogram">
            <a:avLst/>
          </a:prstGeom>
          <a:solidFill>
            <a:srgbClr val="0DB053"/>
          </a:solidFill>
          <a:ln>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5000" b="1" dirty="0">
                <a:latin typeface="微软雅黑" panose="020B0503020204020204" pitchFamily="34" charset="-122"/>
                <a:ea typeface="微软雅黑" panose="020B0503020204020204" pitchFamily="34" charset="-122"/>
              </a:rPr>
              <a:t>02</a:t>
            </a:r>
            <a:endParaRPr lang="zh-CN" altLang="en-US" sz="5000" b="1" dirty="0">
              <a:latin typeface="微软雅黑" panose="020B0503020204020204" pitchFamily="34" charset="-122"/>
              <a:ea typeface="微软雅黑" panose="020B0503020204020204" pitchFamily="34" charset="-122"/>
            </a:endParaRPr>
          </a:p>
        </p:txBody>
      </p:sp>
      <p:sp>
        <p:nvSpPr>
          <p:cNvPr id="6" name="流程图: 摘录 5">
            <a:extLst>
              <a:ext uri="{FF2B5EF4-FFF2-40B4-BE49-F238E27FC236}">
                <a16:creationId xmlns:a16="http://schemas.microsoft.com/office/drawing/2014/main" id="{42C1FF79-1361-4962-931A-12C8A32B3D62}"/>
              </a:ext>
            </a:extLst>
          </p:cNvPr>
          <p:cNvSpPr/>
          <p:nvPr/>
        </p:nvSpPr>
        <p:spPr>
          <a:xfrm>
            <a:off x="2286954" y="2533651"/>
            <a:ext cx="150494" cy="257175"/>
          </a:xfrm>
          <a:prstGeom prst="flowChartExtra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流程图: 摘录 7">
            <a:extLst>
              <a:ext uri="{FF2B5EF4-FFF2-40B4-BE49-F238E27FC236}">
                <a16:creationId xmlns:a16="http://schemas.microsoft.com/office/drawing/2014/main" id="{DE502237-4ACA-45F6-B3B4-B4A589936E7A}"/>
              </a:ext>
            </a:extLst>
          </p:cNvPr>
          <p:cNvSpPr/>
          <p:nvPr/>
        </p:nvSpPr>
        <p:spPr>
          <a:xfrm rot="10800000">
            <a:off x="515302" y="4095767"/>
            <a:ext cx="150494" cy="257175"/>
          </a:xfrm>
          <a:prstGeom prst="flowChartExtra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id="{B4C026C1-16FD-48C8-90AC-8AEA033E53A9}"/>
              </a:ext>
            </a:extLst>
          </p:cNvPr>
          <p:cNvPicPr>
            <a:picLocks noChangeAspect="1"/>
          </p:cNvPicPr>
          <p:nvPr/>
        </p:nvPicPr>
        <p:blipFill>
          <a:blip r:embed="rId2"/>
          <a:stretch>
            <a:fillRect/>
          </a:stretch>
        </p:blipFill>
        <p:spPr>
          <a:xfrm>
            <a:off x="0" y="2682"/>
            <a:ext cx="12192000" cy="6846669"/>
          </a:xfrm>
          <a:prstGeom prst="rect">
            <a:avLst/>
          </a:prstGeom>
        </p:spPr>
      </p:pic>
      <p:sp>
        <p:nvSpPr>
          <p:cNvPr id="9" name="矩形 8">
            <a:extLst>
              <a:ext uri="{FF2B5EF4-FFF2-40B4-BE49-F238E27FC236}">
                <a16:creationId xmlns:a16="http://schemas.microsoft.com/office/drawing/2014/main" id="{224CACEF-49DB-45FD-8B5B-5EDCD3F10022}"/>
              </a:ext>
            </a:extLst>
          </p:cNvPr>
          <p:cNvSpPr/>
          <p:nvPr/>
        </p:nvSpPr>
        <p:spPr>
          <a:xfrm>
            <a:off x="-2" y="-8649"/>
            <a:ext cx="12192002" cy="6858000"/>
          </a:xfrm>
          <a:prstGeom prst="rect">
            <a:avLst/>
          </a:prstGeom>
          <a:solidFill>
            <a:srgbClr val="15AE6C">
              <a:alpha val="80000"/>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dirty="0"/>
          </a:p>
        </p:txBody>
      </p:sp>
      <p:sp>
        <p:nvSpPr>
          <p:cNvPr id="10" name="椭圆 9">
            <a:extLst>
              <a:ext uri="{FF2B5EF4-FFF2-40B4-BE49-F238E27FC236}">
                <a16:creationId xmlns:a16="http://schemas.microsoft.com/office/drawing/2014/main" id="{55EFD6FA-8452-4A2B-A2A3-EACA88CAF8D2}"/>
              </a:ext>
            </a:extLst>
          </p:cNvPr>
          <p:cNvSpPr/>
          <p:nvPr/>
        </p:nvSpPr>
        <p:spPr>
          <a:xfrm>
            <a:off x="4013676" y="1485900"/>
            <a:ext cx="4164646" cy="39719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4000" b="1" dirty="0">
              <a:solidFill>
                <a:srgbClr val="0F9860"/>
              </a:solidFill>
              <a:latin typeface="微软雅黑" panose="020B0503020204020204" pitchFamily="34" charset="-122"/>
              <a:ea typeface="微软雅黑" panose="020B0503020204020204" pitchFamily="34" charset="-122"/>
            </a:endParaRPr>
          </a:p>
          <a:p>
            <a:pPr algn="ctr"/>
            <a:endParaRPr lang="en-US" altLang="zh-CN" sz="4000" b="1" dirty="0">
              <a:solidFill>
                <a:srgbClr val="0F9860"/>
              </a:solidFill>
              <a:latin typeface="微软雅黑" panose="020B0503020204020204" pitchFamily="34" charset="-122"/>
              <a:ea typeface="微软雅黑" panose="020B0503020204020204" pitchFamily="34" charset="-122"/>
            </a:endParaRPr>
          </a:p>
          <a:p>
            <a:pPr algn="ctr"/>
            <a:r>
              <a:rPr lang="zh-CN" altLang="en-US" sz="4000" b="1" dirty="0">
                <a:solidFill>
                  <a:srgbClr val="0F9860"/>
                </a:solidFill>
                <a:latin typeface="微软雅黑" panose="020B0503020204020204" pitchFamily="34" charset="-122"/>
                <a:ea typeface="微软雅黑" panose="020B0503020204020204" pitchFamily="34" charset="-122"/>
              </a:rPr>
              <a:t>案例介绍</a:t>
            </a:r>
          </a:p>
        </p:txBody>
      </p:sp>
      <p:sp>
        <p:nvSpPr>
          <p:cNvPr id="7" name="矩形 6">
            <a:extLst>
              <a:ext uri="{FF2B5EF4-FFF2-40B4-BE49-F238E27FC236}">
                <a16:creationId xmlns:a16="http://schemas.microsoft.com/office/drawing/2014/main" id="{2697F872-9A27-419F-9B94-58F8DAEDDC15}"/>
              </a:ext>
            </a:extLst>
          </p:cNvPr>
          <p:cNvSpPr/>
          <p:nvPr/>
        </p:nvSpPr>
        <p:spPr>
          <a:xfrm>
            <a:off x="0" y="5114925"/>
            <a:ext cx="12192000" cy="17344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圆角 42">
            <a:extLst>
              <a:ext uri="{FF2B5EF4-FFF2-40B4-BE49-F238E27FC236}">
                <a16:creationId xmlns:a16="http://schemas.microsoft.com/office/drawing/2014/main" id="{6343F8EF-4D13-4881-A669-A5EAFD3A86C9}"/>
              </a:ext>
            </a:extLst>
          </p:cNvPr>
          <p:cNvSpPr/>
          <p:nvPr/>
        </p:nvSpPr>
        <p:spPr>
          <a:xfrm>
            <a:off x="3681963" y="5630869"/>
            <a:ext cx="1837375" cy="8742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上海交通大学</a:t>
            </a:r>
          </a:p>
        </p:txBody>
      </p:sp>
      <p:sp>
        <p:nvSpPr>
          <p:cNvPr id="30" name="矩形: 圆角 42">
            <a:extLst>
              <a:ext uri="{FF2B5EF4-FFF2-40B4-BE49-F238E27FC236}">
                <a16:creationId xmlns:a16="http://schemas.microsoft.com/office/drawing/2014/main" id="{5031913D-DC9F-4322-B5CD-B8F3A893703A}"/>
              </a:ext>
            </a:extLst>
          </p:cNvPr>
          <p:cNvSpPr/>
          <p:nvPr/>
        </p:nvSpPr>
        <p:spPr>
          <a:xfrm>
            <a:off x="6095999" y="5610304"/>
            <a:ext cx="3370900" cy="879395"/>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北京大学软件与微电子学院</a:t>
            </a:r>
          </a:p>
        </p:txBody>
      </p:sp>
      <p:pic>
        <p:nvPicPr>
          <p:cNvPr id="11" name="图片 10">
            <a:extLst>
              <a:ext uri="{FF2B5EF4-FFF2-40B4-BE49-F238E27FC236}">
                <a16:creationId xmlns:a16="http://schemas.microsoft.com/office/drawing/2014/main" id="{89A28D51-4D8E-4278-BEA7-6AAB43AC7840}"/>
              </a:ext>
            </a:extLst>
          </p:cNvPr>
          <p:cNvPicPr>
            <a:picLocks noChangeAspect="1"/>
          </p:cNvPicPr>
          <p:nvPr/>
        </p:nvPicPr>
        <p:blipFill>
          <a:blip r:embed="rId3"/>
          <a:stretch>
            <a:fillRect/>
          </a:stretch>
        </p:blipFill>
        <p:spPr>
          <a:xfrm>
            <a:off x="5477112" y="2375612"/>
            <a:ext cx="1237774" cy="1237774"/>
          </a:xfrm>
          <a:prstGeom prst="rect">
            <a:avLst/>
          </a:prstGeom>
        </p:spPr>
      </p:pic>
    </p:spTree>
    <p:extLst>
      <p:ext uri="{BB962C8B-B14F-4D97-AF65-F5344CB8AC3E}">
        <p14:creationId xmlns:p14="http://schemas.microsoft.com/office/powerpoint/2010/main" val="84481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60267" y="611345"/>
            <a:ext cx="3570208" cy="461665"/>
          </a:xfrm>
          <a:prstGeom prst="rect">
            <a:avLst/>
          </a:prstGeom>
          <a:noFill/>
        </p:spPr>
        <p:txBody>
          <a:bodyPr wrap="none" rtlCol="0">
            <a:spAutoFit/>
          </a:bodyPr>
          <a:lstStyle/>
          <a:p>
            <a:r>
              <a:rPr kumimoji="1" lang="zh-CN" altLang="en-US" sz="2400" b="1" dirty="0">
                <a:solidFill>
                  <a:srgbClr val="0F9860"/>
                </a:solidFill>
                <a:latin typeface="微软雅黑" panose="020B0503020204020204" pitchFamily="34" charset="-122"/>
                <a:ea typeface="微软雅黑" panose="020B0503020204020204" pitchFamily="34" charset="-122"/>
              </a:rPr>
              <a:t>高校案例：上海交通大学</a:t>
            </a:r>
          </a:p>
        </p:txBody>
      </p:sp>
      <p:sp>
        <p:nvSpPr>
          <p:cNvPr id="7" name="矩形 6">
            <a:extLst>
              <a:ext uri="{FF2B5EF4-FFF2-40B4-BE49-F238E27FC236}">
                <a16:creationId xmlns:a16="http://schemas.microsoft.com/office/drawing/2014/main" id="{7A82578A-95B9-4283-B74C-38AF6138301C}"/>
              </a:ext>
            </a:extLst>
          </p:cNvPr>
          <p:cNvSpPr/>
          <p:nvPr/>
        </p:nvSpPr>
        <p:spPr>
          <a:xfrm>
            <a:off x="0" y="633644"/>
            <a:ext cx="159971" cy="417066"/>
          </a:xfrm>
          <a:prstGeom prst="re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lIns="68558" tIns="34279" rIns="68558" bIns="34279" rtlCol="0" anchor="ctr"/>
          <a:lstStyle/>
          <a:p>
            <a:pPr algn="ctr" defTabSz="685505"/>
            <a:endParaRPr lang="zh-CN" altLang="en-US" sz="1400">
              <a:solidFill>
                <a:srgbClr val="E7E6E6">
                  <a:lumMod val="50000"/>
                </a:srgb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 name="TextBox 28">
            <a:extLst>
              <a:ext uri="{FF2B5EF4-FFF2-40B4-BE49-F238E27FC236}">
                <a16:creationId xmlns:a16="http://schemas.microsoft.com/office/drawing/2014/main" id="{AA9F9BE6-99BB-439F-890E-C030409EDDED}"/>
              </a:ext>
            </a:extLst>
          </p:cNvPr>
          <p:cNvSpPr txBox="1"/>
          <p:nvPr/>
        </p:nvSpPr>
        <p:spPr>
          <a:xfrm>
            <a:off x="1151190" y="1410855"/>
            <a:ext cx="8589376" cy="51821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2860" tIns="22860" rIns="22860" bIns="22860" numCol="1" anchor="t">
            <a:spAutoFit/>
          </a:bodyPr>
          <a:lstStyle>
            <a:lvl1pPr algn="l" defTabSz="457200">
              <a:lnSpc>
                <a:spcPts val="4400"/>
              </a:lnSpc>
              <a:defRPr sz="2200" b="0">
                <a:solidFill>
                  <a:srgbClr val="7F7F7F"/>
                </a:solidFill>
                <a:latin typeface="Helvetica"/>
                <a:ea typeface="Helvetica"/>
                <a:cs typeface="Helvetica"/>
                <a:sym typeface="Helvetica"/>
              </a:defRPr>
            </a:lvl1pPr>
          </a:lstStyle>
          <a:p>
            <a:r>
              <a:rPr lang="zh-CN" altLang="en-US" sz="1600" dirty="0">
                <a:solidFill>
                  <a:schemeClr val="tx1">
                    <a:lumMod val="65000"/>
                    <a:lumOff val="35000"/>
                  </a:schemeClr>
                </a:solidFill>
                <a:latin typeface="Microsoft YaHei" panose="020B0503020204020204" pitchFamily="34" charset="-122"/>
                <a:ea typeface="Microsoft YaHei" panose="020B0503020204020204" pitchFamily="34" charset="-122"/>
              </a:rPr>
              <a:t>上海交通大学于 </a:t>
            </a:r>
            <a:r>
              <a:rPr lang="en-US" altLang="zh-CN" sz="1600" dirty="0">
                <a:solidFill>
                  <a:schemeClr val="tx1">
                    <a:lumMod val="65000"/>
                    <a:lumOff val="35000"/>
                  </a:schemeClr>
                </a:solidFill>
                <a:latin typeface="Microsoft YaHei" panose="020B0503020204020204" pitchFamily="34" charset="-122"/>
                <a:ea typeface="Microsoft YaHei" panose="020B0503020204020204" pitchFamily="34" charset="-122"/>
              </a:rPr>
              <a:t>2018</a:t>
            </a:r>
            <a:r>
              <a:rPr lang="zh-CN" altLang="en-US" sz="1600" dirty="0">
                <a:solidFill>
                  <a:schemeClr val="tx1">
                    <a:lumMod val="65000"/>
                    <a:lumOff val="35000"/>
                  </a:schemeClr>
                </a:solidFill>
                <a:latin typeface="Microsoft YaHei" panose="020B0503020204020204" pitchFamily="34" charset="-122"/>
                <a:ea typeface="Microsoft YaHei" panose="020B0503020204020204" pitchFamily="34" charset="-122"/>
              </a:rPr>
              <a:t> 年 </a:t>
            </a:r>
            <a:r>
              <a:rPr lang="en-US" altLang="zh-CN" sz="1600" dirty="0">
                <a:solidFill>
                  <a:schemeClr val="tx1">
                    <a:lumMod val="65000"/>
                    <a:lumOff val="35000"/>
                  </a:schemeClr>
                </a:solidFill>
                <a:latin typeface="Microsoft YaHei" panose="020B0503020204020204" pitchFamily="34" charset="-122"/>
                <a:ea typeface="Microsoft YaHei" panose="020B0503020204020204" pitchFamily="34" charset="-122"/>
              </a:rPr>
              <a:t>12</a:t>
            </a:r>
            <a:r>
              <a:rPr lang="zh-CN" altLang="en-US" sz="1600" dirty="0">
                <a:solidFill>
                  <a:schemeClr val="tx1">
                    <a:lumMod val="65000"/>
                    <a:lumOff val="35000"/>
                  </a:schemeClr>
                </a:solidFill>
                <a:latin typeface="Microsoft YaHei" panose="020B0503020204020204" pitchFamily="34" charset="-122"/>
                <a:ea typeface="Microsoft YaHei" panose="020B0503020204020204" pitchFamily="34" charset="-122"/>
              </a:rPr>
              <a:t> 月正式启用微信校园卡，目前已经逐步全量运营</a:t>
            </a:r>
            <a:endParaRPr sz="1600" dirty="0">
              <a:solidFill>
                <a:schemeClr val="tx1">
                  <a:lumMod val="65000"/>
                  <a:lumOff val="35000"/>
                </a:schemeClr>
              </a:solidFill>
              <a:latin typeface="Microsoft YaHei" panose="020B0503020204020204" pitchFamily="34" charset="-122"/>
              <a:ea typeface="Microsoft YaHei" panose="020B0503020204020204" pitchFamily="34" charset="-122"/>
            </a:endParaRPr>
          </a:p>
        </p:txBody>
      </p:sp>
      <p:pic>
        <p:nvPicPr>
          <p:cNvPr id="14" name="图片 13" descr="图片包含 地板, 室内, 男士&#10;&#10;描述已自动生成">
            <a:extLst>
              <a:ext uri="{FF2B5EF4-FFF2-40B4-BE49-F238E27FC236}">
                <a16:creationId xmlns:a16="http://schemas.microsoft.com/office/drawing/2014/main" id="{09441A9A-9114-47E1-A742-B12E3E2931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7336" y="2365375"/>
            <a:ext cx="2736304" cy="3648405"/>
          </a:xfrm>
          <a:prstGeom prst="rect">
            <a:avLst/>
          </a:prstGeom>
        </p:spPr>
      </p:pic>
      <p:pic>
        <p:nvPicPr>
          <p:cNvPr id="15" name="图片 14" descr="图片包含 地板, 室内, 建筑物, 地面&#10;&#10;描述已自动生成">
            <a:extLst>
              <a:ext uri="{FF2B5EF4-FFF2-40B4-BE49-F238E27FC236}">
                <a16:creationId xmlns:a16="http://schemas.microsoft.com/office/drawing/2014/main" id="{072B04DC-BEA3-479E-B641-07A5FDF9AE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9839" y="2365375"/>
            <a:ext cx="4863770" cy="3647828"/>
          </a:xfrm>
          <a:prstGeom prst="rect">
            <a:avLst/>
          </a:prstGeom>
        </p:spPr>
      </p:pic>
      <p:grpSp>
        <p:nvGrpSpPr>
          <p:cNvPr id="16" name="组合 15">
            <a:extLst>
              <a:ext uri="{FF2B5EF4-FFF2-40B4-BE49-F238E27FC236}">
                <a16:creationId xmlns:a16="http://schemas.microsoft.com/office/drawing/2014/main" id="{06C5381E-191E-4A2C-819D-4F05CAAAF7D5}"/>
              </a:ext>
            </a:extLst>
          </p:cNvPr>
          <p:cNvGrpSpPr/>
          <p:nvPr/>
        </p:nvGrpSpPr>
        <p:grpSpPr>
          <a:xfrm>
            <a:off x="-152400" y="2406366"/>
            <a:ext cx="4629885" cy="3603945"/>
            <a:chOff x="-1" y="4775200"/>
            <a:chExt cx="9259769" cy="7207889"/>
          </a:xfrm>
        </p:grpSpPr>
        <p:pic>
          <p:nvPicPr>
            <p:cNvPr id="17" name="图像" descr="图像">
              <a:extLst>
                <a:ext uri="{FF2B5EF4-FFF2-40B4-BE49-F238E27FC236}">
                  <a16:creationId xmlns:a16="http://schemas.microsoft.com/office/drawing/2014/main" id="{4F52E2AC-4E7E-4476-996E-13C17EB7DA17}"/>
                </a:ext>
              </a:extLst>
            </p:cNvPr>
            <p:cNvPicPr>
              <a:picLocks noChangeAspect="1"/>
            </p:cNvPicPr>
            <p:nvPr/>
          </p:nvPicPr>
          <p:blipFill>
            <a:blip r:embed="rId4">
              <a:extLst/>
            </a:blip>
            <a:stretch>
              <a:fillRect/>
            </a:stretch>
          </p:blipFill>
          <p:spPr>
            <a:xfrm>
              <a:off x="-1" y="4775200"/>
              <a:ext cx="9259769" cy="7207889"/>
            </a:xfrm>
            <a:prstGeom prst="rect">
              <a:avLst/>
            </a:prstGeom>
            <a:ln w="12700">
              <a:miter lim="400000"/>
            </a:ln>
          </p:spPr>
        </p:pic>
        <p:pic>
          <p:nvPicPr>
            <p:cNvPr id="18" name="图片 17" descr="图片包含 屏幕截图&#10;&#10;描述已自动生成">
              <a:extLst>
                <a:ext uri="{FF2B5EF4-FFF2-40B4-BE49-F238E27FC236}">
                  <a16:creationId xmlns:a16="http://schemas.microsoft.com/office/drawing/2014/main" id="{6DAC031D-7C52-470E-A424-FD3392FF06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01975" y="5662615"/>
              <a:ext cx="3072704" cy="5462585"/>
            </a:xfrm>
            <a:prstGeom prst="rect">
              <a:avLst/>
            </a:prstGeom>
          </p:spPr>
        </p:pic>
      </p:grpSp>
      <p:sp>
        <p:nvSpPr>
          <p:cNvPr id="19" name="TextBox 4">
            <a:extLst>
              <a:ext uri="{FF2B5EF4-FFF2-40B4-BE49-F238E27FC236}">
                <a16:creationId xmlns:a16="http://schemas.microsoft.com/office/drawing/2014/main" id="{31C73F9A-C889-4CFA-B87A-64C2E59EC0E6}"/>
              </a:ext>
            </a:extLst>
          </p:cNvPr>
          <p:cNvSpPr txBox="1"/>
          <p:nvPr/>
        </p:nvSpPr>
        <p:spPr>
          <a:xfrm>
            <a:off x="1520396" y="6228251"/>
            <a:ext cx="2684601" cy="3692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0939" tIns="60939" rIns="60939" bIns="60939">
            <a:spAutoFit/>
          </a:bodyPr>
          <a:lstStyle>
            <a:lvl1pPr algn="l" defTabSz="1828433">
              <a:defRPr sz="2000" b="0">
                <a:solidFill>
                  <a:srgbClr val="445469"/>
                </a:solidFill>
                <a:latin typeface="Helvetica"/>
                <a:ea typeface="Helvetica"/>
                <a:cs typeface="Helvetica"/>
                <a:sym typeface="Helvetica"/>
              </a:defRPr>
            </a:lvl1pPr>
          </a:lstStyle>
          <a:p>
            <a:r>
              <a:rPr lang="zh-CN" altLang="en-US" sz="1600" dirty="0">
                <a:solidFill>
                  <a:schemeClr val="tx1">
                    <a:lumMod val="65000"/>
                    <a:lumOff val="35000"/>
                  </a:schemeClr>
                </a:solidFill>
                <a:latin typeface="Microsoft YaHei" panose="020B0503020204020204" pitchFamily="34" charset="-122"/>
                <a:ea typeface="Microsoft YaHei" panose="020B0503020204020204" pitchFamily="34" charset="-122"/>
              </a:rPr>
              <a:t>上交活动推文</a:t>
            </a:r>
            <a:endParaRPr sz="1600" dirty="0">
              <a:solidFill>
                <a:schemeClr val="tx1">
                  <a:lumMod val="65000"/>
                  <a:lumOff val="35000"/>
                </a:schemeClr>
              </a:solidFill>
              <a:latin typeface="Microsoft YaHei" panose="020B0503020204020204" pitchFamily="34" charset="-122"/>
              <a:ea typeface="Microsoft YaHei" panose="020B0503020204020204" pitchFamily="34" charset="-122"/>
            </a:endParaRPr>
          </a:p>
        </p:txBody>
      </p:sp>
      <p:sp>
        <p:nvSpPr>
          <p:cNvPr id="20" name="TextBox 4">
            <a:extLst>
              <a:ext uri="{FF2B5EF4-FFF2-40B4-BE49-F238E27FC236}">
                <a16:creationId xmlns:a16="http://schemas.microsoft.com/office/drawing/2014/main" id="{2A9760DD-0DB7-4B8A-8345-1D1784F75A37}"/>
              </a:ext>
            </a:extLst>
          </p:cNvPr>
          <p:cNvSpPr txBox="1"/>
          <p:nvPr/>
        </p:nvSpPr>
        <p:spPr>
          <a:xfrm>
            <a:off x="6089662" y="6228251"/>
            <a:ext cx="2684601" cy="3692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60939" tIns="60939" rIns="60939" bIns="60939">
            <a:spAutoFit/>
          </a:bodyPr>
          <a:lstStyle>
            <a:lvl1pPr algn="l" defTabSz="1828433">
              <a:defRPr sz="2000" b="0">
                <a:solidFill>
                  <a:srgbClr val="445469"/>
                </a:solidFill>
                <a:latin typeface="Helvetica"/>
                <a:ea typeface="Helvetica"/>
                <a:cs typeface="Helvetica"/>
                <a:sym typeface="Helvetica"/>
              </a:defRPr>
            </a:lvl1pPr>
          </a:lstStyle>
          <a:p>
            <a:r>
              <a:rPr lang="zh-CN" altLang="en-US" sz="1600" dirty="0">
                <a:solidFill>
                  <a:schemeClr val="tx1">
                    <a:lumMod val="65000"/>
                    <a:lumOff val="35000"/>
                  </a:schemeClr>
                </a:solidFill>
                <a:latin typeface="Microsoft YaHei" panose="020B0503020204020204" pitchFamily="34" charset="-122"/>
                <a:ea typeface="Microsoft YaHei" panose="020B0503020204020204" pitchFamily="34" charset="-122"/>
              </a:rPr>
              <a:t>上海交通大学落地图</a:t>
            </a:r>
            <a:endParaRPr sz="1600" dirty="0">
              <a:solidFill>
                <a:schemeClr val="tx1">
                  <a:lumMod val="65000"/>
                  <a:lumOff val="35000"/>
                </a:schemeClr>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0069401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260267" y="611345"/>
            <a:ext cx="5416868" cy="461665"/>
          </a:xfrm>
          <a:prstGeom prst="rect">
            <a:avLst/>
          </a:prstGeom>
          <a:noFill/>
        </p:spPr>
        <p:txBody>
          <a:bodyPr wrap="none" rtlCol="0">
            <a:spAutoFit/>
          </a:bodyPr>
          <a:lstStyle/>
          <a:p>
            <a:r>
              <a:rPr kumimoji="1" lang="zh-CN" altLang="en-US" sz="2400" b="1" dirty="0">
                <a:solidFill>
                  <a:srgbClr val="0F9860"/>
                </a:solidFill>
                <a:latin typeface="微软雅黑" panose="020B0503020204020204" pitchFamily="34" charset="-122"/>
                <a:ea typeface="微软雅黑" panose="020B0503020204020204" pitchFamily="34" charset="-122"/>
              </a:rPr>
              <a:t>高校案例：北京大学软件与微电子学院</a:t>
            </a:r>
          </a:p>
        </p:txBody>
      </p:sp>
      <p:sp>
        <p:nvSpPr>
          <p:cNvPr id="7" name="矩形 6">
            <a:extLst>
              <a:ext uri="{FF2B5EF4-FFF2-40B4-BE49-F238E27FC236}">
                <a16:creationId xmlns:a16="http://schemas.microsoft.com/office/drawing/2014/main" id="{7A82578A-95B9-4283-B74C-38AF6138301C}"/>
              </a:ext>
            </a:extLst>
          </p:cNvPr>
          <p:cNvSpPr/>
          <p:nvPr/>
        </p:nvSpPr>
        <p:spPr>
          <a:xfrm>
            <a:off x="0" y="633644"/>
            <a:ext cx="159971" cy="417066"/>
          </a:xfrm>
          <a:prstGeom prst="re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lIns="68558" tIns="34279" rIns="68558" bIns="34279" rtlCol="0" anchor="ctr"/>
          <a:lstStyle/>
          <a:p>
            <a:pPr algn="ctr" defTabSz="685505"/>
            <a:endParaRPr lang="zh-CN" altLang="en-US" sz="1400">
              <a:solidFill>
                <a:srgbClr val="E7E6E6">
                  <a:lumMod val="50000"/>
                </a:srgbClr>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5" name="TextBox 28">
            <a:extLst>
              <a:ext uri="{FF2B5EF4-FFF2-40B4-BE49-F238E27FC236}">
                <a16:creationId xmlns:a16="http://schemas.microsoft.com/office/drawing/2014/main" id="{A596CCA8-867D-4180-82F1-1FF90DE1D120}"/>
              </a:ext>
            </a:extLst>
          </p:cNvPr>
          <p:cNvSpPr txBox="1"/>
          <p:nvPr/>
        </p:nvSpPr>
        <p:spPr>
          <a:xfrm>
            <a:off x="1303590" y="1499751"/>
            <a:ext cx="9420766" cy="74135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2860" tIns="22860" rIns="22860" bIns="22860" numCol="1" anchor="t">
            <a:spAutoFit/>
          </a:bodyPr>
          <a:lstStyle>
            <a:lvl1pPr algn="l" defTabSz="457200">
              <a:lnSpc>
                <a:spcPts val="4400"/>
              </a:lnSpc>
              <a:defRPr sz="2200" b="0">
                <a:solidFill>
                  <a:srgbClr val="7F7F7F"/>
                </a:solidFill>
                <a:latin typeface="Helvetica"/>
                <a:ea typeface="Helvetica"/>
                <a:cs typeface="Helvetica"/>
                <a:sym typeface="Helvetica"/>
              </a:defRPr>
            </a:lvl1pPr>
          </a:lstStyle>
          <a:p>
            <a:pPr>
              <a:lnSpc>
                <a:spcPct val="150000"/>
              </a:lnSpc>
            </a:pPr>
            <a:r>
              <a:rPr lang="zh-CN" altLang="en-US" sz="1600" dirty="0">
                <a:solidFill>
                  <a:schemeClr val="tx1">
                    <a:lumMod val="65000"/>
                    <a:lumOff val="35000"/>
                  </a:schemeClr>
                </a:solidFill>
                <a:latin typeface="Microsoft YaHei" panose="020B0503020204020204" pitchFamily="34" charset="-122"/>
                <a:ea typeface="Microsoft YaHei" panose="020B0503020204020204" pitchFamily="34" charset="-122"/>
              </a:rPr>
              <a:t>北京大学下属独立校区 </a:t>
            </a:r>
            <a:r>
              <a:rPr lang="en-US" altLang="zh-CN" sz="1600" dirty="0">
                <a:solidFill>
                  <a:schemeClr val="tx1">
                    <a:lumMod val="65000"/>
                    <a:lumOff val="35000"/>
                  </a:schemeClr>
                </a:solidFill>
                <a:latin typeface="Microsoft YaHei" panose="020B0503020204020204" pitchFamily="34" charset="-122"/>
                <a:ea typeface="Microsoft YaHei" panose="020B0503020204020204" pitchFamily="34" charset="-122"/>
              </a:rPr>
              <a:t>——</a:t>
            </a:r>
            <a:r>
              <a:rPr lang="zh-CN" altLang="en-US" sz="1600" dirty="0">
                <a:solidFill>
                  <a:schemeClr val="tx1">
                    <a:lumMod val="65000"/>
                    <a:lumOff val="35000"/>
                  </a:schemeClr>
                </a:solidFill>
                <a:latin typeface="Microsoft YaHei" panose="020B0503020204020204" pitchFamily="34" charset="-122"/>
                <a:ea typeface="Microsoft YaHei" panose="020B0503020204020204" pitchFamily="34" charset="-122"/>
              </a:rPr>
              <a:t> 北大软微于 </a:t>
            </a:r>
            <a:r>
              <a:rPr lang="en-US" altLang="zh-CN" sz="1600" dirty="0">
                <a:solidFill>
                  <a:schemeClr val="tx1">
                    <a:lumMod val="65000"/>
                    <a:lumOff val="35000"/>
                  </a:schemeClr>
                </a:solidFill>
                <a:latin typeface="Microsoft YaHei" panose="020B0503020204020204" pitchFamily="34" charset="-122"/>
                <a:ea typeface="Microsoft YaHei" panose="020B0503020204020204" pitchFamily="34" charset="-122"/>
              </a:rPr>
              <a:t>2017 </a:t>
            </a:r>
            <a:r>
              <a:rPr lang="zh-CN" altLang="en-US" sz="1600" dirty="0">
                <a:solidFill>
                  <a:schemeClr val="tx1">
                    <a:lumMod val="65000"/>
                    <a:lumOff val="35000"/>
                  </a:schemeClr>
                </a:solidFill>
                <a:latin typeface="Microsoft YaHei" panose="020B0503020204020204" pitchFamily="34" charset="-122"/>
                <a:ea typeface="Microsoft YaHei" panose="020B0503020204020204" pitchFamily="34" charset="-122"/>
              </a:rPr>
              <a:t>年底开始建设电子校园卡。校方上集成众多校园应用，打破传统校园服务孤岛，除此之外，北大软微还用校园码连接各个线下场景，如新生签到、门禁、消费等</a:t>
            </a:r>
            <a:endParaRPr sz="1600" dirty="0">
              <a:solidFill>
                <a:schemeClr val="tx1">
                  <a:lumMod val="65000"/>
                  <a:lumOff val="35000"/>
                </a:schemeClr>
              </a:solidFill>
              <a:latin typeface="Microsoft YaHei" panose="020B0503020204020204" pitchFamily="34" charset="-122"/>
              <a:ea typeface="Microsoft YaHei" panose="020B0503020204020204" pitchFamily="34" charset="-122"/>
            </a:endParaRPr>
          </a:p>
        </p:txBody>
      </p:sp>
      <p:pic>
        <p:nvPicPr>
          <p:cNvPr id="9" name="图像" descr="图像">
            <a:extLst>
              <a:ext uri="{FF2B5EF4-FFF2-40B4-BE49-F238E27FC236}">
                <a16:creationId xmlns:a16="http://schemas.microsoft.com/office/drawing/2014/main" id="{894250F5-950E-4310-B3F0-CF1DAF439920}"/>
              </a:ext>
            </a:extLst>
          </p:cNvPr>
          <p:cNvPicPr>
            <a:picLocks noChangeAspect="1"/>
          </p:cNvPicPr>
          <p:nvPr/>
        </p:nvPicPr>
        <p:blipFill>
          <a:blip r:embed="rId2">
            <a:extLst/>
          </a:blip>
          <a:stretch>
            <a:fillRect/>
          </a:stretch>
        </p:blipFill>
        <p:spPr>
          <a:xfrm>
            <a:off x="279094" y="2821262"/>
            <a:ext cx="5686595" cy="2706601"/>
          </a:xfrm>
          <a:prstGeom prst="rect">
            <a:avLst/>
          </a:prstGeom>
          <a:ln w="12700">
            <a:miter lim="400000"/>
          </a:ln>
        </p:spPr>
      </p:pic>
      <p:pic>
        <p:nvPicPr>
          <p:cNvPr id="10" name="图像" descr="图像">
            <a:extLst>
              <a:ext uri="{FF2B5EF4-FFF2-40B4-BE49-F238E27FC236}">
                <a16:creationId xmlns:a16="http://schemas.microsoft.com/office/drawing/2014/main" id="{146C5F1D-A1F5-4FF3-90E4-672E74F2EBA7}"/>
              </a:ext>
            </a:extLst>
          </p:cNvPr>
          <p:cNvPicPr>
            <a:picLocks noChangeAspect="1"/>
          </p:cNvPicPr>
          <p:nvPr/>
        </p:nvPicPr>
        <p:blipFill>
          <a:blip r:embed="rId3">
            <a:extLst/>
          </a:blip>
          <a:stretch>
            <a:fillRect/>
          </a:stretch>
        </p:blipFill>
        <p:spPr>
          <a:xfrm>
            <a:off x="6048791" y="2990876"/>
            <a:ext cx="4791448" cy="2367373"/>
          </a:xfrm>
          <a:prstGeom prst="rect">
            <a:avLst/>
          </a:prstGeom>
          <a:ln w="12700">
            <a:miter lim="400000"/>
          </a:ln>
        </p:spPr>
      </p:pic>
      <p:sp>
        <p:nvSpPr>
          <p:cNvPr id="11" name="一卡办校务：…">
            <a:extLst>
              <a:ext uri="{FF2B5EF4-FFF2-40B4-BE49-F238E27FC236}">
                <a16:creationId xmlns:a16="http://schemas.microsoft.com/office/drawing/2014/main" id="{7186C2B6-0BE3-453E-B489-3FE49456592B}"/>
              </a:ext>
            </a:extLst>
          </p:cNvPr>
          <p:cNvSpPr txBox="1"/>
          <p:nvPr/>
        </p:nvSpPr>
        <p:spPr>
          <a:xfrm>
            <a:off x="1557860" y="5634132"/>
            <a:ext cx="3129062" cy="7464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nchor="ctr">
            <a:spAutoFit/>
          </a:bodyPr>
          <a:lstStyle/>
          <a:p>
            <a:pPr defTabSz="228600">
              <a:lnSpc>
                <a:spcPct val="150000"/>
              </a:lnSpc>
              <a:defRPr sz="2000" b="0">
                <a:solidFill>
                  <a:srgbClr val="7F7F7F"/>
                </a:solidFill>
                <a:latin typeface="Helvetica"/>
                <a:ea typeface="Helvetica"/>
                <a:cs typeface="Helvetica"/>
                <a:sym typeface="Helvetica"/>
              </a:defRPr>
            </a:pPr>
            <a:r>
              <a:rPr lang="zh-CN" altLang="en-US" sz="1600" b="1" dirty="0">
                <a:solidFill>
                  <a:srgbClr val="0F9860"/>
                </a:solidFill>
                <a:latin typeface="Microsoft YaHei" panose="020B0503020204020204" pitchFamily="34" charset="-122"/>
                <a:ea typeface="Microsoft YaHei" panose="020B0503020204020204" pitchFamily="34" charset="-122"/>
                <a:cs typeface="Times"/>
                <a:sym typeface="Times"/>
              </a:rPr>
              <a:t>一卡办校务</a:t>
            </a:r>
            <a:endParaRPr lang="en-US" altLang="zh-CN" sz="1600" b="1" dirty="0">
              <a:solidFill>
                <a:srgbClr val="0F9860"/>
              </a:solidFill>
              <a:latin typeface="Microsoft YaHei" panose="020B0503020204020204" pitchFamily="34" charset="-122"/>
              <a:ea typeface="Microsoft YaHei" panose="020B0503020204020204" pitchFamily="34" charset="-122"/>
              <a:cs typeface="Times"/>
              <a:sym typeface="Times"/>
            </a:endParaRPr>
          </a:p>
          <a:p>
            <a:pPr defTabSz="457200">
              <a:lnSpc>
                <a:spcPct val="150000"/>
              </a:lnSpc>
              <a:defRPr sz="2000" b="0">
                <a:solidFill>
                  <a:srgbClr val="7F7F7F"/>
                </a:solidFill>
                <a:latin typeface="Helvetica"/>
                <a:ea typeface="Helvetica"/>
                <a:cs typeface="Helvetica"/>
                <a:sym typeface="Helvetica"/>
              </a:defRPr>
            </a:pPr>
            <a:r>
              <a:rPr lang="zh-CN" altLang="en-US" sz="1600" dirty="0">
                <a:solidFill>
                  <a:schemeClr val="tx1">
                    <a:lumMod val="65000"/>
                    <a:lumOff val="35000"/>
                  </a:schemeClr>
                </a:solidFill>
                <a:latin typeface="Microsoft YaHei" panose="020B0503020204020204" pitchFamily="34" charset="-122"/>
                <a:ea typeface="Microsoft YaHei" panose="020B0503020204020204" pitchFamily="34" charset="-122"/>
                <a:cs typeface="Helvetica"/>
                <a:sym typeface="Times"/>
              </a:rPr>
              <a:t>课堂互动、论文进度、评教情况等</a:t>
            </a:r>
            <a:endParaRPr sz="1600" dirty="0">
              <a:solidFill>
                <a:schemeClr val="tx1">
                  <a:lumMod val="65000"/>
                  <a:lumOff val="35000"/>
                </a:schemeClr>
              </a:solidFill>
              <a:latin typeface="Microsoft YaHei" panose="020B0503020204020204" pitchFamily="34" charset="-122"/>
              <a:ea typeface="Microsoft YaHei" panose="020B0503020204020204" pitchFamily="34" charset="-122"/>
              <a:cs typeface="Helvetica"/>
              <a:sym typeface="Times"/>
            </a:endParaRPr>
          </a:p>
        </p:txBody>
      </p:sp>
      <p:sp>
        <p:nvSpPr>
          <p:cNvPr id="12" name="一码通校园：…">
            <a:extLst>
              <a:ext uri="{FF2B5EF4-FFF2-40B4-BE49-F238E27FC236}">
                <a16:creationId xmlns:a16="http://schemas.microsoft.com/office/drawing/2014/main" id="{68B348DE-39FF-4347-8B3D-E411B292B80B}"/>
              </a:ext>
            </a:extLst>
          </p:cNvPr>
          <p:cNvSpPr txBox="1"/>
          <p:nvPr/>
        </p:nvSpPr>
        <p:spPr>
          <a:xfrm>
            <a:off x="6543412" y="5634132"/>
            <a:ext cx="3949799" cy="7464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25400" tIns="25400" rIns="25400" bIns="25400" anchor="ctr">
            <a:spAutoFit/>
          </a:bodyPr>
          <a:lstStyle/>
          <a:p>
            <a:pPr defTabSz="228600">
              <a:lnSpc>
                <a:spcPct val="150000"/>
              </a:lnSpc>
              <a:defRPr sz="2000" b="0">
                <a:solidFill>
                  <a:srgbClr val="7F7F7F"/>
                </a:solidFill>
                <a:latin typeface="Helvetica"/>
                <a:ea typeface="Helvetica"/>
                <a:cs typeface="Helvetica"/>
                <a:sym typeface="Helvetica"/>
              </a:defRPr>
            </a:pPr>
            <a:r>
              <a:rPr lang="zh-CN" altLang="en-US" sz="1600" b="1" dirty="0">
                <a:solidFill>
                  <a:srgbClr val="0F9860"/>
                </a:solidFill>
                <a:latin typeface="Microsoft YaHei" panose="020B0503020204020204" pitchFamily="34" charset="-122"/>
                <a:ea typeface="Microsoft YaHei" panose="020B0503020204020204" pitchFamily="34" charset="-122"/>
              </a:rPr>
              <a:t>一码通校园：</a:t>
            </a:r>
          </a:p>
          <a:p>
            <a:pPr defTabSz="457200">
              <a:lnSpc>
                <a:spcPct val="150000"/>
              </a:lnSpc>
              <a:defRPr sz="2000" b="0">
                <a:solidFill>
                  <a:srgbClr val="7F7F7F"/>
                </a:solidFill>
                <a:latin typeface="Helvetica"/>
                <a:ea typeface="Helvetica"/>
                <a:cs typeface="Helvetica"/>
                <a:sym typeface="Helvetica"/>
              </a:defRPr>
            </a:pPr>
            <a:r>
              <a:rPr lang="zh-CN" altLang="en-US" sz="1600" dirty="0">
                <a:solidFill>
                  <a:schemeClr val="tx1">
                    <a:lumMod val="65000"/>
                    <a:lumOff val="35000"/>
                  </a:schemeClr>
                </a:solidFill>
                <a:latin typeface="Microsoft YaHei" panose="020B0503020204020204" pitchFamily="34" charset="-122"/>
                <a:ea typeface="Microsoft YaHei" panose="020B0503020204020204" pitchFamily="34" charset="-122"/>
                <a:cs typeface="Helvetica"/>
                <a:sym typeface="Helvetica"/>
              </a:rPr>
              <a:t>课堂签到、食堂消费、储物柜、宿舍门禁等</a:t>
            </a:r>
          </a:p>
        </p:txBody>
      </p:sp>
    </p:spTree>
    <p:extLst>
      <p:ext uri="{BB962C8B-B14F-4D97-AF65-F5344CB8AC3E}">
        <p14:creationId xmlns:p14="http://schemas.microsoft.com/office/powerpoint/2010/main" val="28583532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60267" y="611345"/>
            <a:ext cx="4801314" cy="461665"/>
          </a:xfrm>
          <a:prstGeom prst="rect">
            <a:avLst/>
          </a:prstGeom>
          <a:noFill/>
        </p:spPr>
        <p:txBody>
          <a:bodyPr wrap="none" rtlCol="0">
            <a:spAutoFit/>
          </a:bodyPr>
          <a:lstStyle/>
          <a:p>
            <a:r>
              <a:rPr kumimoji="1" lang="zh-CN" altLang="en-US" sz="2400" b="1" dirty="0" smtClean="0">
                <a:solidFill>
                  <a:srgbClr val="0F9860"/>
                </a:solidFill>
                <a:latin typeface="微软雅黑" panose="020B0503020204020204" pitchFamily="34" charset="-122"/>
                <a:ea typeface="微软雅黑" panose="020B0503020204020204" pitchFamily="34" charset="-122"/>
              </a:rPr>
              <a:t>职校</a:t>
            </a:r>
            <a:r>
              <a:rPr kumimoji="1" lang="zh-CN" altLang="en-US" sz="2400" b="1" dirty="0">
                <a:solidFill>
                  <a:srgbClr val="0F9860"/>
                </a:solidFill>
                <a:latin typeface="微软雅黑" panose="020B0503020204020204" pitchFamily="34" charset="-122"/>
                <a:ea typeface="微软雅黑" panose="020B0503020204020204" pitchFamily="34" charset="-122"/>
              </a:rPr>
              <a:t>案例</a:t>
            </a:r>
            <a:r>
              <a:rPr kumimoji="1" lang="zh-CN" altLang="en-US" sz="2400" b="1" dirty="0" smtClean="0">
                <a:solidFill>
                  <a:srgbClr val="0F9860"/>
                </a:solidFill>
                <a:latin typeface="微软雅黑" panose="020B0503020204020204" pitchFamily="34" charset="-122"/>
                <a:ea typeface="微软雅黑" panose="020B0503020204020204" pitchFamily="34" charset="-122"/>
              </a:rPr>
              <a:t>：云南农业职业技术学院</a:t>
            </a:r>
            <a:endParaRPr kumimoji="1" lang="zh-CN" altLang="en-US" sz="2400" b="1" dirty="0">
              <a:solidFill>
                <a:srgbClr val="0F9860"/>
              </a:solidFill>
              <a:latin typeface="微软雅黑" panose="020B0503020204020204" pitchFamily="34" charset="-122"/>
              <a:ea typeface="微软雅黑" panose="020B0503020204020204" pitchFamily="34" charset="-122"/>
            </a:endParaRPr>
          </a:p>
        </p:txBody>
      </p:sp>
      <p:sp>
        <p:nvSpPr>
          <p:cNvPr id="3" name="文本框 2"/>
          <p:cNvSpPr txBox="1"/>
          <p:nvPr/>
        </p:nvSpPr>
        <p:spPr>
          <a:xfrm>
            <a:off x="3137095" y="5034377"/>
            <a:ext cx="8503919" cy="1661993"/>
          </a:xfrm>
          <a:prstGeom prst="rect">
            <a:avLst/>
          </a:prstGeom>
          <a:noFill/>
        </p:spPr>
        <p:txBody>
          <a:bodyPr wrap="square" rtlCol="0">
            <a:spAutoFit/>
          </a:bodyPr>
          <a:lstStyle/>
          <a:p>
            <a:pPr marL="285750" indent="-285750">
              <a:buFont typeface="Arial" panose="020B0604020202020204" pitchFamily="34" charset="0"/>
              <a:buChar char="•"/>
            </a:pPr>
            <a:r>
              <a:rPr lang="zh-CN" altLang="en-US" dirty="0" smtClean="0">
                <a:latin typeface="微软雅黑" panose="020B0503020204020204" pitchFamily="34" charset="-122"/>
                <a:ea typeface="微软雅黑" panose="020B0503020204020204" pitchFamily="34" charset="-122"/>
              </a:rPr>
              <a:t>云南农职学院使用微校产品的消费、缴费、门禁场景、通过微应用建设多个线上服务，如打印、选课、签到、通知、电子签字等，帮助校方师生真正起到增效降本的效果，年结约管理</a:t>
            </a:r>
            <a:r>
              <a:rPr lang="zh-CN" altLang="en-US" dirty="0">
                <a:latin typeface="微软雅黑" panose="020B0503020204020204" pitchFamily="34" charset="-122"/>
                <a:ea typeface="微软雅黑" panose="020B0503020204020204" pitchFamily="34" charset="-122"/>
              </a:rPr>
              <a:t>成本预估超过</a:t>
            </a:r>
            <a:r>
              <a:rPr lang="en-US" altLang="zh-CN" sz="2400" b="1" dirty="0">
                <a:solidFill>
                  <a:srgbClr val="FF0000"/>
                </a:solidFill>
                <a:latin typeface="Optima-Regular"/>
              </a:rPr>
              <a:t>30</a:t>
            </a:r>
            <a:r>
              <a:rPr lang="zh-CN" altLang="en-US" dirty="0">
                <a:latin typeface="微软雅黑" panose="020B0503020204020204" pitchFamily="34" charset="-122"/>
                <a:ea typeface="微软雅黑" panose="020B0503020204020204" pitchFamily="34" charset="-122"/>
              </a:rPr>
              <a:t>万元</a:t>
            </a:r>
            <a:r>
              <a:rPr lang="zh-CN" altLang="en-US" dirty="0" smtClean="0">
                <a:latin typeface="微软雅黑" panose="020B0503020204020204" pitchFamily="34" charset="-122"/>
                <a:ea typeface="微软雅黑" panose="020B0503020204020204" pitchFamily="34" charset="-122"/>
              </a:rPr>
              <a:t>，年节约老师工作时间粗略计算人均超</a:t>
            </a:r>
            <a:r>
              <a:rPr lang="en-US" altLang="zh-CN" sz="2400" b="1" dirty="0">
                <a:solidFill>
                  <a:srgbClr val="FF0000"/>
                </a:solidFill>
                <a:latin typeface="Optima-Regular"/>
              </a:rPr>
              <a:t>25</a:t>
            </a:r>
            <a:r>
              <a:rPr lang="zh-CN" altLang="en-US" dirty="0" smtClean="0">
                <a:latin typeface="微软雅黑" panose="020B0503020204020204" pitchFamily="34" charset="-122"/>
                <a:ea typeface="微软雅黑" panose="020B0503020204020204" pitchFamily="34" charset="-122"/>
              </a:rPr>
              <a:t>天。</a:t>
            </a:r>
            <a:endParaRPr lang="zh-CN" altLang="en-US" dirty="0">
              <a:latin typeface="微软雅黑" panose="020B0503020204020204" pitchFamily="34" charset="-122"/>
              <a:ea typeface="微软雅黑" panose="020B0503020204020204" pitchFamily="34" charset="-122"/>
            </a:endParaRPr>
          </a:p>
          <a:p>
            <a:pPr marL="285750" indent="-285750">
              <a:buFont typeface="Arial" panose="020B0604020202020204" pitchFamily="34" charset="0"/>
              <a:buChar char="•"/>
            </a:pPr>
            <a:endParaRPr lang="zh-CN" altLang="en-US" dirty="0">
              <a:latin typeface="微软雅黑" panose="020B0503020204020204" pitchFamily="34" charset="-122"/>
              <a:ea typeface="微软雅黑" panose="020B0503020204020204" pitchFamily="34" charset="-122"/>
            </a:endParaRPr>
          </a:p>
        </p:txBody>
      </p:sp>
      <p:sp>
        <p:nvSpPr>
          <p:cNvPr id="4" name="矩形 3"/>
          <p:cNvSpPr/>
          <p:nvPr/>
        </p:nvSpPr>
        <p:spPr>
          <a:xfrm>
            <a:off x="773723" y="1177794"/>
            <a:ext cx="9882553" cy="830997"/>
          </a:xfrm>
          <a:prstGeom prst="rect">
            <a:avLst/>
          </a:prstGeom>
        </p:spPr>
        <p:txBody>
          <a:bodyPr wrap="square">
            <a:spAutoFit/>
          </a:bodyPr>
          <a:lstStyle/>
          <a:p>
            <a:r>
              <a:rPr lang="zh-CN" altLang="en-US" dirty="0">
                <a:solidFill>
                  <a:srgbClr val="888888"/>
                </a:solidFill>
                <a:latin typeface="Optima-Regular"/>
              </a:rPr>
              <a:t>云南农职</a:t>
            </a:r>
            <a:r>
              <a:rPr lang="en-US" altLang="zh-CN" sz="2400" b="1" dirty="0" smtClean="0">
                <a:solidFill>
                  <a:srgbClr val="FF0000"/>
                </a:solidFill>
                <a:latin typeface="Optima-Regular"/>
              </a:rPr>
              <a:t>12000</a:t>
            </a:r>
            <a:r>
              <a:rPr lang="zh-CN" altLang="en-US" dirty="0">
                <a:solidFill>
                  <a:srgbClr val="888888"/>
                </a:solidFill>
                <a:latin typeface="Optima-Regular"/>
              </a:rPr>
              <a:t>名学生和</a:t>
            </a:r>
            <a:r>
              <a:rPr lang="en-US" altLang="zh-CN" sz="2400" b="1" dirty="0">
                <a:solidFill>
                  <a:srgbClr val="FF0000"/>
                </a:solidFill>
                <a:latin typeface="Optima-Regular"/>
              </a:rPr>
              <a:t>600</a:t>
            </a:r>
            <a:r>
              <a:rPr lang="zh-CN" altLang="en-US" dirty="0">
                <a:solidFill>
                  <a:srgbClr val="888888"/>
                </a:solidFill>
                <a:latin typeface="Optima-Regular"/>
              </a:rPr>
              <a:t>位</a:t>
            </a:r>
            <a:r>
              <a:rPr lang="zh-CN" altLang="en-US" dirty="0" smtClean="0">
                <a:solidFill>
                  <a:srgbClr val="888888"/>
                </a:solidFill>
                <a:latin typeface="Optima-Regular"/>
              </a:rPr>
              <a:t>教师使用</a:t>
            </a:r>
            <a:r>
              <a:rPr lang="zh-CN" altLang="en-US" dirty="0">
                <a:solidFill>
                  <a:srgbClr val="888888"/>
                </a:solidFill>
                <a:latin typeface="Optima-Regular"/>
              </a:rPr>
              <a:t>微信校园卡超过</a:t>
            </a:r>
            <a:r>
              <a:rPr lang="en-US" altLang="zh-CN" sz="2400" b="1" dirty="0">
                <a:solidFill>
                  <a:srgbClr val="FF0000"/>
                </a:solidFill>
                <a:latin typeface="Optima-Regular"/>
              </a:rPr>
              <a:t>120w+</a:t>
            </a:r>
            <a:r>
              <a:rPr lang="zh-CN" altLang="en-US" dirty="0">
                <a:solidFill>
                  <a:srgbClr val="888888"/>
                </a:solidFill>
                <a:latin typeface="Optima-Regular"/>
              </a:rPr>
              <a:t>次</a:t>
            </a:r>
            <a:r>
              <a:rPr lang="zh-CN" altLang="en-US" dirty="0" smtClean="0">
                <a:solidFill>
                  <a:srgbClr val="888888"/>
                </a:solidFill>
                <a:latin typeface="Optima-Regular"/>
              </a:rPr>
              <a:t>。</a:t>
            </a:r>
            <a:r>
              <a:rPr lang="en-US" altLang="zh-CN" sz="2400" b="1" dirty="0">
                <a:solidFill>
                  <a:srgbClr val="FF0000"/>
                </a:solidFill>
                <a:latin typeface="Optima-Regular"/>
              </a:rPr>
              <a:t>5000</a:t>
            </a:r>
            <a:r>
              <a:rPr lang="zh-CN" altLang="en-US" dirty="0">
                <a:solidFill>
                  <a:srgbClr val="888888"/>
                </a:solidFill>
                <a:latin typeface="Optima-Regular"/>
              </a:rPr>
              <a:t>人使用校园</a:t>
            </a:r>
            <a:r>
              <a:rPr lang="zh-CN" altLang="en-US" dirty="0" smtClean="0">
                <a:solidFill>
                  <a:srgbClr val="888888"/>
                </a:solidFill>
                <a:latin typeface="Optima-Regular"/>
              </a:rPr>
              <a:t>卡的</a:t>
            </a:r>
            <a:r>
              <a:rPr lang="zh-CN" altLang="en-US" dirty="0">
                <a:solidFill>
                  <a:srgbClr val="888888"/>
                </a:solidFill>
                <a:latin typeface="Optima-Regular"/>
              </a:rPr>
              <a:t>线上服务</a:t>
            </a:r>
            <a:r>
              <a:rPr lang="zh-CN" altLang="en-US" dirty="0" smtClean="0">
                <a:solidFill>
                  <a:srgbClr val="888888"/>
                </a:solidFill>
                <a:latin typeface="Optima-Regular"/>
              </a:rPr>
              <a:t>。云南</a:t>
            </a:r>
            <a:r>
              <a:rPr lang="zh-CN" altLang="en-US" dirty="0">
                <a:solidFill>
                  <a:srgbClr val="888888"/>
                </a:solidFill>
                <a:latin typeface="Optima-Regular"/>
              </a:rPr>
              <a:t>农职已使用腾讯微校消息通知平台面向学生发放超过</a:t>
            </a:r>
            <a:r>
              <a:rPr lang="en-US" altLang="zh-CN" sz="2400" b="1" dirty="0">
                <a:solidFill>
                  <a:srgbClr val="FF0000"/>
                </a:solidFill>
                <a:latin typeface="Optima-Regular"/>
              </a:rPr>
              <a:t>130</a:t>
            </a:r>
            <a:r>
              <a:rPr lang="zh-CN" altLang="en-US" dirty="0">
                <a:solidFill>
                  <a:srgbClr val="888888"/>
                </a:solidFill>
                <a:latin typeface="Optima-Regular"/>
              </a:rPr>
              <a:t>条</a:t>
            </a:r>
            <a:r>
              <a:rPr lang="zh-CN" altLang="en-US" dirty="0" smtClean="0">
                <a:solidFill>
                  <a:srgbClr val="888888"/>
                </a:solidFill>
                <a:latin typeface="Optima-Regular"/>
              </a:rPr>
              <a:t>消息。</a:t>
            </a:r>
            <a:endParaRPr lang="zh-CN" altLang="en-US" dirty="0"/>
          </a:p>
        </p:txBody>
      </p:sp>
      <p:pic>
        <p:nvPicPr>
          <p:cNvPr id="5" name="图片 4"/>
          <p:cNvPicPr>
            <a:picLocks noChangeAspect="1"/>
          </p:cNvPicPr>
          <p:nvPr/>
        </p:nvPicPr>
        <p:blipFill>
          <a:blip r:embed="rId3"/>
          <a:stretch>
            <a:fillRect/>
          </a:stretch>
        </p:blipFill>
        <p:spPr>
          <a:xfrm>
            <a:off x="8493261" y="2482908"/>
            <a:ext cx="2605534" cy="1704278"/>
          </a:xfrm>
          <a:prstGeom prst="rect">
            <a:avLst/>
          </a:prstGeom>
        </p:spPr>
      </p:pic>
      <p:pic>
        <p:nvPicPr>
          <p:cNvPr id="6" name="图片 5"/>
          <p:cNvPicPr>
            <a:picLocks noChangeAspect="1"/>
          </p:cNvPicPr>
          <p:nvPr/>
        </p:nvPicPr>
        <p:blipFill>
          <a:blip r:embed="rId4"/>
          <a:stretch>
            <a:fillRect/>
          </a:stretch>
        </p:blipFill>
        <p:spPr>
          <a:xfrm>
            <a:off x="4493581" y="2482908"/>
            <a:ext cx="2579278" cy="1704278"/>
          </a:xfrm>
          <a:prstGeom prst="rect">
            <a:avLst/>
          </a:prstGeom>
        </p:spPr>
      </p:pic>
      <p:sp>
        <p:nvSpPr>
          <p:cNvPr id="9" name="矩形 8"/>
          <p:cNvSpPr/>
          <p:nvPr/>
        </p:nvSpPr>
        <p:spPr>
          <a:xfrm>
            <a:off x="8991931" y="4225595"/>
            <a:ext cx="1467068" cy="553998"/>
          </a:xfrm>
          <a:prstGeom prst="rect">
            <a:avLst/>
          </a:prstGeom>
        </p:spPr>
        <p:txBody>
          <a:bodyPr wrap="none">
            <a:spAutoFit/>
          </a:bodyPr>
          <a:lstStyle/>
          <a:p>
            <a:pPr defTabSz="228600">
              <a:lnSpc>
                <a:spcPct val="150000"/>
              </a:lnSpc>
              <a:defRPr sz="2000" b="0">
                <a:solidFill>
                  <a:srgbClr val="7F7F7F"/>
                </a:solidFill>
                <a:latin typeface="Helvetica"/>
                <a:ea typeface="Helvetica"/>
                <a:cs typeface="Helvetica"/>
                <a:sym typeface="Helvetica"/>
              </a:defRPr>
            </a:pPr>
            <a:r>
              <a:rPr lang="zh-CN" altLang="en-US" b="1" dirty="0">
                <a:solidFill>
                  <a:srgbClr val="0F9860"/>
                </a:solidFill>
                <a:latin typeface="Microsoft YaHei" panose="020B0503020204020204" pitchFamily="34" charset="-122"/>
                <a:ea typeface="Microsoft YaHei" panose="020B0503020204020204" pitchFamily="34" charset="-122"/>
                <a:cs typeface="Times"/>
                <a:sym typeface="Times"/>
              </a:rPr>
              <a:t>一卡办校务</a:t>
            </a:r>
            <a:endParaRPr lang="en-US" altLang="zh-CN" b="1" dirty="0">
              <a:solidFill>
                <a:srgbClr val="0F9860"/>
              </a:solidFill>
              <a:latin typeface="Microsoft YaHei" panose="020B0503020204020204" pitchFamily="34" charset="-122"/>
              <a:ea typeface="Microsoft YaHei" panose="020B0503020204020204" pitchFamily="34" charset="-122"/>
              <a:cs typeface="Times"/>
              <a:sym typeface="Times"/>
            </a:endParaRPr>
          </a:p>
        </p:txBody>
      </p:sp>
      <p:sp>
        <p:nvSpPr>
          <p:cNvPr id="11" name="矩形 10"/>
          <p:cNvSpPr/>
          <p:nvPr/>
        </p:nvSpPr>
        <p:spPr>
          <a:xfrm>
            <a:off x="5144418" y="4262329"/>
            <a:ext cx="1210588" cy="553998"/>
          </a:xfrm>
          <a:prstGeom prst="rect">
            <a:avLst/>
          </a:prstGeom>
        </p:spPr>
        <p:txBody>
          <a:bodyPr wrap="none">
            <a:spAutoFit/>
          </a:bodyPr>
          <a:lstStyle/>
          <a:p>
            <a:pPr defTabSz="228600">
              <a:lnSpc>
                <a:spcPct val="150000"/>
              </a:lnSpc>
              <a:defRPr sz="2000" b="0">
                <a:solidFill>
                  <a:srgbClr val="7F7F7F"/>
                </a:solidFill>
                <a:latin typeface="Helvetica"/>
                <a:ea typeface="Helvetica"/>
                <a:cs typeface="Helvetica"/>
                <a:sym typeface="Helvetica"/>
              </a:defRPr>
            </a:pPr>
            <a:r>
              <a:rPr lang="zh-CN" altLang="en-US" b="1" dirty="0" smtClean="0">
                <a:solidFill>
                  <a:srgbClr val="0F9860"/>
                </a:solidFill>
                <a:latin typeface="Microsoft YaHei" panose="020B0503020204020204" pitchFamily="34" charset="-122"/>
                <a:ea typeface="Microsoft YaHei" panose="020B0503020204020204" pitchFamily="34" charset="-122"/>
                <a:cs typeface="Times"/>
                <a:sym typeface="Times"/>
              </a:rPr>
              <a:t>食堂消费</a:t>
            </a:r>
            <a:endParaRPr lang="en-US" altLang="zh-CN" b="1" dirty="0">
              <a:solidFill>
                <a:srgbClr val="0F9860"/>
              </a:solidFill>
              <a:latin typeface="Microsoft YaHei" panose="020B0503020204020204" pitchFamily="34" charset="-122"/>
              <a:ea typeface="Microsoft YaHei" panose="020B0503020204020204" pitchFamily="34" charset="-122"/>
              <a:cs typeface="Times"/>
              <a:sym typeface="Times"/>
            </a:endParaRPr>
          </a:p>
        </p:txBody>
      </p:sp>
      <p:pic>
        <p:nvPicPr>
          <p:cNvPr id="14" name="图像" descr="图像">
            <a:extLst>
              <a:ext uri="{FF2B5EF4-FFF2-40B4-BE49-F238E27FC236}">
                <a16:creationId xmlns:a16="http://schemas.microsoft.com/office/drawing/2014/main" id="{4F52E2AC-4E7E-4476-996E-13C17EB7DA17}"/>
              </a:ext>
            </a:extLst>
          </p:cNvPr>
          <p:cNvPicPr>
            <a:picLocks noChangeAspect="1"/>
          </p:cNvPicPr>
          <p:nvPr/>
        </p:nvPicPr>
        <p:blipFill>
          <a:blip r:embed="rId5">
            <a:extLst/>
          </a:blip>
          <a:stretch>
            <a:fillRect/>
          </a:stretch>
        </p:blipFill>
        <p:spPr>
          <a:xfrm>
            <a:off x="-363049" y="2008791"/>
            <a:ext cx="4629885" cy="3603945"/>
          </a:xfrm>
          <a:prstGeom prst="rect">
            <a:avLst/>
          </a:prstGeom>
          <a:ln w="12700">
            <a:miter lim="400000"/>
          </a:ln>
        </p:spPr>
      </p:pic>
      <p:pic>
        <p:nvPicPr>
          <p:cNvPr id="12" name="图片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56997" y="2431709"/>
            <a:ext cx="1565101" cy="2782402"/>
          </a:xfrm>
          <a:prstGeom prst="rect">
            <a:avLst/>
          </a:prstGeom>
        </p:spPr>
      </p:pic>
    </p:spTree>
    <p:extLst>
      <p:ext uri="{BB962C8B-B14F-4D97-AF65-F5344CB8AC3E}">
        <p14:creationId xmlns:p14="http://schemas.microsoft.com/office/powerpoint/2010/main" val="2007733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7">
            <a:extLst>
              <a:ext uri="{FF2B5EF4-FFF2-40B4-BE49-F238E27FC236}">
                <a16:creationId xmlns:a16="http://schemas.microsoft.com/office/drawing/2014/main" id="{976D07AF-FACD-4852-9A60-A795DDA82B1C}"/>
              </a:ext>
            </a:extLst>
          </p:cNvPr>
          <p:cNvSpPr txBox="1"/>
          <p:nvPr/>
        </p:nvSpPr>
        <p:spPr>
          <a:xfrm>
            <a:off x="1737594" y="4617861"/>
            <a:ext cx="1785250" cy="787523"/>
          </a:xfrm>
          <a:prstGeom prst="rect">
            <a:avLst/>
          </a:prstGeom>
          <a:noFill/>
        </p:spPr>
        <p:txBody>
          <a:bodyPr wrap="square" rtlCol="0">
            <a:spAutoFit/>
          </a:bodyPr>
          <a:lstStyle/>
          <a:p>
            <a:pPr algn="ctr">
              <a:lnSpc>
                <a:spcPct val="150000"/>
              </a:lnSpc>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身份认证不统一</a:t>
            </a:r>
            <a:endParaRPr lang="en-US" altLang="zh-CN" sz="1600" b="1" dirty="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50000"/>
              </a:lnSpc>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线上服务分散</a:t>
            </a:r>
          </a:p>
        </p:txBody>
      </p:sp>
      <p:pic>
        <p:nvPicPr>
          <p:cNvPr id="23" name="图片 22">
            <a:extLst>
              <a:ext uri="{FF2B5EF4-FFF2-40B4-BE49-F238E27FC236}">
                <a16:creationId xmlns:a16="http://schemas.microsoft.com/office/drawing/2014/main" id="{5C4E713F-794F-4A56-B87C-87845685162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51095" y="2304258"/>
            <a:ext cx="9844029" cy="1931127"/>
          </a:xfrm>
          <a:prstGeom prst="rect">
            <a:avLst/>
          </a:prstGeom>
        </p:spPr>
      </p:pic>
      <p:sp>
        <p:nvSpPr>
          <p:cNvPr id="27" name="文本框 26">
            <a:extLst>
              <a:ext uri="{FF2B5EF4-FFF2-40B4-BE49-F238E27FC236}">
                <a16:creationId xmlns:a16="http://schemas.microsoft.com/office/drawing/2014/main" id="{EB7ABB98-F776-4165-AF22-8607B1A98C30}"/>
              </a:ext>
            </a:extLst>
          </p:cNvPr>
          <p:cNvSpPr txBox="1"/>
          <p:nvPr/>
        </p:nvSpPr>
        <p:spPr>
          <a:xfrm>
            <a:off x="8777120" y="4617859"/>
            <a:ext cx="2029162" cy="1156855"/>
          </a:xfrm>
          <a:prstGeom prst="rect">
            <a:avLst/>
          </a:prstGeom>
          <a:noFill/>
        </p:spPr>
        <p:txBody>
          <a:bodyPr wrap="square" rtlCol="0">
            <a:spAutoFit/>
          </a:bodyPr>
          <a:lstStyle/>
          <a:p>
            <a:pPr algn="ctr">
              <a:lnSpc>
                <a:spcPct val="150000"/>
              </a:lnSpc>
            </a:pPr>
            <a:r>
              <a:rPr lang="zh-CN" altLang="en-US" sz="1600" b="1" dirty="0" smtClean="0">
                <a:solidFill>
                  <a:schemeClr val="tx1">
                    <a:lumMod val="65000"/>
                    <a:lumOff val="35000"/>
                  </a:schemeClr>
                </a:solidFill>
                <a:latin typeface="微软雅黑" panose="020B0503020204020204" pitchFamily="34" charset="-122"/>
                <a:ea typeface="微软雅黑" panose="020B0503020204020204" pitchFamily="34" charset="-122"/>
              </a:rPr>
              <a:t>易丢卡易盗刷</a:t>
            </a:r>
            <a:endParaRPr lang="en-US" altLang="zh-CN" sz="16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50000"/>
              </a:lnSpc>
            </a:pPr>
            <a:r>
              <a:rPr lang="zh-CN" altLang="en-US" sz="1600" b="1" dirty="0" smtClean="0">
                <a:solidFill>
                  <a:schemeClr val="tx1">
                    <a:lumMod val="65000"/>
                    <a:lumOff val="35000"/>
                  </a:schemeClr>
                </a:solidFill>
                <a:latin typeface="微软雅黑" panose="020B0503020204020204" pitchFamily="34" charset="-122"/>
                <a:ea typeface="微软雅黑" panose="020B0503020204020204" pitchFamily="34" charset="-122"/>
              </a:rPr>
              <a:t>难对账难退款</a:t>
            </a:r>
            <a:endParaRPr lang="en-US" altLang="zh-CN" sz="1600" b="1"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50000"/>
              </a:lnSpc>
            </a:pPr>
            <a:endPar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8" name="文本框 27">
            <a:extLst>
              <a:ext uri="{FF2B5EF4-FFF2-40B4-BE49-F238E27FC236}">
                <a16:creationId xmlns:a16="http://schemas.microsoft.com/office/drawing/2014/main" id="{A48D9CA2-D2A0-4786-920E-F40D6489E58E}"/>
              </a:ext>
            </a:extLst>
          </p:cNvPr>
          <p:cNvSpPr txBox="1"/>
          <p:nvPr/>
        </p:nvSpPr>
        <p:spPr>
          <a:xfrm>
            <a:off x="5280484" y="4617860"/>
            <a:ext cx="1785250" cy="787523"/>
          </a:xfrm>
          <a:prstGeom prst="rect">
            <a:avLst/>
          </a:prstGeom>
          <a:noFill/>
        </p:spPr>
        <p:txBody>
          <a:bodyPr wrap="square" rtlCol="0">
            <a:spAutoFit/>
          </a:bodyPr>
          <a:lstStyle/>
          <a:p>
            <a:pPr algn="ctr">
              <a:lnSpc>
                <a:spcPct val="150000"/>
              </a:lnSpc>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教学环境落后</a:t>
            </a:r>
            <a:endParaRPr lang="en-US" altLang="zh-CN" sz="1600" b="1" dirty="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50000"/>
              </a:lnSpc>
            </a:pPr>
            <a:r>
              <a:rPr lang="zh-CN" altLang="en-US" sz="1600" b="1" dirty="0">
                <a:solidFill>
                  <a:schemeClr val="tx1">
                    <a:lumMod val="65000"/>
                    <a:lumOff val="35000"/>
                  </a:schemeClr>
                </a:solidFill>
                <a:latin typeface="微软雅黑" panose="020B0503020204020204" pitchFamily="34" charset="-122"/>
                <a:ea typeface="微软雅黑" panose="020B0503020204020204" pitchFamily="34" charset="-122"/>
              </a:rPr>
              <a:t>教学模式单调</a:t>
            </a:r>
          </a:p>
        </p:txBody>
      </p:sp>
      <p:pic>
        <p:nvPicPr>
          <p:cNvPr id="30" name="图片 29">
            <a:extLst>
              <a:ext uri="{FF2B5EF4-FFF2-40B4-BE49-F238E27FC236}">
                <a16:creationId xmlns:a16="http://schemas.microsoft.com/office/drawing/2014/main" id="{0AF7C9C5-3C07-4781-ACFF-5D2DBB65DA9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72361" b="-4006"/>
          <a:stretch/>
        </p:blipFill>
        <p:spPr>
          <a:xfrm>
            <a:off x="4735610" y="2304258"/>
            <a:ext cx="2720779" cy="2008498"/>
          </a:xfrm>
          <a:prstGeom prst="rect">
            <a:avLst/>
          </a:prstGeom>
        </p:spPr>
      </p:pic>
      <p:sp>
        <p:nvSpPr>
          <p:cNvPr id="32" name="文本框 31">
            <a:extLst>
              <a:ext uri="{FF2B5EF4-FFF2-40B4-BE49-F238E27FC236}">
                <a16:creationId xmlns:a16="http://schemas.microsoft.com/office/drawing/2014/main" id="{FB635405-442B-456E-B118-6B80C69435BF}"/>
              </a:ext>
            </a:extLst>
          </p:cNvPr>
          <p:cNvSpPr txBox="1"/>
          <p:nvPr/>
        </p:nvSpPr>
        <p:spPr>
          <a:xfrm>
            <a:off x="490008" y="395917"/>
            <a:ext cx="10525673" cy="535531"/>
          </a:xfrm>
          <a:prstGeom prst="rect">
            <a:avLst/>
          </a:prstGeom>
          <a:noFill/>
        </p:spPr>
        <p:txBody>
          <a:bodyPr wrap="square" rtlCol="0">
            <a:spAutoFit/>
          </a:bodyPr>
          <a:lstStyle/>
          <a:p>
            <a:r>
              <a:rPr lang="zh-CN" altLang="en-US" sz="2880" b="1" dirty="0">
                <a:solidFill>
                  <a:srgbClr val="00B050"/>
                </a:solidFill>
                <a:latin typeface="微软雅黑" panose="020B0503020204020204" pitchFamily="34" charset="-122"/>
                <a:ea typeface="微软雅黑" panose="020B0503020204020204" pitchFamily="34" charset="-122"/>
              </a:rPr>
              <a:t>校园信息化的痛点</a:t>
            </a:r>
          </a:p>
        </p:txBody>
      </p:sp>
      <p:pic>
        <p:nvPicPr>
          <p:cNvPr id="2" name="图片 1"/>
          <p:cNvPicPr>
            <a:picLocks noChangeAspect="1"/>
          </p:cNvPicPr>
          <p:nvPr/>
        </p:nvPicPr>
        <p:blipFill>
          <a:blip r:embed="rId3"/>
          <a:stretch>
            <a:fillRect/>
          </a:stretch>
        </p:blipFill>
        <p:spPr>
          <a:xfrm>
            <a:off x="8489035" y="2304258"/>
            <a:ext cx="2606089" cy="1931127"/>
          </a:xfrm>
          <a:prstGeom prst="rect">
            <a:avLst/>
          </a:prstGeom>
        </p:spPr>
      </p:pic>
    </p:spTree>
    <p:extLst>
      <p:ext uri="{BB962C8B-B14F-4D97-AF65-F5344CB8AC3E}">
        <p14:creationId xmlns:p14="http://schemas.microsoft.com/office/powerpoint/2010/main" val="3911410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3"/>
          <p:cNvSpPr>
            <a:spLocks noChangeArrowheads="1"/>
          </p:cNvSpPr>
          <p:nvPr/>
        </p:nvSpPr>
        <p:spPr bwMode="auto">
          <a:xfrm>
            <a:off x="9148649" y="3812019"/>
            <a:ext cx="2158366" cy="603884"/>
          </a:xfrm>
          <a:prstGeom prst="roundRect">
            <a:avLst>
              <a:gd name="adj" fmla="val 16667"/>
            </a:avLst>
          </a:prstGeom>
          <a:solidFill>
            <a:srgbClr val="1F89E1"/>
          </a:solidFill>
          <a:ln>
            <a:noFill/>
          </a:ln>
        </p:spPr>
        <p:txBody>
          <a:bodyPr wrap="none" lIns="108104" tIns="56336" rIns="108104" bIns="56336"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9pPr>
          </a:lstStyle>
          <a:p>
            <a:pPr defTabSz="1219188" eaLnBrk="0" fontAlgn="base" hangingPunct="0">
              <a:lnSpc>
                <a:spcPct val="100000"/>
              </a:lnSpc>
              <a:spcBef>
                <a:spcPct val="0"/>
              </a:spcBef>
              <a:spcAft>
                <a:spcPct val="0"/>
              </a:spcAft>
              <a:buNone/>
              <a:defRPr/>
            </a:pPr>
            <a:endParaRPr lang="zh-HK" altLang="en-US" sz="2160">
              <a:solidFill>
                <a:srgbClr val="000000"/>
              </a:solidFill>
              <a:latin typeface="Arial" panose="020B0604020202020204" pitchFamily="34" charset="0"/>
              <a:ea typeface="微软雅黑" panose="020B0503020204020204" charset="-122"/>
              <a:cs typeface="Helvetica" panose="020B0604020202020204" pitchFamily="34" charset="0"/>
            </a:endParaRPr>
          </a:p>
        </p:txBody>
      </p:sp>
      <p:sp>
        <p:nvSpPr>
          <p:cNvPr id="8" name="AutoShape 3"/>
          <p:cNvSpPr>
            <a:spLocks noChangeArrowheads="1"/>
          </p:cNvSpPr>
          <p:nvPr/>
        </p:nvSpPr>
        <p:spPr bwMode="auto">
          <a:xfrm>
            <a:off x="5184424" y="3787723"/>
            <a:ext cx="2158364" cy="603884"/>
          </a:xfrm>
          <a:prstGeom prst="roundRect">
            <a:avLst>
              <a:gd name="adj" fmla="val 16667"/>
            </a:avLst>
          </a:prstGeom>
          <a:solidFill>
            <a:srgbClr val="1F89E1"/>
          </a:solidFill>
          <a:ln>
            <a:noFill/>
          </a:ln>
        </p:spPr>
        <p:txBody>
          <a:bodyPr wrap="none" lIns="108104" tIns="56336" rIns="108104" bIns="56336"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9pPr>
          </a:lstStyle>
          <a:p>
            <a:pPr defTabSz="1219188" eaLnBrk="0" fontAlgn="base" hangingPunct="0">
              <a:lnSpc>
                <a:spcPct val="100000"/>
              </a:lnSpc>
              <a:spcBef>
                <a:spcPct val="0"/>
              </a:spcBef>
              <a:spcAft>
                <a:spcPct val="0"/>
              </a:spcAft>
              <a:buNone/>
              <a:defRPr/>
            </a:pPr>
            <a:endParaRPr lang="zh-HK" altLang="en-US" sz="2160">
              <a:solidFill>
                <a:srgbClr val="000000"/>
              </a:solidFill>
              <a:latin typeface="Arial" panose="020B0604020202020204" pitchFamily="34" charset="0"/>
              <a:ea typeface="微软雅黑" panose="020B0503020204020204" charset="-122"/>
              <a:cs typeface="Helvetica" panose="020B0604020202020204" pitchFamily="34" charset="0"/>
            </a:endParaRPr>
          </a:p>
        </p:txBody>
      </p:sp>
      <p:sp>
        <p:nvSpPr>
          <p:cNvPr id="9" name="AutoShape 3"/>
          <p:cNvSpPr>
            <a:spLocks noChangeArrowheads="1"/>
          </p:cNvSpPr>
          <p:nvPr/>
        </p:nvSpPr>
        <p:spPr bwMode="auto">
          <a:xfrm>
            <a:off x="955321" y="3812019"/>
            <a:ext cx="2158366" cy="603884"/>
          </a:xfrm>
          <a:prstGeom prst="roundRect">
            <a:avLst>
              <a:gd name="adj" fmla="val 16667"/>
            </a:avLst>
          </a:prstGeom>
          <a:solidFill>
            <a:srgbClr val="1F89E1"/>
          </a:solidFill>
          <a:ln>
            <a:noFill/>
          </a:ln>
        </p:spPr>
        <p:txBody>
          <a:bodyPr wrap="none" lIns="108104" tIns="56336" rIns="108104" bIns="56336"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9pPr>
          </a:lstStyle>
          <a:p>
            <a:pPr defTabSz="1219188" eaLnBrk="0" fontAlgn="base" hangingPunct="0">
              <a:lnSpc>
                <a:spcPct val="100000"/>
              </a:lnSpc>
              <a:spcBef>
                <a:spcPct val="0"/>
              </a:spcBef>
              <a:spcAft>
                <a:spcPct val="0"/>
              </a:spcAft>
              <a:buNone/>
              <a:defRPr/>
            </a:pPr>
            <a:endParaRPr lang="zh-HK" altLang="en-US" sz="2160">
              <a:solidFill>
                <a:srgbClr val="000000"/>
              </a:solidFill>
              <a:latin typeface="Arial" panose="020B0604020202020204" pitchFamily="34" charset="0"/>
              <a:ea typeface="微软雅黑" panose="020B0503020204020204" charset="-122"/>
              <a:cs typeface="Helvetica" panose="020B0604020202020204" pitchFamily="34" charset="0"/>
            </a:endParaRPr>
          </a:p>
        </p:txBody>
      </p:sp>
      <p:pic>
        <p:nvPicPr>
          <p:cNvPr id="10" name="Picture 6" descr="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350" y="2026809"/>
            <a:ext cx="11163300" cy="1887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8"/>
          <p:cNvSpPr txBox="1">
            <a:spLocks noChangeArrowheads="1"/>
          </p:cNvSpPr>
          <p:nvPr/>
        </p:nvSpPr>
        <p:spPr bwMode="auto">
          <a:xfrm>
            <a:off x="1239167" y="3880597"/>
            <a:ext cx="1571264"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9pPr>
          </a:lstStyle>
          <a:p>
            <a:pPr defTabSz="1219188" eaLnBrk="0" fontAlgn="base" hangingPunct="0">
              <a:lnSpc>
                <a:spcPct val="100000"/>
              </a:lnSpc>
              <a:spcBef>
                <a:spcPct val="0"/>
              </a:spcBef>
              <a:spcAft>
                <a:spcPct val="0"/>
              </a:spcAft>
              <a:buNone/>
              <a:defRPr/>
            </a:pPr>
            <a:r>
              <a:rPr lang="zh-CN" altLang="zh-HK" sz="2160" b="1" dirty="0">
                <a:solidFill>
                  <a:srgbClr val="FFFFFF"/>
                </a:solidFill>
                <a:latin typeface="Arial" panose="020B0604020202020204" pitchFamily="34" charset="0"/>
                <a:ea typeface="微软雅黑" panose="020B0503020204020204" charset="-122"/>
                <a:cs typeface="Helvetica" panose="020B0604020202020204" pitchFamily="34" charset="0"/>
              </a:rPr>
              <a:t>连接人和人</a:t>
            </a:r>
          </a:p>
        </p:txBody>
      </p:sp>
      <p:sp>
        <p:nvSpPr>
          <p:cNvPr id="12" name="Text Box 9"/>
          <p:cNvSpPr txBox="1">
            <a:spLocks noChangeArrowheads="1"/>
          </p:cNvSpPr>
          <p:nvPr/>
        </p:nvSpPr>
        <p:spPr bwMode="auto">
          <a:xfrm>
            <a:off x="683442" y="4762612"/>
            <a:ext cx="2646879" cy="787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9pPr>
          </a:lstStyle>
          <a:p>
            <a:pPr algn="ctr" defTabSz="1219188" eaLnBrk="0" fontAlgn="base" hangingPunct="0">
              <a:lnSpc>
                <a:spcPct val="150000"/>
              </a:lnSpc>
              <a:spcBef>
                <a:spcPct val="0"/>
              </a:spcBef>
              <a:spcAft>
                <a:spcPct val="0"/>
              </a:spcAft>
              <a:buNone/>
              <a:defRPr/>
            </a:pPr>
            <a:r>
              <a:rPr lang="zh-HK" altLang="en-US" sz="1600" dirty="0">
                <a:solidFill>
                  <a:schemeClr val="tx1">
                    <a:lumMod val="65000"/>
                    <a:lumOff val="35000"/>
                  </a:schemeClr>
                </a:solidFill>
                <a:latin typeface="Microsoft YaHei" panose="020B0503020204020204" pitchFamily="34" charset="-122"/>
                <a:ea typeface="Microsoft YaHei" panose="020B0503020204020204" pitchFamily="34" charset="-122"/>
                <a:cs typeface="Helvetica" panose="020B0604020202020204" pitchFamily="34" charset="0"/>
              </a:rPr>
              <a:t>以通信和社交为核心</a:t>
            </a:r>
            <a:endParaRPr lang="en-US" altLang="zh-HK" sz="1600" dirty="0">
              <a:solidFill>
                <a:schemeClr val="tx1">
                  <a:lumMod val="65000"/>
                  <a:lumOff val="35000"/>
                </a:schemeClr>
              </a:solidFill>
              <a:latin typeface="Microsoft YaHei" panose="020B0503020204020204" pitchFamily="34" charset="-122"/>
              <a:ea typeface="Microsoft YaHei" panose="020B0503020204020204" pitchFamily="34" charset="-122"/>
              <a:cs typeface="Helvetica" panose="020B0604020202020204" pitchFamily="34" charset="0"/>
            </a:endParaRPr>
          </a:p>
          <a:p>
            <a:pPr algn="ctr" defTabSz="1219188" eaLnBrk="0" fontAlgn="base" hangingPunct="0">
              <a:lnSpc>
                <a:spcPct val="150000"/>
              </a:lnSpc>
              <a:spcBef>
                <a:spcPct val="0"/>
              </a:spcBef>
              <a:spcAft>
                <a:spcPct val="0"/>
              </a:spcAft>
              <a:buNone/>
              <a:defRPr/>
            </a:pPr>
            <a:r>
              <a:rPr lang="zh-HK" altLang="en-US" sz="1600" dirty="0">
                <a:solidFill>
                  <a:schemeClr val="tx1">
                    <a:lumMod val="65000"/>
                    <a:lumOff val="35000"/>
                  </a:schemeClr>
                </a:solidFill>
                <a:latin typeface="Microsoft YaHei" panose="020B0503020204020204" pitchFamily="34" charset="-122"/>
                <a:ea typeface="Microsoft YaHei" panose="020B0503020204020204" pitchFamily="34" charset="-122"/>
                <a:cs typeface="Helvetica" panose="020B0604020202020204" pitchFamily="34" charset="0"/>
              </a:rPr>
              <a:t>连接人和人之间的沟通交流</a:t>
            </a:r>
          </a:p>
        </p:txBody>
      </p:sp>
      <p:sp>
        <p:nvSpPr>
          <p:cNvPr id="13" name="Text Box 10"/>
          <p:cNvSpPr txBox="1">
            <a:spLocks noChangeArrowheads="1"/>
          </p:cNvSpPr>
          <p:nvPr/>
        </p:nvSpPr>
        <p:spPr bwMode="auto">
          <a:xfrm>
            <a:off x="5355874" y="3873446"/>
            <a:ext cx="1848583"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9pPr>
          </a:lstStyle>
          <a:p>
            <a:pPr defTabSz="1219188" eaLnBrk="0" fontAlgn="base" hangingPunct="0">
              <a:lnSpc>
                <a:spcPct val="100000"/>
              </a:lnSpc>
              <a:spcBef>
                <a:spcPct val="0"/>
              </a:spcBef>
              <a:spcAft>
                <a:spcPct val="0"/>
              </a:spcAft>
              <a:buNone/>
              <a:defRPr/>
            </a:pPr>
            <a:r>
              <a:rPr lang="zh-CN" altLang="zh-HK" sz="2160" b="1" dirty="0">
                <a:solidFill>
                  <a:srgbClr val="FFFFFF"/>
                </a:solidFill>
                <a:latin typeface="Arial" panose="020B0604020202020204" pitchFamily="34" charset="0"/>
                <a:ea typeface="微软雅黑" panose="020B0503020204020204" charset="-122"/>
                <a:cs typeface="Helvetica" panose="020B0604020202020204" pitchFamily="34" charset="0"/>
              </a:rPr>
              <a:t>连接人和服务</a:t>
            </a:r>
          </a:p>
        </p:txBody>
      </p:sp>
      <p:sp>
        <p:nvSpPr>
          <p:cNvPr id="14" name="Text Box 11"/>
          <p:cNvSpPr txBox="1">
            <a:spLocks noChangeArrowheads="1"/>
          </p:cNvSpPr>
          <p:nvPr/>
        </p:nvSpPr>
        <p:spPr bwMode="auto">
          <a:xfrm>
            <a:off x="4605958" y="4802616"/>
            <a:ext cx="3467616" cy="787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9pPr>
          </a:lstStyle>
          <a:p>
            <a:pPr algn="ctr" defTabSz="1219188" eaLnBrk="0" fontAlgn="base" hangingPunct="0">
              <a:lnSpc>
                <a:spcPct val="150000"/>
              </a:lnSpc>
              <a:spcBef>
                <a:spcPct val="0"/>
              </a:spcBef>
              <a:spcAft>
                <a:spcPct val="0"/>
              </a:spcAft>
              <a:buNone/>
              <a:defRPr/>
            </a:pPr>
            <a:r>
              <a:rPr lang="zh-HK" altLang="en-US" sz="1600" dirty="0">
                <a:solidFill>
                  <a:schemeClr val="tx1">
                    <a:lumMod val="65000"/>
                    <a:lumOff val="35000"/>
                  </a:schemeClr>
                </a:solidFill>
                <a:latin typeface="Microsoft YaHei" panose="020B0503020204020204" pitchFamily="34" charset="-122"/>
                <a:ea typeface="Microsoft YaHei" panose="020B0503020204020204" pitchFamily="34" charset="-122"/>
                <a:cs typeface="Helvetica" panose="020B0604020202020204" pitchFamily="34" charset="0"/>
              </a:rPr>
              <a:t>连接互联网和各行各业，资讯和服务</a:t>
            </a:r>
            <a:endParaRPr lang="en-US" altLang="zh-HK" sz="1600" dirty="0">
              <a:solidFill>
                <a:schemeClr val="tx1">
                  <a:lumMod val="65000"/>
                  <a:lumOff val="35000"/>
                </a:schemeClr>
              </a:solidFill>
              <a:latin typeface="Microsoft YaHei" panose="020B0503020204020204" pitchFamily="34" charset="-122"/>
              <a:ea typeface="Microsoft YaHei" panose="020B0503020204020204" pitchFamily="34" charset="-122"/>
              <a:cs typeface="Helvetica" panose="020B0604020202020204" pitchFamily="34" charset="0"/>
            </a:endParaRPr>
          </a:p>
          <a:p>
            <a:pPr algn="ctr" defTabSz="1219188" eaLnBrk="0" fontAlgn="base" hangingPunct="0">
              <a:lnSpc>
                <a:spcPct val="150000"/>
              </a:lnSpc>
              <a:spcBef>
                <a:spcPct val="0"/>
              </a:spcBef>
              <a:spcAft>
                <a:spcPct val="0"/>
              </a:spcAft>
              <a:buNone/>
              <a:defRPr/>
            </a:pPr>
            <a:r>
              <a:rPr lang="zh-HK" altLang="en-US" sz="1600" dirty="0">
                <a:solidFill>
                  <a:schemeClr val="tx1">
                    <a:lumMod val="65000"/>
                    <a:lumOff val="35000"/>
                  </a:schemeClr>
                </a:solidFill>
                <a:latin typeface="Microsoft YaHei" panose="020B0503020204020204" pitchFamily="34" charset="-122"/>
                <a:ea typeface="Microsoft YaHei" panose="020B0503020204020204" pitchFamily="34" charset="-122"/>
                <a:cs typeface="Helvetica" panose="020B0604020202020204" pitchFamily="34" charset="0"/>
              </a:rPr>
              <a:t>在新的领域创造新的生态</a:t>
            </a:r>
          </a:p>
        </p:txBody>
      </p:sp>
      <p:sp>
        <p:nvSpPr>
          <p:cNvPr id="15" name="Text Box 12"/>
          <p:cNvSpPr txBox="1">
            <a:spLocks noChangeArrowheads="1"/>
          </p:cNvSpPr>
          <p:nvPr/>
        </p:nvSpPr>
        <p:spPr bwMode="auto">
          <a:xfrm>
            <a:off x="8520911" y="3888217"/>
            <a:ext cx="3368040"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9pPr>
          </a:lstStyle>
          <a:p>
            <a:pPr algn="ctr" defTabSz="1219188" eaLnBrk="0" fontAlgn="base" hangingPunct="0">
              <a:lnSpc>
                <a:spcPct val="100000"/>
              </a:lnSpc>
              <a:spcBef>
                <a:spcPct val="0"/>
              </a:spcBef>
              <a:spcAft>
                <a:spcPct val="0"/>
              </a:spcAft>
              <a:buNone/>
              <a:defRPr/>
            </a:pPr>
            <a:r>
              <a:rPr lang="zh-CN" altLang="zh-HK" sz="2160" b="1" dirty="0">
                <a:solidFill>
                  <a:srgbClr val="FFFFFF"/>
                </a:solidFill>
                <a:latin typeface="Arial" panose="020B0604020202020204" pitchFamily="34" charset="0"/>
                <a:ea typeface="微软雅黑" panose="020B0503020204020204" charset="-122"/>
                <a:cs typeface="Helvetica" panose="020B0604020202020204" pitchFamily="34" charset="0"/>
              </a:rPr>
              <a:t>连接人和设备</a:t>
            </a:r>
          </a:p>
        </p:txBody>
      </p:sp>
      <p:sp>
        <p:nvSpPr>
          <p:cNvPr id="16" name="Text Box 13"/>
          <p:cNvSpPr txBox="1">
            <a:spLocks noChangeArrowheads="1"/>
          </p:cNvSpPr>
          <p:nvPr/>
        </p:nvSpPr>
        <p:spPr bwMode="auto">
          <a:xfrm>
            <a:off x="9219113" y="4762612"/>
            <a:ext cx="2236511" cy="787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sym typeface="Calibri" panose="020F050202020403020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sym typeface="Calibri" panose="020F050202020403020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charset="0"/>
                <a:ea typeface="宋体" panose="02010600030101010101" pitchFamily="2" charset="-122"/>
                <a:sym typeface="Calibri" panose="020F0502020204030204" charset="0"/>
              </a:defRPr>
            </a:lvl9pPr>
          </a:lstStyle>
          <a:p>
            <a:pPr algn="ctr" defTabSz="1219188" eaLnBrk="0" fontAlgn="base" hangingPunct="0">
              <a:lnSpc>
                <a:spcPct val="150000"/>
              </a:lnSpc>
              <a:spcBef>
                <a:spcPct val="0"/>
              </a:spcBef>
              <a:spcAft>
                <a:spcPct val="0"/>
              </a:spcAft>
              <a:buNone/>
              <a:defRPr/>
            </a:pPr>
            <a:r>
              <a:rPr lang="zh-HK" altLang="en-US" sz="1600" dirty="0">
                <a:solidFill>
                  <a:schemeClr val="tx1">
                    <a:lumMod val="65000"/>
                    <a:lumOff val="35000"/>
                  </a:schemeClr>
                </a:solidFill>
                <a:latin typeface="Microsoft YaHei" panose="020B0503020204020204" pitchFamily="34" charset="-122"/>
                <a:ea typeface="Microsoft YaHei" panose="020B0503020204020204" pitchFamily="34" charset="-122"/>
                <a:cs typeface="Helvetica" panose="020B0604020202020204" pitchFamily="34" charset="0"/>
              </a:rPr>
              <a:t>以互联网为媒介</a:t>
            </a:r>
            <a:endParaRPr lang="en-US" altLang="zh-HK" sz="1600" dirty="0">
              <a:solidFill>
                <a:schemeClr val="tx1">
                  <a:lumMod val="65000"/>
                  <a:lumOff val="35000"/>
                </a:schemeClr>
              </a:solidFill>
              <a:latin typeface="Microsoft YaHei" panose="020B0503020204020204" pitchFamily="34" charset="-122"/>
              <a:ea typeface="Microsoft YaHei" panose="020B0503020204020204" pitchFamily="34" charset="-122"/>
              <a:cs typeface="Helvetica" panose="020B0604020202020204" pitchFamily="34" charset="0"/>
            </a:endParaRPr>
          </a:p>
          <a:p>
            <a:pPr algn="ctr" defTabSz="1219188" eaLnBrk="0" fontAlgn="base" hangingPunct="0">
              <a:lnSpc>
                <a:spcPct val="150000"/>
              </a:lnSpc>
              <a:spcBef>
                <a:spcPct val="0"/>
              </a:spcBef>
              <a:spcAft>
                <a:spcPct val="0"/>
              </a:spcAft>
              <a:buNone/>
              <a:defRPr/>
            </a:pPr>
            <a:r>
              <a:rPr lang="zh-HK" altLang="en-US" sz="1600" dirty="0">
                <a:solidFill>
                  <a:schemeClr val="tx1">
                    <a:lumMod val="65000"/>
                    <a:lumOff val="35000"/>
                  </a:schemeClr>
                </a:solidFill>
                <a:latin typeface="Microsoft YaHei" panose="020B0503020204020204" pitchFamily="34" charset="-122"/>
                <a:ea typeface="Microsoft YaHei" panose="020B0503020204020204" pitchFamily="34" charset="-122"/>
                <a:cs typeface="Helvetica" panose="020B0604020202020204" pitchFamily="34" charset="0"/>
              </a:rPr>
              <a:t>给未来生活丰富可能性</a:t>
            </a:r>
          </a:p>
        </p:txBody>
      </p:sp>
      <p:sp>
        <p:nvSpPr>
          <p:cNvPr id="17" name="Line 18"/>
          <p:cNvSpPr>
            <a:spLocks noChangeShapeType="1"/>
          </p:cNvSpPr>
          <p:nvPr/>
        </p:nvSpPr>
        <p:spPr bwMode="auto">
          <a:xfrm>
            <a:off x="3113687" y="2863329"/>
            <a:ext cx="2327911" cy="1904"/>
          </a:xfrm>
          <a:prstGeom prst="line">
            <a:avLst/>
          </a:prstGeom>
          <a:noFill/>
          <a:ln w="38100">
            <a:solidFill>
              <a:srgbClr val="99CCFF"/>
            </a:solidFill>
            <a:round/>
          </a:ln>
          <a:extLst>
            <a:ext uri="{909E8E84-426E-40DD-AFC4-6F175D3DCCD1}">
              <a14:hiddenFill xmlns:a14="http://schemas.microsoft.com/office/drawing/2010/main">
                <a:noFill/>
              </a14:hiddenFill>
            </a:ext>
          </a:extLst>
        </p:spPr>
        <p:txBody>
          <a:bodyPr/>
          <a:lstStyle/>
          <a:p>
            <a:pPr defTabSz="1219188" eaLnBrk="0" fontAlgn="base" hangingPunct="0">
              <a:spcBef>
                <a:spcPct val="0"/>
              </a:spcBef>
              <a:spcAft>
                <a:spcPct val="0"/>
              </a:spcAft>
              <a:defRPr/>
            </a:pPr>
            <a:endParaRPr lang="zh-CN" altLang="en-US" sz="4313">
              <a:solidFill>
                <a:srgbClr val="000000"/>
              </a:solidFill>
              <a:latin typeface="Arial" panose="020B0604020202020204" pitchFamily="34" charset="0"/>
              <a:cs typeface="Helvetica" panose="020B0604020202020204" pitchFamily="34" charset="0"/>
              <a:sym typeface="Arial" panose="020B0604020202020204" pitchFamily="34" charset="0"/>
            </a:endParaRPr>
          </a:p>
        </p:txBody>
      </p:sp>
      <p:sp>
        <p:nvSpPr>
          <p:cNvPr id="18" name="Line 19"/>
          <p:cNvSpPr>
            <a:spLocks noChangeShapeType="1"/>
          </p:cNvSpPr>
          <p:nvPr/>
        </p:nvSpPr>
        <p:spPr bwMode="auto">
          <a:xfrm>
            <a:off x="7342787" y="2863328"/>
            <a:ext cx="2327911" cy="0"/>
          </a:xfrm>
          <a:prstGeom prst="line">
            <a:avLst/>
          </a:prstGeom>
          <a:noFill/>
          <a:ln w="38100">
            <a:solidFill>
              <a:srgbClr val="99CCFF"/>
            </a:solidFill>
            <a:round/>
          </a:ln>
          <a:extLst>
            <a:ext uri="{909E8E84-426E-40DD-AFC4-6F175D3DCCD1}">
              <a14:hiddenFill xmlns:a14="http://schemas.microsoft.com/office/drawing/2010/main">
                <a:noFill/>
              </a14:hiddenFill>
            </a:ext>
          </a:extLst>
        </p:spPr>
        <p:txBody>
          <a:bodyPr/>
          <a:lstStyle/>
          <a:p>
            <a:pPr defTabSz="1219188" eaLnBrk="0" fontAlgn="base" hangingPunct="0">
              <a:spcBef>
                <a:spcPct val="0"/>
              </a:spcBef>
              <a:spcAft>
                <a:spcPct val="0"/>
              </a:spcAft>
              <a:defRPr/>
            </a:pPr>
            <a:endParaRPr lang="zh-CN" altLang="en-US" sz="4313">
              <a:solidFill>
                <a:srgbClr val="000000"/>
              </a:solidFill>
              <a:latin typeface="Arial" panose="020B0604020202020204" pitchFamily="34" charset="0"/>
              <a:cs typeface="Helvetica" panose="020B0604020202020204" pitchFamily="34" charset="0"/>
              <a:sym typeface="Arial" panose="020B0604020202020204" pitchFamily="34" charset="0"/>
            </a:endParaRPr>
          </a:p>
        </p:txBody>
      </p:sp>
      <p:sp>
        <p:nvSpPr>
          <p:cNvPr id="20" name="文本框 19">
            <a:extLst>
              <a:ext uri="{FF2B5EF4-FFF2-40B4-BE49-F238E27FC236}">
                <a16:creationId xmlns:a16="http://schemas.microsoft.com/office/drawing/2014/main" id="{7FD0A7F0-ACC8-4C50-81A3-B6243A6570B8}"/>
              </a:ext>
            </a:extLst>
          </p:cNvPr>
          <p:cNvSpPr txBox="1"/>
          <p:nvPr/>
        </p:nvSpPr>
        <p:spPr>
          <a:xfrm>
            <a:off x="490008" y="395917"/>
            <a:ext cx="10525673" cy="535531"/>
          </a:xfrm>
          <a:prstGeom prst="rect">
            <a:avLst/>
          </a:prstGeom>
          <a:noFill/>
        </p:spPr>
        <p:txBody>
          <a:bodyPr wrap="square" rtlCol="0">
            <a:spAutoFit/>
          </a:bodyPr>
          <a:lstStyle/>
          <a:p>
            <a:r>
              <a:rPr lang="zh-CN" altLang="en-US" sz="2880" b="1" dirty="0">
                <a:solidFill>
                  <a:srgbClr val="00B050"/>
                </a:solidFill>
                <a:latin typeface="微软雅黑" panose="020B0503020204020204" pitchFamily="34" charset="-122"/>
                <a:ea typeface="微软雅黑" panose="020B0503020204020204" pitchFamily="34" charset="-122"/>
              </a:rPr>
              <a:t>腾讯公司发展战略</a:t>
            </a:r>
            <a:r>
              <a:rPr lang="en-US" altLang="zh-CN" sz="2880" b="1" dirty="0">
                <a:solidFill>
                  <a:srgbClr val="00B050"/>
                </a:solidFill>
                <a:latin typeface="微软雅黑" panose="020B0503020204020204" pitchFamily="34" charset="-122"/>
                <a:ea typeface="微软雅黑" panose="020B0503020204020204" pitchFamily="34" charset="-122"/>
              </a:rPr>
              <a:t>——</a:t>
            </a:r>
            <a:r>
              <a:rPr lang="zh-CN" altLang="en-US" sz="2880" b="1" dirty="0">
                <a:solidFill>
                  <a:srgbClr val="00B050"/>
                </a:solidFill>
                <a:latin typeface="微软雅黑" panose="020B0503020204020204" pitchFamily="34" charset="-122"/>
                <a:ea typeface="微软雅黑" panose="020B0503020204020204" pitchFamily="34" charset="-122"/>
              </a:rPr>
              <a:t>连接一切</a:t>
            </a:r>
            <a:endParaRPr lang="en-US" altLang="zh-CN" sz="2880" b="1" dirty="0">
              <a:solidFill>
                <a:srgbClr val="00B050"/>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91A6C00A-15BB-4BC6-A3BB-C544027574C0}"/>
              </a:ext>
            </a:extLst>
          </p:cNvPr>
          <p:cNvPicPr>
            <a:picLocks noChangeAspect="1"/>
          </p:cNvPicPr>
          <p:nvPr/>
        </p:nvPicPr>
        <p:blipFill>
          <a:blip r:embed="rId2"/>
          <a:stretch>
            <a:fillRect/>
          </a:stretch>
        </p:blipFill>
        <p:spPr>
          <a:xfrm>
            <a:off x="7641849" y="1463224"/>
            <a:ext cx="3764802" cy="2433642"/>
          </a:xfrm>
          <a:prstGeom prst="rect">
            <a:avLst/>
          </a:prstGeom>
        </p:spPr>
      </p:pic>
      <p:grpSp>
        <p:nvGrpSpPr>
          <p:cNvPr id="5" name="Group 55">
            <a:extLst>
              <a:ext uri="{FF2B5EF4-FFF2-40B4-BE49-F238E27FC236}">
                <a16:creationId xmlns:a16="http://schemas.microsoft.com/office/drawing/2014/main" id="{205D76E8-C798-492B-A685-39CBB4C88909}"/>
              </a:ext>
            </a:extLst>
          </p:cNvPr>
          <p:cNvGrpSpPr/>
          <p:nvPr/>
        </p:nvGrpSpPr>
        <p:grpSpPr>
          <a:xfrm>
            <a:off x="705982" y="1482610"/>
            <a:ext cx="10780035" cy="4911668"/>
            <a:chOff x="466755" y="1177929"/>
            <a:chExt cx="11527608" cy="5252282"/>
          </a:xfrm>
        </p:grpSpPr>
        <p:grpSp>
          <p:nvGrpSpPr>
            <p:cNvPr id="8" name="组合 2">
              <a:extLst>
                <a:ext uri="{FF2B5EF4-FFF2-40B4-BE49-F238E27FC236}">
                  <a16:creationId xmlns:a16="http://schemas.microsoft.com/office/drawing/2014/main" id="{F5B4E121-1DF7-4E00-A5B4-FEEAD0DADA8F}"/>
                </a:ext>
              </a:extLst>
            </p:cNvPr>
            <p:cNvGrpSpPr/>
            <p:nvPr/>
          </p:nvGrpSpPr>
          <p:grpSpPr>
            <a:xfrm>
              <a:off x="4639762" y="1177929"/>
              <a:ext cx="7354601" cy="5252282"/>
              <a:chOff x="8746476" y="2832340"/>
              <a:chExt cx="15240377" cy="10883904"/>
            </a:xfrm>
          </p:grpSpPr>
          <p:pic>
            <p:nvPicPr>
              <p:cNvPr id="11" name="图片 10">
                <a:extLst>
                  <a:ext uri="{FF2B5EF4-FFF2-40B4-BE49-F238E27FC236}">
                    <a16:creationId xmlns:a16="http://schemas.microsoft.com/office/drawing/2014/main" id="{EC9A2B63-9E83-41FD-BED5-B09F36798E9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93931" y="2832340"/>
                <a:ext cx="6574523" cy="8412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文本框 17">
                <a:extLst>
                  <a:ext uri="{FF2B5EF4-FFF2-40B4-BE49-F238E27FC236}">
                    <a16:creationId xmlns:a16="http://schemas.microsoft.com/office/drawing/2014/main" id="{9351BD5A-2844-476F-8096-883293269CAB}"/>
                  </a:ext>
                </a:extLst>
              </p:cNvPr>
              <p:cNvSpPr>
                <a:spLocks noChangeArrowheads="1"/>
              </p:cNvSpPr>
              <p:nvPr/>
            </p:nvSpPr>
            <p:spPr bwMode="auto">
              <a:xfrm>
                <a:off x="15751658" y="8280549"/>
                <a:ext cx="8235195" cy="4416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663"/>
                  </a:spcBef>
                  <a:buFont typeface="Arial" panose="020B0604020202020204" pitchFamily="34" charset="0"/>
                  <a:buChar char="•"/>
                  <a:defRPr sz="46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1pPr>
                <a:lvl2pPr marL="742950" indent="-285750">
                  <a:lnSpc>
                    <a:spcPct val="90000"/>
                  </a:lnSpc>
                  <a:spcBef>
                    <a:spcPts val="825"/>
                  </a:spcBef>
                  <a:buFont typeface="Arial" panose="020B0604020202020204" pitchFamily="34" charset="0"/>
                  <a:buChar char="•"/>
                  <a:defRPr sz="4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2pPr>
                <a:lvl3pPr marL="1143000" indent="-228600">
                  <a:lnSpc>
                    <a:spcPct val="90000"/>
                  </a:lnSpc>
                  <a:spcBef>
                    <a:spcPts val="825"/>
                  </a:spcBef>
                  <a:buFont typeface="Arial" panose="020B0604020202020204" pitchFamily="34" charset="0"/>
                  <a:buChar char="•"/>
                  <a:defRPr sz="33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3pPr>
                <a:lvl4pPr marL="1600200" indent="-228600">
                  <a:lnSpc>
                    <a:spcPct val="90000"/>
                  </a:lnSpc>
                  <a:spcBef>
                    <a:spcPts val="825"/>
                  </a:spcBef>
                  <a:buFont typeface="Arial" panose="020B0604020202020204" pitchFamily="34" charset="0"/>
                  <a:buChar char="•"/>
                  <a:defRPr sz="3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4pPr>
                <a:lvl5pPr marL="2057400" indent="-228600">
                  <a:lnSpc>
                    <a:spcPct val="90000"/>
                  </a:lnSpc>
                  <a:spcBef>
                    <a:spcPts val="825"/>
                  </a:spcBef>
                  <a:buFont typeface="Arial" panose="020B0604020202020204" pitchFamily="34" charset="0"/>
                  <a:buChar char="•"/>
                  <a:defRPr sz="3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5pPr>
                <a:lvl6pPr marL="2514600" indent="-228600" defTabSz="1584325" eaLnBrk="0" fontAlgn="base" hangingPunct="0">
                  <a:lnSpc>
                    <a:spcPct val="90000"/>
                  </a:lnSpc>
                  <a:spcBef>
                    <a:spcPts val="825"/>
                  </a:spcBef>
                  <a:spcAft>
                    <a:spcPct val="0"/>
                  </a:spcAft>
                  <a:buFont typeface="Arial" panose="020B0604020202020204" pitchFamily="34" charset="0"/>
                  <a:buChar char="•"/>
                  <a:defRPr sz="3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6pPr>
                <a:lvl7pPr marL="2971800" indent="-228600" defTabSz="1584325" eaLnBrk="0" fontAlgn="base" hangingPunct="0">
                  <a:lnSpc>
                    <a:spcPct val="90000"/>
                  </a:lnSpc>
                  <a:spcBef>
                    <a:spcPts val="825"/>
                  </a:spcBef>
                  <a:spcAft>
                    <a:spcPct val="0"/>
                  </a:spcAft>
                  <a:buFont typeface="Arial" panose="020B0604020202020204" pitchFamily="34" charset="0"/>
                  <a:buChar char="•"/>
                  <a:defRPr sz="3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7pPr>
                <a:lvl8pPr marL="3429000" indent="-228600" defTabSz="1584325" eaLnBrk="0" fontAlgn="base" hangingPunct="0">
                  <a:lnSpc>
                    <a:spcPct val="90000"/>
                  </a:lnSpc>
                  <a:spcBef>
                    <a:spcPts val="825"/>
                  </a:spcBef>
                  <a:spcAft>
                    <a:spcPct val="0"/>
                  </a:spcAft>
                  <a:buFont typeface="Arial" panose="020B0604020202020204" pitchFamily="34" charset="0"/>
                  <a:buChar char="•"/>
                  <a:defRPr sz="3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8pPr>
                <a:lvl9pPr marL="3886200" indent="-228600" defTabSz="1584325" eaLnBrk="0" fontAlgn="base" hangingPunct="0">
                  <a:lnSpc>
                    <a:spcPct val="90000"/>
                  </a:lnSpc>
                  <a:spcBef>
                    <a:spcPts val="825"/>
                  </a:spcBef>
                  <a:spcAft>
                    <a:spcPct val="0"/>
                  </a:spcAft>
                  <a:buFont typeface="Arial" panose="020B0604020202020204" pitchFamily="34" charset="0"/>
                  <a:buChar char="•"/>
                  <a:defRPr sz="3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9pPr>
              </a:lstStyle>
              <a:p>
                <a:pPr>
                  <a:lnSpc>
                    <a:spcPct val="150000"/>
                  </a:lnSpc>
                  <a:spcBef>
                    <a:spcPct val="0"/>
                  </a:spcBef>
                  <a:buNone/>
                </a:pPr>
                <a:r>
                  <a:rPr lang="en-US" altLang="zh-CN" sz="1400" dirty="0">
                    <a:solidFill>
                      <a:schemeClr val="tx1">
                        <a:lumMod val="65000"/>
                        <a:lumOff val="35000"/>
                      </a:schemeClr>
                    </a:solidFill>
                    <a:latin typeface="Microsoft YaHei" panose="020B0503020204020204" pitchFamily="34" charset="-122"/>
                    <a:ea typeface="Microsoft YaHei" panose="020B0503020204020204" pitchFamily="34" charset="-122"/>
                  </a:rPr>
                  <a:t>2019</a:t>
                </a:r>
                <a:r>
                  <a:rPr lang="zh-CN" altLang="en-US" sz="1400" dirty="0">
                    <a:solidFill>
                      <a:schemeClr val="tx1">
                        <a:lumMod val="65000"/>
                        <a:lumOff val="35000"/>
                      </a:schemeClr>
                    </a:solidFill>
                    <a:latin typeface="Microsoft YaHei" panose="020B0503020204020204" pitchFamily="34" charset="-122"/>
                    <a:ea typeface="Microsoft YaHei" panose="020B0503020204020204" pitchFamily="34" charset="-122"/>
                  </a:rPr>
                  <a:t>腾讯全球数字生态大会</a:t>
                </a:r>
                <a:r>
                  <a:rPr lang="zh-CN" altLang="en-US" sz="1400" dirty="0">
                    <a:solidFill>
                      <a:schemeClr val="tx1">
                        <a:lumMod val="65000"/>
                        <a:lumOff val="35000"/>
                      </a:schemeClr>
                    </a:solidFill>
                    <a:latin typeface="Microsoft YaHei" panose="020B0503020204020204" pitchFamily="34" charset="-122"/>
                    <a:ea typeface="Microsoft YaHei" panose="020B0503020204020204" pitchFamily="34" charset="-122"/>
                    <a:sym typeface="等线" panose="02010600030101010101" pitchFamily="2" charset="-122"/>
                  </a:rPr>
                  <a:t>上，腾讯高级执行副总裁汤道生表示，腾讯期待在大生态中扮演的角色就是数字化助手，并指出，产业互联网是项长期的工程，希望合作伙伴能共同以长远的眼光来推动这样一项长期的事业，坚持为用户创造价值，为产业转型贡献力量。</a:t>
                </a:r>
                <a:endParaRPr lang="zh-CN" altLang="en-US" sz="1400" dirty="0">
                  <a:solidFill>
                    <a:schemeClr val="tx1">
                      <a:lumMod val="65000"/>
                      <a:lumOff val="35000"/>
                    </a:schemeClr>
                  </a:solidFill>
                  <a:latin typeface="Microsoft YaHei" panose="020B0503020204020204" pitchFamily="34" charset="-122"/>
                  <a:ea typeface="Microsoft YaHei" panose="020B0503020204020204" pitchFamily="34" charset="-122"/>
                </a:endParaRPr>
              </a:p>
            </p:txBody>
          </p:sp>
          <p:sp>
            <p:nvSpPr>
              <p:cNvPr id="13" name="文本框 13">
                <a:extLst>
                  <a:ext uri="{FF2B5EF4-FFF2-40B4-BE49-F238E27FC236}">
                    <a16:creationId xmlns:a16="http://schemas.microsoft.com/office/drawing/2014/main" id="{7276A607-3F28-4123-A25C-DF5073DCFCDA}"/>
                  </a:ext>
                </a:extLst>
              </p:cNvPr>
              <p:cNvSpPr>
                <a:spLocks noChangeArrowheads="1"/>
              </p:cNvSpPr>
              <p:nvPr/>
            </p:nvSpPr>
            <p:spPr bwMode="auto">
              <a:xfrm>
                <a:off x="8746476" y="11447706"/>
                <a:ext cx="7270595" cy="226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663"/>
                  </a:spcBef>
                  <a:buFont typeface="Arial" panose="020B0604020202020204" pitchFamily="34" charset="0"/>
                  <a:buChar char="•"/>
                  <a:defRPr sz="46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1pPr>
                <a:lvl2pPr marL="742950" indent="-285750">
                  <a:lnSpc>
                    <a:spcPct val="90000"/>
                  </a:lnSpc>
                  <a:spcBef>
                    <a:spcPts val="825"/>
                  </a:spcBef>
                  <a:buFont typeface="Arial" panose="020B0604020202020204" pitchFamily="34" charset="0"/>
                  <a:buChar char="•"/>
                  <a:defRPr sz="4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2pPr>
                <a:lvl3pPr marL="1143000" indent="-228600">
                  <a:lnSpc>
                    <a:spcPct val="90000"/>
                  </a:lnSpc>
                  <a:spcBef>
                    <a:spcPts val="825"/>
                  </a:spcBef>
                  <a:buFont typeface="Arial" panose="020B0604020202020204" pitchFamily="34" charset="0"/>
                  <a:buChar char="•"/>
                  <a:defRPr sz="33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3pPr>
                <a:lvl4pPr marL="1600200" indent="-228600">
                  <a:lnSpc>
                    <a:spcPct val="90000"/>
                  </a:lnSpc>
                  <a:spcBef>
                    <a:spcPts val="825"/>
                  </a:spcBef>
                  <a:buFont typeface="Arial" panose="020B0604020202020204" pitchFamily="34" charset="0"/>
                  <a:buChar char="•"/>
                  <a:defRPr sz="3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4pPr>
                <a:lvl5pPr marL="2057400" indent="-228600">
                  <a:lnSpc>
                    <a:spcPct val="90000"/>
                  </a:lnSpc>
                  <a:spcBef>
                    <a:spcPts val="825"/>
                  </a:spcBef>
                  <a:buFont typeface="Arial" panose="020B0604020202020204" pitchFamily="34" charset="0"/>
                  <a:buChar char="•"/>
                  <a:defRPr sz="3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5pPr>
                <a:lvl6pPr marL="2514600" indent="-228600" defTabSz="1584325" eaLnBrk="0" fontAlgn="base" hangingPunct="0">
                  <a:lnSpc>
                    <a:spcPct val="90000"/>
                  </a:lnSpc>
                  <a:spcBef>
                    <a:spcPts val="825"/>
                  </a:spcBef>
                  <a:spcAft>
                    <a:spcPct val="0"/>
                  </a:spcAft>
                  <a:buFont typeface="Arial" panose="020B0604020202020204" pitchFamily="34" charset="0"/>
                  <a:buChar char="•"/>
                  <a:defRPr sz="3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6pPr>
                <a:lvl7pPr marL="2971800" indent="-228600" defTabSz="1584325" eaLnBrk="0" fontAlgn="base" hangingPunct="0">
                  <a:lnSpc>
                    <a:spcPct val="90000"/>
                  </a:lnSpc>
                  <a:spcBef>
                    <a:spcPts val="825"/>
                  </a:spcBef>
                  <a:spcAft>
                    <a:spcPct val="0"/>
                  </a:spcAft>
                  <a:buFont typeface="Arial" panose="020B0604020202020204" pitchFamily="34" charset="0"/>
                  <a:buChar char="•"/>
                  <a:defRPr sz="3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7pPr>
                <a:lvl8pPr marL="3429000" indent="-228600" defTabSz="1584325" eaLnBrk="0" fontAlgn="base" hangingPunct="0">
                  <a:lnSpc>
                    <a:spcPct val="90000"/>
                  </a:lnSpc>
                  <a:spcBef>
                    <a:spcPts val="825"/>
                  </a:spcBef>
                  <a:spcAft>
                    <a:spcPct val="0"/>
                  </a:spcAft>
                  <a:buFont typeface="Arial" panose="020B0604020202020204" pitchFamily="34" charset="0"/>
                  <a:buChar char="•"/>
                  <a:defRPr sz="3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8pPr>
                <a:lvl9pPr marL="3886200" indent="-228600" defTabSz="1584325" eaLnBrk="0" fontAlgn="base" hangingPunct="0">
                  <a:lnSpc>
                    <a:spcPct val="90000"/>
                  </a:lnSpc>
                  <a:spcBef>
                    <a:spcPts val="825"/>
                  </a:spcBef>
                  <a:spcAft>
                    <a:spcPct val="0"/>
                  </a:spcAft>
                  <a:buFont typeface="Arial" panose="020B0604020202020204" pitchFamily="34" charset="0"/>
                  <a:buChar char="•"/>
                  <a:defRPr sz="3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9pPr>
              </a:lstStyle>
              <a:p>
                <a:pPr eaLnBrk="1" hangingPunct="1">
                  <a:lnSpc>
                    <a:spcPct val="150000"/>
                  </a:lnSpc>
                  <a:spcBef>
                    <a:spcPct val="0"/>
                  </a:spcBef>
                  <a:buFont typeface="Arial" panose="020B0604020202020204" pitchFamily="34" charset="0"/>
                  <a:buNone/>
                </a:pPr>
                <a:r>
                  <a:rPr lang="en-US" altLang="zh-CN" sz="1400" dirty="0">
                    <a:solidFill>
                      <a:schemeClr val="tx1">
                        <a:lumMod val="65000"/>
                        <a:lumOff val="35000"/>
                      </a:schemeClr>
                    </a:solidFill>
                    <a:latin typeface="Microsoft YaHei" panose="020B0503020204020204" pitchFamily="34" charset="-122"/>
                    <a:ea typeface="Microsoft YaHei" panose="020B0503020204020204" pitchFamily="34" charset="-122"/>
                    <a:cs typeface="Calibri" panose="020F0502020204030204" pitchFamily="34" charset="0"/>
                  </a:rPr>
                  <a:t>2018</a:t>
                </a:r>
                <a:r>
                  <a:rPr lang="zh-CN" altLang="en-US" sz="1400" dirty="0">
                    <a:solidFill>
                      <a:schemeClr val="tx1">
                        <a:lumMod val="65000"/>
                        <a:lumOff val="35000"/>
                      </a:schemeClr>
                    </a:solidFill>
                    <a:latin typeface="Microsoft YaHei" panose="020B0503020204020204" pitchFamily="34" charset="-122"/>
                    <a:ea typeface="Microsoft YaHei" panose="020B0503020204020204" pitchFamily="34" charset="-122"/>
                    <a:cs typeface="Calibri" panose="020F0502020204030204" pitchFamily="34" charset="0"/>
                  </a:rPr>
                  <a:t> </a:t>
                </a:r>
                <a:r>
                  <a:rPr lang="zh-CN" altLang="en-US" sz="1400" dirty="0">
                    <a:solidFill>
                      <a:schemeClr val="tx1">
                        <a:lumMod val="65000"/>
                        <a:lumOff val="35000"/>
                      </a:schemeClr>
                    </a:solidFill>
                    <a:latin typeface="Microsoft YaHei" panose="020B0503020204020204" pitchFamily="34" charset="-122"/>
                    <a:ea typeface="Microsoft YaHei" panose="020B0503020204020204" pitchFamily="34" charset="-122"/>
                    <a:cs typeface="Calibri" panose="020F0502020204030204" pitchFamily="34" charset="0"/>
                    <a:sym typeface="等线" panose="02010600030101010101" pitchFamily="2" charset="-122"/>
                  </a:rPr>
                  <a:t>年</a:t>
                </a:r>
                <a:r>
                  <a:rPr lang="en-US" altLang="zh-CN" sz="1400" dirty="0">
                    <a:solidFill>
                      <a:schemeClr val="tx1">
                        <a:lumMod val="65000"/>
                        <a:lumOff val="35000"/>
                      </a:schemeClr>
                    </a:solidFill>
                    <a:latin typeface="Microsoft YaHei" panose="020B0503020204020204" pitchFamily="34" charset="-122"/>
                    <a:ea typeface="Microsoft YaHei" panose="020B0503020204020204" pitchFamily="34" charset="-122"/>
                    <a:cs typeface="Calibri" panose="020F0502020204030204" pitchFamily="34" charset="0"/>
                  </a:rPr>
                  <a:t>”</a:t>
                </a:r>
                <a:r>
                  <a:rPr lang="zh-CN" altLang="en-US" sz="1400" dirty="0">
                    <a:solidFill>
                      <a:schemeClr val="tx1">
                        <a:lumMod val="65000"/>
                        <a:lumOff val="35000"/>
                      </a:schemeClr>
                    </a:solidFill>
                    <a:latin typeface="Microsoft YaHei" panose="020B0503020204020204" pitchFamily="34" charset="-122"/>
                    <a:ea typeface="Microsoft YaHei" panose="020B0503020204020204" pitchFamily="34" charset="-122"/>
                    <a:cs typeface="Calibri" panose="020F0502020204030204" pitchFamily="34" charset="0"/>
                    <a:sym typeface="等线" panose="02010600030101010101" pitchFamily="2" charset="-122"/>
                  </a:rPr>
                  <a:t>互联网</a:t>
                </a:r>
                <a:r>
                  <a:rPr lang="en-US" altLang="zh-CN" sz="1400" dirty="0">
                    <a:solidFill>
                      <a:schemeClr val="tx1">
                        <a:lumMod val="65000"/>
                        <a:lumOff val="35000"/>
                      </a:schemeClr>
                    </a:solidFill>
                    <a:latin typeface="Microsoft YaHei" panose="020B0503020204020204" pitchFamily="34" charset="-122"/>
                    <a:ea typeface="Microsoft YaHei" panose="020B0503020204020204" pitchFamily="34" charset="-122"/>
                    <a:cs typeface="Calibri" panose="020F0502020204030204" pitchFamily="34" charset="0"/>
                  </a:rPr>
                  <a:t>+”</a:t>
                </a:r>
                <a:r>
                  <a:rPr lang="zh-CN" altLang="en-US" sz="1400" dirty="0">
                    <a:solidFill>
                      <a:schemeClr val="tx1">
                        <a:lumMod val="65000"/>
                        <a:lumOff val="35000"/>
                      </a:schemeClr>
                    </a:solidFill>
                    <a:latin typeface="Microsoft YaHei" panose="020B0503020204020204" pitchFamily="34" charset="-122"/>
                    <a:ea typeface="Microsoft YaHei" panose="020B0503020204020204" pitchFamily="34" charset="-122"/>
                    <a:cs typeface="Calibri" panose="020F0502020204030204" pitchFamily="34" charset="0"/>
                    <a:sym typeface="等线" panose="02010600030101010101" pitchFamily="2" charset="-122"/>
                  </a:rPr>
                  <a:t>数字经济峰会</a:t>
                </a:r>
                <a:endParaRPr lang="en-US" altLang="zh-CN" sz="1400" dirty="0">
                  <a:solidFill>
                    <a:schemeClr val="tx1">
                      <a:lumMod val="65000"/>
                      <a:lumOff val="35000"/>
                    </a:schemeClr>
                  </a:solidFill>
                  <a:latin typeface="Microsoft YaHei" panose="020B0503020204020204" pitchFamily="34" charset="-122"/>
                  <a:ea typeface="Microsoft YaHei" panose="020B0503020204020204" pitchFamily="34" charset="-122"/>
                  <a:cs typeface="Calibri" panose="020F0502020204030204" pitchFamily="34" charset="0"/>
                </a:endParaRPr>
              </a:p>
              <a:p>
                <a:pPr eaLnBrk="1" hangingPunct="1">
                  <a:lnSpc>
                    <a:spcPct val="150000"/>
                  </a:lnSpc>
                  <a:spcBef>
                    <a:spcPct val="0"/>
                  </a:spcBef>
                  <a:buFont typeface="Arial" panose="020B0604020202020204" pitchFamily="34" charset="0"/>
                  <a:buNone/>
                </a:pPr>
                <a:r>
                  <a:rPr lang="zh-CN" altLang="en-US" sz="1400" dirty="0">
                    <a:solidFill>
                      <a:schemeClr val="tx1">
                        <a:lumMod val="65000"/>
                        <a:lumOff val="35000"/>
                      </a:schemeClr>
                    </a:solidFill>
                    <a:latin typeface="Microsoft YaHei" panose="020B0503020204020204" pitchFamily="34" charset="-122"/>
                    <a:ea typeface="Microsoft YaHei" panose="020B0503020204020204" pitchFamily="34" charset="-122"/>
                    <a:cs typeface="Calibri" panose="020F0502020204030204" pitchFamily="34" charset="0"/>
                    <a:sym typeface="等线" panose="02010600030101010101" pitchFamily="2" charset="-122"/>
                  </a:rPr>
                  <a:t>腾讯 </a:t>
                </a:r>
                <a:r>
                  <a:rPr lang="en-US" altLang="zh-CN" sz="1400" dirty="0">
                    <a:solidFill>
                      <a:schemeClr val="tx1">
                        <a:lumMod val="65000"/>
                        <a:lumOff val="35000"/>
                      </a:schemeClr>
                    </a:solidFill>
                    <a:latin typeface="Microsoft YaHei" panose="020B0503020204020204" pitchFamily="34" charset="-122"/>
                    <a:ea typeface="Microsoft YaHei" panose="020B0503020204020204" pitchFamily="34" charset="-122"/>
                    <a:cs typeface="Calibri" panose="020F0502020204030204" pitchFamily="34" charset="0"/>
                  </a:rPr>
                  <a:t>CEO</a:t>
                </a:r>
                <a:r>
                  <a:rPr lang="zh-CN" altLang="en-US" sz="1400" dirty="0">
                    <a:solidFill>
                      <a:schemeClr val="tx1">
                        <a:lumMod val="65000"/>
                        <a:lumOff val="35000"/>
                      </a:schemeClr>
                    </a:solidFill>
                    <a:latin typeface="Microsoft YaHei" panose="020B0503020204020204" pitchFamily="34" charset="-122"/>
                    <a:ea typeface="Microsoft YaHei" panose="020B0503020204020204" pitchFamily="34" charset="-122"/>
                    <a:cs typeface="Calibri" panose="020F0502020204030204" pitchFamily="34" charset="0"/>
                  </a:rPr>
                  <a:t> </a:t>
                </a:r>
                <a:r>
                  <a:rPr lang="zh-CN" altLang="en-US" sz="1400" dirty="0">
                    <a:solidFill>
                      <a:schemeClr val="tx1">
                        <a:lumMod val="65000"/>
                        <a:lumOff val="35000"/>
                      </a:schemeClr>
                    </a:solidFill>
                    <a:latin typeface="Microsoft YaHei" panose="020B0503020204020204" pitchFamily="34" charset="-122"/>
                    <a:ea typeface="Microsoft YaHei" panose="020B0503020204020204" pitchFamily="34" charset="-122"/>
                    <a:cs typeface="Calibri" panose="020F0502020204030204" pitchFamily="34" charset="0"/>
                    <a:sym typeface="等线" panose="02010600030101010101" pitchFamily="2" charset="-122"/>
                  </a:rPr>
                  <a:t>马化腾 在介绍基于微信校园卡的整体解决方案</a:t>
                </a:r>
                <a:endParaRPr lang="zh-CN" altLang="en-US" sz="1400" dirty="0">
                  <a:solidFill>
                    <a:schemeClr val="tx1">
                      <a:lumMod val="65000"/>
                      <a:lumOff val="35000"/>
                    </a:schemeClr>
                  </a:solidFill>
                  <a:latin typeface="Microsoft YaHei" panose="020B0503020204020204" pitchFamily="34" charset="-122"/>
                  <a:ea typeface="Microsoft YaHei" panose="020B0503020204020204" pitchFamily="34" charset="-122"/>
                  <a:cs typeface="Calibri" panose="020F0502020204030204" pitchFamily="34" charset="0"/>
                </a:endParaRPr>
              </a:p>
            </p:txBody>
          </p:sp>
        </p:grpSp>
        <p:pic>
          <p:nvPicPr>
            <p:cNvPr id="9" name="图片 1">
              <a:extLst>
                <a:ext uri="{FF2B5EF4-FFF2-40B4-BE49-F238E27FC236}">
                  <a16:creationId xmlns:a16="http://schemas.microsoft.com/office/drawing/2014/main" id="{F34EA783-2EA6-47BF-BD88-EF89413FA5A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6755" y="1177929"/>
              <a:ext cx="4207549" cy="2602410"/>
            </a:xfrm>
            <a:prstGeom prst="rect">
              <a:avLst/>
            </a:prstGeom>
            <a:solidFill>
              <a:srgbClr val="EDEDED"/>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 name="文本框 17">
              <a:extLst>
                <a:ext uri="{FF2B5EF4-FFF2-40B4-BE49-F238E27FC236}">
                  <a16:creationId xmlns:a16="http://schemas.microsoft.com/office/drawing/2014/main" id="{624E949B-5739-4F6A-9D72-7EF2A08917CF}"/>
                </a:ext>
              </a:extLst>
            </p:cNvPr>
            <p:cNvSpPr>
              <a:spLocks noChangeArrowheads="1"/>
            </p:cNvSpPr>
            <p:nvPr/>
          </p:nvSpPr>
          <p:spPr bwMode="auto">
            <a:xfrm>
              <a:off x="683030" y="3807090"/>
              <a:ext cx="3621686" cy="1094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663"/>
                </a:spcBef>
                <a:buFont typeface="Arial" panose="020B0604020202020204" pitchFamily="34" charset="0"/>
                <a:buChar char="•"/>
                <a:defRPr sz="46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1pPr>
              <a:lvl2pPr marL="742950" indent="-285750">
                <a:lnSpc>
                  <a:spcPct val="90000"/>
                </a:lnSpc>
                <a:spcBef>
                  <a:spcPts val="825"/>
                </a:spcBef>
                <a:buFont typeface="Arial" panose="020B0604020202020204" pitchFamily="34" charset="0"/>
                <a:buChar char="•"/>
                <a:defRPr sz="4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2pPr>
              <a:lvl3pPr marL="1143000" indent="-228600">
                <a:lnSpc>
                  <a:spcPct val="90000"/>
                </a:lnSpc>
                <a:spcBef>
                  <a:spcPts val="825"/>
                </a:spcBef>
                <a:buFont typeface="Arial" panose="020B0604020202020204" pitchFamily="34" charset="0"/>
                <a:buChar char="•"/>
                <a:defRPr sz="33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3pPr>
              <a:lvl4pPr marL="1600200" indent="-228600">
                <a:lnSpc>
                  <a:spcPct val="90000"/>
                </a:lnSpc>
                <a:spcBef>
                  <a:spcPts val="825"/>
                </a:spcBef>
                <a:buFont typeface="Arial" panose="020B0604020202020204" pitchFamily="34" charset="0"/>
                <a:buChar char="•"/>
                <a:defRPr sz="3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4pPr>
              <a:lvl5pPr marL="2057400" indent="-228600">
                <a:lnSpc>
                  <a:spcPct val="90000"/>
                </a:lnSpc>
                <a:spcBef>
                  <a:spcPts val="825"/>
                </a:spcBef>
                <a:buFont typeface="Arial" panose="020B0604020202020204" pitchFamily="34" charset="0"/>
                <a:buChar char="•"/>
                <a:defRPr sz="3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5pPr>
              <a:lvl6pPr marL="2514600" indent="-228600" defTabSz="1584325" eaLnBrk="0" fontAlgn="base" hangingPunct="0">
                <a:lnSpc>
                  <a:spcPct val="90000"/>
                </a:lnSpc>
                <a:spcBef>
                  <a:spcPts val="825"/>
                </a:spcBef>
                <a:spcAft>
                  <a:spcPct val="0"/>
                </a:spcAft>
                <a:buFont typeface="Arial" panose="020B0604020202020204" pitchFamily="34" charset="0"/>
                <a:buChar char="•"/>
                <a:defRPr sz="3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6pPr>
              <a:lvl7pPr marL="2971800" indent="-228600" defTabSz="1584325" eaLnBrk="0" fontAlgn="base" hangingPunct="0">
                <a:lnSpc>
                  <a:spcPct val="90000"/>
                </a:lnSpc>
                <a:spcBef>
                  <a:spcPts val="825"/>
                </a:spcBef>
                <a:spcAft>
                  <a:spcPct val="0"/>
                </a:spcAft>
                <a:buFont typeface="Arial" panose="020B0604020202020204" pitchFamily="34" charset="0"/>
                <a:buChar char="•"/>
                <a:defRPr sz="3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7pPr>
              <a:lvl8pPr marL="3429000" indent="-228600" defTabSz="1584325" eaLnBrk="0" fontAlgn="base" hangingPunct="0">
                <a:lnSpc>
                  <a:spcPct val="90000"/>
                </a:lnSpc>
                <a:spcBef>
                  <a:spcPts val="825"/>
                </a:spcBef>
                <a:spcAft>
                  <a:spcPct val="0"/>
                </a:spcAft>
                <a:buFont typeface="Arial" panose="020B0604020202020204" pitchFamily="34" charset="0"/>
                <a:buChar char="•"/>
                <a:defRPr sz="3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8pPr>
              <a:lvl9pPr marL="3886200" indent="-228600" defTabSz="1584325" eaLnBrk="0" fontAlgn="base" hangingPunct="0">
                <a:lnSpc>
                  <a:spcPct val="90000"/>
                </a:lnSpc>
                <a:spcBef>
                  <a:spcPts val="825"/>
                </a:spcBef>
                <a:spcAft>
                  <a:spcPct val="0"/>
                </a:spcAft>
                <a:buFont typeface="Arial" panose="020B0604020202020204" pitchFamily="34" charset="0"/>
                <a:buChar char="•"/>
                <a:defRPr sz="3000">
                  <a:solidFill>
                    <a:schemeClr val="tx1"/>
                  </a:solidFill>
                  <a:latin typeface="Calibri" panose="020F0502020204030204" pitchFamily="34" charset="0"/>
                  <a:ea typeface="等线" panose="02010600030101010101" pitchFamily="2" charset="-122"/>
                  <a:cs typeface="等线" panose="02010600030101010101" pitchFamily="2" charset="-122"/>
                  <a:sym typeface="Calibri" panose="020F0502020204030204" pitchFamily="34" charset="0"/>
                </a:defRPr>
              </a:lvl9pPr>
            </a:lstStyle>
            <a:p>
              <a:pPr>
                <a:lnSpc>
                  <a:spcPct val="150000"/>
                </a:lnSpc>
                <a:spcBef>
                  <a:spcPct val="0"/>
                </a:spcBef>
                <a:buNone/>
              </a:pPr>
              <a:r>
                <a:rPr lang="en-US" altLang="zh-CN" sz="1400" dirty="0">
                  <a:solidFill>
                    <a:schemeClr val="tx1">
                      <a:lumMod val="65000"/>
                      <a:lumOff val="35000"/>
                    </a:schemeClr>
                  </a:solidFill>
                  <a:latin typeface="Microsoft YaHei" panose="020B0503020204020204" pitchFamily="34" charset="-122"/>
                  <a:ea typeface="Microsoft YaHei" panose="020B0503020204020204" pitchFamily="34" charset="-122"/>
                  <a:sym typeface="等线" panose="02010600030101010101" pitchFamily="2" charset="-122"/>
                </a:rPr>
                <a:t>2017</a:t>
              </a:r>
              <a:r>
                <a:rPr lang="zh-CN" altLang="en-US" sz="1400" dirty="0">
                  <a:solidFill>
                    <a:schemeClr val="tx1">
                      <a:lumMod val="65000"/>
                      <a:lumOff val="35000"/>
                    </a:schemeClr>
                  </a:solidFill>
                  <a:latin typeface="Microsoft YaHei" panose="020B0503020204020204" pitchFamily="34" charset="-122"/>
                  <a:ea typeface="Microsoft YaHei" panose="020B0503020204020204" pitchFamily="34" charset="-122"/>
                  <a:sym typeface="等线" panose="02010600030101010101" pitchFamily="2" charset="-122"/>
                </a:rPr>
                <a:t>年教育部与腾讯签署战略合作</a:t>
              </a:r>
            </a:p>
            <a:p>
              <a:pPr>
                <a:lnSpc>
                  <a:spcPct val="150000"/>
                </a:lnSpc>
                <a:spcBef>
                  <a:spcPct val="0"/>
                </a:spcBef>
                <a:buNone/>
              </a:pPr>
              <a:r>
                <a:rPr lang="zh-CN" altLang="en-US" sz="1400" dirty="0">
                  <a:solidFill>
                    <a:schemeClr val="tx1">
                      <a:lumMod val="65000"/>
                      <a:lumOff val="35000"/>
                    </a:schemeClr>
                  </a:solidFill>
                  <a:latin typeface="Microsoft YaHei" panose="020B0503020204020204" pitchFamily="34" charset="-122"/>
                  <a:ea typeface="Microsoft YaHei" panose="020B0503020204020204" pitchFamily="34" charset="-122"/>
                  <a:sym typeface="等线" panose="02010600030101010101" pitchFamily="2" charset="-122"/>
                </a:rPr>
                <a:t>在教育信息化方面，腾讯微校加速“互联网</a:t>
              </a:r>
              <a:r>
                <a:rPr lang="en-US" altLang="zh-CN" sz="1400" dirty="0">
                  <a:solidFill>
                    <a:schemeClr val="tx1">
                      <a:lumMod val="65000"/>
                      <a:lumOff val="35000"/>
                    </a:schemeClr>
                  </a:solidFill>
                  <a:latin typeface="Microsoft YaHei" panose="020B0503020204020204" pitchFamily="34" charset="-122"/>
                  <a:ea typeface="Microsoft YaHei" panose="020B0503020204020204" pitchFamily="34" charset="-122"/>
                  <a:sym typeface="等线" panose="02010600030101010101" pitchFamily="2" charset="-122"/>
                </a:rPr>
                <a:t>+</a:t>
              </a:r>
              <a:r>
                <a:rPr lang="zh-CN" altLang="en-US" sz="1400" dirty="0">
                  <a:solidFill>
                    <a:schemeClr val="tx1">
                      <a:lumMod val="65000"/>
                      <a:lumOff val="35000"/>
                    </a:schemeClr>
                  </a:solidFill>
                  <a:latin typeface="Microsoft YaHei" panose="020B0503020204020204" pitchFamily="34" charset="-122"/>
                  <a:ea typeface="Microsoft YaHei" panose="020B0503020204020204" pitchFamily="34" charset="-122"/>
                  <a:sym typeface="等线" panose="02010600030101010101" pitchFamily="2" charset="-122"/>
                </a:rPr>
                <a:t>校园”落地。</a:t>
              </a:r>
            </a:p>
          </p:txBody>
        </p:sp>
      </p:grpSp>
      <p:sp>
        <p:nvSpPr>
          <p:cNvPr id="15" name="文本框 14">
            <a:extLst>
              <a:ext uri="{FF2B5EF4-FFF2-40B4-BE49-F238E27FC236}">
                <a16:creationId xmlns:a16="http://schemas.microsoft.com/office/drawing/2014/main" id="{8366A55A-0222-47FC-AFAD-C1892DD643C2}"/>
              </a:ext>
            </a:extLst>
          </p:cNvPr>
          <p:cNvSpPr txBox="1"/>
          <p:nvPr/>
        </p:nvSpPr>
        <p:spPr>
          <a:xfrm>
            <a:off x="490008" y="395917"/>
            <a:ext cx="10525673" cy="535531"/>
          </a:xfrm>
          <a:prstGeom prst="rect">
            <a:avLst/>
          </a:prstGeom>
          <a:noFill/>
        </p:spPr>
        <p:txBody>
          <a:bodyPr wrap="square" rtlCol="0">
            <a:spAutoFit/>
          </a:bodyPr>
          <a:lstStyle/>
          <a:p>
            <a:r>
              <a:rPr lang="zh-CN" altLang="en-US" sz="2880" b="1" dirty="0">
                <a:solidFill>
                  <a:srgbClr val="00B050"/>
                </a:solidFill>
                <a:latin typeface="微软雅黑" panose="020B0503020204020204" pitchFamily="34" charset="-122"/>
                <a:ea typeface="微软雅黑" panose="020B0503020204020204" pitchFamily="34" charset="-122"/>
              </a:rPr>
              <a:t>定位数字化助手角色</a:t>
            </a:r>
            <a:endParaRPr lang="en-US" altLang="zh-CN" sz="2880" b="1" dirty="0">
              <a:solidFill>
                <a:srgbClr val="00B05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672079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4">
            <a:extLst>
              <a:ext uri="{FF2B5EF4-FFF2-40B4-BE49-F238E27FC236}">
                <a16:creationId xmlns:a16="http://schemas.microsoft.com/office/drawing/2014/main" id="{A45B494B-B81A-4263-91B4-D50C585829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3694" y="1948839"/>
            <a:ext cx="1911840" cy="3394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文本框 9">
            <a:extLst>
              <a:ext uri="{FF2B5EF4-FFF2-40B4-BE49-F238E27FC236}">
                <a16:creationId xmlns:a16="http://schemas.microsoft.com/office/drawing/2014/main" id="{848D8D0F-85C3-4039-B396-365E843F0B2A}"/>
              </a:ext>
            </a:extLst>
          </p:cNvPr>
          <p:cNvSpPr txBox="1"/>
          <p:nvPr/>
        </p:nvSpPr>
        <p:spPr>
          <a:xfrm>
            <a:off x="9724870" y="2384758"/>
            <a:ext cx="2467130" cy="2635850"/>
          </a:xfrm>
          <a:prstGeom prst="rect">
            <a:avLst/>
          </a:prstGeom>
          <a:noFill/>
        </p:spPr>
        <p:txBody>
          <a:bodyPr wrap="square" rtlCol="0">
            <a:spAutoFit/>
          </a:bodyPr>
          <a:lstStyle/>
          <a:p>
            <a:pPr>
              <a:lnSpc>
                <a:spcPct val="200000"/>
              </a:lnSpc>
            </a:pP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一码通</a:t>
            </a:r>
            <a:endPar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200000"/>
              </a:lnSpc>
            </a:pPr>
            <a:r>
              <a:rPr lang="zh-CN" altLang="en-US" sz="900" dirty="0">
                <a:solidFill>
                  <a:schemeClr val="tx1">
                    <a:lumMod val="65000"/>
                    <a:lumOff val="35000"/>
                  </a:schemeClr>
                </a:solidFill>
                <a:latin typeface="微软雅黑" panose="020B0503020204020204" pitchFamily="34" charset="-122"/>
                <a:ea typeface="微软雅黑" panose="020B0503020204020204" pitchFamily="34" charset="-122"/>
              </a:rPr>
              <a:t>同时支持多场景身份验证，如消费、门禁等</a:t>
            </a:r>
            <a:endPar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200000"/>
              </a:lnSpc>
            </a:pP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高安全</a:t>
            </a:r>
            <a:endPar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200000"/>
              </a:lnSpc>
            </a:pPr>
            <a:r>
              <a:rPr lang="zh-CN" altLang="en-US" sz="900" dirty="0">
                <a:solidFill>
                  <a:schemeClr val="tx1">
                    <a:lumMod val="65000"/>
                    <a:lumOff val="35000"/>
                  </a:schemeClr>
                </a:solidFill>
                <a:latin typeface="微软雅黑" panose="020B0503020204020204" pitchFamily="34" charset="-122"/>
                <a:ea typeface="微软雅黑" panose="020B0503020204020204" pitchFamily="34" charset="-122"/>
              </a:rPr>
              <a:t>动态加密保证金融级别安全</a:t>
            </a:r>
            <a:endPar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200000"/>
              </a:lnSpc>
            </a:pP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极速开</a:t>
            </a:r>
            <a:endPar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200000"/>
              </a:lnSpc>
            </a:pPr>
            <a:r>
              <a:rPr lang="zh-CN" altLang="en-US" sz="900" dirty="0">
                <a:solidFill>
                  <a:schemeClr val="tx1">
                    <a:lumMod val="65000"/>
                    <a:lumOff val="35000"/>
                  </a:schemeClr>
                </a:solidFill>
                <a:latin typeface="微软雅黑" panose="020B0503020204020204" pitchFamily="34" charset="-122"/>
                <a:ea typeface="微软雅黑" panose="020B0503020204020204" pitchFamily="34" charset="-122"/>
              </a:rPr>
              <a:t>极速验证让高人流不拥挤</a:t>
            </a:r>
            <a:endPar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200000"/>
              </a:lnSpc>
            </a:pPr>
            <a:r>
              <a:rPr lang="zh-CN" altLang="en-US" sz="1200" b="1" dirty="0">
                <a:solidFill>
                  <a:schemeClr val="tx1">
                    <a:lumMod val="65000"/>
                    <a:lumOff val="35000"/>
                  </a:schemeClr>
                </a:solidFill>
                <a:latin typeface="微软雅黑" panose="020B0503020204020204" pitchFamily="34" charset="-122"/>
                <a:ea typeface="微软雅黑" panose="020B0503020204020204" pitchFamily="34" charset="-122"/>
              </a:rPr>
              <a:t>双离线</a:t>
            </a:r>
            <a:endParaRPr lang="en-US" altLang="zh-CN" sz="1200" b="1"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200000"/>
              </a:lnSpc>
            </a:pPr>
            <a:r>
              <a:rPr lang="zh-CN" altLang="en-US" sz="900" dirty="0">
                <a:solidFill>
                  <a:schemeClr val="tx1">
                    <a:lumMod val="65000"/>
                    <a:lumOff val="35000"/>
                  </a:schemeClr>
                </a:solidFill>
                <a:latin typeface="微软雅黑" panose="020B0503020204020204" pitchFamily="34" charset="-122"/>
                <a:ea typeface="微软雅黑" panose="020B0503020204020204" pitchFamily="34" charset="-122"/>
              </a:rPr>
              <a:t>兼容复杂网络环境</a:t>
            </a:r>
            <a:endParaRPr lang="en-US" altLang="zh-CN" sz="12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 name="文本框 1">
            <a:extLst>
              <a:ext uri="{FF2B5EF4-FFF2-40B4-BE49-F238E27FC236}">
                <a16:creationId xmlns:a16="http://schemas.microsoft.com/office/drawing/2014/main" id="{1A9E96D2-243F-46BA-A6EB-480113E5A311}"/>
              </a:ext>
            </a:extLst>
          </p:cNvPr>
          <p:cNvSpPr txBox="1"/>
          <p:nvPr/>
        </p:nvSpPr>
        <p:spPr>
          <a:xfrm>
            <a:off x="8009705" y="1231292"/>
            <a:ext cx="723275" cy="307777"/>
          </a:xfrm>
          <a:prstGeom prst="rect">
            <a:avLst/>
          </a:prstGeom>
          <a:noFill/>
        </p:spPr>
        <p:txBody>
          <a:bodyPr wrap="none" rtlCol="0">
            <a:spAutoFit/>
          </a:bodyPr>
          <a:lstStyle/>
          <a:p>
            <a:pPr algn="ctr"/>
            <a:r>
              <a:rPr lang="zh-CN" altLang="en-US" sz="1400" b="1" dirty="0">
                <a:solidFill>
                  <a:srgbClr val="15AE6C"/>
                </a:solidFill>
                <a:latin typeface="微软雅黑" panose="020B0503020204020204" pitchFamily="34" charset="-122"/>
                <a:ea typeface="微软雅黑" panose="020B0503020204020204" pitchFamily="34" charset="-122"/>
              </a:rPr>
              <a:t>校园码</a:t>
            </a:r>
          </a:p>
        </p:txBody>
      </p:sp>
      <p:sp>
        <p:nvSpPr>
          <p:cNvPr id="14" name="矩形 13">
            <a:extLst>
              <a:ext uri="{FF2B5EF4-FFF2-40B4-BE49-F238E27FC236}">
                <a16:creationId xmlns:a16="http://schemas.microsoft.com/office/drawing/2014/main" id="{B404262C-346C-4936-A5FA-6C8B49C74910}"/>
              </a:ext>
            </a:extLst>
          </p:cNvPr>
          <p:cNvSpPr/>
          <p:nvPr/>
        </p:nvSpPr>
        <p:spPr>
          <a:xfrm>
            <a:off x="8288439" y="5795927"/>
            <a:ext cx="2262158" cy="458908"/>
          </a:xfrm>
          <a:prstGeom prst="rect">
            <a:avLst/>
          </a:prstGeom>
        </p:spPr>
        <p:txBody>
          <a:bodyPr wrap="none">
            <a:spAutoFit/>
          </a:bodyPr>
          <a:lstStyle/>
          <a:p>
            <a:pPr fontAlgn="base">
              <a:lnSpc>
                <a:spcPct val="150000"/>
              </a:lnSpc>
              <a:spcBef>
                <a:spcPct val="0"/>
              </a:spcBef>
              <a:spcAft>
                <a:spcPct val="0"/>
              </a:spcAft>
              <a:buFont typeface="Arial" charset="0"/>
              <a:buNone/>
            </a:pP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sym typeface="Microsoft YaHei" charset="-122"/>
              </a:rPr>
              <a:t>校园码连接线下场景</a:t>
            </a:r>
          </a:p>
        </p:txBody>
      </p:sp>
      <p:sp>
        <p:nvSpPr>
          <p:cNvPr id="15" name="文本框 14">
            <a:extLst>
              <a:ext uri="{FF2B5EF4-FFF2-40B4-BE49-F238E27FC236}">
                <a16:creationId xmlns:a16="http://schemas.microsoft.com/office/drawing/2014/main" id="{DBA67B23-36E5-4E25-B14B-57EC2BBABAC4}"/>
              </a:ext>
            </a:extLst>
          </p:cNvPr>
          <p:cNvSpPr txBox="1"/>
          <p:nvPr/>
        </p:nvSpPr>
        <p:spPr>
          <a:xfrm>
            <a:off x="490008" y="395917"/>
            <a:ext cx="10525673" cy="535531"/>
          </a:xfrm>
          <a:prstGeom prst="rect">
            <a:avLst/>
          </a:prstGeom>
          <a:noFill/>
        </p:spPr>
        <p:txBody>
          <a:bodyPr wrap="square" rtlCol="0">
            <a:spAutoFit/>
          </a:bodyPr>
          <a:lstStyle/>
          <a:p>
            <a:r>
              <a:rPr lang="zh-CN" altLang="en-US" sz="2880" b="1" dirty="0">
                <a:solidFill>
                  <a:srgbClr val="00B050"/>
                </a:solidFill>
                <a:latin typeface="微软雅黑" panose="020B0503020204020204" pitchFamily="34" charset="-122"/>
                <a:ea typeface="微软雅黑" panose="020B0503020204020204" pitchFamily="34" charset="-122"/>
              </a:rPr>
              <a:t>微信校园卡</a:t>
            </a:r>
            <a:r>
              <a:rPr lang="en-US" altLang="zh-CN" sz="2880" b="1" dirty="0">
                <a:solidFill>
                  <a:srgbClr val="00B050"/>
                </a:solidFill>
                <a:latin typeface="微软雅黑" panose="020B0503020204020204" pitchFamily="34" charset="-122"/>
                <a:ea typeface="微软雅黑" panose="020B0503020204020204" pitchFamily="34" charset="-122"/>
              </a:rPr>
              <a:t>——</a:t>
            </a:r>
            <a:r>
              <a:rPr lang="zh-CN" altLang="en-US" sz="2880" b="1" dirty="0">
                <a:solidFill>
                  <a:srgbClr val="00B050"/>
                </a:solidFill>
                <a:latin typeface="微软雅黑" panose="020B0503020204020204" pitchFamily="34" charset="-122"/>
                <a:ea typeface="微软雅黑" panose="020B0503020204020204" pitchFamily="34" charset="-122"/>
              </a:rPr>
              <a:t>代表未来的校园卡</a:t>
            </a:r>
            <a:endParaRPr lang="en-US" altLang="zh-CN" sz="2880" b="1" dirty="0">
              <a:solidFill>
                <a:srgbClr val="00B050"/>
              </a:solidFill>
              <a:latin typeface="微软雅黑" panose="020B0503020204020204" pitchFamily="34" charset="-122"/>
              <a:ea typeface="微软雅黑" panose="020B0503020204020204" pitchFamily="34" charset="-122"/>
            </a:endParaRPr>
          </a:p>
        </p:txBody>
      </p:sp>
      <p:sp>
        <p:nvSpPr>
          <p:cNvPr id="3" name="矩形 2">
            <a:extLst>
              <a:ext uri="{FF2B5EF4-FFF2-40B4-BE49-F238E27FC236}">
                <a16:creationId xmlns:a16="http://schemas.microsoft.com/office/drawing/2014/main" id="{7B4337E2-63B6-4B9C-BC0D-72301669ACDE}"/>
              </a:ext>
            </a:extLst>
          </p:cNvPr>
          <p:cNvSpPr/>
          <p:nvPr/>
        </p:nvSpPr>
        <p:spPr>
          <a:xfrm>
            <a:off x="1577465" y="1228462"/>
            <a:ext cx="952500" cy="23433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b="1" dirty="0">
                <a:solidFill>
                  <a:srgbClr val="15AE6C"/>
                </a:solidFill>
                <a:latin typeface="微软雅黑" panose="020B0503020204020204" pitchFamily="34" charset="-122"/>
                <a:ea typeface="微软雅黑" panose="020B0503020204020204" pitchFamily="34" charset="-122"/>
              </a:rPr>
              <a:t>卡面展示</a:t>
            </a:r>
          </a:p>
        </p:txBody>
      </p:sp>
      <p:pic>
        <p:nvPicPr>
          <p:cNvPr id="11" name="图片 34"/>
          <p:cNvPicPr>
            <a:picLocks noChangeAspect="1" noChangeArrowheads="1"/>
          </p:cNvPicPr>
          <p:nvPr/>
        </p:nvPicPr>
        <p:blipFill rotWithShape="1">
          <a:blip r:embed="rId4">
            <a:extLst>
              <a:ext uri="{28A0092B-C50C-407E-A947-70E740481C1C}">
                <a14:useLocalDpi xmlns:a14="http://schemas.microsoft.com/office/drawing/2010/main" val="0"/>
              </a:ext>
            </a:extLst>
          </a:blip>
          <a:srcRect l="24121" r="53766"/>
          <a:stretch>
            <a:fillRect/>
          </a:stretch>
        </p:blipFill>
        <p:spPr bwMode="auto">
          <a:xfrm>
            <a:off x="3756073" y="974027"/>
            <a:ext cx="2109584" cy="578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A screenshot of a cell phone&#10;&#10;Description automatically generated"/>
          <p:cNvPicPr>
            <a:picLocks noChangeAspect="1"/>
          </p:cNvPicPr>
          <p:nvPr/>
        </p:nvPicPr>
        <p:blipFill rotWithShape="1">
          <a:blip r:embed="rId5">
            <a:extLst>
              <a:ext uri="{28A0092B-C50C-407E-A947-70E740481C1C}">
                <a14:useLocalDpi xmlns:a14="http://schemas.microsoft.com/office/drawing/2010/main" val="0"/>
              </a:ext>
            </a:extLst>
          </a:blip>
          <a:srcRect b="43391"/>
          <a:stretch>
            <a:fillRect/>
          </a:stretch>
        </p:blipFill>
        <p:spPr>
          <a:xfrm>
            <a:off x="1096253" y="1539069"/>
            <a:ext cx="2387913" cy="4031226"/>
          </a:xfrm>
          <a:prstGeom prst="rect">
            <a:avLst/>
          </a:prstGeom>
          <a:ln>
            <a:noFill/>
          </a:ln>
          <a:effectLst>
            <a:outerShdw blurRad="292100" dist="139700" dir="2700000" algn="tl" rotWithShape="0">
              <a:srgbClr val="333333">
                <a:alpha val="65000"/>
              </a:srgbClr>
            </a:outerShdw>
          </a:effectLst>
        </p:spPr>
      </p:pic>
      <p:sp>
        <p:nvSpPr>
          <p:cNvPr id="17" name="矩形 16">
            <a:extLst>
              <a:ext uri="{FF2B5EF4-FFF2-40B4-BE49-F238E27FC236}">
                <a16:creationId xmlns:a16="http://schemas.microsoft.com/office/drawing/2014/main" id="{2CDD61BB-3442-4E2D-83D6-2A7D8575279F}"/>
              </a:ext>
            </a:extLst>
          </p:cNvPr>
          <p:cNvSpPr/>
          <p:nvPr/>
        </p:nvSpPr>
        <p:spPr>
          <a:xfrm>
            <a:off x="1507353" y="5922880"/>
            <a:ext cx="2492990" cy="458908"/>
          </a:xfrm>
          <a:prstGeom prst="rect">
            <a:avLst/>
          </a:prstGeom>
        </p:spPr>
        <p:txBody>
          <a:bodyPr wrap="none">
            <a:spAutoFit/>
          </a:bodyPr>
          <a:lstStyle/>
          <a:p>
            <a:pPr fontAlgn="base">
              <a:lnSpc>
                <a:spcPct val="150000"/>
              </a:lnSpc>
              <a:spcBef>
                <a:spcPct val="0"/>
              </a:spcBef>
              <a:spcAft>
                <a:spcPct val="0"/>
              </a:spcAft>
              <a:buFont typeface="Arial" charset="0"/>
              <a:buNone/>
            </a:pPr>
            <a:r>
              <a:rPr lang="zh-CN" altLang="en-US" b="1" dirty="0">
                <a:solidFill>
                  <a:schemeClr val="tx1">
                    <a:lumMod val="65000"/>
                    <a:lumOff val="35000"/>
                  </a:schemeClr>
                </a:solidFill>
                <a:latin typeface="微软雅黑" panose="020B0503020204020204" pitchFamily="34" charset="-122"/>
                <a:ea typeface="微软雅黑" panose="020B0503020204020204" pitchFamily="34" charset="-122"/>
                <a:sym typeface="Microsoft YaHei" charset="-122"/>
              </a:rPr>
              <a:t>服务大厅聚合线上服务</a:t>
            </a:r>
          </a:p>
        </p:txBody>
      </p:sp>
    </p:spTree>
    <p:extLst>
      <p:ext uri="{BB962C8B-B14F-4D97-AF65-F5344CB8AC3E}">
        <p14:creationId xmlns:p14="http://schemas.microsoft.com/office/powerpoint/2010/main" val="1322782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16385" descr="E:\H互联网+\PPT\2018 412峰会PPT\412微校发布\412微校发布_v0.6_8.jpg412微校发布_v0.6_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430"/>
            <a:ext cx="12192000" cy="6856571"/>
          </a:xfrm>
          <a:prstGeom prst="rect">
            <a:avLst/>
          </a:prstGeom>
          <a:noFill/>
          <a:ln w="9525">
            <a:noFill/>
          </a:ln>
        </p:spPr>
      </p:pic>
      <p:sp>
        <p:nvSpPr>
          <p:cNvPr id="2" name="矩形 1"/>
          <p:cNvSpPr/>
          <p:nvPr/>
        </p:nvSpPr>
        <p:spPr>
          <a:xfrm>
            <a:off x="7680960" y="4730896"/>
            <a:ext cx="2014678" cy="539646"/>
          </a:xfrm>
          <a:prstGeom prst="rect">
            <a:avLst/>
          </a:prstGeom>
          <a:solidFill>
            <a:srgbClr val="EBF4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160" b="1" dirty="0">
                <a:solidFill>
                  <a:schemeClr val="tx1"/>
                </a:solidFill>
                <a:latin typeface="微软雅黑" panose="020B0503020204020204" pitchFamily="34" charset="-122"/>
                <a:ea typeface="微软雅黑" panose="020B0503020204020204" pitchFamily="34" charset="-122"/>
              </a:rPr>
              <a:t>扫码立即体验</a:t>
            </a:r>
          </a:p>
        </p:txBody>
      </p:sp>
    </p:spTree>
    <p:extLst>
      <p:ext uri="{BB962C8B-B14F-4D97-AF65-F5344CB8AC3E}">
        <p14:creationId xmlns:p14="http://schemas.microsoft.com/office/powerpoint/2010/main" val="3143761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50CD92EF-44C8-4A35-8C19-99A0355E46B2}"/>
              </a:ext>
            </a:extLst>
          </p:cNvPr>
          <p:cNvSpPr txBox="1"/>
          <p:nvPr/>
        </p:nvSpPr>
        <p:spPr>
          <a:xfrm>
            <a:off x="0" y="2776538"/>
            <a:ext cx="12192000" cy="1381188"/>
          </a:xfrm>
          <a:prstGeom prst="rect">
            <a:avLst/>
          </a:prstGeom>
          <a:solidFill>
            <a:srgbClr val="0F9860"/>
          </a:solidFill>
        </p:spPr>
        <p:txBody>
          <a:bodyPr vert="horz" lIns="91440" tIns="45720" rIns="91440" bIns="45720" rtlCol="0" anchor="ctr">
            <a:normAutofit/>
          </a:bodyPr>
          <a:lstStyle/>
          <a:p>
            <a:pPr algn="ctr">
              <a:lnSpc>
                <a:spcPct val="90000"/>
              </a:lnSpc>
              <a:spcBef>
                <a:spcPct val="0"/>
              </a:spcBef>
              <a:spcAft>
                <a:spcPts val="600"/>
              </a:spcAft>
            </a:pPr>
            <a:endParaRPr kumimoji="1" lang="en-US" altLang="zh-CN" sz="4000" b="1" dirty="0">
              <a:solidFill>
                <a:schemeClr val="bg1"/>
              </a:solidFill>
              <a:latin typeface="微软雅黑" panose="020B0503020204020204" pitchFamily="34" charset="-122"/>
              <a:ea typeface="微软雅黑" panose="020B0503020204020204" pitchFamily="34" charset="-122"/>
              <a:cs typeface="+mj-cs"/>
            </a:endParaRPr>
          </a:p>
          <a:p>
            <a:pPr algn="ctr">
              <a:lnSpc>
                <a:spcPct val="90000"/>
              </a:lnSpc>
              <a:spcBef>
                <a:spcPct val="0"/>
              </a:spcBef>
              <a:spcAft>
                <a:spcPts val="600"/>
              </a:spcAft>
            </a:pPr>
            <a:r>
              <a:rPr kumimoji="1" lang="zh-CN" altLang="en-US" sz="4000" b="1" dirty="0">
                <a:solidFill>
                  <a:schemeClr val="bg1"/>
                </a:solidFill>
                <a:latin typeface="微软雅黑" panose="020B0503020204020204" pitchFamily="34" charset="-122"/>
                <a:ea typeface="微软雅黑" panose="020B0503020204020204" pitchFamily="34" charset="-122"/>
                <a:cs typeface="+mj-cs"/>
              </a:rPr>
              <a:t>数字生活</a:t>
            </a:r>
            <a:endParaRPr kumimoji="1" lang="en-US" altLang="zh-CN" sz="4000" b="1" dirty="0">
              <a:solidFill>
                <a:schemeClr val="bg1"/>
              </a:solidFill>
              <a:latin typeface="微软雅黑" panose="020B0503020204020204" pitchFamily="34" charset="-122"/>
              <a:ea typeface="微软雅黑" panose="020B0503020204020204" pitchFamily="34" charset="-122"/>
              <a:cs typeface="+mj-cs"/>
            </a:endParaRPr>
          </a:p>
          <a:p>
            <a:pPr algn="ctr">
              <a:lnSpc>
                <a:spcPct val="90000"/>
              </a:lnSpc>
              <a:spcBef>
                <a:spcPct val="0"/>
              </a:spcBef>
              <a:spcAft>
                <a:spcPts val="600"/>
              </a:spcAft>
            </a:pPr>
            <a:endParaRPr kumimoji="1" lang="en-US" altLang="zh-CN" sz="4000" b="1" dirty="0">
              <a:solidFill>
                <a:schemeClr val="bg1"/>
              </a:solidFill>
              <a:latin typeface="微软雅黑" panose="020B0503020204020204" pitchFamily="34" charset="-122"/>
              <a:ea typeface="微软雅黑" panose="020B0503020204020204" pitchFamily="34" charset="-122"/>
              <a:cs typeface="+mj-cs"/>
            </a:endParaRPr>
          </a:p>
        </p:txBody>
      </p:sp>
      <p:sp>
        <p:nvSpPr>
          <p:cNvPr id="2" name="平行四边形 1">
            <a:extLst>
              <a:ext uri="{FF2B5EF4-FFF2-40B4-BE49-F238E27FC236}">
                <a16:creationId xmlns:a16="http://schemas.microsoft.com/office/drawing/2014/main" id="{6315CFD2-8B92-418D-AEA0-FCBA21DECA3C}"/>
              </a:ext>
            </a:extLst>
          </p:cNvPr>
          <p:cNvSpPr/>
          <p:nvPr/>
        </p:nvSpPr>
        <p:spPr>
          <a:xfrm>
            <a:off x="590550" y="2543191"/>
            <a:ext cx="1762125" cy="1800225"/>
          </a:xfrm>
          <a:prstGeom prst="parallelogram">
            <a:avLst/>
          </a:prstGeom>
          <a:solidFill>
            <a:srgbClr val="0DB053"/>
          </a:solidFill>
          <a:ln>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5000" b="1" dirty="0">
                <a:latin typeface="微软雅黑" panose="020B0503020204020204" pitchFamily="34" charset="-122"/>
                <a:ea typeface="微软雅黑" panose="020B0503020204020204" pitchFamily="34" charset="-122"/>
              </a:rPr>
              <a:t>02</a:t>
            </a:r>
            <a:endParaRPr lang="zh-CN" altLang="en-US" sz="5000" b="1" dirty="0">
              <a:latin typeface="微软雅黑" panose="020B0503020204020204" pitchFamily="34" charset="-122"/>
              <a:ea typeface="微软雅黑" panose="020B0503020204020204" pitchFamily="34" charset="-122"/>
            </a:endParaRPr>
          </a:p>
        </p:txBody>
      </p:sp>
      <p:sp>
        <p:nvSpPr>
          <p:cNvPr id="6" name="流程图: 摘录 5">
            <a:extLst>
              <a:ext uri="{FF2B5EF4-FFF2-40B4-BE49-F238E27FC236}">
                <a16:creationId xmlns:a16="http://schemas.microsoft.com/office/drawing/2014/main" id="{42C1FF79-1361-4962-931A-12C8A32B3D62}"/>
              </a:ext>
            </a:extLst>
          </p:cNvPr>
          <p:cNvSpPr/>
          <p:nvPr/>
        </p:nvSpPr>
        <p:spPr>
          <a:xfrm>
            <a:off x="2286954" y="2533651"/>
            <a:ext cx="150494" cy="257175"/>
          </a:xfrm>
          <a:prstGeom prst="flowChartExtra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流程图: 摘录 7">
            <a:extLst>
              <a:ext uri="{FF2B5EF4-FFF2-40B4-BE49-F238E27FC236}">
                <a16:creationId xmlns:a16="http://schemas.microsoft.com/office/drawing/2014/main" id="{DE502237-4ACA-45F6-B3B4-B4A589936E7A}"/>
              </a:ext>
            </a:extLst>
          </p:cNvPr>
          <p:cNvSpPr/>
          <p:nvPr/>
        </p:nvSpPr>
        <p:spPr>
          <a:xfrm rot="10800000">
            <a:off x="515302" y="4095767"/>
            <a:ext cx="150494" cy="257175"/>
          </a:xfrm>
          <a:prstGeom prst="flowChartExtract">
            <a:avLst/>
          </a:prstGeom>
          <a:solidFill>
            <a:srgbClr val="0F9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a:extLst>
              <a:ext uri="{FF2B5EF4-FFF2-40B4-BE49-F238E27FC236}">
                <a16:creationId xmlns:a16="http://schemas.microsoft.com/office/drawing/2014/main" id="{B4C026C1-16FD-48C8-90AC-8AEA033E53A9}"/>
              </a:ext>
            </a:extLst>
          </p:cNvPr>
          <p:cNvPicPr>
            <a:picLocks noChangeAspect="1"/>
          </p:cNvPicPr>
          <p:nvPr/>
        </p:nvPicPr>
        <p:blipFill>
          <a:blip r:embed="rId2"/>
          <a:stretch>
            <a:fillRect/>
          </a:stretch>
        </p:blipFill>
        <p:spPr>
          <a:xfrm>
            <a:off x="0" y="2682"/>
            <a:ext cx="12192000" cy="6846669"/>
          </a:xfrm>
          <a:prstGeom prst="rect">
            <a:avLst/>
          </a:prstGeom>
        </p:spPr>
      </p:pic>
      <p:sp>
        <p:nvSpPr>
          <p:cNvPr id="9" name="矩形 8">
            <a:extLst>
              <a:ext uri="{FF2B5EF4-FFF2-40B4-BE49-F238E27FC236}">
                <a16:creationId xmlns:a16="http://schemas.microsoft.com/office/drawing/2014/main" id="{224CACEF-49DB-45FD-8B5B-5EDCD3F10022}"/>
              </a:ext>
            </a:extLst>
          </p:cNvPr>
          <p:cNvSpPr/>
          <p:nvPr/>
        </p:nvSpPr>
        <p:spPr>
          <a:xfrm>
            <a:off x="-2" y="-8649"/>
            <a:ext cx="12192002" cy="6858000"/>
          </a:xfrm>
          <a:prstGeom prst="rect">
            <a:avLst/>
          </a:prstGeom>
          <a:solidFill>
            <a:srgbClr val="15AE6C">
              <a:alpha val="80000"/>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dirty="0"/>
          </a:p>
        </p:txBody>
      </p:sp>
      <p:sp>
        <p:nvSpPr>
          <p:cNvPr id="10" name="椭圆 9">
            <a:extLst>
              <a:ext uri="{FF2B5EF4-FFF2-40B4-BE49-F238E27FC236}">
                <a16:creationId xmlns:a16="http://schemas.microsoft.com/office/drawing/2014/main" id="{55EFD6FA-8452-4A2B-A2A3-EACA88CAF8D2}"/>
              </a:ext>
            </a:extLst>
          </p:cNvPr>
          <p:cNvSpPr/>
          <p:nvPr/>
        </p:nvSpPr>
        <p:spPr>
          <a:xfrm>
            <a:off x="4013676" y="1485900"/>
            <a:ext cx="4164646" cy="39719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4000" b="1" dirty="0">
              <a:solidFill>
                <a:srgbClr val="0F9860"/>
              </a:solidFill>
              <a:latin typeface="微软雅黑" panose="020B0503020204020204" pitchFamily="34" charset="-122"/>
              <a:ea typeface="微软雅黑" panose="020B0503020204020204" pitchFamily="34" charset="-122"/>
            </a:endParaRPr>
          </a:p>
          <a:p>
            <a:pPr algn="ctr"/>
            <a:endParaRPr lang="en-US" altLang="zh-CN" sz="4000" b="1" dirty="0">
              <a:solidFill>
                <a:srgbClr val="0F9860"/>
              </a:solidFill>
              <a:latin typeface="微软雅黑" panose="020B0503020204020204" pitchFamily="34" charset="-122"/>
              <a:ea typeface="微软雅黑" panose="020B0503020204020204" pitchFamily="34" charset="-122"/>
            </a:endParaRPr>
          </a:p>
          <a:p>
            <a:pPr algn="ctr"/>
            <a:endParaRPr lang="en-US" altLang="zh-CN" sz="4000" b="1" dirty="0">
              <a:solidFill>
                <a:srgbClr val="0F9860"/>
              </a:solidFill>
              <a:latin typeface="微软雅黑" panose="020B0503020204020204" pitchFamily="34" charset="-122"/>
              <a:ea typeface="微软雅黑" panose="020B0503020204020204" pitchFamily="34" charset="-122"/>
            </a:endParaRPr>
          </a:p>
          <a:p>
            <a:pPr algn="ctr"/>
            <a:r>
              <a:rPr lang="zh-CN" altLang="en-US" sz="4000" b="1" dirty="0">
                <a:solidFill>
                  <a:srgbClr val="0F9860"/>
                </a:solidFill>
                <a:latin typeface="微软雅黑" panose="020B0503020204020204" pitchFamily="34" charset="-122"/>
                <a:ea typeface="微软雅黑" panose="020B0503020204020204" pitchFamily="34" charset="-122"/>
              </a:rPr>
              <a:t>数字校园</a:t>
            </a:r>
            <a:endParaRPr lang="en-US" altLang="zh-CN" sz="4000" b="1" dirty="0">
              <a:solidFill>
                <a:srgbClr val="0F9860"/>
              </a:solidFill>
              <a:latin typeface="微软雅黑" panose="020B0503020204020204" pitchFamily="34" charset="-122"/>
              <a:ea typeface="微软雅黑" panose="020B0503020204020204" pitchFamily="34" charset="-122"/>
            </a:endParaRPr>
          </a:p>
          <a:p>
            <a:pPr algn="ctr"/>
            <a:r>
              <a:rPr lang="zh-CN" altLang="en-US" sz="4000" b="1" dirty="0">
                <a:solidFill>
                  <a:srgbClr val="0F9860"/>
                </a:solidFill>
                <a:latin typeface="微软雅黑" panose="020B0503020204020204" pitchFamily="34" charset="-122"/>
                <a:ea typeface="微软雅黑" panose="020B0503020204020204" pitchFamily="34" charset="-122"/>
              </a:rPr>
              <a:t>管理平台</a:t>
            </a:r>
          </a:p>
        </p:txBody>
      </p:sp>
      <p:sp>
        <p:nvSpPr>
          <p:cNvPr id="7" name="矩形 6">
            <a:extLst>
              <a:ext uri="{FF2B5EF4-FFF2-40B4-BE49-F238E27FC236}">
                <a16:creationId xmlns:a16="http://schemas.microsoft.com/office/drawing/2014/main" id="{2697F872-9A27-419F-9B94-58F8DAEDDC15}"/>
              </a:ext>
            </a:extLst>
          </p:cNvPr>
          <p:cNvSpPr/>
          <p:nvPr/>
        </p:nvSpPr>
        <p:spPr>
          <a:xfrm>
            <a:off x="0" y="5114925"/>
            <a:ext cx="12192000" cy="17344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圆角 42">
            <a:extLst>
              <a:ext uri="{FF2B5EF4-FFF2-40B4-BE49-F238E27FC236}">
                <a16:creationId xmlns:a16="http://schemas.microsoft.com/office/drawing/2014/main" id="{6343F8EF-4D13-4881-A669-A5EAFD3A86C9}"/>
              </a:ext>
            </a:extLst>
          </p:cNvPr>
          <p:cNvSpPr/>
          <p:nvPr/>
        </p:nvSpPr>
        <p:spPr>
          <a:xfrm>
            <a:off x="32700" y="5615482"/>
            <a:ext cx="1837375" cy="8742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统一身份认证</a:t>
            </a:r>
          </a:p>
        </p:txBody>
      </p:sp>
      <p:sp>
        <p:nvSpPr>
          <p:cNvPr id="30" name="矩形: 圆角 42">
            <a:extLst>
              <a:ext uri="{FF2B5EF4-FFF2-40B4-BE49-F238E27FC236}">
                <a16:creationId xmlns:a16="http://schemas.microsoft.com/office/drawing/2014/main" id="{5031913D-DC9F-4322-B5CD-B8F3A893703A}"/>
              </a:ext>
            </a:extLst>
          </p:cNvPr>
          <p:cNvSpPr/>
          <p:nvPr/>
        </p:nvSpPr>
        <p:spPr>
          <a:xfrm>
            <a:off x="2217100" y="5615482"/>
            <a:ext cx="1837375" cy="8742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统一权限管理</a:t>
            </a:r>
          </a:p>
        </p:txBody>
      </p:sp>
      <p:sp>
        <p:nvSpPr>
          <p:cNvPr id="31" name="矩形: 圆角 42">
            <a:extLst>
              <a:ext uri="{FF2B5EF4-FFF2-40B4-BE49-F238E27FC236}">
                <a16:creationId xmlns:a16="http://schemas.microsoft.com/office/drawing/2014/main" id="{E0E2FC8D-87A9-4C05-B7C5-3FE14378BBDC}"/>
              </a:ext>
            </a:extLst>
          </p:cNvPr>
          <p:cNvSpPr/>
          <p:nvPr/>
        </p:nvSpPr>
        <p:spPr>
          <a:xfrm>
            <a:off x="4246378" y="5615482"/>
            <a:ext cx="2106300" cy="8742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电子校园卡管理</a:t>
            </a:r>
          </a:p>
        </p:txBody>
      </p:sp>
      <p:sp>
        <p:nvSpPr>
          <p:cNvPr id="32" name="矩形: 圆角 42">
            <a:extLst>
              <a:ext uri="{FF2B5EF4-FFF2-40B4-BE49-F238E27FC236}">
                <a16:creationId xmlns:a16="http://schemas.microsoft.com/office/drawing/2014/main" id="{03D99A4F-6AAA-442A-AB31-A5B1B3CE3433}"/>
              </a:ext>
            </a:extLst>
          </p:cNvPr>
          <p:cNvSpPr/>
          <p:nvPr/>
        </p:nvSpPr>
        <p:spPr>
          <a:xfrm>
            <a:off x="6540500" y="5615482"/>
            <a:ext cx="1837375" cy="8742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统一消息通知</a:t>
            </a:r>
          </a:p>
        </p:txBody>
      </p:sp>
      <p:sp>
        <p:nvSpPr>
          <p:cNvPr id="33" name="矩形: 圆角 42">
            <a:extLst>
              <a:ext uri="{FF2B5EF4-FFF2-40B4-BE49-F238E27FC236}">
                <a16:creationId xmlns:a16="http://schemas.microsoft.com/office/drawing/2014/main" id="{84228976-A3F7-4CFF-A9BF-CB860F54E79C}"/>
              </a:ext>
            </a:extLst>
          </p:cNvPr>
          <p:cNvSpPr/>
          <p:nvPr/>
        </p:nvSpPr>
        <p:spPr>
          <a:xfrm>
            <a:off x="8679500" y="5615482"/>
            <a:ext cx="1837375" cy="8742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rgbClr val="0F9860"/>
                </a:solidFill>
                <a:latin typeface="微软雅黑" panose="020B0503020204020204" pitchFamily="34" charset="-122"/>
                <a:ea typeface="微软雅黑" panose="020B0503020204020204" pitchFamily="34" charset="-122"/>
              </a:rPr>
              <a:t>应用中心管理</a:t>
            </a:r>
          </a:p>
        </p:txBody>
      </p:sp>
      <p:sp>
        <p:nvSpPr>
          <p:cNvPr id="34" name="矩形: 圆角 42">
            <a:extLst>
              <a:ext uri="{FF2B5EF4-FFF2-40B4-BE49-F238E27FC236}">
                <a16:creationId xmlns:a16="http://schemas.microsoft.com/office/drawing/2014/main" id="{2EC3C192-E701-4EA3-8181-90DC544D9075}"/>
              </a:ext>
            </a:extLst>
          </p:cNvPr>
          <p:cNvSpPr/>
          <p:nvPr/>
        </p:nvSpPr>
        <p:spPr>
          <a:xfrm>
            <a:off x="10682763" y="5615482"/>
            <a:ext cx="1343349" cy="874218"/>
          </a:xfrm>
          <a:prstGeom prst="roundRect">
            <a:avLst/>
          </a:prstGeom>
          <a:solidFill>
            <a:schemeClr val="bg1"/>
          </a:solidFill>
          <a:ln w="19050">
            <a:solidFill>
              <a:srgbClr val="0F98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solidFill>
                  <a:srgbClr val="0F9860"/>
                </a:solidFill>
                <a:latin typeface="微软雅黑" panose="020B0503020204020204" pitchFamily="34" charset="-122"/>
                <a:ea typeface="微软雅黑" panose="020B0503020204020204" pitchFamily="34" charset="-122"/>
              </a:rPr>
              <a:t>……</a:t>
            </a:r>
            <a:endParaRPr lang="zh-CN" altLang="en-US" sz="2800" dirty="0">
              <a:solidFill>
                <a:srgbClr val="0F9860"/>
              </a:solidFill>
              <a:latin typeface="微软雅黑" panose="020B0503020204020204" pitchFamily="34" charset="-122"/>
              <a:ea typeface="微软雅黑" panose="020B0503020204020204" pitchFamily="34" charset="-122"/>
            </a:endParaRPr>
          </a:p>
        </p:txBody>
      </p:sp>
      <p:pic>
        <p:nvPicPr>
          <p:cNvPr id="11" name="图片 10">
            <a:extLst>
              <a:ext uri="{FF2B5EF4-FFF2-40B4-BE49-F238E27FC236}">
                <a16:creationId xmlns:a16="http://schemas.microsoft.com/office/drawing/2014/main" id="{38CC68C7-B206-4B19-8EA8-BFBBB874BE4D}"/>
              </a:ext>
            </a:extLst>
          </p:cNvPr>
          <p:cNvPicPr>
            <a:picLocks noChangeAspect="1"/>
          </p:cNvPicPr>
          <p:nvPr/>
        </p:nvPicPr>
        <p:blipFill>
          <a:blip r:embed="rId3"/>
          <a:stretch>
            <a:fillRect/>
          </a:stretch>
        </p:blipFill>
        <p:spPr>
          <a:xfrm>
            <a:off x="5329236" y="2004110"/>
            <a:ext cx="1533526" cy="1533526"/>
          </a:xfrm>
          <a:prstGeom prst="rect">
            <a:avLst/>
          </a:prstGeom>
        </p:spPr>
      </p:pic>
    </p:spTree>
    <p:extLst>
      <p:ext uri="{BB962C8B-B14F-4D97-AF65-F5344CB8AC3E}">
        <p14:creationId xmlns:p14="http://schemas.microsoft.com/office/powerpoint/2010/main" val="41862544"/>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ctr">
          <a:defRPr dirty="0">
            <a:latin typeface="微软雅黑" panose="020B0503020204020204" pitchFamily="34" charset="-122"/>
            <a:ea typeface="微软雅黑" panose="020B0503020204020204" pitchFamily="3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5736</TotalTime>
  <Words>1621</Words>
  <Application>Microsoft Office PowerPoint</Application>
  <PresentationFormat>宽屏</PresentationFormat>
  <Paragraphs>272</Paragraphs>
  <Slides>34</Slides>
  <Notes>8</Notes>
  <HiddenSlides>0</HiddenSlides>
  <MMClips>1</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34</vt:i4>
      </vt:variant>
    </vt:vector>
  </HeadingPairs>
  <TitlesOfParts>
    <vt:vector size="47" baseType="lpstr">
      <vt:lpstr>Helvetica Light</vt:lpstr>
      <vt:lpstr>Helvetica Neue Medium</vt:lpstr>
      <vt:lpstr>Optima-Regular</vt:lpstr>
      <vt:lpstr>等线</vt:lpstr>
      <vt:lpstr>等线 Light</vt:lpstr>
      <vt:lpstr>宋体</vt:lpstr>
      <vt:lpstr>微软雅黑</vt:lpstr>
      <vt:lpstr>微软雅黑</vt:lpstr>
      <vt:lpstr>Arial</vt:lpstr>
      <vt:lpstr>Calibri</vt:lpstr>
      <vt:lpstr>Helvetica</vt:lpstr>
      <vt:lpstr>Times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新生报到流程1-线上预报到流程</vt:lpstr>
      <vt:lpstr>新生报到流程2-现场刷码报到</vt:lpstr>
      <vt:lpstr>新生报到流程3-办理后续手续</vt:lpstr>
      <vt:lpstr>管理后台介绍-迎新模块内容灵活配置</vt:lpstr>
      <vt:lpstr>管理后台介绍-报到信息便捷管理</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hankinliu(刘衡晶)</dc:creator>
  <cp:lastModifiedBy>kanehan(韩克清)</cp:lastModifiedBy>
  <cp:revision>325</cp:revision>
  <dcterms:created xsi:type="dcterms:W3CDTF">2019-04-09T14:20:18Z</dcterms:created>
  <dcterms:modified xsi:type="dcterms:W3CDTF">2019-08-14T08:17:34Z</dcterms:modified>
</cp:coreProperties>
</file>