
<file path=[Content_Types].xml><?xml version="1.0" encoding="utf-8"?>
<Types xmlns="http://schemas.openxmlformats.org/package/2006/content-types">
  <Default Extension="jpeg" ContentType="image/jpeg"/>
  <Default Extension="png" ContentType="image/png"/>
  <Default Extension="wdp" ContentType="image/vnd.ms-photo"/>
  <Default Extension="gif" ContentType="image/gif"/>
  <Default Extension="mp3" ContentType="audio/mp3"/>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10.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 id="2147483664" r:id="rId4"/>
    <p:sldMasterId id="2147483668" r:id="rId5"/>
    <p:sldMasterId id="2147483672" r:id="rId6"/>
    <p:sldMasterId id="2147483676" r:id="rId7"/>
    <p:sldMasterId id="2147483680" r:id="rId8"/>
    <p:sldMasterId id="2147483684" r:id="rId9"/>
    <p:sldMasterId id="2147483688" r:id="rId10"/>
    <p:sldMasterId id="2147483692" r:id="rId11"/>
  </p:sldMasterIdLst>
  <p:notesMasterIdLst>
    <p:notesMasterId r:id="rId13"/>
  </p:notesMasterIdLst>
  <p:sldIdLst>
    <p:sldId id="264" r:id="rId12"/>
    <p:sldId id="265" r:id="rId14"/>
    <p:sldId id="311" r:id="rId15"/>
    <p:sldId id="295" r:id="rId16"/>
    <p:sldId id="308" r:id="rId17"/>
    <p:sldId id="309" r:id="rId18"/>
    <p:sldId id="310" r:id="rId19"/>
    <p:sldId id="312" r:id="rId20"/>
    <p:sldId id="313" r:id="rId21"/>
    <p:sldId id="286" r:id="rId22"/>
    <p:sldId id="314" r:id="rId23"/>
    <p:sldId id="315" r:id="rId24"/>
    <p:sldId id="347" r:id="rId25"/>
    <p:sldId id="316" r:id="rId26"/>
    <p:sldId id="317" r:id="rId27"/>
    <p:sldId id="318" r:id="rId28"/>
    <p:sldId id="321" r:id="rId29"/>
    <p:sldId id="320" r:id="rId30"/>
    <p:sldId id="322" r:id="rId31"/>
    <p:sldId id="328" r:id="rId32"/>
    <p:sldId id="329" r:id="rId33"/>
    <p:sldId id="330" r:id="rId34"/>
    <p:sldId id="331" r:id="rId35"/>
    <p:sldId id="332" r:id="rId36"/>
    <p:sldId id="334" r:id="rId37"/>
    <p:sldId id="336" r:id="rId38"/>
    <p:sldId id="337" r:id="rId39"/>
    <p:sldId id="339" r:id="rId40"/>
    <p:sldId id="343" r:id="rId41"/>
    <p:sldId id="344" r:id="rId42"/>
    <p:sldId id="365" r:id="rId43"/>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B68A1"/>
    <a:srgbClr val="92D050"/>
    <a:srgbClr val="4DCEB8"/>
    <a:srgbClr val="B95F95"/>
    <a:srgbClr val="002B2E"/>
    <a:srgbClr val="F79E5A"/>
    <a:srgbClr val="FF3B3B"/>
    <a:srgbClr val="F3F3F3"/>
    <a:srgbClr val="00B0F0"/>
    <a:srgbClr val="FF717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1994" autoAdjust="0"/>
    <p:restoredTop sz="94660"/>
  </p:normalViewPr>
  <p:slideViewPr>
    <p:cSldViewPr snapToGrid="0" showGuides="1">
      <p:cViewPr varScale="1">
        <p:scale>
          <a:sx n="122" d="100"/>
          <a:sy n="122" d="100"/>
        </p:scale>
        <p:origin x="-324" y="-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Master" Target="slideMasters/slideMaster8.xml"/><Relationship Id="rId8" Type="http://schemas.openxmlformats.org/officeDocument/2006/relationships/slideMaster" Target="slideMasters/slideMaster7.xml"/><Relationship Id="rId7" Type="http://schemas.openxmlformats.org/officeDocument/2006/relationships/slideMaster" Target="slideMasters/slideMaster6.xml"/><Relationship Id="rId6" Type="http://schemas.openxmlformats.org/officeDocument/2006/relationships/slideMaster" Target="slideMasters/slideMaster5.xml"/><Relationship Id="rId5" Type="http://schemas.openxmlformats.org/officeDocument/2006/relationships/slideMaster" Target="slideMasters/slideMaster4.xml"/><Relationship Id="rId46" Type="http://schemas.openxmlformats.org/officeDocument/2006/relationships/tableStyles" Target="tableStyles.xml"/><Relationship Id="rId45" Type="http://schemas.openxmlformats.org/officeDocument/2006/relationships/viewProps" Target="viewProps.xml"/><Relationship Id="rId44" Type="http://schemas.openxmlformats.org/officeDocument/2006/relationships/presProps" Target="presProps.xml"/><Relationship Id="rId43" Type="http://schemas.openxmlformats.org/officeDocument/2006/relationships/slide" Target="slides/slide31.xml"/><Relationship Id="rId42" Type="http://schemas.openxmlformats.org/officeDocument/2006/relationships/slide" Target="slides/slide30.xml"/><Relationship Id="rId41" Type="http://schemas.openxmlformats.org/officeDocument/2006/relationships/slide" Target="slides/slide29.xml"/><Relationship Id="rId40" Type="http://schemas.openxmlformats.org/officeDocument/2006/relationships/slide" Target="slides/slide28.xml"/><Relationship Id="rId4" Type="http://schemas.openxmlformats.org/officeDocument/2006/relationships/slideMaster" Target="slideMasters/slideMaster3.xml"/><Relationship Id="rId39" Type="http://schemas.openxmlformats.org/officeDocument/2006/relationships/slide" Target="slides/slide27.xml"/><Relationship Id="rId38" Type="http://schemas.openxmlformats.org/officeDocument/2006/relationships/slide" Target="slides/slide26.xml"/><Relationship Id="rId37" Type="http://schemas.openxmlformats.org/officeDocument/2006/relationships/slide" Target="slides/slide25.xml"/><Relationship Id="rId36" Type="http://schemas.openxmlformats.org/officeDocument/2006/relationships/slide" Target="slides/slide24.xml"/><Relationship Id="rId35" Type="http://schemas.openxmlformats.org/officeDocument/2006/relationships/slide" Target="slides/slide23.xml"/><Relationship Id="rId34" Type="http://schemas.openxmlformats.org/officeDocument/2006/relationships/slide" Target="slides/slide22.xml"/><Relationship Id="rId33" Type="http://schemas.openxmlformats.org/officeDocument/2006/relationships/slide" Target="slides/slide21.xml"/><Relationship Id="rId32" Type="http://schemas.openxmlformats.org/officeDocument/2006/relationships/slide" Target="slides/slide20.xml"/><Relationship Id="rId31" Type="http://schemas.openxmlformats.org/officeDocument/2006/relationships/slide" Target="slides/slide19.xml"/><Relationship Id="rId30" Type="http://schemas.openxmlformats.org/officeDocument/2006/relationships/slide" Target="slides/slide18.xml"/><Relationship Id="rId3" Type="http://schemas.openxmlformats.org/officeDocument/2006/relationships/slideMaster" Target="slideMasters/slideMaster2.xml"/><Relationship Id="rId29" Type="http://schemas.openxmlformats.org/officeDocument/2006/relationships/slide" Target="slides/slide17.xml"/><Relationship Id="rId28" Type="http://schemas.openxmlformats.org/officeDocument/2006/relationships/slide" Target="slides/slide16.xml"/><Relationship Id="rId27" Type="http://schemas.openxmlformats.org/officeDocument/2006/relationships/slide" Target="slides/slide15.xml"/><Relationship Id="rId26" Type="http://schemas.openxmlformats.org/officeDocument/2006/relationships/slide" Target="slides/slide14.xml"/><Relationship Id="rId25" Type="http://schemas.openxmlformats.org/officeDocument/2006/relationships/slide" Target="slides/slide13.xml"/><Relationship Id="rId24" Type="http://schemas.openxmlformats.org/officeDocument/2006/relationships/slide" Target="slides/slide12.xml"/><Relationship Id="rId23" Type="http://schemas.openxmlformats.org/officeDocument/2006/relationships/slide" Target="slides/slide11.xml"/><Relationship Id="rId22" Type="http://schemas.openxmlformats.org/officeDocument/2006/relationships/slide" Target="slides/slide10.xml"/><Relationship Id="rId21" Type="http://schemas.openxmlformats.org/officeDocument/2006/relationships/slide" Target="slides/slide9.xml"/><Relationship Id="rId20" Type="http://schemas.openxmlformats.org/officeDocument/2006/relationships/slide" Target="slides/slide8.xml"/><Relationship Id="rId2" Type="http://schemas.openxmlformats.org/officeDocument/2006/relationships/theme" Target="theme/theme1.xml"/><Relationship Id="rId19" Type="http://schemas.openxmlformats.org/officeDocument/2006/relationships/slide" Target="slides/slide7.xml"/><Relationship Id="rId18" Type="http://schemas.openxmlformats.org/officeDocument/2006/relationships/slide" Target="slides/slide6.xml"/><Relationship Id="rId17" Type="http://schemas.openxmlformats.org/officeDocument/2006/relationships/slide" Target="slides/slide5.xml"/><Relationship Id="rId16" Type="http://schemas.openxmlformats.org/officeDocument/2006/relationships/slide" Target="slides/slide4.xml"/><Relationship Id="rId15" Type="http://schemas.openxmlformats.org/officeDocument/2006/relationships/slide" Target="slides/slide3.xml"/><Relationship Id="rId14" Type="http://schemas.openxmlformats.org/officeDocument/2006/relationships/slide" Target="slides/slide2.xml"/><Relationship Id="rId13" Type="http://schemas.openxmlformats.org/officeDocument/2006/relationships/notesMaster" Target="notesMasters/notesMaster1.xml"/><Relationship Id="rId12" Type="http://schemas.openxmlformats.org/officeDocument/2006/relationships/slide" Target="slides/slide1.xml"/><Relationship Id="rId11" Type="http://schemas.openxmlformats.org/officeDocument/2006/relationships/slideMaster" Target="slideMasters/slideMaster10.xml"/><Relationship Id="rId10" Type="http://schemas.openxmlformats.org/officeDocument/2006/relationships/slideMaster" Target="slideMasters/slideMaster9.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012C8C0-A3D3-487B-AECC-CB6663EAE28D}"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49D3E0-124D-4DFF-AE99-4EA4CC201DB4}"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fld>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fld>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fld>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fld>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fld>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fld>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fld>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849D3E0-124D-4DFF-AE99-4EA4CC201DB4}"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4" Type="http://schemas.microsoft.com/office/2007/relationships/hdphoto" Target="../media/image5.wdp"/><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4" Type="http://schemas.microsoft.com/office/2007/relationships/hdphoto" Target="../media/image5.wdp"/><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4" Type="http://schemas.microsoft.com/office/2007/relationships/hdphoto" Target="../media/image5.wdp"/><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4" Type="http://schemas.microsoft.com/office/2007/relationships/hdphoto" Target="../media/image5.wdp"/><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4" Type="http://schemas.microsoft.com/office/2007/relationships/hdphoto" Target="../media/image5.wdp"/><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28.xml.rels><?xml version="1.0" encoding="UTF-8" standalone="yes"?>
<Relationships xmlns="http://schemas.openxmlformats.org/package/2006/relationships"><Relationship Id="rId4" Type="http://schemas.microsoft.com/office/2007/relationships/hdphoto" Target="../media/image5.wdp"/><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31.xml.rels><?xml version="1.0" encoding="UTF-8" standalone="yes"?>
<Relationships xmlns="http://schemas.openxmlformats.org/package/2006/relationships"><Relationship Id="rId4" Type="http://schemas.microsoft.com/office/2007/relationships/hdphoto" Target="../media/image5.wdp"/><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34.xml.rels><?xml version="1.0" encoding="UTF-8" standalone="yes"?>
<Relationships xmlns="http://schemas.openxmlformats.org/package/2006/relationships"><Relationship Id="rId4" Type="http://schemas.microsoft.com/office/2007/relationships/hdphoto" Target="../media/image5.wdp"/><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endParaRPr lang="zh-CN" altLang="en-US"/>
          </a:p>
        </p:txBody>
      </p:sp>
      <p:sp>
        <p:nvSpPr>
          <p:cNvPr id="4" name="日期占位符 3"/>
          <p:cNvSpPr>
            <a:spLocks noGrp="1"/>
          </p:cNvSpPr>
          <p:nvPr>
            <p:ph type="dt" sz="half" idx="10"/>
          </p:nvPr>
        </p:nvSpPr>
        <p:spPr/>
        <p:txBody>
          <a:bodyPr/>
          <a:lstStyle/>
          <a:p>
            <a:fld id="{4C4388EF-52D1-4258-9BE5-BCD010C7D4D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D3EE65E-57D2-4566-898C-4F2076833F8D}"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4C4388EF-52D1-4258-9BE5-BCD010C7D4D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D3EE65E-57D2-4566-898C-4F2076833F8D}"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4C4388EF-52D1-4258-9BE5-BCD010C7D4D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D3EE65E-57D2-4566-898C-4F2076833F8D}"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hexa.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480435F3-CE51-FE47-901D-12AFFB0ECEA9}" type="datetime1">
              <a:rPr kumimoji="0" lang="en-US" sz="16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fld>
            <a:endParaRPr kumimoji="0" lang="en-US" sz="16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600" b="0" i="0"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WWW.DESIGNERSPARADISE.COM</a:t>
            </a:r>
            <a:endParaRPr kumimoji="0" lang="en-US" sz="1600" b="0" i="0" u="none" strike="noStrike" kern="1200" cap="none" spc="0" normalizeH="0" baseline="0" noProof="0" dirty="0">
              <a:ln>
                <a:noFill/>
              </a:ln>
              <a:solidFill>
                <a:prstClr val="white">
                  <a:lumMod val="65000"/>
                </a:prstClr>
              </a:solidFill>
              <a:effectLst/>
              <a:uLnTx/>
              <a:uFillTx/>
              <a:latin typeface="Calibri" panose="020F0502020204030204"/>
              <a:ea typeface="+mn-ea"/>
              <a:cs typeface="+mn-cs"/>
            </a:endParaRPr>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480435F3-CE51-FE47-901D-12AFFB0ECEA9}" type="datetime1">
              <a:rPr kumimoji="0" lang="en-US" sz="16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fld>
            <a:endParaRPr kumimoji="0" lang="en-US" sz="16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lvl1pPr>
              <a:defRPr>
                <a:latin typeface="LiHei Pro" panose="020B0500000000000000" pitchFamily="34" charset="-122"/>
                <a:ea typeface="LiHei Pro" panose="020B0500000000000000" pitchFamily="34" charset="-122"/>
              </a:defRPr>
            </a:lvl1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600" b="0" i="0" u="none" strike="noStrike" kern="1200" cap="none" spc="0" normalizeH="0" baseline="0" noProof="0">
                <a:ln>
                  <a:noFill/>
                </a:ln>
                <a:solidFill>
                  <a:prstClr val="white">
                    <a:lumMod val="65000"/>
                  </a:prstClr>
                </a:solidFill>
                <a:effectLst/>
                <a:uLnTx/>
                <a:uFillTx/>
                <a:latin typeface="LiHei Pro" panose="020B0500000000000000" pitchFamily="34" charset="-122"/>
                <a:ea typeface="LiHei Pro" panose="020B0500000000000000" pitchFamily="34" charset="-122"/>
                <a:cs typeface="+mn-cs"/>
              </a:rPr>
              <a:t>xiaoer.yanj.cn</a:t>
            </a:r>
            <a:endParaRPr kumimoji="0" lang="en-US" sz="1600" b="0" i="0" u="none" strike="noStrike" kern="1200" cap="none" spc="0" normalizeH="0" baseline="0" noProof="0" dirty="0">
              <a:ln>
                <a:noFill/>
              </a:ln>
              <a:solidFill>
                <a:prstClr val="white">
                  <a:lumMod val="65000"/>
                </a:prstClr>
              </a:solidFill>
              <a:effectLst/>
              <a:uLnTx/>
              <a:uFillTx/>
              <a:latin typeface="LiHei Pro" panose="020B0500000000000000" pitchFamily="34" charset="-122"/>
              <a:ea typeface="LiHei Pro" panose="020B0500000000000000" pitchFamily="34" charset="-122"/>
              <a:cs typeface="+mn-cs"/>
            </a:endParaRPr>
          </a:p>
        </p:txBody>
      </p:sp>
      <p:sp>
        <p:nvSpPr>
          <p:cNvPr id="6" name="Slide Number Placeholder 5"/>
          <p:cNvSpPr>
            <a:spLocks noGrp="1"/>
          </p:cNvSpPr>
          <p:nvPr>
            <p:ph type="sldNum" sz="quarter" idx="12"/>
          </p:nvPr>
        </p:nvSpPr>
        <p:spPr/>
        <p:txBody>
          <a:bodyPr/>
          <a:lstStyle>
            <a:lvl1pPr>
              <a:defRPr sz="1400">
                <a:solidFill>
                  <a:schemeClr val="tx1">
                    <a:lumMod val="50000"/>
                    <a:lumOff val="50000"/>
                  </a:schemeClr>
                </a:solidFill>
                <a:latin typeface="Impact" panose="020B080603090205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defRPr/>
            </a:pPr>
            <a:fld id="{857B18ED-D931-45F4-8873-1BEDAB4DC03E}" type="slidenum">
              <a:rPr kumimoji="0" lang="en-US" sz="1400" b="0" i="0" u="none" strike="noStrike" kern="1200" cap="none" spc="0" normalizeH="0" baseline="0" noProof="0" smtClean="0">
                <a:ln>
                  <a:noFill/>
                </a:ln>
                <a:solidFill>
                  <a:prstClr val="black">
                    <a:lumMod val="50000"/>
                    <a:lumOff val="50000"/>
                  </a:prstClr>
                </a:solidFill>
                <a:effectLst/>
                <a:uLnTx/>
                <a:uFillTx/>
                <a:latin typeface="Impact" panose="020B0806030902050204" pitchFamily="34" charset="0"/>
              </a:rPr>
            </a:fld>
            <a:endParaRPr kumimoji="0" lang="en-US" sz="1400" b="0" i="0" u="none" strike="noStrike" kern="1200" cap="none" spc="0" normalizeH="0" baseline="0" noProof="0" dirty="0">
              <a:ln>
                <a:noFill/>
              </a:ln>
              <a:solidFill>
                <a:prstClr val="black">
                  <a:lumMod val="50000"/>
                  <a:lumOff val="50000"/>
                </a:prstClr>
              </a:solidFill>
              <a:effectLst/>
              <a:uLnTx/>
              <a:uFillTx/>
              <a:latin typeface="Impact" panose="020B0806030902050204" pitchFamily="34" charset="0"/>
            </a:endParaRPr>
          </a:p>
        </p:txBody>
      </p:sp>
      <p:cxnSp>
        <p:nvCxnSpPr>
          <p:cNvPr id="7" name="直接连接符 6"/>
          <p:cNvCxnSpPr/>
          <p:nvPr userDrawn="1"/>
        </p:nvCxnSpPr>
        <p:spPr>
          <a:xfrm flipV="1">
            <a:off x="3025297" y="479822"/>
            <a:ext cx="8366603" cy="1"/>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8" name="组合 7"/>
          <p:cNvGrpSpPr/>
          <p:nvPr userDrawn="1"/>
        </p:nvGrpSpPr>
        <p:grpSpPr>
          <a:xfrm>
            <a:off x="0" y="195105"/>
            <a:ext cx="3126179" cy="569433"/>
            <a:chOff x="0" y="194743"/>
            <a:chExt cx="3126179" cy="569433"/>
          </a:xfrm>
        </p:grpSpPr>
        <p:sp>
          <p:nvSpPr>
            <p:cNvPr id="9" name="圆角矩形 8"/>
            <p:cNvSpPr/>
            <p:nvPr/>
          </p:nvSpPr>
          <p:spPr>
            <a:xfrm>
              <a:off x="173209" y="194743"/>
              <a:ext cx="2952970" cy="569433"/>
            </a:xfrm>
            <a:prstGeom prst="roundRect">
              <a:avLst>
                <a:gd name="adj" fmla="val 9976"/>
              </a:avLst>
            </a:prstGeom>
            <a:solidFill>
              <a:srgbClr val="01ACBE"/>
            </a:solidFill>
            <a:ln w="1905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grpSp>
          <p:nvGrpSpPr>
            <p:cNvPr id="10" name="组合 9"/>
            <p:cNvGrpSpPr/>
            <p:nvPr/>
          </p:nvGrpSpPr>
          <p:grpSpPr>
            <a:xfrm>
              <a:off x="0" y="290669"/>
              <a:ext cx="424561" cy="355906"/>
              <a:chOff x="469900" y="728859"/>
              <a:chExt cx="424561" cy="355906"/>
            </a:xfrm>
          </p:grpSpPr>
          <p:sp>
            <p:nvSpPr>
              <p:cNvPr id="11" name="椭圆 10"/>
              <p:cNvSpPr/>
              <p:nvPr/>
            </p:nvSpPr>
            <p:spPr>
              <a:xfrm rot="16200000">
                <a:off x="738264" y="928568"/>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2" name="椭圆 11"/>
              <p:cNvSpPr/>
              <p:nvPr/>
            </p:nvSpPr>
            <p:spPr>
              <a:xfrm rot="16200000">
                <a:off x="752463" y="942770"/>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3" name="椭圆 12"/>
              <p:cNvSpPr/>
              <p:nvPr/>
            </p:nvSpPr>
            <p:spPr>
              <a:xfrm rot="16200000">
                <a:off x="738264" y="728860"/>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4" name="椭圆 13"/>
              <p:cNvSpPr/>
              <p:nvPr/>
            </p:nvSpPr>
            <p:spPr>
              <a:xfrm rot="16200000">
                <a:off x="752463" y="743063"/>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5" name="圆角矩形 14"/>
              <p:cNvSpPr/>
              <p:nvPr/>
            </p:nvSpPr>
            <p:spPr>
              <a:xfrm rot="16200000">
                <a:off x="636543" y="859458"/>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6" name="圆角矩形 15"/>
              <p:cNvSpPr/>
              <p:nvPr/>
            </p:nvSpPr>
            <p:spPr>
              <a:xfrm rot="16200000">
                <a:off x="636543" y="8094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7" name="圆角矩形 16"/>
              <p:cNvSpPr/>
              <p:nvPr/>
            </p:nvSpPr>
            <p:spPr>
              <a:xfrm rot="16200000">
                <a:off x="636543" y="65503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8" name="圆角矩形 17"/>
              <p:cNvSpPr/>
              <p:nvPr/>
            </p:nvSpPr>
            <p:spPr>
              <a:xfrm rot="16200000">
                <a:off x="636543" y="60499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grpSp>
      </p:grpSp>
      <p:grpSp>
        <p:nvGrpSpPr>
          <p:cNvPr id="19" name="组合 18"/>
          <p:cNvGrpSpPr/>
          <p:nvPr userDrawn="1"/>
        </p:nvGrpSpPr>
        <p:grpSpPr>
          <a:xfrm>
            <a:off x="11353800" y="175628"/>
            <a:ext cx="838200" cy="743862"/>
            <a:chOff x="39833" y="101457"/>
            <a:chExt cx="838200" cy="743862"/>
          </a:xfrm>
        </p:grpSpPr>
        <p:grpSp>
          <p:nvGrpSpPr>
            <p:cNvPr id="20" name="组合 19"/>
            <p:cNvGrpSpPr/>
            <p:nvPr userDrawn="1"/>
          </p:nvGrpSpPr>
          <p:grpSpPr>
            <a:xfrm>
              <a:off x="130195" y="101457"/>
              <a:ext cx="647560" cy="567974"/>
              <a:chOff x="257420" y="226345"/>
              <a:chExt cx="540747" cy="474289"/>
            </a:xfrm>
          </p:grpSpPr>
          <p:pic>
            <p:nvPicPr>
              <p:cNvPr id="22" name="图片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420" y="226345"/>
                <a:ext cx="472830" cy="472830"/>
              </a:xfrm>
              <a:prstGeom prst="rect">
                <a:avLst/>
              </a:prstGeom>
            </p:spPr>
          </p:pic>
          <p:pic>
            <p:nvPicPr>
              <p:cNvPr id="23" name="图片 22"/>
              <p:cNvPicPr>
                <a:picLocks noChangeAspect="1"/>
              </p:cNvPicPr>
              <p:nvPr userDrawn="1"/>
            </p:nvPicPr>
            <p:blipFill rotWithShape="1">
              <a:blip r:embed="rId3" cstate="print">
                <a:grayscl/>
                <a:extLst>
                  <a:ext uri="{BEBA8EAE-BF5A-486C-A8C5-ECC9F3942E4B}">
                    <a14:imgProps xmlns:a14="http://schemas.microsoft.com/office/drawing/2010/main">
                      <a14:imgLayer r:embed="rId4">
                        <a14:imgEffect>
                          <a14:colorTemperature colorTemp="2000"/>
                        </a14:imgEffect>
                      </a14:imgLayer>
                    </a14:imgProps>
                  </a:ext>
                </a:extLst>
              </a:blip>
              <a:srcRect b="72279"/>
              <a:stretch>
                <a:fillRect/>
              </a:stretch>
            </p:blipFill>
            <p:spPr>
              <a:xfrm flipH="1">
                <a:off x="265701" y="654915"/>
                <a:ext cx="532466" cy="45719"/>
              </a:xfrm>
              <a:prstGeom prst="rect">
                <a:avLst/>
              </a:prstGeom>
            </p:spPr>
          </p:pic>
        </p:grpSp>
        <p:sp>
          <p:nvSpPr>
            <p:cNvPr id="21" name="文本框 20"/>
            <p:cNvSpPr txBox="1"/>
            <p:nvPr userDrawn="1"/>
          </p:nvSpPr>
          <p:spPr>
            <a:xfrm>
              <a:off x="39833" y="629875"/>
              <a:ext cx="838200" cy="2154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By </a:t>
              </a:r>
              <a:r>
                <a:rPr kumimoji="0" lang="zh-CN" altLang="en-US"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杜小二</a:t>
              </a:r>
              <a:endParaRPr kumimoji="0" lang="zh-CN" altLang="en-US"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endParaRPr>
            </a:p>
          </p:txBody>
        </p:sp>
      </p:grpSp>
      <p:sp>
        <p:nvSpPr>
          <p:cNvPr id="24" name="标题占位符 1"/>
          <p:cNvSpPr>
            <a:spLocks noGrp="1"/>
          </p:cNvSpPr>
          <p:nvPr>
            <p:ph type="title"/>
          </p:nvPr>
        </p:nvSpPr>
        <p:spPr>
          <a:xfrm>
            <a:off x="416312" y="206333"/>
            <a:ext cx="3050788" cy="546975"/>
          </a:xfrm>
          <a:prstGeom prst="rect">
            <a:avLst/>
          </a:prstGeom>
        </p:spPr>
        <p:txBody>
          <a:bodyPr vert="horz" lIns="91440" tIns="45720" rIns="91440" bIns="45720" rtlCol="0" anchor="ctr">
            <a:normAutofit/>
          </a:bodyPr>
          <a:lstStyle>
            <a:lvl1pPr>
              <a:defRPr sz="1800">
                <a:solidFill>
                  <a:schemeClr val="bg1"/>
                </a:solidFill>
                <a:latin typeface="迷你简汉真广标" panose="02010609000101010101" pitchFamily="49" charset="-122"/>
                <a:ea typeface="迷你简汉真广标" panose="02010609000101010101" pitchFamily="49" charset="-122"/>
              </a:defRPr>
            </a:lvl1pPr>
          </a:lstStyle>
          <a:p>
            <a:r>
              <a:rPr lang="zh-CN" altLang="en-US" dirty="0"/>
              <a:t>单击此处编辑母版标题样式</a:t>
            </a:r>
            <a:endParaRPr lang="zh-CN" altLang="en-US" dirty="0"/>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hf hd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6" name="Rectangle 13"/>
          <p:cNvSpPr/>
          <p:nvPr userDrawn="1"/>
        </p:nvSpPr>
        <p:spPr>
          <a:xfrm>
            <a:off x="-8907" y="0"/>
            <a:ext cx="12203875" cy="6858000"/>
          </a:xfrm>
          <a:prstGeom prst="rect">
            <a:avLst/>
          </a:prstGeom>
          <a:gradFill flip="none" rotWithShape="1">
            <a:gsLst>
              <a:gs pos="0">
                <a:srgbClr val="77458B"/>
              </a:gs>
              <a:gs pos="100000">
                <a:srgbClr val="4F2D5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F34F57"/>
              </a:solidFill>
              <a:effectLst/>
              <a:uLnTx/>
              <a:uFillTx/>
              <a:latin typeface="Calibri" panose="020F0502020204030204"/>
              <a:ea typeface="+mn-ea"/>
              <a:cs typeface="+mn-cs"/>
            </a:endParaRPr>
          </a:p>
        </p:txBody>
      </p:sp>
      <p:sp>
        <p:nvSpPr>
          <p:cNvPr id="3" name="日期占位符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A6620504-D840-6A40-90BC-6F3747762FA2}" type="datetime1">
              <a:rPr kumimoji="0" lang="en-US" sz="16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fld>
            <a:endParaRPr kumimoji="0" lang="en-US" sz="16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hexa.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480435F3-CE51-FE47-901D-12AFFB0ECEA9}" type="datetime1">
              <a:rPr kumimoji="0" lang="en-US" sz="16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fld>
            <a:endParaRPr kumimoji="0" lang="en-US" sz="16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600" b="0" i="0"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WWW.DESIGNERSPARADISE.COM</a:t>
            </a:r>
            <a:endParaRPr kumimoji="0" lang="en-US" sz="1600" b="0" i="0" u="none" strike="noStrike" kern="1200" cap="none" spc="0" normalizeH="0" baseline="0" noProof="0" dirty="0">
              <a:ln>
                <a:noFill/>
              </a:ln>
              <a:solidFill>
                <a:prstClr val="white">
                  <a:lumMod val="65000"/>
                </a:prstClr>
              </a:solidFill>
              <a:effectLst/>
              <a:uLnTx/>
              <a:uFillTx/>
              <a:latin typeface="Calibri" panose="020F0502020204030204"/>
              <a:ea typeface="+mn-ea"/>
              <a:cs typeface="+mn-cs"/>
            </a:endParaRPr>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480435F3-CE51-FE47-901D-12AFFB0ECEA9}" type="datetime1">
              <a:rPr kumimoji="0" lang="en-US" sz="16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fld>
            <a:endParaRPr kumimoji="0" lang="en-US" sz="16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lvl1pPr>
              <a:defRPr>
                <a:latin typeface="LiHei Pro" panose="020B0500000000000000" pitchFamily="34" charset="-122"/>
                <a:ea typeface="LiHei Pro" panose="020B0500000000000000" pitchFamily="34" charset="-122"/>
              </a:defRPr>
            </a:lvl1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600" b="0" i="0" u="none" strike="noStrike" kern="1200" cap="none" spc="0" normalizeH="0" baseline="0" noProof="0">
                <a:ln>
                  <a:noFill/>
                </a:ln>
                <a:solidFill>
                  <a:prstClr val="white">
                    <a:lumMod val="65000"/>
                  </a:prstClr>
                </a:solidFill>
                <a:effectLst/>
                <a:uLnTx/>
                <a:uFillTx/>
                <a:latin typeface="LiHei Pro" panose="020B0500000000000000" pitchFamily="34" charset="-122"/>
                <a:ea typeface="LiHei Pro" panose="020B0500000000000000" pitchFamily="34" charset="-122"/>
                <a:cs typeface="+mn-cs"/>
              </a:rPr>
              <a:t>xiaoer.yanj.cn</a:t>
            </a:r>
            <a:endParaRPr kumimoji="0" lang="en-US" sz="1600" b="0" i="0" u="none" strike="noStrike" kern="1200" cap="none" spc="0" normalizeH="0" baseline="0" noProof="0" dirty="0">
              <a:ln>
                <a:noFill/>
              </a:ln>
              <a:solidFill>
                <a:prstClr val="white">
                  <a:lumMod val="65000"/>
                </a:prstClr>
              </a:solidFill>
              <a:effectLst/>
              <a:uLnTx/>
              <a:uFillTx/>
              <a:latin typeface="LiHei Pro" panose="020B0500000000000000" pitchFamily="34" charset="-122"/>
              <a:ea typeface="LiHei Pro" panose="020B0500000000000000" pitchFamily="34" charset="-122"/>
              <a:cs typeface="+mn-cs"/>
            </a:endParaRPr>
          </a:p>
        </p:txBody>
      </p:sp>
      <p:sp>
        <p:nvSpPr>
          <p:cNvPr id="6" name="Slide Number Placeholder 5"/>
          <p:cNvSpPr>
            <a:spLocks noGrp="1"/>
          </p:cNvSpPr>
          <p:nvPr>
            <p:ph type="sldNum" sz="quarter" idx="12"/>
          </p:nvPr>
        </p:nvSpPr>
        <p:spPr/>
        <p:txBody>
          <a:bodyPr/>
          <a:lstStyle>
            <a:lvl1pPr>
              <a:defRPr sz="1400">
                <a:solidFill>
                  <a:schemeClr val="tx1">
                    <a:lumMod val="50000"/>
                    <a:lumOff val="50000"/>
                  </a:schemeClr>
                </a:solidFill>
                <a:latin typeface="Impact" panose="020B080603090205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defRPr/>
            </a:pPr>
            <a:fld id="{857B18ED-D931-45F4-8873-1BEDAB4DC03E}" type="slidenum">
              <a:rPr kumimoji="0" lang="en-US" sz="1400" b="0" i="0" u="none" strike="noStrike" kern="1200" cap="none" spc="0" normalizeH="0" baseline="0" noProof="0" smtClean="0">
                <a:ln>
                  <a:noFill/>
                </a:ln>
                <a:solidFill>
                  <a:prstClr val="black">
                    <a:lumMod val="50000"/>
                    <a:lumOff val="50000"/>
                  </a:prstClr>
                </a:solidFill>
                <a:effectLst/>
                <a:uLnTx/>
                <a:uFillTx/>
                <a:latin typeface="Impact" panose="020B0806030902050204" pitchFamily="34" charset="0"/>
              </a:rPr>
            </a:fld>
            <a:endParaRPr kumimoji="0" lang="en-US" sz="1400" b="0" i="0" u="none" strike="noStrike" kern="1200" cap="none" spc="0" normalizeH="0" baseline="0" noProof="0" dirty="0">
              <a:ln>
                <a:noFill/>
              </a:ln>
              <a:solidFill>
                <a:prstClr val="black">
                  <a:lumMod val="50000"/>
                  <a:lumOff val="50000"/>
                </a:prstClr>
              </a:solidFill>
              <a:effectLst/>
              <a:uLnTx/>
              <a:uFillTx/>
              <a:latin typeface="Impact" panose="020B0806030902050204" pitchFamily="34" charset="0"/>
            </a:endParaRPr>
          </a:p>
        </p:txBody>
      </p:sp>
      <p:cxnSp>
        <p:nvCxnSpPr>
          <p:cNvPr id="7" name="直接连接符 6"/>
          <p:cNvCxnSpPr/>
          <p:nvPr userDrawn="1"/>
        </p:nvCxnSpPr>
        <p:spPr>
          <a:xfrm flipV="1">
            <a:off x="3025297" y="479822"/>
            <a:ext cx="8366603" cy="1"/>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8" name="组合 7"/>
          <p:cNvGrpSpPr/>
          <p:nvPr userDrawn="1"/>
        </p:nvGrpSpPr>
        <p:grpSpPr>
          <a:xfrm>
            <a:off x="0" y="195105"/>
            <a:ext cx="3126179" cy="569433"/>
            <a:chOff x="0" y="194743"/>
            <a:chExt cx="3126179" cy="569433"/>
          </a:xfrm>
        </p:grpSpPr>
        <p:sp>
          <p:nvSpPr>
            <p:cNvPr id="9" name="圆角矩形 8"/>
            <p:cNvSpPr/>
            <p:nvPr/>
          </p:nvSpPr>
          <p:spPr>
            <a:xfrm>
              <a:off x="173209" y="194743"/>
              <a:ext cx="2952970" cy="569433"/>
            </a:xfrm>
            <a:prstGeom prst="roundRect">
              <a:avLst>
                <a:gd name="adj" fmla="val 9976"/>
              </a:avLst>
            </a:prstGeom>
            <a:solidFill>
              <a:srgbClr val="01ACBE"/>
            </a:solidFill>
            <a:ln w="1905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grpSp>
          <p:nvGrpSpPr>
            <p:cNvPr id="10" name="组合 9"/>
            <p:cNvGrpSpPr/>
            <p:nvPr/>
          </p:nvGrpSpPr>
          <p:grpSpPr>
            <a:xfrm>
              <a:off x="0" y="290669"/>
              <a:ext cx="424561" cy="355906"/>
              <a:chOff x="469900" y="728859"/>
              <a:chExt cx="424561" cy="355906"/>
            </a:xfrm>
          </p:grpSpPr>
          <p:sp>
            <p:nvSpPr>
              <p:cNvPr id="11" name="椭圆 10"/>
              <p:cNvSpPr/>
              <p:nvPr/>
            </p:nvSpPr>
            <p:spPr>
              <a:xfrm rot="16200000">
                <a:off x="738264" y="928568"/>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2" name="椭圆 11"/>
              <p:cNvSpPr/>
              <p:nvPr/>
            </p:nvSpPr>
            <p:spPr>
              <a:xfrm rot="16200000">
                <a:off x="752463" y="942770"/>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3" name="椭圆 12"/>
              <p:cNvSpPr/>
              <p:nvPr/>
            </p:nvSpPr>
            <p:spPr>
              <a:xfrm rot="16200000">
                <a:off x="738264" y="728860"/>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4" name="椭圆 13"/>
              <p:cNvSpPr/>
              <p:nvPr/>
            </p:nvSpPr>
            <p:spPr>
              <a:xfrm rot="16200000">
                <a:off x="752463" y="743063"/>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5" name="圆角矩形 14"/>
              <p:cNvSpPr/>
              <p:nvPr/>
            </p:nvSpPr>
            <p:spPr>
              <a:xfrm rot="16200000">
                <a:off x="636543" y="859458"/>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6" name="圆角矩形 15"/>
              <p:cNvSpPr/>
              <p:nvPr/>
            </p:nvSpPr>
            <p:spPr>
              <a:xfrm rot="16200000">
                <a:off x="636543" y="8094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7" name="圆角矩形 16"/>
              <p:cNvSpPr/>
              <p:nvPr/>
            </p:nvSpPr>
            <p:spPr>
              <a:xfrm rot="16200000">
                <a:off x="636543" y="65503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8" name="圆角矩形 17"/>
              <p:cNvSpPr/>
              <p:nvPr/>
            </p:nvSpPr>
            <p:spPr>
              <a:xfrm rot="16200000">
                <a:off x="636543" y="60499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grpSp>
      </p:grpSp>
      <p:grpSp>
        <p:nvGrpSpPr>
          <p:cNvPr id="19" name="组合 18"/>
          <p:cNvGrpSpPr/>
          <p:nvPr userDrawn="1"/>
        </p:nvGrpSpPr>
        <p:grpSpPr>
          <a:xfrm>
            <a:off x="11353800" y="175628"/>
            <a:ext cx="838200" cy="743862"/>
            <a:chOff x="39833" y="101457"/>
            <a:chExt cx="838200" cy="743862"/>
          </a:xfrm>
        </p:grpSpPr>
        <p:grpSp>
          <p:nvGrpSpPr>
            <p:cNvPr id="20" name="组合 19"/>
            <p:cNvGrpSpPr/>
            <p:nvPr userDrawn="1"/>
          </p:nvGrpSpPr>
          <p:grpSpPr>
            <a:xfrm>
              <a:off x="130195" y="101457"/>
              <a:ext cx="647560" cy="567974"/>
              <a:chOff x="257420" y="226345"/>
              <a:chExt cx="540747" cy="474289"/>
            </a:xfrm>
          </p:grpSpPr>
          <p:pic>
            <p:nvPicPr>
              <p:cNvPr id="22" name="图片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420" y="226345"/>
                <a:ext cx="472830" cy="472830"/>
              </a:xfrm>
              <a:prstGeom prst="rect">
                <a:avLst/>
              </a:prstGeom>
            </p:spPr>
          </p:pic>
          <p:pic>
            <p:nvPicPr>
              <p:cNvPr id="23" name="图片 22"/>
              <p:cNvPicPr>
                <a:picLocks noChangeAspect="1"/>
              </p:cNvPicPr>
              <p:nvPr userDrawn="1"/>
            </p:nvPicPr>
            <p:blipFill rotWithShape="1">
              <a:blip r:embed="rId3" cstate="print">
                <a:grayscl/>
                <a:extLst>
                  <a:ext uri="{BEBA8EAE-BF5A-486C-A8C5-ECC9F3942E4B}">
                    <a14:imgProps xmlns:a14="http://schemas.microsoft.com/office/drawing/2010/main">
                      <a14:imgLayer r:embed="rId4">
                        <a14:imgEffect>
                          <a14:colorTemperature colorTemp="2000"/>
                        </a14:imgEffect>
                      </a14:imgLayer>
                    </a14:imgProps>
                  </a:ext>
                </a:extLst>
              </a:blip>
              <a:srcRect b="72279"/>
              <a:stretch>
                <a:fillRect/>
              </a:stretch>
            </p:blipFill>
            <p:spPr>
              <a:xfrm flipH="1">
                <a:off x="265701" y="654915"/>
                <a:ext cx="532466" cy="45719"/>
              </a:xfrm>
              <a:prstGeom prst="rect">
                <a:avLst/>
              </a:prstGeom>
            </p:spPr>
          </p:pic>
        </p:grpSp>
        <p:sp>
          <p:nvSpPr>
            <p:cNvPr id="21" name="文本框 20"/>
            <p:cNvSpPr txBox="1"/>
            <p:nvPr userDrawn="1"/>
          </p:nvSpPr>
          <p:spPr>
            <a:xfrm>
              <a:off x="39833" y="629875"/>
              <a:ext cx="838200" cy="2154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By </a:t>
              </a:r>
              <a:r>
                <a:rPr kumimoji="0" lang="zh-CN" altLang="en-US"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杜小二</a:t>
              </a:r>
              <a:endParaRPr kumimoji="0" lang="zh-CN" altLang="en-US"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endParaRPr>
            </a:p>
          </p:txBody>
        </p:sp>
      </p:grpSp>
      <p:sp>
        <p:nvSpPr>
          <p:cNvPr id="24" name="标题占位符 1"/>
          <p:cNvSpPr>
            <a:spLocks noGrp="1"/>
          </p:cNvSpPr>
          <p:nvPr>
            <p:ph type="title"/>
          </p:nvPr>
        </p:nvSpPr>
        <p:spPr>
          <a:xfrm>
            <a:off x="416312" y="206333"/>
            <a:ext cx="3050788" cy="546975"/>
          </a:xfrm>
          <a:prstGeom prst="rect">
            <a:avLst/>
          </a:prstGeom>
        </p:spPr>
        <p:txBody>
          <a:bodyPr vert="horz" lIns="91440" tIns="45720" rIns="91440" bIns="45720" rtlCol="0" anchor="ctr">
            <a:normAutofit/>
          </a:bodyPr>
          <a:lstStyle>
            <a:lvl1pPr>
              <a:defRPr sz="1800">
                <a:solidFill>
                  <a:schemeClr val="bg1"/>
                </a:solidFill>
                <a:latin typeface="迷你简汉真广标" panose="02010609000101010101" pitchFamily="49" charset="-122"/>
                <a:ea typeface="迷你简汉真广标" panose="02010609000101010101" pitchFamily="49" charset="-122"/>
              </a:defRPr>
            </a:lvl1pPr>
          </a:lstStyle>
          <a:p>
            <a:r>
              <a:rPr lang="zh-CN" altLang="en-US" dirty="0"/>
              <a:t>单击此处编辑母版标题样式</a:t>
            </a:r>
            <a:endParaRPr lang="zh-CN" altLang="en-US" dirty="0"/>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hf hd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6" name="Rectangle 13"/>
          <p:cNvSpPr/>
          <p:nvPr userDrawn="1"/>
        </p:nvSpPr>
        <p:spPr>
          <a:xfrm>
            <a:off x="-8907" y="0"/>
            <a:ext cx="12203875" cy="6858000"/>
          </a:xfrm>
          <a:prstGeom prst="rect">
            <a:avLst/>
          </a:prstGeom>
          <a:gradFill flip="none" rotWithShape="1">
            <a:gsLst>
              <a:gs pos="0">
                <a:srgbClr val="77458B"/>
              </a:gs>
              <a:gs pos="100000">
                <a:srgbClr val="4F2D5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F34F57"/>
              </a:solidFill>
              <a:effectLst/>
              <a:uLnTx/>
              <a:uFillTx/>
              <a:latin typeface="Calibri" panose="020F0502020204030204"/>
              <a:ea typeface="+mn-ea"/>
              <a:cs typeface="+mn-cs"/>
            </a:endParaRPr>
          </a:p>
        </p:txBody>
      </p:sp>
      <p:sp>
        <p:nvSpPr>
          <p:cNvPr id="3" name="日期占位符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A6620504-D840-6A40-90BC-6F3747762FA2}" type="datetime1">
              <a:rPr kumimoji="0" lang="en-US" sz="16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fld>
            <a:endParaRPr kumimoji="0" lang="en-US" sz="16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hexa.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480435F3-CE51-FE47-901D-12AFFB0ECEA9}" type="datetime1">
              <a:rPr kumimoji="0" lang="en-US" sz="16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fld>
            <a:endParaRPr kumimoji="0" lang="en-US" sz="16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600" b="0" i="0"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WWW.DESIGNERSPARADISE.COM</a:t>
            </a:r>
            <a:endParaRPr kumimoji="0" lang="en-US" sz="1600" b="0" i="0" u="none" strike="noStrike" kern="1200" cap="none" spc="0" normalizeH="0" baseline="0" noProof="0" dirty="0">
              <a:ln>
                <a:noFill/>
              </a:ln>
              <a:solidFill>
                <a:prstClr val="white">
                  <a:lumMod val="65000"/>
                </a:prstClr>
              </a:solidFill>
              <a:effectLst/>
              <a:uLnTx/>
              <a:uFillTx/>
              <a:latin typeface="Calibri" panose="020F0502020204030204"/>
              <a:ea typeface="+mn-ea"/>
              <a:cs typeface="+mn-cs"/>
            </a:endParaRPr>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480435F3-CE51-FE47-901D-12AFFB0ECEA9}" type="datetime1">
              <a:rPr kumimoji="0" lang="en-US" sz="16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fld>
            <a:endParaRPr kumimoji="0" lang="en-US" sz="16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lvl1pPr>
              <a:defRPr>
                <a:latin typeface="LiHei Pro" panose="020B0500000000000000" pitchFamily="34" charset="-122"/>
                <a:ea typeface="LiHei Pro" panose="020B0500000000000000" pitchFamily="34" charset="-122"/>
              </a:defRPr>
            </a:lvl1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600" b="0" i="0" u="none" strike="noStrike" kern="1200" cap="none" spc="0" normalizeH="0" baseline="0" noProof="0">
                <a:ln>
                  <a:noFill/>
                </a:ln>
                <a:solidFill>
                  <a:prstClr val="white">
                    <a:lumMod val="65000"/>
                  </a:prstClr>
                </a:solidFill>
                <a:effectLst/>
                <a:uLnTx/>
                <a:uFillTx/>
                <a:latin typeface="LiHei Pro" panose="020B0500000000000000" pitchFamily="34" charset="-122"/>
                <a:ea typeface="LiHei Pro" panose="020B0500000000000000" pitchFamily="34" charset="-122"/>
                <a:cs typeface="+mn-cs"/>
              </a:rPr>
              <a:t>xiaoer.yanj.cn</a:t>
            </a:r>
            <a:endParaRPr kumimoji="0" lang="en-US" sz="1600" b="0" i="0" u="none" strike="noStrike" kern="1200" cap="none" spc="0" normalizeH="0" baseline="0" noProof="0" dirty="0">
              <a:ln>
                <a:noFill/>
              </a:ln>
              <a:solidFill>
                <a:prstClr val="white">
                  <a:lumMod val="65000"/>
                </a:prstClr>
              </a:solidFill>
              <a:effectLst/>
              <a:uLnTx/>
              <a:uFillTx/>
              <a:latin typeface="LiHei Pro" panose="020B0500000000000000" pitchFamily="34" charset="-122"/>
              <a:ea typeface="LiHei Pro" panose="020B0500000000000000" pitchFamily="34" charset="-122"/>
              <a:cs typeface="+mn-cs"/>
            </a:endParaRPr>
          </a:p>
        </p:txBody>
      </p:sp>
      <p:sp>
        <p:nvSpPr>
          <p:cNvPr id="6" name="Slide Number Placeholder 5"/>
          <p:cNvSpPr>
            <a:spLocks noGrp="1"/>
          </p:cNvSpPr>
          <p:nvPr>
            <p:ph type="sldNum" sz="quarter" idx="12"/>
          </p:nvPr>
        </p:nvSpPr>
        <p:spPr/>
        <p:txBody>
          <a:bodyPr/>
          <a:lstStyle>
            <a:lvl1pPr>
              <a:defRPr sz="1400">
                <a:solidFill>
                  <a:schemeClr val="tx1">
                    <a:lumMod val="50000"/>
                    <a:lumOff val="50000"/>
                  </a:schemeClr>
                </a:solidFill>
                <a:latin typeface="Impact" panose="020B080603090205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defRPr/>
            </a:pPr>
            <a:fld id="{857B18ED-D931-45F4-8873-1BEDAB4DC03E}" type="slidenum">
              <a:rPr kumimoji="0" lang="en-US" sz="1400" b="0" i="0" u="none" strike="noStrike" kern="1200" cap="none" spc="0" normalizeH="0" baseline="0" noProof="0" smtClean="0">
                <a:ln>
                  <a:noFill/>
                </a:ln>
                <a:solidFill>
                  <a:prstClr val="black">
                    <a:lumMod val="50000"/>
                    <a:lumOff val="50000"/>
                  </a:prstClr>
                </a:solidFill>
                <a:effectLst/>
                <a:uLnTx/>
                <a:uFillTx/>
                <a:latin typeface="Impact" panose="020B0806030902050204" pitchFamily="34" charset="0"/>
              </a:rPr>
            </a:fld>
            <a:endParaRPr kumimoji="0" lang="en-US" sz="1400" b="0" i="0" u="none" strike="noStrike" kern="1200" cap="none" spc="0" normalizeH="0" baseline="0" noProof="0" dirty="0">
              <a:ln>
                <a:noFill/>
              </a:ln>
              <a:solidFill>
                <a:prstClr val="black">
                  <a:lumMod val="50000"/>
                  <a:lumOff val="50000"/>
                </a:prstClr>
              </a:solidFill>
              <a:effectLst/>
              <a:uLnTx/>
              <a:uFillTx/>
              <a:latin typeface="Impact" panose="020B0806030902050204" pitchFamily="34" charset="0"/>
            </a:endParaRPr>
          </a:p>
        </p:txBody>
      </p:sp>
      <p:cxnSp>
        <p:nvCxnSpPr>
          <p:cNvPr id="7" name="直接连接符 6"/>
          <p:cNvCxnSpPr/>
          <p:nvPr userDrawn="1"/>
        </p:nvCxnSpPr>
        <p:spPr>
          <a:xfrm flipV="1">
            <a:off x="3025297" y="479822"/>
            <a:ext cx="8366603" cy="1"/>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8" name="组合 7"/>
          <p:cNvGrpSpPr/>
          <p:nvPr userDrawn="1"/>
        </p:nvGrpSpPr>
        <p:grpSpPr>
          <a:xfrm>
            <a:off x="0" y="195105"/>
            <a:ext cx="3126179" cy="569433"/>
            <a:chOff x="0" y="194743"/>
            <a:chExt cx="3126179" cy="569433"/>
          </a:xfrm>
        </p:grpSpPr>
        <p:sp>
          <p:nvSpPr>
            <p:cNvPr id="9" name="圆角矩形 8"/>
            <p:cNvSpPr/>
            <p:nvPr/>
          </p:nvSpPr>
          <p:spPr>
            <a:xfrm>
              <a:off x="173209" y="194743"/>
              <a:ext cx="2952970" cy="569433"/>
            </a:xfrm>
            <a:prstGeom prst="roundRect">
              <a:avLst>
                <a:gd name="adj" fmla="val 9976"/>
              </a:avLst>
            </a:prstGeom>
            <a:solidFill>
              <a:srgbClr val="01ACBE"/>
            </a:solidFill>
            <a:ln w="1905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grpSp>
          <p:nvGrpSpPr>
            <p:cNvPr id="10" name="组合 9"/>
            <p:cNvGrpSpPr/>
            <p:nvPr/>
          </p:nvGrpSpPr>
          <p:grpSpPr>
            <a:xfrm>
              <a:off x="0" y="290669"/>
              <a:ext cx="424561" cy="355906"/>
              <a:chOff x="469900" y="728859"/>
              <a:chExt cx="424561" cy="355906"/>
            </a:xfrm>
          </p:grpSpPr>
          <p:sp>
            <p:nvSpPr>
              <p:cNvPr id="11" name="椭圆 10"/>
              <p:cNvSpPr/>
              <p:nvPr/>
            </p:nvSpPr>
            <p:spPr>
              <a:xfrm rot="16200000">
                <a:off x="738264" y="928568"/>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2" name="椭圆 11"/>
              <p:cNvSpPr/>
              <p:nvPr/>
            </p:nvSpPr>
            <p:spPr>
              <a:xfrm rot="16200000">
                <a:off x="752463" y="942770"/>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3" name="椭圆 12"/>
              <p:cNvSpPr/>
              <p:nvPr/>
            </p:nvSpPr>
            <p:spPr>
              <a:xfrm rot="16200000">
                <a:off x="738264" y="728860"/>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4" name="椭圆 13"/>
              <p:cNvSpPr/>
              <p:nvPr/>
            </p:nvSpPr>
            <p:spPr>
              <a:xfrm rot="16200000">
                <a:off x="752463" y="743063"/>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5" name="圆角矩形 14"/>
              <p:cNvSpPr/>
              <p:nvPr/>
            </p:nvSpPr>
            <p:spPr>
              <a:xfrm rot="16200000">
                <a:off x="636543" y="859458"/>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6" name="圆角矩形 15"/>
              <p:cNvSpPr/>
              <p:nvPr/>
            </p:nvSpPr>
            <p:spPr>
              <a:xfrm rot="16200000">
                <a:off x="636543" y="8094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7" name="圆角矩形 16"/>
              <p:cNvSpPr/>
              <p:nvPr/>
            </p:nvSpPr>
            <p:spPr>
              <a:xfrm rot="16200000">
                <a:off x="636543" y="65503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8" name="圆角矩形 17"/>
              <p:cNvSpPr/>
              <p:nvPr/>
            </p:nvSpPr>
            <p:spPr>
              <a:xfrm rot="16200000">
                <a:off x="636543" y="60499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grpSp>
      </p:grpSp>
      <p:grpSp>
        <p:nvGrpSpPr>
          <p:cNvPr id="19" name="组合 18"/>
          <p:cNvGrpSpPr/>
          <p:nvPr userDrawn="1"/>
        </p:nvGrpSpPr>
        <p:grpSpPr>
          <a:xfrm>
            <a:off x="11353800" y="175628"/>
            <a:ext cx="838200" cy="743862"/>
            <a:chOff x="39833" y="101457"/>
            <a:chExt cx="838200" cy="743862"/>
          </a:xfrm>
        </p:grpSpPr>
        <p:grpSp>
          <p:nvGrpSpPr>
            <p:cNvPr id="20" name="组合 19"/>
            <p:cNvGrpSpPr/>
            <p:nvPr userDrawn="1"/>
          </p:nvGrpSpPr>
          <p:grpSpPr>
            <a:xfrm>
              <a:off x="130195" y="101457"/>
              <a:ext cx="647560" cy="567974"/>
              <a:chOff x="257420" y="226345"/>
              <a:chExt cx="540747" cy="474289"/>
            </a:xfrm>
          </p:grpSpPr>
          <p:pic>
            <p:nvPicPr>
              <p:cNvPr id="22" name="图片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420" y="226345"/>
                <a:ext cx="472830" cy="472830"/>
              </a:xfrm>
              <a:prstGeom prst="rect">
                <a:avLst/>
              </a:prstGeom>
            </p:spPr>
          </p:pic>
          <p:pic>
            <p:nvPicPr>
              <p:cNvPr id="23" name="图片 22"/>
              <p:cNvPicPr>
                <a:picLocks noChangeAspect="1"/>
              </p:cNvPicPr>
              <p:nvPr userDrawn="1"/>
            </p:nvPicPr>
            <p:blipFill rotWithShape="1">
              <a:blip r:embed="rId3" cstate="print">
                <a:grayscl/>
                <a:extLst>
                  <a:ext uri="{BEBA8EAE-BF5A-486C-A8C5-ECC9F3942E4B}">
                    <a14:imgProps xmlns:a14="http://schemas.microsoft.com/office/drawing/2010/main">
                      <a14:imgLayer r:embed="rId4">
                        <a14:imgEffect>
                          <a14:colorTemperature colorTemp="2000"/>
                        </a14:imgEffect>
                      </a14:imgLayer>
                    </a14:imgProps>
                  </a:ext>
                </a:extLst>
              </a:blip>
              <a:srcRect b="72279"/>
              <a:stretch>
                <a:fillRect/>
              </a:stretch>
            </p:blipFill>
            <p:spPr>
              <a:xfrm flipH="1">
                <a:off x="265701" y="654915"/>
                <a:ext cx="532466" cy="45719"/>
              </a:xfrm>
              <a:prstGeom prst="rect">
                <a:avLst/>
              </a:prstGeom>
            </p:spPr>
          </p:pic>
        </p:grpSp>
        <p:sp>
          <p:nvSpPr>
            <p:cNvPr id="21" name="文本框 20"/>
            <p:cNvSpPr txBox="1"/>
            <p:nvPr userDrawn="1"/>
          </p:nvSpPr>
          <p:spPr>
            <a:xfrm>
              <a:off x="39833" y="629875"/>
              <a:ext cx="838200" cy="2154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By </a:t>
              </a:r>
              <a:r>
                <a:rPr kumimoji="0" lang="zh-CN" altLang="en-US"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杜小二</a:t>
              </a:r>
              <a:endParaRPr kumimoji="0" lang="zh-CN" altLang="en-US"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endParaRPr>
            </a:p>
          </p:txBody>
        </p:sp>
      </p:grpSp>
      <p:sp>
        <p:nvSpPr>
          <p:cNvPr id="24" name="标题占位符 1"/>
          <p:cNvSpPr>
            <a:spLocks noGrp="1"/>
          </p:cNvSpPr>
          <p:nvPr>
            <p:ph type="title"/>
          </p:nvPr>
        </p:nvSpPr>
        <p:spPr>
          <a:xfrm>
            <a:off x="416312" y="206333"/>
            <a:ext cx="3050788" cy="546975"/>
          </a:xfrm>
          <a:prstGeom prst="rect">
            <a:avLst/>
          </a:prstGeom>
        </p:spPr>
        <p:txBody>
          <a:bodyPr vert="horz" lIns="91440" tIns="45720" rIns="91440" bIns="45720" rtlCol="0" anchor="ctr">
            <a:normAutofit/>
          </a:bodyPr>
          <a:lstStyle>
            <a:lvl1pPr>
              <a:defRPr sz="1800">
                <a:solidFill>
                  <a:schemeClr val="bg1"/>
                </a:solidFill>
                <a:latin typeface="迷你简汉真广标" panose="02010609000101010101" pitchFamily="49" charset="-122"/>
                <a:ea typeface="迷你简汉真广标" panose="02010609000101010101" pitchFamily="49" charset="-122"/>
              </a:defRPr>
            </a:lvl1pPr>
          </a:lstStyle>
          <a:p>
            <a:r>
              <a:rPr lang="zh-CN" altLang="en-US" dirty="0"/>
              <a:t>单击此处编辑母版标题样式</a:t>
            </a:r>
            <a:endParaRPr lang="zh-CN" altLang="en-US" dirty="0"/>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hasCustomPrompt="1"/>
          </p:nvPr>
        </p:nvSpPr>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4C4388EF-52D1-4258-9BE5-BCD010C7D4D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D3EE65E-57D2-4566-898C-4F2076833F8D}"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6" name="Rectangle 13"/>
          <p:cNvSpPr/>
          <p:nvPr userDrawn="1"/>
        </p:nvSpPr>
        <p:spPr>
          <a:xfrm>
            <a:off x="-8907" y="0"/>
            <a:ext cx="12203875" cy="6858000"/>
          </a:xfrm>
          <a:prstGeom prst="rect">
            <a:avLst/>
          </a:prstGeom>
          <a:gradFill flip="none" rotWithShape="1">
            <a:gsLst>
              <a:gs pos="0">
                <a:srgbClr val="77458B"/>
              </a:gs>
              <a:gs pos="100000">
                <a:srgbClr val="4F2D5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F34F57"/>
              </a:solidFill>
              <a:effectLst/>
              <a:uLnTx/>
              <a:uFillTx/>
              <a:latin typeface="Calibri" panose="020F0502020204030204"/>
              <a:ea typeface="+mn-ea"/>
              <a:cs typeface="+mn-cs"/>
            </a:endParaRPr>
          </a:p>
        </p:txBody>
      </p:sp>
      <p:sp>
        <p:nvSpPr>
          <p:cNvPr id="3" name="日期占位符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A6620504-D840-6A40-90BC-6F3747762FA2}" type="datetime1">
              <a:rPr kumimoji="0" lang="en-US" sz="16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fld>
            <a:endParaRPr kumimoji="0" lang="en-US" sz="16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hexa.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480435F3-CE51-FE47-901D-12AFFB0ECEA9}" type="datetime1">
              <a:rPr kumimoji="0" lang="en-US" sz="16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fld>
            <a:endParaRPr kumimoji="0" lang="en-US" sz="16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600" b="0" i="0"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WWW.DESIGNERSPARADISE.COM</a:t>
            </a:r>
            <a:endParaRPr kumimoji="0" lang="en-US" sz="1600" b="0" i="0" u="none" strike="noStrike" kern="1200" cap="none" spc="0" normalizeH="0" baseline="0" noProof="0" dirty="0">
              <a:ln>
                <a:noFill/>
              </a:ln>
              <a:solidFill>
                <a:prstClr val="white">
                  <a:lumMod val="65000"/>
                </a:prstClr>
              </a:solidFill>
              <a:effectLst/>
              <a:uLnTx/>
              <a:uFillTx/>
              <a:latin typeface="Calibri" panose="020F0502020204030204"/>
              <a:ea typeface="+mn-ea"/>
              <a:cs typeface="+mn-cs"/>
            </a:endParaRPr>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480435F3-CE51-FE47-901D-12AFFB0ECEA9}" type="datetime1">
              <a:rPr kumimoji="0" lang="en-US" sz="16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fld>
            <a:endParaRPr kumimoji="0" lang="en-US" sz="16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lvl1pPr>
              <a:defRPr>
                <a:latin typeface="LiHei Pro" panose="020B0500000000000000" pitchFamily="34" charset="-122"/>
                <a:ea typeface="LiHei Pro" panose="020B0500000000000000" pitchFamily="34" charset="-122"/>
              </a:defRPr>
            </a:lvl1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600" b="0" i="0" u="none" strike="noStrike" kern="1200" cap="none" spc="0" normalizeH="0" baseline="0" noProof="0">
                <a:ln>
                  <a:noFill/>
                </a:ln>
                <a:solidFill>
                  <a:prstClr val="white">
                    <a:lumMod val="65000"/>
                  </a:prstClr>
                </a:solidFill>
                <a:effectLst/>
                <a:uLnTx/>
                <a:uFillTx/>
                <a:latin typeface="LiHei Pro" panose="020B0500000000000000" pitchFamily="34" charset="-122"/>
                <a:ea typeface="LiHei Pro" panose="020B0500000000000000" pitchFamily="34" charset="-122"/>
                <a:cs typeface="+mn-cs"/>
              </a:rPr>
              <a:t>xiaoer.yanj.cn</a:t>
            </a:r>
            <a:endParaRPr kumimoji="0" lang="en-US" sz="1600" b="0" i="0" u="none" strike="noStrike" kern="1200" cap="none" spc="0" normalizeH="0" baseline="0" noProof="0" dirty="0">
              <a:ln>
                <a:noFill/>
              </a:ln>
              <a:solidFill>
                <a:prstClr val="white">
                  <a:lumMod val="65000"/>
                </a:prstClr>
              </a:solidFill>
              <a:effectLst/>
              <a:uLnTx/>
              <a:uFillTx/>
              <a:latin typeface="LiHei Pro" panose="020B0500000000000000" pitchFamily="34" charset="-122"/>
              <a:ea typeface="LiHei Pro" panose="020B0500000000000000" pitchFamily="34" charset="-122"/>
              <a:cs typeface="+mn-cs"/>
            </a:endParaRPr>
          </a:p>
        </p:txBody>
      </p:sp>
      <p:sp>
        <p:nvSpPr>
          <p:cNvPr id="6" name="Slide Number Placeholder 5"/>
          <p:cNvSpPr>
            <a:spLocks noGrp="1"/>
          </p:cNvSpPr>
          <p:nvPr>
            <p:ph type="sldNum" sz="quarter" idx="12"/>
          </p:nvPr>
        </p:nvSpPr>
        <p:spPr/>
        <p:txBody>
          <a:bodyPr/>
          <a:lstStyle>
            <a:lvl1pPr>
              <a:defRPr sz="1400">
                <a:solidFill>
                  <a:schemeClr val="tx1">
                    <a:lumMod val="50000"/>
                    <a:lumOff val="50000"/>
                  </a:schemeClr>
                </a:solidFill>
                <a:latin typeface="Impact" panose="020B080603090205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defRPr/>
            </a:pPr>
            <a:fld id="{857B18ED-D931-45F4-8873-1BEDAB4DC03E}" type="slidenum">
              <a:rPr kumimoji="0" lang="en-US" sz="1400" b="0" i="0" u="none" strike="noStrike" kern="1200" cap="none" spc="0" normalizeH="0" baseline="0" noProof="0" smtClean="0">
                <a:ln>
                  <a:noFill/>
                </a:ln>
                <a:solidFill>
                  <a:prstClr val="black">
                    <a:lumMod val="50000"/>
                    <a:lumOff val="50000"/>
                  </a:prstClr>
                </a:solidFill>
                <a:effectLst/>
                <a:uLnTx/>
                <a:uFillTx/>
                <a:latin typeface="Impact" panose="020B0806030902050204" pitchFamily="34" charset="0"/>
              </a:rPr>
            </a:fld>
            <a:endParaRPr kumimoji="0" lang="en-US" sz="1400" b="0" i="0" u="none" strike="noStrike" kern="1200" cap="none" spc="0" normalizeH="0" baseline="0" noProof="0" dirty="0">
              <a:ln>
                <a:noFill/>
              </a:ln>
              <a:solidFill>
                <a:prstClr val="black">
                  <a:lumMod val="50000"/>
                  <a:lumOff val="50000"/>
                </a:prstClr>
              </a:solidFill>
              <a:effectLst/>
              <a:uLnTx/>
              <a:uFillTx/>
              <a:latin typeface="Impact" panose="020B0806030902050204" pitchFamily="34" charset="0"/>
            </a:endParaRPr>
          </a:p>
        </p:txBody>
      </p:sp>
      <p:cxnSp>
        <p:nvCxnSpPr>
          <p:cNvPr id="7" name="直接连接符 6"/>
          <p:cNvCxnSpPr/>
          <p:nvPr userDrawn="1"/>
        </p:nvCxnSpPr>
        <p:spPr>
          <a:xfrm flipV="1">
            <a:off x="3025297" y="479822"/>
            <a:ext cx="8366603" cy="1"/>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8" name="组合 7"/>
          <p:cNvGrpSpPr/>
          <p:nvPr userDrawn="1"/>
        </p:nvGrpSpPr>
        <p:grpSpPr>
          <a:xfrm>
            <a:off x="0" y="195105"/>
            <a:ext cx="3126179" cy="569433"/>
            <a:chOff x="0" y="194743"/>
            <a:chExt cx="3126179" cy="569433"/>
          </a:xfrm>
        </p:grpSpPr>
        <p:sp>
          <p:nvSpPr>
            <p:cNvPr id="9" name="圆角矩形 8"/>
            <p:cNvSpPr/>
            <p:nvPr/>
          </p:nvSpPr>
          <p:spPr>
            <a:xfrm>
              <a:off x="173209" y="194743"/>
              <a:ext cx="2952970" cy="569433"/>
            </a:xfrm>
            <a:prstGeom prst="roundRect">
              <a:avLst>
                <a:gd name="adj" fmla="val 9976"/>
              </a:avLst>
            </a:prstGeom>
            <a:solidFill>
              <a:srgbClr val="01ACBE"/>
            </a:solidFill>
            <a:ln w="1905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grpSp>
          <p:nvGrpSpPr>
            <p:cNvPr id="10" name="组合 9"/>
            <p:cNvGrpSpPr/>
            <p:nvPr/>
          </p:nvGrpSpPr>
          <p:grpSpPr>
            <a:xfrm>
              <a:off x="0" y="290669"/>
              <a:ext cx="424561" cy="355906"/>
              <a:chOff x="469900" y="728859"/>
              <a:chExt cx="424561" cy="355906"/>
            </a:xfrm>
          </p:grpSpPr>
          <p:sp>
            <p:nvSpPr>
              <p:cNvPr id="11" name="椭圆 10"/>
              <p:cNvSpPr/>
              <p:nvPr/>
            </p:nvSpPr>
            <p:spPr>
              <a:xfrm rot="16200000">
                <a:off x="738264" y="928568"/>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2" name="椭圆 11"/>
              <p:cNvSpPr/>
              <p:nvPr/>
            </p:nvSpPr>
            <p:spPr>
              <a:xfrm rot="16200000">
                <a:off x="752463" y="942770"/>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3" name="椭圆 12"/>
              <p:cNvSpPr/>
              <p:nvPr/>
            </p:nvSpPr>
            <p:spPr>
              <a:xfrm rot="16200000">
                <a:off x="738264" y="728860"/>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4" name="椭圆 13"/>
              <p:cNvSpPr/>
              <p:nvPr/>
            </p:nvSpPr>
            <p:spPr>
              <a:xfrm rot="16200000">
                <a:off x="752463" y="743063"/>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5" name="圆角矩形 14"/>
              <p:cNvSpPr/>
              <p:nvPr/>
            </p:nvSpPr>
            <p:spPr>
              <a:xfrm rot="16200000">
                <a:off x="636543" y="859458"/>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6" name="圆角矩形 15"/>
              <p:cNvSpPr/>
              <p:nvPr/>
            </p:nvSpPr>
            <p:spPr>
              <a:xfrm rot="16200000">
                <a:off x="636543" y="8094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7" name="圆角矩形 16"/>
              <p:cNvSpPr/>
              <p:nvPr/>
            </p:nvSpPr>
            <p:spPr>
              <a:xfrm rot="16200000">
                <a:off x="636543" y="65503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8" name="圆角矩形 17"/>
              <p:cNvSpPr/>
              <p:nvPr/>
            </p:nvSpPr>
            <p:spPr>
              <a:xfrm rot="16200000">
                <a:off x="636543" y="60499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grpSp>
      </p:grpSp>
      <p:grpSp>
        <p:nvGrpSpPr>
          <p:cNvPr id="19" name="组合 18"/>
          <p:cNvGrpSpPr/>
          <p:nvPr userDrawn="1"/>
        </p:nvGrpSpPr>
        <p:grpSpPr>
          <a:xfrm>
            <a:off x="11353800" y="175628"/>
            <a:ext cx="838200" cy="743862"/>
            <a:chOff x="39833" y="101457"/>
            <a:chExt cx="838200" cy="743862"/>
          </a:xfrm>
        </p:grpSpPr>
        <p:grpSp>
          <p:nvGrpSpPr>
            <p:cNvPr id="20" name="组合 19"/>
            <p:cNvGrpSpPr/>
            <p:nvPr userDrawn="1"/>
          </p:nvGrpSpPr>
          <p:grpSpPr>
            <a:xfrm>
              <a:off x="130195" y="101457"/>
              <a:ext cx="647560" cy="567974"/>
              <a:chOff x="257420" y="226345"/>
              <a:chExt cx="540747" cy="474289"/>
            </a:xfrm>
          </p:grpSpPr>
          <p:pic>
            <p:nvPicPr>
              <p:cNvPr id="22" name="图片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420" y="226345"/>
                <a:ext cx="472830" cy="472830"/>
              </a:xfrm>
              <a:prstGeom prst="rect">
                <a:avLst/>
              </a:prstGeom>
            </p:spPr>
          </p:pic>
          <p:pic>
            <p:nvPicPr>
              <p:cNvPr id="23" name="图片 22"/>
              <p:cNvPicPr>
                <a:picLocks noChangeAspect="1"/>
              </p:cNvPicPr>
              <p:nvPr userDrawn="1"/>
            </p:nvPicPr>
            <p:blipFill rotWithShape="1">
              <a:blip r:embed="rId3" cstate="print">
                <a:grayscl/>
                <a:extLst>
                  <a:ext uri="{BEBA8EAE-BF5A-486C-A8C5-ECC9F3942E4B}">
                    <a14:imgProps xmlns:a14="http://schemas.microsoft.com/office/drawing/2010/main">
                      <a14:imgLayer r:embed="rId4">
                        <a14:imgEffect>
                          <a14:colorTemperature colorTemp="2000"/>
                        </a14:imgEffect>
                      </a14:imgLayer>
                    </a14:imgProps>
                  </a:ext>
                </a:extLst>
              </a:blip>
              <a:srcRect b="72279"/>
              <a:stretch>
                <a:fillRect/>
              </a:stretch>
            </p:blipFill>
            <p:spPr>
              <a:xfrm flipH="1">
                <a:off x="265701" y="654915"/>
                <a:ext cx="532466" cy="45719"/>
              </a:xfrm>
              <a:prstGeom prst="rect">
                <a:avLst/>
              </a:prstGeom>
            </p:spPr>
          </p:pic>
        </p:grpSp>
        <p:sp>
          <p:nvSpPr>
            <p:cNvPr id="21" name="文本框 20"/>
            <p:cNvSpPr txBox="1"/>
            <p:nvPr userDrawn="1"/>
          </p:nvSpPr>
          <p:spPr>
            <a:xfrm>
              <a:off x="39833" y="629875"/>
              <a:ext cx="838200" cy="2154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By </a:t>
              </a:r>
              <a:r>
                <a:rPr kumimoji="0" lang="zh-CN" altLang="en-US"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杜小二</a:t>
              </a:r>
              <a:endParaRPr kumimoji="0" lang="zh-CN" altLang="en-US"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endParaRPr>
            </a:p>
          </p:txBody>
        </p:sp>
      </p:grpSp>
      <p:sp>
        <p:nvSpPr>
          <p:cNvPr id="24" name="标题占位符 1"/>
          <p:cNvSpPr>
            <a:spLocks noGrp="1"/>
          </p:cNvSpPr>
          <p:nvPr>
            <p:ph type="title"/>
          </p:nvPr>
        </p:nvSpPr>
        <p:spPr>
          <a:xfrm>
            <a:off x="416312" y="206333"/>
            <a:ext cx="3050788" cy="546975"/>
          </a:xfrm>
          <a:prstGeom prst="rect">
            <a:avLst/>
          </a:prstGeom>
        </p:spPr>
        <p:txBody>
          <a:bodyPr vert="horz" lIns="91440" tIns="45720" rIns="91440" bIns="45720" rtlCol="0" anchor="ctr">
            <a:normAutofit/>
          </a:bodyPr>
          <a:lstStyle>
            <a:lvl1pPr>
              <a:defRPr sz="1800">
                <a:solidFill>
                  <a:schemeClr val="bg1"/>
                </a:solidFill>
                <a:latin typeface="迷你简汉真广标" panose="02010609000101010101" pitchFamily="49" charset="-122"/>
                <a:ea typeface="迷你简汉真广标" panose="02010609000101010101" pitchFamily="49" charset="-122"/>
              </a:defRPr>
            </a:lvl1pPr>
          </a:lstStyle>
          <a:p>
            <a:r>
              <a:rPr lang="zh-CN" altLang="en-US" dirty="0"/>
              <a:t>单击此处编辑母版标题样式</a:t>
            </a:r>
            <a:endParaRPr lang="zh-CN" altLang="en-US" dirty="0"/>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hf hd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6" name="Rectangle 13"/>
          <p:cNvSpPr/>
          <p:nvPr userDrawn="1"/>
        </p:nvSpPr>
        <p:spPr>
          <a:xfrm>
            <a:off x="-8907" y="0"/>
            <a:ext cx="12203875" cy="6858000"/>
          </a:xfrm>
          <a:prstGeom prst="rect">
            <a:avLst/>
          </a:prstGeom>
          <a:gradFill flip="none" rotWithShape="1">
            <a:gsLst>
              <a:gs pos="0">
                <a:srgbClr val="77458B"/>
              </a:gs>
              <a:gs pos="100000">
                <a:srgbClr val="4F2D5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F34F57"/>
              </a:solidFill>
              <a:effectLst/>
              <a:uLnTx/>
              <a:uFillTx/>
              <a:latin typeface="Calibri" panose="020F0502020204030204"/>
              <a:ea typeface="+mn-ea"/>
              <a:cs typeface="+mn-cs"/>
            </a:endParaRPr>
          </a:p>
        </p:txBody>
      </p:sp>
      <p:sp>
        <p:nvSpPr>
          <p:cNvPr id="3" name="日期占位符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A6620504-D840-6A40-90BC-6F3747762FA2}" type="datetime1">
              <a:rPr kumimoji="0" lang="en-US" sz="16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fld>
            <a:endParaRPr kumimoji="0" lang="en-US" sz="16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hexa.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480435F3-CE51-FE47-901D-12AFFB0ECEA9}" type="datetime1">
              <a:rPr kumimoji="0" lang="en-US" sz="16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fld>
            <a:endParaRPr kumimoji="0" lang="en-US" sz="16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600" b="0" i="0"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WWW.DESIGNERSPARADISE.COM</a:t>
            </a:r>
            <a:endParaRPr kumimoji="0" lang="en-US" sz="1600" b="0" i="0" u="none" strike="noStrike" kern="1200" cap="none" spc="0" normalizeH="0" baseline="0" noProof="0" dirty="0">
              <a:ln>
                <a:noFill/>
              </a:ln>
              <a:solidFill>
                <a:prstClr val="white">
                  <a:lumMod val="65000"/>
                </a:prstClr>
              </a:solidFill>
              <a:effectLst/>
              <a:uLnTx/>
              <a:uFillTx/>
              <a:latin typeface="Calibri" panose="020F0502020204030204"/>
              <a:ea typeface="+mn-ea"/>
              <a:cs typeface="+mn-cs"/>
            </a:endParaRPr>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480435F3-CE51-FE47-901D-12AFFB0ECEA9}" type="datetime1">
              <a:rPr kumimoji="0" lang="en-US" sz="16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fld>
            <a:endParaRPr kumimoji="0" lang="en-US" sz="16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lvl1pPr>
              <a:defRPr>
                <a:latin typeface="LiHei Pro" panose="020B0500000000000000" pitchFamily="34" charset="-122"/>
                <a:ea typeface="LiHei Pro" panose="020B0500000000000000" pitchFamily="34" charset="-122"/>
              </a:defRPr>
            </a:lvl1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600" b="0" i="0" u="none" strike="noStrike" kern="1200" cap="none" spc="0" normalizeH="0" baseline="0" noProof="0">
                <a:ln>
                  <a:noFill/>
                </a:ln>
                <a:solidFill>
                  <a:prstClr val="white">
                    <a:lumMod val="65000"/>
                  </a:prstClr>
                </a:solidFill>
                <a:effectLst/>
                <a:uLnTx/>
                <a:uFillTx/>
                <a:latin typeface="LiHei Pro" panose="020B0500000000000000" pitchFamily="34" charset="-122"/>
                <a:ea typeface="LiHei Pro" panose="020B0500000000000000" pitchFamily="34" charset="-122"/>
                <a:cs typeface="+mn-cs"/>
              </a:rPr>
              <a:t>xiaoer.yanj.cn</a:t>
            </a:r>
            <a:endParaRPr kumimoji="0" lang="en-US" sz="1600" b="0" i="0" u="none" strike="noStrike" kern="1200" cap="none" spc="0" normalizeH="0" baseline="0" noProof="0" dirty="0">
              <a:ln>
                <a:noFill/>
              </a:ln>
              <a:solidFill>
                <a:prstClr val="white">
                  <a:lumMod val="65000"/>
                </a:prstClr>
              </a:solidFill>
              <a:effectLst/>
              <a:uLnTx/>
              <a:uFillTx/>
              <a:latin typeface="LiHei Pro" panose="020B0500000000000000" pitchFamily="34" charset="-122"/>
              <a:ea typeface="LiHei Pro" panose="020B0500000000000000" pitchFamily="34" charset="-122"/>
              <a:cs typeface="+mn-cs"/>
            </a:endParaRPr>
          </a:p>
        </p:txBody>
      </p:sp>
      <p:sp>
        <p:nvSpPr>
          <p:cNvPr id="6" name="Slide Number Placeholder 5"/>
          <p:cNvSpPr>
            <a:spLocks noGrp="1"/>
          </p:cNvSpPr>
          <p:nvPr>
            <p:ph type="sldNum" sz="quarter" idx="12"/>
          </p:nvPr>
        </p:nvSpPr>
        <p:spPr/>
        <p:txBody>
          <a:bodyPr/>
          <a:lstStyle>
            <a:lvl1pPr>
              <a:defRPr sz="1400">
                <a:solidFill>
                  <a:schemeClr val="tx1">
                    <a:lumMod val="50000"/>
                    <a:lumOff val="50000"/>
                  </a:schemeClr>
                </a:solidFill>
                <a:latin typeface="Impact" panose="020B080603090205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defRPr/>
            </a:pPr>
            <a:fld id="{857B18ED-D931-45F4-8873-1BEDAB4DC03E}" type="slidenum">
              <a:rPr kumimoji="0" lang="en-US" sz="1400" b="0" i="0" u="none" strike="noStrike" kern="1200" cap="none" spc="0" normalizeH="0" baseline="0" noProof="0" smtClean="0">
                <a:ln>
                  <a:noFill/>
                </a:ln>
                <a:solidFill>
                  <a:prstClr val="black">
                    <a:lumMod val="50000"/>
                    <a:lumOff val="50000"/>
                  </a:prstClr>
                </a:solidFill>
                <a:effectLst/>
                <a:uLnTx/>
                <a:uFillTx/>
                <a:latin typeface="Impact" panose="020B0806030902050204" pitchFamily="34" charset="0"/>
              </a:rPr>
            </a:fld>
            <a:endParaRPr kumimoji="0" lang="en-US" sz="1400" b="0" i="0" u="none" strike="noStrike" kern="1200" cap="none" spc="0" normalizeH="0" baseline="0" noProof="0" dirty="0">
              <a:ln>
                <a:noFill/>
              </a:ln>
              <a:solidFill>
                <a:prstClr val="black">
                  <a:lumMod val="50000"/>
                  <a:lumOff val="50000"/>
                </a:prstClr>
              </a:solidFill>
              <a:effectLst/>
              <a:uLnTx/>
              <a:uFillTx/>
              <a:latin typeface="Impact" panose="020B0806030902050204" pitchFamily="34" charset="0"/>
            </a:endParaRPr>
          </a:p>
        </p:txBody>
      </p:sp>
      <p:cxnSp>
        <p:nvCxnSpPr>
          <p:cNvPr id="7" name="直接连接符 6"/>
          <p:cNvCxnSpPr/>
          <p:nvPr userDrawn="1"/>
        </p:nvCxnSpPr>
        <p:spPr>
          <a:xfrm flipV="1">
            <a:off x="3025297" y="479822"/>
            <a:ext cx="8366603" cy="1"/>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8" name="组合 7"/>
          <p:cNvGrpSpPr/>
          <p:nvPr userDrawn="1"/>
        </p:nvGrpSpPr>
        <p:grpSpPr>
          <a:xfrm>
            <a:off x="0" y="195105"/>
            <a:ext cx="3126179" cy="569433"/>
            <a:chOff x="0" y="194743"/>
            <a:chExt cx="3126179" cy="569433"/>
          </a:xfrm>
        </p:grpSpPr>
        <p:sp>
          <p:nvSpPr>
            <p:cNvPr id="9" name="圆角矩形 8"/>
            <p:cNvSpPr/>
            <p:nvPr/>
          </p:nvSpPr>
          <p:spPr>
            <a:xfrm>
              <a:off x="173209" y="194743"/>
              <a:ext cx="2952970" cy="569433"/>
            </a:xfrm>
            <a:prstGeom prst="roundRect">
              <a:avLst>
                <a:gd name="adj" fmla="val 9976"/>
              </a:avLst>
            </a:prstGeom>
            <a:solidFill>
              <a:srgbClr val="01ACBE"/>
            </a:solidFill>
            <a:ln w="1905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grpSp>
          <p:nvGrpSpPr>
            <p:cNvPr id="10" name="组合 9"/>
            <p:cNvGrpSpPr/>
            <p:nvPr/>
          </p:nvGrpSpPr>
          <p:grpSpPr>
            <a:xfrm>
              <a:off x="0" y="290669"/>
              <a:ext cx="424561" cy="355906"/>
              <a:chOff x="469900" y="728859"/>
              <a:chExt cx="424561" cy="355906"/>
            </a:xfrm>
          </p:grpSpPr>
          <p:sp>
            <p:nvSpPr>
              <p:cNvPr id="11" name="椭圆 10"/>
              <p:cNvSpPr/>
              <p:nvPr/>
            </p:nvSpPr>
            <p:spPr>
              <a:xfrm rot="16200000">
                <a:off x="738264" y="928568"/>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2" name="椭圆 11"/>
              <p:cNvSpPr/>
              <p:nvPr/>
            </p:nvSpPr>
            <p:spPr>
              <a:xfrm rot="16200000">
                <a:off x="752463" y="942770"/>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3" name="椭圆 12"/>
              <p:cNvSpPr/>
              <p:nvPr/>
            </p:nvSpPr>
            <p:spPr>
              <a:xfrm rot="16200000">
                <a:off x="738264" y="728860"/>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4" name="椭圆 13"/>
              <p:cNvSpPr/>
              <p:nvPr/>
            </p:nvSpPr>
            <p:spPr>
              <a:xfrm rot="16200000">
                <a:off x="752463" y="743063"/>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5" name="圆角矩形 14"/>
              <p:cNvSpPr/>
              <p:nvPr/>
            </p:nvSpPr>
            <p:spPr>
              <a:xfrm rot="16200000">
                <a:off x="636543" y="859458"/>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6" name="圆角矩形 15"/>
              <p:cNvSpPr/>
              <p:nvPr/>
            </p:nvSpPr>
            <p:spPr>
              <a:xfrm rot="16200000">
                <a:off x="636543" y="8094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7" name="圆角矩形 16"/>
              <p:cNvSpPr/>
              <p:nvPr/>
            </p:nvSpPr>
            <p:spPr>
              <a:xfrm rot="16200000">
                <a:off x="636543" y="65503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8" name="圆角矩形 17"/>
              <p:cNvSpPr/>
              <p:nvPr/>
            </p:nvSpPr>
            <p:spPr>
              <a:xfrm rot="16200000">
                <a:off x="636543" y="60499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grpSp>
      </p:grpSp>
      <p:grpSp>
        <p:nvGrpSpPr>
          <p:cNvPr id="19" name="组合 18"/>
          <p:cNvGrpSpPr/>
          <p:nvPr userDrawn="1"/>
        </p:nvGrpSpPr>
        <p:grpSpPr>
          <a:xfrm>
            <a:off x="11353800" y="175628"/>
            <a:ext cx="838200" cy="743862"/>
            <a:chOff x="39833" y="101457"/>
            <a:chExt cx="838200" cy="743862"/>
          </a:xfrm>
        </p:grpSpPr>
        <p:grpSp>
          <p:nvGrpSpPr>
            <p:cNvPr id="20" name="组合 19"/>
            <p:cNvGrpSpPr/>
            <p:nvPr userDrawn="1"/>
          </p:nvGrpSpPr>
          <p:grpSpPr>
            <a:xfrm>
              <a:off x="130195" y="101457"/>
              <a:ext cx="647560" cy="567974"/>
              <a:chOff x="257420" y="226345"/>
              <a:chExt cx="540747" cy="474289"/>
            </a:xfrm>
          </p:grpSpPr>
          <p:pic>
            <p:nvPicPr>
              <p:cNvPr id="22" name="图片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420" y="226345"/>
                <a:ext cx="472830" cy="472830"/>
              </a:xfrm>
              <a:prstGeom prst="rect">
                <a:avLst/>
              </a:prstGeom>
            </p:spPr>
          </p:pic>
          <p:pic>
            <p:nvPicPr>
              <p:cNvPr id="23" name="图片 22"/>
              <p:cNvPicPr>
                <a:picLocks noChangeAspect="1"/>
              </p:cNvPicPr>
              <p:nvPr userDrawn="1"/>
            </p:nvPicPr>
            <p:blipFill rotWithShape="1">
              <a:blip r:embed="rId3" cstate="print">
                <a:grayscl/>
                <a:extLst>
                  <a:ext uri="{BEBA8EAE-BF5A-486C-A8C5-ECC9F3942E4B}">
                    <a14:imgProps xmlns:a14="http://schemas.microsoft.com/office/drawing/2010/main">
                      <a14:imgLayer r:embed="rId4">
                        <a14:imgEffect>
                          <a14:colorTemperature colorTemp="2000"/>
                        </a14:imgEffect>
                      </a14:imgLayer>
                    </a14:imgProps>
                  </a:ext>
                </a:extLst>
              </a:blip>
              <a:srcRect b="72279"/>
              <a:stretch>
                <a:fillRect/>
              </a:stretch>
            </p:blipFill>
            <p:spPr>
              <a:xfrm flipH="1">
                <a:off x="265701" y="654915"/>
                <a:ext cx="532466" cy="45719"/>
              </a:xfrm>
              <a:prstGeom prst="rect">
                <a:avLst/>
              </a:prstGeom>
            </p:spPr>
          </p:pic>
        </p:grpSp>
        <p:sp>
          <p:nvSpPr>
            <p:cNvPr id="21" name="文本框 20"/>
            <p:cNvSpPr txBox="1"/>
            <p:nvPr userDrawn="1"/>
          </p:nvSpPr>
          <p:spPr>
            <a:xfrm>
              <a:off x="39833" y="629875"/>
              <a:ext cx="838200" cy="2154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By </a:t>
              </a:r>
              <a:r>
                <a:rPr kumimoji="0" lang="zh-CN" altLang="en-US"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杜小二</a:t>
              </a:r>
              <a:endParaRPr kumimoji="0" lang="zh-CN" altLang="en-US"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endParaRPr>
            </a:p>
          </p:txBody>
        </p:sp>
      </p:grpSp>
      <p:sp>
        <p:nvSpPr>
          <p:cNvPr id="24" name="标题占位符 1"/>
          <p:cNvSpPr>
            <a:spLocks noGrp="1"/>
          </p:cNvSpPr>
          <p:nvPr>
            <p:ph type="title"/>
          </p:nvPr>
        </p:nvSpPr>
        <p:spPr>
          <a:xfrm>
            <a:off x="416312" y="206333"/>
            <a:ext cx="3050788" cy="546975"/>
          </a:xfrm>
          <a:prstGeom prst="rect">
            <a:avLst/>
          </a:prstGeom>
        </p:spPr>
        <p:txBody>
          <a:bodyPr vert="horz" lIns="91440" tIns="45720" rIns="91440" bIns="45720" rtlCol="0" anchor="ctr">
            <a:normAutofit/>
          </a:bodyPr>
          <a:lstStyle>
            <a:lvl1pPr>
              <a:defRPr sz="1800">
                <a:solidFill>
                  <a:schemeClr val="bg1"/>
                </a:solidFill>
                <a:latin typeface="迷你简汉真广标" panose="02010609000101010101" pitchFamily="49" charset="-122"/>
                <a:ea typeface="迷你简汉真广标" panose="02010609000101010101" pitchFamily="49" charset="-122"/>
              </a:defRPr>
            </a:lvl1pPr>
          </a:lstStyle>
          <a:p>
            <a:r>
              <a:rPr lang="zh-CN" altLang="en-US" dirty="0"/>
              <a:t>单击此处编辑母版标题样式</a:t>
            </a:r>
            <a:endParaRPr lang="zh-CN" altLang="en-US" dirty="0"/>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hf hdr="0" dt="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6" name="Rectangle 13"/>
          <p:cNvSpPr/>
          <p:nvPr userDrawn="1"/>
        </p:nvSpPr>
        <p:spPr>
          <a:xfrm>
            <a:off x="-8907" y="0"/>
            <a:ext cx="12203875" cy="6858000"/>
          </a:xfrm>
          <a:prstGeom prst="rect">
            <a:avLst/>
          </a:prstGeom>
          <a:gradFill flip="none" rotWithShape="1">
            <a:gsLst>
              <a:gs pos="0">
                <a:srgbClr val="77458B"/>
              </a:gs>
              <a:gs pos="100000">
                <a:srgbClr val="4F2D5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F34F57"/>
              </a:solidFill>
              <a:effectLst/>
              <a:uLnTx/>
              <a:uFillTx/>
              <a:latin typeface="Calibri" panose="020F0502020204030204"/>
              <a:ea typeface="+mn-ea"/>
              <a:cs typeface="+mn-cs"/>
            </a:endParaRPr>
          </a:p>
        </p:txBody>
      </p:sp>
      <p:sp>
        <p:nvSpPr>
          <p:cNvPr id="3" name="日期占位符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A6620504-D840-6A40-90BC-6F3747762FA2}" type="datetime1">
              <a:rPr kumimoji="0" lang="en-US" sz="16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fld>
            <a:endParaRPr kumimoji="0" lang="en-US" sz="16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hexa.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480435F3-CE51-FE47-901D-12AFFB0ECEA9}" type="datetime1">
              <a:rPr kumimoji="0" lang="en-US" sz="16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fld>
            <a:endParaRPr kumimoji="0" lang="en-US" sz="16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600" b="0" i="0"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WWW.DESIGNERSPARADISE.COM</a:t>
            </a:r>
            <a:endParaRPr kumimoji="0" lang="en-US" sz="1600" b="0" i="0" u="none" strike="noStrike" kern="1200" cap="none" spc="0" normalizeH="0" baseline="0" noProof="0" dirty="0">
              <a:ln>
                <a:noFill/>
              </a:ln>
              <a:solidFill>
                <a:prstClr val="white">
                  <a:lumMod val="65000"/>
                </a:prstClr>
              </a:solidFill>
              <a:effectLst/>
              <a:uLnTx/>
              <a:uFillTx/>
              <a:latin typeface="Calibri" panose="020F0502020204030204"/>
              <a:ea typeface="+mn-ea"/>
              <a:cs typeface="+mn-cs"/>
            </a:endParaRPr>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480435F3-CE51-FE47-901D-12AFFB0ECEA9}" type="datetime1">
              <a:rPr kumimoji="0" lang="en-US" sz="16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fld>
            <a:endParaRPr kumimoji="0" lang="en-US" sz="16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lvl1pPr>
              <a:defRPr>
                <a:latin typeface="LiHei Pro" panose="020B0500000000000000" pitchFamily="34" charset="-122"/>
                <a:ea typeface="LiHei Pro" panose="020B0500000000000000" pitchFamily="34" charset="-122"/>
              </a:defRPr>
            </a:lvl1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600" b="0" i="0" u="none" strike="noStrike" kern="1200" cap="none" spc="0" normalizeH="0" baseline="0" noProof="0">
                <a:ln>
                  <a:noFill/>
                </a:ln>
                <a:solidFill>
                  <a:prstClr val="white">
                    <a:lumMod val="65000"/>
                  </a:prstClr>
                </a:solidFill>
                <a:effectLst/>
                <a:uLnTx/>
                <a:uFillTx/>
                <a:latin typeface="LiHei Pro" panose="020B0500000000000000" pitchFamily="34" charset="-122"/>
                <a:ea typeface="LiHei Pro" panose="020B0500000000000000" pitchFamily="34" charset="-122"/>
                <a:cs typeface="+mn-cs"/>
              </a:rPr>
              <a:t>xiaoer.yanj.cn</a:t>
            </a:r>
            <a:endParaRPr kumimoji="0" lang="en-US" sz="1600" b="0" i="0" u="none" strike="noStrike" kern="1200" cap="none" spc="0" normalizeH="0" baseline="0" noProof="0" dirty="0">
              <a:ln>
                <a:noFill/>
              </a:ln>
              <a:solidFill>
                <a:prstClr val="white">
                  <a:lumMod val="65000"/>
                </a:prstClr>
              </a:solidFill>
              <a:effectLst/>
              <a:uLnTx/>
              <a:uFillTx/>
              <a:latin typeface="LiHei Pro" panose="020B0500000000000000" pitchFamily="34" charset="-122"/>
              <a:ea typeface="LiHei Pro" panose="020B0500000000000000" pitchFamily="34" charset="-122"/>
              <a:cs typeface="+mn-cs"/>
            </a:endParaRPr>
          </a:p>
        </p:txBody>
      </p:sp>
      <p:sp>
        <p:nvSpPr>
          <p:cNvPr id="6" name="Slide Number Placeholder 5"/>
          <p:cNvSpPr>
            <a:spLocks noGrp="1"/>
          </p:cNvSpPr>
          <p:nvPr>
            <p:ph type="sldNum" sz="quarter" idx="12"/>
          </p:nvPr>
        </p:nvSpPr>
        <p:spPr/>
        <p:txBody>
          <a:bodyPr/>
          <a:lstStyle>
            <a:lvl1pPr>
              <a:defRPr sz="1400">
                <a:solidFill>
                  <a:schemeClr val="tx1">
                    <a:lumMod val="50000"/>
                    <a:lumOff val="50000"/>
                  </a:schemeClr>
                </a:solidFill>
                <a:latin typeface="Impact" panose="020B080603090205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defRPr/>
            </a:pPr>
            <a:fld id="{857B18ED-D931-45F4-8873-1BEDAB4DC03E}" type="slidenum">
              <a:rPr kumimoji="0" lang="en-US" sz="1400" b="0" i="0" u="none" strike="noStrike" kern="1200" cap="none" spc="0" normalizeH="0" baseline="0" noProof="0" smtClean="0">
                <a:ln>
                  <a:noFill/>
                </a:ln>
                <a:solidFill>
                  <a:prstClr val="black">
                    <a:lumMod val="50000"/>
                    <a:lumOff val="50000"/>
                  </a:prstClr>
                </a:solidFill>
                <a:effectLst/>
                <a:uLnTx/>
                <a:uFillTx/>
                <a:latin typeface="Impact" panose="020B0806030902050204" pitchFamily="34" charset="0"/>
              </a:rPr>
            </a:fld>
            <a:endParaRPr kumimoji="0" lang="en-US" sz="1400" b="0" i="0" u="none" strike="noStrike" kern="1200" cap="none" spc="0" normalizeH="0" baseline="0" noProof="0" dirty="0">
              <a:ln>
                <a:noFill/>
              </a:ln>
              <a:solidFill>
                <a:prstClr val="black">
                  <a:lumMod val="50000"/>
                  <a:lumOff val="50000"/>
                </a:prstClr>
              </a:solidFill>
              <a:effectLst/>
              <a:uLnTx/>
              <a:uFillTx/>
              <a:latin typeface="Impact" panose="020B0806030902050204" pitchFamily="34" charset="0"/>
            </a:endParaRPr>
          </a:p>
        </p:txBody>
      </p:sp>
      <p:cxnSp>
        <p:nvCxnSpPr>
          <p:cNvPr id="7" name="直接连接符 6"/>
          <p:cNvCxnSpPr/>
          <p:nvPr userDrawn="1"/>
        </p:nvCxnSpPr>
        <p:spPr>
          <a:xfrm flipV="1">
            <a:off x="3025297" y="479822"/>
            <a:ext cx="8366603" cy="1"/>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8" name="组合 7"/>
          <p:cNvGrpSpPr/>
          <p:nvPr userDrawn="1"/>
        </p:nvGrpSpPr>
        <p:grpSpPr>
          <a:xfrm>
            <a:off x="0" y="195105"/>
            <a:ext cx="3126179" cy="569433"/>
            <a:chOff x="0" y="194743"/>
            <a:chExt cx="3126179" cy="569433"/>
          </a:xfrm>
        </p:grpSpPr>
        <p:sp>
          <p:nvSpPr>
            <p:cNvPr id="9" name="圆角矩形 8"/>
            <p:cNvSpPr/>
            <p:nvPr/>
          </p:nvSpPr>
          <p:spPr>
            <a:xfrm>
              <a:off x="173209" y="194743"/>
              <a:ext cx="2952970" cy="569433"/>
            </a:xfrm>
            <a:prstGeom prst="roundRect">
              <a:avLst>
                <a:gd name="adj" fmla="val 9976"/>
              </a:avLst>
            </a:prstGeom>
            <a:solidFill>
              <a:srgbClr val="01ACBE"/>
            </a:solidFill>
            <a:ln w="1905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grpSp>
          <p:nvGrpSpPr>
            <p:cNvPr id="10" name="组合 9"/>
            <p:cNvGrpSpPr/>
            <p:nvPr/>
          </p:nvGrpSpPr>
          <p:grpSpPr>
            <a:xfrm>
              <a:off x="0" y="290669"/>
              <a:ext cx="424561" cy="355906"/>
              <a:chOff x="469900" y="728859"/>
              <a:chExt cx="424561" cy="355906"/>
            </a:xfrm>
          </p:grpSpPr>
          <p:sp>
            <p:nvSpPr>
              <p:cNvPr id="11" name="椭圆 10"/>
              <p:cNvSpPr/>
              <p:nvPr/>
            </p:nvSpPr>
            <p:spPr>
              <a:xfrm rot="16200000">
                <a:off x="738264" y="928568"/>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2" name="椭圆 11"/>
              <p:cNvSpPr/>
              <p:nvPr/>
            </p:nvSpPr>
            <p:spPr>
              <a:xfrm rot="16200000">
                <a:off x="752463" y="942770"/>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3" name="椭圆 12"/>
              <p:cNvSpPr/>
              <p:nvPr/>
            </p:nvSpPr>
            <p:spPr>
              <a:xfrm rot="16200000">
                <a:off x="738264" y="728860"/>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4" name="椭圆 13"/>
              <p:cNvSpPr/>
              <p:nvPr/>
            </p:nvSpPr>
            <p:spPr>
              <a:xfrm rot="16200000">
                <a:off x="752463" y="743063"/>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5" name="圆角矩形 14"/>
              <p:cNvSpPr/>
              <p:nvPr/>
            </p:nvSpPr>
            <p:spPr>
              <a:xfrm rot="16200000">
                <a:off x="636543" y="859458"/>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6" name="圆角矩形 15"/>
              <p:cNvSpPr/>
              <p:nvPr/>
            </p:nvSpPr>
            <p:spPr>
              <a:xfrm rot="16200000">
                <a:off x="636543" y="8094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7" name="圆角矩形 16"/>
              <p:cNvSpPr/>
              <p:nvPr/>
            </p:nvSpPr>
            <p:spPr>
              <a:xfrm rot="16200000">
                <a:off x="636543" y="65503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8" name="圆角矩形 17"/>
              <p:cNvSpPr/>
              <p:nvPr/>
            </p:nvSpPr>
            <p:spPr>
              <a:xfrm rot="16200000">
                <a:off x="636543" y="60499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grpSp>
      </p:grpSp>
      <p:grpSp>
        <p:nvGrpSpPr>
          <p:cNvPr id="19" name="组合 18"/>
          <p:cNvGrpSpPr/>
          <p:nvPr userDrawn="1"/>
        </p:nvGrpSpPr>
        <p:grpSpPr>
          <a:xfrm>
            <a:off x="11353800" y="175628"/>
            <a:ext cx="838200" cy="743862"/>
            <a:chOff x="39833" y="101457"/>
            <a:chExt cx="838200" cy="743862"/>
          </a:xfrm>
        </p:grpSpPr>
        <p:grpSp>
          <p:nvGrpSpPr>
            <p:cNvPr id="20" name="组合 19"/>
            <p:cNvGrpSpPr/>
            <p:nvPr userDrawn="1"/>
          </p:nvGrpSpPr>
          <p:grpSpPr>
            <a:xfrm>
              <a:off x="130195" y="101457"/>
              <a:ext cx="647560" cy="567974"/>
              <a:chOff x="257420" y="226345"/>
              <a:chExt cx="540747" cy="474289"/>
            </a:xfrm>
          </p:grpSpPr>
          <p:pic>
            <p:nvPicPr>
              <p:cNvPr id="22" name="图片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420" y="226345"/>
                <a:ext cx="472830" cy="472830"/>
              </a:xfrm>
              <a:prstGeom prst="rect">
                <a:avLst/>
              </a:prstGeom>
            </p:spPr>
          </p:pic>
          <p:pic>
            <p:nvPicPr>
              <p:cNvPr id="23" name="图片 22"/>
              <p:cNvPicPr>
                <a:picLocks noChangeAspect="1"/>
              </p:cNvPicPr>
              <p:nvPr userDrawn="1"/>
            </p:nvPicPr>
            <p:blipFill rotWithShape="1">
              <a:blip r:embed="rId3" cstate="print">
                <a:grayscl/>
                <a:extLst>
                  <a:ext uri="{BEBA8EAE-BF5A-486C-A8C5-ECC9F3942E4B}">
                    <a14:imgProps xmlns:a14="http://schemas.microsoft.com/office/drawing/2010/main">
                      <a14:imgLayer r:embed="rId4">
                        <a14:imgEffect>
                          <a14:colorTemperature colorTemp="2000"/>
                        </a14:imgEffect>
                      </a14:imgLayer>
                    </a14:imgProps>
                  </a:ext>
                </a:extLst>
              </a:blip>
              <a:srcRect b="72279"/>
              <a:stretch>
                <a:fillRect/>
              </a:stretch>
            </p:blipFill>
            <p:spPr>
              <a:xfrm flipH="1">
                <a:off x="265701" y="654915"/>
                <a:ext cx="532466" cy="45719"/>
              </a:xfrm>
              <a:prstGeom prst="rect">
                <a:avLst/>
              </a:prstGeom>
            </p:spPr>
          </p:pic>
        </p:grpSp>
        <p:sp>
          <p:nvSpPr>
            <p:cNvPr id="21" name="文本框 20"/>
            <p:cNvSpPr txBox="1"/>
            <p:nvPr userDrawn="1"/>
          </p:nvSpPr>
          <p:spPr>
            <a:xfrm>
              <a:off x="39833" y="629875"/>
              <a:ext cx="838200" cy="2154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By </a:t>
              </a:r>
              <a:r>
                <a:rPr kumimoji="0" lang="zh-CN" altLang="en-US"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杜小二</a:t>
              </a:r>
              <a:endParaRPr kumimoji="0" lang="zh-CN" altLang="en-US"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endParaRPr>
            </a:p>
          </p:txBody>
        </p:sp>
      </p:grpSp>
      <p:sp>
        <p:nvSpPr>
          <p:cNvPr id="24" name="标题占位符 1"/>
          <p:cNvSpPr>
            <a:spLocks noGrp="1"/>
          </p:cNvSpPr>
          <p:nvPr>
            <p:ph type="title"/>
          </p:nvPr>
        </p:nvSpPr>
        <p:spPr>
          <a:xfrm>
            <a:off x="416312" y="206333"/>
            <a:ext cx="3050788" cy="546975"/>
          </a:xfrm>
          <a:prstGeom prst="rect">
            <a:avLst/>
          </a:prstGeom>
        </p:spPr>
        <p:txBody>
          <a:bodyPr vert="horz" lIns="91440" tIns="45720" rIns="91440" bIns="45720" rtlCol="0" anchor="ctr">
            <a:normAutofit/>
          </a:bodyPr>
          <a:lstStyle>
            <a:lvl1pPr>
              <a:defRPr sz="1800">
                <a:solidFill>
                  <a:schemeClr val="bg1"/>
                </a:solidFill>
                <a:latin typeface="迷你简汉真广标" panose="02010609000101010101" pitchFamily="49" charset="-122"/>
                <a:ea typeface="迷你简汉真广标" panose="02010609000101010101" pitchFamily="49" charset="-122"/>
              </a:defRPr>
            </a:lvl1pPr>
          </a:lstStyle>
          <a:p>
            <a:r>
              <a:rPr lang="zh-CN" altLang="en-US" dirty="0"/>
              <a:t>单击此处编辑母版标题样式</a:t>
            </a:r>
            <a:endParaRPr lang="zh-CN" altLang="en-US" dirty="0"/>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hf hdr="0" dt="0"/>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6" name="Rectangle 13"/>
          <p:cNvSpPr/>
          <p:nvPr userDrawn="1"/>
        </p:nvSpPr>
        <p:spPr>
          <a:xfrm>
            <a:off x="-8907" y="0"/>
            <a:ext cx="12203875" cy="6858000"/>
          </a:xfrm>
          <a:prstGeom prst="rect">
            <a:avLst/>
          </a:prstGeom>
          <a:gradFill flip="none" rotWithShape="1">
            <a:gsLst>
              <a:gs pos="0">
                <a:srgbClr val="77458B"/>
              </a:gs>
              <a:gs pos="100000">
                <a:srgbClr val="4F2D5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F34F57"/>
              </a:solidFill>
              <a:effectLst/>
              <a:uLnTx/>
              <a:uFillTx/>
              <a:latin typeface="Calibri" panose="020F0502020204030204"/>
              <a:ea typeface="+mn-ea"/>
              <a:cs typeface="+mn-cs"/>
            </a:endParaRPr>
          </a:p>
        </p:txBody>
      </p:sp>
      <p:sp>
        <p:nvSpPr>
          <p:cNvPr id="3" name="日期占位符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A6620504-D840-6A40-90BC-6F3747762FA2}" type="datetime1">
              <a:rPr kumimoji="0" lang="en-US" sz="16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fld>
            <a:endParaRPr kumimoji="0" lang="en-US" sz="16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endParaRPr lang="zh-CN" altLang="en-US"/>
          </a:p>
        </p:txBody>
      </p:sp>
      <p:sp>
        <p:nvSpPr>
          <p:cNvPr id="4" name="日期占位符 3"/>
          <p:cNvSpPr>
            <a:spLocks noGrp="1"/>
          </p:cNvSpPr>
          <p:nvPr>
            <p:ph type="dt" sz="half" idx="10"/>
          </p:nvPr>
        </p:nvSpPr>
        <p:spPr/>
        <p:txBody>
          <a:bodyPr/>
          <a:lstStyle/>
          <a:p>
            <a:fld id="{4C4388EF-52D1-4258-9BE5-BCD010C7D4D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D3EE65E-57D2-4566-898C-4F2076833F8D}"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hexa.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480435F3-CE51-FE47-901D-12AFFB0ECEA9}" type="datetime1">
              <a:rPr kumimoji="0" lang="en-US" sz="16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fld>
            <a:endParaRPr kumimoji="0" lang="en-US" sz="16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600" b="0" i="0"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WWW.DESIGNERSPARADISE.COM</a:t>
            </a:r>
            <a:endParaRPr kumimoji="0" lang="en-US" sz="1600" b="0" i="0" u="none" strike="noStrike" kern="1200" cap="none" spc="0" normalizeH="0" baseline="0" noProof="0" dirty="0">
              <a:ln>
                <a:noFill/>
              </a:ln>
              <a:solidFill>
                <a:prstClr val="white">
                  <a:lumMod val="65000"/>
                </a:prstClr>
              </a:solidFill>
              <a:effectLst/>
              <a:uLnTx/>
              <a:uFillTx/>
              <a:latin typeface="Calibri" panose="020F0502020204030204"/>
              <a:ea typeface="+mn-ea"/>
              <a:cs typeface="+mn-cs"/>
            </a:endParaRPr>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480435F3-CE51-FE47-901D-12AFFB0ECEA9}" type="datetime1">
              <a:rPr kumimoji="0" lang="en-US" sz="16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fld>
            <a:endParaRPr kumimoji="0" lang="en-US" sz="16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lvl1pPr>
              <a:defRPr>
                <a:latin typeface="LiHei Pro" panose="020B0500000000000000" pitchFamily="34" charset="-122"/>
                <a:ea typeface="LiHei Pro" panose="020B0500000000000000" pitchFamily="34" charset="-122"/>
              </a:defRPr>
            </a:lvl1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600" b="0" i="0" u="none" strike="noStrike" kern="1200" cap="none" spc="0" normalizeH="0" baseline="0" noProof="0">
                <a:ln>
                  <a:noFill/>
                </a:ln>
                <a:solidFill>
                  <a:prstClr val="white">
                    <a:lumMod val="65000"/>
                  </a:prstClr>
                </a:solidFill>
                <a:effectLst/>
                <a:uLnTx/>
                <a:uFillTx/>
                <a:latin typeface="LiHei Pro" panose="020B0500000000000000" pitchFamily="34" charset="-122"/>
                <a:ea typeface="LiHei Pro" panose="020B0500000000000000" pitchFamily="34" charset="-122"/>
                <a:cs typeface="+mn-cs"/>
              </a:rPr>
              <a:t>xiaoer.yanj.cn</a:t>
            </a:r>
            <a:endParaRPr kumimoji="0" lang="en-US" sz="1600" b="0" i="0" u="none" strike="noStrike" kern="1200" cap="none" spc="0" normalizeH="0" baseline="0" noProof="0" dirty="0">
              <a:ln>
                <a:noFill/>
              </a:ln>
              <a:solidFill>
                <a:prstClr val="white">
                  <a:lumMod val="65000"/>
                </a:prstClr>
              </a:solidFill>
              <a:effectLst/>
              <a:uLnTx/>
              <a:uFillTx/>
              <a:latin typeface="LiHei Pro" panose="020B0500000000000000" pitchFamily="34" charset="-122"/>
              <a:ea typeface="LiHei Pro" panose="020B0500000000000000" pitchFamily="34" charset="-122"/>
              <a:cs typeface="+mn-cs"/>
            </a:endParaRPr>
          </a:p>
        </p:txBody>
      </p:sp>
      <p:sp>
        <p:nvSpPr>
          <p:cNvPr id="6" name="Slide Number Placeholder 5"/>
          <p:cNvSpPr>
            <a:spLocks noGrp="1"/>
          </p:cNvSpPr>
          <p:nvPr>
            <p:ph type="sldNum" sz="quarter" idx="12"/>
          </p:nvPr>
        </p:nvSpPr>
        <p:spPr/>
        <p:txBody>
          <a:bodyPr/>
          <a:lstStyle>
            <a:lvl1pPr>
              <a:defRPr sz="1400">
                <a:solidFill>
                  <a:schemeClr val="tx1">
                    <a:lumMod val="50000"/>
                    <a:lumOff val="50000"/>
                  </a:schemeClr>
                </a:solidFill>
                <a:latin typeface="Impact" panose="020B080603090205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defRPr/>
            </a:pPr>
            <a:fld id="{857B18ED-D931-45F4-8873-1BEDAB4DC03E}" type="slidenum">
              <a:rPr kumimoji="0" lang="en-US" sz="1400" b="0" i="0" u="none" strike="noStrike" kern="1200" cap="none" spc="0" normalizeH="0" baseline="0" noProof="0" smtClean="0">
                <a:ln>
                  <a:noFill/>
                </a:ln>
                <a:solidFill>
                  <a:prstClr val="black">
                    <a:lumMod val="50000"/>
                    <a:lumOff val="50000"/>
                  </a:prstClr>
                </a:solidFill>
                <a:effectLst/>
                <a:uLnTx/>
                <a:uFillTx/>
                <a:latin typeface="Impact" panose="020B0806030902050204" pitchFamily="34" charset="0"/>
              </a:rPr>
            </a:fld>
            <a:endParaRPr kumimoji="0" lang="en-US" sz="1400" b="0" i="0" u="none" strike="noStrike" kern="1200" cap="none" spc="0" normalizeH="0" baseline="0" noProof="0" dirty="0">
              <a:ln>
                <a:noFill/>
              </a:ln>
              <a:solidFill>
                <a:prstClr val="black">
                  <a:lumMod val="50000"/>
                  <a:lumOff val="50000"/>
                </a:prstClr>
              </a:solidFill>
              <a:effectLst/>
              <a:uLnTx/>
              <a:uFillTx/>
              <a:latin typeface="Impact" panose="020B0806030902050204" pitchFamily="34" charset="0"/>
            </a:endParaRPr>
          </a:p>
        </p:txBody>
      </p:sp>
      <p:cxnSp>
        <p:nvCxnSpPr>
          <p:cNvPr id="7" name="直接连接符 6"/>
          <p:cNvCxnSpPr/>
          <p:nvPr userDrawn="1"/>
        </p:nvCxnSpPr>
        <p:spPr>
          <a:xfrm flipV="1">
            <a:off x="3025297" y="479822"/>
            <a:ext cx="8366603" cy="1"/>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8" name="组合 7"/>
          <p:cNvGrpSpPr/>
          <p:nvPr userDrawn="1"/>
        </p:nvGrpSpPr>
        <p:grpSpPr>
          <a:xfrm>
            <a:off x="0" y="195105"/>
            <a:ext cx="3126179" cy="569433"/>
            <a:chOff x="0" y="194743"/>
            <a:chExt cx="3126179" cy="569433"/>
          </a:xfrm>
        </p:grpSpPr>
        <p:sp>
          <p:nvSpPr>
            <p:cNvPr id="9" name="圆角矩形 8"/>
            <p:cNvSpPr/>
            <p:nvPr/>
          </p:nvSpPr>
          <p:spPr>
            <a:xfrm>
              <a:off x="173209" y="194743"/>
              <a:ext cx="2952970" cy="569433"/>
            </a:xfrm>
            <a:prstGeom prst="roundRect">
              <a:avLst>
                <a:gd name="adj" fmla="val 9976"/>
              </a:avLst>
            </a:prstGeom>
            <a:solidFill>
              <a:srgbClr val="01ACBE"/>
            </a:solidFill>
            <a:ln w="1905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grpSp>
          <p:nvGrpSpPr>
            <p:cNvPr id="10" name="组合 9"/>
            <p:cNvGrpSpPr/>
            <p:nvPr/>
          </p:nvGrpSpPr>
          <p:grpSpPr>
            <a:xfrm>
              <a:off x="0" y="290669"/>
              <a:ext cx="424561" cy="355906"/>
              <a:chOff x="469900" y="728859"/>
              <a:chExt cx="424561" cy="355906"/>
            </a:xfrm>
          </p:grpSpPr>
          <p:sp>
            <p:nvSpPr>
              <p:cNvPr id="11" name="椭圆 10"/>
              <p:cNvSpPr/>
              <p:nvPr/>
            </p:nvSpPr>
            <p:spPr>
              <a:xfrm rot="16200000">
                <a:off x="738264" y="928568"/>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2" name="椭圆 11"/>
              <p:cNvSpPr/>
              <p:nvPr/>
            </p:nvSpPr>
            <p:spPr>
              <a:xfrm rot="16200000">
                <a:off x="752463" y="942770"/>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3" name="椭圆 12"/>
              <p:cNvSpPr/>
              <p:nvPr/>
            </p:nvSpPr>
            <p:spPr>
              <a:xfrm rot="16200000">
                <a:off x="738264" y="728860"/>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4" name="椭圆 13"/>
              <p:cNvSpPr/>
              <p:nvPr/>
            </p:nvSpPr>
            <p:spPr>
              <a:xfrm rot="16200000">
                <a:off x="752463" y="743063"/>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5" name="圆角矩形 14"/>
              <p:cNvSpPr/>
              <p:nvPr/>
            </p:nvSpPr>
            <p:spPr>
              <a:xfrm rot="16200000">
                <a:off x="636543" y="859458"/>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6" name="圆角矩形 15"/>
              <p:cNvSpPr/>
              <p:nvPr/>
            </p:nvSpPr>
            <p:spPr>
              <a:xfrm rot="16200000">
                <a:off x="636543" y="8094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7" name="圆角矩形 16"/>
              <p:cNvSpPr/>
              <p:nvPr/>
            </p:nvSpPr>
            <p:spPr>
              <a:xfrm rot="16200000">
                <a:off x="636543" y="65503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8" name="圆角矩形 17"/>
              <p:cNvSpPr/>
              <p:nvPr/>
            </p:nvSpPr>
            <p:spPr>
              <a:xfrm rot="16200000">
                <a:off x="636543" y="60499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grpSp>
      </p:grpSp>
      <p:grpSp>
        <p:nvGrpSpPr>
          <p:cNvPr id="19" name="组合 18"/>
          <p:cNvGrpSpPr/>
          <p:nvPr userDrawn="1"/>
        </p:nvGrpSpPr>
        <p:grpSpPr>
          <a:xfrm>
            <a:off x="11353800" y="175628"/>
            <a:ext cx="838200" cy="743862"/>
            <a:chOff x="39833" y="101457"/>
            <a:chExt cx="838200" cy="743862"/>
          </a:xfrm>
        </p:grpSpPr>
        <p:grpSp>
          <p:nvGrpSpPr>
            <p:cNvPr id="20" name="组合 19"/>
            <p:cNvGrpSpPr/>
            <p:nvPr userDrawn="1"/>
          </p:nvGrpSpPr>
          <p:grpSpPr>
            <a:xfrm>
              <a:off x="130195" y="101457"/>
              <a:ext cx="647560" cy="567974"/>
              <a:chOff x="257420" y="226345"/>
              <a:chExt cx="540747" cy="474289"/>
            </a:xfrm>
          </p:grpSpPr>
          <p:pic>
            <p:nvPicPr>
              <p:cNvPr id="22" name="图片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420" y="226345"/>
                <a:ext cx="472830" cy="472830"/>
              </a:xfrm>
              <a:prstGeom prst="rect">
                <a:avLst/>
              </a:prstGeom>
            </p:spPr>
          </p:pic>
          <p:pic>
            <p:nvPicPr>
              <p:cNvPr id="23" name="图片 22"/>
              <p:cNvPicPr>
                <a:picLocks noChangeAspect="1"/>
              </p:cNvPicPr>
              <p:nvPr userDrawn="1"/>
            </p:nvPicPr>
            <p:blipFill rotWithShape="1">
              <a:blip r:embed="rId3" cstate="print">
                <a:grayscl/>
                <a:extLst>
                  <a:ext uri="{BEBA8EAE-BF5A-486C-A8C5-ECC9F3942E4B}">
                    <a14:imgProps xmlns:a14="http://schemas.microsoft.com/office/drawing/2010/main">
                      <a14:imgLayer r:embed="rId4">
                        <a14:imgEffect>
                          <a14:colorTemperature colorTemp="2000"/>
                        </a14:imgEffect>
                      </a14:imgLayer>
                    </a14:imgProps>
                  </a:ext>
                </a:extLst>
              </a:blip>
              <a:srcRect b="72279"/>
              <a:stretch>
                <a:fillRect/>
              </a:stretch>
            </p:blipFill>
            <p:spPr>
              <a:xfrm flipH="1">
                <a:off x="265701" y="654915"/>
                <a:ext cx="532466" cy="45719"/>
              </a:xfrm>
              <a:prstGeom prst="rect">
                <a:avLst/>
              </a:prstGeom>
            </p:spPr>
          </p:pic>
        </p:grpSp>
        <p:sp>
          <p:nvSpPr>
            <p:cNvPr id="21" name="文本框 20"/>
            <p:cNvSpPr txBox="1"/>
            <p:nvPr userDrawn="1"/>
          </p:nvSpPr>
          <p:spPr>
            <a:xfrm>
              <a:off x="39833" y="629875"/>
              <a:ext cx="838200" cy="2154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By </a:t>
              </a:r>
              <a:r>
                <a:rPr kumimoji="0" lang="zh-CN" altLang="en-US"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杜小二</a:t>
              </a:r>
              <a:endParaRPr kumimoji="0" lang="zh-CN" altLang="en-US"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endParaRPr>
            </a:p>
          </p:txBody>
        </p:sp>
      </p:grpSp>
      <p:sp>
        <p:nvSpPr>
          <p:cNvPr id="24" name="标题占位符 1"/>
          <p:cNvSpPr>
            <a:spLocks noGrp="1"/>
          </p:cNvSpPr>
          <p:nvPr>
            <p:ph type="title"/>
          </p:nvPr>
        </p:nvSpPr>
        <p:spPr>
          <a:xfrm>
            <a:off x="416312" y="206333"/>
            <a:ext cx="3050788" cy="546975"/>
          </a:xfrm>
          <a:prstGeom prst="rect">
            <a:avLst/>
          </a:prstGeom>
        </p:spPr>
        <p:txBody>
          <a:bodyPr vert="horz" lIns="91440" tIns="45720" rIns="91440" bIns="45720" rtlCol="0" anchor="ctr">
            <a:normAutofit/>
          </a:bodyPr>
          <a:lstStyle>
            <a:lvl1pPr>
              <a:defRPr sz="1800">
                <a:solidFill>
                  <a:schemeClr val="bg1"/>
                </a:solidFill>
                <a:latin typeface="迷你简汉真广标" panose="02010609000101010101" pitchFamily="49" charset="-122"/>
                <a:ea typeface="迷你简汉真广标" panose="02010609000101010101" pitchFamily="49" charset="-122"/>
              </a:defRPr>
            </a:lvl1pPr>
          </a:lstStyle>
          <a:p>
            <a:r>
              <a:rPr lang="zh-CN" altLang="en-US" dirty="0"/>
              <a:t>单击此处编辑母版标题样式</a:t>
            </a:r>
            <a:endParaRPr lang="zh-CN" altLang="en-US" dirty="0"/>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hf hdr="0" dt="0"/>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6" name="Rectangle 13"/>
          <p:cNvSpPr/>
          <p:nvPr userDrawn="1"/>
        </p:nvSpPr>
        <p:spPr>
          <a:xfrm>
            <a:off x="-8907" y="0"/>
            <a:ext cx="12203875" cy="6858000"/>
          </a:xfrm>
          <a:prstGeom prst="rect">
            <a:avLst/>
          </a:prstGeom>
          <a:gradFill flip="none" rotWithShape="1">
            <a:gsLst>
              <a:gs pos="0">
                <a:srgbClr val="77458B"/>
              </a:gs>
              <a:gs pos="100000">
                <a:srgbClr val="4F2D5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F34F57"/>
              </a:solidFill>
              <a:effectLst/>
              <a:uLnTx/>
              <a:uFillTx/>
              <a:latin typeface="Calibri" panose="020F0502020204030204"/>
              <a:ea typeface="+mn-ea"/>
              <a:cs typeface="+mn-cs"/>
            </a:endParaRPr>
          </a:p>
        </p:txBody>
      </p:sp>
      <p:sp>
        <p:nvSpPr>
          <p:cNvPr id="3" name="日期占位符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A6620504-D840-6A40-90BC-6F3747762FA2}" type="datetime1">
              <a:rPr kumimoji="0" lang="en-US" sz="16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fld>
            <a:endParaRPr kumimoji="0" lang="en-US" sz="16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hexa.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480435F3-CE51-FE47-901D-12AFFB0ECEA9}" type="datetime1">
              <a:rPr kumimoji="0" lang="en-US" sz="16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fld>
            <a:endParaRPr kumimoji="0" lang="en-US" sz="16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600" b="0" i="0"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WWW.DESIGNERSPARADISE.COM</a:t>
            </a:r>
            <a:endParaRPr kumimoji="0" lang="en-US" sz="1600" b="0" i="0" u="none" strike="noStrike" kern="1200" cap="none" spc="0" normalizeH="0" baseline="0" noProof="0" dirty="0">
              <a:ln>
                <a:noFill/>
              </a:ln>
              <a:solidFill>
                <a:prstClr val="white">
                  <a:lumMod val="65000"/>
                </a:prstClr>
              </a:solidFill>
              <a:effectLst/>
              <a:uLnTx/>
              <a:uFillTx/>
              <a:latin typeface="Calibri" panose="020F0502020204030204"/>
              <a:ea typeface="+mn-ea"/>
              <a:cs typeface="+mn-cs"/>
            </a:endParaRPr>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480435F3-CE51-FE47-901D-12AFFB0ECEA9}" type="datetime1">
              <a:rPr kumimoji="0" lang="en-US" sz="16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fld>
            <a:endParaRPr kumimoji="0" lang="en-US" sz="16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lvl1pPr>
              <a:defRPr>
                <a:latin typeface="LiHei Pro" panose="020B0500000000000000" pitchFamily="34" charset="-122"/>
                <a:ea typeface="LiHei Pro" panose="020B0500000000000000" pitchFamily="34" charset="-122"/>
              </a:defRPr>
            </a:lvl1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600" b="0" i="0" u="none" strike="noStrike" kern="1200" cap="none" spc="0" normalizeH="0" baseline="0" noProof="0">
                <a:ln>
                  <a:noFill/>
                </a:ln>
                <a:solidFill>
                  <a:prstClr val="white">
                    <a:lumMod val="65000"/>
                  </a:prstClr>
                </a:solidFill>
                <a:effectLst/>
                <a:uLnTx/>
                <a:uFillTx/>
                <a:latin typeface="LiHei Pro" panose="020B0500000000000000" pitchFamily="34" charset="-122"/>
                <a:ea typeface="LiHei Pro" panose="020B0500000000000000" pitchFamily="34" charset="-122"/>
                <a:cs typeface="+mn-cs"/>
              </a:rPr>
              <a:t>xiaoer.yanj.cn</a:t>
            </a:r>
            <a:endParaRPr kumimoji="0" lang="en-US" sz="1600" b="0" i="0" u="none" strike="noStrike" kern="1200" cap="none" spc="0" normalizeH="0" baseline="0" noProof="0" dirty="0">
              <a:ln>
                <a:noFill/>
              </a:ln>
              <a:solidFill>
                <a:prstClr val="white">
                  <a:lumMod val="65000"/>
                </a:prstClr>
              </a:solidFill>
              <a:effectLst/>
              <a:uLnTx/>
              <a:uFillTx/>
              <a:latin typeface="LiHei Pro" panose="020B0500000000000000" pitchFamily="34" charset="-122"/>
              <a:ea typeface="LiHei Pro" panose="020B0500000000000000" pitchFamily="34" charset="-122"/>
              <a:cs typeface="+mn-cs"/>
            </a:endParaRPr>
          </a:p>
        </p:txBody>
      </p:sp>
      <p:sp>
        <p:nvSpPr>
          <p:cNvPr id="6" name="Slide Number Placeholder 5"/>
          <p:cNvSpPr>
            <a:spLocks noGrp="1"/>
          </p:cNvSpPr>
          <p:nvPr>
            <p:ph type="sldNum" sz="quarter" idx="12"/>
          </p:nvPr>
        </p:nvSpPr>
        <p:spPr/>
        <p:txBody>
          <a:bodyPr/>
          <a:lstStyle>
            <a:lvl1pPr>
              <a:defRPr sz="1400">
                <a:solidFill>
                  <a:schemeClr val="tx1">
                    <a:lumMod val="50000"/>
                    <a:lumOff val="50000"/>
                  </a:schemeClr>
                </a:solidFill>
                <a:latin typeface="Impact" panose="020B080603090205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defRPr/>
            </a:pPr>
            <a:fld id="{857B18ED-D931-45F4-8873-1BEDAB4DC03E}" type="slidenum">
              <a:rPr kumimoji="0" lang="en-US" sz="1400" b="0" i="0" u="none" strike="noStrike" kern="1200" cap="none" spc="0" normalizeH="0" baseline="0" noProof="0" smtClean="0">
                <a:ln>
                  <a:noFill/>
                </a:ln>
                <a:solidFill>
                  <a:prstClr val="black">
                    <a:lumMod val="50000"/>
                    <a:lumOff val="50000"/>
                  </a:prstClr>
                </a:solidFill>
                <a:effectLst/>
                <a:uLnTx/>
                <a:uFillTx/>
                <a:latin typeface="Impact" panose="020B0806030902050204" pitchFamily="34" charset="0"/>
              </a:rPr>
            </a:fld>
            <a:endParaRPr kumimoji="0" lang="en-US" sz="1400" b="0" i="0" u="none" strike="noStrike" kern="1200" cap="none" spc="0" normalizeH="0" baseline="0" noProof="0" dirty="0">
              <a:ln>
                <a:noFill/>
              </a:ln>
              <a:solidFill>
                <a:prstClr val="black">
                  <a:lumMod val="50000"/>
                  <a:lumOff val="50000"/>
                </a:prstClr>
              </a:solidFill>
              <a:effectLst/>
              <a:uLnTx/>
              <a:uFillTx/>
              <a:latin typeface="Impact" panose="020B0806030902050204" pitchFamily="34" charset="0"/>
            </a:endParaRPr>
          </a:p>
        </p:txBody>
      </p:sp>
      <p:cxnSp>
        <p:nvCxnSpPr>
          <p:cNvPr id="7" name="直接连接符 6"/>
          <p:cNvCxnSpPr/>
          <p:nvPr userDrawn="1"/>
        </p:nvCxnSpPr>
        <p:spPr>
          <a:xfrm flipV="1">
            <a:off x="3025297" y="479822"/>
            <a:ext cx="8366603" cy="1"/>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8" name="组合 7"/>
          <p:cNvGrpSpPr/>
          <p:nvPr userDrawn="1"/>
        </p:nvGrpSpPr>
        <p:grpSpPr>
          <a:xfrm>
            <a:off x="0" y="195105"/>
            <a:ext cx="3126179" cy="569433"/>
            <a:chOff x="0" y="194743"/>
            <a:chExt cx="3126179" cy="569433"/>
          </a:xfrm>
        </p:grpSpPr>
        <p:sp>
          <p:nvSpPr>
            <p:cNvPr id="9" name="圆角矩形 8"/>
            <p:cNvSpPr/>
            <p:nvPr/>
          </p:nvSpPr>
          <p:spPr>
            <a:xfrm>
              <a:off x="173209" y="194743"/>
              <a:ext cx="2952970" cy="569433"/>
            </a:xfrm>
            <a:prstGeom prst="roundRect">
              <a:avLst>
                <a:gd name="adj" fmla="val 9976"/>
              </a:avLst>
            </a:prstGeom>
            <a:solidFill>
              <a:srgbClr val="01ACBE"/>
            </a:solidFill>
            <a:ln w="1905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grpSp>
          <p:nvGrpSpPr>
            <p:cNvPr id="10" name="组合 9"/>
            <p:cNvGrpSpPr/>
            <p:nvPr/>
          </p:nvGrpSpPr>
          <p:grpSpPr>
            <a:xfrm>
              <a:off x="0" y="290669"/>
              <a:ext cx="424561" cy="355906"/>
              <a:chOff x="469900" y="728859"/>
              <a:chExt cx="424561" cy="355906"/>
            </a:xfrm>
          </p:grpSpPr>
          <p:sp>
            <p:nvSpPr>
              <p:cNvPr id="11" name="椭圆 10"/>
              <p:cNvSpPr/>
              <p:nvPr/>
            </p:nvSpPr>
            <p:spPr>
              <a:xfrm rot="16200000">
                <a:off x="738264" y="928568"/>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2" name="椭圆 11"/>
              <p:cNvSpPr/>
              <p:nvPr/>
            </p:nvSpPr>
            <p:spPr>
              <a:xfrm rot="16200000">
                <a:off x="752463" y="942770"/>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3" name="椭圆 12"/>
              <p:cNvSpPr/>
              <p:nvPr/>
            </p:nvSpPr>
            <p:spPr>
              <a:xfrm rot="16200000">
                <a:off x="738264" y="728860"/>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4" name="椭圆 13"/>
              <p:cNvSpPr/>
              <p:nvPr/>
            </p:nvSpPr>
            <p:spPr>
              <a:xfrm rot="16200000">
                <a:off x="752463" y="743063"/>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5" name="圆角矩形 14"/>
              <p:cNvSpPr/>
              <p:nvPr/>
            </p:nvSpPr>
            <p:spPr>
              <a:xfrm rot="16200000">
                <a:off x="636543" y="859458"/>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6" name="圆角矩形 15"/>
              <p:cNvSpPr/>
              <p:nvPr/>
            </p:nvSpPr>
            <p:spPr>
              <a:xfrm rot="16200000">
                <a:off x="636543" y="8094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7" name="圆角矩形 16"/>
              <p:cNvSpPr/>
              <p:nvPr/>
            </p:nvSpPr>
            <p:spPr>
              <a:xfrm rot="16200000">
                <a:off x="636543" y="65503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8" name="圆角矩形 17"/>
              <p:cNvSpPr/>
              <p:nvPr/>
            </p:nvSpPr>
            <p:spPr>
              <a:xfrm rot="16200000">
                <a:off x="636543" y="60499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grpSp>
      </p:grpSp>
      <p:grpSp>
        <p:nvGrpSpPr>
          <p:cNvPr id="19" name="组合 18"/>
          <p:cNvGrpSpPr/>
          <p:nvPr userDrawn="1"/>
        </p:nvGrpSpPr>
        <p:grpSpPr>
          <a:xfrm>
            <a:off x="11353800" y="175628"/>
            <a:ext cx="838200" cy="743862"/>
            <a:chOff x="39833" y="101457"/>
            <a:chExt cx="838200" cy="743862"/>
          </a:xfrm>
        </p:grpSpPr>
        <p:grpSp>
          <p:nvGrpSpPr>
            <p:cNvPr id="20" name="组合 19"/>
            <p:cNvGrpSpPr/>
            <p:nvPr userDrawn="1"/>
          </p:nvGrpSpPr>
          <p:grpSpPr>
            <a:xfrm>
              <a:off x="130195" y="101457"/>
              <a:ext cx="647560" cy="567974"/>
              <a:chOff x="257420" y="226345"/>
              <a:chExt cx="540747" cy="474289"/>
            </a:xfrm>
          </p:grpSpPr>
          <p:pic>
            <p:nvPicPr>
              <p:cNvPr id="22" name="图片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420" y="226345"/>
                <a:ext cx="472830" cy="472830"/>
              </a:xfrm>
              <a:prstGeom prst="rect">
                <a:avLst/>
              </a:prstGeom>
            </p:spPr>
          </p:pic>
          <p:pic>
            <p:nvPicPr>
              <p:cNvPr id="23" name="图片 22"/>
              <p:cNvPicPr>
                <a:picLocks noChangeAspect="1"/>
              </p:cNvPicPr>
              <p:nvPr userDrawn="1"/>
            </p:nvPicPr>
            <p:blipFill rotWithShape="1">
              <a:blip r:embed="rId3" cstate="print">
                <a:grayscl/>
                <a:extLst>
                  <a:ext uri="{BEBA8EAE-BF5A-486C-A8C5-ECC9F3942E4B}">
                    <a14:imgProps xmlns:a14="http://schemas.microsoft.com/office/drawing/2010/main">
                      <a14:imgLayer r:embed="rId4">
                        <a14:imgEffect>
                          <a14:colorTemperature colorTemp="2000"/>
                        </a14:imgEffect>
                      </a14:imgLayer>
                    </a14:imgProps>
                  </a:ext>
                </a:extLst>
              </a:blip>
              <a:srcRect b="72279"/>
              <a:stretch>
                <a:fillRect/>
              </a:stretch>
            </p:blipFill>
            <p:spPr>
              <a:xfrm flipH="1">
                <a:off x="265701" y="654915"/>
                <a:ext cx="532466" cy="45719"/>
              </a:xfrm>
              <a:prstGeom prst="rect">
                <a:avLst/>
              </a:prstGeom>
            </p:spPr>
          </p:pic>
        </p:grpSp>
        <p:sp>
          <p:nvSpPr>
            <p:cNvPr id="21" name="文本框 20"/>
            <p:cNvSpPr txBox="1"/>
            <p:nvPr userDrawn="1"/>
          </p:nvSpPr>
          <p:spPr>
            <a:xfrm>
              <a:off x="39833" y="629875"/>
              <a:ext cx="838200" cy="2154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By </a:t>
              </a:r>
              <a:r>
                <a:rPr kumimoji="0" lang="zh-CN" altLang="en-US"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杜小二</a:t>
              </a:r>
              <a:endParaRPr kumimoji="0" lang="zh-CN" altLang="en-US"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endParaRPr>
            </a:p>
          </p:txBody>
        </p:sp>
      </p:grpSp>
      <p:sp>
        <p:nvSpPr>
          <p:cNvPr id="24" name="标题占位符 1"/>
          <p:cNvSpPr>
            <a:spLocks noGrp="1"/>
          </p:cNvSpPr>
          <p:nvPr>
            <p:ph type="title"/>
          </p:nvPr>
        </p:nvSpPr>
        <p:spPr>
          <a:xfrm>
            <a:off x="416312" y="206333"/>
            <a:ext cx="3050788" cy="546975"/>
          </a:xfrm>
          <a:prstGeom prst="rect">
            <a:avLst/>
          </a:prstGeom>
        </p:spPr>
        <p:txBody>
          <a:bodyPr vert="horz" lIns="91440" tIns="45720" rIns="91440" bIns="45720" rtlCol="0" anchor="ctr">
            <a:normAutofit/>
          </a:bodyPr>
          <a:lstStyle>
            <a:lvl1pPr>
              <a:defRPr sz="1800">
                <a:solidFill>
                  <a:schemeClr val="bg1"/>
                </a:solidFill>
                <a:latin typeface="迷你简汉真广标" panose="02010609000101010101" pitchFamily="49" charset="-122"/>
                <a:ea typeface="迷你简汉真广标" panose="02010609000101010101" pitchFamily="49" charset="-122"/>
              </a:defRPr>
            </a:lvl1pPr>
          </a:lstStyle>
          <a:p>
            <a:r>
              <a:rPr lang="zh-CN" altLang="en-US" dirty="0"/>
              <a:t>单击此处编辑母版标题样式</a:t>
            </a:r>
            <a:endParaRPr lang="zh-CN" altLang="en-US" dirty="0"/>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hf hdr="0" dt="0"/>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6" name="Rectangle 13"/>
          <p:cNvSpPr/>
          <p:nvPr userDrawn="1"/>
        </p:nvSpPr>
        <p:spPr>
          <a:xfrm>
            <a:off x="-8907" y="0"/>
            <a:ext cx="12203875" cy="6858000"/>
          </a:xfrm>
          <a:prstGeom prst="rect">
            <a:avLst/>
          </a:prstGeom>
          <a:gradFill flip="none" rotWithShape="1">
            <a:gsLst>
              <a:gs pos="0">
                <a:srgbClr val="77458B"/>
              </a:gs>
              <a:gs pos="100000">
                <a:srgbClr val="4F2D5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F34F57"/>
              </a:solidFill>
              <a:effectLst/>
              <a:uLnTx/>
              <a:uFillTx/>
              <a:latin typeface="Calibri" panose="020F0502020204030204"/>
              <a:ea typeface="+mn-ea"/>
              <a:cs typeface="+mn-cs"/>
            </a:endParaRPr>
          </a:p>
        </p:txBody>
      </p:sp>
      <p:sp>
        <p:nvSpPr>
          <p:cNvPr id="3" name="日期占位符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A6620504-D840-6A40-90BC-6F3747762FA2}" type="datetime1">
              <a:rPr kumimoji="0" lang="en-US" sz="16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fld>
            <a:endParaRPr kumimoji="0" lang="en-US" sz="16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600" indent="0" algn="ctr">
              <a:buNone/>
              <a:defRPr>
                <a:solidFill>
                  <a:schemeClr val="tx1">
                    <a:tint val="75000"/>
                  </a:schemeClr>
                </a:solidFill>
              </a:defRPr>
            </a:lvl2pPr>
            <a:lvl3pPr marL="1219200" indent="0" algn="ctr">
              <a:buNone/>
              <a:defRPr>
                <a:solidFill>
                  <a:schemeClr val="tx1">
                    <a:tint val="75000"/>
                  </a:schemeClr>
                </a:solidFill>
              </a:defRPr>
            </a:lvl3pPr>
            <a:lvl4pPr marL="1828800" indent="0" algn="ctr">
              <a:buNone/>
              <a:defRPr>
                <a:solidFill>
                  <a:schemeClr val="tx1">
                    <a:tint val="75000"/>
                  </a:schemeClr>
                </a:solidFill>
              </a:defRPr>
            </a:lvl4pPr>
            <a:lvl5pPr marL="2438400" indent="0" algn="ctr">
              <a:buNone/>
              <a:defRPr>
                <a:solidFill>
                  <a:schemeClr val="tx1">
                    <a:tint val="75000"/>
                  </a:schemeClr>
                </a:solidFill>
              </a:defRPr>
            </a:lvl5pPr>
            <a:lvl6pPr marL="3048000" indent="0" algn="ctr">
              <a:buNone/>
              <a:defRPr>
                <a:solidFill>
                  <a:schemeClr val="tx1">
                    <a:tint val="75000"/>
                  </a:schemeClr>
                </a:solidFill>
              </a:defRPr>
            </a:lvl6pPr>
            <a:lvl7pPr marL="3657600" indent="0" algn="ctr">
              <a:buNone/>
              <a:defRPr>
                <a:solidFill>
                  <a:schemeClr val="tx1">
                    <a:tint val="75000"/>
                  </a:schemeClr>
                </a:solidFill>
              </a:defRPr>
            </a:lvl7pPr>
            <a:lvl8pPr marL="4267200" indent="0" algn="ctr">
              <a:buNone/>
              <a:defRPr>
                <a:solidFill>
                  <a:schemeClr val="tx1">
                    <a:tint val="75000"/>
                  </a:schemeClr>
                </a:solidFill>
              </a:defRPr>
            </a:lvl8pPr>
            <a:lvl9pPr marL="4876800" indent="0" algn="ctr">
              <a:buNone/>
              <a:defRPr>
                <a:solidFill>
                  <a:schemeClr val="tx1">
                    <a:tint val="75000"/>
                  </a:schemeClr>
                </a:solidFill>
              </a:defRPr>
            </a:lvl9pPr>
          </a:lstStyle>
          <a:p>
            <a:r>
              <a:rPr lang="en-US"/>
              <a:t>Click to edit Master subtitle style</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406E9206-D2D6-4057-92D4-39C87A03E66D}" type="datetime1">
              <a:rPr kumimoji="0" lang="en-US" altLang="zh-CN" sz="16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fld>
            <a:endParaRPr kumimoji="0" lang="en-US" sz="16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6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601EE9E8-4134-49B0-9AA7-3089E6521627}" type="slidenum">
              <a:rPr kumimoji="0" lang="en-US" sz="16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fld>
            <a:endParaRPr kumimoji="0" lang="en-US" sz="16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C052E9E1-D97D-4C90-BB96-FA1ED58B786F}" type="datetime1">
              <a:rPr kumimoji="0" lang="en-US" altLang="zh-CN" sz="16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fld>
            <a:endParaRPr kumimoji="0" lang="en-US" sz="16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6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601EE9E8-4134-49B0-9AA7-3089E6521627}" type="slidenum">
              <a:rPr kumimoji="0" lang="en-US" sz="16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fld>
            <a:endParaRPr kumimoji="0" lang="en-US" sz="16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5" b="1" cap="all"/>
            </a:lvl1pPr>
          </a:lstStyle>
          <a:p>
            <a:r>
              <a:rPr lang="en-US"/>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5">
                <a:solidFill>
                  <a:schemeClr val="tx1">
                    <a:tint val="75000"/>
                  </a:schemeClr>
                </a:solidFill>
              </a:defRPr>
            </a:lvl1pPr>
            <a:lvl2pPr marL="609600" indent="0">
              <a:buNone/>
              <a:defRPr sz="2400">
                <a:solidFill>
                  <a:schemeClr val="tx1">
                    <a:tint val="75000"/>
                  </a:schemeClr>
                </a:solidFill>
              </a:defRPr>
            </a:lvl2pPr>
            <a:lvl3pPr marL="1219200" indent="0">
              <a:buNone/>
              <a:defRPr sz="2135">
                <a:solidFill>
                  <a:schemeClr val="tx1">
                    <a:tint val="75000"/>
                  </a:schemeClr>
                </a:solidFill>
              </a:defRPr>
            </a:lvl3pPr>
            <a:lvl4pPr marL="1828800" indent="0">
              <a:buNone/>
              <a:defRPr sz="1865">
                <a:solidFill>
                  <a:schemeClr val="tx1">
                    <a:tint val="75000"/>
                  </a:schemeClr>
                </a:solidFill>
              </a:defRPr>
            </a:lvl4pPr>
            <a:lvl5pPr marL="2438400" indent="0">
              <a:buNone/>
              <a:defRPr sz="1865">
                <a:solidFill>
                  <a:schemeClr val="tx1">
                    <a:tint val="75000"/>
                  </a:schemeClr>
                </a:solidFill>
              </a:defRPr>
            </a:lvl5pPr>
            <a:lvl6pPr marL="3048000" indent="0">
              <a:buNone/>
              <a:defRPr sz="1865">
                <a:solidFill>
                  <a:schemeClr val="tx1">
                    <a:tint val="75000"/>
                  </a:schemeClr>
                </a:solidFill>
              </a:defRPr>
            </a:lvl6pPr>
            <a:lvl7pPr marL="3657600" indent="0">
              <a:buNone/>
              <a:defRPr sz="1865">
                <a:solidFill>
                  <a:schemeClr val="tx1">
                    <a:tint val="75000"/>
                  </a:schemeClr>
                </a:solidFill>
              </a:defRPr>
            </a:lvl7pPr>
            <a:lvl8pPr marL="4267200" indent="0">
              <a:buNone/>
              <a:defRPr sz="1865">
                <a:solidFill>
                  <a:schemeClr val="tx1">
                    <a:tint val="75000"/>
                  </a:schemeClr>
                </a:solidFill>
              </a:defRPr>
            </a:lvl8pPr>
            <a:lvl9pPr marL="4876800" indent="0">
              <a:buNone/>
              <a:defRPr sz="1865">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814779EE-1E16-4CC5-A459-C716090F6017}" type="datetime1">
              <a:rPr kumimoji="0" lang="en-US" altLang="zh-CN" sz="16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fld>
            <a:endParaRPr kumimoji="0" lang="en-US" sz="16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6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601EE9E8-4134-49B0-9AA7-3089E6521627}" type="slidenum">
              <a:rPr kumimoji="0" lang="en-US" sz="16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fld>
            <a:endParaRPr kumimoji="0" lang="en-US" sz="16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A3311C9F-D64E-4824-A709-CF61DE4E0BDD}" type="datetime1">
              <a:rPr kumimoji="0" lang="en-US" altLang="zh-CN" sz="16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fld>
            <a:endParaRPr kumimoji="0" lang="en-US" sz="16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6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601EE9E8-4134-49B0-9AA7-3089E6521627}" type="slidenum">
              <a:rPr kumimoji="0" lang="en-US" sz="16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fld>
            <a:endParaRPr kumimoji="0" lang="en-US" sz="16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4C4388EF-52D1-4258-9BE5-BCD010C7D4DE}"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D3EE65E-57D2-4566-898C-4F2076833F8D}"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a:r>
              <a:rPr lang="en-US"/>
              <a:t>Click to edit Master text styles</a:t>
            </a:r>
            <a:endParaRPr lang="en-US"/>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Text Placeholder 4"/>
          <p:cNvSpPr>
            <a:spLocks noGrp="1"/>
          </p:cNvSpPr>
          <p:nvPr>
            <p:ph type="body" sz="quarter" idx="3"/>
          </p:nvPr>
        </p:nvSpPr>
        <p:spPr>
          <a:xfrm>
            <a:off x="6193372" y="1535113"/>
            <a:ext cx="5389033" cy="639763"/>
          </a:xfr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a:r>
              <a:rPr lang="en-US"/>
              <a:t>Click to edit Master text styles</a:t>
            </a:r>
            <a:endParaRPr lang="en-US"/>
          </a:p>
        </p:txBody>
      </p:sp>
      <p:sp>
        <p:nvSpPr>
          <p:cNvPr id="6" name="Content Placeholder 5"/>
          <p:cNvSpPr>
            <a:spLocks noGrp="1"/>
          </p:cNvSpPr>
          <p:nvPr>
            <p:ph sz="quarter" idx="4"/>
          </p:nvPr>
        </p:nvSpPr>
        <p:spPr>
          <a:xfrm>
            <a:off x="6193372" y="2174875"/>
            <a:ext cx="5389033" cy="3951288"/>
          </a:xfr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0A4318BD-B3C6-4D4B-B871-C29490A2E55A}" type="datetime1">
              <a:rPr kumimoji="0" lang="en-US" altLang="zh-CN" sz="16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fld>
            <a:endParaRPr kumimoji="0" lang="en-US" sz="16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6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601EE9E8-4134-49B0-9AA7-3089E6521627}" type="slidenum">
              <a:rPr kumimoji="0" lang="en-US" sz="16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fld>
            <a:endParaRPr kumimoji="0" lang="en-US" sz="16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E14CAFC4-799C-4CDE-B92B-8C262F06CF3E}" type="datetime1">
              <a:rPr kumimoji="0" lang="en-US" altLang="zh-CN" sz="16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fld>
            <a:endParaRPr kumimoji="0" lang="en-US" sz="16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6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601EE9E8-4134-49B0-9AA7-3089E6521627}" type="slidenum">
              <a:rPr kumimoji="0" lang="en-US" sz="16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fld>
            <a:endParaRPr kumimoji="0" lang="en-US" sz="16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圆角矩形 4"/>
          <p:cNvSpPr/>
          <p:nvPr userDrawn="1"/>
        </p:nvSpPr>
        <p:spPr>
          <a:xfrm>
            <a:off x="1139633" y="1031258"/>
            <a:ext cx="9912734" cy="42890"/>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Calibri" panose="020F0502020204030204"/>
              <a:ea typeface="宋体" panose="02010600030101010101" pitchFamily="2" charset="-122"/>
              <a:cs typeface="+mn-cs"/>
            </a:endParaRPr>
          </a:p>
        </p:txBody>
      </p:sp>
      <p:sp>
        <p:nvSpPr>
          <p:cNvPr id="6" name="圆角矩形 5"/>
          <p:cNvSpPr/>
          <p:nvPr userDrawn="1"/>
        </p:nvSpPr>
        <p:spPr>
          <a:xfrm>
            <a:off x="5900056" y="6451898"/>
            <a:ext cx="391889" cy="22010"/>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Calibri" panose="020F0502020204030204"/>
              <a:ea typeface="宋体" panose="02010600030101010101" pitchFamily="2" charset="-122"/>
              <a:cs typeface="+mn-cs"/>
            </a:endParaRPr>
          </a:p>
        </p:txBody>
      </p:sp>
      <p:sp>
        <p:nvSpPr>
          <p:cNvPr id="7" name="日期占位符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3E729073-8FFE-4F18-B513-07581FC6638E}" type="datetime1">
              <a:rPr kumimoji="0" lang="en-US" altLang="zh-CN" sz="16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fld>
            <a:endParaRPr kumimoji="0" lang="en-US" sz="16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灯片编号占位符 8"/>
          <p:cNvSpPr>
            <a:spLocks noGrp="1"/>
          </p:cNvSpPr>
          <p:nvPr>
            <p:ph type="sldNum" sz="quarter" idx="12"/>
          </p:nvPr>
        </p:nvSpPr>
        <p:spPr>
          <a:xfrm>
            <a:off x="4673600" y="6396226"/>
            <a:ext cx="2844800" cy="365125"/>
          </a:xfrm>
        </p:spPr>
        <p:txBody>
          <a:bodyPr/>
          <a:lstStyle>
            <a:lvl1pPr algn="ctr">
              <a:defRPr>
                <a:latin typeface="ITC Avant Garde Std Bk" panose="020B050202020202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defRPr/>
            </a:pPr>
            <a:fld id="{601EE9E8-4134-49B0-9AA7-3089E6521627}" type="slidenum">
              <a:rPr kumimoji="0" lang="en-US" sz="1600" b="0" i="0" u="none" strike="noStrike" kern="1200" cap="none" spc="0" normalizeH="0" baseline="0" noProof="0" smtClean="0">
                <a:ln>
                  <a:noFill/>
                </a:ln>
                <a:solidFill>
                  <a:prstClr val="black">
                    <a:tint val="75000"/>
                  </a:prstClr>
                </a:solidFill>
                <a:effectLst/>
                <a:uLnTx/>
                <a:uFillTx/>
                <a:latin typeface="ITC Avant Garde Std Bk" panose="020B0502020202020204" pitchFamily="34" charset="0"/>
                <a:ea typeface="+mn-ea"/>
                <a:cs typeface="+mn-cs"/>
              </a:rPr>
            </a:fld>
            <a:endParaRPr kumimoji="0" lang="en-US" sz="1600" b="0" i="0" u="none" strike="noStrike" kern="1200" cap="none" spc="0" normalizeH="0" baseline="0" noProof="0">
              <a:ln>
                <a:noFill/>
              </a:ln>
              <a:solidFill>
                <a:prstClr val="black">
                  <a:tint val="75000"/>
                </a:prstClr>
              </a:solidFill>
              <a:effectLst/>
              <a:uLnTx/>
              <a:uFillTx/>
              <a:latin typeface="ITC Avant Garde Std Bk" panose="020B0502020202020204" pitchFamily="34" charset="0"/>
              <a:ea typeface="+mn-ea"/>
              <a:cs typeface="+mn-cs"/>
            </a:endParaRPr>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49"/>
            <a:ext cx="4011084" cy="1162051"/>
          </a:xfrm>
        </p:spPr>
        <p:txBody>
          <a:bodyPr anchor="b"/>
          <a:lstStyle>
            <a:lvl1pPr algn="l">
              <a:defRPr sz="2665" b="1"/>
            </a:lvl1pPr>
          </a:lstStyle>
          <a:p>
            <a:r>
              <a:rPr lang="en-US"/>
              <a:t>Click to edit Master title style</a:t>
            </a:r>
            <a:endParaRPr lang="en-US"/>
          </a:p>
        </p:txBody>
      </p:sp>
      <p:sp>
        <p:nvSpPr>
          <p:cNvPr id="3" name="Content Placeholder 2"/>
          <p:cNvSpPr>
            <a:spLocks noGrp="1"/>
          </p:cNvSpPr>
          <p:nvPr>
            <p:ph idx="1"/>
          </p:nvPr>
        </p:nvSpPr>
        <p:spPr>
          <a:xfrm>
            <a:off x="4766733" y="273053"/>
            <a:ext cx="6815667" cy="5853113"/>
          </a:xfrm>
        </p:spPr>
        <p:txBody>
          <a:bodyPr/>
          <a:lstStyle>
            <a:lvl1pPr>
              <a:defRPr sz="4265"/>
            </a:lvl1pPr>
            <a:lvl2pPr>
              <a:defRPr sz="3735"/>
            </a:lvl2pPr>
            <a:lvl3pPr>
              <a:defRPr sz="3200"/>
            </a:lvl3pPr>
            <a:lvl4pPr>
              <a:defRPr sz="2665"/>
            </a:lvl4pPr>
            <a:lvl5pPr>
              <a:defRPr sz="2665"/>
            </a:lvl5pPr>
            <a:lvl6pPr>
              <a:defRPr sz="2665"/>
            </a:lvl6pPr>
            <a:lvl7pPr>
              <a:defRPr sz="2665"/>
            </a:lvl7pPr>
            <a:lvl8pPr>
              <a:defRPr sz="2665"/>
            </a:lvl8pPr>
            <a:lvl9pPr>
              <a:defRPr sz="2665"/>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43C7FCF6-76BD-4495-B08F-4C059D2BA31F}" type="datetime1">
              <a:rPr kumimoji="0" lang="en-US" altLang="zh-CN" sz="16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fld>
            <a:endParaRPr kumimoji="0" lang="en-US" sz="16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6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601EE9E8-4134-49B0-9AA7-3089E6521627}" type="slidenum">
              <a:rPr kumimoji="0" lang="en-US" sz="16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fld>
            <a:endParaRPr kumimoji="0" lang="en-US" sz="16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1"/>
            <a:ext cx="7315200" cy="566739"/>
          </a:xfrm>
        </p:spPr>
        <p:txBody>
          <a:bodyPr anchor="b"/>
          <a:lstStyle>
            <a:lvl1pPr algn="l">
              <a:defRPr sz="2665" b="1"/>
            </a:lvl1pPr>
          </a:lstStyle>
          <a:p>
            <a:r>
              <a:rPr lang="en-US"/>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4265"/>
            </a:lvl1pPr>
            <a:lvl2pPr marL="609600" indent="0">
              <a:buNone/>
              <a:defRPr sz="3735"/>
            </a:lvl2pPr>
            <a:lvl3pPr marL="1219200" indent="0">
              <a:buNone/>
              <a:defRPr sz="3200"/>
            </a:lvl3pPr>
            <a:lvl4pPr marL="1828800" indent="0">
              <a:buNone/>
              <a:defRPr sz="2665"/>
            </a:lvl4pPr>
            <a:lvl5pPr marL="2438400" indent="0">
              <a:buNone/>
              <a:defRPr sz="2665"/>
            </a:lvl5pPr>
            <a:lvl6pPr marL="3048000" indent="0">
              <a:buNone/>
              <a:defRPr sz="2665"/>
            </a:lvl6pPr>
            <a:lvl7pPr marL="3657600" indent="0">
              <a:buNone/>
              <a:defRPr sz="2665"/>
            </a:lvl7pPr>
            <a:lvl8pPr marL="4267200" indent="0">
              <a:buNone/>
              <a:defRPr sz="2665"/>
            </a:lvl8pPr>
            <a:lvl9pPr marL="4876800" indent="0">
              <a:buNone/>
              <a:defRPr sz="2665"/>
            </a:lvl9pPr>
          </a:lstStyle>
          <a:p>
            <a:endParaRPr lang="en-US"/>
          </a:p>
        </p:txBody>
      </p:sp>
      <p:sp>
        <p:nvSpPr>
          <p:cNvPr id="4" name="Text Placeholder 3"/>
          <p:cNvSpPr>
            <a:spLocks noGrp="1"/>
          </p:cNvSpPr>
          <p:nvPr>
            <p:ph type="body" sz="half" idx="2"/>
          </p:nvPr>
        </p:nvSpPr>
        <p:spPr>
          <a:xfrm>
            <a:off x="2389717" y="5367339"/>
            <a:ext cx="7315200" cy="804863"/>
          </a:xfr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E257577C-F53D-4BB9-9408-EB84DEB3CD80}" type="datetime1">
              <a:rPr kumimoji="0" lang="en-US" altLang="zh-CN" sz="16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fld>
            <a:endParaRPr kumimoji="0" lang="en-US" sz="16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6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601EE9E8-4134-49B0-9AA7-3089E6521627}" type="slidenum">
              <a:rPr kumimoji="0" lang="en-US" sz="16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fld>
            <a:endParaRPr kumimoji="0" lang="en-US" sz="16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77D58058-BD14-4845-947D-4A9B79A00D09}" type="datetime1">
              <a:rPr kumimoji="0" lang="en-US" altLang="zh-CN" sz="16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fld>
            <a:endParaRPr kumimoji="0" lang="en-US" sz="16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6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601EE9E8-4134-49B0-9AA7-3089E6521627}" type="slidenum">
              <a:rPr kumimoji="0" lang="en-US" sz="16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fld>
            <a:endParaRPr kumimoji="0" lang="en-US" sz="16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18ECB469-C949-4E3F-B0CB-0C15DA7B7F92}" type="datetime1">
              <a:rPr kumimoji="0" lang="en-US" altLang="zh-CN" sz="16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fld>
            <a:endParaRPr kumimoji="0" lang="en-US" sz="16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6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601EE9E8-4134-49B0-9AA7-3089E6521627}" type="slidenum">
              <a:rPr kumimoji="0" lang="en-US" sz="16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fld>
            <a:endParaRPr kumimoji="0" lang="en-US" sz="16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endParaRPr lang="zh-CN" altLang="en-US"/>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endParaRPr lang="zh-CN" altLang="en-US"/>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4C4388EF-52D1-4258-9BE5-BCD010C7D4DE}"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3D3EE65E-57D2-4566-898C-4F2076833F8D}"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4C4388EF-52D1-4258-9BE5-BCD010C7D4DE}"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3D3EE65E-57D2-4566-898C-4F2076833F8D}"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C4388EF-52D1-4258-9BE5-BCD010C7D4DE}"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3D3EE65E-57D2-4566-898C-4F2076833F8D}"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endParaRPr lang="zh-CN" altLang="en-US"/>
          </a:p>
        </p:txBody>
      </p:sp>
      <p:sp>
        <p:nvSpPr>
          <p:cNvPr id="5" name="日期占位符 4"/>
          <p:cNvSpPr>
            <a:spLocks noGrp="1"/>
          </p:cNvSpPr>
          <p:nvPr>
            <p:ph type="dt" sz="half" idx="10"/>
          </p:nvPr>
        </p:nvSpPr>
        <p:spPr/>
        <p:txBody>
          <a:bodyPr/>
          <a:lstStyle/>
          <a:p>
            <a:fld id="{4C4388EF-52D1-4258-9BE5-BCD010C7D4DE}"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D3EE65E-57D2-4566-898C-4F2076833F8D}"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endParaRPr lang="zh-CN" altLang="en-US"/>
          </a:p>
        </p:txBody>
      </p:sp>
      <p:sp>
        <p:nvSpPr>
          <p:cNvPr id="5" name="日期占位符 4"/>
          <p:cNvSpPr>
            <a:spLocks noGrp="1"/>
          </p:cNvSpPr>
          <p:nvPr>
            <p:ph type="dt" sz="half" idx="10"/>
          </p:nvPr>
        </p:nvSpPr>
        <p:spPr/>
        <p:txBody>
          <a:bodyPr/>
          <a:lstStyle/>
          <a:p>
            <a:fld id="{4C4388EF-52D1-4258-9BE5-BCD010C7D4DE}"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D3EE65E-57D2-4566-898C-4F2076833F8D}"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1.jpe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9" Type="http://schemas.openxmlformats.org/officeDocument/2006/relationships/slideLayout" Target="../slideLayouts/slideLayout44.xml"/><Relationship Id="rId8" Type="http://schemas.openxmlformats.org/officeDocument/2006/relationships/slideLayout" Target="../slideLayouts/slideLayout43.xml"/><Relationship Id="rId7" Type="http://schemas.openxmlformats.org/officeDocument/2006/relationships/slideLayout" Target="../slideLayouts/slideLayout42.xml"/><Relationship Id="rId6" Type="http://schemas.openxmlformats.org/officeDocument/2006/relationships/slideLayout" Target="../slideLayouts/slideLayout41.xml"/><Relationship Id="rId5" Type="http://schemas.openxmlformats.org/officeDocument/2006/relationships/slideLayout" Target="../slideLayouts/slideLayout40.xml"/><Relationship Id="rId4" Type="http://schemas.openxmlformats.org/officeDocument/2006/relationships/slideLayout" Target="../slideLayouts/slideLayout39.xml"/><Relationship Id="rId3" Type="http://schemas.openxmlformats.org/officeDocument/2006/relationships/slideLayout" Target="../slideLayouts/slideLayout38.xml"/><Relationship Id="rId2" Type="http://schemas.openxmlformats.org/officeDocument/2006/relationships/slideLayout" Target="../slideLayouts/slideLayout37.xml"/><Relationship Id="rId15" Type="http://schemas.openxmlformats.org/officeDocument/2006/relationships/theme" Target="../theme/theme10.xml"/><Relationship Id="rId14" Type="http://schemas.openxmlformats.org/officeDocument/2006/relationships/image" Target="../media/image1.jpeg"/><Relationship Id="rId13" Type="http://schemas.openxmlformats.org/officeDocument/2006/relationships/slideLayout" Target="../slideLayouts/slideLayout48.xml"/><Relationship Id="rId12" Type="http://schemas.openxmlformats.org/officeDocument/2006/relationships/slideLayout" Target="../slideLayouts/slideLayout47.xml"/><Relationship Id="rId11" Type="http://schemas.openxmlformats.org/officeDocument/2006/relationships/slideLayout" Target="../slideLayouts/slideLayout46.xml"/><Relationship Id="rId10" Type="http://schemas.openxmlformats.org/officeDocument/2006/relationships/slideLayout" Target="../slideLayouts/slideLayout45.xml"/><Relationship Id="rId1" Type="http://schemas.openxmlformats.org/officeDocument/2006/relationships/slideLayout" Target="../slideLayouts/slideLayout36.xml"/></Relationships>
</file>

<file path=ppt/slideMasters/_rels/slideMaster2.xml.rels><?xml version="1.0" encoding="UTF-8" standalone="yes"?>
<Relationships xmlns="http://schemas.openxmlformats.org/package/2006/relationships"><Relationship Id="rId6" Type="http://schemas.openxmlformats.org/officeDocument/2006/relationships/theme" Target="../theme/theme2.xml"/><Relationship Id="rId5" Type="http://schemas.openxmlformats.org/officeDocument/2006/relationships/image" Target="../media/image2.png"/><Relationship Id="rId4" Type="http://schemas.openxmlformats.org/officeDocument/2006/relationships/image" Target="../media/image1.jpeg"/><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6" Type="http://schemas.openxmlformats.org/officeDocument/2006/relationships/theme" Target="../theme/theme3.xml"/><Relationship Id="rId5" Type="http://schemas.openxmlformats.org/officeDocument/2006/relationships/image" Target="../media/image2.png"/><Relationship Id="rId4" Type="http://schemas.openxmlformats.org/officeDocument/2006/relationships/image" Target="../media/image1.jpeg"/><Relationship Id="rId3" Type="http://schemas.openxmlformats.org/officeDocument/2006/relationships/slideLayout" Target="../slideLayouts/slideLayout17.xml"/><Relationship Id="rId2" Type="http://schemas.openxmlformats.org/officeDocument/2006/relationships/slideLayout" Target="../slideLayouts/slideLayout16.xml"/><Relationship Id="rId1" Type="http://schemas.openxmlformats.org/officeDocument/2006/relationships/slideLayout" Target="../slideLayouts/slideLayout15.xml"/></Relationships>
</file>

<file path=ppt/slideMasters/_rels/slideMaster4.xml.rels><?xml version="1.0" encoding="UTF-8" standalone="yes"?>
<Relationships xmlns="http://schemas.openxmlformats.org/package/2006/relationships"><Relationship Id="rId6" Type="http://schemas.openxmlformats.org/officeDocument/2006/relationships/theme" Target="../theme/theme4.xml"/><Relationship Id="rId5" Type="http://schemas.openxmlformats.org/officeDocument/2006/relationships/image" Target="../media/image2.png"/><Relationship Id="rId4" Type="http://schemas.openxmlformats.org/officeDocument/2006/relationships/image" Target="../media/image1.jpeg"/><Relationship Id="rId3" Type="http://schemas.openxmlformats.org/officeDocument/2006/relationships/slideLayout" Target="../slideLayouts/slideLayout20.xml"/><Relationship Id="rId2" Type="http://schemas.openxmlformats.org/officeDocument/2006/relationships/slideLayout" Target="../slideLayouts/slideLayout19.xml"/><Relationship Id="rId1" Type="http://schemas.openxmlformats.org/officeDocument/2006/relationships/slideLayout" Target="../slideLayouts/slideLayout18.xml"/></Relationships>
</file>

<file path=ppt/slideMasters/_rels/slideMaster5.xml.rels><?xml version="1.0" encoding="UTF-8" standalone="yes"?>
<Relationships xmlns="http://schemas.openxmlformats.org/package/2006/relationships"><Relationship Id="rId6" Type="http://schemas.openxmlformats.org/officeDocument/2006/relationships/theme" Target="../theme/theme5.xml"/><Relationship Id="rId5" Type="http://schemas.openxmlformats.org/officeDocument/2006/relationships/image" Target="../media/image2.png"/><Relationship Id="rId4" Type="http://schemas.openxmlformats.org/officeDocument/2006/relationships/image" Target="../media/image1.jpeg"/><Relationship Id="rId3" Type="http://schemas.openxmlformats.org/officeDocument/2006/relationships/slideLayout" Target="../slideLayouts/slideLayout23.xml"/><Relationship Id="rId2" Type="http://schemas.openxmlformats.org/officeDocument/2006/relationships/slideLayout" Target="../slideLayouts/slideLayout22.xml"/><Relationship Id="rId1" Type="http://schemas.openxmlformats.org/officeDocument/2006/relationships/slideLayout" Target="../slideLayouts/slideLayout21.xml"/></Relationships>
</file>

<file path=ppt/slideMasters/_rels/slideMaster6.xml.rels><?xml version="1.0" encoding="UTF-8" standalone="yes"?>
<Relationships xmlns="http://schemas.openxmlformats.org/package/2006/relationships"><Relationship Id="rId6" Type="http://schemas.openxmlformats.org/officeDocument/2006/relationships/theme" Target="../theme/theme6.xml"/><Relationship Id="rId5" Type="http://schemas.openxmlformats.org/officeDocument/2006/relationships/image" Target="../media/image2.png"/><Relationship Id="rId4" Type="http://schemas.openxmlformats.org/officeDocument/2006/relationships/image" Target="../media/image1.jpeg"/><Relationship Id="rId3" Type="http://schemas.openxmlformats.org/officeDocument/2006/relationships/slideLayout" Target="../slideLayouts/slideLayout26.xml"/><Relationship Id="rId2" Type="http://schemas.openxmlformats.org/officeDocument/2006/relationships/slideLayout" Target="../slideLayouts/slideLayout25.xml"/><Relationship Id="rId1" Type="http://schemas.openxmlformats.org/officeDocument/2006/relationships/slideLayout" Target="../slideLayouts/slideLayout24.xml"/></Relationships>
</file>

<file path=ppt/slideMasters/_rels/slideMaster7.xml.rels><?xml version="1.0" encoding="UTF-8" standalone="yes"?>
<Relationships xmlns="http://schemas.openxmlformats.org/package/2006/relationships"><Relationship Id="rId6" Type="http://schemas.openxmlformats.org/officeDocument/2006/relationships/theme" Target="../theme/theme7.xml"/><Relationship Id="rId5" Type="http://schemas.openxmlformats.org/officeDocument/2006/relationships/image" Target="../media/image2.png"/><Relationship Id="rId4" Type="http://schemas.openxmlformats.org/officeDocument/2006/relationships/image" Target="../media/image1.jpeg"/><Relationship Id="rId3" Type="http://schemas.openxmlformats.org/officeDocument/2006/relationships/slideLayout" Target="../slideLayouts/slideLayout29.xml"/><Relationship Id="rId2" Type="http://schemas.openxmlformats.org/officeDocument/2006/relationships/slideLayout" Target="../slideLayouts/slideLayout28.xml"/><Relationship Id="rId1" Type="http://schemas.openxmlformats.org/officeDocument/2006/relationships/slideLayout" Target="../slideLayouts/slideLayout27.xml"/></Relationships>
</file>

<file path=ppt/slideMasters/_rels/slideMaster8.xml.rels><?xml version="1.0" encoding="UTF-8" standalone="yes"?>
<Relationships xmlns="http://schemas.openxmlformats.org/package/2006/relationships"><Relationship Id="rId6" Type="http://schemas.openxmlformats.org/officeDocument/2006/relationships/theme" Target="../theme/theme8.xml"/><Relationship Id="rId5" Type="http://schemas.openxmlformats.org/officeDocument/2006/relationships/image" Target="../media/image2.png"/><Relationship Id="rId4" Type="http://schemas.openxmlformats.org/officeDocument/2006/relationships/image" Target="../media/image1.jpeg"/><Relationship Id="rId3" Type="http://schemas.openxmlformats.org/officeDocument/2006/relationships/slideLayout" Target="../slideLayouts/slideLayout32.xml"/><Relationship Id="rId2" Type="http://schemas.openxmlformats.org/officeDocument/2006/relationships/slideLayout" Target="../slideLayouts/slideLayout31.xml"/><Relationship Id="rId1" Type="http://schemas.openxmlformats.org/officeDocument/2006/relationships/slideLayout" Target="../slideLayouts/slideLayout30.xml"/></Relationships>
</file>

<file path=ppt/slideMasters/_rels/slideMaster9.xml.rels><?xml version="1.0" encoding="UTF-8" standalone="yes"?>
<Relationships xmlns="http://schemas.openxmlformats.org/package/2006/relationships"><Relationship Id="rId6" Type="http://schemas.openxmlformats.org/officeDocument/2006/relationships/theme" Target="../theme/theme9.xml"/><Relationship Id="rId5" Type="http://schemas.openxmlformats.org/officeDocument/2006/relationships/image" Target="../media/image2.png"/><Relationship Id="rId4" Type="http://schemas.openxmlformats.org/officeDocument/2006/relationships/image" Target="../media/image1.jpeg"/><Relationship Id="rId3" Type="http://schemas.openxmlformats.org/officeDocument/2006/relationships/slideLayout" Target="../slideLayouts/slideLayout35.xml"/><Relationship Id="rId2" Type="http://schemas.openxmlformats.org/officeDocument/2006/relationships/slideLayout" Target="../slideLayouts/slideLayout34.xml"/><Relationship Id="rId1"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C4388EF-52D1-4258-9BE5-BCD010C7D4DE}"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3EE65E-57D2-4566-898C-4F2076833F8D}"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dirty="0"/>
              <a:t>Click to edit Master title style</a:t>
            </a:r>
            <a:endParaRPr lang="en-US" dirty="0"/>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2"/>
          </p:nvPr>
        </p:nvSpPr>
        <p:spPr>
          <a:xfrm>
            <a:off x="609600" y="6356352"/>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9196EC2F-0988-4314-AD4B-24FF16D7B45E}" type="datetime1">
              <a:rPr kumimoji="0" lang="en-US" altLang="zh-CN" sz="16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fld>
            <a:endParaRPr kumimoji="0" lang="en-US" sz="16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165600" y="6356352"/>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6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737600" y="6356352"/>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defRPr/>
            </a:pPr>
            <a:fld id="{601EE9E8-4134-49B0-9AA7-3089E6521627}" type="slidenum">
              <a:rPr kumimoji="0" lang="en-US" sz="16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fld>
            <a:endParaRPr kumimoji="0" lang="en-US" sz="16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 id="2147483705" r:id="rId13"/>
  </p:sldLayoutIdLst>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hf hdr="0" ftr="0" dt="0"/>
  <p:txStyles>
    <p:titleStyle>
      <a:lvl1pPr algn="ctr" defTabSz="1218565" rtl="0" eaLnBrk="1" latinLnBrk="0" hangingPunct="1">
        <a:spcBef>
          <a:spcPct val="0"/>
        </a:spcBef>
        <a:buNone/>
        <a:defRPr sz="5865" kern="1200">
          <a:solidFill>
            <a:schemeClr val="tx1"/>
          </a:solidFill>
          <a:latin typeface="+mj-lt"/>
          <a:ea typeface="+mj-ea"/>
          <a:cs typeface="+mj-cs"/>
        </a:defRPr>
      </a:lvl1pPr>
    </p:titleStyle>
    <p:bodyStyle>
      <a:lvl1pPr marL="457200" indent="-457200" algn="l" defTabSz="1218565" rtl="0" eaLnBrk="1" latinLnBrk="0" hangingPunct="1">
        <a:spcBef>
          <a:spcPct val="20000"/>
        </a:spcBef>
        <a:buFont typeface="Arial" panose="020B0604020202020204" pitchFamily="34" charset="0"/>
        <a:buChar char="•"/>
        <a:defRPr sz="4265" kern="1200">
          <a:solidFill>
            <a:schemeClr val="tx1"/>
          </a:solidFill>
          <a:latin typeface="+mn-lt"/>
          <a:ea typeface="+mn-ea"/>
          <a:cs typeface="+mn-cs"/>
        </a:defRPr>
      </a:lvl1pPr>
      <a:lvl2pPr marL="990600" indent="-381000" algn="l" defTabSz="1218565" rtl="0" eaLnBrk="1" latinLnBrk="0" hangingPunct="1">
        <a:spcBef>
          <a:spcPct val="20000"/>
        </a:spcBef>
        <a:buFont typeface="Arial" panose="020B0604020202020204" pitchFamily="34" charset="0"/>
        <a:buChar char="–"/>
        <a:defRPr sz="3735" kern="1200">
          <a:solidFill>
            <a:schemeClr val="tx1"/>
          </a:solidFill>
          <a:latin typeface="+mn-lt"/>
          <a:ea typeface="+mn-ea"/>
          <a:cs typeface="+mn-cs"/>
        </a:defRPr>
      </a:lvl2pPr>
      <a:lvl3pPr marL="1524000" indent="-304800" algn="l" defTabSz="1218565"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600" indent="-304800" algn="l" defTabSz="1218565"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4pPr>
      <a:lvl5pPr marL="2743200" indent="-304800" algn="l" defTabSz="1218565"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5pPr>
      <a:lvl6pPr marL="3352800" indent="-304800" algn="l" defTabSz="1218565"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6pPr>
      <a:lvl7pPr marL="3962400" indent="-304800" algn="l" defTabSz="1218565"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7pPr>
      <a:lvl8pPr marL="4572000" indent="-304800" algn="l" defTabSz="1218565"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8pPr>
      <a:lvl9pPr marL="5181600" indent="-304800" algn="l" defTabSz="1218565"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9pPr>
    </p:bodyStyle>
    <p:otherStyle>
      <a:defPPr>
        <a:defRPr lang="en-US"/>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10" name="Picture 9" descr="hexa.png"/>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09600" y="355600"/>
            <a:ext cx="10972800" cy="1143000"/>
          </a:xfrm>
          <a:prstGeom prst="rect">
            <a:avLst/>
          </a:prstGeom>
        </p:spPr>
        <p:txBody>
          <a:bodyPr vert="horz" lIns="91440" tIns="45720" rIns="91440" bIns="45720" rtlCol="0" anchor="ctr">
            <a:normAutofit/>
          </a:bodyPr>
          <a:lstStyle/>
          <a:p>
            <a:r>
              <a:rPr lang="en-US" dirty="0"/>
              <a:t>Click to edit Master title style</a:t>
            </a:r>
            <a:endParaRPr lang="en-US" dirty="0"/>
          </a:p>
        </p:txBody>
      </p:sp>
      <p:sp>
        <p:nvSpPr>
          <p:cNvPr id="3" name="Text Placeholder 2"/>
          <p:cNvSpPr>
            <a:spLocks noGrp="1"/>
          </p:cNvSpPr>
          <p:nvPr>
            <p:ph type="body" idx="1"/>
          </p:nvPr>
        </p:nvSpPr>
        <p:spPr>
          <a:xfrm>
            <a:off x="609600" y="1600202"/>
            <a:ext cx="10972800" cy="4165599"/>
          </a:xfrm>
          <a:prstGeom prst="rect">
            <a:avLst/>
          </a:prstGeom>
        </p:spPr>
        <p:txBody>
          <a:bodyPr vert="horz" lIns="91440" tIns="45720" rIns="91440" bIns="45720" rtlCol="0">
            <a:normAutofit/>
          </a:bodyPr>
          <a:lstStyle/>
          <a:p>
            <a:pPr lvl="0"/>
            <a:r>
              <a:rPr lang="en-US" dirty="0"/>
              <a:t>Click to 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p:txBody>
      </p:sp>
      <p:sp>
        <p:nvSpPr>
          <p:cNvPr id="11" name="Freeform 5"/>
          <p:cNvSpPr/>
          <p:nvPr userDrawn="1"/>
        </p:nvSpPr>
        <p:spPr bwMode="auto">
          <a:xfrm rot="5400000">
            <a:off x="11246809" y="6043601"/>
            <a:ext cx="541580" cy="479998"/>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100000">
                <a:schemeClr val="bg1">
                  <a:lumMod val="97000"/>
                </a:schemeClr>
              </a:gs>
              <a:gs pos="2000">
                <a:schemeClr val="bg1">
                  <a:lumMod val="83000"/>
                </a:schemeClr>
              </a:gs>
            </a:gsLst>
            <a:lin ang="18900000" scaled="0"/>
            <a:tileRect/>
          </a:gradFill>
          <a:ln w="12700">
            <a:gradFill flip="none" rotWithShape="1">
              <a:gsLst>
                <a:gs pos="0">
                  <a:schemeClr val="bg1"/>
                </a:gs>
                <a:gs pos="100000">
                  <a:schemeClr val="bg1">
                    <a:lumMod val="80000"/>
                  </a:schemeClr>
                </a:gs>
              </a:gsLst>
              <a:lin ang="18900000" scaled="0"/>
              <a:tileRect/>
            </a:gradFill>
          </a:ln>
          <a:effectLst>
            <a:outerShdw blurRad="165100" dist="76200" dir="2700000" algn="tl" rotWithShape="0">
              <a:prstClr val="black">
                <a:alpha val="30000"/>
              </a:prstClr>
            </a:outerShdw>
          </a:effec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4" name="Date Placeholder 3"/>
          <p:cNvSpPr>
            <a:spLocks noGrp="1"/>
          </p:cNvSpPr>
          <p:nvPr>
            <p:ph type="dt" sz="half" idx="2"/>
          </p:nvPr>
        </p:nvSpPr>
        <p:spPr>
          <a:xfrm>
            <a:off x="8940800" y="177800"/>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A6620504-D840-6A40-90BC-6F3747762FA2}" type="datetime1">
              <a:rPr kumimoji="0" lang="en-US" sz="16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fld>
            <a:endParaRPr kumimoji="0" lang="en-US" sz="16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165600" y="6332538"/>
            <a:ext cx="3860800" cy="365125"/>
          </a:xfrm>
          <a:prstGeom prst="rect">
            <a:avLst/>
          </a:prstGeom>
        </p:spPr>
        <p:txBody>
          <a:bodyPr vert="horz" lIns="91440" tIns="45720" rIns="91440" bIns="45720" rtlCol="0" anchor="ctr"/>
          <a:lstStyle>
            <a:lvl1pPr algn="ctr">
              <a:defRPr sz="1600">
                <a:solidFill>
                  <a:schemeClr val="bg1">
                    <a:lumMod val="6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600" b="0" i="0" u="none" strike="noStrike" kern="1200" cap="none" spc="0" normalizeH="0" baseline="0" noProof="0">
                <a:ln>
                  <a:noFill/>
                </a:ln>
                <a:solidFill>
                  <a:prstClr val="white">
                    <a:lumMod val="65000"/>
                  </a:prstClr>
                </a:solidFill>
                <a:effectLst/>
                <a:uLnTx/>
                <a:uFillTx/>
                <a:latin typeface="Calibri" panose="020F0502020204030204"/>
                <a:ea typeface="+mn-ea"/>
                <a:cs typeface="+mn-cs"/>
              </a:rPr>
              <a:t>WWW.DESIGNERSPARADISE.COM</a:t>
            </a:r>
            <a:endParaRPr kumimoji="0" lang="en-US" sz="1600" b="0" i="0" u="none" strike="noStrike" kern="1200" cap="none" spc="0" normalizeH="0" baseline="0" noProof="0">
              <a:ln>
                <a:noFill/>
              </a:ln>
              <a:solidFill>
                <a:prstClr val="white">
                  <a:lumMod val="65000"/>
                </a:prstClr>
              </a:solidFill>
              <a:effectLst/>
              <a:uLnTx/>
              <a:uFillTx/>
              <a:latin typeface="Calibri" panose="020F0502020204030204"/>
              <a:ea typeface="+mn-ea"/>
              <a:cs typeface="+mn-cs"/>
            </a:endParaRPr>
          </a:p>
        </p:txBody>
      </p:sp>
      <p:cxnSp>
        <p:nvCxnSpPr>
          <p:cNvPr id="9" name="Straight Connector 8"/>
          <p:cNvCxnSpPr/>
          <p:nvPr userDrawn="1"/>
        </p:nvCxnSpPr>
        <p:spPr>
          <a:xfrm>
            <a:off x="812800" y="6273801"/>
            <a:ext cx="10464800" cy="19599"/>
          </a:xfrm>
          <a:prstGeom prst="line">
            <a:avLst/>
          </a:prstGeom>
          <a:ln w="9525"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4"/>
          </p:nvPr>
        </p:nvSpPr>
        <p:spPr>
          <a:xfrm>
            <a:off x="11282884" y="6144296"/>
            <a:ext cx="480000" cy="304800"/>
          </a:xfrm>
          <a:prstGeom prst="rect">
            <a:avLst/>
          </a:prstGeom>
        </p:spPr>
        <p:txBody>
          <a:bodyPr vert="horz" lIns="91440" tIns="45720" rIns="91440" bIns="45720" rtlCol="0" anchor="ctr"/>
          <a:lstStyle>
            <a:lvl1pPr algn="ctr">
              <a:defRPr sz="1600" b="0">
                <a:solidFill>
                  <a:schemeClr val="tx1">
                    <a:lumMod val="50000"/>
                    <a:lumOff val="50000"/>
                  </a:schemeClr>
                </a:solidFill>
                <a:latin typeface="Impact" panose="020B0806030902050204" pitchFamily="34" charset="0"/>
                <a:ea typeface="Impact" panose="020B0806030902050204" pitchFamily="34" charset="0"/>
                <a:cs typeface="Impact" panose="020B080603090205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defRPr/>
            </a:pPr>
            <a:fld id="{857B18ED-D931-45F4-8873-1BEDAB4DC03E}" type="slidenum">
              <a:rPr kumimoji="0" lang="en-US" sz="1600" b="0" i="0" u="none" strike="noStrike" kern="1200" cap="none" spc="0" normalizeH="0" baseline="0" noProof="0" smtClean="0">
                <a:ln>
                  <a:noFill/>
                </a:ln>
                <a:solidFill>
                  <a:prstClr val="black">
                    <a:lumMod val="50000"/>
                    <a:lumOff val="50000"/>
                  </a:prstClr>
                </a:solidFill>
                <a:effectLst/>
                <a:uLnTx/>
                <a:uFillTx/>
                <a:latin typeface="Impact" panose="020B0806030902050204" pitchFamily="34" charset="0"/>
              </a:rPr>
            </a:fld>
            <a:endParaRPr kumimoji="0" lang="en-US" sz="1600" b="0" i="0" u="none" strike="noStrike" kern="1200" cap="none" spc="0" normalizeH="0" baseline="0" noProof="0" dirty="0">
              <a:ln>
                <a:noFill/>
              </a:ln>
              <a:solidFill>
                <a:prstClr val="black">
                  <a:lumMod val="50000"/>
                  <a:lumOff val="50000"/>
                </a:prstClr>
              </a:solidFill>
              <a:effectLst/>
              <a:uLnTx/>
              <a:uFillTx/>
              <a:latin typeface="Impact" panose="020B0806030902050204" pitchFamily="34" charset="0"/>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hf hdr="0" ftr="0" dt="0"/>
  <p:txStyles>
    <p:titleStyle>
      <a:lvl1pPr algn="l" defTabSz="1218565" rtl="0" eaLnBrk="1" latinLnBrk="0" hangingPunct="1">
        <a:spcBef>
          <a:spcPct val="0"/>
        </a:spcBef>
        <a:buNone/>
        <a:defRPr sz="4535" kern="1200">
          <a:solidFill>
            <a:srgbClr val="17375E"/>
          </a:solidFill>
          <a:latin typeface="Signika"/>
          <a:ea typeface="Open Sans Extrabold" pitchFamily="34" charset="0"/>
          <a:cs typeface="Signika"/>
        </a:defRPr>
      </a:lvl1pPr>
    </p:titleStyle>
    <p:bodyStyle>
      <a:lvl1pPr marL="457200" indent="-457200" algn="l" defTabSz="1218565" rtl="0" eaLnBrk="1" latinLnBrk="0" hangingPunct="1">
        <a:spcBef>
          <a:spcPct val="20000"/>
        </a:spcBef>
        <a:buFont typeface="Arial" panose="020B0604020202020204" pitchFamily="34" charset="0"/>
        <a:buChar char="•"/>
        <a:defRPr sz="2665" kern="1200">
          <a:solidFill>
            <a:srgbClr val="17375E"/>
          </a:solidFill>
          <a:latin typeface="+mn-lt"/>
          <a:ea typeface="+mn-ea"/>
          <a:cs typeface="+mn-cs"/>
        </a:defRPr>
      </a:lvl1pPr>
      <a:lvl2pPr marL="990600" indent="-381000" algn="l" defTabSz="1218565" rtl="0" eaLnBrk="1" latinLnBrk="0" hangingPunct="1">
        <a:spcBef>
          <a:spcPct val="20000"/>
        </a:spcBef>
        <a:buFont typeface="Arial" panose="020B0604020202020204" pitchFamily="34" charset="0"/>
        <a:buChar char="–"/>
        <a:defRPr sz="2400" kern="1200">
          <a:solidFill>
            <a:srgbClr val="17375E"/>
          </a:solidFill>
          <a:latin typeface="+mn-lt"/>
          <a:ea typeface="+mn-ea"/>
          <a:cs typeface="+mn-cs"/>
        </a:defRPr>
      </a:lvl2pPr>
      <a:lvl3pPr marL="1524000" indent="-304800" algn="l" defTabSz="1218565" rtl="0" eaLnBrk="1" latinLnBrk="0" hangingPunct="1">
        <a:spcBef>
          <a:spcPct val="20000"/>
        </a:spcBef>
        <a:buFont typeface="Arial" panose="020B0604020202020204" pitchFamily="34" charset="0"/>
        <a:buChar char="•"/>
        <a:defRPr sz="2135" kern="1200">
          <a:solidFill>
            <a:srgbClr val="17375E"/>
          </a:solidFill>
          <a:latin typeface="+mn-lt"/>
          <a:ea typeface="+mn-ea"/>
          <a:cs typeface="+mn-cs"/>
        </a:defRPr>
      </a:lvl3pPr>
      <a:lvl4pPr marL="2133600" indent="-304800" algn="l" defTabSz="1218565" rtl="0" eaLnBrk="1" latinLnBrk="0" hangingPunct="1">
        <a:spcBef>
          <a:spcPct val="20000"/>
        </a:spcBef>
        <a:buFont typeface="Arial" panose="020B0604020202020204" pitchFamily="34" charset="0"/>
        <a:buChar char="–"/>
        <a:defRPr sz="1865" kern="1200">
          <a:solidFill>
            <a:srgbClr val="17375E"/>
          </a:solidFill>
          <a:latin typeface="+mn-lt"/>
          <a:ea typeface="+mn-ea"/>
          <a:cs typeface="+mn-cs"/>
        </a:defRPr>
      </a:lvl4pPr>
      <a:lvl5pPr marL="2743200" indent="-304800" algn="l" defTabSz="1218565" rtl="0" eaLnBrk="1" latinLnBrk="0" hangingPunct="1">
        <a:spcBef>
          <a:spcPct val="20000"/>
        </a:spcBef>
        <a:buFont typeface="Arial" panose="020B0604020202020204" pitchFamily="34" charset="0"/>
        <a:buChar char="»"/>
        <a:defRPr sz="1865" kern="1200">
          <a:solidFill>
            <a:srgbClr val="17375E"/>
          </a:solidFill>
          <a:latin typeface="+mn-lt"/>
          <a:ea typeface="+mn-ea"/>
          <a:cs typeface="+mn-cs"/>
        </a:defRPr>
      </a:lvl5pPr>
      <a:lvl6pPr marL="3352800" indent="-304800" algn="l" defTabSz="1218565"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6pPr>
      <a:lvl7pPr marL="3962400" indent="-304800" algn="l" defTabSz="1218565"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7pPr>
      <a:lvl8pPr marL="4572000" indent="-304800" algn="l" defTabSz="1218565"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8pPr>
      <a:lvl9pPr marL="5181600" indent="-304800" algn="l" defTabSz="1218565"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9pPr>
    </p:bodyStyle>
    <p:otherStyle>
      <a:defPPr>
        <a:defRPr lang="en-US"/>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10" name="Picture 9" descr="hexa.png"/>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09600" y="355600"/>
            <a:ext cx="10972800" cy="1143000"/>
          </a:xfrm>
          <a:prstGeom prst="rect">
            <a:avLst/>
          </a:prstGeom>
        </p:spPr>
        <p:txBody>
          <a:bodyPr vert="horz" lIns="91440" tIns="45720" rIns="91440" bIns="45720" rtlCol="0" anchor="ctr">
            <a:normAutofit/>
          </a:bodyPr>
          <a:lstStyle/>
          <a:p>
            <a:r>
              <a:rPr lang="en-US" dirty="0"/>
              <a:t>Click to edit Master title style</a:t>
            </a:r>
            <a:endParaRPr lang="en-US" dirty="0"/>
          </a:p>
        </p:txBody>
      </p:sp>
      <p:sp>
        <p:nvSpPr>
          <p:cNvPr id="3" name="Text Placeholder 2"/>
          <p:cNvSpPr>
            <a:spLocks noGrp="1"/>
          </p:cNvSpPr>
          <p:nvPr>
            <p:ph type="body" idx="1"/>
          </p:nvPr>
        </p:nvSpPr>
        <p:spPr>
          <a:xfrm>
            <a:off x="609600" y="1600202"/>
            <a:ext cx="10972800" cy="4165599"/>
          </a:xfrm>
          <a:prstGeom prst="rect">
            <a:avLst/>
          </a:prstGeom>
        </p:spPr>
        <p:txBody>
          <a:bodyPr vert="horz" lIns="91440" tIns="45720" rIns="91440" bIns="45720" rtlCol="0">
            <a:normAutofit/>
          </a:bodyPr>
          <a:lstStyle/>
          <a:p>
            <a:pPr lvl="0"/>
            <a:r>
              <a:rPr lang="en-US" dirty="0"/>
              <a:t>Click to 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p:txBody>
      </p:sp>
      <p:sp>
        <p:nvSpPr>
          <p:cNvPr id="11" name="Freeform 5"/>
          <p:cNvSpPr/>
          <p:nvPr userDrawn="1"/>
        </p:nvSpPr>
        <p:spPr bwMode="auto">
          <a:xfrm rot="5400000">
            <a:off x="11246809" y="6043601"/>
            <a:ext cx="541580" cy="479998"/>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100000">
                <a:schemeClr val="bg1">
                  <a:lumMod val="97000"/>
                </a:schemeClr>
              </a:gs>
              <a:gs pos="2000">
                <a:schemeClr val="bg1">
                  <a:lumMod val="83000"/>
                </a:schemeClr>
              </a:gs>
            </a:gsLst>
            <a:lin ang="18900000" scaled="0"/>
            <a:tileRect/>
          </a:gradFill>
          <a:ln w="12700">
            <a:gradFill flip="none" rotWithShape="1">
              <a:gsLst>
                <a:gs pos="0">
                  <a:schemeClr val="bg1"/>
                </a:gs>
                <a:gs pos="100000">
                  <a:schemeClr val="bg1">
                    <a:lumMod val="80000"/>
                  </a:schemeClr>
                </a:gs>
              </a:gsLst>
              <a:lin ang="18900000" scaled="0"/>
              <a:tileRect/>
            </a:gradFill>
          </a:ln>
          <a:effectLst>
            <a:outerShdw blurRad="165100" dist="76200" dir="2700000" algn="tl" rotWithShape="0">
              <a:prstClr val="black">
                <a:alpha val="30000"/>
              </a:prstClr>
            </a:outerShdw>
          </a:effec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4" name="Date Placeholder 3"/>
          <p:cNvSpPr>
            <a:spLocks noGrp="1"/>
          </p:cNvSpPr>
          <p:nvPr>
            <p:ph type="dt" sz="half" idx="2"/>
          </p:nvPr>
        </p:nvSpPr>
        <p:spPr>
          <a:xfrm>
            <a:off x="8940800" y="177800"/>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A6620504-D840-6A40-90BC-6F3747762FA2}" type="datetime1">
              <a:rPr kumimoji="0" lang="en-US" sz="16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fld>
            <a:endParaRPr kumimoji="0" lang="en-US" sz="16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165600" y="6332538"/>
            <a:ext cx="3860800" cy="365125"/>
          </a:xfrm>
          <a:prstGeom prst="rect">
            <a:avLst/>
          </a:prstGeom>
        </p:spPr>
        <p:txBody>
          <a:bodyPr vert="horz" lIns="91440" tIns="45720" rIns="91440" bIns="45720" rtlCol="0" anchor="ctr"/>
          <a:lstStyle>
            <a:lvl1pPr algn="ctr">
              <a:defRPr sz="1600">
                <a:solidFill>
                  <a:schemeClr val="bg1">
                    <a:lumMod val="6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600" b="0" i="0" u="none" strike="noStrike" kern="1200" cap="none" spc="0" normalizeH="0" baseline="0" noProof="0">
                <a:ln>
                  <a:noFill/>
                </a:ln>
                <a:solidFill>
                  <a:prstClr val="white">
                    <a:lumMod val="65000"/>
                  </a:prstClr>
                </a:solidFill>
                <a:effectLst/>
                <a:uLnTx/>
                <a:uFillTx/>
                <a:latin typeface="Calibri" panose="020F0502020204030204"/>
                <a:ea typeface="+mn-ea"/>
                <a:cs typeface="+mn-cs"/>
              </a:rPr>
              <a:t>WWW.DESIGNERSPARADISE.COM</a:t>
            </a:r>
            <a:endParaRPr kumimoji="0" lang="en-US" sz="1600" b="0" i="0" u="none" strike="noStrike" kern="1200" cap="none" spc="0" normalizeH="0" baseline="0" noProof="0">
              <a:ln>
                <a:noFill/>
              </a:ln>
              <a:solidFill>
                <a:prstClr val="white">
                  <a:lumMod val="65000"/>
                </a:prstClr>
              </a:solidFill>
              <a:effectLst/>
              <a:uLnTx/>
              <a:uFillTx/>
              <a:latin typeface="Calibri" panose="020F0502020204030204"/>
              <a:ea typeface="+mn-ea"/>
              <a:cs typeface="+mn-cs"/>
            </a:endParaRPr>
          </a:p>
        </p:txBody>
      </p:sp>
      <p:cxnSp>
        <p:nvCxnSpPr>
          <p:cNvPr id="9" name="Straight Connector 8"/>
          <p:cNvCxnSpPr/>
          <p:nvPr userDrawn="1"/>
        </p:nvCxnSpPr>
        <p:spPr>
          <a:xfrm>
            <a:off x="812800" y="6273801"/>
            <a:ext cx="10464800" cy="19599"/>
          </a:xfrm>
          <a:prstGeom prst="line">
            <a:avLst/>
          </a:prstGeom>
          <a:ln w="9525"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4"/>
          </p:nvPr>
        </p:nvSpPr>
        <p:spPr>
          <a:xfrm>
            <a:off x="11282884" y="6144296"/>
            <a:ext cx="480000" cy="304800"/>
          </a:xfrm>
          <a:prstGeom prst="rect">
            <a:avLst/>
          </a:prstGeom>
        </p:spPr>
        <p:txBody>
          <a:bodyPr vert="horz" lIns="91440" tIns="45720" rIns="91440" bIns="45720" rtlCol="0" anchor="ctr"/>
          <a:lstStyle>
            <a:lvl1pPr algn="ctr">
              <a:defRPr sz="1600" b="0">
                <a:solidFill>
                  <a:schemeClr val="tx1">
                    <a:lumMod val="50000"/>
                    <a:lumOff val="50000"/>
                  </a:schemeClr>
                </a:solidFill>
                <a:latin typeface="Impact" panose="020B0806030902050204" pitchFamily="34" charset="0"/>
                <a:ea typeface="Impact" panose="020B0806030902050204" pitchFamily="34" charset="0"/>
                <a:cs typeface="Impact" panose="020B080603090205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defRPr/>
            </a:pPr>
            <a:fld id="{857B18ED-D931-45F4-8873-1BEDAB4DC03E}" type="slidenum">
              <a:rPr kumimoji="0" lang="en-US" sz="1600" b="0" i="0" u="none" strike="noStrike" kern="1200" cap="none" spc="0" normalizeH="0" baseline="0" noProof="0" smtClean="0">
                <a:ln>
                  <a:noFill/>
                </a:ln>
                <a:solidFill>
                  <a:prstClr val="black">
                    <a:lumMod val="50000"/>
                    <a:lumOff val="50000"/>
                  </a:prstClr>
                </a:solidFill>
                <a:effectLst/>
                <a:uLnTx/>
                <a:uFillTx/>
                <a:latin typeface="Impact" panose="020B0806030902050204" pitchFamily="34" charset="0"/>
              </a:rPr>
            </a:fld>
            <a:endParaRPr kumimoji="0" lang="en-US" sz="1600" b="0" i="0" u="none" strike="noStrike" kern="1200" cap="none" spc="0" normalizeH="0" baseline="0" noProof="0" dirty="0">
              <a:ln>
                <a:noFill/>
              </a:ln>
              <a:solidFill>
                <a:prstClr val="black">
                  <a:lumMod val="50000"/>
                  <a:lumOff val="50000"/>
                </a:prstClr>
              </a:solidFill>
              <a:effectLst/>
              <a:uLnTx/>
              <a:uFillTx/>
              <a:latin typeface="Impact" panose="020B0806030902050204" pitchFamily="34" charset="0"/>
            </a:endParaRPr>
          </a:p>
        </p:txBody>
      </p:sp>
    </p:spTree>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Lst>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hf hdr="0" ftr="0" dt="0"/>
  <p:txStyles>
    <p:titleStyle>
      <a:lvl1pPr algn="l" defTabSz="1218565" rtl="0" eaLnBrk="1" latinLnBrk="0" hangingPunct="1">
        <a:spcBef>
          <a:spcPct val="0"/>
        </a:spcBef>
        <a:buNone/>
        <a:defRPr sz="4535" kern="1200">
          <a:solidFill>
            <a:srgbClr val="17375E"/>
          </a:solidFill>
          <a:latin typeface="Signika"/>
          <a:ea typeface="Open Sans Extrabold" pitchFamily="34" charset="0"/>
          <a:cs typeface="Signika"/>
        </a:defRPr>
      </a:lvl1pPr>
    </p:titleStyle>
    <p:bodyStyle>
      <a:lvl1pPr marL="457200" indent="-457200" algn="l" defTabSz="1218565" rtl="0" eaLnBrk="1" latinLnBrk="0" hangingPunct="1">
        <a:spcBef>
          <a:spcPct val="20000"/>
        </a:spcBef>
        <a:buFont typeface="Arial" panose="020B0604020202020204" pitchFamily="34" charset="0"/>
        <a:buChar char="•"/>
        <a:defRPr sz="2665" kern="1200">
          <a:solidFill>
            <a:srgbClr val="17375E"/>
          </a:solidFill>
          <a:latin typeface="+mn-lt"/>
          <a:ea typeface="+mn-ea"/>
          <a:cs typeface="+mn-cs"/>
        </a:defRPr>
      </a:lvl1pPr>
      <a:lvl2pPr marL="990600" indent="-381000" algn="l" defTabSz="1218565" rtl="0" eaLnBrk="1" latinLnBrk="0" hangingPunct="1">
        <a:spcBef>
          <a:spcPct val="20000"/>
        </a:spcBef>
        <a:buFont typeface="Arial" panose="020B0604020202020204" pitchFamily="34" charset="0"/>
        <a:buChar char="–"/>
        <a:defRPr sz="2400" kern="1200">
          <a:solidFill>
            <a:srgbClr val="17375E"/>
          </a:solidFill>
          <a:latin typeface="+mn-lt"/>
          <a:ea typeface="+mn-ea"/>
          <a:cs typeface="+mn-cs"/>
        </a:defRPr>
      </a:lvl2pPr>
      <a:lvl3pPr marL="1524000" indent="-304800" algn="l" defTabSz="1218565" rtl="0" eaLnBrk="1" latinLnBrk="0" hangingPunct="1">
        <a:spcBef>
          <a:spcPct val="20000"/>
        </a:spcBef>
        <a:buFont typeface="Arial" panose="020B0604020202020204" pitchFamily="34" charset="0"/>
        <a:buChar char="•"/>
        <a:defRPr sz="2135" kern="1200">
          <a:solidFill>
            <a:srgbClr val="17375E"/>
          </a:solidFill>
          <a:latin typeface="+mn-lt"/>
          <a:ea typeface="+mn-ea"/>
          <a:cs typeface="+mn-cs"/>
        </a:defRPr>
      </a:lvl3pPr>
      <a:lvl4pPr marL="2133600" indent="-304800" algn="l" defTabSz="1218565" rtl="0" eaLnBrk="1" latinLnBrk="0" hangingPunct="1">
        <a:spcBef>
          <a:spcPct val="20000"/>
        </a:spcBef>
        <a:buFont typeface="Arial" panose="020B0604020202020204" pitchFamily="34" charset="0"/>
        <a:buChar char="–"/>
        <a:defRPr sz="1865" kern="1200">
          <a:solidFill>
            <a:srgbClr val="17375E"/>
          </a:solidFill>
          <a:latin typeface="+mn-lt"/>
          <a:ea typeface="+mn-ea"/>
          <a:cs typeface="+mn-cs"/>
        </a:defRPr>
      </a:lvl4pPr>
      <a:lvl5pPr marL="2743200" indent="-304800" algn="l" defTabSz="1218565" rtl="0" eaLnBrk="1" latinLnBrk="0" hangingPunct="1">
        <a:spcBef>
          <a:spcPct val="20000"/>
        </a:spcBef>
        <a:buFont typeface="Arial" panose="020B0604020202020204" pitchFamily="34" charset="0"/>
        <a:buChar char="»"/>
        <a:defRPr sz="1865" kern="1200">
          <a:solidFill>
            <a:srgbClr val="17375E"/>
          </a:solidFill>
          <a:latin typeface="+mn-lt"/>
          <a:ea typeface="+mn-ea"/>
          <a:cs typeface="+mn-cs"/>
        </a:defRPr>
      </a:lvl5pPr>
      <a:lvl6pPr marL="3352800" indent="-304800" algn="l" defTabSz="1218565"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6pPr>
      <a:lvl7pPr marL="3962400" indent="-304800" algn="l" defTabSz="1218565"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7pPr>
      <a:lvl8pPr marL="4572000" indent="-304800" algn="l" defTabSz="1218565"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8pPr>
      <a:lvl9pPr marL="5181600" indent="-304800" algn="l" defTabSz="1218565"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9pPr>
    </p:bodyStyle>
    <p:otherStyle>
      <a:defPPr>
        <a:defRPr lang="en-US"/>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10" name="Picture 9" descr="hexa.png"/>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09600" y="355600"/>
            <a:ext cx="10972800" cy="1143000"/>
          </a:xfrm>
          <a:prstGeom prst="rect">
            <a:avLst/>
          </a:prstGeom>
        </p:spPr>
        <p:txBody>
          <a:bodyPr vert="horz" lIns="91440" tIns="45720" rIns="91440" bIns="45720" rtlCol="0" anchor="ctr">
            <a:normAutofit/>
          </a:bodyPr>
          <a:lstStyle/>
          <a:p>
            <a:r>
              <a:rPr lang="en-US" dirty="0"/>
              <a:t>Click to edit Master title style</a:t>
            </a:r>
            <a:endParaRPr lang="en-US" dirty="0"/>
          </a:p>
        </p:txBody>
      </p:sp>
      <p:sp>
        <p:nvSpPr>
          <p:cNvPr id="3" name="Text Placeholder 2"/>
          <p:cNvSpPr>
            <a:spLocks noGrp="1"/>
          </p:cNvSpPr>
          <p:nvPr>
            <p:ph type="body" idx="1"/>
          </p:nvPr>
        </p:nvSpPr>
        <p:spPr>
          <a:xfrm>
            <a:off x="609600" y="1600202"/>
            <a:ext cx="10972800" cy="4165599"/>
          </a:xfrm>
          <a:prstGeom prst="rect">
            <a:avLst/>
          </a:prstGeom>
        </p:spPr>
        <p:txBody>
          <a:bodyPr vert="horz" lIns="91440" tIns="45720" rIns="91440" bIns="45720" rtlCol="0">
            <a:normAutofit/>
          </a:bodyPr>
          <a:lstStyle/>
          <a:p>
            <a:pPr lvl="0"/>
            <a:r>
              <a:rPr lang="en-US" dirty="0"/>
              <a:t>Click to 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p:txBody>
      </p:sp>
      <p:sp>
        <p:nvSpPr>
          <p:cNvPr id="11" name="Freeform 5"/>
          <p:cNvSpPr/>
          <p:nvPr userDrawn="1"/>
        </p:nvSpPr>
        <p:spPr bwMode="auto">
          <a:xfrm rot="5400000">
            <a:off x="11246809" y="6043601"/>
            <a:ext cx="541580" cy="479998"/>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100000">
                <a:schemeClr val="bg1">
                  <a:lumMod val="97000"/>
                </a:schemeClr>
              </a:gs>
              <a:gs pos="2000">
                <a:schemeClr val="bg1">
                  <a:lumMod val="83000"/>
                </a:schemeClr>
              </a:gs>
            </a:gsLst>
            <a:lin ang="18900000" scaled="0"/>
            <a:tileRect/>
          </a:gradFill>
          <a:ln w="12700">
            <a:gradFill flip="none" rotWithShape="1">
              <a:gsLst>
                <a:gs pos="0">
                  <a:schemeClr val="bg1"/>
                </a:gs>
                <a:gs pos="100000">
                  <a:schemeClr val="bg1">
                    <a:lumMod val="80000"/>
                  </a:schemeClr>
                </a:gs>
              </a:gsLst>
              <a:lin ang="18900000" scaled="0"/>
              <a:tileRect/>
            </a:gradFill>
          </a:ln>
          <a:effectLst>
            <a:outerShdw blurRad="165100" dist="76200" dir="2700000" algn="tl" rotWithShape="0">
              <a:prstClr val="black">
                <a:alpha val="30000"/>
              </a:prstClr>
            </a:outerShdw>
          </a:effec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4" name="Date Placeholder 3"/>
          <p:cNvSpPr>
            <a:spLocks noGrp="1"/>
          </p:cNvSpPr>
          <p:nvPr>
            <p:ph type="dt" sz="half" idx="2"/>
          </p:nvPr>
        </p:nvSpPr>
        <p:spPr>
          <a:xfrm>
            <a:off x="8940800" y="177800"/>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A6620504-D840-6A40-90BC-6F3747762FA2}" type="datetime1">
              <a:rPr kumimoji="0" lang="en-US" sz="16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fld>
            <a:endParaRPr kumimoji="0" lang="en-US" sz="16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165600" y="6332538"/>
            <a:ext cx="3860800" cy="365125"/>
          </a:xfrm>
          <a:prstGeom prst="rect">
            <a:avLst/>
          </a:prstGeom>
        </p:spPr>
        <p:txBody>
          <a:bodyPr vert="horz" lIns="91440" tIns="45720" rIns="91440" bIns="45720" rtlCol="0" anchor="ctr"/>
          <a:lstStyle>
            <a:lvl1pPr algn="ctr">
              <a:defRPr sz="1600">
                <a:solidFill>
                  <a:schemeClr val="bg1">
                    <a:lumMod val="6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600" b="0" i="0" u="none" strike="noStrike" kern="1200" cap="none" spc="0" normalizeH="0" baseline="0" noProof="0">
                <a:ln>
                  <a:noFill/>
                </a:ln>
                <a:solidFill>
                  <a:prstClr val="white">
                    <a:lumMod val="65000"/>
                  </a:prstClr>
                </a:solidFill>
                <a:effectLst/>
                <a:uLnTx/>
                <a:uFillTx/>
                <a:latin typeface="Calibri" panose="020F0502020204030204"/>
                <a:ea typeface="+mn-ea"/>
                <a:cs typeface="+mn-cs"/>
              </a:rPr>
              <a:t>WWW.DESIGNERSPARADISE.COM</a:t>
            </a:r>
            <a:endParaRPr kumimoji="0" lang="en-US" sz="1600" b="0" i="0" u="none" strike="noStrike" kern="1200" cap="none" spc="0" normalizeH="0" baseline="0" noProof="0">
              <a:ln>
                <a:noFill/>
              </a:ln>
              <a:solidFill>
                <a:prstClr val="white">
                  <a:lumMod val="65000"/>
                </a:prstClr>
              </a:solidFill>
              <a:effectLst/>
              <a:uLnTx/>
              <a:uFillTx/>
              <a:latin typeface="Calibri" panose="020F0502020204030204"/>
              <a:ea typeface="+mn-ea"/>
              <a:cs typeface="+mn-cs"/>
            </a:endParaRPr>
          </a:p>
        </p:txBody>
      </p:sp>
      <p:cxnSp>
        <p:nvCxnSpPr>
          <p:cNvPr id="9" name="Straight Connector 8"/>
          <p:cNvCxnSpPr/>
          <p:nvPr userDrawn="1"/>
        </p:nvCxnSpPr>
        <p:spPr>
          <a:xfrm>
            <a:off x="812800" y="6273801"/>
            <a:ext cx="10464800" cy="19599"/>
          </a:xfrm>
          <a:prstGeom prst="line">
            <a:avLst/>
          </a:prstGeom>
          <a:ln w="9525"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4"/>
          </p:nvPr>
        </p:nvSpPr>
        <p:spPr>
          <a:xfrm>
            <a:off x="11282884" y="6144296"/>
            <a:ext cx="480000" cy="304800"/>
          </a:xfrm>
          <a:prstGeom prst="rect">
            <a:avLst/>
          </a:prstGeom>
        </p:spPr>
        <p:txBody>
          <a:bodyPr vert="horz" lIns="91440" tIns="45720" rIns="91440" bIns="45720" rtlCol="0" anchor="ctr"/>
          <a:lstStyle>
            <a:lvl1pPr algn="ctr">
              <a:defRPr sz="1600" b="0">
                <a:solidFill>
                  <a:schemeClr val="tx1">
                    <a:lumMod val="50000"/>
                    <a:lumOff val="50000"/>
                  </a:schemeClr>
                </a:solidFill>
                <a:latin typeface="Impact" panose="020B0806030902050204" pitchFamily="34" charset="0"/>
                <a:ea typeface="Impact" panose="020B0806030902050204" pitchFamily="34" charset="0"/>
                <a:cs typeface="Impact" panose="020B080603090205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defRPr/>
            </a:pPr>
            <a:fld id="{857B18ED-D931-45F4-8873-1BEDAB4DC03E}" type="slidenum">
              <a:rPr kumimoji="0" lang="en-US" sz="1600" b="0" i="0" u="none" strike="noStrike" kern="1200" cap="none" spc="0" normalizeH="0" baseline="0" noProof="0" smtClean="0">
                <a:ln>
                  <a:noFill/>
                </a:ln>
                <a:solidFill>
                  <a:prstClr val="black">
                    <a:lumMod val="50000"/>
                    <a:lumOff val="50000"/>
                  </a:prstClr>
                </a:solidFill>
                <a:effectLst/>
                <a:uLnTx/>
                <a:uFillTx/>
                <a:latin typeface="Impact" panose="020B0806030902050204" pitchFamily="34" charset="0"/>
              </a:rPr>
            </a:fld>
            <a:endParaRPr kumimoji="0" lang="en-US" sz="1600" b="0" i="0" u="none" strike="noStrike" kern="1200" cap="none" spc="0" normalizeH="0" baseline="0" noProof="0" dirty="0">
              <a:ln>
                <a:noFill/>
              </a:ln>
              <a:solidFill>
                <a:prstClr val="black">
                  <a:lumMod val="50000"/>
                  <a:lumOff val="50000"/>
                </a:prstClr>
              </a:solidFill>
              <a:effectLst/>
              <a:uLnTx/>
              <a:uFillTx/>
              <a:latin typeface="Impact" panose="020B0806030902050204" pitchFamily="34" charset="0"/>
            </a:endParaRPr>
          </a:p>
        </p:txBody>
      </p:sp>
    </p:spTree>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Lst>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hf hdr="0" ftr="0" dt="0"/>
  <p:txStyles>
    <p:titleStyle>
      <a:lvl1pPr algn="l" defTabSz="1218565" rtl="0" eaLnBrk="1" latinLnBrk="0" hangingPunct="1">
        <a:spcBef>
          <a:spcPct val="0"/>
        </a:spcBef>
        <a:buNone/>
        <a:defRPr sz="4535" kern="1200">
          <a:solidFill>
            <a:srgbClr val="17375E"/>
          </a:solidFill>
          <a:latin typeface="Signika"/>
          <a:ea typeface="Open Sans Extrabold" pitchFamily="34" charset="0"/>
          <a:cs typeface="Signika"/>
        </a:defRPr>
      </a:lvl1pPr>
    </p:titleStyle>
    <p:bodyStyle>
      <a:lvl1pPr marL="457200" indent="-457200" algn="l" defTabSz="1218565" rtl="0" eaLnBrk="1" latinLnBrk="0" hangingPunct="1">
        <a:spcBef>
          <a:spcPct val="20000"/>
        </a:spcBef>
        <a:buFont typeface="Arial" panose="020B0604020202020204" pitchFamily="34" charset="0"/>
        <a:buChar char="•"/>
        <a:defRPr sz="2665" kern="1200">
          <a:solidFill>
            <a:srgbClr val="17375E"/>
          </a:solidFill>
          <a:latin typeface="+mn-lt"/>
          <a:ea typeface="+mn-ea"/>
          <a:cs typeface="+mn-cs"/>
        </a:defRPr>
      </a:lvl1pPr>
      <a:lvl2pPr marL="990600" indent="-381000" algn="l" defTabSz="1218565" rtl="0" eaLnBrk="1" latinLnBrk="0" hangingPunct="1">
        <a:spcBef>
          <a:spcPct val="20000"/>
        </a:spcBef>
        <a:buFont typeface="Arial" panose="020B0604020202020204" pitchFamily="34" charset="0"/>
        <a:buChar char="–"/>
        <a:defRPr sz="2400" kern="1200">
          <a:solidFill>
            <a:srgbClr val="17375E"/>
          </a:solidFill>
          <a:latin typeface="+mn-lt"/>
          <a:ea typeface="+mn-ea"/>
          <a:cs typeface="+mn-cs"/>
        </a:defRPr>
      </a:lvl2pPr>
      <a:lvl3pPr marL="1524000" indent="-304800" algn="l" defTabSz="1218565" rtl="0" eaLnBrk="1" latinLnBrk="0" hangingPunct="1">
        <a:spcBef>
          <a:spcPct val="20000"/>
        </a:spcBef>
        <a:buFont typeface="Arial" panose="020B0604020202020204" pitchFamily="34" charset="0"/>
        <a:buChar char="•"/>
        <a:defRPr sz="2135" kern="1200">
          <a:solidFill>
            <a:srgbClr val="17375E"/>
          </a:solidFill>
          <a:latin typeface="+mn-lt"/>
          <a:ea typeface="+mn-ea"/>
          <a:cs typeface="+mn-cs"/>
        </a:defRPr>
      </a:lvl3pPr>
      <a:lvl4pPr marL="2133600" indent="-304800" algn="l" defTabSz="1218565" rtl="0" eaLnBrk="1" latinLnBrk="0" hangingPunct="1">
        <a:spcBef>
          <a:spcPct val="20000"/>
        </a:spcBef>
        <a:buFont typeface="Arial" panose="020B0604020202020204" pitchFamily="34" charset="0"/>
        <a:buChar char="–"/>
        <a:defRPr sz="1865" kern="1200">
          <a:solidFill>
            <a:srgbClr val="17375E"/>
          </a:solidFill>
          <a:latin typeface="+mn-lt"/>
          <a:ea typeface="+mn-ea"/>
          <a:cs typeface="+mn-cs"/>
        </a:defRPr>
      </a:lvl4pPr>
      <a:lvl5pPr marL="2743200" indent="-304800" algn="l" defTabSz="1218565" rtl="0" eaLnBrk="1" latinLnBrk="0" hangingPunct="1">
        <a:spcBef>
          <a:spcPct val="20000"/>
        </a:spcBef>
        <a:buFont typeface="Arial" panose="020B0604020202020204" pitchFamily="34" charset="0"/>
        <a:buChar char="»"/>
        <a:defRPr sz="1865" kern="1200">
          <a:solidFill>
            <a:srgbClr val="17375E"/>
          </a:solidFill>
          <a:latin typeface="+mn-lt"/>
          <a:ea typeface="+mn-ea"/>
          <a:cs typeface="+mn-cs"/>
        </a:defRPr>
      </a:lvl5pPr>
      <a:lvl6pPr marL="3352800" indent="-304800" algn="l" defTabSz="1218565"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6pPr>
      <a:lvl7pPr marL="3962400" indent="-304800" algn="l" defTabSz="1218565"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7pPr>
      <a:lvl8pPr marL="4572000" indent="-304800" algn="l" defTabSz="1218565"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8pPr>
      <a:lvl9pPr marL="5181600" indent="-304800" algn="l" defTabSz="1218565"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9pPr>
    </p:bodyStyle>
    <p:otherStyle>
      <a:defPPr>
        <a:defRPr lang="en-US"/>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10" name="Picture 9" descr="hexa.png"/>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09600" y="355600"/>
            <a:ext cx="10972800" cy="1143000"/>
          </a:xfrm>
          <a:prstGeom prst="rect">
            <a:avLst/>
          </a:prstGeom>
        </p:spPr>
        <p:txBody>
          <a:bodyPr vert="horz" lIns="91440" tIns="45720" rIns="91440" bIns="45720" rtlCol="0" anchor="ctr">
            <a:normAutofit/>
          </a:bodyPr>
          <a:lstStyle/>
          <a:p>
            <a:r>
              <a:rPr lang="en-US" dirty="0"/>
              <a:t>Click to edit Master title style</a:t>
            </a:r>
            <a:endParaRPr lang="en-US" dirty="0"/>
          </a:p>
        </p:txBody>
      </p:sp>
      <p:sp>
        <p:nvSpPr>
          <p:cNvPr id="3" name="Text Placeholder 2"/>
          <p:cNvSpPr>
            <a:spLocks noGrp="1"/>
          </p:cNvSpPr>
          <p:nvPr>
            <p:ph type="body" idx="1"/>
          </p:nvPr>
        </p:nvSpPr>
        <p:spPr>
          <a:xfrm>
            <a:off x="609600" y="1600202"/>
            <a:ext cx="10972800" cy="4165599"/>
          </a:xfrm>
          <a:prstGeom prst="rect">
            <a:avLst/>
          </a:prstGeom>
        </p:spPr>
        <p:txBody>
          <a:bodyPr vert="horz" lIns="91440" tIns="45720" rIns="91440" bIns="45720" rtlCol="0">
            <a:normAutofit/>
          </a:bodyPr>
          <a:lstStyle/>
          <a:p>
            <a:pPr lvl="0"/>
            <a:r>
              <a:rPr lang="en-US" dirty="0"/>
              <a:t>Click to 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p:txBody>
      </p:sp>
      <p:sp>
        <p:nvSpPr>
          <p:cNvPr id="11" name="Freeform 5"/>
          <p:cNvSpPr/>
          <p:nvPr userDrawn="1"/>
        </p:nvSpPr>
        <p:spPr bwMode="auto">
          <a:xfrm rot="5400000">
            <a:off x="11246809" y="6043601"/>
            <a:ext cx="541580" cy="479998"/>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100000">
                <a:schemeClr val="bg1">
                  <a:lumMod val="97000"/>
                </a:schemeClr>
              </a:gs>
              <a:gs pos="2000">
                <a:schemeClr val="bg1">
                  <a:lumMod val="83000"/>
                </a:schemeClr>
              </a:gs>
            </a:gsLst>
            <a:lin ang="18900000" scaled="0"/>
            <a:tileRect/>
          </a:gradFill>
          <a:ln w="12700">
            <a:gradFill flip="none" rotWithShape="1">
              <a:gsLst>
                <a:gs pos="0">
                  <a:schemeClr val="bg1"/>
                </a:gs>
                <a:gs pos="100000">
                  <a:schemeClr val="bg1">
                    <a:lumMod val="80000"/>
                  </a:schemeClr>
                </a:gs>
              </a:gsLst>
              <a:lin ang="18900000" scaled="0"/>
              <a:tileRect/>
            </a:gradFill>
          </a:ln>
          <a:effectLst>
            <a:outerShdw blurRad="165100" dist="76200" dir="2700000" algn="tl" rotWithShape="0">
              <a:prstClr val="black">
                <a:alpha val="30000"/>
              </a:prstClr>
            </a:outerShdw>
          </a:effec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4" name="Date Placeholder 3"/>
          <p:cNvSpPr>
            <a:spLocks noGrp="1"/>
          </p:cNvSpPr>
          <p:nvPr>
            <p:ph type="dt" sz="half" idx="2"/>
          </p:nvPr>
        </p:nvSpPr>
        <p:spPr>
          <a:xfrm>
            <a:off x="8940800" y="177800"/>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A6620504-D840-6A40-90BC-6F3747762FA2}" type="datetime1">
              <a:rPr kumimoji="0" lang="en-US" sz="16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fld>
            <a:endParaRPr kumimoji="0" lang="en-US" sz="16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165600" y="6332538"/>
            <a:ext cx="3860800" cy="365125"/>
          </a:xfrm>
          <a:prstGeom prst="rect">
            <a:avLst/>
          </a:prstGeom>
        </p:spPr>
        <p:txBody>
          <a:bodyPr vert="horz" lIns="91440" tIns="45720" rIns="91440" bIns="45720" rtlCol="0" anchor="ctr"/>
          <a:lstStyle>
            <a:lvl1pPr algn="ctr">
              <a:defRPr sz="1600">
                <a:solidFill>
                  <a:schemeClr val="bg1">
                    <a:lumMod val="6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600" b="0" i="0" u="none" strike="noStrike" kern="1200" cap="none" spc="0" normalizeH="0" baseline="0" noProof="0">
                <a:ln>
                  <a:noFill/>
                </a:ln>
                <a:solidFill>
                  <a:prstClr val="white">
                    <a:lumMod val="65000"/>
                  </a:prstClr>
                </a:solidFill>
                <a:effectLst/>
                <a:uLnTx/>
                <a:uFillTx/>
                <a:latin typeface="Calibri" panose="020F0502020204030204"/>
                <a:ea typeface="+mn-ea"/>
                <a:cs typeface="+mn-cs"/>
              </a:rPr>
              <a:t>WWW.DESIGNERSPARADISE.COM</a:t>
            </a:r>
            <a:endParaRPr kumimoji="0" lang="en-US" sz="1600" b="0" i="0" u="none" strike="noStrike" kern="1200" cap="none" spc="0" normalizeH="0" baseline="0" noProof="0">
              <a:ln>
                <a:noFill/>
              </a:ln>
              <a:solidFill>
                <a:prstClr val="white">
                  <a:lumMod val="65000"/>
                </a:prstClr>
              </a:solidFill>
              <a:effectLst/>
              <a:uLnTx/>
              <a:uFillTx/>
              <a:latin typeface="Calibri" panose="020F0502020204030204"/>
              <a:ea typeface="+mn-ea"/>
              <a:cs typeface="+mn-cs"/>
            </a:endParaRPr>
          </a:p>
        </p:txBody>
      </p:sp>
      <p:cxnSp>
        <p:nvCxnSpPr>
          <p:cNvPr id="9" name="Straight Connector 8"/>
          <p:cNvCxnSpPr/>
          <p:nvPr userDrawn="1"/>
        </p:nvCxnSpPr>
        <p:spPr>
          <a:xfrm>
            <a:off x="812800" y="6273801"/>
            <a:ext cx="10464800" cy="19599"/>
          </a:xfrm>
          <a:prstGeom prst="line">
            <a:avLst/>
          </a:prstGeom>
          <a:ln w="9525"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4"/>
          </p:nvPr>
        </p:nvSpPr>
        <p:spPr>
          <a:xfrm>
            <a:off x="11282884" y="6144296"/>
            <a:ext cx="480000" cy="304800"/>
          </a:xfrm>
          <a:prstGeom prst="rect">
            <a:avLst/>
          </a:prstGeom>
        </p:spPr>
        <p:txBody>
          <a:bodyPr vert="horz" lIns="91440" tIns="45720" rIns="91440" bIns="45720" rtlCol="0" anchor="ctr"/>
          <a:lstStyle>
            <a:lvl1pPr algn="ctr">
              <a:defRPr sz="1600" b="0">
                <a:solidFill>
                  <a:schemeClr val="tx1">
                    <a:lumMod val="50000"/>
                    <a:lumOff val="50000"/>
                  </a:schemeClr>
                </a:solidFill>
                <a:latin typeface="Impact" panose="020B0806030902050204" pitchFamily="34" charset="0"/>
                <a:ea typeface="Impact" panose="020B0806030902050204" pitchFamily="34" charset="0"/>
                <a:cs typeface="Impact" panose="020B080603090205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defRPr/>
            </a:pPr>
            <a:fld id="{857B18ED-D931-45F4-8873-1BEDAB4DC03E}" type="slidenum">
              <a:rPr kumimoji="0" lang="en-US" sz="1600" b="0" i="0" u="none" strike="noStrike" kern="1200" cap="none" spc="0" normalizeH="0" baseline="0" noProof="0" smtClean="0">
                <a:ln>
                  <a:noFill/>
                </a:ln>
                <a:solidFill>
                  <a:prstClr val="black">
                    <a:lumMod val="50000"/>
                    <a:lumOff val="50000"/>
                  </a:prstClr>
                </a:solidFill>
                <a:effectLst/>
                <a:uLnTx/>
                <a:uFillTx/>
                <a:latin typeface="Impact" panose="020B0806030902050204" pitchFamily="34" charset="0"/>
              </a:rPr>
            </a:fld>
            <a:endParaRPr kumimoji="0" lang="en-US" sz="1600" b="0" i="0" u="none" strike="noStrike" kern="1200" cap="none" spc="0" normalizeH="0" baseline="0" noProof="0" dirty="0">
              <a:ln>
                <a:noFill/>
              </a:ln>
              <a:solidFill>
                <a:prstClr val="black">
                  <a:lumMod val="50000"/>
                  <a:lumOff val="50000"/>
                </a:prstClr>
              </a:solidFill>
              <a:effectLst/>
              <a:uLnTx/>
              <a:uFillTx/>
              <a:latin typeface="Impact" panose="020B0806030902050204" pitchFamily="34" charset="0"/>
            </a:endParaRP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Lst>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hf hdr="0" ftr="0" dt="0"/>
  <p:txStyles>
    <p:titleStyle>
      <a:lvl1pPr algn="l" defTabSz="1218565" rtl="0" eaLnBrk="1" latinLnBrk="0" hangingPunct="1">
        <a:spcBef>
          <a:spcPct val="0"/>
        </a:spcBef>
        <a:buNone/>
        <a:defRPr sz="4535" kern="1200">
          <a:solidFill>
            <a:srgbClr val="17375E"/>
          </a:solidFill>
          <a:latin typeface="Signika"/>
          <a:ea typeface="Open Sans Extrabold" pitchFamily="34" charset="0"/>
          <a:cs typeface="Signika"/>
        </a:defRPr>
      </a:lvl1pPr>
    </p:titleStyle>
    <p:bodyStyle>
      <a:lvl1pPr marL="457200" indent="-457200" algn="l" defTabSz="1218565" rtl="0" eaLnBrk="1" latinLnBrk="0" hangingPunct="1">
        <a:spcBef>
          <a:spcPct val="20000"/>
        </a:spcBef>
        <a:buFont typeface="Arial" panose="020B0604020202020204" pitchFamily="34" charset="0"/>
        <a:buChar char="•"/>
        <a:defRPr sz="2665" kern="1200">
          <a:solidFill>
            <a:srgbClr val="17375E"/>
          </a:solidFill>
          <a:latin typeface="+mn-lt"/>
          <a:ea typeface="+mn-ea"/>
          <a:cs typeface="+mn-cs"/>
        </a:defRPr>
      </a:lvl1pPr>
      <a:lvl2pPr marL="990600" indent="-381000" algn="l" defTabSz="1218565" rtl="0" eaLnBrk="1" latinLnBrk="0" hangingPunct="1">
        <a:spcBef>
          <a:spcPct val="20000"/>
        </a:spcBef>
        <a:buFont typeface="Arial" panose="020B0604020202020204" pitchFamily="34" charset="0"/>
        <a:buChar char="–"/>
        <a:defRPr sz="2400" kern="1200">
          <a:solidFill>
            <a:srgbClr val="17375E"/>
          </a:solidFill>
          <a:latin typeface="+mn-lt"/>
          <a:ea typeface="+mn-ea"/>
          <a:cs typeface="+mn-cs"/>
        </a:defRPr>
      </a:lvl2pPr>
      <a:lvl3pPr marL="1524000" indent="-304800" algn="l" defTabSz="1218565" rtl="0" eaLnBrk="1" latinLnBrk="0" hangingPunct="1">
        <a:spcBef>
          <a:spcPct val="20000"/>
        </a:spcBef>
        <a:buFont typeface="Arial" panose="020B0604020202020204" pitchFamily="34" charset="0"/>
        <a:buChar char="•"/>
        <a:defRPr sz="2135" kern="1200">
          <a:solidFill>
            <a:srgbClr val="17375E"/>
          </a:solidFill>
          <a:latin typeface="+mn-lt"/>
          <a:ea typeface="+mn-ea"/>
          <a:cs typeface="+mn-cs"/>
        </a:defRPr>
      </a:lvl3pPr>
      <a:lvl4pPr marL="2133600" indent="-304800" algn="l" defTabSz="1218565" rtl="0" eaLnBrk="1" latinLnBrk="0" hangingPunct="1">
        <a:spcBef>
          <a:spcPct val="20000"/>
        </a:spcBef>
        <a:buFont typeface="Arial" panose="020B0604020202020204" pitchFamily="34" charset="0"/>
        <a:buChar char="–"/>
        <a:defRPr sz="1865" kern="1200">
          <a:solidFill>
            <a:srgbClr val="17375E"/>
          </a:solidFill>
          <a:latin typeface="+mn-lt"/>
          <a:ea typeface="+mn-ea"/>
          <a:cs typeface="+mn-cs"/>
        </a:defRPr>
      </a:lvl4pPr>
      <a:lvl5pPr marL="2743200" indent="-304800" algn="l" defTabSz="1218565" rtl="0" eaLnBrk="1" latinLnBrk="0" hangingPunct="1">
        <a:spcBef>
          <a:spcPct val="20000"/>
        </a:spcBef>
        <a:buFont typeface="Arial" panose="020B0604020202020204" pitchFamily="34" charset="0"/>
        <a:buChar char="»"/>
        <a:defRPr sz="1865" kern="1200">
          <a:solidFill>
            <a:srgbClr val="17375E"/>
          </a:solidFill>
          <a:latin typeface="+mn-lt"/>
          <a:ea typeface="+mn-ea"/>
          <a:cs typeface="+mn-cs"/>
        </a:defRPr>
      </a:lvl5pPr>
      <a:lvl6pPr marL="3352800" indent="-304800" algn="l" defTabSz="1218565"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6pPr>
      <a:lvl7pPr marL="3962400" indent="-304800" algn="l" defTabSz="1218565"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7pPr>
      <a:lvl8pPr marL="4572000" indent="-304800" algn="l" defTabSz="1218565"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8pPr>
      <a:lvl9pPr marL="5181600" indent="-304800" algn="l" defTabSz="1218565"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9pPr>
    </p:bodyStyle>
    <p:otherStyle>
      <a:defPPr>
        <a:defRPr lang="en-US"/>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10" name="Picture 9" descr="hexa.png"/>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09600" y="355600"/>
            <a:ext cx="10972800" cy="1143000"/>
          </a:xfrm>
          <a:prstGeom prst="rect">
            <a:avLst/>
          </a:prstGeom>
        </p:spPr>
        <p:txBody>
          <a:bodyPr vert="horz" lIns="91440" tIns="45720" rIns="91440" bIns="45720" rtlCol="0" anchor="ctr">
            <a:normAutofit/>
          </a:bodyPr>
          <a:lstStyle/>
          <a:p>
            <a:r>
              <a:rPr lang="en-US" dirty="0"/>
              <a:t>Click to edit Master title style</a:t>
            </a:r>
            <a:endParaRPr lang="en-US" dirty="0"/>
          </a:p>
        </p:txBody>
      </p:sp>
      <p:sp>
        <p:nvSpPr>
          <p:cNvPr id="3" name="Text Placeholder 2"/>
          <p:cNvSpPr>
            <a:spLocks noGrp="1"/>
          </p:cNvSpPr>
          <p:nvPr>
            <p:ph type="body" idx="1"/>
          </p:nvPr>
        </p:nvSpPr>
        <p:spPr>
          <a:xfrm>
            <a:off x="609600" y="1600202"/>
            <a:ext cx="10972800" cy="4165599"/>
          </a:xfrm>
          <a:prstGeom prst="rect">
            <a:avLst/>
          </a:prstGeom>
        </p:spPr>
        <p:txBody>
          <a:bodyPr vert="horz" lIns="91440" tIns="45720" rIns="91440" bIns="45720" rtlCol="0">
            <a:normAutofit/>
          </a:bodyPr>
          <a:lstStyle/>
          <a:p>
            <a:pPr lvl="0"/>
            <a:r>
              <a:rPr lang="en-US" dirty="0"/>
              <a:t>Click to 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p:txBody>
      </p:sp>
      <p:sp>
        <p:nvSpPr>
          <p:cNvPr id="11" name="Freeform 5"/>
          <p:cNvSpPr/>
          <p:nvPr userDrawn="1"/>
        </p:nvSpPr>
        <p:spPr bwMode="auto">
          <a:xfrm rot="5400000">
            <a:off x="11246809" y="6043601"/>
            <a:ext cx="541580" cy="479998"/>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100000">
                <a:schemeClr val="bg1">
                  <a:lumMod val="97000"/>
                </a:schemeClr>
              </a:gs>
              <a:gs pos="2000">
                <a:schemeClr val="bg1">
                  <a:lumMod val="83000"/>
                </a:schemeClr>
              </a:gs>
            </a:gsLst>
            <a:lin ang="18900000" scaled="0"/>
            <a:tileRect/>
          </a:gradFill>
          <a:ln w="12700">
            <a:gradFill flip="none" rotWithShape="1">
              <a:gsLst>
                <a:gs pos="0">
                  <a:schemeClr val="bg1"/>
                </a:gs>
                <a:gs pos="100000">
                  <a:schemeClr val="bg1">
                    <a:lumMod val="80000"/>
                  </a:schemeClr>
                </a:gs>
              </a:gsLst>
              <a:lin ang="18900000" scaled="0"/>
              <a:tileRect/>
            </a:gradFill>
          </a:ln>
          <a:effectLst>
            <a:outerShdw blurRad="165100" dist="76200" dir="2700000" algn="tl" rotWithShape="0">
              <a:prstClr val="black">
                <a:alpha val="30000"/>
              </a:prstClr>
            </a:outerShdw>
          </a:effec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4" name="Date Placeholder 3"/>
          <p:cNvSpPr>
            <a:spLocks noGrp="1"/>
          </p:cNvSpPr>
          <p:nvPr>
            <p:ph type="dt" sz="half" idx="2"/>
          </p:nvPr>
        </p:nvSpPr>
        <p:spPr>
          <a:xfrm>
            <a:off x="8940800" y="177800"/>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A6620504-D840-6A40-90BC-6F3747762FA2}" type="datetime1">
              <a:rPr kumimoji="0" lang="en-US" sz="16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fld>
            <a:endParaRPr kumimoji="0" lang="en-US" sz="16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165600" y="6332538"/>
            <a:ext cx="3860800" cy="365125"/>
          </a:xfrm>
          <a:prstGeom prst="rect">
            <a:avLst/>
          </a:prstGeom>
        </p:spPr>
        <p:txBody>
          <a:bodyPr vert="horz" lIns="91440" tIns="45720" rIns="91440" bIns="45720" rtlCol="0" anchor="ctr"/>
          <a:lstStyle>
            <a:lvl1pPr algn="ctr">
              <a:defRPr sz="1600">
                <a:solidFill>
                  <a:schemeClr val="bg1">
                    <a:lumMod val="6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600" b="0" i="0" u="none" strike="noStrike" kern="1200" cap="none" spc="0" normalizeH="0" baseline="0" noProof="0">
                <a:ln>
                  <a:noFill/>
                </a:ln>
                <a:solidFill>
                  <a:prstClr val="white">
                    <a:lumMod val="65000"/>
                  </a:prstClr>
                </a:solidFill>
                <a:effectLst/>
                <a:uLnTx/>
                <a:uFillTx/>
                <a:latin typeface="Calibri" panose="020F0502020204030204"/>
                <a:ea typeface="+mn-ea"/>
                <a:cs typeface="+mn-cs"/>
              </a:rPr>
              <a:t>WWW.DESIGNERSPARADISE.COM</a:t>
            </a:r>
            <a:endParaRPr kumimoji="0" lang="en-US" sz="1600" b="0" i="0" u="none" strike="noStrike" kern="1200" cap="none" spc="0" normalizeH="0" baseline="0" noProof="0">
              <a:ln>
                <a:noFill/>
              </a:ln>
              <a:solidFill>
                <a:prstClr val="white">
                  <a:lumMod val="65000"/>
                </a:prstClr>
              </a:solidFill>
              <a:effectLst/>
              <a:uLnTx/>
              <a:uFillTx/>
              <a:latin typeface="Calibri" panose="020F0502020204030204"/>
              <a:ea typeface="+mn-ea"/>
              <a:cs typeface="+mn-cs"/>
            </a:endParaRPr>
          </a:p>
        </p:txBody>
      </p:sp>
      <p:cxnSp>
        <p:nvCxnSpPr>
          <p:cNvPr id="9" name="Straight Connector 8"/>
          <p:cNvCxnSpPr/>
          <p:nvPr userDrawn="1"/>
        </p:nvCxnSpPr>
        <p:spPr>
          <a:xfrm>
            <a:off x="812800" y="6273801"/>
            <a:ext cx="10464800" cy="19599"/>
          </a:xfrm>
          <a:prstGeom prst="line">
            <a:avLst/>
          </a:prstGeom>
          <a:ln w="9525"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4"/>
          </p:nvPr>
        </p:nvSpPr>
        <p:spPr>
          <a:xfrm>
            <a:off x="11282884" y="6144296"/>
            <a:ext cx="480000" cy="304800"/>
          </a:xfrm>
          <a:prstGeom prst="rect">
            <a:avLst/>
          </a:prstGeom>
        </p:spPr>
        <p:txBody>
          <a:bodyPr vert="horz" lIns="91440" tIns="45720" rIns="91440" bIns="45720" rtlCol="0" anchor="ctr"/>
          <a:lstStyle>
            <a:lvl1pPr algn="ctr">
              <a:defRPr sz="1600" b="0">
                <a:solidFill>
                  <a:schemeClr val="tx1">
                    <a:lumMod val="50000"/>
                    <a:lumOff val="50000"/>
                  </a:schemeClr>
                </a:solidFill>
                <a:latin typeface="Impact" panose="020B0806030902050204" pitchFamily="34" charset="0"/>
                <a:ea typeface="Impact" panose="020B0806030902050204" pitchFamily="34" charset="0"/>
                <a:cs typeface="Impact" panose="020B080603090205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defRPr/>
            </a:pPr>
            <a:fld id="{857B18ED-D931-45F4-8873-1BEDAB4DC03E}" type="slidenum">
              <a:rPr kumimoji="0" lang="en-US" sz="1600" b="0" i="0" u="none" strike="noStrike" kern="1200" cap="none" spc="0" normalizeH="0" baseline="0" noProof="0" smtClean="0">
                <a:ln>
                  <a:noFill/>
                </a:ln>
                <a:solidFill>
                  <a:prstClr val="black">
                    <a:lumMod val="50000"/>
                    <a:lumOff val="50000"/>
                  </a:prstClr>
                </a:solidFill>
                <a:effectLst/>
                <a:uLnTx/>
                <a:uFillTx/>
                <a:latin typeface="Impact" panose="020B0806030902050204" pitchFamily="34" charset="0"/>
              </a:rPr>
            </a:fld>
            <a:endParaRPr kumimoji="0" lang="en-US" sz="1600" b="0" i="0" u="none" strike="noStrike" kern="1200" cap="none" spc="0" normalizeH="0" baseline="0" noProof="0" dirty="0">
              <a:ln>
                <a:noFill/>
              </a:ln>
              <a:solidFill>
                <a:prstClr val="black">
                  <a:lumMod val="50000"/>
                  <a:lumOff val="50000"/>
                </a:prstClr>
              </a:solidFill>
              <a:effectLst/>
              <a:uLnTx/>
              <a:uFillTx/>
              <a:latin typeface="Impact" panose="020B0806030902050204" pitchFamily="34" charset="0"/>
            </a:endParaRPr>
          </a:p>
        </p:txBody>
      </p:sp>
    </p:spTree>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Lst>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hf hdr="0" ftr="0" dt="0"/>
  <p:txStyles>
    <p:titleStyle>
      <a:lvl1pPr algn="l" defTabSz="1218565" rtl="0" eaLnBrk="1" latinLnBrk="0" hangingPunct="1">
        <a:spcBef>
          <a:spcPct val="0"/>
        </a:spcBef>
        <a:buNone/>
        <a:defRPr sz="4535" kern="1200">
          <a:solidFill>
            <a:srgbClr val="17375E"/>
          </a:solidFill>
          <a:latin typeface="Signika"/>
          <a:ea typeface="Open Sans Extrabold" pitchFamily="34" charset="0"/>
          <a:cs typeface="Signika"/>
        </a:defRPr>
      </a:lvl1pPr>
    </p:titleStyle>
    <p:bodyStyle>
      <a:lvl1pPr marL="457200" indent="-457200" algn="l" defTabSz="1218565" rtl="0" eaLnBrk="1" latinLnBrk="0" hangingPunct="1">
        <a:spcBef>
          <a:spcPct val="20000"/>
        </a:spcBef>
        <a:buFont typeface="Arial" panose="020B0604020202020204" pitchFamily="34" charset="0"/>
        <a:buChar char="•"/>
        <a:defRPr sz="2665" kern="1200">
          <a:solidFill>
            <a:srgbClr val="17375E"/>
          </a:solidFill>
          <a:latin typeface="+mn-lt"/>
          <a:ea typeface="+mn-ea"/>
          <a:cs typeface="+mn-cs"/>
        </a:defRPr>
      </a:lvl1pPr>
      <a:lvl2pPr marL="990600" indent="-381000" algn="l" defTabSz="1218565" rtl="0" eaLnBrk="1" latinLnBrk="0" hangingPunct="1">
        <a:spcBef>
          <a:spcPct val="20000"/>
        </a:spcBef>
        <a:buFont typeface="Arial" panose="020B0604020202020204" pitchFamily="34" charset="0"/>
        <a:buChar char="–"/>
        <a:defRPr sz="2400" kern="1200">
          <a:solidFill>
            <a:srgbClr val="17375E"/>
          </a:solidFill>
          <a:latin typeface="+mn-lt"/>
          <a:ea typeface="+mn-ea"/>
          <a:cs typeface="+mn-cs"/>
        </a:defRPr>
      </a:lvl2pPr>
      <a:lvl3pPr marL="1524000" indent="-304800" algn="l" defTabSz="1218565" rtl="0" eaLnBrk="1" latinLnBrk="0" hangingPunct="1">
        <a:spcBef>
          <a:spcPct val="20000"/>
        </a:spcBef>
        <a:buFont typeface="Arial" panose="020B0604020202020204" pitchFamily="34" charset="0"/>
        <a:buChar char="•"/>
        <a:defRPr sz="2135" kern="1200">
          <a:solidFill>
            <a:srgbClr val="17375E"/>
          </a:solidFill>
          <a:latin typeface="+mn-lt"/>
          <a:ea typeface="+mn-ea"/>
          <a:cs typeface="+mn-cs"/>
        </a:defRPr>
      </a:lvl3pPr>
      <a:lvl4pPr marL="2133600" indent="-304800" algn="l" defTabSz="1218565" rtl="0" eaLnBrk="1" latinLnBrk="0" hangingPunct="1">
        <a:spcBef>
          <a:spcPct val="20000"/>
        </a:spcBef>
        <a:buFont typeface="Arial" panose="020B0604020202020204" pitchFamily="34" charset="0"/>
        <a:buChar char="–"/>
        <a:defRPr sz="1865" kern="1200">
          <a:solidFill>
            <a:srgbClr val="17375E"/>
          </a:solidFill>
          <a:latin typeface="+mn-lt"/>
          <a:ea typeface="+mn-ea"/>
          <a:cs typeface="+mn-cs"/>
        </a:defRPr>
      </a:lvl4pPr>
      <a:lvl5pPr marL="2743200" indent="-304800" algn="l" defTabSz="1218565" rtl="0" eaLnBrk="1" latinLnBrk="0" hangingPunct="1">
        <a:spcBef>
          <a:spcPct val="20000"/>
        </a:spcBef>
        <a:buFont typeface="Arial" panose="020B0604020202020204" pitchFamily="34" charset="0"/>
        <a:buChar char="»"/>
        <a:defRPr sz="1865" kern="1200">
          <a:solidFill>
            <a:srgbClr val="17375E"/>
          </a:solidFill>
          <a:latin typeface="+mn-lt"/>
          <a:ea typeface="+mn-ea"/>
          <a:cs typeface="+mn-cs"/>
        </a:defRPr>
      </a:lvl5pPr>
      <a:lvl6pPr marL="3352800" indent="-304800" algn="l" defTabSz="1218565"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6pPr>
      <a:lvl7pPr marL="3962400" indent="-304800" algn="l" defTabSz="1218565"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7pPr>
      <a:lvl8pPr marL="4572000" indent="-304800" algn="l" defTabSz="1218565"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8pPr>
      <a:lvl9pPr marL="5181600" indent="-304800" algn="l" defTabSz="1218565"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9pPr>
    </p:bodyStyle>
    <p:otherStyle>
      <a:defPPr>
        <a:defRPr lang="en-US"/>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10" name="Picture 9" descr="hexa.png"/>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09600" y="355600"/>
            <a:ext cx="10972800" cy="1143000"/>
          </a:xfrm>
          <a:prstGeom prst="rect">
            <a:avLst/>
          </a:prstGeom>
        </p:spPr>
        <p:txBody>
          <a:bodyPr vert="horz" lIns="91440" tIns="45720" rIns="91440" bIns="45720" rtlCol="0" anchor="ctr">
            <a:normAutofit/>
          </a:bodyPr>
          <a:lstStyle/>
          <a:p>
            <a:r>
              <a:rPr lang="en-US" dirty="0"/>
              <a:t>Click to edit Master title style</a:t>
            </a:r>
            <a:endParaRPr lang="en-US" dirty="0"/>
          </a:p>
        </p:txBody>
      </p:sp>
      <p:sp>
        <p:nvSpPr>
          <p:cNvPr id="3" name="Text Placeholder 2"/>
          <p:cNvSpPr>
            <a:spLocks noGrp="1"/>
          </p:cNvSpPr>
          <p:nvPr>
            <p:ph type="body" idx="1"/>
          </p:nvPr>
        </p:nvSpPr>
        <p:spPr>
          <a:xfrm>
            <a:off x="609600" y="1600202"/>
            <a:ext cx="10972800" cy="4165599"/>
          </a:xfrm>
          <a:prstGeom prst="rect">
            <a:avLst/>
          </a:prstGeom>
        </p:spPr>
        <p:txBody>
          <a:bodyPr vert="horz" lIns="91440" tIns="45720" rIns="91440" bIns="45720" rtlCol="0">
            <a:normAutofit/>
          </a:bodyPr>
          <a:lstStyle/>
          <a:p>
            <a:pPr lvl="0"/>
            <a:r>
              <a:rPr lang="en-US" dirty="0"/>
              <a:t>Click to 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p:txBody>
      </p:sp>
      <p:sp>
        <p:nvSpPr>
          <p:cNvPr id="11" name="Freeform 5"/>
          <p:cNvSpPr/>
          <p:nvPr userDrawn="1"/>
        </p:nvSpPr>
        <p:spPr bwMode="auto">
          <a:xfrm rot="5400000">
            <a:off x="11246809" y="6043601"/>
            <a:ext cx="541580" cy="479998"/>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100000">
                <a:schemeClr val="bg1">
                  <a:lumMod val="97000"/>
                </a:schemeClr>
              </a:gs>
              <a:gs pos="2000">
                <a:schemeClr val="bg1">
                  <a:lumMod val="83000"/>
                </a:schemeClr>
              </a:gs>
            </a:gsLst>
            <a:lin ang="18900000" scaled="0"/>
            <a:tileRect/>
          </a:gradFill>
          <a:ln w="12700">
            <a:gradFill flip="none" rotWithShape="1">
              <a:gsLst>
                <a:gs pos="0">
                  <a:schemeClr val="bg1"/>
                </a:gs>
                <a:gs pos="100000">
                  <a:schemeClr val="bg1">
                    <a:lumMod val="80000"/>
                  </a:schemeClr>
                </a:gs>
              </a:gsLst>
              <a:lin ang="18900000" scaled="0"/>
              <a:tileRect/>
            </a:gradFill>
          </a:ln>
          <a:effectLst>
            <a:outerShdw blurRad="165100" dist="76200" dir="2700000" algn="tl" rotWithShape="0">
              <a:prstClr val="black">
                <a:alpha val="30000"/>
              </a:prstClr>
            </a:outerShdw>
          </a:effec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4" name="Date Placeholder 3"/>
          <p:cNvSpPr>
            <a:spLocks noGrp="1"/>
          </p:cNvSpPr>
          <p:nvPr>
            <p:ph type="dt" sz="half" idx="2"/>
          </p:nvPr>
        </p:nvSpPr>
        <p:spPr>
          <a:xfrm>
            <a:off x="8940800" y="177800"/>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A6620504-D840-6A40-90BC-6F3747762FA2}" type="datetime1">
              <a:rPr kumimoji="0" lang="en-US" sz="16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fld>
            <a:endParaRPr kumimoji="0" lang="en-US" sz="16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165600" y="6332538"/>
            <a:ext cx="3860800" cy="365125"/>
          </a:xfrm>
          <a:prstGeom prst="rect">
            <a:avLst/>
          </a:prstGeom>
        </p:spPr>
        <p:txBody>
          <a:bodyPr vert="horz" lIns="91440" tIns="45720" rIns="91440" bIns="45720" rtlCol="0" anchor="ctr"/>
          <a:lstStyle>
            <a:lvl1pPr algn="ctr">
              <a:defRPr sz="1600">
                <a:solidFill>
                  <a:schemeClr val="bg1">
                    <a:lumMod val="6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600" b="0" i="0" u="none" strike="noStrike" kern="1200" cap="none" spc="0" normalizeH="0" baseline="0" noProof="0">
                <a:ln>
                  <a:noFill/>
                </a:ln>
                <a:solidFill>
                  <a:prstClr val="white">
                    <a:lumMod val="65000"/>
                  </a:prstClr>
                </a:solidFill>
                <a:effectLst/>
                <a:uLnTx/>
                <a:uFillTx/>
                <a:latin typeface="Calibri" panose="020F0502020204030204"/>
                <a:ea typeface="+mn-ea"/>
                <a:cs typeface="+mn-cs"/>
              </a:rPr>
              <a:t>WWW.DESIGNERSPARADISE.COM</a:t>
            </a:r>
            <a:endParaRPr kumimoji="0" lang="en-US" sz="1600" b="0" i="0" u="none" strike="noStrike" kern="1200" cap="none" spc="0" normalizeH="0" baseline="0" noProof="0">
              <a:ln>
                <a:noFill/>
              </a:ln>
              <a:solidFill>
                <a:prstClr val="white">
                  <a:lumMod val="65000"/>
                </a:prstClr>
              </a:solidFill>
              <a:effectLst/>
              <a:uLnTx/>
              <a:uFillTx/>
              <a:latin typeface="Calibri" panose="020F0502020204030204"/>
              <a:ea typeface="+mn-ea"/>
              <a:cs typeface="+mn-cs"/>
            </a:endParaRPr>
          </a:p>
        </p:txBody>
      </p:sp>
      <p:cxnSp>
        <p:nvCxnSpPr>
          <p:cNvPr id="9" name="Straight Connector 8"/>
          <p:cNvCxnSpPr/>
          <p:nvPr userDrawn="1"/>
        </p:nvCxnSpPr>
        <p:spPr>
          <a:xfrm>
            <a:off x="812800" y="6273801"/>
            <a:ext cx="10464800" cy="19599"/>
          </a:xfrm>
          <a:prstGeom prst="line">
            <a:avLst/>
          </a:prstGeom>
          <a:ln w="9525"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4"/>
          </p:nvPr>
        </p:nvSpPr>
        <p:spPr>
          <a:xfrm>
            <a:off x="11282884" y="6144296"/>
            <a:ext cx="480000" cy="304800"/>
          </a:xfrm>
          <a:prstGeom prst="rect">
            <a:avLst/>
          </a:prstGeom>
        </p:spPr>
        <p:txBody>
          <a:bodyPr vert="horz" lIns="91440" tIns="45720" rIns="91440" bIns="45720" rtlCol="0" anchor="ctr"/>
          <a:lstStyle>
            <a:lvl1pPr algn="ctr">
              <a:defRPr sz="1600" b="0">
                <a:solidFill>
                  <a:schemeClr val="tx1">
                    <a:lumMod val="50000"/>
                    <a:lumOff val="50000"/>
                  </a:schemeClr>
                </a:solidFill>
                <a:latin typeface="Impact" panose="020B0806030902050204" pitchFamily="34" charset="0"/>
                <a:ea typeface="Impact" panose="020B0806030902050204" pitchFamily="34" charset="0"/>
                <a:cs typeface="Impact" panose="020B080603090205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defRPr/>
            </a:pPr>
            <a:fld id="{857B18ED-D931-45F4-8873-1BEDAB4DC03E}" type="slidenum">
              <a:rPr kumimoji="0" lang="en-US" sz="1600" b="0" i="0" u="none" strike="noStrike" kern="1200" cap="none" spc="0" normalizeH="0" baseline="0" noProof="0" smtClean="0">
                <a:ln>
                  <a:noFill/>
                </a:ln>
                <a:solidFill>
                  <a:prstClr val="black">
                    <a:lumMod val="50000"/>
                    <a:lumOff val="50000"/>
                  </a:prstClr>
                </a:solidFill>
                <a:effectLst/>
                <a:uLnTx/>
                <a:uFillTx/>
                <a:latin typeface="Impact" panose="020B0806030902050204" pitchFamily="34" charset="0"/>
              </a:rPr>
            </a:fld>
            <a:endParaRPr kumimoji="0" lang="en-US" sz="1600" b="0" i="0" u="none" strike="noStrike" kern="1200" cap="none" spc="0" normalizeH="0" baseline="0" noProof="0" dirty="0">
              <a:ln>
                <a:noFill/>
              </a:ln>
              <a:solidFill>
                <a:prstClr val="black">
                  <a:lumMod val="50000"/>
                  <a:lumOff val="50000"/>
                </a:prstClr>
              </a:solidFill>
              <a:effectLst/>
              <a:uLnTx/>
              <a:uFillTx/>
              <a:latin typeface="Impact" panose="020B0806030902050204" pitchFamily="34" charset="0"/>
            </a:endParaRPr>
          </a:p>
        </p:txBody>
      </p:sp>
    </p:spTree>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Lst>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hf hdr="0" ftr="0" dt="0"/>
  <p:txStyles>
    <p:titleStyle>
      <a:lvl1pPr algn="l" defTabSz="1218565" rtl="0" eaLnBrk="1" latinLnBrk="0" hangingPunct="1">
        <a:spcBef>
          <a:spcPct val="0"/>
        </a:spcBef>
        <a:buNone/>
        <a:defRPr sz="4535" kern="1200">
          <a:solidFill>
            <a:srgbClr val="17375E"/>
          </a:solidFill>
          <a:latin typeface="Signika"/>
          <a:ea typeface="Open Sans Extrabold" pitchFamily="34" charset="0"/>
          <a:cs typeface="Signika"/>
        </a:defRPr>
      </a:lvl1pPr>
    </p:titleStyle>
    <p:bodyStyle>
      <a:lvl1pPr marL="457200" indent="-457200" algn="l" defTabSz="1218565" rtl="0" eaLnBrk="1" latinLnBrk="0" hangingPunct="1">
        <a:spcBef>
          <a:spcPct val="20000"/>
        </a:spcBef>
        <a:buFont typeface="Arial" panose="020B0604020202020204" pitchFamily="34" charset="0"/>
        <a:buChar char="•"/>
        <a:defRPr sz="2665" kern="1200">
          <a:solidFill>
            <a:srgbClr val="17375E"/>
          </a:solidFill>
          <a:latin typeface="+mn-lt"/>
          <a:ea typeface="+mn-ea"/>
          <a:cs typeface="+mn-cs"/>
        </a:defRPr>
      </a:lvl1pPr>
      <a:lvl2pPr marL="990600" indent="-381000" algn="l" defTabSz="1218565" rtl="0" eaLnBrk="1" latinLnBrk="0" hangingPunct="1">
        <a:spcBef>
          <a:spcPct val="20000"/>
        </a:spcBef>
        <a:buFont typeface="Arial" panose="020B0604020202020204" pitchFamily="34" charset="0"/>
        <a:buChar char="–"/>
        <a:defRPr sz="2400" kern="1200">
          <a:solidFill>
            <a:srgbClr val="17375E"/>
          </a:solidFill>
          <a:latin typeface="+mn-lt"/>
          <a:ea typeface="+mn-ea"/>
          <a:cs typeface="+mn-cs"/>
        </a:defRPr>
      </a:lvl2pPr>
      <a:lvl3pPr marL="1524000" indent="-304800" algn="l" defTabSz="1218565" rtl="0" eaLnBrk="1" latinLnBrk="0" hangingPunct="1">
        <a:spcBef>
          <a:spcPct val="20000"/>
        </a:spcBef>
        <a:buFont typeface="Arial" panose="020B0604020202020204" pitchFamily="34" charset="0"/>
        <a:buChar char="•"/>
        <a:defRPr sz="2135" kern="1200">
          <a:solidFill>
            <a:srgbClr val="17375E"/>
          </a:solidFill>
          <a:latin typeface="+mn-lt"/>
          <a:ea typeface="+mn-ea"/>
          <a:cs typeface="+mn-cs"/>
        </a:defRPr>
      </a:lvl3pPr>
      <a:lvl4pPr marL="2133600" indent="-304800" algn="l" defTabSz="1218565" rtl="0" eaLnBrk="1" latinLnBrk="0" hangingPunct="1">
        <a:spcBef>
          <a:spcPct val="20000"/>
        </a:spcBef>
        <a:buFont typeface="Arial" panose="020B0604020202020204" pitchFamily="34" charset="0"/>
        <a:buChar char="–"/>
        <a:defRPr sz="1865" kern="1200">
          <a:solidFill>
            <a:srgbClr val="17375E"/>
          </a:solidFill>
          <a:latin typeface="+mn-lt"/>
          <a:ea typeface="+mn-ea"/>
          <a:cs typeface="+mn-cs"/>
        </a:defRPr>
      </a:lvl4pPr>
      <a:lvl5pPr marL="2743200" indent="-304800" algn="l" defTabSz="1218565" rtl="0" eaLnBrk="1" latinLnBrk="0" hangingPunct="1">
        <a:spcBef>
          <a:spcPct val="20000"/>
        </a:spcBef>
        <a:buFont typeface="Arial" panose="020B0604020202020204" pitchFamily="34" charset="0"/>
        <a:buChar char="»"/>
        <a:defRPr sz="1865" kern="1200">
          <a:solidFill>
            <a:srgbClr val="17375E"/>
          </a:solidFill>
          <a:latin typeface="+mn-lt"/>
          <a:ea typeface="+mn-ea"/>
          <a:cs typeface="+mn-cs"/>
        </a:defRPr>
      </a:lvl5pPr>
      <a:lvl6pPr marL="3352800" indent="-304800" algn="l" defTabSz="1218565"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6pPr>
      <a:lvl7pPr marL="3962400" indent="-304800" algn="l" defTabSz="1218565"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7pPr>
      <a:lvl8pPr marL="4572000" indent="-304800" algn="l" defTabSz="1218565"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8pPr>
      <a:lvl9pPr marL="5181600" indent="-304800" algn="l" defTabSz="1218565"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9pPr>
    </p:bodyStyle>
    <p:otherStyle>
      <a:defPPr>
        <a:defRPr lang="en-US"/>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10" name="Picture 9" descr="hexa.png"/>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09600" y="355600"/>
            <a:ext cx="10972800" cy="1143000"/>
          </a:xfrm>
          <a:prstGeom prst="rect">
            <a:avLst/>
          </a:prstGeom>
        </p:spPr>
        <p:txBody>
          <a:bodyPr vert="horz" lIns="91440" tIns="45720" rIns="91440" bIns="45720" rtlCol="0" anchor="ctr">
            <a:normAutofit/>
          </a:bodyPr>
          <a:lstStyle/>
          <a:p>
            <a:r>
              <a:rPr lang="en-US" dirty="0"/>
              <a:t>Click to edit Master title style</a:t>
            </a:r>
            <a:endParaRPr lang="en-US" dirty="0"/>
          </a:p>
        </p:txBody>
      </p:sp>
      <p:sp>
        <p:nvSpPr>
          <p:cNvPr id="3" name="Text Placeholder 2"/>
          <p:cNvSpPr>
            <a:spLocks noGrp="1"/>
          </p:cNvSpPr>
          <p:nvPr>
            <p:ph type="body" idx="1"/>
          </p:nvPr>
        </p:nvSpPr>
        <p:spPr>
          <a:xfrm>
            <a:off x="609600" y="1600202"/>
            <a:ext cx="10972800" cy="4165599"/>
          </a:xfrm>
          <a:prstGeom prst="rect">
            <a:avLst/>
          </a:prstGeom>
        </p:spPr>
        <p:txBody>
          <a:bodyPr vert="horz" lIns="91440" tIns="45720" rIns="91440" bIns="45720" rtlCol="0">
            <a:normAutofit/>
          </a:bodyPr>
          <a:lstStyle/>
          <a:p>
            <a:pPr lvl="0"/>
            <a:r>
              <a:rPr lang="en-US" dirty="0"/>
              <a:t>Click to 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p:txBody>
      </p:sp>
      <p:sp>
        <p:nvSpPr>
          <p:cNvPr id="11" name="Freeform 5"/>
          <p:cNvSpPr/>
          <p:nvPr userDrawn="1"/>
        </p:nvSpPr>
        <p:spPr bwMode="auto">
          <a:xfrm rot="5400000">
            <a:off x="11246809" y="6043601"/>
            <a:ext cx="541580" cy="479998"/>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100000">
                <a:schemeClr val="bg1">
                  <a:lumMod val="97000"/>
                </a:schemeClr>
              </a:gs>
              <a:gs pos="2000">
                <a:schemeClr val="bg1">
                  <a:lumMod val="83000"/>
                </a:schemeClr>
              </a:gs>
            </a:gsLst>
            <a:lin ang="18900000" scaled="0"/>
            <a:tileRect/>
          </a:gradFill>
          <a:ln w="12700">
            <a:gradFill flip="none" rotWithShape="1">
              <a:gsLst>
                <a:gs pos="0">
                  <a:schemeClr val="bg1"/>
                </a:gs>
                <a:gs pos="100000">
                  <a:schemeClr val="bg1">
                    <a:lumMod val="80000"/>
                  </a:schemeClr>
                </a:gs>
              </a:gsLst>
              <a:lin ang="18900000" scaled="0"/>
              <a:tileRect/>
            </a:gradFill>
          </a:ln>
          <a:effectLst>
            <a:outerShdw blurRad="165100" dist="76200" dir="2700000" algn="tl" rotWithShape="0">
              <a:prstClr val="black">
                <a:alpha val="30000"/>
              </a:prstClr>
            </a:outerShdw>
          </a:effec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4" name="Date Placeholder 3"/>
          <p:cNvSpPr>
            <a:spLocks noGrp="1"/>
          </p:cNvSpPr>
          <p:nvPr>
            <p:ph type="dt" sz="half" idx="2"/>
          </p:nvPr>
        </p:nvSpPr>
        <p:spPr>
          <a:xfrm>
            <a:off x="8940800" y="177800"/>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A6620504-D840-6A40-90BC-6F3747762FA2}" type="datetime1">
              <a:rPr kumimoji="0" lang="en-US" sz="16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fld>
            <a:endParaRPr kumimoji="0" lang="en-US" sz="16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165600" y="6332538"/>
            <a:ext cx="3860800" cy="365125"/>
          </a:xfrm>
          <a:prstGeom prst="rect">
            <a:avLst/>
          </a:prstGeom>
        </p:spPr>
        <p:txBody>
          <a:bodyPr vert="horz" lIns="91440" tIns="45720" rIns="91440" bIns="45720" rtlCol="0" anchor="ctr"/>
          <a:lstStyle>
            <a:lvl1pPr algn="ctr">
              <a:defRPr sz="1600">
                <a:solidFill>
                  <a:schemeClr val="bg1">
                    <a:lumMod val="6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600" b="0" i="0" u="none" strike="noStrike" kern="1200" cap="none" spc="0" normalizeH="0" baseline="0" noProof="0">
                <a:ln>
                  <a:noFill/>
                </a:ln>
                <a:solidFill>
                  <a:prstClr val="white">
                    <a:lumMod val="65000"/>
                  </a:prstClr>
                </a:solidFill>
                <a:effectLst/>
                <a:uLnTx/>
                <a:uFillTx/>
                <a:latin typeface="Calibri" panose="020F0502020204030204"/>
                <a:ea typeface="+mn-ea"/>
                <a:cs typeface="+mn-cs"/>
              </a:rPr>
              <a:t>WWW.DESIGNERSPARADISE.COM</a:t>
            </a:r>
            <a:endParaRPr kumimoji="0" lang="en-US" sz="1600" b="0" i="0" u="none" strike="noStrike" kern="1200" cap="none" spc="0" normalizeH="0" baseline="0" noProof="0">
              <a:ln>
                <a:noFill/>
              </a:ln>
              <a:solidFill>
                <a:prstClr val="white">
                  <a:lumMod val="65000"/>
                </a:prstClr>
              </a:solidFill>
              <a:effectLst/>
              <a:uLnTx/>
              <a:uFillTx/>
              <a:latin typeface="Calibri" panose="020F0502020204030204"/>
              <a:ea typeface="+mn-ea"/>
              <a:cs typeface="+mn-cs"/>
            </a:endParaRPr>
          </a:p>
        </p:txBody>
      </p:sp>
      <p:cxnSp>
        <p:nvCxnSpPr>
          <p:cNvPr id="9" name="Straight Connector 8"/>
          <p:cNvCxnSpPr/>
          <p:nvPr userDrawn="1"/>
        </p:nvCxnSpPr>
        <p:spPr>
          <a:xfrm>
            <a:off x="812800" y="6273801"/>
            <a:ext cx="10464800" cy="19599"/>
          </a:xfrm>
          <a:prstGeom prst="line">
            <a:avLst/>
          </a:prstGeom>
          <a:ln w="9525"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4"/>
          </p:nvPr>
        </p:nvSpPr>
        <p:spPr>
          <a:xfrm>
            <a:off x="11282884" y="6144296"/>
            <a:ext cx="480000" cy="304800"/>
          </a:xfrm>
          <a:prstGeom prst="rect">
            <a:avLst/>
          </a:prstGeom>
        </p:spPr>
        <p:txBody>
          <a:bodyPr vert="horz" lIns="91440" tIns="45720" rIns="91440" bIns="45720" rtlCol="0" anchor="ctr"/>
          <a:lstStyle>
            <a:lvl1pPr algn="ctr">
              <a:defRPr sz="1600" b="0">
                <a:solidFill>
                  <a:schemeClr val="tx1">
                    <a:lumMod val="50000"/>
                    <a:lumOff val="50000"/>
                  </a:schemeClr>
                </a:solidFill>
                <a:latin typeface="Impact" panose="020B0806030902050204" pitchFamily="34" charset="0"/>
                <a:ea typeface="Impact" panose="020B0806030902050204" pitchFamily="34" charset="0"/>
                <a:cs typeface="Impact" panose="020B080603090205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defRPr/>
            </a:pPr>
            <a:fld id="{857B18ED-D931-45F4-8873-1BEDAB4DC03E}" type="slidenum">
              <a:rPr kumimoji="0" lang="en-US" sz="1600" b="0" i="0" u="none" strike="noStrike" kern="1200" cap="none" spc="0" normalizeH="0" baseline="0" noProof="0" smtClean="0">
                <a:ln>
                  <a:noFill/>
                </a:ln>
                <a:solidFill>
                  <a:prstClr val="black">
                    <a:lumMod val="50000"/>
                    <a:lumOff val="50000"/>
                  </a:prstClr>
                </a:solidFill>
                <a:effectLst/>
                <a:uLnTx/>
                <a:uFillTx/>
                <a:latin typeface="Impact" panose="020B0806030902050204" pitchFamily="34" charset="0"/>
              </a:rPr>
            </a:fld>
            <a:endParaRPr kumimoji="0" lang="en-US" sz="1600" b="0" i="0" u="none" strike="noStrike" kern="1200" cap="none" spc="0" normalizeH="0" baseline="0" noProof="0" dirty="0">
              <a:ln>
                <a:noFill/>
              </a:ln>
              <a:solidFill>
                <a:prstClr val="black">
                  <a:lumMod val="50000"/>
                  <a:lumOff val="50000"/>
                </a:prstClr>
              </a:solidFill>
              <a:effectLst/>
              <a:uLnTx/>
              <a:uFillTx/>
              <a:latin typeface="Impact" panose="020B0806030902050204" pitchFamily="34" charset="0"/>
            </a:endParaRP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Lst>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hf hdr="0" ftr="0" dt="0"/>
  <p:txStyles>
    <p:titleStyle>
      <a:lvl1pPr algn="l" defTabSz="1218565" rtl="0" eaLnBrk="1" latinLnBrk="0" hangingPunct="1">
        <a:spcBef>
          <a:spcPct val="0"/>
        </a:spcBef>
        <a:buNone/>
        <a:defRPr sz="4535" kern="1200">
          <a:solidFill>
            <a:srgbClr val="17375E"/>
          </a:solidFill>
          <a:latin typeface="Signika"/>
          <a:ea typeface="Open Sans Extrabold" pitchFamily="34" charset="0"/>
          <a:cs typeface="Signika"/>
        </a:defRPr>
      </a:lvl1pPr>
    </p:titleStyle>
    <p:bodyStyle>
      <a:lvl1pPr marL="457200" indent="-457200" algn="l" defTabSz="1218565" rtl="0" eaLnBrk="1" latinLnBrk="0" hangingPunct="1">
        <a:spcBef>
          <a:spcPct val="20000"/>
        </a:spcBef>
        <a:buFont typeface="Arial" panose="020B0604020202020204" pitchFamily="34" charset="0"/>
        <a:buChar char="•"/>
        <a:defRPr sz="2665" kern="1200">
          <a:solidFill>
            <a:srgbClr val="17375E"/>
          </a:solidFill>
          <a:latin typeface="+mn-lt"/>
          <a:ea typeface="+mn-ea"/>
          <a:cs typeface="+mn-cs"/>
        </a:defRPr>
      </a:lvl1pPr>
      <a:lvl2pPr marL="990600" indent="-381000" algn="l" defTabSz="1218565" rtl="0" eaLnBrk="1" latinLnBrk="0" hangingPunct="1">
        <a:spcBef>
          <a:spcPct val="20000"/>
        </a:spcBef>
        <a:buFont typeface="Arial" panose="020B0604020202020204" pitchFamily="34" charset="0"/>
        <a:buChar char="–"/>
        <a:defRPr sz="2400" kern="1200">
          <a:solidFill>
            <a:srgbClr val="17375E"/>
          </a:solidFill>
          <a:latin typeface="+mn-lt"/>
          <a:ea typeface="+mn-ea"/>
          <a:cs typeface="+mn-cs"/>
        </a:defRPr>
      </a:lvl2pPr>
      <a:lvl3pPr marL="1524000" indent="-304800" algn="l" defTabSz="1218565" rtl="0" eaLnBrk="1" latinLnBrk="0" hangingPunct="1">
        <a:spcBef>
          <a:spcPct val="20000"/>
        </a:spcBef>
        <a:buFont typeface="Arial" panose="020B0604020202020204" pitchFamily="34" charset="0"/>
        <a:buChar char="•"/>
        <a:defRPr sz="2135" kern="1200">
          <a:solidFill>
            <a:srgbClr val="17375E"/>
          </a:solidFill>
          <a:latin typeface="+mn-lt"/>
          <a:ea typeface="+mn-ea"/>
          <a:cs typeface="+mn-cs"/>
        </a:defRPr>
      </a:lvl3pPr>
      <a:lvl4pPr marL="2133600" indent="-304800" algn="l" defTabSz="1218565" rtl="0" eaLnBrk="1" latinLnBrk="0" hangingPunct="1">
        <a:spcBef>
          <a:spcPct val="20000"/>
        </a:spcBef>
        <a:buFont typeface="Arial" panose="020B0604020202020204" pitchFamily="34" charset="0"/>
        <a:buChar char="–"/>
        <a:defRPr sz="1865" kern="1200">
          <a:solidFill>
            <a:srgbClr val="17375E"/>
          </a:solidFill>
          <a:latin typeface="+mn-lt"/>
          <a:ea typeface="+mn-ea"/>
          <a:cs typeface="+mn-cs"/>
        </a:defRPr>
      </a:lvl4pPr>
      <a:lvl5pPr marL="2743200" indent="-304800" algn="l" defTabSz="1218565" rtl="0" eaLnBrk="1" latinLnBrk="0" hangingPunct="1">
        <a:spcBef>
          <a:spcPct val="20000"/>
        </a:spcBef>
        <a:buFont typeface="Arial" panose="020B0604020202020204" pitchFamily="34" charset="0"/>
        <a:buChar char="»"/>
        <a:defRPr sz="1865" kern="1200">
          <a:solidFill>
            <a:srgbClr val="17375E"/>
          </a:solidFill>
          <a:latin typeface="+mn-lt"/>
          <a:ea typeface="+mn-ea"/>
          <a:cs typeface="+mn-cs"/>
        </a:defRPr>
      </a:lvl5pPr>
      <a:lvl6pPr marL="3352800" indent="-304800" algn="l" defTabSz="1218565"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6pPr>
      <a:lvl7pPr marL="3962400" indent="-304800" algn="l" defTabSz="1218565"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7pPr>
      <a:lvl8pPr marL="4572000" indent="-304800" algn="l" defTabSz="1218565"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8pPr>
      <a:lvl9pPr marL="5181600" indent="-304800" algn="l" defTabSz="1218565"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9pPr>
    </p:bodyStyle>
    <p:otherStyle>
      <a:defPPr>
        <a:defRPr lang="en-US"/>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10" name="Picture 9" descr="hexa.png"/>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09600" y="355600"/>
            <a:ext cx="10972800" cy="1143000"/>
          </a:xfrm>
          <a:prstGeom prst="rect">
            <a:avLst/>
          </a:prstGeom>
        </p:spPr>
        <p:txBody>
          <a:bodyPr vert="horz" lIns="91440" tIns="45720" rIns="91440" bIns="45720" rtlCol="0" anchor="ctr">
            <a:normAutofit/>
          </a:bodyPr>
          <a:lstStyle/>
          <a:p>
            <a:r>
              <a:rPr lang="en-US" dirty="0"/>
              <a:t>Click to edit Master title style</a:t>
            </a:r>
            <a:endParaRPr lang="en-US" dirty="0"/>
          </a:p>
        </p:txBody>
      </p:sp>
      <p:sp>
        <p:nvSpPr>
          <p:cNvPr id="3" name="Text Placeholder 2"/>
          <p:cNvSpPr>
            <a:spLocks noGrp="1"/>
          </p:cNvSpPr>
          <p:nvPr>
            <p:ph type="body" idx="1"/>
          </p:nvPr>
        </p:nvSpPr>
        <p:spPr>
          <a:xfrm>
            <a:off x="609600" y="1600202"/>
            <a:ext cx="10972800" cy="4165599"/>
          </a:xfrm>
          <a:prstGeom prst="rect">
            <a:avLst/>
          </a:prstGeom>
        </p:spPr>
        <p:txBody>
          <a:bodyPr vert="horz" lIns="91440" tIns="45720" rIns="91440" bIns="45720" rtlCol="0">
            <a:normAutofit/>
          </a:bodyPr>
          <a:lstStyle/>
          <a:p>
            <a:pPr lvl="0"/>
            <a:r>
              <a:rPr lang="en-US" dirty="0"/>
              <a:t>Click to 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p:txBody>
      </p:sp>
      <p:sp>
        <p:nvSpPr>
          <p:cNvPr id="11" name="Freeform 5"/>
          <p:cNvSpPr/>
          <p:nvPr userDrawn="1"/>
        </p:nvSpPr>
        <p:spPr bwMode="auto">
          <a:xfrm rot="5400000">
            <a:off x="11246809" y="6043601"/>
            <a:ext cx="541580" cy="479998"/>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100000">
                <a:schemeClr val="bg1">
                  <a:lumMod val="97000"/>
                </a:schemeClr>
              </a:gs>
              <a:gs pos="2000">
                <a:schemeClr val="bg1">
                  <a:lumMod val="83000"/>
                </a:schemeClr>
              </a:gs>
            </a:gsLst>
            <a:lin ang="18900000" scaled="0"/>
            <a:tileRect/>
          </a:gradFill>
          <a:ln w="12700">
            <a:gradFill flip="none" rotWithShape="1">
              <a:gsLst>
                <a:gs pos="0">
                  <a:schemeClr val="bg1"/>
                </a:gs>
                <a:gs pos="100000">
                  <a:schemeClr val="bg1">
                    <a:lumMod val="80000"/>
                  </a:schemeClr>
                </a:gs>
              </a:gsLst>
              <a:lin ang="18900000" scaled="0"/>
              <a:tileRect/>
            </a:gradFill>
          </a:ln>
          <a:effectLst>
            <a:outerShdw blurRad="165100" dist="76200" dir="2700000" algn="tl" rotWithShape="0">
              <a:prstClr val="black">
                <a:alpha val="30000"/>
              </a:prstClr>
            </a:outerShdw>
          </a:effec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4" name="Date Placeholder 3"/>
          <p:cNvSpPr>
            <a:spLocks noGrp="1"/>
          </p:cNvSpPr>
          <p:nvPr>
            <p:ph type="dt" sz="half" idx="2"/>
          </p:nvPr>
        </p:nvSpPr>
        <p:spPr>
          <a:xfrm>
            <a:off x="8940800" y="177800"/>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A6620504-D840-6A40-90BC-6F3747762FA2}" type="datetime1">
              <a:rPr kumimoji="0" lang="en-US" sz="16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fld>
            <a:endParaRPr kumimoji="0" lang="en-US" sz="16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165600" y="6332538"/>
            <a:ext cx="3860800" cy="365125"/>
          </a:xfrm>
          <a:prstGeom prst="rect">
            <a:avLst/>
          </a:prstGeom>
        </p:spPr>
        <p:txBody>
          <a:bodyPr vert="horz" lIns="91440" tIns="45720" rIns="91440" bIns="45720" rtlCol="0" anchor="ctr"/>
          <a:lstStyle>
            <a:lvl1pPr algn="ctr">
              <a:defRPr sz="1600">
                <a:solidFill>
                  <a:schemeClr val="bg1">
                    <a:lumMod val="6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600" b="0" i="0" u="none" strike="noStrike" kern="1200" cap="none" spc="0" normalizeH="0" baseline="0" noProof="0">
                <a:ln>
                  <a:noFill/>
                </a:ln>
                <a:solidFill>
                  <a:prstClr val="white">
                    <a:lumMod val="65000"/>
                  </a:prstClr>
                </a:solidFill>
                <a:effectLst/>
                <a:uLnTx/>
                <a:uFillTx/>
                <a:latin typeface="Calibri" panose="020F0502020204030204"/>
                <a:ea typeface="+mn-ea"/>
                <a:cs typeface="+mn-cs"/>
              </a:rPr>
              <a:t>WWW.DESIGNERSPARADISE.COM</a:t>
            </a:r>
            <a:endParaRPr kumimoji="0" lang="en-US" sz="1600" b="0" i="0" u="none" strike="noStrike" kern="1200" cap="none" spc="0" normalizeH="0" baseline="0" noProof="0">
              <a:ln>
                <a:noFill/>
              </a:ln>
              <a:solidFill>
                <a:prstClr val="white">
                  <a:lumMod val="65000"/>
                </a:prstClr>
              </a:solidFill>
              <a:effectLst/>
              <a:uLnTx/>
              <a:uFillTx/>
              <a:latin typeface="Calibri" panose="020F0502020204030204"/>
              <a:ea typeface="+mn-ea"/>
              <a:cs typeface="+mn-cs"/>
            </a:endParaRPr>
          </a:p>
        </p:txBody>
      </p:sp>
      <p:cxnSp>
        <p:nvCxnSpPr>
          <p:cNvPr id="9" name="Straight Connector 8"/>
          <p:cNvCxnSpPr/>
          <p:nvPr userDrawn="1"/>
        </p:nvCxnSpPr>
        <p:spPr>
          <a:xfrm>
            <a:off x="812800" y="6273801"/>
            <a:ext cx="10464800" cy="19599"/>
          </a:xfrm>
          <a:prstGeom prst="line">
            <a:avLst/>
          </a:prstGeom>
          <a:ln w="9525"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4"/>
          </p:nvPr>
        </p:nvSpPr>
        <p:spPr>
          <a:xfrm>
            <a:off x="11282884" y="6144296"/>
            <a:ext cx="480000" cy="304800"/>
          </a:xfrm>
          <a:prstGeom prst="rect">
            <a:avLst/>
          </a:prstGeom>
        </p:spPr>
        <p:txBody>
          <a:bodyPr vert="horz" lIns="91440" tIns="45720" rIns="91440" bIns="45720" rtlCol="0" anchor="ctr"/>
          <a:lstStyle>
            <a:lvl1pPr algn="ctr">
              <a:defRPr sz="1600" b="0">
                <a:solidFill>
                  <a:schemeClr val="tx1">
                    <a:lumMod val="50000"/>
                    <a:lumOff val="50000"/>
                  </a:schemeClr>
                </a:solidFill>
                <a:latin typeface="Impact" panose="020B0806030902050204" pitchFamily="34" charset="0"/>
                <a:ea typeface="Impact" panose="020B0806030902050204" pitchFamily="34" charset="0"/>
                <a:cs typeface="Impact" panose="020B080603090205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defRPr/>
            </a:pPr>
            <a:fld id="{857B18ED-D931-45F4-8873-1BEDAB4DC03E}" type="slidenum">
              <a:rPr kumimoji="0" lang="en-US" sz="1600" b="0" i="0" u="none" strike="noStrike" kern="1200" cap="none" spc="0" normalizeH="0" baseline="0" noProof="0" smtClean="0">
                <a:ln>
                  <a:noFill/>
                </a:ln>
                <a:solidFill>
                  <a:prstClr val="black">
                    <a:lumMod val="50000"/>
                    <a:lumOff val="50000"/>
                  </a:prstClr>
                </a:solidFill>
                <a:effectLst/>
                <a:uLnTx/>
                <a:uFillTx/>
                <a:latin typeface="Impact" panose="020B0806030902050204" pitchFamily="34" charset="0"/>
              </a:rPr>
            </a:fld>
            <a:endParaRPr kumimoji="0" lang="en-US" sz="1600" b="0" i="0" u="none" strike="noStrike" kern="1200" cap="none" spc="0" normalizeH="0" baseline="0" noProof="0" dirty="0">
              <a:ln>
                <a:noFill/>
              </a:ln>
              <a:solidFill>
                <a:prstClr val="black">
                  <a:lumMod val="50000"/>
                  <a:lumOff val="50000"/>
                </a:prstClr>
              </a:solidFill>
              <a:effectLst/>
              <a:uLnTx/>
              <a:uFillTx/>
              <a:latin typeface="Impact" panose="020B0806030902050204" pitchFamily="34" charset="0"/>
            </a:endParaRPr>
          </a:p>
        </p:txBody>
      </p:sp>
    </p:spTree>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Lst>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hf hdr="0" ftr="0" dt="0"/>
  <p:txStyles>
    <p:titleStyle>
      <a:lvl1pPr algn="l" defTabSz="1218565" rtl="0" eaLnBrk="1" latinLnBrk="0" hangingPunct="1">
        <a:spcBef>
          <a:spcPct val="0"/>
        </a:spcBef>
        <a:buNone/>
        <a:defRPr sz="4535" kern="1200">
          <a:solidFill>
            <a:srgbClr val="17375E"/>
          </a:solidFill>
          <a:latin typeface="Signika"/>
          <a:ea typeface="Open Sans Extrabold" pitchFamily="34" charset="0"/>
          <a:cs typeface="Signika"/>
        </a:defRPr>
      </a:lvl1pPr>
    </p:titleStyle>
    <p:bodyStyle>
      <a:lvl1pPr marL="457200" indent="-457200" algn="l" defTabSz="1218565" rtl="0" eaLnBrk="1" latinLnBrk="0" hangingPunct="1">
        <a:spcBef>
          <a:spcPct val="20000"/>
        </a:spcBef>
        <a:buFont typeface="Arial" panose="020B0604020202020204" pitchFamily="34" charset="0"/>
        <a:buChar char="•"/>
        <a:defRPr sz="2665" kern="1200">
          <a:solidFill>
            <a:srgbClr val="17375E"/>
          </a:solidFill>
          <a:latin typeface="+mn-lt"/>
          <a:ea typeface="+mn-ea"/>
          <a:cs typeface="+mn-cs"/>
        </a:defRPr>
      </a:lvl1pPr>
      <a:lvl2pPr marL="990600" indent="-381000" algn="l" defTabSz="1218565" rtl="0" eaLnBrk="1" latinLnBrk="0" hangingPunct="1">
        <a:spcBef>
          <a:spcPct val="20000"/>
        </a:spcBef>
        <a:buFont typeface="Arial" panose="020B0604020202020204" pitchFamily="34" charset="0"/>
        <a:buChar char="–"/>
        <a:defRPr sz="2400" kern="1200">
          <a:solidFill>
            <a:srgbClr val="17375E"/>
          </a:solidFill>
          <a:latin typeface="+mn-lt"/>
          <a:ea typeface="+mn-ea"/>
          <a:cs typeface="+mn-cs"/>
        </a:defRPr>
      </a:lvl2pPr>
      <a:lvl3pPr marL="1524000" indent="-304800" algn="l" defTabSz="1218565" rtl="0" eaLnBrk="1" latinLnBrk="0" hangingPunct="1">
        <a:spcBef>
          <a:spcPct val="20000"/>
        </a:spcBef>
        <a:buFont typeface="Arial" panose="020B0604020202020204" pitchFamily="34" charset="0"/>
        <a:buChar char="•"/>
        <a:defRPr sz="2135" kern="1200">
          <a:solidFill>
            <a:srgbClr val="17375E"/>
          </a:solidFill>
          <a:latin typeface="+mn-lt"/>
          <a:ea typeface="+mn-ea"/>
          <a:cs typeface="+mn-cs"/>
        </a:defRPr>
      </a:lvl3pPr>
      <a:lvl4pPr marL="2133600" indent="-304800" algn="l" defTabSz="1218565" rtl="0" eaLnBrk="1" latinLnBrk="0" hangingPunct="1">
        <a:spcBef>
          <a:spcPct val="20000"/>
        </a:spcBef>
        <a:buFont typeface="Arial" panose="020B0604020202020204" pitchFamily="34" charset="0"/>
        <a:buChar char="–"/>
        <a:defRPr sz="1865" kern="1200">
          <a:solidFill>
            <a:srgbClr val="17375E"/>
          </a:solidFill>
          <a:latin typeface="+mn-lt"/>
          <a:ea typeface="+mn-ea"/>
          <a:cs typeface="+mn-cs"/>
        </a:defRPr>
      </a:lvl4pPr>
      <a:lvl5pPr marL="2743200" indent="-304800" algn="l" defTabSz="1218565" rtl="0" eaLnBrk="1" latinLnBrk="0" hangingPunct="1">
        <a:spcBef>
          <a:spcPct val="20000"/>
        </a:spcBef>
        <a:buFont typeface="Arial" panose="020B0604020202020204" pitchFamily="34" charset="0"/>
        <a:buChar char="»"/>
        <a:defRPr sz="1865" kern="1200">
          <a:solidFill>
            <a:srgbClr val="17375E"/>
          </a:solidFill>
          <a:latin typeface="+mn-lt"/>
          <a:ea typeface="+mn-ea"/>
          <a:cs typeface="+mn-cs"/>
        </a:defRPr>
      </a:lvl5pPr>
      <a:lvl6pPr marL="3352800" indent="-304800" algn="l" defTabSz="1218565"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6pPr>
      <a:lvl7pPr marL="3962400" indent="-304800" algn="l" defTabSz="1218565"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7pPr>
      <a:lvl8pPr marL="4572000" indent="-304800" algn="l" defTabSz="1218565"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8pPr>
      <a:lvl9pPr marL="5181600" indent="-304800" algn="l" defTabSz="1218565"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9pPr>
    </p:bodyStyle>
    <p:otherStyle>
      <a:defPPr>
        <a:defRPr lang="en-US"/>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7" Type="http://schemas.openxmlformats.org/officeDocument/2006/relationships/notesSlide" Target="../notesSlides/notesSlide1.xml"/><Relationship Id="rId6" Type="http://schemas.openxmlformats.org/officeDocument/2006/relationships/slideLayout" Target="../slideLayouts/slideLayout43.xml"/><Relationship Id="rId5" Type="http://schemas.openxmlformats.org/officeDocument/2006/relationships/image" Target="../media/image8.GIF"/><Relationship Id="rId4" Type="http://schemas.openxmlformats.org/officeDocument/2006/relationships/image" Target="../media/image7.png"/><Relationship Id="rId3" Type="http://schemas.microsoft.com/office/2007/relationships/media" Target="../media/media1.mp3"/><Relationship Id="rId2" Type="http://schemas.openxmlformats.org/officeDocument/2006/relationships/audio" Target="../media/media1.mp3"/><Relationship Id="rId1" Type="http://schemas.openxmlformats.org/officeDocument/2006/relationships/image" Target="../media/image6.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3.xml"/></Relationships>
</file>

<file path=ppt/slides/_rels/slide11.xml.rels><?xml version="1.0" encoding="UTF-8" standalone="yes"?>
<Relationships xmlns="http://schemas.openxmlformats.org/package/2006/relationships"><Relationship Id="rId4" Type="http://schemas.openxmlformats.org/officeDocument/2006/relationships/notesSlide" Target="../notesSlides/notesSlide11.xml"/><Relationship Id="rId3" Type="http://schemas.openxmlformats.org/officeDocument/2006/relationships/slideLayout" Target="../slideLayouts/slideLayout43.xml"/><Relationship Id="rId2" Type="http://schemas.openxmlformats.org/officeDocument/2006/relationships/image" Target="../media/image26.jpeg"/><Relationship Id="rId1" Type="http://schemas.openxmlformats.org/officeDocument/2006/relationships/image" Target="../media/image25.jpeg"/></Relationships>
</file>

<file path=ppt/slides/_rels/slide12.xml.rels><?xml version="1.0" encoding="UTF-8" standalone="yes"?>
<Relationships xmlns="http://schemas.openxmlformats.org/package/2006/relationships"><Relationship Id="rId4" Type="http://schemas.openxmlformats.org/officeDocument/2006/relationships/notesSlide" Target="../notesSlides/notesSlide12.xml"/><Relationship Id="rId3" Type="http://schemas.openxmlformats.org/officeDocument/2006/relationships/slideLayout" Target="../slideLayouts/slideLayout43.xml"/><Relationship Id="rId2" Type="http://schemas.openxmlformats.org/officeDocument/2006/relationships/slide" Target="slide13.xml"/><Relationship Id="rId1" Type="http://schemas.openxmlformats.org/officeDocument/2006/relationships/image" Target="../media/image6.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43.xml"/><Relationship Id="rId1" Type="http://schemas.openxmlformats.org/officeDocument/2006/relationships/image" Target="../media/image27.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43.xml"/><Relationship Id="rId1" Type="http://schemas.openxmlformats.org/officeDocument/2006/relationships/image" Target="../media/image28.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43.xml"/><Relationship Id="rId1" Type="http://schemas.openxmlformats.org/officeDocument/2006/relationships/image" Target="../media/image29.png"/></Relationships>
</file>

<file path=ppt/slides/_rels/slide16.xml.rels><?xml version="1.0" encoding="UTF-8" standalone="yes"?>
<Relationships xmlns="http://schemas.openxmlformats.org/package/2006/relationships"><Relationship Id="rId5" Type="http://schemas.openxmlformats.org/officeDocument/2006/relationships/notesSlide" Target="../notesSlides/notesSlide16.xml"/><Relationship Id="rId4" Type="http://schemas.openxmlformats.org/officeDocument/2006/relationships/slideLayout" Target="../slideLayouts/slideLayout43.xml"/><Relationship Id="rId3" Type="http://schemas.openxmlformats.org/officeDocument/2006/relationships/slide" Target="slide2.xml"/><Relationship Id="rId2" Type="http://schemas.openxmlformats.org/officeDocument/2006/relationships/slide" Target="slide13.xml"/><Relationship Id="rId1" Type="http://schemas.openxmlformats.org/officeDocument/2006/relationships/slide" Target="slide10.xml"/></Relationships>
</file>

<file path=ppt/slides/_rels/slide17.xml.rels><?xml version="1.0" encoding="UTF-8" standalone="yes"?>
<Relationships xmlns="http://schemas.openxmlformats.org/package/2006/relationships"><Relationship Id="rId6" Type="http://schemas.openxmlformats.org/officeDocument/2006/relationships/notesSlide" Target="../notesSlides/notesSlide17.xml"/><Relationship Id="rId5" Type="http://schemas.openxmlformats.org/officeDocument/2006/relationships/slideLayout" Target="../slideLayouts/slideLayout43.xml"/><Relationship Id="rId4" Type="http://schemas.openxmlformats.org/officeDocument/2006/relationships/image" Target="../media/image33.png"/><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image" Target="../media/image30.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43.xml"/><Relationship Id="rId1" Type="http://schemas.openxmlformats.org/officeDocument/2006/relationships/image" Target="../media/image34.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43.xml"/><Relationship Id="rId1" Type="http://schemas.openxmlformats.org/officeDocument/2006/relationships/image" Target="../media/image35.jpeg"/></Relationships>
</file>

<file path=ppt/slides/_rels/slide2.xml.rels><?xml version="1.0" encoding="UTF-8" standalone="yes"?>
<Relationships xmlns="http://schemas.openxmlformats.org/package/2006/relationships"><Relationship Id="rId6" Type="http://schemas.openxmlformats.org/officeDocument/2006/relationships/notesSlide" Target="../notesSlides/notesSlide2.xml"/><Relationship Id="rId5" Type="http://schemas.openxmlformats.org/officeDocument/2006/relationships/slideLayout" Target="../slideLayouts/slideLayout43.xml"/><Relationship Id="rId4" Type="http://schemas.openxmlformats.org/officeDocument/2006/relationships/slide" Target="slide2.xml"/><Relationship Id="rId3" Type="http://schemas.openxmlformats.org/officeDocument/2006/relationships/slide" Target="slide13.xml"/><Relationship Id="rId2" Type="http://schemas.openxmlformats.org/officeDocument/2006/relationships/slide" Target="slide10.xml"/><Relationship Id="rId1" Type="http://schemas.openxmlformats.org/officeDocument/2006/relationships/image" Target="../media/image6.jpe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43.xml"/><Relationship Id="rId1" Type="http://schemas.openxmlformats.org/officeDocument/2006/relationships/image" Target="../media/image36.jpeg"/></Relationships>
</file>

<file path=ppt/slides/_rels/slide21.xml.rels><?xml version="1.0" encoding="UTF-8" standalone="yes"?>
<Relationships xmlns="http://schemas.openxmlformats.org/package/2006/relationships"><Relationship Id="rId5" Type="http://schemas.openxmlformats.org/officeDocument/2006/relationships/notesSlide" Target="../notesSlides/notesSlide21.xml"/><Relationship Id="rId4" Type="http://schemas.openxmlformats.org/officeDocument/2006/relationships/slideLayout" Target="../slideLayouts/slideLayout43.xml"/><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image" Target="../media/image37.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3.xml"/></Relationships>
</file>

<file path=ppt/slides/_rels/slide23.xml.rels><?xml version="1.0" encoding="UTF-8" standalone="yes"?>
<Relationships xmlns="http://schemas.openxmlformats.org/package/2006/relationships"><Relationship Id="rId4" Type="http://schemas.openxmlformats.org/officeDocument/2006/relationships/notesSlide" Target="../notesSlides/notesSlide23.xml"/><Relationship Id="rId3" Type="http://schemas.openxmlformats.org/officeDocument/2006/relationships/slideLayout" Target="../slideLayouts/slideLayout43.xml"/><Relationship Id="rId2" Type="http://schemas.openxmlformats.org/officeDocument/2006/relationships/image" Target="../media/image41.png"/><Relationship Id="rId1" Type="http://schemas.openxmlformats.org/officeDocument/2006/relationships/image" Target="../media/image40.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43.xml"/><Relationship Id="rId1" Type="http://schemas.openxmlformats.org/officeDocument/2006/relationships/image" Target="../media/image42.png"/></Relationships>
</file>

<file path=ppt/slides/_rels/slide25.xml.rels><?xml version="1.0" encoding="UTF-8" standalone="yes"?>
<Relationships xmlns="http://schemas.openxmlformats.org/package/2006/relationships"><Relationship Id="rId4" Type="http://schemas.openxmlformats.org/officeDocument/2006/relationships/notesSlide" Target="../notesSlides/notesSlide25.xml"/><Relationship Id="rId3" Type="http://schemas.openxmlformats.org/officeDocument/2006/relationships/slideLayout" Target="../slideLayouts/slideLayout43.xml"/><Relationship Id="rId2" Type="http://schemas.openxmlformats.org/officeDocument/2006/relationships/image" Target="../media/image44.jpeg"/><Relationship Id="rId1" Type="http://schemas.openxmlformats.org/officeDocument/2006/relationships/image" Target="../media/image43.jpeg"/></Relationships>
</file>

<file path=ppt/slides/_rels/slide26.xml.rels><?xml version="1.0" encoding="UTF-8" standalone="yes"?>
<Relationships xmlns="http://schemas.openxmlformats.org/package/2006/relationships"><Relationship Id="rId4" Type="http://schemas.openxmlformats.org/officeDocument/2006/relationships/notesSlide" Target="../notesSlides/notesSlide26.xml"/><Relationship Id="rId3" Type="http://schemas.openxmlformats.org/officeDocument/2006/relationships/slideLayout" Target="../slideLayouts/slideLayout43.xml"/><Relationship Id="rId2" Type="http://schemas.openxmlformats.org/officeDocument/2006/relationships/image" Target="../media/image46.png"/><Relationship Id="rId1" Type="http://schemas.openxmlformats.org/officeDocument/2006/relationships/image" Target="../media/image45.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43.xml"/><Relationship Id="rId1" Type="http://schemas.openxmlformats.org/officeDocument/2006/relationships/image" Target="../media/image47.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43.xml"/><Relationship Id="rId1" Type="http://schemas.openxmlformats.org/officeDocument/2006/relationships/image" Target="../media/image48.png"/></Relationships>
</file>

<file path=ppt/slides/_rels/slide29.xml.rels><?xml version="1.0" encoding="UTF-8" standalone="yes"?>
<Relationships xmlns="http://schemas.openxmlformats.org/package/2006/relationships"><Relationship Id="rId4" Type="http://schemas.openxmlformats.org/officeDocument/2006/relationships/notesSlide" Target="../notesSlides/notesSlide29.xml"/><Relationship Id="rId3" Type="http://schemas.openxmlformats.org/officeDocument/2006/relationships/slideLayout" Target="../slideLayouts/slideLayout43.xml"/><Relationship Id="rId2" Type="http://schemas.openxmlformats.org/officeDocument/2006/relationships/slide" Target="slide2.xml"/><Relationship Id="rId1" Type="http://schemas.openxmlformats.org/officeDocument/2006/relationships/image" Target="../media/image6.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43.xml"/><Relationship Id="rId1" Type="http://schemas.openxmlformats.org/officeDocument/2006/relationships/image" Target="../media/image6.jpeg"/></Relationships>
</file>

<file path=ppt/slides/_rels/slide30.xml.rels><?xml version="1.0" encoding="UTF-8" standalone="yes"?>
<Relationships xmlns="http://schemas.openxmlformats.org/package/2006/relationships"><Relationship Id="rId5" Type="http://schemas.openxmlformats.org/officeDocument/2006/relationships/notesSlide" Target="../notesSlides/notesSlide30.xml"/><Relationship Id="rId4" Type="http://schemas.openxmlformats.org/officeDocument/2006/relationships/slideLayout" Target="../slideLayouts/slideLayout43.xml"/><Relationship Id="rId3" Type="http://schemas.openxmlformats.org/officeDocument/2006/relationships/tags" Target="../tags/tag1.xml"/><Relationship Id="rId2" Type="http://schemas.microsoft.com/office/2007/relationships/hdphoto" Target="../media/image50.wdp"/><Relationship Id="rId1" Type="http://schemas.openxmlformats.org/officeDocument/2006/relationships/image" Target="../media/image49.png"/></Relationships>
</file>

<file path=ppt/slides/_rels/slide31.xml.rels><?xml version="1.0" encoding="UTF-8" standalone="yes"?>
<Relationships xmlns="http://schemas.openxmlformats.org/package/2006/relationships"><Relationship Id="rId7" Type="http://schemas.openxmlformats.org/officeDocument/2006/relationships/notesSlide" Target="../notesSlides/notesSlide31.xml"/><Relationship Id="rId6" Type="http://schemas.openxmlformats.org/officeDocument/2006/relationships/slideLayout" Target="../slideLayouts/slideLayout43.xml"/><Relationship Id="rId5" Type="http://schemas.openxmlformats.org/officeDocument/2006/relationships/image" Target="../media/image8.GIF"/><Relationship Id="rId4" Type="http://schemas.openxmlformats.org/officeDocument/2006/relationships/image" Target="../media/image7.png"/><Relationship Id="rId3" Type="http://schemas.microsoft.com/office/2007/relationships/media" Target="../media/media1.mp3"/><Relationship Id="rId2" Type="http://schemas.openxmlformats.org/officeDocument/2006/relationships/video" Target="../media/media1.mp3"/><Relationship Id="rId1"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43.xml"/><Relationship Id="rId1" Type="http://schemas.openxmlformats.org/officeDocument/2006/relationships/image" Target="../media/image9.jpeg"/></Relationships>
</file>

<file path=ppt/slides/_rels/slide5.xml.rels><?xml version="1.0" encoding="UTF-8" standalone="yes"?>
<Relationships xmlns="http://schemas.openxmlformats.org/package/2006/relationships"><Relationship Id="rId8" Type="http://schemas.openxmlformats.org/officeDocument/2006/relationships/notesSlide" Target="../notesSlides/notesSlide5.xml"/><Relationship Id="rId7" Type="http://schemas.openxmlformats.org/officeDocument/2006/relationships/slideLayout" Target="../slideLayouts/slideLayout43.xml"/><Relationship Id="rId6" Type="http://schemas.openxmlformats.org/officeDocument/2006/relationships/image" Target="../media/image15.jpeg"/><Relationship Id="rId5" Type="http://schemas.openxmlformats.org/officeDocument/2006/relationships/image" Target="../media/image14.png"/><Relationship Id="rId4" Type="http://schemas.openxmlformats.org/officeDocument/2006/relationships/image" Target="../media/image13.jpeg"/><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image" Target="../media/image10.jpeg"/></Relationships>
</file>

<file path=ppt/slides/_rels/slide6.xml.rels><?xml version="1.0" encoding="UTF-8" standalone="yes"?>
<Relationships xmlns="http://schemas.openxmlformats.org/package/2006/relationships"><Relationship Id="rId7" Type="http://schemas.openxmlformats.org/officeDocument/2006/relationships/notesSlide" Target="../notesSlides/notesSlide6.xml"/><Relationship Id="rId6" Type="http://schemas.openxmlformats.org/officeDocument/2006/relationships/slideLayout" Target="../slideLayouts/slideLayout43.xml"/><Relationship Id="rId5" Type="http://schemas.openxmlformats.org/officeDocument/2006/relationships/image" Target="../media/image20.png"/><Relationship Id="rId4" Type="http://schemas.openxmlformats.org/officeDocument/2006/relationships/image" Target="../media/image19.png"/><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43.xml"/><Relationship Id="rId1" Type="http://schemas.openxmlformats.org/officeDocument/2006/relationships/image" Target="../media/image21.png"/></Relationships>
</file>

<file path=ppt/slides/_rels/slide8.xml.rels><?xml version="1.0" encoding="UTF-8" standalone="yes"?>
<Relationships xmlns="http://schemas.openxmlformats.org/package/2006/relationships"><Relationship Id="rId4" Type="http://schemas.openxmlformats.org/officeDocument/2006/relationships/notesSlide" Target="../notesSlides/notesSlide8.xml"/><Relationship Id="rId3" Type="http://schemas.openxmlformats.org/officeDocument/2006/relationships/slideLayout" Target="../slideLayouts/slideLayout43.xml"/><Relationship Id="rId2" Type="http://schemas.openxmlformats.org/officeDocument/2006/relationships/slide" Target="slide10.xml"/><Relationship Id="rId1" Type="http://schemas.openxmlformats.org/officeDocument/2006/relationships/image" Target="../media/image6.jpeg"/></Relationships>
</file>

<file path=ppt/slides/_rels/slide9.xml.rels><?xml version="1.0" encoding="UTF-8" standalone="yes"?>
<Relationships xmlns="http://schemas.openxmlformats.org/package/2006/relationships"><Relationship Id="rId5" Type="http://schemas.openxmlformats.org/officeDocument/2006/relationships/notesSlide" Target="../notesSlides/notesSlide9.xml"/><Relationship Id="rId4" Type="http://schemas.openxmlformats.org/officeDocument/2006/relationships/slideLayout" Target="../slideLayouts/slideLayout43.xml"/><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矩形 31"/>
          <p:cNvSpPr/>
          <p:nvPr/>
        </p:nvSpPr>
        <p:spPr>
          <a:xfrm>
            <a:off x="-9087" y="-14514"/>
            <a:ext cx="12215601" cy="4516906"/>
          </a:xfrm>
          <a:prstGeom prst="rect">
            <a:avLst/>
          </a:prstGeom>
          <a:blipFill>
            <a:blip r:embed="rId1"/>
            <a:tile tx="0" ty="0" sx="75000" sy="75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8" name="欧美快节奏Chairlift - Bruises.mp3">
            <a:hlinkClick r:id="" action="ppaction://media"/>
          </p:cNvPr>
          <p:cNvPicPr>
            <a:picLocks noChangeAspect="1"/>
          </p:cNvPicPr>
          <p:nvPr>
            <a:videoFile r:link="rId2"/>
            <p:extLst>
              <p:ext uri="{DAA4B4D4-6D71-4841-9C94-3DE7FCFB9230}">
                <p14:media xmlns:p14="http://schemas.microsoft.com/office/powerpoint/2010/main" r:embed="rId3"/>
              </p:ext>
            </p:extLst>
          </p:nvPr>
        </p:nvPicPr>
        <p:blipFill>
          <a:blip r:embed="rId4" cstate="print"/>
          <a:stretch>
            <a:fillRect/>
          </a:stretch>
        </p:blipFill>
        <p:spPr>
          <a:xfrm>
            <a:off x="251565" y="-891686"/>
            <a:ext cx="609706" cy="609741"/>
          </a:xfrm>
          <a:prstGeom prst="rect">
            <a:avLst/>
          </a:prstGeom>
        </p:spPr>
      </p:pic>
      <p:sp>
        <p:nvSpPr>
          <p:cNvPr id="9" name="矩形 6"/>
          <p:cNvSpPr>
            <a:spLocks noChangeArrowheads="1"/>
          </p:cNvSpPr>
          <p:nvPr/>
        </p:nvSpPr>
        <p:spPr bwMode="auto">
          <a:xfrm>
            <a:off x="-9524" y="4318355"/>
            <a:ext cx="3256885" cy="246061"/>
          </a:xfrm>
          <a:prstGeom prst="rect">
            <a:avLst/>
          </a:prstGeom>
          <a:solidFill>
            <a:srgbClr val="3B68A1"/>
          </a:solidFill>
          <a:ln>
            <a:no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sp>
        <p:nvSpPr>
          <p:cNvPr id="10" name="矩形 7"/>
          <p:cNvSpPr>
            <a:spLocks noChangeArrowheads="1"/>
          </p:cNvSpPr>
          <p:nvPr/>
        </p:nvSpPr>
        <p:spPr bwMode="auto">
          <a:xfrm>
            <a:off x="2969885" y="4318355"/>
            <a:ext cx="4590232" cy="246061"/>
          </a:xfrm>
          <a:prstGeom prst="rect">
            <a:avLst/>
          </a:prstGeom>
          <a:solidFill>
            <a:srgbClr val="F79E5A"/>
          </a:solidFill>
          <a:ln>
            <a:no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sp>
        <p:nvSpPr>
          <p:cNvPr id="11" name="矩形 8"/>
          <p:cNvSpPr>
            <a:spLocks noChangeArrowheads="1"/>
          </p:cNvSpPr>
          <p:nvPr/>
        </p:nvSpPr>
        <p:spPr bwMode="auto">
          <a:xfrm>
            <a:off x="6351816" y="4316927"/>
            <a:ext cx="3299888" cy="247490"/>
          </a:xfrm>
          <a:prstGeom prst="rect">
            <a:avLst/>
          </a:prstGeom>
          <a:solidFill>
            <a:srgbClr val="4DCEB8"/>
          </a:solidFill>
          <a:ln>
            <a:no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sp>
        <p:nvSpPr>
          <p:cNvPr id="12" name="矩形 9"/>
          <p:cNvSpPr>
            <a:spLocks noChangeArrowheads="1"/>
          </p:cNvSpPr>
          <p:nvPr/>
        </p:nvSpPr>
        <p:spPr bwMode="auto">
          <a:xfrm>
            <a:off x="9582150" y="4316927"/>
            <a:ext cx="2623927" cy="247489"/>
          </a:xfrm>
          <a:prstGeom prst="rect">
            <a:avLst/>
          </a:prstGeom>
          <a:solidFill>
            <a:srgbClr val="B95F95"/>
          </a:solidFill>
          <a:ln>
            <a:no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sp>
        <p:nvSpPr>
          <p:cNvPr id="14" name="矩形 13"/>
          <p:cNvSpPr/>
          <p:nvPr/>
        </p:nvSpPr>
        <p:spPr>
          <a:xfrm>
            <a:off x="861271" y="1811811"/>
            <a:ext cx="10378815" cy="1018349"/>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p:nvSpPr>
        <p:spPr>
          <a:xfrm>
            <a:off x="2845676" y="1866865"/>
            <a:ext cx="6340197" cy="830997"/>
          </a:xfrm>
          <a:prstGeom prst="rect">
            <a:avLst/>
          </a:prstGeom>
          <a:noFill/>
        </p:spPr>
        <p:txBody>
          <a:bodyPr wrap="none" rtlCol="0">
            <a:spAutoFit/>
          </a:bodyPr>
          <a:lstStyle/>
          <a:p>
            <a:r>
              <a:rPr lang="zh-CN" altLang="en-US" sz="4800" b="1" dirty="0">
                <a:solidFill>
                  <a:schemeClr val="bg1"/>
                </a:solidFill>
                <a:latin typeface="微软雅黑" panose="020B0503020204020204" pitchFamily="34" charset="-122"/>
                <a:ea typeface="微软雅黑" panose="020B0503020204020204" pitchFamily="34" charset="-122"/>
              </a:rPr>
              <a:t>智慧校园整体解决方案</a:t>
            </a:r>
            <a:endParaRPr lang="zh-CN" altLang="en-US" sz="4800" b="1" dirty="0">
              <a:solidFill>
                <a:schemeClr val="bg1"/>
              </a:solidFill>
              <a:latin typeface="微软雅黑" panose="020B0503020204020204" pitchFamily="34" charset="-122"/>
              <a:ea typeface="微软雅黑" panose="020B0503020204020204" pitchFamily="34" charset="-122"/>
            </a:endParaRPr>
          </a:p>
        </p:txBody>
      </p:sp>
      <p:sp>
        <p:nvSpPr>
          <p:cNvPr id="16" name="椭圆 15"/>
          <p:cNvSpPr/>
          <p:nvPr/>
        </p:nvSpPr>
        <p:spPr>
          <a:xfrm flipV="1">
            <a:off x="4331883" y="735475"/>
            <a:ext cx="421488" cy="421488"/>
          </a:xfrm>
          <a:prstGeom prst="ellipse">
            <a:avLst/>
          </a:prstGeom>
          <a:solidFill>
            <a:srgbClr val="FFBC54"/>
          </a:solidFill>
          <a:ln w="19050">
            <a:solidFill>
              <a:schemeClr val="bg1"/>
            </a:solidFill>
          </a:ln>
          <a:effectLst>
            <a:outerShdw blurRad="203200" dist="38100" dir="2700000" sx="65000" sy="65000" algn="ctr" rotWithShape="0">
              <a:srgbClr val="000000">
                <a:alpha val="89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spcCol="0" rtlCol="0" anchor="ctr"/>
          <a:lstStyle/>
          <a:p>
            <a:pPr algn="ctr"/>
            <a:endParaRPr lang="zh-CN" altLang="en-US" dirty="0"/>
          </a:p>
        </p:txBody>
      </p:sp>
      <p:sp>
        <p:nvSpPr>
          <p:cNvPr id="17" name="椭圆 16"/>
          <p:cNvSpPr/>
          <p:nvPr/>
        </p:nvSpPr>
        <p:spPr>
          <a:xfrm>
            <a:off x="7318772" y="916964"/>
            <a:ext cx="506024" cy="506018"/>
          </a:xfrm>
          <a:prstGeom prst="ellipse">
            <a:avLst/>
          </a:prstGeom>
          <a:solidFill>
            <a:srgbClr val="00B0F0"/>
          </a:solidFill>
          <a:ln w="19050">
            <a:solidFill>
              <a:schemeClr val="bg1"/>
            </a:solidFill>
          </a:ln>
          <a:effectLst>
            <a:outerShdw blurRad="203200" dist="38100" dir="2700000" sx="92000" sy="92000" algn="ctr" rotWithShape="0">
              <a:srgbClr val="000000">
                <a:alpha val="82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spcCol="0" rtlCol="0" anchor="ctr"/>
          <a:lstStyle/>
          <a:p>
            <a:pPr algn="ctr"/>
            <a:endParaRPr lang="zh-CN" altLang="en-US" dirty="0"/>
          </a:p>
        </p:txBody>
      </p:sp>
      <p:sp>
        <p:nvSpPr>
          <p:cNvPr id="19" name="椭圆 18"/>
          <p:cNvSpPr/>
          <p:nvPr/>
        </p:nvSpPr>
        <p:spPr>
          <a:xfrm flipV="1">
            <a:off x="8474227" y="929582"/>
            <a:ext cx="266046" cy="266046"/>
          </a:xfrm>
          <a:prstGeom prst="ellipse">
            <a:avLst/>
          </a:prstGeom>
          <a:solidFill>
            <a:srgbClr val="F07474"/>
          </a:solidFill>
          <a:ln w="19050">
            <a:solidFill>
              <a:schemeClr val="bg1"/>
            </a:solidFill>
          </a:ln>
          <a:effectLst>
            <a:outerShdw blurRad="203200" dist="38100" dir="2700000" sx="65000" sy="65000" algn="ctr" rotWithShape="0">
              <a:srgbClr val="000000">
                <a:alpha val="89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spcCol="0" rtlCol="0" anchor="ctr"/>
          <a:lstStyle/>
          <a:p>
            <a:pPr algn="ctr"/>
            <a:endParaRPr lang="zh-CN" altLang="en-US" dirty="0"/>
          </a:p>
        </p:txBody>
      </p:sp>
      <p:sp>
        <p:nvSpPr>
          <p:cNvPr id="20" name="椭圆 19"/>
          <p:cNvSpPr/>
          <p:nvPr/>
        </p:nvSpPr>
        <p:spPr>
          <a:xfrm>
            <a:off x="5578021" y="1051987"/>
            <a:ext cx="240802" cy="240800"/>
          </a:xfrm>
          <a:prstGeom prst="ellipse">
            <a:avLst/>
          </a:prstGeom>
          <a:solidFill>
            <a:srgbClr val="F07474"/>
          </a:solidFill>
          <a:ln w="19050">
            <a:solidFill>
              <a:schemeClr val="bg1"/>
            </a:solidFill>
          </a:ln>
          <a:effectLst>
            <a:outerShdw blurRad="203200" dist="38100" dir="2700000" sx="92000" sy="92000" algn="ctr" rotWithShape="0">
              <a:srgbClr val="000000">
                <a:alpha val="82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spcCol="0" rtlCol="0" anchor="ctr"/>
          <a:lstStyle/>
          <a:p>
            <a:pPr algn="ctr"/>
            <a:endParaRPr lang="zh-CN" altLang="en-US" dirty="0"/>
          </a:p>
        </p:txBody>
      </p:sp>
      <p:sp>
        <p:nvSpPr>
          <p:cNvPr id="21" name="椭圆 20"/>
          <p:cNvSpPr/>
          <p:nvPr/>
        </p:nvSpPr>
        <p:spPr>
          <a:xfrm flipV="1">
            <a:off x="6452262" y="851142"/>
            <a:ext cx="156882" cy="156882"/>
          </a:xfrm>
          <a:prstGeom prst="ellipse">
            <a:avLst/>
          </a:prstGeom>
          <a:solidFill>
            <a:srgbClr val="673977"/>
          </a:solidFill>
          <a:ln w="19050">
            <a:solidFill>
              <a:schemeClr val="bg1"/>
            </a:solidFill>
          </a:ln>
          <a:effectLst>
            <a:outerShdw blurRad="203200" dist="38100" dir="2700000" sx="65000" sy="65000" algn="ctr" rotWithShape="0">
              <a:srgbClr val="000000">
                <a:alpha val="89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spcCol="0" rtlCol="0" anchor="ctr"/>
          <a:lstStyle/>
          <a:p>
            <a:pPr algn="ctr"/>
            <a:endParaRPr lang="zh-CN" altLang="en-US" dirty="0"/>
          </a:p>
        </p:txBody>
      </p:sp>
      <p:sp>
        <p:nvSpPr>
          <p:cNvPr id="22" name="椭圆 21"/>
          <p:cNvSpPr/>
          <p:nvPr/>
        </p:nvSpPr>
        <p:spPr>
          <a:xfrm flipV="1">
            <a:off x="3437503" y="1013525"/>
            <a:ext cx="239766" cy="240800"/>
          </a:xfrm>
          <a:prstGeom prst="ellipse">
            <a:avLst/>
          </a:prstGeom>
          <a:solidFill>
            <a:srgbClr val="00B0F0"/>
          </a:solidFill>
          <a:ln w="19050">
            <a:solidFill>
              <a:schemeClr val="bg1"/>
            </a:solidFill>
          </a:ln>
          <a:effectLst>
            <a:outerShdw blurRad="203200" dist="38100" dir="2700000" sx="92000" sy="92000" algn="ctr" rotWithShape="0">
              <a:srgbClr val="000000">
                <a:alpha val="82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spcCol="0" rtlCol="0" anchor="ctr"/>
          <a:lstStyle/>
          <a:p>
            <a:pPr algn="ctr"/>
            <a:endParaRPr lang="zh-CN" altLang="en-US" dirty="0"/>
          </a:p>
        </p:txBody>
      </p:sp>
      <p:grpSp>
        <p:nvGrpSpPr>
          <p:cNvPr id="23" name="组合 22"/>
          <p:cNvGrpSpPr/>
          <p:nvPr/>
        </p:nvGrpSpPr>
        <p:grpSpPr>
          <a:xfrm>
            <a:off x="4421560" y="3205673"/>
            <a:ext cx="2543766" cy="2542844"/>
            <a:chOff x="304800" y="673100"/>
            <a:chExt cx="4000500" cy="4000500"/>
          </a:xfrm>
          <a:effectLst>
            <a:outerShdw blurRad="444500" dist="228600" dir="6840000" sx="98000" sy="98000" algn="tr" rotWithShape="0">
              <a:prstClr val="black">
                <a:alpha val="64000"/>
              </a:prstClr>
            </a:outerShdw>
          </a:effectLst>
        </p:grpSpPr>
        <p:sp>
          <p:nvSpPr>
            <p:cNvPr id="24" name="同心圆 23"/>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C00000"/>
                </a:solidFill>
                <a:ea typeface="微软雅黑" panose="020B0503020204020204" pitchFamily="34" charset="-122"/>
              </a:endParaRPr>
            </a:p>
          </p:txBody>
        </p:sp>
        <p:sp>
          <p:nvSpPr>
            <p:cNvPr id="25" name="椭圆 24"/>
            <p:cNvSpPr/>
            <p:nvPr/>
          </p:nvSpPr>
          <p:spPr>
            <a:xfrm>
              <a:off x="392113" y="760413"/>
              <a:ext cx="3825873" cy="3825873"/>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C00000"/>
                </a:solidFill>
                <a:ea typeface="微软雅黑" panose="020B0503020204020204" pitchFamily="34" charset="-122"/>
              </a:endParaRPr>
            </a:p>
          </p:txBody>
        </p:sp>
      </p:grpSp>
      <p:pic>
        <p:nvPicPr>
          <p:cNvPr id="1026" name="Picture 2" descr="C:\Users\Administrator\Desktop\公司235342图标.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40499" y="3421707"/>
            <a:ext cx="2362306" cy="206469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video>
              <p:cMediaNode vol="80000" numSld="999" showWhenStopped="0">
                <p:cTn id="2" repeatCount="indefinite" fill="remove" display="0">
                  <p:stCondLst>
                    <p:cond delay="indefinite"/>
                  </p:stCondLst>
                  <p:endCondLst>
                    <p:cond evt="onStopAudio" delay="0">
                      <p:tgtEl>
                        <p:sldTgt/>
                      </p:tgtEl>
                    </p:cond>
                  </p:endCondLst>
                </p:cTn>
                <p:tgtEl>
                  <p:spTgt spid="18"/>
                </p:tgtEl>
              </p:cMediaNode>
            </p:vide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1" name="直接连接符 70"/>
          <p:cNvCxnSpPr/>
          <p:nvPr/>
        </p:nvCxnSpPr>
        <p:spPr>
          <a:xfrm>
            <a:off x="6157908" y="1028955"/>
            <a:ext cx="0" cy="64800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70" name="直接连接符 69"/>
          <p:cNvCxnSpPr/>
          <p:nvPr/>
        </p:nvCxnSpPr>
        <p:spPr>
          <a:xfrm>
            <a:off x="9502775" y="1677769"/>
            <a:ext cx="0" cy="108000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69" name="直接连接符 68"/>
          <p:cNvCxnSpPr/>
          <p:nvPr/>
        </p:nvCxnSpPr>
        <p:spPr>
          <a:xfrm>
            <a:off x="7215253" y="1677769"/>
            <a:ext cx="0" cy="108000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68" name="直接连接符 67"/>
          <p:cNvCxnSpPr/>
          <p:nvPr/>
        </p:nvCxnSpPr>
        <p:spPr>
          <a:xfrm>
            <a:off x="5074694" y="1681784"/>
            <a:ext cx="0" cy="108000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a:off x="2942669" y="1681784"/>
            <a:ext cx="0" cy="108000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55" name="矩形: 圆角 54"/>
          <p:cNvSpPr/>
          <p:nvPr/>
        </p:nvSpPr>
        <p:spPr>
          <a:xfrm>
            <a:off x="4104370" y="1845476"/>
            <a:ext cx="1957596" cy="589475"/>
          </a:xfrm>
          <a:prstGeom prst="round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等腰三角形 4"/>
          <p:cNvSpPr>
            <a:spLocks noChangeArrowheads="1"/>
          </p:cNvSpPr>
          <p:nvPr/>
        </p:nvSpPr>
        <p:spPr bwMode="auto">
          <a:xfrm rot="5400000">
            <a:off x="47381" y="252591"/>
            <a:ext cx="197396" cy="285807"/>
          </a:xfrm>
          <a:prstGeom prst="triangle">
            <a:avLst>
              <a:gd name="adj" fmla="val 50000"/>
            </a:avLst>
          </a:prstGeom>
          <a:solidFill>
            <a:schemeClr val="bg1"/>
          </a:solidFill>
          <a:ln>
            <a:noFill/>
          </a:ln>
        </p:spPr>
        <p:txBody>
          <a:bodyPr anchor="ctr"/>
          <a:lstStyle/>
          <a:p>
            <a:pPr algn="ctr" eaLnBrk="1" hangingPunct="1">
              <a:buFont typeface="Arial" panose="020B0604020202020204" pitchFamily="34" charset="0"/>
              <a:buNone/>
            </a:pPr>
            <a:endParaRPr lang="zh-CN" altLang="zh-CN">
              <a:solidFill>
                <a:schemeClr val="bg1"/>
              </a:solidFill>
              <a:latin typeface="宋体" panose="02010600030101010101" pitchFamily="2" charset="-122"/>
              <a:sym typeface="宋体" panose="02010600030101010101" pitchFamily="2" charset="-122"/>
            </a:endParaRPr>
          </a:p>
        </p:txBody>
      </p:sp>
      <p:sp>
        <p:nvSpPr>
          <p:cNvPr id="23" name="矩形 6"/>
          <p:cNvSpPr>
            <a:spLocks noChangeArrowheads="1"/>
          </p:cNvSpPr>
          <p:nvPr/>
        </p:nvSpPr>
        <p:spPr bwMode="auto">
          <a:xfrm>
            <a:off x="-9087" y="478708"/>
            <a:ext cx="3256885" cy="218863"/>
          </a:xfrm>
          <a:prstGeom prst="rect">
            <a:avLst/>
          </a:prstGeom>
          <a:solidFill>
            <a:srgbClr val="3B68A1"/>
          </a:solidFill>
          <a:ln>
            <a:no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sp>
        <p:nvSpPr>
          <p:cNvPr id="24" name="矩形 7"/>
          <p:cNvSpPr>
            <a:spLocks noChangeArrowheads="1"/>
          </p:cNvSpPr>
          <p:nvPr/>
        </p:nvSpPr>
        <p:spPr bwMode="auto">
          <a:xfrm>
            <a:off x="2970322" y="478708"/>
            <a:ext cx="4590232" cy="218863"/>
          </a:xfrm>
          <a:prstGeom prst="rect">
            <a:avLst/>
          </a:prstGeom>
          <a:solidFill>
            <a:srgbClr val="F79E5A"/>
          </a:solidFill>
          <a:ln>
            <a:no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sp>
        <p:nvSpPr>
          <p:cNvPr id="25" name="矩形 8"/>
          <p:cNvSpPr>
            <a:spLocks noChangeArrowheads="1"/>
          </p:cNvSpPr>
          <p:nvPr/>
        </p:nvSpPr>
        <p:spPr bwMode="auto">
          <a:xfrm>
            <a:off x="6352253" y="477280"/>
            <a:ext cx="3299888" cy="220133"/>
          </a:xfrm>
          <a:prstGeom prst="rect">
            <a:avLst/>
          </a:prstGeom>
          <a:solidFill>
            <a:srgbClr val="4DCEB8"/>
          </a:solidFill>
          <a:ln>
            <a:no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sp>
        <p:nvSpPr>
          <p:cNvPr id="26" name="矩形 9"/>
          <p:cNvSpPr>
            <a:spLocks noChangeArrowheads="1"/>
          </p:cNvSpPr>
          <p:nvPr/>
        </p:nvSpPr>
        <p:spPr bwMode="auto">
          <a:xfrm>
            <a:off x="9582587" y="477280"/>
            <a:ext cx="2623927" cy="220133"/>
          </a:xfrm>
          <a:prstGeom prst="rect">
            <a:avLst/>
          </a:prstGeom>
          <a:solidFill>
            <a:srgbClr val="B95F95"/>
          </a:solidFill>
          <a:ln>
            <a:no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grpSp>
        <p:nvGrpSpPr>
          <p:cNvPr id="27" name="组合 26"/>
          <p:cNvGrpSpPr/>
          <p:nvPr/>
        </p:nvGrpSpPr>
        <p:grpSpPr>
          <a:xfrm>
            <a:off x="895445" y="142664"/>
            <a:ext cx="3123549" cy="808757"/>
            <a:chOff x="903371" y="249943"/>
            <a:chExt cx="2831223" cy="679699"/>
          </a:xfrm>
        </p:grpSpPr>
        <p:sp>
          <p:nvSpPr>
            <p:cNvPr id="28" name="任意多边形 27"/>
            <p:cNvSpPr/>
            <p:nvPr/>
          </p:nvSpPr>
          <p:spPr bwMode="auto">
            <a:xfrm>
              <a:off x="903371" y="249943"/>
              <a:ext cx="2831223" cy="679699"/>
            </a:xfrm>
            <a:custGeom>
              <a:avLst/>
              <a:gdLst>
                <a:gd name="connsiteX0" fmla="*/ 352810 w 4452260"/>
                <a:gd name="connsiteY0" fmla="*/ 0 h 1068867"/>
                <a:gd name="connsiteX1" fmla="*/ 636768 w 4452260"/>
                <a:gd name="connsiteY1" fmla="*/ 0 h 1068867"/>
                <a:gd name="connsiteX2" fmla="*/ 647700 w 4452260"/>
                <a:gd name="connsiteY2" fmla="*/ 0 h 1068867"/>
                <a:gd name="connsiteX3" fmla="*/ 724065 w 4452260"/>
                <a:gd name="connsiteY3" fmla="*/ 0 h 1068867"/>
                <a:gd name="connsiteX4" fmla="*/ 782584 w 4452260"/>
                <a:gd name="connsiteY4" fmla="*/ 0 h 1068867"/>
                <a:gd name="connsiteX5" fmla="*/ 799455 w 4452260"/>
                <a:gd name="connsiteY5" fmla="*/ 0 h 1068867"/>
                <a:gd name="connsiteX6" fmla="*/ 809825 w 4452260"/>
                <a:gd name="connsiteY6" fmla="*/ 0 h 1068867"/>
                <a:gd name="connsiteX7" fmla="*/ 818078 w 4452260"/>
                <a:gd name="connsiteY7" fmla="*/ 0 h 1068867"/>
                <a:gd name="connsiteX8" fmla="*/ 843980 w 4452260"/>
                <a:gd name="connsiteY8" fmla="*/ 0 h 1068867"/>
                <a:gd name="connsiteX9" fmla="*/ 931658 w 4452260"/>
                <a:gd name="connsiteY9" fmla="*/ 0 h 1068867"/>
                <a:gd name="connsiteX10" fmla="*/ 961580 w 4452260"/>
                <a:gd name="connsiteY10" fmla="*/ 0 h 1068867"/>
                <a:gd name="connsiteX11" fmla="*/ 1000055 w 4452260"/>
                <a:gd name="connsiteY11" fmla="*/ 0 h 1068867"/>
                <a:gd name="connsiteX12" fmla="*/ 1040537 w 4452260"/>
                <a:gd name="connsiteY12" fmla="*/ 0 h 1068867"/>
                <a:gd name="connsiteX13" fmla="*/ 1051453 w 4452260"/>
                <a:gd name="connsiteY13" fmla="*/ 0 h 1068867"/>
                <a:gd name="connsiteX14" fmla="*/ 1083414 w 4452260"/>
                <a:gd name="connsiteY14" fmla="*/ 0 h 1068867"/>
                <a:gd name="connsiteX15" fmla="*/ 1112969 w 4452260"/>
                <a:gd name="connsiteY15" fmla="*/ 0 h 1068867"/>
                <a:gd name="connsiteX16" fmla="*/ 1138871 w 4452260"/>
                <a:gd name="connsiteY16" fmla="*/ 0 h 1068867"/>
                <a:gd name="connsiteX17" fmla="*/ 1170224 w 4452260"/>
                <a:gd name="connsiteY17" fmla="*/ 0 h 1068867"/>
                <a:gd name="connsiteX18" fmla="*/ 1170711 w 4452260"/>
                <a:gd name="connsiteY18" fmla="*/ 0 h 1068867"/>
                <a:gd name="connsiteX19" fmla="*/ 1202662 w 4452260"/>
                <a:gd name="connsiteY19" fmla="*/ 0 h 1068867"/>
                <a:gd name="connsiteX20" fmla="*/ 1240037 w 4452260"/>
                <a:gd name="connsiteY20" fmla="*/ 0 h 1068867"/>
                <a:gd name="connsiteX21" fmla="*/ 1290626 w 4452260"/>
                <a:gd name="connsiteY21" fmla="*/ 0 h 1068867"/>
                <a:gd name="connsiteX22" fmla="*/ 1324496 w 4452260"/>
                <a:gd name="connsiteY22" fmla="*/ 0 h 1068867"/>
                <a:gd name="connsiteX23" fmla="*/ 1332348 w 4452260"/>
                <a:gd name="connsiteY23" fmla="*/ 0 h 1068867"/>
                <a:gd name="connsiteX24" fmla="*/ 1335428 w 4452260"/>
                <a:gd name="connsiteY24" fmla="*/ 0 h 1068867"/>
                <a:gd name="connsiteX25" fmla="*/ 1411793 w 4452260"/>
                <a:gd name="connsiteY25" fmla="*/ 0 h 1068867"/>
                <a:gd name="connsiteX26" fmla="*/ 1454182 w 4452260"/>
                <a:gd name="connsiteY26" fmla="*/ 0 h 1068867"/>
                <a:gd name="connsiteX27" fmla="*/ 1470312 w 4452260"/>
                <a:gd name="connsiteY27" fmla="*/ 0 h 1068867"/>
                <a:gd name="connsiteX28" fmla="*/ 1487183 w 4452260"/>
                <a:gd name="connsiteY28" fmla="*/ 0 h 1068867"/>
                <a:gd name="connsiteX29" fmla="*/ 1497552 w 4452260"/>
                <a:gd name="connsiteY29" fmla="*/ 0 h 1068867"/>
                <a:gd name="connsiteX30" fmla="*/ 1505806 w 4452260"/>
                <a:gd name="connsiteY30" fmla="*/ 0 h 1068867"/>
                <a:gd name="connsiteX31" fmla="*/ 1528471 w 4452260"/>
                <a:gd name="connsiteY31" fmla="*/ 0 h 1068867"/>
                <a:gd name="connsiteX32" fmla="*/ 1531708 w 4452260"/>
                <a:gd name="connsiteY32" fmla="*/ 0 h 1068867"/>
                <a:gd name="connsiteX33" fmla="*/ 1540992 w 4452260"/>
                <a:gd name="connsiteY33" fmla="*/ 0 h 1068867"/>
                <a:gd name="connsiteX34" fmla="*/ 1541479 w 4452260"/>
                <a:gd name="connsiteY34" fmla="*/ 0 h 1068867"/>
                <a:gd name="connsiteX35" fmla="*/ 1599998 w 4452260"/>
                <a:gd name="connsiteY35" fmla="*/ 0 h 1068867"/>
                <a:gd name="connsiteX36" fmla="*/ 1619386 w 4452260"/>
                <a:gd name="connsiteY36" fmla="*/ 0 h 1068867"/>
                <a:gd name="connsiteX37" fmla="*/ 1635492 w 4452260"/>
                <a:gd name="connsiteY37" fmla="*/ 0 h 1068867"/>
                <a:gd name="connsiteX38" fmla="*/ 1649308 w 4452260"/>
                <a:gd name="connsiteY38" fmla="*/ 0 h 1068867"/>
                <a:gd name="connsiteX39" fmla="*/ 1653720 w 4452260"/>
                <a:gd name="connsiteY39" fmla="*/ 0 h 1068867"/>
                <a:gd name="connsiteX40" fmla="*/ 1661394 w 4452260"/>
                <a:gd name="connsiteY40" fmla="*/ 0 h 1068867"/>
                <a:gd name="connsiteX41" fmla="*/ 1687782 w 4452260"/>
                <a:gd name="connsiteY41" fmla="*/ 0 h 1068867"/>
                <a:gd name="connsiteX42" fmla="*/ 1703116 w 4452260"/>
                <a:gd name="connsiteY42" fmla="*/ 0 h 1068867"/>
                <a:gd name="connsiteX43" fmla="*/ 1739181 w 4452260"/>
                <a:gd name="connsiteY43" fmla="*/ 0 h 1068867"/>
                <a:gd name="connsiteX44" fmla="*/ 1771141 w 4452260"/>
                <a:gd name="connsiteY44" fmla="*/ 0 h 1068867"/>
                <a:gd name="connsiteX45" fmla="*/ 1800697 w 4452260"/>
                <a:gd name="connsiteY45" fmla="*/ 0 h 1068867"/>
                <a:gd name="connsiteX46" fmla="*/ 1811727 w 4452260"/>
                <a:gd name="connsiteY46" fmla="*/ 0 h 1068867"/>
                <a:gd name="connsiteX47" fmla="*/ 1823361 w 4452260"/>
                <a:gd name="connsiteY47" fmla="*/ 0 h 1068867"/>
                <a:gd name="connsiteX48" fmla="*/ 1826599 w 4452260"/>
                <a:gd name="connsiteY48" fmla="*/ 0 h 1068867"/>
                <a:gd name="connsiteX49" fmla="*/ 1857951 w 4452260"/>
                <a:gd name="connsiteY49" fmla="*/ 0 h 1068867"/>
                <a:gd name="connsiteX50" fmla="*/ 1858439 w 4452260"/>
                <a:gd name="connsiteY50" fmla="*/ 0 h 1068867"/>
                <a:gd name="connsiteX51" fmla="*/ 1859676 w 4452260"/>
                <a:gd name="connsiteY51" fmla="*/ 0 h 1068867"/>
                <a:gd name="connsiteX52" fmla="*/ 1893346 w 4452260"/>
                <a:gd name="connsiteY52" fmla="*/ 0 h 1068867"/>
                <a:gd name="connsiteX53" fmla="*/ 1927765 w 4452260"/>
                <a:gd name="connsiteY53" fmla="*/ 0 h 1068867"/>
                <a:gd name="connsiteX54" fmla="*/ 1963365 w 4452260"/>
                <a:gd name="connsiteY54" fmla="*/ 0 h 1068867"/>
                <a:gd name="connsiteX55" fmla="*/ 1978354 w 4452260"/>
                <a:gd name="connsiteY55" fmla="*/ 0 h 1068867"/>
                <a:gd name="connsiteX56" fmla="*/ 1991032 w 4452260"/>
                <a:gd name="connsiteY56" fmla="*/ 0 h 1068867"/>
                <a:gd name="connsiteX57" fmla="*/ 2020076 w 4452260"/>
                <a:gd name="connsiteY57" fmla="*/ 0 h 1068867"/>
                <a:gd name="connsiteX58" fmla="*/ 2021800 w 4452260"/>
                <a:gd name="connsiteY58" fmla="*/ 0 h 1068867"/>
                <a:gd name="connsiteX59" fmla="*/ 2027021 w 4452260"/>
                <a:gd name="connsiteY59" fmla="*/ 0 h 1068867"/>
                <a:gd name="connsiteX60" fmla="*/ 2032162 w 4452260"/>
                <a:gd name="connsiteY60" fmla="*/ 0 h 1068867"/>
                <a:gd name="connsiteX61" fmla="*/ 2141909 w 4452260"/>
                <a:gd name="connsiteY61" fmla="*/ 0 h 1068867"/>
                <a:gd name="connsiteX62" fmla="*/ 2143633 w 4452260"/>
                <a:gd name="connsiteY62" fmla="*/ 0 h 1068867"/>
                <a:gd name="connsiteX63" fmla="*/ 2178359 w 4452260"/>
                <a:gd name="connsiteY63" fmla="*/ 0 h 1068867"/>
                <a:gd name="connsiteX64" fmla="*/ 2228719 w 4452260"/>
                <a:gd name="connsiteY64" fmla="*/ 0 h 1068867"/>
                <a:gd name="connsiteX65" fmla="*/ 2229207 w 4452260"/>
                <a:gd name="connsiteY65" fmla="*/ 0 h 1068867"/>
                <a:gd name="connsiteX66" fmla="*/ 2230931 w 4452260"/>
                <a:gd name="connsiteY66" fmla="*/ 0 h 1068867"/>
                <a:gd name="connsiteX67" fmla="*/ 2287725 w 4452260"/>
                <a:gd name="connsiteY67" fmla="*/ 0 h 1068867"/>
                <a:gd name="connsiteX68" fmla="*/ 2289450 w 4452260"/>
                <a:gd name="connsiteY68" fmla="*/ 0 h 1068867"/>
                <a:gd name="connsiteX69" fmla="*/ 2323220 w 4452260"/>
                <a:gd name="connsiteY69" fmla="*/ 0 h 1068867"/>
                <a:gd name="connsiteX70" fmla="*/ 2324944 w 4452260"/>
                <a:gd name="connsiteY70" fmla="*/ 0 h 1068867"/>
                <a:gd name="connsiteX71" fmla="*/ 2340483 w 4452260"/>
                <a:gd name="connsiteY71" fmla="*/ 0 h 1068867"/>
                <a:gd name="connsiteX72" fmla="*/ 2341447 w 4452260"/>
                <a:gd name="connsiteY72" fmla="*/ 0 h 1068867"/>
                <a:gd name="connsiteX73" fmla="*/ 2343172 w 4452260"/>
                <a:gd name="connsiteY73" fmla="*/ 0 h 1068867"/>
                <a:gd name="connsiteX74" fmla="*/ 2349122 w 4452260"/>
                <a:gd name="connsiteY74" fmla="*/ 0 h 1068867"/>
                <a:gd name="connsiteX75" fmla="*/ 2350846 w 4452260"/>
                <a:gd name="connsiteY75" fmla="*/ 0 h 1068867"/>
                <a:gd name="connsiteX76" fmla="*/ 2390844 w 4452260"/>
                <a:gd name="connsiteY76" fmla="*/ 0 h 1068867"/>
                <a:gd name="connsiteX77" fmla="*/ 2462317 w 4452260"/>
                <a:gd name="connsiteY77" fmla="*/ 0 h 1068867"/>
                <a:gd name="connsiteX78" fmla="*/ 2499455 w 4452260"/>
                <a:gd name="connsiteY78" fmla="*/ 0 h 1068867"/>
                <a:gd name="connsiteX79" fmla="*/ 2530713 w 4452260"/>
                <a:gd name="connsiteY79" fmla="*/ 0 h 1068867"/>
                <a:gd name="connsiteX80" fmla="*/ 2547403 w 4452260"/>
                <a:gd name="connsiteY80" fmla="*/ 0 h 1068867"/>
                <a:gd name="connsiteX81" fmla="*/ 2549127 w 4452260"/>
                <a:gd name="connsiteY81" fmla="*/ 0 h 1068867"/>
                <a:gd name="connsiteX82" fmla="*/ 2581074 w 4452260"/>
                <a:gd name="connsiteY82" fmla="*/ 0 h 1068867"/>
                <a:gd name="connsiteX83" fmla="*/ 2582112 w 4452260"/>
                <a:gd name="connsiteY83" fmla="*/ 0 h 1068867"/>
                <a:gd name="connsiteX84" fmla="*/ 2669530 w 4452260"/>
                <a:gd name="connsiteY84" fmla="*/ 0 h 1068867"/>
                <a:gd name="connsiteX85" fmla="*/ 2678759 w 4452260"/>
                <a:gd name="connsiteY85" fmla="*/ 0 h 1068867"/>
                <a:gd name="connsiteX86" fmla="*/ 2709527 w 4452260"/>
                <a:gd name="connsiteY86" fmla="*/ 0 h 1068867"/>
                <a:gd name="connsiteX87" fmla="*/ 2711252 w 4452260"/>
                <a:gd name="connsiteY87" fmla="*/ 0 h 1068867"/>
                <a:gd name="connsiteX88" fmla="*/ 2714748 w 4452260"/>
                <a:gd name="connsiteY88" fmla="*/ 0 h 1068867"/>
                <a:gd name="connsiteX89" fmla="*/ 2719890 w 4452260"/>
                <a:gd name="connsiteY89" fmla="*/ 0 h 1068867"/>
                <a:gd name="connsiteX90" fmla="*/ 2831360 w 4452260"/>
                <a:gd name="connsiteY90" fmla="*/ 0 h 1068867"/>
                <a:gd name="connsiteX91" fmla="*/ 2833086 w 4452260"/>
                <a:gd name="connsiteY91" fmla="*/ 0 h 1068867"/>
                <a:gd name="connsiteX92" fmla="*/ 2866087 w 4452260"/>
                <a:gd name="connsiteY92" fmla="*/ 0 h 1068867"/>
                <a:gd name="connsiteX93" fmla="*/ 2918659 w 4452260"/>
                <a:gd name="connsiteY93" fmla="*/ 0 h 1068867"/>
                <a:gd name="connsiteX94" fmla="*/ 2919896 w 4452260"/>
                <a:gd name="connsiteY94" fmla="*/ 0 h 1068867"/>
                <a:gd name="connsiteX95" fmla="*/ 2920383 w 4452260"/>
                <a:gd name="connsiteY95" fmla="*/ 0 h 1068867"/>
                <a:gd name="connsiteX96" fmla="*/ 2977177 w 4452260"/>
                <a:gd name="connsiteY96" fmla="*/ 0 h 1068867"/>
                <a:gd name="connsiteX97" fmla="*/ 2978902 w 4452260"/>
                <a:gd name="connsiteY97" fmla="*/ 0 h 1068867"/>
                <a:gd name="connsiteX98" fmla="*/ 3012671 w 4452260"/>
                <a:gd name="connsiteY98" fmla="*/ 0 h 1068867"/>
                <a:gd name="connsiteX99" fmla="*/ 3014397 w 4452260"/>
                <a:gd name="connsiteY99" fmla="*/ 0 h 1068867"/>
                <a:gd name="connsiteX100" fmla="*/ 3028211 w 4452260"/>
                <a:gd name="connsiteY100" fmla="*/ 0 h 1068867"/>
                <a:gd name="connsiteX101" fmla="*/ 3030899 w 4452260"/>
                <a:gd name="connsiteY101" fmla="*/ 0 h 1068867"/>
                <a:gd name="connsiteX102" fmla="*/ 3032624 w 4452260"/>
                <a:gd name="connsiteY102" fmla="*/ 0 h 1068867"/>
                <a:gd name="connsiteX103" fmla="*/ 3038573 w 4452260"/>
                <a:gd name="connsiteY103" fmla="*/ 0 h 1068867"/>
                <a:gd name="connsiteX104" fmla="*/ 3040298 w 4452260"/>
                <a:gd name="connsiteY104" fmla="*/ 0 h 1068867"/>
                <a:gd name="connsiteX105" fmla="*/ 3082021 w 4452260"/>
                <a:gd name="connsiteY105" fmla="*/ 0 h 1068867"/>
                <a:gd name="connsiteX106" fmla="*/ 3150044 w 4452260"/>
                <a:gd name="connsiteY106" fmla="*/ 0 h 1068867"/>
                <a:gd name="connsiteX107" fmla="*/ 3218441 w 4452260"/>
                <a:gd name="connsiteY107" fmla="*/ 0 h 1068867"/>
                <a:gd name="connsiteX108" fmla="*/ 3236855 w 4452260"/>
                <a:gd name="connsiteY108" fmla="*/ 0 h 1068867"/>
                <a:gd name="connsiteX109" fmla="*/ 3269839 w 4452260"/>
                <a:gd name="connsiteY109" fmla="*/ 0 h 1068867"/>
                <a:gd name="connsiteX110" fmla="*/ 3272250 w 4452260"/>
                <a:gd name="connsiteY110" fmla="*/ 0 h 1068867"/>
                <a:gd name="connsiteX111" fmla="*/ 3320378 w 4452260"/>
                <a:gd name="connsiteY111" fmla="*/ 0 h 1068867"/>
                <a:gd name="connsiteX112" fmla="*/ 3346330 w 4452260"/>
                <a:gd name="connsiteY112" fmla="*/ 0 h 1068867"/>
                <a:gd name="connsiteX113" fmla="*/ 3357257 w 4452260"/>
                <a:gd name="connsiteY113" fmla="*/ 0 h 1068867"/>
                <a:gd name="connsiteX114" fmla="*/ 3369936 w 4452260"/>
                <a:gd name="connsiteY114" fmla="*/ 0 h 1068867"/>
                <a:gd name="connsiteX115" fmla="*/ 3398980 w 4452260"/>
                <a:gd name="connsiteY115" fmla="*/ 0 h 1068867"/>
                <a:gd name="connsiteX116" fmla="*/ 3405925 w 4452260"/>
                <a:gd name="connsiteY116" fmla="*/ 0 h 1068867"/>
                <a:gd name="connsiteX117" fmla="*/ 3411066 w 4452260"/>
                <a:gd name="connsiteY117" fmla="*/ 0 h 1068867"/>
                <a:gd name="connsiteX118" fmla="*/ 3520813 w 4452260"/>
                <a:gd name="connsiteY118" fmla="*/ 0 h 1068867"/>
                <a:gd name="connsiteX119" fmla="*/ 3607623 w 4452260"/>
                <a:gd name="connsiteY119" fmla="*/ 0 h 1068867"/>
                <a:gd name="connsiteX120" fmla="*/ 3608111 w 4452260"/>
                <a:gd name="connsiteY120" fmla="*/ 0 h 1068867"/>
                <a:gd name="connsiteX121" fmla="*/ 3666629 w 4452260"/>
                <a:gd name="connsiteY121" fmla="*/ 0 h 1068867"/>
                <a:gd name="connsiteX122" fmla="*/ 3702124 w 4452260"/>
                <a:gd name="connsiteY122" fmla="*/ 0 h 1068867"/>
                <a:gd name="connsiteX123" fmla="*/ 3720351 w 4452260"/>
                <a:gd name="connsiteY123" fmla="*/ 0 h 1068867"/>
                <a:gd name="connsiteX124" fmla="*/ 3728025 w 4452260"/>
                <a:gd name="connsiteY124" fmla="*/ 0 h 1068867"/>
                <a:gd name="connsiteX125" fmla="*/ 3769748 w 4452260"/>
                <a:gd name="connsiteY125" fmla="*/ 0 h 1068867"/>
                <a:gd name="connsiteX126" fmla="*/ 4098793 w 4452260"/>
                <a:gd name="connsiteY126" fmla="*/ 0 h 1068867"/>
                <a:gd name="connsiteX127" fmla="*/ 4193519 w 4452260"/>
                <a:gd name="connsiteY127" fmla="*/ 54408 h 1068867"/>
                <a:gd name="connsiteX128" fmla="*/ 4439104 w 4452260"/>
                <a:gd name="connsiteY128" fmla="*/ 480025 h 1068867"/>
                <a:gd name="connsiteX129" fmla="*/ 4439104 w 4452260"/>
                <a:gd name="connsiteY129" fmla="*/ 588843 h 1068867"/>
                <a:gd name="connsiteX130" fmla="*/ 4193519 w 4452260"/>
                <a:gd name="connsiteY130" fmla="*/ 1014459 h 1068867"/>
                <a:gd name="connsiteX131" fmla="*/ 4098793 w 4452260"/>
                <a:gd name="connsiteY131" fmla="*/ 1068867 h 1068867"/>
                <a:gd name="connsiteX132" fmla="*/ 3728025 w 4452260"/>
                <a:gd name="connsiteY132" fmla="*/ 1068867 h 1068867"/>
                <a:gd name="connsiteX133" fmla="*/ 3607623 w 4452260"/>
                <a:gd name="connsiteY133" fmla="*/ 1068867 h 1068867"/>
                <a:gd name="connsiteX134" fmla="*/ 3411066 w 4452260"/>
                <a:gd name="connsiteY134" fmla="*/ 1068867 h 1068867"/>
                <a:gd name="connsiteX135" fmla="*/ 3357257 w 4452260"/>
                <a:gd name="connsiteY135" fmla="*/ 1068867 h 1068867"/>
                <a:gd name="connsiteX136" fmla="*/ 3236855 w 4452260"/>
                <a:gd name="connsiteY136" fmla="*/ 1068867 h 1068867"/>
                <a:gd name="connsiteX137" fmla="*/ 3040298 w 4452260"/>
                <a:gd name="connsiteY137" fmla="*/ 1068867 h 1068867"/>
                <a:gd name="connsiteX138" fmla="*/ 3038573 w 4452260"/>
                <a:gd name="connsiteY138" fmla="*/ 1068867 h 1068867"/>
                <a:gd name="connsiteX139" fmla="*/ 2919896 w 4452260"/>
                <a:gd name="connsiteY139" fmla="*/ 1068867 h 1068867"/>
                <a:gd name="connsiteX140" fmla="*/ 2866087 w 4452260"/>
                <a:gd name="connsiteY140" fmla="*/ 1068867 h 1068867"/>
                <a:gd name="connsiteX141" fmla="*/ 2719890 w 4452260"/>
                <a:gd name="connsiteY141" fmla="*/ 1068867 h 1068867"/>
                <a:gd name="connsiteX142" fmla="*/ 2669530 w 4452260"/>
                <a:gd name="connsiteY142" fmla="*/ 1068867 h 1068867"/>
                <a:gd name="connsiteX143" fmla="*/ 2549127 w 4452260"/>
                <a:gd name="connsiteY143" fmla="*/ 1068867 h 1068867"/>
                <a:gd name="connsiteX144" fmla="*/ 2547403 w 4452260"/>
                <a:gd name="connsiteY144" fmla="*/ 1068867 h 1068867"/>
                <a:gd name="connsiteX145" fmla="*/ 2350846 w 4452260"/>
                <a:gd name="connsiteY145" fmla="*/ 1068867 h 1068867"/>
                <a:gd name="connsiteX146" fmla="*/ 2349122 w 4452260"/>
                <a:gd name="connsiteY146" fmla="*/ 1068867 h 1068867"/>
                <a:gd name="connsiteX147" fmla="*/ 2228719 w 4452260"/>
                <a:gd name="connsiteY147" fmla="*/ 1068867 h 1068867"/>
                <a:gd name="connsiteX148" fmla="*/ 2178359 w 4452260"/>
                <a:gd name="connsiteY148" fmla="*/ 1068867 h 1068867"/>
                <a:gd name="connsiteX149" fmla="*/ 2032162 w 4452260"/>
                <a:gd name="connsiteY149" fmla="*/ 1068867 h 1068867"/>
                <a:gd name="connsiteX150" fmla="*/ 1978354 w 4452260"/>
                <a:gd name="connsiteY150" fmla="*/ 1068867 h 1068867"/>
                <a:gd name="connsiteX151" fmla="*/ 1859676 w 4452260"/>
                <a:gd name="connsiteY151" fmla="*/ 1068867 h 1068867"/>
                <a:gd name="connsiteX152" fmla="*/ 1857951 w 4452260"/>
                <a:gd name="connsiteY152" fmla="*/ 1068867 h 1068867"/>
                <a:gd name="connsiteX153" fmla="*/ 1826599 w 4452260"/>
                <a:gd name="connsiteY153" fmla="*/ 1068867 h 1068867"/>
                <a:gd name="connsiteX154" fmla="*/ 1661394 w 4452260"/>
                <a:gd name="connsiteY154" fmla="*/ 1068867 h 1068867"/>
                <a:gd name="connsiteX155" fmla="*/ 1540992 w 4452260"/>
                <a:gd name="connsiteY155" fmla="*/ 1068867 h 1068867"/>
                <a:gd name="connsiteX156" fmla="*/ 1531708 w 4452260"/>
                <a:gd name="connsiteY156" fmla="*/ 1068867 h 1068867"/>
                <a:gd name="connsiteX157" fmla="*/ 1487183 w 4452260"/>
                <a:gd name="connsiteY157" fmla="*/ 1068867 h 1068867"/>
                <a:gd name="connsiteX158" fmla="*/ 1335428 w 4452260"/>
                <a:gd name="connsiteY158" fmla="*/ 1068867 h 1068867"/>
                <a:gd name="connsiteX159" fmla="*/ 1290626 w 4452260"/>
                <a:gd name="connsiteY159" fmla="*/ 1068867 h 1068867"/>
                <a:gd name="connsiteX160" fmla="*/ 1170224 w 4452260"/>
                <a:gd name="connsiteY160" fmla="*/ 1068867 h 1068867"/>
                <a:gd name="connsiteX161" fmla="*/ 1138871 w 4452260"/>
                <a:gd name="connsiteY161" fmla="*/ 1068867 h 1068867"/>
                <a:gd name="connsiteX162" fmla="*/ 1040537 w 4452260"/>
                <a:gd name="connsiteY162" fmla="*/ 1068867 h 1068867"/>
                <a:gd name="connsiteX163" fmla="*/ 843980 w 4452260"/>
                <a:gd name="connsiteY163" fmla="*/ 1068867 h 1068867"/>
                <a:gd name="connsiteX164" fmla="*/ 799455 w 4452260"/>
                <a:gd name="connsiteY164" fmla="*/ 1068867 h 1068867"/>
                <a:gd name="connsiteX165" fmla="*/ 647700 w 4452260"/>
                <a:gd name="connsiteY165" fmla="*/ 1068867 h 1068867"/>
                <a:gd name="connsiteX166" fmla="*/ 352810 w 4452260"/>
                <a:gd name="connsiteY166" fmla="*/ 1068867 h 1068867"/>
                <a:gd name="connsiteX167" fmla="*/ 258084 w 4452260"/>
                <a:gd name="connsiteY167" fmla="*/ 1014459 h 1068867"/>
                <a:gd name="connsiteX168" fmla="*/ 12498 w 4452260"/>
                <a:gd name="connsiteY168" fmla="*/ 588843 h 1068867"/>
                <a:gd name="connsiteX169" fmla="*/ 12498 w 4452260"/>
                <a:gd name="connsiteY169" fmla="*/ 480025 h 1068867"/>
                <a:gd name="connsiteX170" fmla="*/ 258084 w 4452260"/>
                <a:gd name="connsiteY170" fmla="*/ 54408 h 1068867"/>
                <a:gd name="connsiteX171" fmla="*/ 352810 w 4452260"/>
                <a:gd name="connsiteY171" fmla="*/ 0 h 1068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Lst>
              <a:rect l="l" t="t" r="r" b="b"/>
              <a:pathLst>
                <a:path w="4452260" h="1068867">
                  <a:moveTo>
                    <a:pt x="352810" y="0"/>
                  </a:moveTo>
                  <a:cubicBezTo>
                    <a:pt x="475602" y="0"/>
                    <a:pt x="567696" y="0"/>
                    <a:pt x="636768" y="0"/>
                  </a:cubicBezTo>
                  <a:lnTo>
                    <a:pt x="647700" y="0"/>
                  </a:lnTo>
                  <a:lnTo>
                    <a:pt x="724065" y="0"/>
                  </a:lnTo>
                  <a:cubicBezTo>
                    <a:pt x="748048" y="0"/>
                    <a:pt x="767235" y="0"/>
                    <a:pt x="782584" y="0"/>
                  </a:cubicBezTo>
                  <a:lnTo>
                    <a:pt x="799455" y="0"/>
                  </a:lnTo>
                  <a:lnTo>
                    <a:pt x="809825" y="0"/>
                  </a:lnTo>
                  <a:lnTo>
                    <a:pt x="818078" y="0"/>
                  </a:lnTo>
                  <a:cubicBezTo>
                    <a:pt x="843980" y="0"/>
                    <a:pt x="843980" y="0"/>
                    <a:pt x="843980" y="0"/>
                  </a:cubicBezTo>
                  <a:lnTo>
                    <a:pt x="931658" y="0"/>
                  </a:lnTo>
                  <a:lnTo>
                    <a:pt x="961580" y="0"/>
                  </a:lnTo>
                  <a:lnTo>
                    <a:pt x="1000055" y="0"/>
                  </a:lnTo>
                  <a:lnTo>
                    <a:pt x="1040537" y="0"/>
                  </a:lnTo>
                  <a:lnTo>
                    <a:pt x="1051453" y="0"/>
                  </a:lnTo>
                  <a:lnTo>
                    <a:pt x="1083414" y="0"/>
                  </a:lnTo>
                  <a:lnTo>
                    <a:pt x="1112969" y="0"/>
                  </a:lnTo>
                  <a:cubicBezTo>
                    <a:pt x="1138871" y="0"/>
                    <a:pt x="1138871" y="0"/>
                    <a:pt x="1138871" y="0"/>
                  </a:cubicBezTo>
                  <a:lnTo>
                    <a:pt x="1170224" y="0"/>
                  </a:lnTo>
                  <a:lnTo>
                    <a:pt x="1170711" y="0"/>
                  </a:lnTo>
                  <a:lnTo>
                    <a:pt x="1202662" y="0"/>
                  </a:lnTo>
                  <a:lnTo>
                    <a:pt x="1240037" y="0"/>
                  </a:lnTo>
                  <a:cubicBezTo>
                    <a:pt x="1290626" y="0"/>
                    <a:pt x="1290626" y="0"/>
                    <a:pt x="1290626" y="0"/>
                  </a:cubicBezTo>
                  <a:lnTo>
                    <a:pt x="1324496" y="0"/>
                  </a:lnTo>
                  <a:lnTo>
                    <a:pt x="1332348" y="0"/>
                  </a:lnTo>
                  <a:lnTo>
                    <a:pt x="1335428" y="0"/>
                  </a:lnTo>
                  <a:lnTo>
                    <a:pt x="1411793" y="0"/>
                  </a:lnTo>
                  <a:lnTo>
                    <a:pt x="1454182" y="0"/>
                  </a:lnTo>
                  <a:lnTo>
                    <a:pt x="1470312" y="0"/>
                  </a:lnTo>
                  <a:lnTo>
                    <a:pt x="1487183" y="0"/>
                  </a:lnTo>
                  <a:lnTo>
                    <a:pt x="1497552" y="0"/>
                  </a:lnTo>
                  <a:lnTo>
                    <a:pt x="1505806" y="0"/>
                  </a:lnTo>
                  <a:lnTo>
                    <a:pt x="1528471" y="0"/>
                  </a:lnTo>
                  <a:lnTo>
                    <a:pt x="1531708" y="0"/>
                  </a:lnTo>
                  <a:lnTo>
                    <a:pt x="1540992" y="0"/>
                  </a:lnTo>
                  <a:lnTo>
                    <a:pt x="1541479" y="0"/>
                  </a:lnTo>
                  <a:lnTo>
                    <a:pt x="1599998" y="0"/>
                  </a:lnTo>
                  <a:lnTo>
                    <a:pt x="1619386" y="0"/>
                  </a:lnTo>
                  <a:lnTo>
                    <a:pt x="1635492" y="0"/>
                  </a:lnTo>
                  <a:lnTo>
                    <a:pt x="1649308" y="0"/>
                  </a:lnTo>
                  <a:lnTo>
                    <a:pt x="1653720" y="0"/>
                  </a:lnTo>
                  <a:lnTo>
                    <a:pt x="1661394" y="0"/>
                  </a:lnTo>
                  <a:lnTo>
                    <a:pt x="1687782" y="0"/>
                  </a:lnTo>
                  <a:lnTo>
                    <a:pt x="1703116" y="0"/>
                  </a:lnTo>
                  <a:lnTo>
                    <a:pt x="1739181" y="0"/>
                  </a:lnTo>
                  <a:lnTo>
                    <a:pt x="1771141" y="0"/>
                  </a:lnTo>
                  <a:lnTo>
                    <a:pt x="1800697" y="0"/>
                  </a:lnTo>
                  <a:lnTo>
                    <a:pt x="1811727" y="0"/>
                  </a:lnTo>
                  <a:lnTo>
                    <a:pt x="1823361" y="0"/>
                  </a:lnTo>
                  <a:lnTo>
                    <a:pt x="1826599" y="0"/>
                  </a:lnTo>
                  <a:lnTo>
                    <a:pt x="1857951" y="0"/>
                  </a:lnTo>
                  <a:lnTo>
                    <a:pt x="1858439" y="0"/>
                  </a:lnTo>
                  <a:lnTo>
                    <a:pt x="1859676" y="0"/>
                  </a:lnTo>
                  <a:lnTo>
                    <a:pt x="1893346" y="0"/>
                  </a:lnTo>
                  <a:lnTo>
                    <a:pt x="1927765" y="0"/>
                  </a:lnTo>
                  <a:lnTo>
                    <a:pt x="1963365" y="0"/>
                  </a:lnTo>
                  <a:lnTo>
                    <a:pt x="1978354" y="0"/>
                  </a:lnTo>
                  <a:lnTo>
                    <a:pt x="1991032" y="0"/>
                  </a:lnTo>
                  <a:lnTo>
                    <a:pt x="2020076" y="0"/>
                  </a:lnTo>
                  <a:lnTo>
                    <a:pt x="2021800" y="0"/>
                  </a:lnTo>
                  <a:lnTo>
                    <a:pt x="2027021" y="0"/>
                  </a:lnTo>
                  <a:cubicBezTo>
                    <a:pt x="2032162" y="0"/>
                    <a:pt x="2032162" y="0"/>
                    <a:pt x="2032162" y="0"/>
                  </a:cubicBezTo>
                  <a:lnTo>
                    <a:pt x="2141909" y="0"/>
                  </a:lnTo>
                  <a:lnTo>
                    <a:pt x="2143633" y="0"/>
                  </a:lnTo>
                  <a:lnTo>
                    <a:pt x="2178359" y="0"/>
                  </a:lnTo>
                  <a:lnTo>
                    <a:pt x="2228719" y="0"/>
                  </a:lnTo>
                  <a:lnTo>
                    <a:pt x="2229207" y="0"/>
                  </a:lnTo>
                  <a:lnTo>
                    <a:pt x="2230931" y="0"/>
                  </a:lnTo>
                  <a:lnTo>
                    <a:pt x="2287725" y="0"/>
                  </a:lnTo>
                  <a:lnTo>
                    <a:pt x="2289450" y="0"/>
                  </a:lnTo>
                  <a:lnTo>
                    <a:pt x="2323220" y="0"/>
                  </a:lnTo>
                  <a:lnTo>
                    <a:pt x="2324944" y="0"/>
                  </a:lnTo>
                  <a:lnTo>
                    <a:pt x="2340483" y="0"/>
                  </a:lnTo>
                  <a:lnTo>
                    <a:pt x="2341447" y="0"/>
                  </a:lnTo>
                  <a:lnTo>
                    <a:pt x="2343172" y="0"/>
                  </a:lnTo>
                  <a:lnTo>
                    <a:pt x="2349122" y="0"/>
                  </a:lnTo>
                  <a:lnTo>
                    <a:pt x="2350846" y="0"/>
                  </a:lnTo>
                  <a:lnTo>
                    <a:pt x="2390844" y="0"/>
                  </a:lnTo>
                  <a:lnTo>
                    <a:pt x="2462317" y="0"/>
                  </a:lnTo>
                  <a:lnTo>
                    <a:pt x="2499455" y="0"/>
                  </a:lnTo>
                  <a:lnTo>
                    <a:pt x="2530713" y="0"/>
                  </a:lnTo>
                  <a:lnTo>
                    <a:pt x="2547403" y="0"/>
                  </a:lnTo>
                  <a:lnTo>
                    <a:pt x="2549127" y="0"/>
                  </a:lnTo>
                  <a:lnTo>
                    <a:pt x="2581074" y="0"/>
                  </a:lnTo>
                  <a:lnTo>
                    <a:pt x="2582112" y="0"/>
                  </a:lnTo>
                  <a:cubicBezTo>
                    <a:pt x="2669530" y="0"/>
                    <a:pt x="2669530" y="0"/>
                    <a:pt x="2669530" y="0"/>
                  </a:cubicBezTo>
                  <a:lnTo>
                    <a:pt x="2678759" y="0"/>
                  </a:lnTo>
                  <a:lnTo>
                    <a:pt x="2709527" y="0"/>
                  </a:lnTo>
                  <a:lnTo>
                    <a:pt x="2711252" y="0"/>
                  </a:lnTo>
                  <a:lnTo>
                    <a:pt x="2714748" y="0"/>
                  </a:lnTo>
                  <a:lnTo>
                    <a:pt x="2719890" y="0"/>
                  </a:lnTo>
                  <a:lnTo>
                    <a:pt x="2831360" y="0"/>
                  </a:lnTo>
                  <a:lnTo>
                    <a:pt x="2833086" y="0"/>
                  </a:lnTo>
                  <a:lnTo>
                    <a:pt x="2866087" y="0"/>
                  </a:lnTo>
                  <a:lnTo>
                    <a:pt x="2918659" y="0"/>
                  </a:lnTo>
                  <a:lnTo>
                    <a:pt x="2919896" y="0"/>
                  </a:lnTo>
                  <a:lnTo>
                    <a:pt x="2920383" y="0"/>
                  </a:lnTo>
                  <a:lnTo>
                    <a:pt x="2977177" y="0"/>
                  </a:lnTo>
                  <a:lnTo>
                    <a:pt x="2978902" y="0"/>
                  </a:lnTo>
                  <a:lnTo>
                    <a:pt x="3012671" y="0"/>
                  </a:lnTo>
                  <a:lnTo>
                    <a:pt x="3014397" y="0"/>
                  </a:lnTo>
                  <a:lnTo>
                    <a:pt x="3028211" y="0"/>
                  </a:lnTo>
                  <a:lnTo>
                    <a:pt x="3030899" y="0"/>
                  </a:lnTo>
                  <a:lnTo>
                    <a:pt x="3032624" y="0"/>
                  </a:lnTo>
                  <a:lnTo>
                    <a:pt x="3038573" y="0"/>
                  </a:lnTo>
                  <a:lnTo>
                    <a:pt x="3040298" y="0"/>
                  </a:lnTo>
                  <a:lnTo>
                    <a:pt x="3082021" y="0"/>
                  </a:lnTo>
                  <a:lnTo>
                    <a:pt x="3150044" y="0"/>
                  </a:lnTo>
                  <a:lnTo>
                    <a:pt x="3218441" y="0"/>
                  </a:lnTo>
                  <a:lnTo>
                    <a:pt x="3236855" y="0"/>
                  </a:lnTo>
                  <a:lnTo>
                    <a:pt x="3269839" y="0"/>
                  </a:lnTo>
                  <a:lnTo>
                    <a:pt x="3272250" y="0"/>
                  </a:lnTo>
                  <a:lnTo>
                    <a:pt x="3320378" y="0"/>
                  </a:lnTo>
                  <a:lnTo>
                    <a:pt x="3346330" y="0"/>
                  </a:lnTo>
                  <a:lnTo>
                    <a:pt x="3357257" y="0"/>
                  </a:lnTo>
                  <a:lnTo>
                    <a:pt x="3369936" y="0"/>
                  </a:lnTo>
                  <a:lnTo>
                    <a:pt x="3398980" y="0"/>
                  </a:lnTo>
                  <a:lnTo>
                    <a:pt x="3405925" y="0"/>
                  </a:lnTo>
                  <a:cubicBezTo>
                    <a:pt x="3411066" y="0"/>
                    <a:pt x="3411066" y="0"/>
                    <a:pt x="3411066" y="0"/>
                  </a:cubicBezTo>
                  <a:lnTo>
                    <a:pt x="3520813" y="0"/>
                  </a:lnTo>
                  <a:lnTo>
                    <a:pt x="3607623" y="0"/>
                  </a:lnTo>
                  <a:lnTo>
                    <a:pt x="3608111" y="0"/>
                  </a:lnTo>
                  <a:lnTo>
                    <a:pt x="3666629" y="0"/>
                  </a:lnTo>
                  <a:lnTo>
                    <a:pt x="3702124" y="0"/>
                  </a:lnTo>
                  <a:lnTo>
                    <a:pt x="3720351" y="0"/>
                  </a:lnTo>
                  <a:lnTo>
                    <a:pt x="3728025" y="0"/>
                  </a:lnTo>
                  <a:lnTo>
                    <a:pt x="3769748" y="0"/>
                  </a:lnTo>
                  <a:cubicBezTo>
                    <a:pt x="4098793" y="0"/>
                    <a:pt x="4098793" y="0"/>
                    <a:pt x="4098793" y="0"/>
                  </a:cubicBezTo>
                  <a:cubicBezTo>
                    <a:pt x="4133877" y="0"/>
                    <a:pt x="4175977" y="24572"/>
                    <a:pt x="4193519" y="54408"/>
                  </a:cubicBezTo>
                  <a:cubicBezTo>
                    <a:pt x="4439104" y="480025"/>
                    <a:pt x="4439104" y="480025"/>
                    <a:pt x="4439104" y="480025"/>
                  </a:cubicBezTo>
                  <a:cubicBezTo>
                    <a:pt x="4456646" y="509862"/>
                    <a:pt x="4456646" y="559005"/>
                    <a:pt x="4439104" y="588843"/>
                  </a:cubicBezTo>
                  <a:cubicBezTo>
                    <a:pt x="4193519" y="1014459"/>
                    <a:pt x="4193519" y="1014459"/>
                    <a:pt x="4193519" y="1014459"/>
                  </a:cubicBezTo>
                  <a:cubicBezTo>
                    <a:pt x="4175977" y="1044295"/>
                    <a:pt x="4133877" y="1068867"/>
                    <a:pt x="4098793" y="1068867"/>
                  </a:cubicBezTo>
                  <a:lnTo>
                    <a:pt x="3728025" y="1068867"/>
                  </a:lnTo>
                  <a:lnTo>
                    <a:pt x="3607623" y="1068867"/>
                  </a:lnTo>
                  <a:lnTo>
                    <a:pt x="3411066" y="1068867"/>
                  </a:lnTo>
                  <a:lnTo>
                    <a:pt x="3357257" y="1068867"/>
                  </a:lnTo>
                  <a:lnTo>
                    <a:pt x="3236855" y="1068867"/>
                  </a:lnTo>
                  <a:lnTo>
                    <a:pt x="3040298" y="1068867"/>
                  </a:lnTo>
                  <a:lnTo>
                    <a:pt x="3038573" y="1068867"/>
                  </a:lnTo>
                  <a:lnTo>
                    <a:pt x="2919896" y="1068867"/>
                  </a:lnTo>
                  <a:lnTo>
                    <a:pt x="2866087" y="1068867"/>
                  </a:lnTo>
                  <a:lnTo>
                    <a:pt x="2719890" y="1068867"/>
                  </a:lnTo>
                  <a:lnTo>
                    <a:pt x="2669530" y="1068867"/>
                  </a:lnTo>
                  <a:lnTo>
                    <a:pt x="2549127" y="1068867"/>
                  </a:lnTo>
                  <a:lnTo>
                    <a:pt x="2547403" y="1068867"/>
                  </a:lnTo>
                  <a:lnTo>
                    <a:pt x="2350846" y="1068867"/>
                  </a:lnTo>
                  <a:lnTo>
                    <a:pt x="2349122" y="1068867"/>
                  </a:lnTo>
                  <a:lnTo>
                    <a:pt x="2228719" y="1068867"/>
                  </a:lnTo>
                  <a:lnTo>
                    <a:pt x="2178359" y="1068867"/>
                  </a:lnTo>
                  <a:lnTo>
                    <a:pt x="2032162" y="1068867"/>
                  </a:lnTo>
                  <a:lnTo>
                    <a:pt x="1978354" y="1068867"/>
                  </a:lnTo>
                  <a:lnTo>
                    <a:pt x="1859676" y="1068867"/>
                  </a:lnTo>
                  <a:lnTo>
                    <a:pt x="1857951" y="1068867"/>
                  </a:lnTo>
                  <a:lnTo>
                    <a:pt x="1826599" y="1068867"/>
                  </a:lnTo>
                  <a:lnTo>
                    <a:pt x="1661394" y="1068867"/>
                  </a:lnTo>
                  <a:lnTo>
                    <a:pt x="1540992" y="1068867"/>
                  </a:lnTo>
                  <a:lnTo>
                    <a:pt x="1531708" y="1068867"/>
                  </a:lnTo>
                  <a:lnTo>
                    <a:pt x="1487183" y="1068867"/>
                  </a:lnTo>
                  <a:lnTo>
                    <a:pt x="1335428" y="1068867"/>
                  </a:lnTo>
                  <a:lnTo>
                    <a:pt x="1290626" y="1068867"/>
                  </a:lnTo>
                  <a:lnTo>
                    <a:pt x="1170224" y="1068867"/>
                  </a:lnTo>
                  <a:lnTo>
                    <a:pt x="1138871" y="1068867"/>
                  </a:lnTo>
                  <a:lnTo>
                    <a:pt x="1040537" y="1068867"/>
                  </a:lnTo>
                  <a:lnTo>
                    <a:pt x="843980" y="1068867"/>
                  </a:lnTo>
                  <a:lnTo>
                    <a:pt x="799455" y="1068867"/>
                  </a:lnTo>
                  <a:lnTo>
                    <a:pt x="647700" y="1068867"/>
                  </a:lnTo>
                  <a:lnTo>
                    <a:pt x="352810" y="1068867"/>
                  </a:lnTo>
                  <a:cubicBezTo>
                    <a:pt x="318603" y="1068867"/>
                    <a:pt x="275626" y="1044295"/>
                    <a:pt x="258084" y="1014459"/>
                  </a:cubicBezTo>
                  <a:cubicBezTo>
                    <a:pt x="12498" y="588843"/>
                    <a:pt x="12498" y="588843"/>
                    <a:pt x="12498" y="588843"/>
                  </a:cubicBezTo>
                  <a:cubicBezTo>
                    <a:pt x="-4166" y="559005"/>
                    <a:pt x="-4166" y="509862"/>
                    <a:pt x="12498" y="480025"/>
                  </a:cubicBezTo>
                  <a:cubicBezTo>
                    <a:pt x="258084" y="54408"/>
                    <a:pt x="258084" y="54408"/>
                    <a:pt x="258084" y="54408"/>
                  </a:cubicBezTo>
                  <a:cubicBezTo>
                    <a:pt x="275626" y="24572"/>
                    <a:pt x="318603" y="0"/>
                    <a:pt x="352810" y="0"/>
                  </a:cubicBezTo>
                  <a:close/>
                </a:path>
              </a:pathLst>
            </a:custGeom>
            <a:gradFill flip="none" rotWithShape="1">
              <a:gsLst>
                <a:gs pos="100000">
                  <a:schemeClr val="bg1">
                    <a:lumMod val="95000"/>
                  </a:schemeClr>
                </a:gs>
                <a:gs pos="0">
                  <a:srgbClr val="D3D3D3"/>
                </a:gs>
              </a:gsLst>
              <a:lin ang="2700000" scaled="1"/>
              <a:tileRect/>
            </a:gradFill>
            <a:ln w="19050">
              <a:gradFill flip="none" rotWithShape="1">
                <a:gsLst>
                  <a:gs pos="100000">
                    <a:schemeClr val="bg1">
                      <a:lumMod val="75000"/>
                    </a:schemeClr>
                  </a:gs>
                  <a:gs pos="0">
                    <a:schemeClr val="bg1"/>
                  </a:gs>
                </a:gsLst>
                <a:lin ang="2700000" scaled="1"/>
                <a:tileRect/>
              </a:gradFill>
            </a:ln>
            <a:effectLst>
              <a:outerShdw blurRad="127000" dist="50800" dir="2700000" algn="tl" rotWithShape="0">
                <a:prstClr val="black">
                  <a:alpha val="40000"/>
                </a:prstClr>
              </a:outerShdw>
            </a:effectLst>
          </p:spPr>
          <p:txBody>
            <a:bodyPr vert="horz" wrap="square" lIns="91440" tIns="45720" rIns="91440" bIns="45720" numCol="1" anchor="t" anchorCtr="0" compatLnSpc="1">
              <a:noAutofit/>
            </a:bodyPr>
            <a:lstStyle/>
            <a:p>
              <a:endParaRPr lang="zh-CN" altLang="en-US" dirty="0">
                <a:solidFill>
                  <a:prstClr val="black"/>
                </a:solidFill>
                <a:latin typeface="微软雅黑" panose="020B0503020204020204" pitchFamily="34" charset="-122"/>
              </a:endParaRPr>
            </a:p>
          </p:txBody>
        </p:sp>
        <p:sp>
          <p:nvSpPr>
            <p:cNvPr id="29" name="任意多边形 28"/>
            <p:cNvSpPr/>
            <p:nvPr/>
          </p:nvSpPr>
          <p:spPr bwMode="auto">
            <a:xfrm>
              <a:off x="1010779" y="325868"/>
              <a:ext cx="2628449" cy="527848"/>
            </a:xfrm>
            <a:custGeom>
              <a:avLst/>
              <a:gdLst>
                <a:gd name="connsiteX0" fmla="*/ 305125 w 4603109"/>
                <a:gd name="connsiteY0" fmla="*/ 0 h 924402"/>
                <a:gd name="connsiteX1" fmla="*/ 432894 w 4603109"/>
                <a:gd name="connsiteY1" fmla="*/ 0 h 924402"/>
                <a:gd name="connsiteX2" fmla="*/ 445336 w 4603109"/>
                <a:gd name="connsiteY2" fmla="*/ 0 h 924402"/>
                <a:gd name="connsiteX3" fmla="*/ 550703 w 4603109"/>
                <a:gd name="connsiteY3" fmla="*/ 0 h 924402"/>
                <a:gd name="connsiteX4" fmla="*/ 560158 w 4603109"/>
                <a:gd name="connsiteY4" fmla="*/ 0 h 924402"/>
                <a:gd name="connsiteX5" fmla="*/ 573105 w 4603109"/>
                <a:gd name="connsiteY5" fmla="*/ 0 h 924402"/>
                <a:gd name="connsiteX6" fmla="*/ 626202 w 4603109"/>
                <a:gd name="connsiteY6" fmla="*/ 0 h 924402"/>
                <a:gd name="connsiteX7" fmla="*/ 676811 w 4603109"/>
                <a:gd name="connsiteY7" fmla="*/ 0 h 924402"/>
                <a:gd name="connsiteX8" fmla="*/ 678472 w 4603109"/>
                <a:gd name="connsiteY8" fmla="*/ 0 h 924402"/>
                <a:gd name="connsiteX9" fmla="*/ 687927 w 4603109"/>
                <a:gd name="connsiteY9" fmla="*/ 0 h 924402"/>
                <a:gd name="connsiteX10" fmla="*/ 691402 w 4603109"/>
                <a:gd name="connsiteY10" fmla="*/ 0 h 924402"/>
                <a:gd name="connsiteX11" fmla="*/ 700371 w 4603109"/>
                <a:gd name="connsiteY11" fmla="*/ 0 h 924402"/>
                <a:gd name="connsiteX12" fmla="*/ 707508 w 4603109"/>
                <a:gd name="connsiteY12" fmla="*/ 0 h 924402"/>
                <a:gd name="connsiteX13" fmla="*/ 729909 w 4603109"/>
                <a:gd name="connsiteY13" fmla="*/ 0 h 924402"/>
                <a:gd name="connsiteX14" fmla="*/ 753971 w 4603109"/>
                <a:gd name="connsiteY14" fmla="*/ 0 h 924402"/>
                <a:gd name="connsiteX15" fmla="*/ 804580 w 4603109"/>
                <a:gd name="connsiteY15" fmla="*/ 0 h 924402"/>
                <a:gd name="connsiteX16" fmla="*/ 805737 w 4603109"/>
                <a:gd name="connsiteY16" fmla="*/ 0 h 924402"/>
                <a:gd name="connsiteX17" fmla="*/ 819171 w 4603109"/>
                <a:gd name="connsiteY17" fmla="*/ 0 h 924402"/>
                <a:gd name="connsiteX18" fmla="*/ 828140 w 4603109"/>
                <a:gd name="connsiteY18" fmla="*/ 0 h 924402"/>
                <a:gd name="connsiteX19" fmla="*/ 831615 w 4603109"/>
                <a:gd name="connsiteY19" fmla="*/ 0 h 924402"/>
                <a:gd name="connsiteX20" fmla="*/ 835277 w 4603109"/>
                <a:gd name="connsiteY20" fmla="*/ 0 h 924402"/>
                <a:gd name="connsiteX21" fmla="*/ 857678 w 4603109"/>
                <a:gd name="connsiteY21" fmla="*/ 0 h 924402"/>
                <a:gd name="connsiteX22" fmla="*/ 864889 w 4603109"/>
                <a:gd name="connsiteY22" fmla="*/ 0 h 924402"/>
                <a:gd name="connsiteX23" fmla="*/ 899900 w 4603109"/>
                <a:gd name="connsiteY23" fmla="*/ 0 h 924402"/>
                <a:gd name="connsiteX24" fmla="*/ 909341 w 4603109"/>
                <a:gd name="connsiteY24" fmla="*/ 0 h 924402"/>
                <a:gd name="connsiteX25" fmla="*/ 929965 w 4603109"/>
                <a:gd name="connsiteY25" fmla="*/ 0 h 924402"/>
                <a:gd name="connsiteX26" fmla="*/ 933506 w 4603109"/>
                <a:gd name="connsiteY26" fmla="*/ 0 h 924402"/>
                <a:gd name="connsiteX27" fmla="*/ 936982 w 4603109"/>
                <a:gd name="connsiteY27" fmla="*/ 0 h 924402"/>
                <a:gd name="connsiteX28" fmla="*/ 959384 w 4603109"/>
                <a:gd name="connsiteY28" fmla="*/ 0 h 924402"/>
                <a:gd name="connsiteX29" fmla="*/ 962542 w 4603109"/>
                <a:gd name="connsiteY29" fmla="*/ 0 h 924402"/>
                <a:gd name="connsiteX30" fmla="*/ 984943 w 4603109"/>
                <a:gd name="connsiteY30" fmla="*/ 0 h 924402"/>
                <a:gd name="connsiteX31" fmla="*/ 992658 w 4603109"/>
                <a:gd name="connsiteY31" fmla="*/ 0 h 924402"/>
                <a:gd name="connsiteX32" fmla="*/ 1012059 w 4603109"/>
                <a:gd name="connsiteY32" fmla="*/ 0 h 924402"/>
                <a:gd name="connsiteX33" fmla="*/ 1012480 w 4603109"/>
                <a:gd name="connsiteY33" fmla="*/ 0 h 924402"/>
                <a:gd name="connsiteX34" fmla="*/ 1027669 w 4603109"/>
                <a:gd name="connsiteY34" fmla="*/ 0 h 924402"/>
                <a:gd name="connsiteX35" fmla="*/ 1037110 w 4603109"/>
                <a:gd name="connsiteY35" fmla="*/ 0 h 924402"/>
                <a:gd name="connsiteX36" fmla="*/ 1040112 w 4603109"/>
                <a:gd name="connsiteY36" fmla="*/ 0 h 924402"/>
                <a:gd name="connsiteX37" fmla="*/ 1057734 w 4603109"/>
                <a:gd name="connsiteY37" fmla="*/ 0 h 924402"/>
                <a:gd name="connsiteX38" fmla="*/ 1064751 w 4603109"/>
                <a:gd name="connsiteY38" fmla="*/ 0 h 924402"/>
                <a:gd name="connsiteX39" fmla="*/ 1070177 w 4603109"/>
                <a:gd name="connsiteY39" fmla="*/ 0 h 924402"/>
                <a:gd name="connsiteX40" fmla="*/ 1072436 w 4603109"/>
                <a:gd name="connsiteY40" fmla="*/ 0 h 924402"/>
                <a:gd name="connsiteX41" fmla="*/ 1090311 w 4603109"/>
                <a:gd name="connsiteY41" fmla="*/ 0 h 924402"/>
                <a:gd name="connsiteX42" fmla="*/ 1110718 w 4603109"/>
                <a:gd name="connsiteY42" fmla="*/ 0 h 924402"/>
                <a:gd name="connsiteX43" fmla="*/ 1112712 w 4603109"/>
                <a:gd name="connsiteY43" fmla="*/ 0 h 924402"/>
                <a:gd name="connsiteX44" fmla="*/ 1116187 w 4603109"/>
                <a:gd name="connsiteY44" fmla="*/ 0 h 924402"/>
                <a:gd name="connsiteX45" fmla="*/ 1139828 w 4603109"/>
                <a:gd name="connsiteY45" fmla="*/ 0 h 924402"/>
                <a:gd name="connsiteX46" fmla="*/ 1140249 w 4603109"/>
                <a:gd name="connsiteY46" fmla="*/ 0 h 924402"/>
                <a:gd name="connsiteX47" fmla="*/ 1145480 w 4603109"/>
                <a:gd name="connsiteY47" fmla="*/ 0 h 924402"/>
                <a:gd name="connsiteX48" fmla="*/ 1152270 w 4603109"/>
                <a:gd name="connsiteY48" fmla="*/ 0 h 924402"/>
                <a:gd name="connsiteX49" fmla="*/ 1154934 w 4603109"/>
                <a:gd name="connsiteY49" fmla="*/ 0 h 924402"/>
                <a:gd name="connsiteX50" fmla="*/ 1167881 w 4603109"/>
                <a:gd name="connsiteY50" fmla="*/ 0 h 924402"/>
                <a:gd name="connsiteX51" fmla="*/ 1175544 w 4603109"/>
                <a:gd name="connsiteY51" fmla="*/ 0 h 924402"/>
                <a:gd name="connsiteX52" fmla="*/ 1184998 w 4603109"/>
                <a:gd name="connsiteY52" fmla="*/ 0 h 924402"/>
                <a:gd name="connsiteX53" fmla="*/ 1197946 w 4603109"/>
                <a:gd name="connsiteY53" fmla="*/ 0 h 924402"/>
                <a:gd name="connsiteX54" fmla="*/ 1200205 w 4603109"/>
                <a:gd name="connsiteY54" fmla="*/ 0 h 924402"/>
                <a:gd name="connsiteX55" fmla="*/ 1220978 w 4603109"/>
                <a:gd name="connsiteY55" fmla="*/ 0 h 924402"/>
                <a:gd name="connsiteX56" fmla="*/ 1238487 w 4603109"/>
                <a:gd name="connsiteY56" fmla="*/ 0 h 924402"/>
                <a:gd name="connsiteX57" fmla="*/ 1243956 w 4603109"/>
                <a:gd name="connsiteY57" fmla="*/ 0 h 924402"/>
                <a:gd name="connsiteX58" fmla="*/ 1251042 w 4603109"/>
                <a:gd name="connsiteY58" fmla="*/ 0 h 924402"/>
                <a:gd name="connsiteX59" fmla="*/ 1257637 w 4603109"/>
                <a:gd name="connsiteY59" fmla="*/ 0 h 924402"/>
                <a:gd name="connsiteX60" fmla="*/ 1271587 w 4603109"/>
                <a:gd name="connsiteY60" fmla="*/ 0 h 924402"/>
                <a:gd name="connsiteX61" fmla="*/ 1273249 w 4603109"/>
                <a:gd name="connsiteY61" fmla="*/ 0 h 924402"/>
                <a:gd name="connsiteX62" fmla="*/ 1280039 w 4603109"/>
                <a:gd name="connsiteY62" fmla="*/ 0 h 924402"/>
                <a:gd name="connsiteX63" fmla="*/ 1282703 w 4603109"/>
                <a:gd name="connsiteY63" fmla="*/ 0 h 924402"/>
                <a:gd name="connsiteX64" fmla="*/ 1286178 w 4603109"/>
                <a:gd name="connsiteY64" fmla="*/ 0 h 924402"/>
                <a:gd name="connsiteX65" fmla="*/ 1295146 w 4603109"/>
                <a:gd name="connsiteY65" fmla="*/ 0 h 924402"/>
                <a:gd name="connsiteX66" fmla="*/ 1301651 w 4603109"/>
                <a:gd name="connsiteY66" fmla="*/ 0 h 924402"/>
                <a:gd name="connsiteX67" fmla="*/ 1302284 w 4603109"/>
                <a:gd name="connsiteY67" fmla="*/ 0 h 924402"/>
                <a:gd name="connsiteX68" fmla="*/ 1303313 w 4603109"/>
                <a:gd name="connsiteY68" fmla="*/ 0 h 924402"/>
                <a:gd name="connsiteX69" fmla="*/ 1312767 w 4603109"/>
                <a:gd name="connsiteY69" fmla="*/ 0 h 924402"/>
                <a:gd name="connsiteX70" fmla="*/ 1316242 w 4603109"/>
                <a:gd name="connsiteY70" fmla="*/ 0 h 924402"/>
                <a:gd name="connsiteX71" fmla="*/ 1321886 w 4603109"/>
                <a:gd name="connsiteY71" fmla="*/ 0 h 924402"/>
                <a:gd name="connsiteX72" fmla="*/ 1324685 w 4603109"/>
                <a:gd name="connsiteY72" fmla="*/ 0 h 924402"/>
                <a:gd name="connsiteX73" fmla="*/ 1325211 w 4603109"/>
                <a:gd name="connsiteY73" fmla="*/ 0 h 924402"/>
                <a:gd name="connsiteX74" fmla="*/ 1332348 w 4603109"/>
                <a:gd name="connsiteY74" fmla="*/ 0 h 924402"/>
                <a:gd name="connsiteX75" fmla="*/ 1332714 w 4603109"/>
                <a:gd name="connsiteY75" fmla="*/ 0 h 924402"/>
                <a:gd name="connsiteX76" fmla="*/ 1333135 w 4603109"/>
                <a:gd name="connsiteY76" fmla="*/ 0 h 924402"/>
                <a:gd name="connsiteX77" fmla="*/ 1348747 w 4603109"/>
                <a:gd name="connsiteY77" fmla="*/ 0 h 924402"/>
                <a:gd name="connsiteX78" fmla="*/ 1354749 w 4603109"/>
                <a:gd name="connsiteY78" fmla="*/ 0 h 924402"/>
                <a:gd name="connsiteX79" fmla="*/ 1378811 w 4603109"/>
                <a:gd name="connsiteY79" fmla="*/ 0 h 924402"/>
                <a:gd name="connsiteX80" fmla="*/ 1383745 w 4603109"/>
                <a:gd name="connsiteY80" fmla="*/ 0 h 924402"/>
                <a:gd name="connsiteX81" fmla="*/ 1385406 w 4603109"/>
                <a:gd name="connsiteY81" fmla="*/ 0 h 924402"/>
                <a:gd name="connsiteX82" fmla="*/ 1399356 w 4603109"/>
                <a:gd name="connsiteY82" fmla="*/ 0 h 924402"/>
                <a:gd name="connsiteX83" fmla="*/ 1400513 w 4603109"/>
                <a:gd name="connsiteY83" fmla="*/ 0 h 924402"/>
                <a:gd name="connsiteX84" fmla="*/ 1413947 w 4603109"/>
                <a:gd name="connsiteY84" fmla="*/ 0 h 924402"/>
                <a:gd name="connsiteX85" fmla="*/ 1414442 w 4603109"/>
                <a:gd name="connsiteY85" fmla="*/ 0 h 924402"/>
                <a:gd name="connsiteX86" fmla="*/ 1422915 w 4603109"/>
                <a:gd name="connsiteY86" fmla="*/ 0 h 924402"/>
                <a:gd name="connsiteX87" fmla="*/ 1426390 w 4603109"/>
                <a:gd name="connsiteY87" fmla="*/ 0 h 924402"/>
                <a:gd name="connsiteX88" fmla="*/ 1429420 w 4603109"/>
                <a:gd name="connsiteY88" fmla="*/ 0 h 924402"/>
                <a:gd name="connsiteX89" fmla="*/ 1430053 w 4603109"/>
                <a:gd name="connsiteY89" fmla="*/ 0 h 924402"/>
                <a:gd name="connsiteX90" fmla="*/ 1430206 w 4603109"/>
                <a:gd name="connsiteY90" fmla="*/ 0 h 924402"/>
                <a:gd name="connsiteX91" fmla="*/ 1430577 w 4603109"/>
                <a:gd name="connsiteY91" fmla="*/ 0 h 924402"/>
                <a:gd name="connsiteX92" fmla="*/ 1436843 w 4603109"/>
                <a:gd name="connsiteY92" fmla="*/ 0 h 924402"/>
                <a:gd name="connsiteX93" fmla="*/ 1444011 w 4603109"/>
                <a:gd name="connsiteY93" fmla="*/ 0 h 924402"/>
                <a:gd name="connsiteX94" fmla="*/ 1449655 w 4603109"/>
                <a:gd name="connsiteY94" fmla="*/ 0 h 924402"/>
                <a:gd name="connsiteX95" fmla="*/ 1452454 w 4603109"/>
                <a:gd name="connsiteY95" fmla="*/ 0 h 924402"/>
                <a:gd name="connsiteX96" fmla="*/ 1452980 w 4603109"/>
                <a:gd name="connsiteY96" fmla="*/ 0 h 924402"/>
                <a:gd name="connsiteX97" fmla="*/ 1456455 w 4603109"/>
                <a:gd name="connsiteY97" fmla="*/ 0 h 924402"/>
                <a:gd name="connsiteX98" fmla="*/ 1459664 w 4603109"/>
                <a:gd name="connsiteY98" fmla="*/ 0 h 924402"/>
                <a:gd name="connsiteX99" fmla="*/ 1460117 w 4603109"/>
                <a:gd name="connsiteY99" fmla="*/ 0 h 924402"/>
                <a:gd name="connsiteX100" fmla="*/ 1460483 w 4603109"/>
                <a:gd name="connsiteY100" fmla="*/ 0 h 924402"/>
                <a:gd name="connsiteX101" fmla="*/ 1460904 w 4603109"/>
                <a:gd name="connsiteY101" fmla="*/ 0 h 924402"/>
                <a:gd name="connsiteX102" fmla="*/ 1472926 w 4603109"/>
                <a:gd name="connsiteY102" fmla="*/ 0 h 924402"/>
                <a:gd name="connsiteX103" fmla="*/ 1482518 w 4603109"/>
                <a:gd name="connsiteY103" fmla="*/ 0 h 924402"/>
                <a:gd name="connsiteX104" fmla="*/ 1489729 w 4603109"/>
                <a:gd name="connsiteY104" fmla="*/ 0 h 924402"/>
                <a:gd name="connsiteX105" fmla="*/ 1504116 w 4603109"/>
                <a:gd name="connsiteY105" fmla="*/ 0 h 924402"/>
                <a:gd name="connsiteX106" fmla="*/ 1511514 w 4603109"/>
                <a:gd name="connsiteY106" fmla="*/ 0 h 924402"/>
                <a:gd name="connsiteX107" fmla="*/ 1524740 w 4603109"/>
                <a:gd name="connsiteY107" fmla="*/ 0 h 924402"/>
                <a:gd name="connsiteX108" fmla="*/ 1528282 w 4603109"/>
                <a:gd name="connsiteY108" fmla="*/ 0 h 924402"/>
                <a:gd name="connsiteX109" fmla="*/ 1531757 w 4603109"/>
                <a:gd name="connsiteY109" fmla="*/ 0 h 924402"/>
                <a:gd name="connsiteX110" fmla="*/ 1534181 w 4603109"/>
                <a:gd name="connsiteY110" fmla="*/ 0 h 924402"/>
                <a:gd name="connsiteX111" fmla="*/ 1542211 w 4603109"/>
                <a:gd name="connsiteY111" fmla="*/ 0 h 924402"/>
                <a:gd name="connsiteX112" fmla="*/ 1554159 w 4603109"/>
                <a:gd name="connsiteY112" fmla="*/ 0 h 924402"/>
                <a:gd name="connsiteX113" fmla="*/ 1557318 w 4603109"/>
                <a:gd name="connsiteY113" fmla="*/ 0 h 924402"/>
                <a:gd name="connsiteX114" fmla="*/ 1557975 w 4603109"/>
                <a:gd name="connsiteY114" fmla="*/ 0 h 924402"/>
                <a:gd name="connsiteX115" fmla="*/ 1558346 w 4603109"/>
                <a:gd name="connsiteY115" fmla="*/ 0 h 924402"/>
                <a:gd name="connsiteX116" fmla="*/ 1561822 w 4603109"/>
                <a:gd name="connsiteY116" fmla="*/ 0 h 924402"/>
                <a:gd name="connsiteX117" fmla="*/ 1564612 w 4603109"/>
                <a:gd name="connsiteY117" fmla="*/ 0 h 924402"/>
                <a:gd name="connsiteX118" fmla="*/ 1566857 w 4603109"/>
                <a:gd name="connsiteY118" fmla="*/ 0 h 924402"/>
                <a:gd name="connsiteX119" fmla="*/ 1576919 w 4603109"/>
                <a:gd name="connsiteY119" fmla="*/ 0 h 924402"/>
                <a:gd name="connsiteX120" fmla="*/ 1579719 w 4603109"/>
                <a:gd name="connsiteY120" fmla="*/ 0 h 924402"/>
                <a:gd name="connsiteX121" fmla="*/ 1584224 w 4603109"/>
                <a:gd name="connsiteY121" fmla="*/ 0 h 924402"/>
                <a:gd name="connsiteX122" fmla="*/ 1587382 w 4603109"/>
                <a:gd name="connsiteY122" fmla="*/ 0 h 924402"/>
                <a:gd name="connsiteX123" fmla="*/ 1587433 w 4603109"/>
                <a:gd name="connsiteY123" fmla="*/ 0 h 924402"/>
                <a:gd name="connsiteX124" fmla="*/ 1600695 w 4603109"/>
                <a:gd name="connsiteY124" fmla="*/ 0 h 924402"/>
                <a:gd name="connsiteX125" fmla="*/ 1606834 w 4603109"/>
                <a:gd name="connsiteY125" fmla="*/ 0 h 924402"/>
                <a:gd name="connsiteX126" fmla="*/ 1607256 w 4603109"/>
                <a:gd name="connsiteY126" fmla="*/ 0 h 924402"/>
                <a:gd name="connsiteX127" fmla="*/ 1608325 w 4603109"/>
                <a:gd name="connsiteY127" fmla="*/ 0 h 924402"/>
                <a:gd name="connsiteX128" fmla="*/ 1609783 w 4603109"/>
                <a:gd name="connsiteY128" fmla="*/ 0 h 924402"/>
                <a:gd name="connsiteX129" fmla="*/ 1617498 w 4603109"/>
                <a:gd name="connsiteY129" fmla="*/ 0 h 924402"/>
                <a:gd name="connsiteX130" fmla="*/ 1631885 w 4603109"/>
                <a:gd name="connsiteY130" fmla="*/ 0 h 924402"/>
                <a:gd name="connsiteX131" fmla="*/ 1636899 w 4603109"/>
                <a:gd name="connsiteY131" fmla="*/ 0 h 924402"/>
                <a:gd name="connsiteX132" fmla="*/ 1637320 w 4603109"/>
                <a:gd name="connsiteY132" fmla="*/ 0 h 924402"/>
                <a:gd name="connsiteX133" fmla="*/ 1637445 w 4603109"/>
                <a:gd name="connsiteY133" fmla="*/ 0 h 924402"/>
                <a:gd name="connsiteX134" fmla="*/ 1652509 w 4603109"/>
                <a:gd name="connsiteY134" fmla="*/ 0 h 924402"/>
                <a:gd name="connsiteX135" fmla="*/ 1659526 w 4603109"/>
                <a:gd name="connsiteY135" fmla="*/ 0 h 924402"/>
                <a:gd name="connsiteX136" fmla="*/ 1661950 w 4603109"/>
                <a:gd name="connsiteY136" fmla="*/ 0 h 924402"/>
                <a:gd name="connsiteX137" fmla="*/ 1664952 w 4603109"/>
                <a:gd name="connsiteY137" fmla="*/ 0 h 924402"/>
                <a:gd name="connsiteX138" fmla="*/ 1667212 w 4603109"/>
                <a:gd name="connsiteY138" fmla="*/ 0 h 924402"/>
                <a:gd name="connsiteX139" fmla="*/ 1685087 w 4603109"/>
                <a:gd name="connsiteY139" fmla="*/ 0 h 924402"/>
                <a:gd name="connsiteX140" fmla="*/ 1689591 w 4603109"/>
                <a:gd name="connsiteY140" fmla="*/ 0 h 924402"/>
                <a:gd name="connsiteX141" fmla="*/ 1694626 w 4603109"/>
                <a:gd name="connsiteY141" fmla="*/ 0 h 924402"/>
                <a:gd name="connsiteX142" fmla="*/ 1697276 w 4603109"/>
                <a:gd name="connsiteY142" fmla="*/ 0 h 924402"/>
                <a:gd name="connsiteX143" fmla="*/ 1698000 w 4603109"/>
                <a:gd name="connsiteY143" fmla="*/ 0 h 924402"/>
                <a:gd name="connsiteX144" fmla="*/ 1704688 w 4603109"/>
                <a:gd name="connsiteY144" fmla="*/ 0 h 924402"/>
                <a:gd name="connsiteX145" fmla="*/ 1707488 w 4603109"/>
                <a:gd name="connsiteY145" fmla="*/ 0 h 924402"/>
                <a:gd name="connsiteX146" fmla="*/ 1710963 w 4603109"/>
                <a:gd name="connsiteY146" fmla="*/ 0 h 924402"/>
                <a:gd name="connsiteX147" fmla="*/ 1715151 w 4603109"/>
                <a:gd name="connsiteY147" fmla="*/ 0 h 924402"/>
                <a:gd name="connsiteX148" fmla="*/ 1721928 w 4603109"/>
                <a:gd name="connsiteY148" fmla="*/ 0 h 924402"/>
                <a:gd name="connsiteX149" fmla="*/ 1734603 w 4603109"/>
                <a:gd name="connsiteY149" fmla="*/ 0 h 924402"/>
                <a:gd name="connsiteX150" fmla="*/ 1735025 w 4603109"/>
                <a:gd name="connsiteY150" fmla="*/ 0 h 924402"/>
                <a:gd name="connsiteX151" fmla="*/ 1735558 w 4603109"/>
                <a:gd name="connsiteY151" fmla="*/ 0 h 924402"/>
                <a:gd name="connsiteX152" fmla="*/ 1736094 w 4603109"/>
                <a:gd name="connsiteY152" fmla="*/ 0 h 924402"/>
                <a:gd name="connsiteX153" fmla="*/ 1737552 w 4603109"/>
                <a:gd name="connsiteY153" fmla="*/ 0 h 924402"/>
                <a:gd name="connsiteX154" fmla="*/ 1741027 w 4603109"/>
                <a:gd name="connsiteY154" fmla="*/ 0 h 924402"/>
                <a:gd name="connsiteX155" fmla="*/ 1747046 w 4603109"/>
                <a:gd name="connsiteY155" fmla="*/ 0 h 924402"/>
                <a:gd name="connsiteX156" fmla="*/ 1748537 w 4603109"/>
                <a:gd name="connsiteY156" fmla="*/ 0 h 924402"/>
                <a:gd name="connsiteX157" fmla="*/ 1753052 w 4603109"/>
                <a:gd name="connsiteY157" fmla="*/ 0 h 924402"/>
                <a:gd name="connsiteX158" fmla="*/ 1757499 w 4603109"/>
                <a:gd name="connsiteY158" fmla="*/ 0 h 924402"/>
                <a:gd name="connsiteX159" fmla="*/ 1764668 w 4603109"/>
                <a:gd name="connsiteY159" fmla="*/ 0 h 924402"/>
                <a:gd name="connsiteX160" fmla="*/ 1765089 w 4603109"/>
                <a:gd name="connsiteY160" fmla="*/ 0 h 924402"/>
                <a:gd name="connsiteX161" fmla="*/ 1765214 w 4603109"/>
                <a:gd name="connsiteY161" fmla="*/ 0 h 924402"/>
                <a:gd name="connsiteX162" fmla="*/ 1770320 w 4603109"/>
                <a:gd name="connsiteY162" fmla="*/ 0 h 924402"/>
                <a:gd name="connsiteX163" fmla="*/ 1777110 w 4603109"/>
                <a:gd name="connsiteY163" fmla="*/ 0 h 924402"/>
                <a:gd name="connsiteX164" fmla="*/ 1779774 w 4603109"/>
                <a:gd name="connsiteY164" fmla="*/ 0 h 924402"/>
                <a:gd name="connsiteX165" fmla="*/ 1792721 w 4603109"/>
                <a:gd name="connsiteY165" fmla="*/ 0 h 924402"/>
                <a:gd name="connsiteX166" fmla="*/ 1794981 w 4603109"/>
                <a:gd name="connsiteY166" fmla="*/ 0 h 924402"/>
                <a:gd name="connsiteX167" fmla="*/ 1825045 w 4603109"/>
                <a:gd name="connsiteY167" fmla="*/ 0 h 924402"/>
                <a:gd name="connsiteX168" fmla="*/ 1825769 w 4603109"/>
                <a:gd name="connsiteY168" fmla="*/ 0 h 924402"/>
                <a:gd name="connsiteX169" fmla="*/ 1838732 w 4603109"/>
                <a:gd name="connsiteY169" fmla="*/ 0 h 924402"/>
                <a:gd name="connsiteX170" fmla="*/ 1845818 w 4603109"/>
                <a:gd name="connsiteY170" fmla="*/ 0 h 924402"/>
                <a:gd name="connsiteX171" fmla="*/ 1849697 w 4603109"/>
                <a:gd name="connsiteY171" fmla="*/ 0 h 924402"/>
                <a:gd name="connsiteX172" fmla="*/ 1852412 w 4603109"/>
                <a:gd name="connsiteY172" fmla="*/ 0 h 924402"/>
                <a:gd name="connsiteX173" fmla="*/ 1853903 w 4603109"/>
                <a:gd name="connsiteY173" fmla="*/ 0 h 924402"/>
                <a:gd name="connsiteX174" fmla="*/ 1863327 w 4603109"/>
                <a:gd name="connsiteY174" fmla="*/ 0 h 924402"/>
                <a:gd name="connsiteX175" fmla="*/ 1868796 w 4603109"/>
                <a:gd name="connsiteY175" fmla="*/ 0 h 924402"/>
                <a:gd name="connsiteX176" fmla="*/ 1874815 w 4603109"/>
                <a:gd name="connsiteY176" fmla="*/ 0 h 924402"/>
                <a:gd name="connsiteX177" fmla="*/ 1876306 w 4603109"/>
                <a:gd name="connsiteY177" fmla="*/ 0 h 924402"/>
                <a:gd name="connsiteX178" fmla="*/ 1880821 w 4603109"/>
                <a:gd name="connsiteY178" fmla="*/ 0 h 924402"/>
                <a:gd name="connsiteX179" fmla="*/ 1882477 w 4603109"/>
                <a:gd name="connsiteY179" fmla="*/ 0 h 924402"/>
                <a:gd name="connsiteX180" fmla="*/ 1883936 w 4603109"/>
                <a:gd name="connsiteY180" fmla="*/ 0 h 924402"/>
                <a:gd name="connsiteX181" fmla="*/ 1885268 w 4603109"/>
                <a:gd name="connsiteY181" fmla="*/ 0 h 924402"/>
                <a:gd name="connsiteX182" fmla="*/ 1896427 w 4603109"/>
                <a:gd name="connsiteY182" fmla="*/ 0 h 924402"/>
                <a:gd name="connsiteX183" fmla="*/ 1898089 w 4603109"/>
                <a:gd name="connsiteY183" fmla="*/ 0 h 924402"/>
                <a:gd name="connsiteX184" fmla="*/ 1904879 w 4603109"/>
                <a:gd name="connsiteY184" fmla="*/ 0 h 924402"/>
                <a:gd name="connsiteX185" fmla="*/ 1907543 w 4603109"/>
                <a:gd name="connsiteY185" fmla="*/ 0 h 924402"/>
                <a:gd name="connsiteX186" fmla="*/ 1911018 w 4603109"/>
                <a:gd name="connsiteY186" fmla="*/ 0 h 924402"/>
                <a:gd name="connsiteX187" fmla="*/ 1919986 w 4603109"/>
                <a:gd name="connsiteY187" fmla="*/ 0 h 924402"/>
                <a:gd name="connsiteX188" fmla="*/ 1927124 w 4603109"/>
                <a:gd name="connsiteY188" fmla="*/ 0 h 924402"/>
                <a:gd name="connsiteX189" fmla="*/ 1927489 w 4603109"/>
                <a:gd name="connsiteY189" fmla="*/ 0 h 924402"/>
                <a:gd name="connsiteX190" fmla="*/ 1927911 w 4603109"/>
                <a:gd name="connsiteY190" fmla="*/ 0 h 924402"/>
                <a:gd name="connsiteX191" fmla="*/ 1929402 w 4603109"/>
                <a:gd name="connsiteY191" fmla="*/ 0 h 924402"/>
                <a:gd name="connsiteX192" fmla="*/ 1946726 w 4603109"/>
                <a:gd name="connsiteY192" fmla="*/ 0 h 924402"/>
                <a:gd name="connsiteX193" fmla="*/ 1949525 w 4603109"/>
                <a:gd name="connsiteY193" fmla="*/ 0 h 924402"/>
                <a:gd name="connsiteX194" fmla="*/ 1957554 w 4603109"/>
                <a:gd name="connsiteY194" fmla="*/ 0 h 924402"/>
                <a:gd name="connsiteX195" fmla="*/ 1957975 w 4603109"/>
                <a:gd name="connsiteY195" fmla="*/ 0 h 924402"/>
                <a:gd name="connsiteX196" fmla="*/ 1973587 w 4603109"/>
                <a:gd name="connsiteY196" fmla="*/ 0 h 924402"/>
                <a:gd name="connsiteX197" fmla="*/ 1978520 w 4603109"/>
                <a:gd name="connsiteY197" fmla="*/ 0 h 924402"/>
                <a:gd name="connsiteX198" fmla="*/ 1980012 w 4603109"/>
                <a:gd name="connsiteY198" fmla="*/ 0 h 924402"/>
                <a:gd name="connsiteX199" fmla="*/ 1980181 w 4603109"/>
                <a:gd name="connsiteY199" fmla="*/ 0 h 924402"/>
                <a:gd name="connsiteX200" fmla="*/ 1981672 w 4603109"/>
                <a:gd name="connsiteY200" fmla="*/ 0 h 924402"/>
                <a:gd name="connsiteX201" fmla="*/ 2008585 w 4603109"/>
                <a:gd name="connsiteY201" fmla="*/ 0 h 924402"/>
                <a:gd name="connsiteX202" fmla="*/ 2009218 w 4603109"/>
                <a:gd name="connsiteY202" fmla="*/ 0 h 924402"/>
                <a:gd name="connsiteX203" fmla="*/ 2010246 w 4603109"/>
                <a:gd name="connsiteY203" fmla="*/ 0 h 924402"/>
                <a:gd name="connsiteX204" fmla="*/ 2010709 w 4603109"/>
                <a:gd name="connsiteY204" fmla="*/ 0 h 924402"/>
                <a:gd name="connsiteX205" fmla="*/ 2011705 w 4603109"/>
                <a:gd name="connsiteY205" fmla="*/ 0 h 924402"/>
                <a:gd name="connsiteX206" fmla="*/ 2024147 w 4603109"/>
                <a:gd name="connsiteY206" fmla="*/ 0 h 924402"/>
                <a:gd name="connsiteX207" fmla="*/ 2024196 w 4603109"/>
                <a:gd name="connsiteY207" fmla="*/ 0 h 924402"/>
                <a:gd name="connsiteX208" fmla="*/ 2024981 w 4603109"/>
                <a:gd name="connsiteY208" fmla="*/ 0 h 924402"/>
                <a:gd name="connsiteX209" fmla="*/ 2025353 w 4603109"/>
                <a:gd name="connsiteY209" fmla="*/ 0 h 924402"/>
                <a:gd name="connsiteX210" fmla="*/ 2026473 w 4603109"/>
                <a:gd name="connsiteY210" fmla="*/ 0 h 924402"/>
                <a:gd name="connsiteX211" fmla="*/ 2031619 w 4603109"/>
                <a:gd name="connsiteY211" fmla="*/ 0 h 924402"/>
                <a:gd name="connsiteX212" fmla="*/ 2033110 w 4603109"/>
                <a:gd name="connsiteY212" fmla="*/ 0 h 924402"/>
                <a:gd name="connsiteX213" fmla="*/ 2038787 w 4603109"/>
                <a:gd name="connsiteY213" fmla="*/ 0 h 924402"/>
                <a:gd name="connsiteX214" fmla="*/ 2039282 w 4603109"/>
                <a:gd name="connsiteY214" fmla="*/ 0 h 924402"/>
                <a:gd name="connsiteX215" fmla="*/ 2047755 w 4603109"/>
                <a:gd name="connsiteY215" fmla="*/ 0 h 924402"/>
                <a:gd name="connsiteX216" fmla="*/ 2051230 w 4603109"/>
                <a:gd name="connsiteY216" fmla="*/ 0 h 924402"/>
                <a:gd name="connsiteX217" fmla="*/ 2054893 w 4603109"/>
                <a:gd name="connsiteY217" fmla="*/ 0 h 924402"/>
                <a:gd name="connsiteX218" fmla="*/ 2055046 w 4603109"/>
                <a:gd name="connsiteY218" fmla="*/ 0 h 924402"/>
                <a:gd name="connsiteX219" fmla="*/ 2055258 w 4603109"/>
                <a:gd name="connsiteY219" fmla="*/ 0 h 924402"/>
                <a:gd name="connsiteX220" fmla="*/ 2055680 w 4603109"/>
                <a:gd name="connsiteY220" fmla="*/ 0 h 924402"/>
                <a:gd name="connsiteX221" fmla="*/ 2057171 w 4603109"/>
                <a:gd name="connsiteY221" fmla="*/ 0 h 924402"/>
                <a:gd name="connsiteX222" fmla="*/ 2061683 w 4603109"/>
                <a:gd name="connsiteY222" fmla="*/ 0 h 924402"/>
                <a:gd name="connsiteX223" fmla="*/ 2067702 w 4603109"/>
                <a:gd name="connsiteY223" fmla="*/ 0 h 924402"/>
                <a:gd name="connsiteX224" fmla="*/ 2074495 w 4603109"/>
                <a:gd name="connsiteY224" fmla="*/ 0 h 924402"/>
                <a:gd name="connsiteX225" fmla="*/ 2077294 w 4603109"/>
                <a:gd name="connsiteY225" fmla="*/ 0 h 924402"/>
                <a:gd name="connsiteX226" fmla="*/ 2084504 w 4603109"/>
                <a:gd name="connsiteY226" fmla="*/ 0 h 924402"/>
                <a:gd name="connsiteX227" fmla="*/ 2085323 w 4603109"/>
                <a:gd name="connsiteY227" fmla="*/ 0 h 924402"/>
                <a:gd name="connsiteX228" fmla="*/ 2085744 w 4603109"/>
                <a:gd name="connsiteY228" fmla="*/ 0 h 924402"/>
                <a:gd name="connsiteX229" fmla="*/ 2097766 w 4603109"/>
                <a:gd name="connsiteY229" fmla="*/ 0 h 924402"/>
                <a:gd name="connsiteX230" fmla="*/ 2106289 w 4603109"/>
                <a:gd name="connsiteY230" fmla="*/ 0 h 924402"/>
                <a:gd name="connsiteX231" fmla="*/ 2107781 w 4603109"/>
                <a:gd name="connsiteY231" fmla="*/ 0 h 924402"/>
                <a:gd name="connsiteX232" fmla="*/ 2128956 w 4603109"/>
                <a:gd name="connsiteY232" fmla="*/ 0 h 924402"/>
                <a:gd name="connsiteX233" fmla="*/ 2129514 w 4603109"/>
                <a:gd name="connsiteY233" fmla="*/ 0 h 924402"/>
                <a:gd name="connsiteX234" fmla="*/ 2136354 w 4603109"/>
                <a:gd name="connsiteY234" fmla="*/ 0 h 924402"/>
                <a:gd name="connsiteX235" fmla="*/ 2136987 w 4603109"/>
                <a:gd name="connsiteY235" fmla="*/ 0 h 924402"/>
                <a:gd name="connsiteX236" fmla="*/ 2138478 w 4603109"/>
                <a:gd name="connsiteY236" fmla="*/ 0 h 924402"/>
                <a:gd name="connsiteX237" fmla="*/ 2151916 w 4603109"/>
                <a:gd name="connsiteY237" fmla="*/ 0 h 924402"/>
                <a:gd name="connsiteX238" fmla="*/ 2152750 w 4603109"/>
                <a:gd name="connsiteY238" fmla="*/ 0 h 924402"/>
                <a:gd name="connsiteX239" fmla="*/ 2153122 w 4603109"/>
                <a:gd name="connsiteY239" fmla="*/ 0 h 924402"/>
                <a:gd name="connsiteX240" fmla="*/ 2154242 w 4603109"/>
                <a:gd name="connsiteY240" fmla="*/ 0 h 924402"/>
                <a:gd name="connsiteX241" fmla="*/ 2156597 w 4603109"/>
                <a:gd name="connsiteY241" fmla="*/ 0 h 924402"/>
                <a:gd name="connsiteX242" fmla="*/ 2159388 w 4603109"/>
                <a:gd name="connsiteY242" fmla="*/ 0 h 924402"/>
                <a:gd name="connsiteX243" fmla="*/ 2160879 w 4603109"/>
                <a:gd name="connsiteY243" fmla="*/ 0 h 924402"/>
                <a:gd name="connsiteX244" fmla="*/ 2161633 w 4603109"/>
                <a:gd name="connsiteY244" fmla="*/ 0 h 924402"/>
                <a:gd name="connsiteX245" fmla="*/ 2167051 w 4603109"/>
                <a:gd name="connsiteY245" fmla="*/ 0 h 924402"/>
                <a:gd name="connsiteX246" fmla="*/ 2178999 w 4603109"/>
                <a:gd name="connsiteY246" fmla="*/ 0 h 924402"/>
                <a:gd name="connsiteX247" fmla="*/ 2182158 w 4603109"/>
                <a:gd name="connsiteY247" fmla="*/ 0 h 924402"/>
                <a:gd name="connsiteX248" fmla="*/ 2182815 w 4603109"/>
                <a:gd name="connsiteY248" fmla="*/ 0 h 924402"/>
                <a:gd name="connsiteX249" fmla="*/ 2188666 w 4603109"/>
                <a:gd name="connsiteY249" fmla="*/ 0 h 924402"/>
                <a:gd name="connsiteX250" fmla="*/ 2189452 w 4603109"/>
                <a:gd name="connsiteY250" fmla="*/ 0 h 924402"/>
                <a:gd name="connsiteX251" fmla="*/ 2191697 w 4603109"/>
                <a:gd name="connsiteY251" fmla="*/ 0 h 924402"/>
                <a:gd name="connsiteX252" fmla="*/ 2195471 w 4603109"/>
                <a:gd name="connsiteY252" fmla="*/ 0 h 924402"/>
                <a:gd name="connsiteX253" fmla="*/ 2201759 w 4603109"/>
                <a:gd name="connsiteY253" fmla="*/ 0 h 924402"/>
                <a:gd name="connsiteX254" fmla="*/ 2203100 w 4603109"/>
                <a:gd name="connsiteY254" fmla="*/ 0 h 924402"/>
                <a:gd name="connsiteX255" fmla="*/ 2204559 w 4603109"/>
                <a:gd name="connsiteY255" fmla="*/ 0 h 924402"/>
                <a:gd name="connsiteX256" fmla="*/ 2204591 w 4603109"/>
                <a:gd name="connsiteY256" fmla="*/ 0 h 924402"/>
                <a:gd name="connsiteX257" fmla="*/ 2212273 w 4603109"/>
                <a:gd name="connsiteY257" fmla="*/ 0 h 924402"/>
                <a:gd name="connsiteX258" fmla="*/ 2225535 w 4603109"/>
                <a:gd name="connsiteY258" fmla="*/ 0 h 924402"/>
                <a:gd name="connsiteX259" fmla="*/ 2231674 w 4603109"/>
                <a:gd name="connsiteY259" fmla="*/ 0 h 924402"/>
                <a:gd name="connsiteX260" fmla="*/ 2232096 w 4603109"/>
                <a:gd name="connsiteY260" fmla="*/ 0 h 924402"/>
                <a:gd name="connsiteX261" fmla="*/ 2232220 w 4603109"/>
                <a:gd name="connsiteY261" fmla="*/ 0 h 924402"/>
                <a:gd name="connsiteX262" fmla="*/ 2233118 w 4603109"/>
                <a:gd name="connsiteY262" fmla="*/ 0 h 924402"/>
                <a:gd name="connsiteX263" fmla="*/ 2233165 w 4603109"/>
                <a:gd name="connsiteY263" fmla="*/ 0 h 924402"/>
                <a:gd name="connsiteX264" fmla="*/ 2256725 w 4603109"/>
                <a:gd name="connsiteY264" fmla="*/ 0 h 924402"/>
                <a:gd name="connsiteX265" fmla="*/ 2257283 w 4603109"/>
                <a:gd name="connsiteY265" fmla="*/ 0 h 924402"/>
                <a:gd name="connsiteX266" fmla="*/ 2262285 w 4603109"/>
                <a:gd name="connsiteY266" fmla="*/ 0 h 924402"/>
                <a:gd name="connsiteX267" fmla="*/ 2284366 w 4603109"/>
                <a:gd name="connsiteY267" fmla="*/ 0 h 924402"/>
                <a:gd name="connsiteX268" fmla="*/ 2289402 w 4603109"/>
                <a:gd name="connsiteY268" fmla="*/ 0 h 924402"/>
                <a:gd name="connsiteX269" fmla="*/ 2292052 w 4603109"/>
                <a:gd name="connsiteY269" fmla="*/ 0 h 924402"/>
                <a:gd name="connsiteX270" fmla="*/ 2299271 w 4603109"/>
                <a:gd name="connsiteY270" fmla="*/ 0 h 924402"/>
                <a:gd name="connsiteX271" fmla="*/ 2308721 w 4603109"/>
                <a:gd name="connsiteY271" fmla="*/ 0 h 924402"/>
                <a:gd name="connsiteX272" fmla="*/ 2309927 w 4603109"/>
                <a:gd name="connsiteY272" fmla="*/ 0 h 924402"/>
                <a:gd name="connsiteX273" fmla="*/ 2316435 w 4603109"/>
                <a:gd name="connsiteY273" fmla="*/ 0 h 924402"/>
                <a:gd name="connsiteX274" fmla="*/ 2316703 w 4603109"/>
                <a:gd name="connsiteY274" fmla="*/ 0 h 924402"/>
                <a:gd name="connsiteX275" fmla="*/ 2319466 w 4603109"/>
                <a:gd name="connsiteY275" fmla="*/ 0 h 924402"/>
                <a:gd name="connsiteX276" fmla="*/ 2322840 w 4603109"/>
                <a:gd name="connsiteY276" fmla="*/ 0 h 924402"/>
                <a:gd name="connsiteX277" fmla="*/ 2329528 w 4603109"/>
                <a:gd name="connsiteY277" fmla="*/ 0 h 924402"/>
                <a:gd name="connsiteX278" fmla="*/ 2330869 w 4603109"/>
                <a:gd name="connsiteY278" fmla="*/ 0 h 924402"/>
                <a:gd name="connsiteX279" fmla="*/ 2332328 w 4603109"/>
                <a:gd name="connsiteY279" fmla="*/ 0 h 924402"/>
                <a:gd name="connsiteX280" fmla="*/ 2332360 w 4603109"/>
                <a:gd name="connsiteY280" fmla="*/ 0 h 924402"/>
                <a:gd name="connsiteX281" fmla="*/ 2335803 w 4603109"/>
                <a:gd name="connsiteY281" fmla="*/ 0 h 924402"/>
                <a:gd name="connsiteX282" fmla="*/ 2343312 w 4603109"/>
                <a:gd name="connsiteY282" fmla="*/ 0 h 924402"/>
                <a:gd name="connsiteX283" fmla="*/ 2344804 w 4603109"/>
                <a:gd name="connsiteY283" fmla="*/ 0 h 924402"/>
                <a:gd name="connsiteX284" fmla="*/ 2346768 w 4603109"/>
                <a:gd name="connsiteY284" fmla="*/ 0 h 924402"/>
                <a:gd name="connsiteX285" fmla="*/ 2347827 w 4603109"/>
                <a:gd name="connsiteY285" fmla="*/ 0 h 924402"/>
                <a:gd name="connsiteX286" fmla="*/ 2352274 w 4603109"/>
                <a:gd name="connsiteY286" fmla="*/ 0 h 924402"/>
                <a:gd name="connsiteX287" fmla="*/ 2359443 w 4603109"/>
                <a:gd name="connsiteY287" fmla="*/ 0 h 924402"/>
                <a:gd name="connsiteX288" fmla="*/ 2359865 w 4603109"/>
                <a:gd name="connsiteY288" fmla="*/ 0 h 924402"/>
                <a:gd name="connsiteX289" fmla="*/ 2359989 w 4603109"/>
                <a:gd name="connsiteY289" fmla="*/ 0 h 924402"/>
                <a:gd name="connsiteX290" fmla="*/ 2360887 w 4603109"/>
                <a:gd name="connsiteY290" fmla="*/ 0 h 924402"/>
                <a:gd name="connsiteX291" fmla="*/ 2360934 w 4603109"/>
                <a:gd name="connsiteY291" fmla="*/ 0 h 924402"/>
                <a:gd name="connsiteX292" fmla="*/ 2371886 w 4603109"/>
                <a:gd name="connsiteY292" fmla="*/ 0 h 924402"/>
                <a:gd name="connsiteX293" fmla="*/ 2373377 w 4603109"/>
                <a:gd name="connsiteY293" fmla="*/ 0 h 924402"/>
                <a:gd name="connsiteX294" fmla="*/ 2377892 w 4603109"/>
                <a:gd name="connsiteY294" fmla="*/ 0 h 924402"/>
                <a:gd name="connsiteX295" fmla="*/ 2382339 w 4603109"/>
                <a:gd name="connsiteY295" fmla="*/ 0 h 924402"/>
                <a:gd name="connsiteX296" fmla="*/ 2390054 w 4603109"/>
                <a:gd name="connsiteY296" fmla="*/ 0 h 924402"/>
                <a:gd name="connsiteX297" fmla="*/ 2419821 w 4603109"/>
                <a:gd name="connsiteY297" fmla="*/ 0 h 924402"/>
                <a:gd name="connsiteX298" fmla="*/ 2427040 w 4603109"/>
                <a:gd name="connsiteY298" fmla="*/ 0 h 924402"/>
                <a:gd name="connsiteX299" fmla="*/ 2436490 w 4603109"/>
                <a:gd name="connsiteY299" fmla="*/ 0 h 924402"/>
                <a:gd name="connsiteX300" fmla="*/ 2444472 w 4603109"/>
                <a:gd name="connsiteY300" fmla="*/ 0 h 924402"/>
                <a:gd name="connsiteX301" fmla="*/ 2448678 w 4603109"/>
                <a:gd name="connsiteY301" fmla="*/ 0 h 924402"/>
                <a:gd name="connsiteX302" fmla="*/ 2450171 w 4603109"/>
                <a:gd name="connsiteY302" fmla="*/ 0 h 924402"/>
                <a:gd name="connsiteX303" fmla="*/ 2450609 w 4603109"/>
                <a:gd name="connsiteY303" fmla="*/ 0 h 924402"/>
                <a:gd name="connsiteX304" fmla="*/ 2463572 w 4603109"/>
                <a:gd name="connsiteY304" fmla="*/ 0 h 924402"/>
                <a:gd name="connsiteX305" fmla="*/ 2471081 w 4603109"/>
                <a:gd name="connsiteY305" fmla="*/ 0 h 924402"/>
                <a:gd name="connsiteX306" fmla="*/ 2472573 w 4603109"/>
                <a:gd name="connsiteY306" fmla="*/ 0 h 924402"/>
                <a:gd name="connsiteX307" fmla="*/ 2474537 w 4603109"/>
                <a:gd name="connsiteY307" fmla="*/ 0 h 924402"/>
                <a:gd name="connsiteX308" fmla="*/ 2475596 w 4603109"/>
                <a:gd name="connsiteY308" fmla="*/ 0 h 924402"/>
                <a:gd name="connsiteX309" fmla="*/ 2477252 w 4603109"/>
                <a:gd name="connsiteY309" fmla="*/ 0 h 924402"/>
                <a:gd name="connsiteX310" fmla="*/ 2478712 w 4603109"/>
                <a:gd name="connsiteY310" fmla="*/ 0 h 924402"/>
                <a:gd name="connsiteX311" fmla="*/ 2478743 w 4603109"/>
                <a:gd name="connsiteY311" fmla="*/ 0 h 924402"/>
                <a:gd name="connsiteX312" fmla="*/ 2480043 w 4603109"/>
                <a:gd name="connsiteY312" fmla="*/ 0 h 924402"/>
                <a:gd name="connsiteX313" fmla="*/ 2499655 w 4603109"/>
                <a:gd name="connsiteY313" fmla="*/ 0 h 924402"/>
                <a:gd name="connsiteX314" fmla="*/ 2501146 w 4603109"/>
                <a:gd name="connsiteY314" fmla="*/ 0 h 924402"/>
                <a:gd name="connsiteX315" fmla="*/ 2505661 w 4603109"/>
                <a:gd name="connsiteY315" fmla="*/ 0 h 924402"/>
                <a:gd name="connsiteX316" fmla="*/ 2508776 w 4603109"/>
                <a:gd name="connsiteY316" fmla="*/ 0 h 924402"/>
                <a:gd name="connsiteX317" fmla="*/ 2510108 w 4603109"/>
                <a:gd name="connsiteY317" fmla="*/ 0 h 924402"/>
                <a:gd name="connsiteX318" fmla="*/ 2524178 w 4603109"/>
                <a:gd name="connsiteY318" fmla="*/ 0 h 924402"/>
                <a:gd name="connsiteX319" fmla="*/ 2525248 w 4603109"/>
                <a:gd name="connsiteY319" fmla="*/ 0 h 924402"/>
                <a:gd name="connsiteX320" fmla="*/ 2525669 w 4603109"/>
                <a:gd name="connsiteY320" fmla="*/ 0 h 924402"/>
                <a:gd name="connsiteX321" fmla="*/ 2552329 w 4603109"/>
                <a:gd name="connsiteY321" fmla="*/ 0 h 924402"/>
                <a:gd name="connsiteX322" fmla="*/ 2552751 w 4603109"/>
                <a:gd name="connsiteY322" fmla="*/ 0 h 924402"/>
                <a:gd name="connsiteX323" fmla="*/ 2554242 w 4603109"/>
                <a:gd name="connsiteY323" fmla="*/ 0 h 924402"/>
                <a:gd name="connsiteX324" fmla="*/ 2574787 w 4603109"/>
                <a:gd name="connsiteY324" fmla="*/ 0 h 924402"/>
                <a:gd name="connsiteX325" fmla="*/ 2576279 w 4603109"/>
                <a:gd name="connsiteY325" fmla="*/ 0 h 924402"/>
                <a:gd name="connsiteX326" fmla="*/ 2576447 w 4603109"/>
                <a:gd name="connsiteY326" fmla="*/ 0 h 924402"/>
                <a:gd name="connsiteX327" fmla="*/ 2577940 w 4603109"/>
                <a:gd name="connsiteY327" fmla="*/ 0 h 924402"/>
                <a:gd name="connsiteX328" fmla="*/ 2603360 w 4603109"/>
                <a:gd name="connsiteY328" fmla="*/ 0 h 924402"/>
                <a:gd name="connsiteX329" fmla="*/ 2604852 w 4603109"/>
                <a:gd name="connsiteY329" fmla="*/ 0 h 924402"/>
                <a:gd name="connsiteX330" fmla="*/ 2605021 w 4603109"/>
                <a:gd name="connsiteY330" fmla="*/ 0 h 924402"/>
                <a:gd name="connsiteX331" fmla="*/ 2605484 w 4603109"/>
                <a:gd name="connsiteY331" fmla="*/ 0 h 924402"/>
                <a:gd name="connsiteX332" fmla="*/ 2606481 w 4603109"/>
                <a:gd name="connsiteY332" fmla="*/ 0 h 924402"/>
                <a:gd name="connsiteX333" fmla="*/ 2606512 w 4603109"/>
                <a:gd name="connsiteY333" fmla="*/ 0 h 924402"/>
                <a:gd name="connsiteX334" fmla="*/ 2606976 w 4603109"/>
                <a:gd name="connsiteY334" fmla="*/ 0 h 924402"/>
                <a:gd name="connsiteX335" fmla="*/ 2618923 w 4603109"/>
                <a:gd name="connsiteY335" fmla="*/ 0 h 924402"/>
                <a:gd name="connsiteX336" fmla="*/ 2621248 w 4603109"/>
                <a:gd name="connsiteY336" fmla="*/ 0 h 924402"/>
                <a:gd name="connsiteX337" fmla="*/ 2622740 w 4603109"/>
                <a:gd name="connsiteY337" fmla="*/ 0 h 924402"/>
                <a:gd name="connsiteX338" fmla="*/ 2627885 w 4603109"/>
                <a:gd name="connsiteY338" fmla="*/ 0 h 924402"/>
                <a:gd name="connsiteX339" fmla="*/ 2629377 w 4603109"/>
                <a:gd name="connsiteY339" fmla="*/ 0 h 924402"/>
                <a:gd name="connsiteX340" fmla="*/ 2634058 w 4603109"/>
                <a:gd name="connsiteY340" fmla="*/ 0 h 924402"/>
                <a:gd name="connsiteX341" fmla="*/ 2635549 w 4603109"/>
                <a:gd name="connsiteY341" fmla="*/ 0 h 924402"/>
                <a:gd name="connsiteX342" fmla="*/ 2636545 w 4603109"/>
                <a:gd name="connsiteY342" fmla="*/ 0 h 924402"/>
                <a:gd name="connsiteX343" fmla="*/ 2648987 w 4603109"/>
                <a:gd name="connsiteY343" fmla="*/ 0 h 924402"/>
                <a:gd name="connsiteX344" fmla="*/ 2649821 w 4603109"/>
                <a:gd name="connsiteY344" fmla="*/ 0 h 924402"/>
                <a:gd name="connsiteX345" fmla="*/ 2651313 w 4603109"/>
                <a:gd name="connsiteY345" fmla="*/ 0 h 924402"/>
                <a:gd name="connsiteX346" fmla="*/ 2651947 w 4603109"/>
                <a:gd name="connsiteY346" fmla="*/ 0 h 924402"/>
                <a:gd name="connsiteX347" fmla="*/ 2653017 w 4603109"/>
                <a:gd name="connsiteY347" fmla="*/ 0 h 924402"/>
                <a:gd name="connsiteX348" fmla="*/ 2653438 w 4603109"/>
                <a:gd name="connsiteY348" fmla="*/ 0 h 924402"/>
                <a:gd name="connsiteX349" fmla="*/ 2656459 w 4603109"/>
                <a:gd name="connsiteY349" fmla="*/ 0 h 924402"/>
                <a:gd name="connsiteX350" fmla="*/ 2657950 w 4603109"/>
                <a:gd name="connsiteY350" fmla="*/ 0 h 924402"/>
                <a:gd name="connsiteX351" fmla="*/ 2665460 w 4603109"/>
                <a:gd name="connsiteY351" fmla="*/ 0 h 924402"/>
                <a:gd name="connsiteX352" fmla="*/ 2680098 w 4603109"/>
                <a:gd name="connsiteY352" fmla="*/ 0 h 924402"/>
                <a:gd name="connsiteX353" fmla="*/ 2680520 w 4603109"/>
                <a:gd name="connsiteY353" fmla="*/ 0 h 924402"/>
                <a:gd name="connsiteX354" fmla="*/ 2682011 w 4603109"/>
                <a:gd name="connsiteY354" fmla="*/ 0 h 924402"/>
                <a:gd name="connsiteX355" fmla="*/ 2692542 w 4603109"/>
                <a:gd name="connsiteY355" fmla="*/ 0 h 924402"/>
                <a:gd name="connsiteX356" fmla="*/ 2702556 w 4603109"/>
                <a:gd name="connsiteY356" fmla="*/ 0 h 924402"/>
                <a:gd name="connsiteX357" fmla="*/ 2704048 w 4603109"/>
                <a:gd name="connsiteY357" fmla="*/ 0 h 924402"/>
                <a:gd name="connsiteX358" fmla="*/ 2724289 w 4603109"/>
                <a:gd name="connsiteY358" fmla="*/ 0 h 924402"/>
                <a:gd name="connsiteX359" fmla="*/ 2731129 w 4603109"/>
                <a:gd name="connsiteY359" fmla="*/ 0 h 924402"/>
                <a:gd name="connsiteX360" fmla="*/ 2732621 w 4603109"/>
                <a:gd name="connsiteY360" fmla="*/ 0 h 924402"/>
                <a:gd name="connsiteX361" fmla="*/ 2733253 w 4603109"/>
                <a:gd name="connsiteY361" fmla="*/ 0 h 924402"/>
                <a:gd name="connsiteX362" fmla="*/ 2734745 w 4603109"/>
                <a:gd name="connsiteY362" fmla="*/ 0 h 924402"/>
                <a:gd name="connsiteX363" fmla="*/ 2746692 w 4603109"/>
                <a:gd name="connsiteY363" fmla="*/ 0 h 924402"/>
                <a:gd name="connsiteX364" fmla="*/ 2749017 w 4603109"/>
                <a:gd name="connsiteY364" fmla="*/ 0 h 924402"/>
                <a:gd name="connsiteX365" fmla="*/ 2750509 w 4603109"/>
                <a:gd name="connsiteY365" fmla="*/ 0 h 924402"/>
                <a:gd name="connsiteX366" fmla="*/ 2754354 w 4603109"/>
                <a:gd name="connsiteY366" fmla="*/ 0 h 924402"/>
                <a:gd name="connsiteX367" fmla="*/ 2755654 w 4603109"/>
                <a:gd name="connsiteY367" fmla="*/ 0 h 924402"/>
                <a:gd name="connsiteX368" fmla="*/ 2757146 w 4603109"/>
                <a:gd name="connsiteY368" fmla="*/ 0 h 924402"/>
                <a:gd name="connsiteX369" fmla="*/ 2761827 w 4603109"/>
                <a:gd name="connsiteY369" fmla="*/ 0 h 924402"/>
                <a:gd name="connsiteX370" fmla="*/ 2763318 w 4603109"/>
                <a:gd name="connsiteY370" fmla="*/ 0 h 924402"/>
                <a:gd name="connsiteX371" fmla="*/ 2776756 w 4603109"/>
                <a:gd name="connsiteY371" fmla="*/ 0 h 924402"/>
                <a:gd name="connsiteX372" fmla="*/ 2777590 w 4603109"/>
                <a:gd name="connsiteY372" fmla="*/ 0 h 924402"/>
                <a:gd name="connsiteX373" fmla="*/ 2779082 w 4603109"/>
                <a:gd name="connsiteY373" fmla="*/ 0 h 924402"/>
                <a:gd name="connsiteX374" fmla="*/ 2783442 w 4603109"/>
                <a:gd name="connsiteY374" fmla="*/ 0 h 924402"/>
                <a:gd name="connsiteX375" fmla="*/ 2784228 w 4603109"/>
                <a:gd name="connsiteY375" fmla="*/ 0 h 924402"/>
                <a:gd name="connsiteX376" fmla="*/ 2785719 w 4603109"/>
                <a:gd name="connsiteY376" fmla="*/ 0 h 924402"/>
                <a:gd name="connsiteX377" fmla="*/ 2786473 w 4603109"/>
                <a:gd name="connsiteY377" fmla="*/ 0 h 924402"/>
                <a:gd name="connsiteX378" fmla="*/ 2793229 w 4603109"/>
                <a:gd name="connsiteY378" fmla="*/ 0 h 924402"/>
                <a:gd name="connsiteX379" fmla="*/ 2799367 w 4603109"/>
                <a:gd name="connsiteY379" fmla="*/ 0 h 924402"/>
                <a:gd name="connsiteX380" fmla="*/ 2813506 w 4603109"/>
                <a:gd name="connsiteY380" fmla="*/ 0 h 924402"/>
                <a:gd name="connsiteX381" fmla="*/ 2820311 w 4603109"/>
                <a:gd name="connsiteY381" fmla="*/ 0 h 924402"/>
                <a:gd name="connsiteX382" fmla="*/ 2827893 w 4603109"/>
                <a:gd name="connsiteY382" fmla="*/ 0 h 924402"/>
                <a:gd name="connsiteX383" fmla="*/ 2827940 w 4603109"/>
                <a:gd name="connsiteY383" fmla="*/ 0 h 924402"/>
                <a:gd name="connsiteX384" fmla="*/ 2829431 w 4603109"/>
                <a:gd name="connsiteY384" fmla="*/ 0 h 924402"/>
                <a:gd name="connsiteX385" fmla="*/ 2829978 w 4603109"/>
                <a:gd name="connsiteY385" fmla="*/ 0 h 924402"/>
                <a:gd name="connsiteX386" fmla="*/ 2852058 w 4603109"/>
                <a:gd name="connsiteY386" fmla="*/ 0 h 924402"/>
                <a:gd name="connsiteX387" fmla="*/ 2857060 w 4603109"/>
                <a:gd name="connsiteY387" fmla="*/ 0 h 924402"/>
                <a:gd name="connsiteX388" fmla="*/ 2857958 w 4603109"/>
                <a:gd name="connsiteY388" fmla="*/ 0 h 924402"/>
                <a:gd name="connsiteX389" fmla="*/ 2871601 w 4603109"/>
                <a:gd name="connsiteY389" fmla="*/ 0 h 924402"/>
                <a:gd name="connsiteX390" fmla="*/ 2882123 w 4603109"/>
                <a:gd name="connsiteY390" fmla="*/ 0 h 924402"/>
                <a:gd name="connsiteX391" fmla="*/ 2894046 w 4603109"/>
                <a:gd name="connsiteY391" fmla="*/ 0 h 924402"/>
                <a:gd name="connsiteX392" fmla="*/ 2903496 w 4603109"/>
                <a:gd name="connsiteY392" fmla="*/ 0 h 924402"/>
                <a:gd name="connsiteX393" fmla="*/ 2911211 w 4603109"/>
                <a:gd name="connsiteY393" fmla="*/ 0 h 924402"/>
                <a:gd name="connsiteX394" fmla="*/ 2914242 w 4603109"/>
                <a:gd name="connsiteY394" fmla="*/ 0 h 924402"/>
                <a:gd name="connsiteX395" fmla="*/ 2914461 w 4603109"/>
                <a:gd name="connsiteY395" fmla="*/ 0 h 924402"/>
                <a:gd name="connsiteX396" fmla="*/ 2924111 w 4603109"/>
                <a:gd name="connsiteY396" fmla="*/ 0 h 924402"/>
                <a:gd name="connsiteX397" fmla="*/ 2927136 w 4603109"/>
                <a:gd name="connsiteY397" fmla="*/ 0 h 924402"/>
                <a:gd name="connsiteX398" fmla="*/ 2933561 w 4603109"/>
                <a:gd name="connsiteY398" fmla="*/ 0 h 924402"/>
                <a:gd name="connsiteX399" fmla="*/ 2939580 w 4603109"/>
                <a:gd name="connsiteY399" fmla="*/ 0 h 924402"/>
                <a:gd name="connsiteX400" fmla="*/ 2941275 w 4603109"/>
                <a:gd name="connsiteY400" fmla="*/ 0 h 924402"/>
                <a:gd name="connsiteX401" fmla="*/ 2941543 w 4603109"/>
                <a:gd name="connsiteY401" fmla="*/ 0 h 924402"/>
                <a:gd name="connsiteX402" fmla="*/ 2945586 w 4603109"/>
                <a:gd name="connsiteY402" fmla="*/ 0 h 924402"/>
                <a:gd name="connsiteX403" fmla="*/ 2950032 w 4603109"/>
                <a:gd name="connsiteY403" fmla="*/ 0 h 924402"/>
                <a:gd name="connsiteX404" fmla="*/ 2955662 w 4603109"/>
                <a:gd name="connsiteY404" fmla="*/ 0 h 924402"/>
                <a:gd name="connsiteX405" fmla="*/ 2955709 w 4603109"/>
                <a:gd name="connsiteY405" fmla="*/ 0 h 924402"/>
                <a:gd name="connsiteX406" fmla="*/ 2957200 w 4603109"/>
                <a:gd name="connsiteY406" fmla="*/ 0 h 924402"/>
                <a:gd name="connsiteX407" fmla="*/ 2957747 w 4603109"/>
                <a:gd name="connsiteY407" fmla="*/ 0 h 924402"/>
                <a:gd name="connsiteX408" fmla="*/ 2968152 w 4603109"/>
                <a:gd name="connsiteY408" fmla="*/ 0 h 924402"/>
                <a:gd name="connsiteX409" fmla="*/ 2969644 w 4603109"/>
                <a:gd name="connsiteY409" fmla="*/ 0 h 924402"/>
                <a:gd name="connsiteX410" fmla="*/ 2972667 w 4603109"/>
                <a:gd name="connsiteY410" fmla="*/ 0 h 924402"/>
                <a:gd name="connsiteX411" fmla="*/ 2977114 w 4603109"/>
                <a:gd name="connsiteY411" fmla="*/ 0 h 924402"/>
                <a:gd name="connsiteX412" fmla="*/ 2984829 w 4603109"/>
                <a:gd name="connsiteY412" fmla="*/ 0 h 924402"/>
                <a:gd name="connsiteX413" fmla="*/ 2985727 w 4603109"/>
                <a:gd name="connsiteY413" fmla="*/ 0 h 924402"/>
                <a:gd name="connsiteX414" fmla="*/ 2999370 w 4603109"/>
                <a:gd name="connsiteY414" fmla="*/ 0 h 924402"/>
                <a:gd name="connsiteX415" fmla="*/ 3021815 w 4603109"/>
                <a:gd name="connsiteY415" fmla="*/ 0 h 924402"/>
                <a:gd name="connsiteX416" fmla="*/ 3031265 w 4603109"/>
                <a:gd name="connsiteY416" fmla="*/ 0 h 924402"/>
                <a:gd name="connsiteX417" fmla="*/ 3042230 w 4603109"/>
                <a:gd name="connsiteY417" fmla="*/ 0 h 924402"/>
                <a:gd name="connsiteX418" fmla="*/ 3044946 w 4603109"/>
                <a:gd name="connsiteY418" fmla="*/ 0 h 924402"/>
                <a:gd name="connsiteX419" fmla="*/ 3051880 w 4603109"/>
                <a:gd name="connsiteY419" fmla="*/ 0 h 924402"/>
                <a:gd name="connsiteX420" fmla="*/ 3061330 w 4603109"/>
                <a:gd name="connsiteY420" fmla="*/ 0 h 924402"/>
                <a:gd name="connsiteX421" fmla="*/ 3067349 w 4603109"/>
                <a:gd name="connsiteY421" fmla="*/ 0 h 924402"/>
                <a:gd name="connsiteX422" fmla="*/ 3069312 w 4603109"/>
                <a:gd name="connsiteY422" fmla="*/ 0 h 924402"/>
                <a:gd name="connsiteX423" fmla="*/ 3073355 w 4603109"/>
                <a:gd name="connsiteY423" fmla="*/ 0 h 924402"/>
                <a:gd name="connsiteX424" fmla="*/ 3073518 w 4603109"/>
                <a:gd name="connsiteY424" fmla="*/ 0 h 924402"/>
                <a:gd name="connsiteX425" fmla="*/ 3075011 w 4603109"/>
                <a:gd name="connsiteY425" fmla="*/ 0 h 924402"/>
                <a:gd name="connsiteX426" fmla="*/ 3077801 w 4603109"/>
                <a:gd name="connsiteY426" fmla="*/ 0 h 924402"/>
                <a:gd name="connsiteX427" fmla="*/ 3095921 w 4603109"/>
                <a:gd name="connsiteY427" fmla="*/ 0 h 924402"/>
                <a:gd name="connsiteX428" fmla="*/ 3097413 w 4603109"/>
                <a:gd name="connsiteY428" fmla="*/ 0 h 924402"/>
                <a:gd name="connsiteX429" fmla="*/ 3100436 w 4603109"/>
                <a:gd name="connsiteY429" fmla="*/ 0 h 924402"/>
                <a:gd name="connsiteX430" fmla="*/ 3103552 w 4603109"/>
                <a:gd name="connsiteY430" fmla="*/ 0 h 924402"/>
                <a:gd name="connsiteX431" fmla="*/ 3104883 w 4603109"/>
                <a:gd name="connsiteY431" fmla="*/ 0 h 924402"/>
                <a:gd name="connsiteX432" fmla="*/ 3120023 w 4603109"/>
                <a:gd name="connsiteY432" fmla="*/ 0 h 924402"/>
                <a:gd name="connsiteX433" fmla="*/ 3120445 w 4603109"/>
                <a:gd name="connsiteY433" fmla="*/ 0 h 924402"/>
                <a:gd name="connsiteX434" fmla="*/ 3149018 w 4603109"/>
                <a:gd name="connsiteY434" fmla="*/ 0 h 924402"/>
                <a:gd name="connsiteX435" fmla="*/ 3150088 w 4603109"/>
                <a:gd name="connsiteY435" fmla="*/ 0 h 924402"/>
                <a:gd name="connsiteX436" fmla="*/ 3150509 w 4603109"/>
                <a:gd name="connsiteY436" fmla="*/ 0 h 924402"/>
                <a:gd name="connsiteX437" fmla="*/ 3171054 w 4603109"/>
                <a:gd name="connsiteY437" fmla="*/ 0 h 924402"/>
                <a:gd name="connsiteX438" fmla="*/ 3172715 w 4603109"/>
                <a:gd name="connsiteY438" fmla="*/ 0 h 924402"/>
                <a:gd name="connsiteX439" fmla="*/ 3199627 w 4603109"/>
                <a:gd name="connsiteY439" fmla="*/ 0 h 924402"/>
                <a:gd name="connsiteX440" fmla="*/ 3201119 w 4603109"/>
                <a:gd name="connsiteY440" fmla="*/ 0 h 924402"/>
                <a:gd name="connsiteX441" fmla="*/ 3201287 w 4603109"/>
                <a:gd name="connsiteY441" fmla="*/ 0 h 924402"/>
                <a:gd name="connsiteX442" fmla="*/ 3201751 w 4603109"/>
                <a:gd name="connsiteY442" fmla="*/ 0 h 924402"/>
                <a:gd name="connsiteX443" fmla="*/ 3202780 w 4603109"/>
                <a:gd name="connsiteY443" fmla="*/ 0 h 924402"/>
                <a:gd name="connsiteX444" fmla="*/ 3217515 w 4603109"/>
                <a:gd name="connsiteY444" fmla="*/ 0 h 924402"/>
                <a:gd name="connsiteX445" fmla="*/ 3224152 w 4603109"/>
                <a:gd name="connsiteY445" fmla="*/ 0 h 924402"/>
                <a:gd name="connsiteX446" fmla="*/ 3230324 w 4603109"/>
                <a:gd name="connsiteY446" fmla="*/ 0 h 924402"/>
                <a:gd name="connsiteX447" fmla="*/ 3231321 w 4603109"/>
                <a:gd name="connsiteY447" fmla="*/ 0 h 924402"/>
                <a:gd name="connsiteX448" fmla="*/ 3231816 w 4603109"/>
                <a:gd name="connsiteY448" fmla="*/ 0 h 924402"/>
                <a:gd name="connsiteX449" fmla="*/ 3243763 w 4603109"/>
                <a:gd name="connsiteY449" fmla="*/ 0 h 924402"/>
                <a:gd name="connsiteX450" fmla="*/ 3246088 w 4603109"/>
                <a:gd name="connsiteY450" fmla="*/ 0 h 924402"/>
                <a:gd name="connsiteX451" fmla="*/ 3247580 w 4603109"/>
                <a:gd name="connsiteY451" fmla="*/ 0 h 924402"/>
                <a:gd name="connsiteX452" fmla="*/ 3247792 w 4603109"/>
                <a:gd name="connsiteY452" fmla="*/ 0 h 924402"/>
                <a:gd name="connsiteX453" fmla="*/ 3248214 w 4603109"/>
                <a:gd name="connsiteY453" fmla="*/ 0 h 924402"/>
                <a:gd name="connsiteX454" fmla="*/ 3252725 w 4603109"/>
                <a:gd name="connsiteY454" fmla="*/ 0 h 924402"/>
                <a:gd name="connsiteX455" fmla="*/ 3254217 w 4603109"/>
                <a:gd name="connsiteY455" fmla="*/ 0 h 924402"/>
                <a:gd name="connsiteX456" fmla="*/ 3260235 w 4603109"/>
                <a:gd name="connsiteY456" fmla="*/ 0 h 924402"/>
                <a:gd name="connsiteX457" fmla="*/ 3276787 w 4603109"/>
                <a:gd name="connsiteY457" fmla="*/ 0 h 924402"/>
                <a:gd name="connsiteX458" fmla="*/ 3277857 w 4603109"/>
                <a:gd name="connsiteY458" fmla="*/ 0 h 924402"/>
                <a:gd name="connsiteX459" fmla="*/ 3278278 w 4603109"/>
                <a:gd name="connsiteY459" fmla="*/ 0 h 924402"/>
                <a:gd name="connsiteX460" fmla="*/ 3290300 w 4603109"/>
                <a:gd name="connsiteY460" fmla="*/ 0 h 924402"/>
                <a:gd name="connsiteX461" fmla="*/ 3298823 w 4603109"/>
                <a:gd name="connsiteY461" fmla="*/ 0 h 924402"/>
                <a:gd name="connsiteX462" fmla="*/ 3327396 w 4603109"/>
                <a:gd name="connsiteY462" fmla="*/ 0 h 924402"/>
                <a:gd name="connsiteX463" fmla="*/ 3328888 w 4603109"/>
                <a:gd name="connsiteY463" fmla="*/ 0 h 924402"/>
                <a:gd name="connsiteX464" fmla="*/ 3329520 w 4603109"/>
                <a:gd name="connsiteY464" fmla="*/ 0 h 924402"/>
                <a:gd name="connsiteX465" fmla="*/ 3345284 w 4603109"/>
                <a:gd name="connsiteY465" fmla="*/ 0 h 924402"/>
                <a:gd name="connsiteX466" fmla="*/ 3349129 w 4603109"/>
                <a:gd name="connsiteY466" fmla="*/ 0 h 924402"/>
                <a:gd name="connsiteX467" fmla="*/ 3351921 w 4603109"/>
                <a:gd name="connsiteY467" fmla="*/ 0 h 924402"/>
                <a:gd name="connsiteX468" fmla="*/ 3358093 w 4603109"/>
                <a:gd name="connsiteY468" fmla="*/ 0 h 924402"/>
                <a:gd name="connsiteX469" fmla="*/ 3359585 w 4603109"/>
                <a:gd name="connsiteY469" fmla="*/ 0 h 924402"/>
                <a:gd name="connsiteX470" fmla="*/ 3371532 w 4603109"/>
                <a:gd name="connsiteY470" fmla="*/ 0 h 924402"/>
                <a:gd name="connsiteX471" fmla="*/ 3373857 w 4603109"/>
                <a:gd name="connsiteY471" fmla="*/ 0 h 924402"/>
                <a:gd name="connsiteX472" fmla="*/ 3375349 w 4603109"/>
                <a:gd name="connsiteY472" fmla="*/ 0 h 924402"/>
                <a:gd name="connsiteX473" fmla="*/ 3380494 w 4603109"/>
                <a:gd name="connsiteY473" fmla="*/ 0 h 924402"/>
                <a:gd name="connsiteX474" fmla="*/ 3381986 w 4603109"/>
                <a:gd name="connsiteY474" fmla="*/ 0 h 924402"/>
                <a:gd name="connsiteX475" fmla="*/ 3388004 w 4603109"/>
                <a:gd name="connsiteY475" fmla="*/ 0 h 924402"/>
                <a:gd name="connsiteX476" fmla="*/ 3408282 w 4603109"/>
                <a:gd name="connsiteY476" fmla="*/ 0 h 924402"/>
                <a:gd name="connsiteX477" fmla="*/ 3418069 w 4603109"/>
                <a:gd name="connsiteY477" fmla="*/ 0 h 924402"/>
                <a:gd name="connsiteX478" fmla="*/ 3424207 w 4603109"/>
                <a:gd name="connsiteY478" fmla="*/ 0 h 924402"/>
                <a:gd name="connsiteX479" fmla="*/ 3424753 w 4603109"/>
                <a:gd name="connsiteY479" fmla="*/ 0 h 924402"/>
                <a:gd name="connsiteX480" fmla="*/ 3452733 w 4603109"/>
                <a:gd name="connsiteY480" fmla="*/ 0 h 924402"/>
                <a:gd name="connsiteX481" fmla="*/ 3454818 w 4603109"/>
                <a:gd name="connsiteY481" fmla="*/ 0 h 924402"/>
                <a:gd name="connsiteX482" fmla="*/ 3476898 w 4603109"/>
                <a:gd name="connsiteY482" fmla="*/ 0 h 924402"/>
                <a:gd name="connsiteX483" fmla="*/ 3496441 w 4603109"/>
                <a:gd name="connsiteY483" fmla="*/ 0 h 924402"/>
                <a:gd name="connsiteX484" fmla="*/ 3509236 w 4603109"/>
                <a:gd name="connsiteY484" fmla="*/ 0 h 924402"/>
                <a:gd name="connsiteX485" fmla="*/ 3518886 w 4603109"/>
                <a:gd name="connsiteY485" fmla="*/ 0 h 924402"/>
                <a:gd name="connsiteX486" fmla="*/ 3528336 w 4603109"/>
                <a:gd name="connsiteY486" fmla="*/ 0 h 924402"/>
                <a:gd name="connsiteX487" fmla="*/ 3536051 w 4603109"/>
                <a:gd name="connsiteY487" fmla="*/ 0 h 924402"/>
                <a:gd name="connsiteX488" fmla="*/ 3539301 w 4603109"/>
                <a:gd name="connsiteY488" fmla="*/ 0 h 924402"/>
                <a:gd name="connsiteX489" fmla="*/ 3540361 w 4603109"/>
                <a:gd name="connsiteY489" fmla="*/ 0 h 924402"/>
                <a:gd name="connsiteX490" fmla="*/ 3544807 w 4603109"/>
                <a:gd name="connsiteY490" fmla="*/ 0 h 924402"/>
                <a:gd name="connsiteX491" fmla="*/ 3551976 w 4603109"/>
                <a:gd name="connsiteY491" fmla="*/ 0 h 924402"/>
                <a:gd name="connsiteX492" fmla="*/ 3552522 w 4603109"/>
                <a:gd name="connsiteY492" fmla="*/ 0 h 924402"/>
                <a:gd name="connsiteX493" fmla="*/ 3564420 w 4603109"/>
                <a:gd name="connsiteY493" fmla="*/ 0 h 924402"/>
                <a:gd name="connsiteX494" fmla="*/ 3570426 w 4603109"/>
                <a:gd name="connsiteY494" fmla="*/ 0 h 924402"/>
                <a:gd name="connsiteX495" fmla="*/ 3574872 w 4603109"/>
                <a:gd name="connsiteY495" fmla="*/ 0 h 924402"/>
                <a:gd name="connsiteX496" fmla="*/ 3580502 w 4603109"/>
                <a:gd name="connsiteY496" fmla="*/ 0 h 924402"/>
                <a:gd name="connsiteX497" fmla="*/ 3582587 w 4603109"/>
                <a:gd name="connsiteY497" fmla="*/ 0 h 924402"/>
                <a:gd name="connsiteX498" fmla="*/ 3624210 w 4603109"/>
                <a:gd name="connsiteY498" fmla="*/ 0 h 924402"/>
                <a:gd name="connsiteX499" fmla="*/ 3637005 w 4603109"/>
                <a:gd name="connsiteY499" fmla="*/ 0 h 924402"/>
                <a:gd name="connsiteX500" fmla="*/ 3646655 w 4603109"/>
                <a:gd name="connsiteY500" fmla="*/ 0 h 924402"/>
                <a:gd name="connsiteX501" fmla="*/ 3656105 w 4603109"/>
                <a:gd name="connsiteY501" fmla="*/ 0 h 924402"/>
                <a:gd name="connsiteX502" fmla="*/ 3667070 w 4603109"/>
                <a:gd name="connsiteY502" fmla="*/ 0 h 924402"/>
                <a:gd name="connsiteX503" fmla="*/ 3668130 w 4603109"/>
                <a:gd name="connsiteY503" fmla="*/ 0 h 924402"/>
                <a:gd name="connsiteX504" fmla="*/ 3669786 w 4603109"/>
                <a:gd name="connsiteY504" fmla="*/ 0 h 924402"/>
                <a:gd name="connsiteX505" fmla="*/ 3672576 w 4603109"/>
                <a:gd name="connsiteY505" fmla="*/ 0 h 924402"/>
                <a:gd name="connsiteX506" fmla="*/ 3692189 w 4603109"/>
                <a:gd name="connsiteY506" fmla="*/ 0 h 924402"/>
                <a:gd name="connsiteX507" fmla="*/ 3698195 w 4603109"/>
                <a:gd name="connsiteY507" fmla="*/ 0 h 924402"/>
                <a:gd name="connsiteX508" fmla="*/ 3702641 w 4603109"/>
                <a:gd name="connsiteY508" fmla="*/ 0 h 924402"/>
                <a:gd name="connsiteX509" fmla="*/ 3744863 w 4603109"/>
                <a:gd name="connsiteY509" fmla="*/ 0 h 924402"/>
                <a:gd name="connsiteX510" fmla="*/ 3745285 w 4603109"/>
                <a:gd name="connsiteY510" fmla="*/ 0 h 924402"/>
                <a:gd name="connsiteX511" fmla="*/ 3795894 w 4603109"/>
                <a:gd name="connsiteY511" fmla="*/ 0 h 924402"/>
                <a:gd name="connsiteX512" fmla="*/ 3797555 w 4603109"/>
                <a:gd name="connsiteY512" fmla="*/ 0 h 924402"/>
                <a:gd name="connsiteX513" fmla="*/ 3826591 w 4603109"/>
                <a:gd name="connsiteY513" fmla="*/ 0 h 924402"/>
                <a:gd name="connsiteX514" fmla="*/ 3842355 w 4603109"/>
                <a:gd name="connsiteY514" fmla="*/ 0 h 924402"/>
                <a:gd name="connsiteX515" fmla="*/ 3848992 w 4603109"/>
                <a:gd name="connsiteY515" fmla="*/ 0 h 924402"/>
                <a:gd name="connsiteX516" fmla="*/ 3872632 w 4603109"/>
                <a:gd name="connsiteY516" fmla="*/ 0 h 924402"/>
                <a:gd name="connsiteX517" fmla="*/ 3873054 w 4603109"/>
                <a:gd name="connsiteY517" fmla="*/ 0 h 924402"/>
                <a:gd name="connsiteX518" fmla="*/ 3885075 w 4603109"/>
                <a:gd name="connsiteY518" fmla="*/ 0 h 924402"/>
                <a:gd name="connsiteX519" fmla="*/ 3923663 w 4603109"/>
                <a:gd name="connsiteY519" fmla="*/ 0 h 924402"/>
                <a:gd name="connsiteX520" fmla="*/ 3954360 w 4603109"/>
                <a:gd name="connsiteY520" fmla="*/ 0 h 924402"/>
                <a:gd name="connsiteX521" fmla="*/ 3970124 w 4603109"/>
                <a:gd name="connsiteY521" fmla="*/ 0 h 924402"/>
                <a:gd name="connsiteX522" fmla="*/ 3976761 w 4603109"/>
                <a:gd name="connsiteY522" fmla="*/ 0 h 924402"/>
                <a:gd name="connsiteX523" fmla="*/ 4012844 w 4603109"/>
                <a:gd name="connsiteY523" fmla="*/ 0 h 924402"/>
                <a:gd name="connsiteX524" fmla="*/ 4049593 w 4603109"/>
                <a:gd name="connsiteY524" fmla="*/ 0 h 924402"/>
                <a:gd name="connsiteX525" fmla="*/ 4169647 w 4603109"/>
                <a:gd name="connsiteY525" fmla="*/ 0 h 924402"/>
                <a:gd name="connsiteX526" fmla="*/ 4177362 w 4603109"/>
                <a:gd name="connsiteY526" fmla="*/ 0 h 924402"/>
                <a:gd name="connsiteX527" fmla="*/ 4297416 w 4603109"/>
                <a:gd name="connsiteY527" fmla="*/ 0 h 924402"/>
                <a:gd name="connsiteX528" fmla="*/ 4379339 w 4603109"/>
                <a:gd name="connsiteY528" fmla="*/ 47054 h 924402"/>
                <a:gd name="connsiteX529" fmla="*/ 4591731 w 4603109"/>
                <a:gd name="connsiteY529" fmla="*/ 415146 h 924402"/>
                <a:gd name="connsiteX530" fmla="*/ 4591731 w 4603109"/>
                <a:gd name="connsiteY530" fmla="*/ 509257 h 924402"/>
                <a:gd name="connsiteX531" fmla="*/ 4379339 w 4603109"/>
                <a:gd name="connsiteY531" fmla="*/ 877348 h 924402"/>
                <a:gd name="connsiteX532" fmla="*/ 4297416 w 4603109"/>
                <a:gd name="connsiteY532" fmla="*/ 924402 h 924402"/>
                <a:gd name="connsiteX533" fmla="*/ 4169647 w 4603109"/>
                <a:gd name="connsiteY533" fmla="*/ 924402 h 924402"/>
                <a:gd name="connsiteX534" fmla="*/ 3976761 w 4603109"/>
                <a:gd name="connsiteY534" fmla="*/ 924402 h 924402"/>
                <a:gd name="connsiteX535" fmla="*/ 3872632 w 4603109"/>
                <a:gd name="connsiteY535" fmla="*/ 924402 h 924402"/>
                <a:gd name="connsiteX536" fmla="*/ 3848992 w 4603109"/>
                <a:gd name="connsiteY536" fmla="*/ 924402 h 924402"/>
                <a:gd name="connsiteX537" fmla="*/ 3744863 w 4603109"/>
                <a:gd name="connsiteY537" fmla="*/ 924402 h 924402"/>
                <a:gd name="connsiteX538" fmla="*/ 3702641 w 4603109"/>
                <a:gd name="connsiteY538" fmla="*/ 924402 h 924402"/>
                <a:gd name="connsiteX539" fmla="*/ 3672576 w 4603109"/>
                <a:gd name="connsiteY539" fmla="*/ 924402 h 924402"/>
                <a:gd name="connsiteX540" fmla="*/ 3656105 w 4603109"/>
                <a:gd name="connsiteY540" fmla="*/ 924402 h 924402"/>
                <a:gd name="connsiteX541" fmla="*/ 3574872 w 4603109"/>
                <a:gd name="connsiteY541" fmla="*/ 924402 h 924402"/>
                <a:gd name="connsiteX542" fmla="*/ 3551976 w 4603109"/>
                <a:gd name="connsiteY542" fmla="*/ 924402 h 924402"/>
                <a:gd name="connsiteX543" fmla="*/ 3544807 w 4603109"/>
                <a:gd name="connsiteY543" fmla="*/ 924402 h 924402"/>
                <a:gd name="connsiteX544" fmla="*/ 3528336 w 4603109"/>
                <a:gd name="connsiteY544" fmla="*/ 924402 h 924402"/>
                <a:gd name="connsiteX545" fmla="*/ 3424207 w 4603109"/>
                <a:gd name="connsiteY545" fmla="*/ 924402 h 924402"/>
                <a:gd name="connsiteX546" fmla="*/ 3381986 w 4603109"/>
                <a:gd name="connsiteY546" fmla="*/ 924402 h 924402"/>
                <a:gd name="connsiteX547" fmla="*/ 3380494 w 4603109"/>
                <a:gd name="connsiteY547" fmla="*/ 924402 h 924402"/>
                <a:gd name="connsiteX548" fmla="*/ 3351921 w 4603109"/>
                <a:gd name="connsiteY548" fmla="*/ 924402 h 924402"/>
                <a:gd name="connsiteX549" fmla="*/ 3277857 w 4603109"/>
                <a:gd name="connsiteY549" fmla="*/ 924402 h 924402"/>
                <a:gd name="connsiteX550" fmla="*/ 3254217 w 4603109"/>
                <a:gd name="connsiteY550" fmla="*/ 924402 h 924402"/>
                <a:gd name="connsiteX551" fmla="*/ 3252725 w 4603109"/>
                <a:gd name="connsiteY551" fmla="*/ 924402 h 924402"/>
                <a:gd name="connsiteX552" fmla="*/ 3247792 w 4603109"/>
                <a:gd name="connsiteY552" fmla="*/ 924402 h 924402"/>
                <a:gd name="connsiteX553" fmla="*/ 3231321 w 4603109"/>
                <a:gd name="connsiteY553" fmla="*/ 924402 h 924402"/>
                <a:gd name="connsiteX554" fmla="*/ 3224152 w 4603109"/>
                <a:gd name="connsiteY554" fmla="*/ 924402 h 924402"/>
                <a:gd name="connsiteX555" fmla="*/ 3150088 w 4603109"/>
                <a:gd name="connsiteY555" fmla="*/ 924402 h 924402"/>
                <a:gd name="connsiteX556" fmla="*/ 3120023 w 4603109"/>
                <a:gd name="connsiteY556" fmla="*/ 924402 h 924402"/>
                <a:gd name="connsiteX557" fmla="*/ 3104883 w 4603109"/>
                <a:gd name="connsiteY557" fmla="*/ 924402 h 924402"/>
                <a:gd name="connsiteX558" fmla="*/ 3103552 w 4603109"/>
                <a:gd name="connsiteY558" fmla="*/ 924402 h 924402"/>
                <a:gd name="connsiteX559" fmla="*/ 3077801 w 4603109"/>
                <a:gd name="connsiteY559" fmla="*/ 924402 h 924402"/>
                <a:gd name="connsiteX560" fmla="*/ 3061330 w 4603109"/>
                <a:gd name="connsiteY560" fmla="*/ 924402 h 924402"/>
                <a:gd name="connsiteX561" fmla="*/ 3031265 w 4603109"/>
                <a:gd name="connsiteY561" fmla="*/ 924402 h 924402"/>
                <a:gd name="connsiteX562" fmla="*/ 2977114 w 4603109"/>
                <a:gd name="connsiteY562" fmla="*/ 924402 h 924402"/>
                <a:gd name="connsiteX563" fmla="*/ 2957200 w 4603109"/>
                <a:gd name="connsiteY563" fmla="*/ 924402 h 924402"/>
                <a:gd name="connsiteX564" fmla="*/ 2955709 w 4603109"/>
                <a:gd name="connsiteY564" fmla="*/ 924402 h 924402"/>
                <a:gd name="connsiteX565" fmla="*/ 2950032 w 4603109"/>
                <a:gd name="connsiteY565" fmla="*/ 924402 h 924402"/>
                <a:gd name="connsiteX566" fmla="*/ 2933561 w 4603109"/>
                <a:gd name="connsiteY566" fmla="*/ 924402 h 924402"/>
                <a:gd name="connsiteX567" fmla="*/ 2927136 w 4603109"/>
                <a:gd name="connsiteY567" fmla="*/ 924402 h 924402"/>
                <a:gd name="connsiteX568" fmla="*/ 2903496 w 4603109"/>
                <a:gd name="connsiteY568" fmla="*/ 924402 h 924402"/>
                <a:gd name="connsiteX569" fmla="*/ 2829431 w 4603109"/>
                <a:gd name="connsiteY569" fmla="*/ 924402 h 924402"/>
                <a:gd name="connsiteX570" fmla="*/ 2827940 w 4603109"/>
                <a:gd name="connsiteY570" fmla="*/ 924402 h 924402"/>
                <a:gd name="connsiteX571" fmla="*/ 2799367 w 4603109"/>
                <a:gd name="connsiteY571" fmla="*/ 924402 h 924402"/>
                <a:gd name="connsiteX572" fmla="*/ 2785719 w 4603109"/>
                <a:gd name="connsiteY572" fmla="*/ 924402 h 924402"/>
                <a:gd name="connsiteX573" fmla="*/ 2784228 w 4603109"/>
                <a:gd name="connsiteY573" fmla="*/ 924402 h 924402"/>
                <a:gd name="connsiteX574" fmla="*/ 2757146 w 4603109"/>
                <a:gd name="connsiteY574" fmla="*/ 924402 h 924402"/>
                <a:gd name="connsiteX575" fmla="*/ 2755654 w 4603109"/>
                <a:gd name="connsiteY575" fmla="*/ 924402 h 924402"/>
                <a:gd name="connsiteX576" fmla="*/ 2680098 w 4603109"/>
                <a:gd name="connsiteY576" fmla="*/ 924402 h 924402"/>
                <a:gd name="connsiteX577" fmla="*/ 2657950 w 4603109"/>
                <a:gd name="connsiteY577" fmla="*/ 924402 h 924402"/>
                <a:gd name="connsiteX578" fmla="*/ 2656459 w 4603109"/>
                <a:gd name="connsiteY578" fmla="*/ 924402 h 924402"/>
                <a:gd name="connsiteX579" fmla="*/ 2653017 w 4603109"/>
                <a:gd name="connsiteY579" fmla="*/ 924402 h 924402"/>
                <a:gd name="connsiteX580" fmla="*/ 2636545 w 4603109"/>
                <a:gd name="connsiteY580" fmla="*/ 924402 h 924402"/>
                <a:gd name="connsiteX581" fmla="*/ 2629377 w 4603109"/>
                <a:gd name="connsiteY581" fmla="*/ 924402 h 924402"/>
                <a:gd name="connsiteX582" fmla="*/ 2627885 w 4603109"/>
                <a:gd name="connsiteY582" fmla="*/ 924402 h 924402"/>
                <a:gd name="connsiteX583" fmla="*/ 2606481 w 4603109"/>
                <a:gd name="connsiteY583" fmla="*/ 924402 h 924402"/>
                <a:gd name="connsiteX584" fmla="*/ 2552329 w 4603109"/>
                <a:gd name="connsiteY584" fmla="*/ 924402 h 924402"/>
                <a:gd name="connsiteX585" fmla="*/ 2525248 w 4603109"/>
                <a:gd name="connsiteY585" fmla="*/ 924402 h 924402"/>
                <a:gd name="connsiteX586" fmla="*/ 2510108 w 4603109"/>
                <a:gd name="connsiteY586" fmla="*/ 924402 h 924402"/>
                <a:gd name="connsiteX587" fmla="*/ 2508776 w 4603109"/>
                <a:gd name="connsiteY587" fmla="*/ 924402 h 924402"/>
                <a:gd name="connsiteX588" fmla="*/ 2480043 w 4603109"/>
                <a:gd name="connsiteY588" fmla="*/ 924402 h 924402"/>
                <a:gd name="connsiteX589" fmla="*/ 2478712 w 4603109"/>
                <a:gd name="connsiteY589" fmla="*/ 924402 h 924402"/>
                <a:gd name="connsiteX590" fmla="*/ 2463572 w 4603109"/>
                <a:gd name="connsiteY590" fmla="*/ 924402 h 924402"/>
                <a:gd name="connsiteX591" fmla="*/ 2436490 w 4603109"/>
                <a:gd name="connsiteY591" fmla="*/ 924402 h 924402"/>
                <a:gd name="connsiteX592" fmla="*/ 2382339 w 4603109"/>
                <a:gd name="connsiteY592" fmla="*/ 924402 h 924402"/>
                <a:gd name="connsiteX593" fmla="*/ 2360934 w 4603109"/>
                <a:gd name="connsiteY593" fmla="*/ 924402 h 924402"/>
                <a:gd name="connsiteX594" fmla="*/ 2359443 w 4603109"/>
                <a:gd name="connsiteY594" fmla="*/ 924402 h 924402"/>
                <a:gd name="connsiteX595" fmla="*/ 2352274 w 4603109"/>
                <a:gd name="connsiteY595" fmla="*/ 924402 h 924402"/>
                <a:gd name="connsiteX596" fmla="*/ 2335803 w 4603109"/>
                <a:gd name="connsiteY596" fmla="*/ 924402 h 924402"/>
                <a:gd name="connsiteX597" fmla="*/ 2332360 w 4603109"/>
                <a:gd name="connsiteY597" fmla="*/ 924402 h 924402"/>
                <a:gd name="connsiteX598" fmla="*/ 2332328 w 4603109"/>
                <a:gd name="connsiteY598" fmla="*/ 924402 h 924402"/>
                <a:gd name="connsiteX599" fmla="*/ 2330869 w 4603109"/>
                <a:gd name="connsiteY599" fmla="*/ 924402 h 924402"/>
                <a:gd name="connsiteX600" fmla="*/ 2308721 w 4603109"/>
                <a:gd name="connsiteY600" fmla="*/ 924402 h 924402"/>
                <a:gd name="connsiteX601" fmla="*/ 2233165 w 4603109"/>
                <a:gd name="connsiteY601" fmla="*/ 924402 h 924402"/>
                <a:gd name="connsiteX602" fmla="*/ 2231674 w 4603109"/>
                <a:gd name="connsiteY602" fmla="*/ 924402 h 924402"/>
                <a:gd name="connsiteX603" fmla="*/ 2204591 w 4603109"/>
                <a:gd name="connsiteY603" fmla="*/ 924402 h 924402"/>
                <a:gd name="connsiteX604" fmla="*/ 2204559 w 4603109"/>
                <a:gd name="connsiteY604" fmla="*/ 924402 h 924402"/>
                <a:gd name="connsiteX605" fmla="*/ 2203100 w 4603109"/>
                <a:gd name="connsiteY605" fmla="*/ 924402 h 924402"/>
                <a:gd name="connsiteX606" fmla="*/ 2189452 w 4603109"/>
                <a:gd name="connsiteY606" fmla="*/ 924402 h 924402"/>
                <a:gd name="connsiteX607" fmla="*/ 2160879 w 4603109"/>
                <a:gd name="connsiteY607" fmla="*/ 924402 h 924402"/>
                <a:gd name="connsiteX608" fmla="*/ 2159388 w 4603109"/>
                <a:gd name="connsiteY608" fmla="*/ 924402 h 924402"/>
                <a:gd name="connsiteX609" fmla="*/ 2085323 w 4603109"/>
                <a:gd name="connsiteY609" fmla="*/ 924402 h 924402"/>
                <a:gd name="connsiteX610" fmla="*/ 2077294 w 4603109"/>
                <a:gd name="connsiteY610" fmla="*/ 924402 h 924402"/>
                <a:gd name="connsiteX611" fmla="*/ 2061683 w 4603109"/>
                <a:gd name="connsiteY611" fmla="*/ 924402 h 924402"/>
                <a:gd name="connsiteX612" fmla="*/ 2055258 w 4603109"/>
                <a:gd name="connsiteY612" fmla="*/ 924402 h 924402"/>
                <a:gd name="connsiteX613" fmla="*/ 2038787 w 4603109"/>
                <a:gd name="connsiteY613" fmla="*/ 924402 h 924402"/>
                <a:gd name="connsiteX614" fmla="*/ 2033110 w 4603109"/>
                <a:gd name="connsiteY614" fmla="*/ 924402 h 924402"/>
                <a:gd name="connsiteX615" fmla="*/ 2031619 w 4603109"/>
                <a:gd name="connsiteY615" fmla="*/ 924402 h 924402"/>
                <a:gd name="connsiteX616" fmla="*/ 2011705 w 4603109"/>
                <a:gd name="connsiteY616" fmla="*/ 924402 h 924402"/>
                <a:gd name="connsiteX617" fmla="*/ 1957554 w 4603109"/>
                <a:gd name="connsiteY617" fmla="*/ 924402 h 924402"/>
                <a:gd name="connsiteX618" fmla="*/ 1949525 w 4603109"/>
                <a:gd name="connsiteY618" fmla="*/ 924402 h 924402"/>
                <a:gd name="connsiteX619" fmla="*/ 1927489 w 4603109"/>
                <a:gd name="connsiteY619" fmla="*/ 924402 h 924402"/>
                <a:gd name="connsiteX620" fmla="*/ 1911018 w 4603109"/>
                <a:gd name="connsiteY620" fmla="*/ 924402 h 924402"/>
                <a:gd name="connsiteX621" fmla="*/ 1907543 w 4603109"/>
                <a:gd name="connsiteY621" fmla="*/ 924402 h 924402"/>
                <a:gd name="connsiteX622" fmla="*/ 1885268 w 4603109"/>
                <a:gd name="connsiteY622" fmla="*/ 924402 h 924402"/>
                <a:gd name="connsiteX623" fmla="*/ 1883936 w 4603109"/>
                <a:gd name="connsiteY623" fmla="*/ 924402 h 924402"/>
                <a:gd name="connsiteX624" fmla="*/ 1868796 w 4603109"/>
                <a:gd name="connsiteY624" fmla="*/ 924402 h 924402"/>
                <a:gd name="connsiteX625" fmla="*/ 1838732 w 4603109"/>
                <a:gd name="connsiteY625" fmla="*/ 924402 h 924402"/>
                <a:gd name="connsiteX626" fmla="*/ 1779774 w 4603109"/>
                <a:gd name="connsiteY626" fmla="*/ 924402 h 924402"/>
                <a:gd name="connsiteX627" fmla="*/ 1764668 w 4603109"/>
                <a:gd name="connsiteY627" fmla="*/ 924402 h 924402"/>
                <a:gd name="connsiteX628" fmla="*/ 1757499 w 4603109"/>
                <a:gd name="connsiteY628" fmla="*/ 924402 h 924402"/>
                <a:gd name="connsiteX629" fmla="*/ 1741027 w 4603109"/>
                <a:gd name="connsiteY629" fmla="*/ 924402 h 924402"/>
                <a:gd name="connsiteX630" fmla="*/ 1737552 w 4603109"/>
                <a:gd name="connsiteY630" fmla="*/ 924402 h 924402"/>
                <a:gd name="connsiteX631" fmla="*/ 1736094 w 4603109"/>
                <a:gd name="connsiteY631" fmla="*/ 924402 h 924402"/>
                <a:gd name="connsiteX632" fmla="*/ 1734603 w 4603109"/>
                <a:gd name="connsiteY632" fmla="*/ 924402 h 924402"/>
                <a:gd name="connsiteX633" fmla="*/ 1710963 w 4603109"/>
                <a:gd name="connsiteY633" fmla="*/ 924402 h 924402"/>
                <a:gd name="connsiteX634" fmla="*/ 1707488 w 4603109"/>
                <a:gd name="connsiteY634" fmla="*/ 924402 h 924402"/>
                <a:gd name="connsiteX635" fmla="*/ 1652509 w 4603109"/>
                <a:gd name="connsiteY635" fmla="*/ 924402 h 924402"/>
                <a:gd name="connsiteX636" fmla="*/ 1636899 w 4603109"/>
                <a:gd name="connsiteY636" fmla="*/ 924402 h 924402"/>
                <a:gd name="connsiteX637" fmla="*/ 1609783 w 4603109"/>
                <a:gd name="connsiteY637" fmla="*/ 924402 h 924402"/>
                <a:gd name="connsiteX638" fmla="*/ 1608325 w 4603109"/>
                <a:gd name="connsiteY638" fmla="*/ 924402 h 924402"/>
                <a:gd name="connsiteX639" fmla="*/ 1606834 w 4603109"/>
                <a:gd name="connsiteY639" fmla="*/ 924402 h 924402"/>
                <a:gd name="connsiteX640" fmla="*/ 1579719 w 4603109"/>
                <a:gd name="connsiteY640" fmla="*/ 924402 h 924402"/>
                <a:gd name="connsiteX641" fmla="*/ 1564612 w 4603109"/>
                <a:gd name="connsiteY641" fmla="*/ 924402 h 924402"/>
                <a:gd name="connsiteX642" fmla="*/ 1524740 w 4603109"/>
                <a:gd name="connsiteY642" fmla="*/ 924402 h 924402"/>
                <a:gd name="connsiteX643" fmla="*/ 1482518 w 4603109"/>
                <a:gd name="connsiteY643" fmla="*/ 924402 h 924402"/>
                <a:gd name="connsiteX644" fmla="*/ 1460483 w 4603109"/>
                <a:gd name="connsiteY644" fmla="*/ 924402 h 924402"/>
                <a:gd name="connsiteX645" fmla="*/ 1452454 w 4603109"/>
                <a:gd name="connsiteY645" fmla="*/ 924402 h 924402"/>
                <a:gd name="connsiteX646" fmla="*/ 1444011 w 4603109"/>
                <a:gd name="connsiteY646" fmla="*/ 924402 h 924402"/>
                <a:gd name="connsiteX647" fmla="*/ 1436843 w 4603109"/>
                <a:gd name="connsiteY647" fmla="*/ 924402 h 924402"/>
                <a:gd name="connsiteX648" fmla="*/ 1413947 w 4603109"/>
                <a:gd name="connsiteY648" fmla="*/ 924402 h 924402"/>
                <a:gd name="connsiteX649" fmla="*/ 1354749 w 4603109"/>
                <a:gd name="connsiteY649" fmla="*/ 924402 h 924402"/>
                <a:gd name="connsiteX650" fmla="*/ 1332714 w 4603109"/>
                <a:gd name="connsiteY650" fmla="*/ 924402 h 924402"/>
                <a:gd name="connsiteX651" fmla="*/ 1324685 w 4603109"/>
                <a:gd name="connsiteY651" fmla="*/ 924402 h 924402"/>
                <a:gd name="connsiteX652" fmla="*/ 1316242 w 4603109"/>
                <a:gd name="connsiteY652" fmla="*/ 924402 h 924402"/>
                <a:gd name="connsiteX653" fmla="*/ 1312767 w 4603109"/>
                <a:gd name="connsiteY653" fmla="*/ 924402 h 924402"/>
                <a:gd name="connsiteX654" fmla="*/ 1286178 w 4603109"/>
                <a:gd name="connsiteY654" fmla="*/ 924402 h 924402"/>
                <a:gd name="connsiteX655" fmla="*/ 1282703 w 4603109"/>
                <a:gd name="connsiteY655" fmla="*/ 924402 h 924402"/>
                <a:gd name="connsiteX656" fmla="*/ 1243956 w 4603109"/>
                <a:gd name="connsiteY656" fmla="*/ 924402 h 924402"/>
                <a:gd name="connsiteX657" fmla="*/ 1184998 w 4603109"/>
                <a:gd name="connsiteY657" fmla="*/ 924402 h 924402"/>
                <a:gd name="connsiteX658" fmla="*/ 1154934 w 4603109"/>
                <a:gd name="connsiteY658" fmla="*/ 924402 h 924402"/>
                <a:gd name="connsiteX659" fmla="*/ 1139828 w 4603109"/>
                <a:gd name="connsiteY659" fmla="*/ 924402 h 924402"/>
                <a:gd name="connsiteX660" fmla="*/ 1116187 w 4603109"/>
                <a:gd name="connsiteY660" fmla="*/ 924402 h 924402"/>
                <a:gd name="connsiteX661" fmla="*/ 1112712 w 4603109"/>
                <a:gd name="connsiteY661" fmla="*/ 924402 h 924402"/>
                <a:gd name="connsiteX662" fmla="*/ 1057734 w 4603109"/>
                <a:gd name="connsiteY662" fmla="*/ 924402 h 924402"/>
                <a:gd name="connsiteX663" fmla="*/ 1027669 w 4603109"/>
                <a:gd name="connsiteY663" fmla="*/ 924402 h 924402"/>
                <a:gd name="connsiteX664" fmla="*/ 1012059 w 4603109"/>
                <a:gd name="connsiteY664" fmla="*/ 924402 h 924402"/>
                <a:gd name="connsiteX665" fmla="*/ 984943 w 4603109"/>
                <a:gd name="connsiteY665" fmla="*/ 924402 h 924402"/>
                <a:gd name="connsiteX666" fmla="*/ 929965 w 4603109"/>
                <a:gd name="connsiteY666" fmla="*/ 924402 h 924402"/>
                <a:gd name="connsiteX667" fmla="*/ 899900 w 4603109"/>
                <a:gd name="connsiteY667" fmla="*/ 924402 h 924402"/>
                <a:gd name="connsiteX668" fmla="*/ 857678 w 4603109"/>
                <a:gd name="connsiteY668" fmla="*/ 924402 h 924402"/>
                <a:gd name="connsiteX669" fmla="*/ 819171 w 4603109"/>
                <a:gd name="connsiteY669" fmla="*/ 924402 h 924402"/>
                <a:gd name="connsiteX670" fmla="*/ 729909 w 4603109"/>
                <a:gd name="connsiteY670" fmla="*/ 924402 h 924402"/>
                <a:gd name="connsiteX671" fmla="*/ 691402 w 4603109"/>
                <a:gd name="connsiteY671" fmla="*/ 924402 h 924402"/>
                <a:gd name="connsiteX672" fmla="*/ 687927 w 4603109"/>
                <a:gd name="connsiteY672" fmla="*/ 924402 h 924402"/>
                <a:gd name="connsiteX673" fmla="*/ 560158 w 4603109"/>
                <a:gd name="connsiteY673" fmla="*/ 924402 h 924402"/>
                <a:gd name="connsiteX674" fmla="*/ 432894 w 4603109"/>
                <a:gd name="connsiteY674" fmla="*/ 924402 h 924402"/>
                <a:gd name="connsiteX675" fmla="*/ 305125 w 4603109"/>
                <a:gd name="connsiteY675" fmla="*/ 924402 h 924402"/>
                <a:gd name="connsiteX676" fmla="*/ 223202 w 4603109"/>
                <a:gd name="connsiteY676" fmla="*/ 877348 h 924402"/>
                <a:gd name="connsiteX677" fmla="*/ 10809 w 4603109"/>
                <a:gd name="connsiteY677" fmla="*/ 509257 h 924402"/>
                <a:gd name="connsiteX678" fmla="*/ 10809 w 4603109"/>
                <a:gd name="connsiteY678" fmla="*/ 415146 h 924402"/>
                <a:gd name="connsiteX679" fmla="*/ 223202 w 4603109"/>
                <a:gd name="connsiteY679" fmla="*/ 47054 h 924402"/>
                <a:gd name="connsiteX680" fmla="*/ 305125 w 4603109"/>
                <a:gd name="connsiteY680" fmla="*/ 0 h 924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Lst>
              <a:rect l="l" t="t" r="r" b="b"/>
              <a:pathLst>
                <a:path w="4603109" h="924402">
                  <a:moveTo>
                    <a:pt x="305125" y="0"/>
                  </a:moveTo>
                  <a:lnTo>
                    <a:pt x="432894" y="0"/>
                  </a:lnTo>
                  <a:lnTo>
                    <a:pt x="445336" y="0"/>
                  </a:lnTo>
                  <a:cubicBezTo>
                    <a:pt x="485989" y="0"/>
                    <a:pt x="520835" y="0"/>
                    <a:pt x="550703" y="0"/>
                  </a:cubicBezTo>
                  <a:lnTo>
                    <a:pt x="560158" y="0"/>
                  </a:lnTo>
                  <a:lnTo>
                    <a:pt x="573105" y="0"/>
                  </a:lnTo>
                  <a:lnTo>
                    <a:pt x="626202" y="0"/>
                  </a:lnTo>
                  <a:cubicBezTo>
                    <a:pt x="646943" y="0"/>
                    <a:pt x="663537" y="0"/>
                    <a:pt x="676811" y="0"/>
                  </a:cubicBezTo>
                  <a:lnTo>
                    <a:pt x="678472" y="0"/>
                  </a:lnTo>
                  <a:lnTo>
                    <a:pt x="687927" y="0"/>
                  </a:lnTo>
                  <a:lnTo>
                    <a:pt x="691402" y="0"/>
                  </a:lnTo>
                  <a:lnTo>
                    <a:pt x="700371" y="0"/>
                  </a:lnTo>
                  <a:lnTo>
                    <a:pt x="707508" y="0"/>
                  </a:lnTo>
                  <a:cubicBezTo>
                    <a:pt x="729909" y="0"/>
                    <a:pt x="729909" y="0"/>
                    <a:pt x="729909" y="0"/>
                  </a:cubicBezTo>
                  <a:lnTo>
                    <a:pt x="753971" y="0"/>
                  </a:lnTo>
                  <a:lnTo>
                    <a:pt x="804580" y="0"/>
                  </a:lnTo>
                  <a:lnTo>
                    <a:pt x="805737" y="0"/>
                  </a:lnTo>
                  <a:lnTo>
                    <a:pt x="819171" y="0"/>
                  </a:lnTo>
                  <a:lnTo>
                    <a:pt x="828140" y="0"/>
                  </a:lnTo>
                  <a:lnTo>
                    <a:pt x="831615" y="0"/>
                  </a:lnTo>
                  <a:lnTo>
                    <a:pt x="835277" y="0"/>
                  </a:lnTo>
                  <a:lnTo>
                    <a:pt x="857678" y="0"/>
                  </a:lnTo>
                  <a:lnTo>
                    <a:pt x="864889" y="0"/>
                  </a:lnTo>
                  <a:lnTo>
                    <a:pt x="899900" y="0"/>
                  </a:lnTo>
                  <a:lnTo>
                    <a:pt x="909341" y="0"/>
                  </a:lnTo>
                  <a:lnTo>
                    <a:pt x="929965" y="0"/>
                  </a:lnTo>
                  <a:lnTo>
                    <a:pt x="933506" y="0"/>
                  </a:lnTo>
                  <a:lnTo>
                    <a:pt x="936982" y="0"/>
                  </a:lnTo>
                  <a:lnTo>
                    <a:pt x="959384" y="0"/>
                  </a:lnTo>
                  <a:lnTo>
                    <a:pt x="962542" y="0"/>
                  </a:lnTo>
                  <a:lnTo>
                    <a:pt x="984943" y="0"/>
                  </a:lnTo>
                  <a:lnTo>
                    <a:pt x="992658" y="0"/>
                  </a:lnTo>
                  <a:lnTo>
                    <a:pt x="1012059" y="0"/>
                  </a:lnTo>
                  <a:lnTo>
                    <a:pt x="1012480" y="0"/>
                  </a:lnTo>
                  <a:lnTo>
                    <a:pt x="1027669" y="0"/>
                  </a:lnTo>
                  <a:lnTo>
                    <a:pt x="1037110" y="0"/>
                  </a:lnTo>
                  <a:lnTo>
                    <a:pt x="1040112" y="0"/>
                  </a:lnTo>
                  <a:lnTo>
                    <a:pt x="1057734" y="0"/>
                  </a:lnTo>
                  <a:lnTo>
                    <a:pt x="1064751" y="0"/>
                  </a:lnTo>
                  <a:lnTo>
                    <a:pt x="1070177" y="0"/>
                  </a:lnTo>
                  <a:lnTo>
                    <a:pt x="1072436" y="0"/>
                  </a:lnTo>
                  <a:lnTo>
                    <a:pt x="1090311" y="0"/>
                  </a:lnTo>
                  <a:lnTo>
                    <a:pt x="1110718" y="0"/>
                  </a:lnTo>
                  <a:lnTo>
                    <a:pt x="1112712" y="0"/>
                  </a:lnTo>
                  <a:lnTo>
                    <a:pt x="1116187" y="0"/>
                  </a:lnTo>
                  <a:lnTo>
                    <a:pt x="1139828" y="0"/>
                  </a:lnTo>
                  <a:lnTo>
                    <a:pt x="1140249" y="0"/>
                  </a:lnTo>
                  <a:lnTo>
                    <a:pt x="1145480" y="0"/>
                  </a:lnTo>
                  <a:lnTo>
                    <a:pt x="1152270" y="0"/>
                  </a:lnTo>
                  <a:lnTo>
                    <a:pt x="1154934" y="0"/>
                  </a:lnTo>
                  <a:lnTo>
                    <a:pt x="1167881" y="0"/>
                  </a:lnTo>
                  <a:lnTo>
                    <a:pt x="1175544" y="0"/>
                  </a:lnTo>
                  <a:lnTo>
                    <a:pt x="1184998" y="0"/>
                  </a:lnTo>
                  <a:lnTo>
                    <a:pt x="1197946" y="0"/>
                  </a:lnTo>
                  <a:lnTo>
                    <a:pt x="1200205" y="0"/>
                  </a:lnTo>
                  <a:lnTo>
                    <a:pt x="1220978" y="0"/>
                  </a:lnTo>
                  <a:lnTo>
                    <a:pt x="1238487" y="0"/>
                  </a:lnTo>
                  <a:lnTo>
                    <a:pt x="1243956" y="0"/>
                  </a:lnTo>
                  <a:lnTo>
                    <a:pt x="1251042" y="0"/>
                  </a:lnTo>
                  <a:lnTo>
                    <a:pt x="1257637" y="0"/>
                  </a:lnTo>
                  <a:lnTo>
                    <a:pt x="1271587" y="0"/>
                  </a:lnTo>
                  <a:lnTo>
                    <a:pt x="1273249" y="0"/>
                  </a:lnTo>
                  <a:lnTo>
                    <a:pt x="1280039" y="0"/>
                  </a:lnTo>
                  <a:lnTo>
                    <a:pt x="1282703" y="0"/>
                  </a:lnTo>
                  <a:lnTo>
                    <a:pt x="1286178" y="0"/>
                  </a:lnTo>
                  <a:lnTo>
                    <a:pt x="1295146" y="0"/>
                  </a:lnTo>
                  <a:lnTo>
                    <a:pt x="1301651" y="0"/>
                  </a:lnTo>
                  <a:lnTo>
                    <a:pt x="1302284" y="0"/>
                  </a:lnTo>
                  <a:lnTo>
                    <a:pt x="1303313" y="0"/>
                  </a:lnTo>
                  <a:lnTo>
                    <a:pt x="1312767" y="0"/>
                  </a:lnTo>
                  <a:lnTo>
                    <a:pt x="1316242" y="0"/>
                  </a:lnTo>
                  <a:lnTo>
                    <a:pt x="1321886" y="0"/>
                  </a:lnTo>
                  <a:lnTo>
                    <a:pt x="1324685" y="0"/>
                  </a:lnTo>
                  <a:lnTo>
                    <a:pt x="1325211" y="0"/>
                  </a:lnTo>
                  <a:lnTo>
                    <a:pt x="1332348" y="0"/>
                  </a:lnTo>
                  <a:lnTo>
                    <a:pt x="1332714" y="0"/>
                  </a:lnTo>
                  <a:lnTo>
                    <a:pt x="1333135" y="0"/>
                  </a:lnTo>
                  <a:lnTo>
                    <a:pt x="1348747" y="0"/>
                  </a:lnTo>
                  <a:lnTo>
                    <a:pt x="1354749" y="0"/>
                  </a:lnTo>
                  <a:lnTo>
                    <a:pt x="1378811" y="0"/>
                  </a:lnTo>
                  <a:lnTo>
                    <a:pt x="1383745" y="0"/>
                  </a:lnTo>
                  <a:lnTo>
                    <a:pt x="1385406" y="0"/>
                  </a:lnTo>
                  <a:lnTo>
                    <a:pt x="1399356" y="0"/>
                  </a:lnTo>
                  <a:lnTo>
                    <a:pt x="1400513" y="0"/>
                  </a:lnTo>
                  <a:lnTo>
                    <a:pt x="1413947" y="0"/>
                  </a:lnTo>
                  <a:lnTo>
                    <a:pt x="1414442" y="0"/>
                  </a:lnTo>
                  <a:lnTo>
                    <a:pt x="1422915" y="0"/>
                  </a:lnTo>
                  <a:lnTo>
                    <a:pt x="1426390" y="0"/>
                  </a:lnTo>
                  <a:lnTo>
                    <a:pt x="1429420" y="0"/>
                  </a:lnTo>
                  <a:lnTo>
                    <a:pt x="1430053" y="0"/>
                  </a:lnTo>
                  <a:lnTo>
                    <a:pt x="1430206" y="0"/>
                  </a:lnTo>
                  <a:lnTo>
                    <a:pt x="1430577" y="0"/>
                  </a:lnTo>
                  <a:lnTo>
                    <a:pt x="1436843" y="0"/>
                  </a:lnTo>
                  <a:lnTo>
                    <a:pt x="1444011" y="0"/>
                  </a:lnTo>
                  <a:lnTo>
                    <a:pt x="1449655" y="0"/>
                  </a:lnTo>
                  <a:lnTo>
                    <a:pt x="1452454" y="0"/>
                  </a:lnTo>
                  <a:lnTo>
                    <a:pt x="1452980" y="0"/>
                  </a:lnTo>
                  <a:lnTo>
                    <a:pt x="1456455" y="0"/>
                  </a:lnTo>
                  <a:lnTo>
                    <a:pt x="1459664" y="0"/>
                  </a:lnTo>
                  <a:lnTo>
                    <a:pt x="1460117" y="0"/>
                  </a:lnTo>
                  <a:lnTo>
                    <a:pt x="1460483" y="0"/>
                  </a:lnTo>
                  <a:lnTo>
                    <a:pt x="1460904" y="0"/>
                  </a:lnTo>
                  <a:lnTo>
                    <a:pt x="1472926" y="0"/>
                  </a:lnTo>
                  <a:lnTo>
                    <a:pt x="1482518" y="0"/>
                  </a:lnTo>
                  <a:lnTo>
                    <a:pt x="1489729" y="0"/>
                  </a:lnTo>
                  <a:lnTo>
                    <a:pt x="1504116" y="0"/>
                  </a:lnTo>
                  <a:lnTo>
                    <a:pt x="1511514" y="0"/>
                  </a:lnTo>
                  <a:lnTo>
                    <a:pt x="1524740" y="0"/>
                  </a:lnTo>
                  <a:lnTo>
                    <a:pt x="1528282" y="0"/>
                  </a:lnTo>
                  <a:lnTo>
                    <a:pt x="1531757" y="0"/>
                  </a:lnTo>
                  <a:lnTo>
                    <a:pt x="1534181" y="0"/>
                  </a:lnTo>
                  <a:lnTo>
                    <a:pt x="1542211" y="0"/>
                  </a:lnTo>
                  <a:lnTo>
                    <a:pt x="1554159" y="0"/>
                  </a:lnTo>
                  <a:lnTo>
                    <a:pt x="1557318" y="0"/>
                  </a:lnTo>
                  <a:lnTo>
                    <a:pt x="1557975" y="0"/>
                  </a:lnTo>
                  <a:lnTo>
                    <a:pt x="1558346" y="0"/>
                  </a:lnTo>
                  <a:lnTo>
                    <a:pt x="1561822" y="0"/>
                  </a:lnTo>
                  <a:lnTo>
                    <a:pt x="1564612" y="0"/>
                  </a:lnTo>
                  <a:lnTo>
                    <a:pt x="1566857" y="0"/>
                  </a:lnTo>
                  <a:lnTo>
                    <a:pt x="1576919" y="0"/>
                  </a:lnTo>
                  <a:lnTo>
                    <a:pt x="1579719" y="0"/>
                  </a:lnTo>
                  <a:lnTo>
                    <a:pt x="1584224" y="0"/>
                  </a:lnTo>
                  <a:lnTo>
                    <a:pt x="1587382" y="0"/>
                  </a:lnTo>
                  <a:lnTo>
                    <a:pt x="1587433" y="0"/>
                  </a:lnTo>
                  <a:lnTo>
                    <a:pt x="1600695" y="0"/>
                  </a:lnTo>
                  <a:lnTo>
                    <a:pt x="1606834" y="0"/>
                  </a:lnTo>
                  <a:lnTo>
                    <a:pt x="1607256" y="0"/>
                  </a:lnTo>
                  <a:lnTo>
                    <a:pt x="1608325" y="0"/>
                  </a:lnTo>
                  <a:lnTo>
                    <a:pt x="1609783" y="0"/>
                  </a:lnTo>
                  <a:lnTo>
                    <a:pt x="1617498" y="0"/>
                  </a:lnTo>
                  <a:lnTo>
                    <a:pt x="1631885" y="0"/>
                  </a:lnTo>
                  <a:lnTo>
                    <a:pt x="1636899" y="0"/>
                  </a:lnTo>
                  <a:lnTo>
                    <a:pt x="1637320" y="0"/>
                  </a:lnTo>
                  <a:lnTo>
                    <a:pt x="1637445" y="0"/>
                  </a:lnTo>
                  <a:lnTo>
                    <a:pt x="1652509" y="0"/>
                  </a:lnTo>
                  <a:lnTo>
                    <a:pt x="1659526" y="0"/>
                  </a:lnTo>
                  <a:lnTo>
                    <a:pt x="1661950" y="0"/>
                  </a:lnTo>
                  <a:lnTo>
                    <a:pt x="1664952" y="0"/>
                  </a:lnTo>
                  <a:lnTo>
                    <a:pt x="1667212" y="0"/>
                  </a:lnTo>
                  <a:lnTo>
                    <a:pt x="1685087" y="0"/>
                  </a:lnTo>
                  <a:lnTo>
                    <a:pt x="1689591" y="0"/>
                  </a:lnTo>
                  <a:lnTo>
                    <a:pt x="1694626" y="0"/>
                  </a:lnTo>
                  <a:lnTo>
                    <a:pt x="1697276" y="0"/>
                  </a:lnTo>
                  <a:lnTo>
                    <a:pt x="1698000" y="0"/>
                  </a:lnTo>
                  <a:lnTo>
                    <a:pt x="1704688" y="0"/>
                  </a:lnTo>
                  <a:lnTo>
                    <a:pt x="1707488" y="0"/>
                  </a:lnTo>
                  <a:lnTo>
                    <a:pt x="1710963" y="0"/>
                  </a:lnTo>
                  <a:lnTo>
                    <a:pt x="1715151" y="0"/>
                  </a:lnTo>
                  <a:lnTo>
                    <a:pt x="1721928" y="0"/>
                  </a:lnTo>
                  <a:lnTo>
                    <a:pt x="1734603" y="0"/>
                  </a:lnTo>
                  <a:lnTo>
                    <a:pt x="1735025" y="0"/>
                  </a:lnTo>
                  <a:lnTo>
                    <a:pt x="1735558" y="0"/>
                  </a:lnTo>
                  <a:lnTo>
                    <a:pt x="1736094" y="0"/>
                  </a:lnTo>
                  <a:lnTo>
                    <a:pt x="1737552" y="0"/>
                  </a:lnTo>
                  <a:lnTo>
                    <a:pt x="1741027" y="0"/>
                  </a:lnTo>
                  <a:lnTo>
                    <a:pt x="1747046" y="0"/>
                  </a:lnTo>
                  <a:lnTo>
                    <a:pt x="1748537" y="0"/>
                  </a:lnTo>
                  <a:lnTo>
                    <a:pt x="1753052" y="0"/>
                  </a:lnTo>
                  <a:lnTo>
                    <a:pt x="1757499" y="0"/>
                  </a:lnTo>
                  <a:lnTo>
                    <a:pt x="1764668" y="0"/>
                  </a:lnTo>
                  <a:lnTo>
                    <a:pt x="1765089" y="0"/>
                  </a:lnTo>
                  <a:lnTo>
                    <a:pt x="1765214" y="0"/>
                  </a:lnTo>
                  <a:lnTo>
                    <a:pt x="1770320" y="0"/>
                  </a:lnTo>
                  <a:lnTo>
                    <a:pt x="1777110" y="0"/>
                  </a:lnTo>
                  <a:lnTo>
                    <a:pt x="1779774" y="0"/>
                  </a:lnTo>
                  <a:lnTo>
                    <a:pt x="1792721" y="0"/>
                  </a:lnTo>
                  <a:lnTo>
                    <a:pt x="1794981" y="0"/>
                  </a:lnTo>
                  <a:lnTo>
                    <a:pt x="1825045" y="0"/>
                  </a:lnTo>
                  <a:lnTo>
                    <a:pt x="1825769" y="0"/>
                  </a:lnTo>
                  <a:lnTo>
                    <a:pt x="1838732" y="0"/>
                  </a:lnTo>
                  <a:lnTo>
                    <a:pt x="1845818" y="0"/>
                  </a:lnTo>
                  <a:lnTo>
                    <a:pt x="1849697" y="0"/>
                  </a:lnTo>
                  <a:lnTo>
                    <a:pt x="1852412" y="0"/>
                  </a:lnTo>
                  <a:lnTo>
                    <a:pt x="1853903" y="0"/>
                  </a:lnTo>
                  <a:lnTo>
                    <a:pt x="1863327" y="0"/>
                  </a:lnTo>
                  <a:lnTo>
                    <a:pt x="1868796" y="0"/>
                  </a:lnTo>
                  <a:lnTo>
                    <a:pt x="1874815" y="0"/>
                  </a:lnTo>
                  <a:lnTo>
                    <a:pt x="1876306" y="0"/>
                  </a:lnTo>
                  <a:lnTo>
                    <a:pt x="1880821" y="0"/>
                  </a:lnTo>
                  <a:lnTo>
                    <a:pt x="1882477" y="0"/>
                  </a:lnTo>
                  <a:lnTo>
                    <a:pt x="1883936" y="0"/>
                  </a:lnTo>
                  <a:lnTo>
                    <a:pt x="1885268" y="0"/>
                  </a:lnTo>
                  <a:lnTo>
                    <a:pt x="1896427" y="0"/>
                  </a:lnTo>
                  <a:lnTo>
                    <a:pt x="1898089" y="0"/>
                  </a:lnTo>
                  <a:lnTo>
                    <a:pt x="1904879" y="0"/>
                  </a:lnTo>
                  <a:lnTo>
                    <a:pt x="1907543" y="0"/>
                  </a:lnTo>
                  <a:lnTo>
                    <a:pt x="1911018" y="0"/>
                  </a:lnTo>
                  <a:lnTo>
                    <a:pt x="1919986" y="0"/>
                  </a:lnTo>
                  <a:lnTo>
                    <a:pt x="1927124" y="0"/>
                  </a:lnTo>
                  <a:lnTo>
                    <a:pt x="1927489" y="0"/>
                  </a:lnTo>
                  <a:lnTo>
                    <a:pt x="1927911" y="0"/>
                  </a:lnTo>
                  <a:lnTo>
                    <a:pt x="1929402" y="0"/>
                  </a:lnTo>
                  <a:lnTo>
                    <a:pt x="1946726" y="0"/>
                  </a:lnTo>
                  <a:lnTo>
                    <a:pt x="1949525" y="0"/>
                  </a:lnTo>
                  <a:lnTo>
                    <a:pt x="1957554" y="0"/>
                  </a:lnTo>
                  <a:lnTo>
                    <a:pt x="1957975" y="0"/>
                  </a:lnTo>
                  <a:lnTo>
                    <a:pt x="1973587" y="0"/>
                  </a:lnTo>
                  <a:lnTo>
                    <a:pt x="1978520" y="0"/>
                  </a:lnTo>
                  <a:lnTo>
                    <a:pt x="1980012" y="0"/>
                  </a:lnTo>
                  <a:lnTo>
                    <a:pt x="1980181" y="0"/>
                  </a:lnTo>
                  <a:lnTo>
                    <a:pt x="1981672" y="0"/>
                  </a:lnTo>
                  <a:lnTo>
                    <a:pt x="2008585" y="0"/>
                  </a:lnTo>
                  <a:lnTo>
                    <a:pt x="2009218" y="0"/>
                  </a:lnTo>
                  <a:lnTo>
                    <a:pt x="2010246" y="0"/>
                  </a:lnTo>
                  <a:lnTo>
                    <a:pt x="2010709" y="0"/>
                  </a:lnTo>
                  <a:lnTo>
                    <a:pt x="2011705" y="0"/>
                  </a:lnTo>
                  <a:lnTo>
                    <a:pt x="2024147" y="0"/>
                  </a:lnTo>
                  <a:lnTo>
                    <a:pt x="2024196" y="0"/>
                  </a:lnTo>
                  <a:lnTo>
                    <a:pt x="2024981" y="0"/>
                  </a:lnTo>
                  <a:lnTo>
                    <a:pt x="2025353" y="0"/>
                  </a:lnTo>
                  <a:lnTo>
                    <a:pt x="2026473" y="0"/>
                  </a:lnTo>
                  <a:lnTo>
                    <a:pt x="2031619" y="0"/>
                  </a:lnTo>
                  <a:lnTo>
                    <a:pt x="2033110" y="0"/>
                  </a:lnTo>
                  <a:lnTo>
                    <a:pt x="2038787" y="0"/>
                  </a:lnTo>
                  <a:lnTo>
                    <a:pt x="2039282" y="0"/>
                  </a:lnTo>
                  <a:lnTo>
                    <a:pt x="2047755" y="0"/>
                  </a:lnTo>
                  <a:lnTo>
                    <a:pt x="2051230" y="0"/>
                  </a:lnTo>
                  <a:lnTo>
                    <a:pt x="2054893" y="0"/>
                  </a:lnTo>
                  <a:lnTo>
                    <a:pt x="2055046" y="0"/>
                  </a:lnTo>
                  <a:lnTo>
                    <a:pt x="2055258" y="0"/>
                  </a:lnTo>
                  <a:lnTo>
                    <a:pt x="2055680" y="0"/>
                  </a:lnTo>
                  <a:lnTo>
                    <a:pt x="2057171" y="0"/>
                  </a:lnTo>
                  <a:lnTo>
                    <a:pt x="2061683" y="0"/>
                  </a:lnTo>
                  <a:lnTo>
                    <a:pt x="2067702" y="0"/>
                  </a:lnTo>
                  <a:lnTo>
                    <a:pt x="2074495" y="0"/>
                  </a:lnTo>
                  <a:lnTo>
                    <a:pt x="2077294" y="0"/>
                  </a:lnTo>
                  <a:lnTo>
                    <a:pt x="2084504" y="0"/>
                  </a:lnTo>
                  <a:lnTo>
                    <a:pt x="2085323" y="0"/>
                  </a:lnTo>
                  <a:lnTo>
                    <a:pt x="2085744" y="0"/>
                  </a:lnTo>
                  <a:lnTo>
                    <a:pt x="2097766" y="0"/>
                  </a:lnTo>
                  <a:lnTo>
                    <a:pt x="2106289" y="0"/>
                  </a:lnTo>
                  <a:lnTo>
                    <a:pt x="2107781" y="0"/>
                  </a:lnTo>
                  <a:lnTo>
                    <a:pt x="2128956" y="0"/>
                  </a:lnTo>
                  <a:lnTo>
                    <a:pt x="2129514" y="0"/>
                  </a:lnTo>
                  <a:lnTo>
                    <a:pt x="2136354" y="0"/>
                  </a:lnTo>
                  <a:lnTo>
                    <a:pt x="2136987" y="0"/>
                  </a:lnTo>
                  <a:lnTo>
                    <a:pt x="2138478" y="0"/>
                  </a:lnTo>
                  <a:lnTo>
                    <a:pt x="2151916" y="0"/>
                  </a:lnTo>
                  <a:lnTo>
                    <a:pt x="2152750" y="0"/>
                  </a:lnTo>
                  <a:lnTo>
                    <a:pt x="2153122" y="0"/>
                  </a:lnTo>
                  <a:lnTo>
                    <a:pt x="2154242" y="0"/>
                  </a:lnTo>
                  <a:lnTo>
                    <a:pt x="2156597" y="0"/>
                  </a:lnTo>
                  <a:lnTo>
                    <a:pt x="2159388" y="0"/>
                  </a:lnTo>
                  <a:lnTo>
                    <a:pt x="2160879" y="0"/>
                  </a:lnTo>
                  <a:lnTo>
                    <a:pt x="2161633" y="0"/>
                  </a:lnTo>
                  <a:lnTo>
                    <a:pt x="2167051" y="0"/>
                  </a:lnTo>
                  <a:lnTo>
                    <a:pt x="2178999" y="0"/>
                  </a:lnTo>
                  <a:lnTo>
                    <a:pt x="2182158" y="0"/>
                  </a:lnTo>
                  <a:lnTo>
                    <a:pt x="2182815" y="0"/>
                  </a:lnTo>
                  <a:lnTo>
                    <a:pt x="2188666" y="0"/>
                  </a:lnTo>
                  <a:lnTo>
                    <a:pt x="2189452" y="0"/>
                  </a:lnTo>
                  <a:lnTo>
                    <a:pt x="2191697" y="0"/>
                  </a:lnTo>
                  <a:lnTo>
                    <a:pt x="2195471" y="0"/>
                  </a:lnTo>
                  <a:lnTo>
                    <a:pt x="2201759" y="0"/>
                  </a:lnTo>
                  <a:lnTo>
                    <a:pt x="2203100" y="0"/>
                  </a:lnTo>
                  <a:lnTo>
                    <a:pt x="2204559" y="0"/>
                  </a:lnTo>
                  <a:lnTo>
                    <a:pt x="2204591" y="0"/>
                  </a:lnTo>
                  <a:lnTo>
                    <a:pt x="2212273" y="0"/>
                  </a:lnTo>
                  <a:lnTo>
                    <a:pt x="2225535" y="0"/>
                  </a:lnTo>
                  <a:lnTo>
                    <a:pt x="2231674" y="0"/>
                  </a:lnTo>
                  <a:lnTo>
                    <a:pt x="2232096" y="0"/>
                  </a:lnTo>
                  <a:lnTo>
                    <a:pt x="2232220" y="0"/>
                  </a:lnTo>
                  <a:lnTo>
                    <a:pt x="2233118" y="0"/>
                  </a:lnTo>
                  <a:lnTo>
                    <a:pt x="2233165" y="0"/>
                  </a:lnTo>
                  <a:lnTo>
                    <a:pt x="2256725" y="0"/>
                  </a:lnTo>
                  <a:lnTo>
                    <a:pt x="2257283" y="0"/>
                  </a:lnTo>
                  <a:lnTo>
                    <a:pt x="2262285" y="0"/>
                  </a:lnTo>
                  <a:lnTo>
                    <a:pt x="2284366" y="0"/>
                  </a:lnTo>
                  <a:lnTo>
                    <a:pt x="2289402" y="0"/>
                  </a:lnTo>
                  <a:lnTo>
                    <a:pt x="2292052" y="0"/>
                  </a:lnTo>
                  <a:lnTo>
                    <a:pt x="2299271" y="0"/>
                  </a:lnTo>
                  <a:lnTo>
                    <a:pt x="2308721" y="0"/>
                  </a:lnTo>
                  <a:lnTo>
                    <a:pt x="2309927" y="0"/>
                  </a:lnTo>
                  <a:lnTo>
                    <a:pt x="2316435" y="0"/>
                  </a:lnTo>
                  <a:lnTo>
                    <a:pt x="2316703" y="0"/>
                  </a:lnTo>
                  <a:lnTo>
                    <a:pt x="2319466" y="0"/>
                  </a:lnTo>
                  <a:lnTo>
                    <a:pt x="2322840" y="0"/>
                  </a:lnTo>
                  <a:lnTo>
                    <a:pt x="2329528" y="0"/>
                  </a:lnTo>
                  <a:lnTo>
                    <a:pt x="2330869" y="0"/>
                  </a:lnTo>
                  <a:lnTo>
                    <a:pt x="2332328" y="0"/>
                  </a:lnTo>
                  <a:lnTo>
                    <a:pt x="2332360" y="0"/>
                  </a:lnTo>
                  <a:lnTo>
                    <a:pt x="2335803" y="0"/>
                  </a:lnTo>
                  <a:lnTo>
                    <a:pt x="2343312" y="0"/>
                  </a:lnTo>
                  <a:lnTo>
                    <a:pt x="2344804" y="0"/>
                  </a:lnTo>
                  <a:lnTo>
                    <a:pt x="2346768" y="0"/>
                  </a:lnTo>
                  <a:lnTo>
                    <a:pt x="2347827" y="0"/>
                  </a:lnTo>
                  <a:lnTo>
                    <a:pt x="2352274" y="0"/>
                  </a:lnTo>
                  <a:lnTo>
                    <a:pt x="2359443" y="0"/>
                  </a:lnTo>
                  <a:lnTo>
                    <a:pt x="2359865" y="0"/>
                  </a:lnTo>
                  <a:lnTo>
                    <a:pt x="2359989" y="0"/>
                  </a:lnTo>
                  <a:lnTo>
                    <a:pt x="2360887" y="0"/>
                  </a:lnTo>
                  <a:lnTo>
                    <a:pt x="2360934" y="0"/>
                  </a:lnTo>
                  <a:lnTo>
                    <a:pt x="2371886" y="0"/>
                  </a:lnTo>
                  <a:lnTo>
                    <a:pt x="2373377" y="0"/>
                  </a:lnTo>
                  <a:lnTo>
                    <a:pt x="2377892" y="0"/>
                  </a:lnTo>
                  <a:cubicBezTo>
                    <a:pt x="2382339" y="0"/>
                    <a:pt x="2382339" y="0"/>
                    <a:pt x="2382339" y="0"/>
                  </a:cubicBezTo>
                  <a:lnTo>
                    <a:pt x="2390054" y="0"/>
                  </a:lnTo>
                  <a:lnTo>
                    <a:pt x="2419821" y="0"/>
                  </a:lnTo>
                  <a:lnTo>
                    <a:pt x="2427040" y="0"/>
                  </a:lnTo>
                  <a:lnTo>
                    <a:pt x="2436490" y="0"/>
                  </a:lnTo>
                  <a:lnTo>
                    <a:pt x="2444472" y="0"/>
                  </a:lnTo>
                  <a:lnTo>
                    <a:pt x="2448678" y="0"/>
                  </a:lnTo>
                  <a:lnTo>
                    <a:pt x="2450171" y="0"/>
                  </a:lnTo>
                  <a:lnTo>
                    <a:pt x="2450609" y="0"/>
                  </a:lnTo>
                  <a:lnTo>
                    <a:pt x="2463572" y="0"/>
                  </a:lnTo>
                  <a:lnTo>
                    <a:pt x="2471081" y="0"/>
                  </a:lnTo>
                  <a:lnTo>
                    <a:pt x="2472573" y="0"/>
                  </a:lnTo>
                  <a:lnTo>
                    <a:pt x="2474537" y="0"/>
                  </a:lnTo>
                  <a:lnTo>
                    <a:pt x="2475596" y="0"/>
                  </a:lnTo>
                  <a:lnTo>
                    <a:pt x="2477252" y="0"/>
                  </a:lnTo>
                  <a:lnTo>
                    <a:pt x="2478712" y="0"/>
                  </a:lnTo>
                  <a:lnTo>
                    <a:pt x="2478743" y="0"/>
                  </a:lnTo>
                  <a:lnTo>
                    <a:pt x="2480043" y="0"/>
                  </a:lnTo>
                  <a:lnTo>
                    <a:pt x="2499655" y="0"/>
                  </a:lnTo>
                  <a:lnTo>
                    <a:pt x="2501146" y="0"/>
                  </a:lnTo>
                  <a:lnTo>
                    <a:pt x="2505661" y="0"/>
                  </a:lnTo>
                  <a:lnTo>
                    <a:pt x="2508776" y="0"/>
                  </a:lnTo>
                  <a:lnTo>
                    <a:pt x="2510108" y="0"/>
                  </a:lnTo>
                  <a:lnTo>
                    <a:pt x="2524178" y="0"/>
                  </a:lnTo>
                  <a:lnTo>
                    <a:pt x="2525248" y="0"/>
                  </a:lnTo>
                  <a:lnTo>
                    <a:pt x="2525669" y="0"/>
                  </a:lnTo>
                  <a:lnTo>
                    <a:pt x="2552329" y="0"/>
                  </a:lnTo>
                  <a:lnTo>
                    <a:pt x="2552751" y="0"/>
                  </a:lnTo>
                  <a:lnTo>
                    <a:pt x="2554242" y="0"/>
                  </a:lnTo>
                  <a:lnTo>
                    <a:pt x="2574787" y="0"/>
                  </a:lnTo>
                  <a:lnTo>
                    <a:pt x="2576279" y="0"/>
                  </a:lnTo>
                  <a:lnTo>
                    <a:pt x="2576447" y="0"/>
                  </a:lnTo>
                  <a:lnTo>
                    <a:pt x="2577940" y="0"/>
                  </a:lnTo>
                  <a:lnTo>
                    <a:pt x="2603360" y="0"/>
                  </a:lnTo>
                  <a:lnTo>
                    <a:pt x="2604852" y="0"/>
                  </a:lnTo>
                  <a:lnTo>
                    <a:pt x="2605021" y="0"/>
                  </a:lnTo>
                  <a:lnTo>
                    <a:pt x="2605484" y="0"/>
                  </a:lnTo>
                  <a:lnTo>
                    <a:pt x="2606481" y="0"/>
                  </a:lnTo>
                  <a:lnTo>
                    <a:pt x="2606512" y="0"/>
                  </a:lnTo>
                  <a:lnTo>
                    <a:pt x="2606976" y="0"/>
                  </a:lnTo>
                  <a:lnTo>
                    <a:pt x="2618923" y="0"/>
                  </a:lnTo>
                  <a:lnTo>
                    <a:pt x="2621248" y="0"/>
                  </a:lnTo>
                  <a:lnTo>
                    <a:pt x="2622740" y="0"/>
                  </a:lnTo>
                  <a:lnTo>
                    <a:pt x="2627885" y="0"/>
                  </a:lnTo>
                  <a:lnTo>
                    <a:pt x="2629377" y="0"/>
                  </a:lnTo>
                  <a:lnTo>
                    <a:pt x="2634058" y="0"/>
                  </a:lnTo>
                  <a:lnTo>
                    <a:pt x="2635549" y="0"/>
                  </a:lnTo>
                  <a:lnTo>
                    <a:pt x="2636545" y="0"/>
                  </a:lnTo>
                  <a:lnTo>
                    <a:pt x="2648987" y="0"/>
                  </a:lnTo>
                  <a:lnTo>
                    <a:pt x="2649821" y="0"/>
                  </a:lnTo>
                  <a:lnTo>
                    <a:pt x="2651313" y="0"/>
                  </a:lnTo>
                  <a:lnTo>
                    <a:pt x="2651947" y="0"/>
                  </a:lnTo>
                  <a:lnTo>
                    <a:pt x="2653017" y="0"/>
                  </a:lnTo>
                  <a:lnTo>
                    <a:pt x="2653438" y="0"/>
                  </a:lnTo>
                  <a:lnTo>
                    <a:pt x="2656459" y="0"/>
                  </a:lnTo>
                  <a:lnTo>
                    <a:pt x="2657950" y="0"/>
                  </a:lnTo>
                  <a:lnTo>
                    <a:pt x="2665460" y="0"/>
                  </a:lnTo>
                  <a:lnTo>
                    <a:pt x="2680098" y="0"/>
                  </a:lnTo>
                  <a:lnTo>
                    <a:pt x="2680520" y="0"/>
                  </a:lnTo>
                  <a:lnTo>
                    <a:pt x="2682011" y="0"/>
                  </a:lnTo>
                  <a:lnTo>
                    <a:pt x="2692542" y="0"/>
                  </a:lnTo>
                  <a:lnTo>
                    <a:pt x="2702556" y="0"/>
                  </a:lnTo>
                  <a:lnTo>
                    <a:pt x="2704048" y="0"/>
                  </a:lnTo>
                  <a:lnTo>
                    <a:pt x="2724289" y="0"/>
                  </a:lnTo>
                  <a:lnTo>
                    <a:pt x="2731129" y="0"/>
                  </a:lnTo>
                  <a:lnTo>
                    <a:pt x="2732621" y="0"/>
                  </a:lnTo>
                  <a:lnTo>
                    <a:pt x="2733253" y="0"/>
                  </a:lnTo>
                  <a:lnTo>
                    <a:pt x="2734745" y="0"/>
                  </a:lnTo>
                  <a:lnTo>
                    <a:pt x="2746692" y="0"/>
                  </a:lnTo>
                  <a:lnTo>
                    <a:pt x="2749017" y="0"/>
                  </a:lnTo>
                  <a:lnTo>
                    <a:pt x="2750509" y="0"/>
                  </a:lnTo>
                  <a:lnTo>
                    <a:pt x="2754354" y="0"/>
                  </a:lnTo>
                  <a:lnTo>
                    <a:pt x="2755654" y="0"/>
                  </a:lnTo>
                  <a:lnTo>
                    <a:pt x="2757146" y="0"/>
                  </a:lnTo>
                  <a:lnTo>
                    <a:pt x="2761827" y="0"/>
                  </a:lnTo>
                  <a:lnTo>
                    <a:pt x="2763318" y="0"/>
                  </a:lnTo>
                  <a:lnTo>
                    <a:pt x="2776756" y="0"/>
                  </a:lnTo>
                  <a:lnTo>
                    <a:pt x="2777590" y="0"/>
                  </a:lnTo>
                  <a:lnTo>
                    <a:pt x="2779082" y="0"/>
                  </a:lnTo>
                  <a:lnTo>
                    <a:pt x="2783442" y="0"/>
                  </a:lnTo>
                  <a:lnTo>
                    <a:pt x="2784228" y="0"/>
                  </a:lnTo>
                  <a:lnTo>
                    <a:pt x="2785719" y="0"/>
                  </a:lnTo>
                  <a:lnTo>
                    <a:pt x="2786473" y="0"/>
                  </a:lnTo>
                  <a:lnTo>
                    <a:pt x="2793229" y="0"/>
                  </a:lnTo>
                  <a:lnTo>
                    <a:pt x="2799367" y="0"/>
                  </a:lnTo>
                  <a:lnTo>
                    <a:pt x="2813506" y="0"/>
                  </a:lnTo>
                  <a:lnTo>
                    <a:pt x="2820311" y="0"/>
                  </a:lnTo>
                  <a:lnTo>
                    <a:pt x="2827893" y="0"/>
                  </a:lnTo>
                  <a:lnTo>
                    <a:pt x="2827940" y="0"/>
                  </a:lnTo>
                  <a:lnTo>
                    <a:pt x="2829431" y="0"/>
                  </a:lnTo>
                  <a:lnTo>
                    <a:pt x="2829978" y="0"/>
                  </a:lnTo>
                  <a:lnTo>
                    <a:pt x="2852058" y="0"/>
                  </a:lnTo>
                  <a:lnTo>
                    <a:pt x="2857060" y="0"/>
                  </a:lnTo>
                  <a:lnTo>
                    <a:pt x="2857958" y="0"/>
                  </a:lnTo>
                  <a:lnTo>
                    <a:pt x="2871601" y="0"/>
                  </a:lnTo>
                  <a:lnTo>
                    <a:pt x="2882123" y="0"/>
                  </a:lnTo>
                  <a:lnTo>
                    <a:pt x="2894046" y="0"/>
                  </a:lnTo>
                  <a:lnTo>
                    <a:pt x="2903496" y="0"/>
                  </a:lnTo>
                  <a:lnTo>
                    <a:pt x="2911211" y="0"/>
                  </a:lnTo>
                  <a:lnTo>
                    <a:pt x="2914242" y="0"/>
                  </a:lnTo>
                  <a:lnTo>
                    <a:pt x="2914461" y="0"/>
                  </a:lnTo>
                  <a:lnTo>
                    <a:pt x="2924111" y="0"/>
                  </a:lnTo>
                  <a:lnTo>
                    <a:pt x="2927136" y="0"/>
                  </a:lnTo>
                  <a:lnTo>
                    <a:pt x="2933561" y="0"/>
                  </a:lnTo>
                  <a:lnTo>
                    <a:pt x="2939580" y="0"/>
                  </a:lnTo>
                  <a:lnTo>
                    <a:pt x="2941275" y="0"/>
                  </a:lnTo>
                  <a:lnTo>
                    <a:pt x="2941543" y="0"/>
                  </a:lnTo>
                  <a:lnTo>
                    <a:pt x="2945586" y="0"/>
                  </a:lnTo>
                  <a:lnTo>
                    <a:pt x="2950032" y="0"/>
                  </a:lnTo>
                  <a:lnTo>
                    <a:pt x="2955662" y="0"/>
                  </a:lnTo>
                  <a:lnTo>
                    <a:pt x="2955709" y="0"/>
                  </a:lnTo>
                  <a:lnTo>
                    <a:pt x="2957200" y="0"/>
                  </a:lnTo>
                  <a:lnTo>
                    <a:pt x="2957747" y="0"/>
                  </a:lnTo>
                  <a:lnTo>
                    <a:pt x="2968152" y="0"/>
                  </a:lnTo>
                  <a:lnTo>
                    <a:pt x="2969644" y="0"/>
                  </a:lnTo>
                  <a:lnTo>
                    <a:pt x="2972667" y="0"/>
                  </a:lnTo>
                  <a:lnTo>
                    <a:pt x="2977114" y="0"/>
                  </a:lnTo>
                  <a:lnTo>
                    <a:pt x="2984829" y="0"/>
                  </a:lnTo>
                  <a:lnTo>
                    <a:pt x="2985727" y="0"/>
                  </a:lnTo>
                  <a:lnTo>
                    <a:pt x="2999370" y="0"/>
                  </a:lnTo>
                  <a:lnTo>
                    <a:pt x="3021815" y="0"/>
                  </a:lnTo>
                  <a:lnTo>
                    <a:pt x="3031265" y="0"/>
                  </a:lnTo>
                  <a:lnTo>
                    <a:pt x="3042230" y="0"/>
                  </a:lnTo>
                  <a:lnTo>
                    <a:pt x="3044946" y="0"/>
                  </a:lnTo>
                  <a:lnTo>
                    <a:pt x="3051880" y="0"/>
                  </a:lnTo>
                  <a:lnTo>
                    <a:pt x="3061330" y="0"/>
                  </a:lnTo>
                  <a:lnTo>
                    <a:pt x="3067349" y="0"/>
                  </a:lnTo>
                  <a:lnTo>
                    <a:pt x="3069312" y="0"/>
                  </a:lnTo>
                  <a:lnTo>
                    <a:pt x="3073355" y="0"/>
                  </a:lnTo>
                  <a:lnTo>
                    <a:pt x="3073518" y="0"/>
                  </a:lnTo>
                  <a:lnTo>
                    <a:pt x="3075011" y="0"/>
                  </a:lnTo>
                  <a:lnTo>
                    <a:pt x="3077801" y="0"/>
                  </a:lnTo>
                  <a:lnTo>
                    <a:pt x="3095921" y="0"/>
                  </a:lnTo>
                  <a:lnTo>
                    <a:pt x="3097413" y="0"/>
                  </a:lnTo>
                  <a:lnTo>
                    <a:pt x="3100436" y="0"/>
                  </a:lnTo>
                  <a:lnTo>
                    <a:pt x="3103552" y="0"/>
                  </a:lnTo>
                  <a:lnTo>
                    <a:pt x="3104883" y="0"/>
                  </a:lnTo>
                  <a:lnTo>
                    <a:pt x="3120023" y="0"/>
                  </a:lnTo>
                  <a:lnTo>
                    <a:pt x="3120445" y="0"/>
                  </a:lnTo>
                  <a:lnTo>
                    <a:pt x="3149018" y="0"/>
                  </a:lnTo>
                  <a:lnTo>
                    <a:pt x="3150088" y="0"/>
                  </a:lnTo>
                  <a:lnTo>
                    <a:pt x="3150509" y="0"/>
                  </a:lnTo>
                  <a:lnTo>
                    <a:pt x="3171054" y="0"/>
                  </a:lnTo>
                  <a:lnTo>
                    <a:pt x="3172715" y="0"/>
                  </a:lnTo>
                  <a:lnTo>
                    <a:pt x="3199627" y="0"/>
                  </a:lnTo>
                  <a:lnTo>
                    <a:pt x="3201119" y="0"/>
                  </a:lnTo>
                  <a:lnTo>
                    <a:pt x="3201287" y="0"/>
                  </a:lnTo>
                  <a:lnTo>
                    <a:pt x="3201751" y="0"/>
                  </a:lnTo>
                  <a:lnTo>
                    <a:pt x="3202780" y="0"/>
                  </a:lnTo>
                  <a:lnTo>
                    <a:pt x="3217515" y="0"/>
                  </a:lnTo>
                  <a:lnTo>
                    <a:pt x="3224152" y="0"/>
                  </a:lnTo>
                  <a:lnTo>
                    <a:pt x="3230324" y="0"/>
                  </a:lnTo>
                  <a:lnTo>
                    <a:pt x="3231321" y="0"/>
                  </a:lnTo>
                  <a:lnTo>
                    <a:pt x="3231816" y="0"/>
                  </a:lnTo>
                  <a:lnTo>
                    <a:pt x="3243763" y="0"/>
                  </a:lnTo>
                  <a:lnTo>
                    <a:pt x="3246088" y="0"/>
                  </a:lnTo>
                  <a:lnTo>
                    <a:pt x="3247580" y="0"/>
                  </a:lnTo>
                  <a:lnTo>
                    <a:pt x="3247792" y="0"/>
                  </a:lnTo>
                  <a:lnTo>
                    <a:pt x="3248214" y="0"/>
                  </a:lnTo>
                  <a:lnTo>
                    <a:pt x="3252725" y="0"/>
                  </a:lnTo>
                  <a:lnTo>
                    <a:pt x="3254217" y="0"/>
                  </a:lnTo>
                  <a:lnTo>
                    <a:pt x="3260235" y="0"/>
                  </a:lnTo>
                  <a:lnTo>
                    <a:pt x="3276787" y="0"/>
                  </a:lnTo>
                  <a:lnTo>
                    <a:pt x="3277857" y="0"/>
                  </a:lnTo>
                  <a:lnTo>
                    <a:pt x="3278278" y="0"/>
                  </a:lnTo>
                  <a:lnTo>
                    <a:pt x="3290300" y="0"/>
                  </a:lnTo>
                  <a:lnTo>
                    <a:pt x="3298823" y="0"/>
                  </a:lnTo>
                  <a:lnTo>
                    <a:pt x="3327396" y="0"/>
                  </a:lnTo>
                  <a:lnTo>
                    <a:pt x="3328888" y="0"/>
                  </a:lnTo>
                  <a:lnTo>
                    <a:pt x="3329520" y="0"/>
                  </a:lnTo>
                  <a:lnTo>
                    <a:pt x="3345284" y="0"/>
                  </a:lnTo>
                  <a:lnTo>
                    <a:pt x="3349129" y="0"/>
                  </a:lnTo>
                  <a:lnTo>
                    <a:pt x="3351921" y="0"/>
                  </a:lnTo>
                  <a:lnTo>
                    <a:pt x="3358093" y="0"/>
                  </a:lnTo>
                  <a:lnTo>
                    <a:pt x="3359585" y="0"/>
                  </a:lnTo>
                  <a:lnTo>
                    <a:pt x="3371532" y="0"/>
                  </a:lnTo>
                  <a:lnTo>
                    <a:pt x="3373857" y="0"/>
                  </a:lnTo>
                  <a:lnTo>
                    <a:pt x="3375349" y="0"/>
                  </a:lnTo>
                  <a:lnTo>
                    <a:pt x="3380494" y="0"/>
                  </a:lnTo>
                  <a:lnTo>
                    <a:pt x="3381986" y="0"/>
                  </a:lnTo>
                  <a:lnTo>
                    <a:pt x="3388004" y="0"/>
                  </a:lnTo>
                  <a:lnTo>
                    <a:pt x="3408282" y="0"/>
                  </a:lnTo>
                  <a:lnTo>
                    <a:pt x="3418069" y="0"/>
                  </a:lnTo>
                  <a:lnTo>
                    <a:pt x="3424207" y="0"/>
                  </a:lnTo>
                  <a:lnTo>
                    <a:pt x="3424753" y="0"/>
                  </a:lnTo>
                  <a:lnTo>
                    <a:pt x="3452733" y="0"/>
                  </a:lnTo>
                  <a:lnTo>
                    <a:pt x="3454818" y="0"/>
                  </a:lnTo>
                  <a:lnTo>
                    <a:pt x="3476898" y="0"/>
                  </a:lnTo>
                  <a:lnTo>
                    <a:pt x="3496441" y="0"/>
                  </a:lnTo>
                  <a:lnTo>
                    <a:pt x="3509236" y="0"/>
                  </a:lnTo>
                  <a:lnTo>
                    <a:pt x="3518886" y="0"/>
                  </a:lnTo>
                  <a:lnTo>
                    <a:pt x="3528336" y="0"/>
                  </a:lnTo>
                  <a:lnTo>
                    <a:pt x="3536051" y="0"/>
                  </a:lnTo>
                  <a:lnTo>
                    <a:pt x="3539301" y="0"/>
                  </a:lnTo>
                  <a:lnTo>
                    <a:pt x="3540361" y="0"/>
                  </a:lnTo>
                  <a:lnTo>
                    <a:pt x="3544807" y="0"/>
                  </a:lnTo>
                  <a:lnTo>
                    <a:pt x="3551976" y="0"/>
                  </a:lnTo>
                  <a:lnTo>
                    <a:pt x="3552522" y="0"/>
                  </a:lnTo>
                  <a:lnTo>
                    <a:pt x="3564420" y="0"/>
                  </a:lnTo>
                  <a:lnTo>
                    <a:pt x="3570426" y="0"/>
                  </a:lnTo>
                  <a:cubicBezTo>
                    <a:pt x="3574872" y="0"/>
                    <a:pt x="3574872" y="0"/>
                    <a:pt x="3574872" y="0"/>
                  </a:cubicBezTo>
                  <a:lnTo>
                    <a:pt x="3580502" y="0"/>
                  </a:lnTo>
                  <a:lnTo>
                    <a:pt x="3582587" y="0"/>
                  </a:lnTo>
                  <a:lnTo>
                    <a:pt x="3624210" y="0"/>
                  </a:lnTo>
                  <a:lnTo>
                    <a:pt x="3637005" y="0"/>
                  </a:lnTo>
                  <a:lnTo>
                    <a:pt x="3646655" y="0"/>
                  </a:lnTo>
                  <a:lnTo>
                    <a:pt x="3656105" y="0"/>
                  </a:lnTo>
                  <a:lnTo>
                    <a:pt x="3667070" y="0"/>
                  </a:lnTo>
                  <a:lnTo>
                    <a:pt x="3668130" y="0"/>
                  </a:lnTo>
                  <a:lnTo>
                    <a:pt x="3669786" y="0"/>
                  </a:lnTo>
                  <a:lnTo>
                    <a:pt x="3672576" y="0"/>
                  </a:lnTo>
                  <a:lnTo>
                    <a:pt x="3692189" y="0"/>
                  </a:lnTo>
                  <a:lnTo>
                    <a:pt x="3698195" y="0"/>
                  </a:lnTo>
                  <a:lnTo>
                    <a:pt x="3702641" y="0"/>
                  </a:lnTo>
                  <a:lnTo>
                    <a:pt x="3744863" y="0"/>
                  </a:lnTo>
                  <a:lnTo>
                    <a:pt x="3745285" y="0"/>
                  </a:lnTo>
                  <a:lnTo>
                    <a:pt x="3795894" y="0"/>
                  </a:lnTo>
                  <a:lnTo>
                    <a:pt x="3797555" y="0"/>
                  </a:lnTo>
                  <a:lnTo>
                    <a:pt x="3826591" y="0"/>
                  </a:lnTo>
                  <a:lnTo>
                    <a:pt x="3842355" y="0"/>
                  </a:lnTo>
                  <a:lnTo>
                    <a:pt x="3848992" y="0"/>
                  </a:lnTo>
                  <a:lnTo>
                    <a:pt x="3872632" y="0"/>
                  </a:lnTo>
                  <a:lnTo>
                    <a:pt x="3873054" y="0"/>
                  </a:lnTo>
                  <a:lnTo>
                    <a:pt x="3885075" y="0"/>
                  </a:lnTo>
                  <a:lnTo>
                    <a:pt x="3923663" y="0"/>
                  </a:lnTo>
                  <a:lnTo>
                    <a:pt x="3954360" y="0"/>
                  </a:lnTo>
                  <a:lnTo>
                    <a:pt x="3970124" y="0"/>
                  </a:lnTo>
                  <a:lnTo>
                    <a:pt x="3976761" y="0"/>
                  </a:lnTo>
                  <a:lnTo>
                    <a:pt x="4012844" y="0"/>
                  </a:lnTo>
                  <a:lnTo>
                    <a:pt x="4049593" y="0"/>
                  </a:lnTo>
                  <a:cubicBezTo>
                    <a:pt x="4169647" y="0"/>
                    <a:pt x="4169647" y="0"/>
                    <a:pt x="4169647" y="0"/>
                  </a:cubicBezTo>
                  <a:lnTo>
                    <a:pt x="4177362" y="0"/>
                  </a:lnTo>
                  <a:cubicBezTo>
                    <a:pt x="4297416" y="0"/>
                    <a:pt x="4297416" y="0"/>
                    <a:pt x="4297416" y="0"/>
                  </a:cubicBezTo>
                  <a:cubicBezTo>
                    <a:pt x="4327758" y="0"/>
                    <a:pt x="4364168" y="21251"/>
                    <a:pt x="4379339" y="47054"/>
                  </a:cubicBezTo>
                  <a:cubicBezTo>
                    <a:pt x="4591731" y="415146"/>
                    <a:pt x="4591731" y="415146"/>
                    <a:pt x="4591731" y="415146"/>
                  </a:cubicBezTo>
                  <a:cubicBezTo>
                    <a:pt x="4606902" y="440951"/>
                    <a:pt x="4606902" y="483452"/>
                    <a:pt x="4591731" y="509257"/>
                  </a:cubicBezTo>
                  <a:cubicBezTo>
                    <a:pt x="4379339" y="877348"/>
                    <a:pt x="4379339" y="877348"/>
                    <a:pt x="4379339" y="877348"/>
                  </a:cubicBezTo>
                  <a:cubicBezTo>
                    <a:pt x="4364168" y="903151"/>
                    <a:pt x="4327758" y="924402"/>
                    <a:pt x="4297416" y="924402"/>
                  </a:cubicBezTo>
                  <a:lnTo>
                    <a:pt x="4169647" y="924402"/>
                  </a:lnTo>
                  <a:lnTo>
                    <a:pt x="3976761" y="924402"/>
                  </a:lnTo>
                  <a:lnTo>
                    <a:pt x="3872632" y="924402"/>
                  </a:lnTo>
                  <a:lnTo>
                    <a:pt x="3848992" y="924402"/>
                  </a:lnTo>
                  <a:lnTo>
                    <a:pt x="3744863" y="924402"/>
                  </a:lnTo>
                  <a:lnTo>
                    <a:pt x="3702641" y="924402"/>
                  </a:lnTo>
                  <a:lnTo>
                    <a:pt x="3672576" y="924402"/>
                  </a:lnTo>
                  <a:lnTo>
                    <a:pt x="3656105" y="924402"/>
                  </a:lnTo>
                  <a:lnTo>
                    <a:pt x="3574872" y="924402"/>
                  </a:lnTo>
                  <a:lnTo>
                    <a:pt x="3551976" y="924402"/>
                  </a:lnTo>
                  <a:lnTo>
                    <a:pt x="3544807" y="924402"/>
                  </a:lnTo>
                  <a:lnTo>
                    <a:pt x="3528336" y="924402"/>
                  </a:lnTo>
                  <a:lnTo>
                    <a:pt x="3424207" y="924402"/>
                  </a:lnTo>
                  <a:lnTo>
                    <a:pt x="3381986" y="924402"/>
                  </a:lnTo>
                  <a:lnTo>
                    <a:pt x="3380494" y="924402"/>
                  </a:lnTo>
                  <a:lnTo>
                    <a:pt x="3351921" y="924402"/>
                  </a:lnTo>
                  <a:lnTo>
                    <a:pt x="3277857" y="924402"/>
                  </a:lnTo>
                  <a:lnTo>
                    <a:pt x="3254217" y="924402"/>
                  </a:lnTo>
                  <a:lnTo>
                    <a:pt x="3252725" y="924402"/>
                  </a:lnTo>
                  <a:lnTo>
                    <a:pt x="3247792" y="924402"/>
                  </a:lnTo>
                  <a:lnTo>
                    <a:pt x="3231321" y="924402"/>
                  </a:lnTo>
                  <a:lnTo>
                    <a:pt x="3224152" y="924402"/>
                  </a:lnTo>
                  <a:lnTo>
                    <a:pt x="3150088" y="924402"/>
                  </a:lnTo>
                  <a:lnTo>
                    <a:pt x="3120023" y="924402"/>
                  </a:lnTo>
                  <a:lnTo>
                    <a:pt x="3104883" y="924402"/>
                  </a:lnTo>
                  <a:lnTo>
                    <a:pt x="3103552" y="924402"/>
                  </a:lnTo>
                  <a:lnTo>
                    <a:pt x="3077801" y="924402"/>
                  </a:lnTo>
                  <a:lnTo>
                    <a:pt x="3061330" y="924402"/>
                  </a:lnTo>
                  <a:lnTo>
                    <a:pt x="3031265" y="924402"/>
                  </a:lnTo>
                  <a:lnTo>
                    <a:pt x="2977114" y="924402"/>
                  </a:lnTo>
                  <a:lnTo>
                    <a:pt x="2957200" y="924402"/>
                  </a:lnTo>
                  <a:lnTo>
                    <a:pt x="2955709" y="924402"/>
                  </a:lnTo>
                  <a:lnTo>
                    <a:pt x="2950032" y="924402"/>
                  </a:lnTo>
                  <a:lnTo>
                    <a:pt x="2933561" y="924402"/>
                  </a:lnTo>
                  <a:lnTo>
                    <a:pt x="2927136" y="924402"/>
                  </a:lnTo>
                  <a:lnTo>
                    <a:pt x="2903496" y="924402"/>
                  </a:lnTo>
                  <a:lnTo>
                    <a:pt x="2829431" y="924402"/>
                  </a:lnTo>
                  <a:lnTo>
                    <a:pt x="2827940" y="924402"/>
                  </a:lnTo>
                  <a:lnTo>
                    <a:pt x="2799367" y="924402"/>
                  </a:lnTo>
                  <a:lnTo>
                    <a:pt x="2785719" y="924402"/>
                  </a:lnTo>
                  <a:lnTo>
                    <a:pt x="2784228" y="924402"/>
                  </a:lnTo>
                  <a:lnTo>
                    <a:pt x="2757146" y="924402"/>
                  </a:lnTo>
                  <a:lnTo>
                    <a:pt x="2755654" y="924402"/>
                  </a:lnTo>
                  <a:lnTo>
                    <a:pt x="2680098" y="924402"/>
                  </a:lnTo>
                  <a:lnTo>
                    <a:pt x="2657950" y="924402"/>
                  </a:lnTo>
                  <a:lnTo>
                    <a:pt x="2656459" y="924402"/>
                  </a:lnTo>
                  <a:lnTo>
                    <a:pt x="2653017" y="924402"/>
                  </a:lnTo>
                  <a:lnTo>
                    <a:pt x="2636545" y="924402"/>
                  </a:lnTo>
                  <a:lnTo>
                    <a:pt x="2629377" y="924402"/>
                  </a:lnTo>
                  <a:lnTo>
                    <a:pt x="2627885" y="924402"/>
                  </a:lnTo>
                  <a:lnTo>
                    <a:pt x="2606481" y="924402"/>
                  </a:lnTo>
                  <a:lnTo>
                    <a:pt x="2552329" y="924402"/>
                  </a:lnTo>
                  <a:lnTo>
                    <a:pt x="2525248" y="924402"/>
                  </a:lnTo>
                  <a:lnTo>
                    <a:pt x="2510108" y="924402"/>
                  </a:lnTo>
                  <a:lnTo>
                    <a:pt x="2508776" y="924402"/>
                  </a:lnTo>
                  <a:lnTo>
                    <a:pt x="2480043" y="924402"/>
                  </a:lnTo>
                  <a:lnTo>
                    <a:pt x="2478712" y="924402"/>
                  </a:lnTo>
                  <a:lnTo>
                    <a:pt x="2463572" y="924402"/>
                  </a:lnTo>
                  <a:lnTo>
                    <a:pt x="2436490" y="924402"/>
                  </a:lnTo>
                  <a:lnTo>
                    <a:pt x="2382339" y="924402"/>
                  </a:lnTo>
                  <a:lnTo>
                    <a:pt x="2360934" y="924402"/>
                  </a:lnTo>
                  <a:lnTo>
                    <a:pt x="2359443" y="924402"/>
                  </a:lnTo>
                  <a:lnTo>
                    <a:pt x="2352274" y="924402"/>
                  </a:lnTo>
                  <a:lnTo>
                    <a:pt x="2335803" y="924402"/>
                  </a:lnTo>
                  <a:lnTo>
                    <a:pt x="2332360" y="924402"/>
                  </a:lnTo>
                  <a:lnTo>
                    <a:pt x="2332328" y="924402"/>
                  </a:lnTo>
                  <a:lnTo>
                    <a:pt x="2330869" y="924402"/>
                  </a:lnTo>
                  <a:lnTo>
                    <a:pt x="2308721" y="924402"/>
                  </a:lnTo>
                  <a:lnTo>
                    <a:pt x="2233165" y="924402"/>
                  </a:lnTo>
                  <a:lnTo>
                    <a:pt x="2231674" y="924402"/>
                  </a:lnTo>
                  <a:lnTo>
                    <a:pt x="2204591" y="924402"/>
                  </a:lnTo>
                  <a:lnTo>
                    <a:pt x="2204559" y="924402"/>
                  </a:lnTo>
                  <a:lnTo>
                    <a:pt x="2203100" y="924402"/>
                  </a:lnTo>
                  <a:lnTo>
                    <a:pt x="2189452" y="924402"/>
                  </a:lnTo>
                  <a:lnTo>
                    <a:pt x="2160879" y="924402"/>
                  </a:lnTo>
                  <a:lnTo>
                    <a:pt x="2159388" y="924402"/>
                  </a:lnTo>
                  <a:lnTo>
                    <a:pt x="2085323" y="924402"/>
                  </a:lnTo>
                  <a:lnTo>
                    <a:pt x="2077294" y="924402"/>
                  </a:lnTo>
                  <a:lnTo>
                    <a:pt x="2061683" y="924402"/>
                  </a:lnTo>
                  <a:lnTo>
                    <a:pt x="2055258" y="924402"/>
                  </a:lnTo>
                  <a:lnTo>
                    <a:pt x="2038787" y="924402"/>
                  </a:lnTo>
                  <a:lnTo>
                    <a:pt x="2033110" y="924402"/>
                  </a:lnTo>
                  <a:lnTo>
                    <a:pt x="2031619" y="924402"/>
                  </a:lnTo>
                  <a:lnTo>
                    <a:pt x="2011705" y="924402"/>
                  </a:lnTo>
                  <a:lnTo>
                    <a:pt x="1957554" y="924402"/>
                  </a:lnTo>
                  <a:lnTo>
                    <a:pt x="1949525" y="924402"/>
                  </a:lnTo>
                  <a:lnTo>
                    <a:pt x="1927489" y="924402"/>
                  </a:lnTo>
                  <a:lnTo>
                    <a:pt x="1911018" y="924402"/>
                  </a:lnTo>
                  <a:lnTo>
                    <a:pt x="1907543" y="924402"/>
                  </a:lnTo>
                  <a:lnTo>
                    <a:pt x="1885268" y="924402"/>
                  </a:lnTo>
                  <a:lnTo>
                    <a:pt x="1883936" y="924402"/>
                  </a:lnTo>
                  <a:lnTo>
                    <a:pt x="1868796" y="924402"/>
                  </a:lnTo>
                  <a:lnTo>
                    <a:pt x="1838732" y="924402"/>
                  </a:lnTo>
                  <a:lnTo>
                    <a:pt x="1779774" y="924402"/>
                  </a:lnTo>
                  <a:lnTo>
                    <a:pt x="1764668" y="924402"/>
                  </a:lnTo>
                  <a:lnTo>
                    <a:pt x="1757499" y="924402"/>
                  </a:lnTo>
                  <a:lnTo>
                    <a:pt x="1741027" y="924402"/>
                  </a:lnTo>
                  <a:lnTo>
                    <a:pt x="1737552" y="924402"/>
                  </a:lnTo>
                  <a:lnTo>
                    <a:pt x="1736094" y="924402"/>
                  </a:lnTo>
                  <a:lnTo>
                    <a:pt x="1734603" y="924402"/>
                  </a:lnTo>
                  <a:lnTo>
                    <a:pt x="1710963" y="924402"/>
                  </a:lnTo>
                  <a:lnTo>
                    <a:pt x="1707488" y="924402"/>
                  </a:lnTo>
                  <a:lnTo>
                    <a:pt x="1652509" y="924402"/>
                  </a:lnTo>
                  <a:lnTo>
                    <a:pt x="1636899" y="924402"/>
                  </a:lnTo>
                  <a:lnTo>
                    <a:pt x="1609783" y="924402"/>
                  </a:lnTo>
                  <a:lnTo>
                    <a:pt x="1608325" y="924402"/>
                  </a:lnTo>
                  <a:lnTo>
                    <a:pt x="1606834" y="924402"/>
                  </a:lnTo>
                  <a:lnTo>
                    <a:pt x="1579719" y="924402"/>
                  </a:lnTo>
                  <a:lnTo>
                    <a:pt x="1564612" y="924402"/>
                  </a:lnTo>
                  <a:lnTo>
                    <a:pt x="1524740" y="924402"/>
                  </a:lnTo>
                  <a:lnTo>
                    <a:pt x="1482518" y="924402"/>
                  </a:lnTo>
                  <a:lnTo>
                    <a:pt x="1460483" y="924402"/>
                  </a:lnTo>
                  <a:lnTo>
                    <a:pt x="1452454" y="924402"/>
                  </a:lnTo>
                  <a:lnTo>
                    <a:pt x="1444011" y="924402"/>
                  </a:lnTo>
                  <a:lnTo>
                    <a:pt x="1436843" y="924402"/>
                  </a:lnTo>
                  <a:lnTo>
                    <a:pt x="1413947" y="924402"/>
                  </a:lnTo>
                  <a:lnTo>
                    <a:pt x="1354749" y="924402"/>
                  </a:lnTo>
                  <a:lnTo>
                    <a:pt x="1332714" y="924402"/>
                  </a:lnTo>
                  <a:lnTo>
                    <a:pt x="1324685" y="924402"/>
                  </a:lnTo>
                  <a:lnTo>
                    <a:pt x="1316242" y="924402"/>
                  </a:lnTo>
                  <a:lnTo>
                    <a:pt x="1312767" y="924402"/>
                  </a:lnTo>
                  <a:lnTo>
                    <a:pt x="1286178" y="924402"/>
                  </a:lnTo>
                  <a:lnTo>
                    <a:pt x="1282703" y="924402"/>
                  </a:lnTo>
                  <a:lnTo>
                    <a:pt x="1243956" y="924402"/>
                  </a:lnTo>
                  <a:lnTo>
                    <a:pt x="1184998" y="924402"/>
                  </a:lnTo>
                  <a:lnTo>
                    <a:pt x="1154934" y="924402"/>
                  </a:lnTo>
                  <a:lnTo>
                    <a:pt x="1139828" y="924402"/>
                  </a:lnTo>
                  <a:lnTo>
                    <a:pt x="1116187" y="924402"/>
                  </a:lnTo>
                  <a:lnTo>
                    <a:pt x="1112712" y="924402"/>
                  </a:lnTo>
                  <a:lnTo>
                    <a:pt x="1057734" y="924402"/>
                  </a:lnTo>
                  <a:lnTo>
                    <a:pt x="1027669" y="924402"/>
                  </a:lnTo>
                  <a:lnTo>
                    <a:pt x="1012059" y="924402"/>
                  </a:lnTo>
                  <a:lnTo>
                    <a:pt x="984943" y="924402"/>
                  </a:lnTo>
                  <a:lnTo>
                    <a:pt x="929965" y="924402"/>
                  </a:lnTo>
                  <a:lnTo>
                    <a:pt x="899900" y="924402"/>
                  </a:lnTo>
                  <a:lnTo>
                    <a:pt x="857678" y="924402"/>
                  </a:lnTo>
                  <a:lnTo>
                    <a:pt x="819171" y="924402"/>
                  </a:lnTo>
                  <a:lnTo>
                    <a:pt x="729909" y="924402"/>
                  </a:lnTo>
                  <a:lnTo>
                    <a:pt x="691402" y="924402"/>
                  </a:lnTo>
                  <a:lnTo>
                    <a:pt x="687927" y="924402"/>
                  </a:lnTo>
                  <a:lnTo>
                    <a:pt x="560158" y="924402"/>
                  </a:lnTo>
                  <a:lnTo>
                    <a:pt x="432894" y="924402"/>
                  </a:lnTo>
                  <a:lnTo>
                    <a:pt x="305125" y="924402"/>
                  </a:lnTo>
                  <a:cubicBezTo>
                    <a:pt x="275541" y="924402"/>
                    <a:pt x="238373" y="903151"/>
                    <a:pt x="223202" y="877348"/>
                  </a:cubicBezTo>
                  <a:cubicBezTo>
                    <a:pt x="10809" y="509257"/>
                    <a:pt x="10809" y="509257"/>
                    <a:pt x="10809" y="509257"/>
                  </a:cubicBezTo>
                  <a:cubicBezTo>
                    <a:pt x="-3603" y="483452"/>
                    <a:pt x="-3603" y="440951"/>
                    <a:pt x="10809" y="415146"/>
                  </a:cubicBezTo>
                  <a:cubicBezTo>
                    <a:pt x="223202" y="47054"/>
                    <a:pt x="223202" y="47054"/>
                    <a:pt x="223202" y="47054"/>
                  </a:cubicBezTo>
                  <a:cubicBezTo>
                    <a:pt x="238373" y="21251"/>
                    <a:pt x="275541" y="0"/>
                    <a:pt x="305125" y="0"/>
                  </a:cubicBezTo>
                  <a:close/>
                </a:path>
              </a:pathLst>
            </a:custGeom>
            <a:solidFill>
              <a:schemeClr val="bg1"/>
            </a:solidFill>
            <a:ln w="19050">
              <a:gradFill flip="none" rotWithShape="1">
                <a:gsLst>
                  <a:gs pos="0">
                    <a:schemeClr val="bg1">
                      <a:lumMod val="75000"/>
                    </a:schemeClr>
                  </a:gs>
                  <a:gs pos="100000">
                    <a:schemeClr val="bg1"/>
                  </a:gs>
                </a:gsLst>
                <a:lin ang="2700000" scaled="1"/>
                <a:tileRect/>
              </a:gradFill>
            </a:ln>
            <a:effectLst>
              <a:innerShdw blurRad="63500" dist="50800" dir="13500000">
                <a:prstClr val="black">
                  <a:alpha val="50000"/>
                </a:prstClr>
              </a:innerShdw>
            </a:effectLst>
          </p:spPr>
          <p:txBody>
            <a:bodyPr vert="horz" wrap="square" lIns="91440" tIns="45720" rIns="91440" bIns="45720" numCol="1" anchor="t" anchorCtr="0" compatLnSpc="1">
              <a:noAutofit/>
            </a:bodyPr>
            <a:lstStyle/>
            <a:p>
              <a:endParaRPr lang="zh-CN" altLang="en-US" dirty="0">
                <a:solidFill>
                  <a:prstClr val="black"/>
                </a:solidFill>
                <a:latin typeface="微软雅黑" panose="020B0503020204020204" pitchFamily="34" charset="-122"/>
              </a:endParaRPr>
            </a:p>
          </p:txBody>
        </p:sp>
      </p:grpSp>
      <p:sp>
        <p:nvSpPr>
          <p:cNvPr id="30" name="标题 1"/>
          <p:cNvSpPr txBox="1"/>
          <p:nvPr/>
        </p:nvSpPr>
        <p:spPr>
          <a:xfrm>
            <a:off x="1560802" y="318304"/>
            <a:ext cx="1717880" cy="569432"/>
          </a:xfrm>
          <a:prstGeom prst="rect">
            <a:avLst/>
          </a:prstGeom>
        </p:spPr>
        <p:txBody>
          <a:bodyPr lIns="91437" tIns="45718" rIns="91437" bIns="45718">
            <a:normAutofit/>
          </a:bodyPr>
          <a:lstStyle>
            <a:lvl1pPr algn="ctr" defTabSz="913765" rtl="0" eaLnBrk="1" latinLnBrk="0" hangingPunct="1">
              <a:spcBef>
                <a:spcPct val="0"/>
              </a:spcBef>
              <a:buNone/>
              <a:defRPr sz="4400" kern="1200">
                <a:solidFill>
                  <a:schemeClr val="tx1"/>
                </a:solidFill>
                <a:latin typeface="+mj-lt"/>
                <a:ea typeface="+mj-ea"/>
                <a:cs typeface="+mj-cs"/>
              </a:defRPr>
            </a:lvl1pPr>
          </a:lstStyle>
          <a:p>
            <a:pPr algn="l"/>
            <a:r>
              <a:rPr lang="zh-CN" altLang="en-US" sz="2800" b="1" dirty="0">
                <a:solidFill>
                  <a:srgbClr val="3B68A1"/>
                </a:solidFill>
                <a:latin typeface="微软雅黑" panose="020B0503020204020204" pitchFamily="34" charset="-122"/>
                <a:ea typeface="微软雅黑" panose="020B0503020204020204" pitchFamily="34" charset="-122"/>
              </a:rPr>
              <a:t>平台概况</a:t>
            </a:r>
            <a:endParaRPr lang="zh-CN" altLang="en-US" sz="2800" b="1" dirty="0">
              <a:solidFill>
                <a:srgbClr val="3B68A1"/>
              </a:solidFill>
              <a:latin typeface="微软雅黑" panose="020B0503020204020204" pitchFamily="34" charset="-122"/>
              <a:ea typeface="微软雅黑" panose="020B0503020204020204" pitchFamily="34" charset="-122"/>
            </a:endParaRPr>
          </a:p>
        </p:txBody>
      </p:sp>
      <p:sp>
        <p:nvSpPr>
          <p:cNvPr id="45" name="文本框 44"/>
          <p:cNvSpPr txBox="1"/>
          <p:nvPr/>
        </p:nvSpPr>
        <p:spPr>
          <a:xfrm>
            <a:off x="722141" y="5421665"/>
            <a:ext cx="10747717" cy="1200329"/>
          </a:xfrm>
          <a:prstGeom prst="rect">
            <a:avLst/>
          </a:prstGeom>
          <a:noFill/>
        </p:spPr>
        <p:txBody>
          <a:bodyPr wrap="square" rtlCol="0">
            <a:spAutoFit/>
          </a:bodyPr>
          <a:lstStyle/>
          <a:p>
            <a:r>
              <a:rPr lang="zh-CN" altLang="en-US" dirty="0">
                <a:latin typeface="微软雅黑" panose="020B0503020204020204" pitchFamily="34" charset="-122"/>
                <a:ea typeface="微软雅黑" panose="020B0503020204020204" pitchFamily="34" charset="-122"/>
              </a:rPr>
              <a:t>      鑫考智慧校园平台基于顶层建设，以大数据中心平台为核心，在中小学校园内，从校园安全、后勤管理、学情分析、家校互通、档案管理等各个方面，按照科学的校园发展理念，全面整合校内外的资源，为师生建立智能开放的教育教学环境，改变师生与学校资源、环境的交互方式，提高教育教学质量和管理水平，促进师生全面发展。</a:t>
            </a:r>
            <a:endParaRPr lang="zh-CN" altLang="en-US" dirty="0">
              <a:latin typeface="微软雅黑" panose="020B0503020204020204" pitchFamily="34" charset="-122"/>
              <a:ea typeface="微软雅黑" panose="020B0503020204020204" pitchFamily="34" charset="-122"/>
            </a:endParaRPr>
          </a:p>
        </p:txBody>
      </p:sp>
      <p:sp>
        <p:nvSpPr>
          <p:cNvPr id="42" name="矩形: 圆角 41"/>
          <p:cNvSpPr/>
          <p:nvPr/>
        </p:nvSpPr>
        <p:spPr>
          <a:xfrm>
            <a:off x="4414436" y="930385"/>
            <a:ext cx="3570406" cy="589475"/>
          </a:xfrm>
          <a:prstGeom prst="round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文本框 45"/>
          <p:cNvSpPr txBox="1"/>
          <p:nvPr/>
        </p:nvSpPr>
        <p:spPr>
          <a:xfrm>
            <a:off x="4728529" y="1040455"/>
            <a:ext cx="2954655" cy="369332"/>
          </a:xfrm>
          <a:prstGeom prst="rect">
            <a:avLst/>
          </a:prstGeom>
          <a:noFill/>
        </p:spPr>
        <p:txBody>
          <a:bodyPr wrap="none" rtlCol="0">
            <a:spAutoFit/>
          </a:bodyPr>
          <a:lstStyle/>
          <a:p>
            <a:r>
              <a:rPr lang="zh-CN" altLang="en-US" b="1" dirty="0">
                <a:solidFill>
                  <a:schemeClr val="bg1"/>
                </a:solidFill>
                <a:latin typeface="微软雅黑" panose="020B0503020204020204" pitchFamily="34" charset="-122"/>
                <a:ea typeface="微软雅黑" panose="020B0503020204020204" pitchFamily="34" charset="-122"/>
              </a:rPr>
              <a:t>鑫考智慧校园综合解决方案</a:t>
            </a:r>
            <a:endParaRPr lang="zh-CN" altLang="en-US" b="1" dirty="0">
              <a:solidFill>
                <a:schemeClr val="bg1"/>
              </a:solidFill>
              <a:latin typeface="微软雅黑" panose="020B0503020204020204" pitchFamily="34" charset="-122"/>
              <a:ea typeface="微软雅黑" panose="020B0503020204020204" pitchFamily="34" charset="-122"/>
            </a:endParaRPr>
          </a:p>
        </p:txBody>
      </p:sp>
      <p:sp>
        <p:nvSpPr>
          <p:cNvPr id="47" name="矩形: 圆角 46"/>
          <p:cNvSpPr/>
          <p:nvPr/>
        </p:nvSpPr>
        <p:spPr>
          <a:xfrm>
            <a:off x="1974096" y="1851102"/>
            <a:ext cx="1957596" cy="589475"/>
          </a:xfrm>
          <a:prstGeom prst="round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1" name="文本框 50"/>
          <p:cNvSpPr txBox="1"/>
          <p:nvPr/>
        </p:nvSpPr>
        <p:spPr>
          <a:xfrm>
            <a:off x="2157404" y="1955548"/>
            <a:ext cx="1569660" cy="369332"/>
          </a:xfrm>
          <a:prstGeom prst="rect">
            <a:avLst/>
          </a:prstGeom>
          <a:noFill/>
        </p:spPr>
        <p:txBody>
          <a:bodyPr wrap="none" rtlCol="0">
            <a:spAutoFit/>
          </a:bodyPr>
          <a:lstStyle/>
          <a:p>
            <a:r>
              <a:rPr lang="zh-CN" altLang="en-US" b="1" dirty="0">
                <a:solidFill>
                  <a:schemeClr val="bg1"/>
                </a:solidFill>
                <a:latin typeface="微软雅黑" panose="020B0503020204020204" pitchFamily="34" charset="-122"/>
                <a:ea typeface="微软雅黑" panose="020B0503020204020204" pitchFamily="34" charset="-122"/>
              </a:rPr>
              <a:t>智慧教学环境</a:t>
            </a:r>
            <a:endParaRPr lang="zh-CN" altLang="en-US" b="1" dirty="0">
              <a:solidFill>
                <a:schemeClr val="bg1"/>
              </a:solidFill>
              <a:latin typeface="微软雅黑" panose="020B0503020204020204" pitchFamily="34" charset="-122"/>
              <a:ea typeface="微软雅黑" panose="020B0503020204020204" pitchFamily="34" charset="-122"/>
            </a:endParaRPr>
          </a:p>
        </p:txBody>
      </p:sp>
      <p:sp>
        <p:nvSpPr>
          <p:cNvPr id="52" name="文本框 51"/>
          <p:cNvSpPr txBox="1"/>
          <p:nvPr/>
        </p:nvSpPr>
        <p:spPr>
          <a:xfrm>
            <a:off x="4327283" y="1955547"/>
            <a:ext cx="1569660" cy="369332"/>
          </a:xfrm>
          <a:prstGeom prst="rect">
            <a:avLst/>
          </a:prstGeom>
          <a:noFill/>
        </p:spPr>
        <p:txBody>
          <a:bodyPr wrap="none" rtlCol="0">
            <a:spAutoFit/>
          </a:bodyPr>
          <a:lstStyle/>
          <a:p>
            <a:r>
              <a:rPr lang="zh-CN" altLang="en-US" b="1" dirty="0">
                <a:solidFill>
                  <a:schemeClr val="bg1"/>
                </a:solidFill>
                <a:latin typeface="微软雅黑" panose="020B0503020204020204" pitchFamily="34" charset="-122"/>
                <a:ea typeface="微软雅黑" panose="020B0503020204020204" pitchFamily="34" charset="-122"/>
              </a:rPr>
              <a:t>智慧教学资源</a:t>
            </a:r>
            <a:endParaRPr lang="zh-CN" altLang="en-US" b="1" dirty="0">
              <a:solidFill>
                <a:schemeClr val="bg1"/>
              </a:solidFill>
              <a:latin typeface="微软雅黑" panose="020B0503020204020204" pitchFamily="34" charset="-122"/>
              <a:ea typeface="微软雅黑" panose="020B0503020204020204" pitchFamily="34" charset="-122"/>
            </a:endParaRPr>
          </a:p>
        </p:txBody>
      </p:sp>
      <p:sp>
        <p:nvSpPr>
          <p:cNvPr id="56" name="矩形: 圆角 55"/>
          <p:cNvSpPr/>
          <p:nvPr/>
        </p:nvSpPr>
        <p:spPr>
          <a:xfrm>
            <a:off x="8368542" y="1838636"/>
            <a:ext cx="1957596" cy="589475"/>
          </a:xfrm>
          <a:prstGeom prst="round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7" name="矩形: 圆角 56"/>
          <p:cNvSpPr/>
          <p:nvPr/>
        </p:nvSpPr>
        <p:spPr>
          <a:xfrm>
            <a:off x="6238268" y="1844262"/>
            <a:ext cx="1957596" cy="589475"/>
          </a:xfrm>
          <a:prstGeom prst="round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3" name="文本框 52"/>
          <p:cNvSpPr txBox="1"/>
          <p:nvPr/>
        </p:nvSpPr>
        <p:spPr>
          <a:xfrm>
            <a:off x="6485437" y="1955547"/>
            <a:ext cx="1569660" cy="369332"/>
          </a:xfrm>
          <a:prstGeom prst="rect">
            <a:avLst/>
          </a:prstGeom>
          <a:noFill/>
        </p:spPr>
        <p:txBody>
          <a:bodyPr wrap="none" rtlCol="0">
            <a:spAutoFit/>
          </a:bodyPr>
          <a:lstStyle/>
          <a:p>
            <a:r>
              <a:rPr lang="zh-CN" altLang="en-US" b="1" dirty="0">
                <a:solidFill>
                  <a:schemeClr val="bg1"/>
                </a:solidFill>
                <a:latin typeface="微软雅黑" panose="020B0503020204020204" pitchFamily="34" charset="-122"/>
                <a:ea typeface="微软雅黑" panose="020B0503020204020204" pitchFamily="34" charset="-122"/>
              </a:rPr>
              <a:t>智慧校园管理</a:t>
            </a:r>
            <a:endParaRPr lang="zh-CN" altLang="en-US" b="1" dirty="0">
              <a:solidFill>
                <a:schemeClr val="bg1"/>
              </a:solidFill>
              <a:latin typeface="微软雅黑" panose="020B0503020204020204" pitchFamily="34" charset="-122"/>
              <a:ea typeface="微软雅黑" panose="020B0503020204020204" pitchFamily="34" charset="-122"/>
            </a:endParaRPr>
          </a:p>
        </p:txBody>
      </p:sp>
      <p:sp>
        <p:nvSpPr>
          <p:cNvPr id="54" name="文本框 53"/>
          <p:cNvSpPr txBox="1"/>
          <p:nvPr/>
        </p:nvSpPr>
        <p:spPr>
          <a:xfrm>
            <a:off x="8807856" y="1938086"/>
            <a:ext cx="1107996" cy="369332"/>
          </a:xfrm>
          <a:prstGeom prst="rect">
            <a:avLst/>
          </a:prstGeom>
          <a:noFill/>
        </p:spPr>
        <p:txBody>
          <a:bodyPr wrap="none" rtlCol="0">
            <a:spAutoFit/>
          </a:bodyPr>
          <a:lstStyle/>
          <a:p>
            <a:r>
              <a:rPr lang="zh-CN" altLang="en-US" b="1" dirty="0">
                <a:solidFill>
                  <a:schemeClr val="bg1"/>
                </a:solidFill>
                <a:latin typeface="微软雅黑" panose="020B0503020204020204" pitchFamily="34" charset="-122"/>
                <a:ea typeface="微软雅黑" panose="020B0503020204020204" pitchFamily="34" charset="-122"/>
              </a:rPr>
              <a:t>智慧服务</a:t>
            </a:r>
            <a:endParaRPr lang="zh-CN" altLang="en-US" b="1" dirty="0">
              <a:solidFill>
                <a:schemeClr val="bg1"/>
              </a:solidFill>
              <a:latin typeface="微软雅黑" panose="020B0503020204020204" pitchFamily="34" charset="-122"/>
              <a:ea typeface="微软雅黑" panose="020B0503020204020204" pitchFamily="34" charset="-122"/>
            </a:endParaRPr>
          </a:p>
        </p:txBody>
      </p:sp>
      <p:sp>
        <p:nvSpPr>
          <p:cNvPr id="58" name="矩形: 圆角 57"/>
          <p:cNvSpPr/>
          <p:nvPr/>
        </p:nvSpPr>
        <p:spPr>
          <a:xfrm>
            <a:off x="1974096" y="2723992"/>
            <a:ext cx="1957596" cy="2443823"/>
          </a:xfrm>
          <a:prstGeom prst="roundRect">
            <a:avLst/>
          </a:prstGeom>
          <a:solidFill>
            <a:schemeClr val="bg1"/>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0" name="矩形: 圆角 59"/>
          <p:cNvSpPr/>
          <p:nvPr/>
        </p:nvSpPr>
        <p:spPr>
          <a:xfrm>
            <a:off x="4104370" y="2747536"/>
            <a:ext cx="1957596" cy="2443823"/>
          </a:xfrm>
          <a:prstGeom prst="roundRect">
            <a:avLst/>
          </a:prstGeom>
          <a:solidFill>
            <a:schemeClr val="bg1"/>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1" name="矩形: 圆角 60"/>
          <p:cNvSpPr/>
          <p:nvPr/>
        </p:nvSpPr>
        <p:spPr>
          <a:xfrm>
            <a:off x="6238268" y="2723992"/>
            <a:ext cx="1957596" cy="2443823"/>
          </a:xfrm>
          <a:prstGeom prst="roundRect">
            <a:avLst/>
          </a:prstGeom>
          <a:solidFill>
            <a:schemeClr val="bg1"/>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2" name="矩形: 圆角 61"/>
          <p:cNvSpPr/>
          <p:nvPr/>
        </p:nvSpPr>
        <p:spPr>
          <a:xfrm>
            <a:off x="8368542" y="2747536"/>
            <a:ext cx="1957596" cy="2443823"/>
          </a:xfrm>
          <a:prstGeom prst="roundRect">
            <a:avLst/>
          </a:prstGeom>
          <a:solidFill>
            <a:schemeClr val="bg1"/>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3" name="文本框 62"/>
          <p:cNvSpPr txBox="1"/>
          <p:nvPr/>
        </p:nvSpPr>
        <p:spPr>
          <a:xfrm>
            <a:off x="2142981" y="2937209"/>
            <a:ext cx="1598515" cy="2064476"/>
          </a:xfrm>
          <a:prstGeom prst="rect">
            <a:avLst/>
          </a:prstGeom>
          <a:noFill/>
        </p:spPr>
        <p:txBody>
          <a:bodyPr wrap="none" rtlCol="0">
            <a:spAutoFit/>
          </a:bodyPr>
          <a:lstStyle/>
          <a:p>
            <a:pPr algn="ctr">
              <a:lnSpc>
                <a:spcPts val="2600"/>
              </a:lnSpc>
            </a:pPr>
            <a:r>
              <a:rPr lang="zh-CN" altLang="en-US" dirty="0">
                <a:solidFill>
                  <a:srgbClr val="92D050"/>
                </a:solidFill>
                <a:latin typeface="微软雅黑" panose="020B0503020204020204" pitchFamily="34" charset="-122"/>
                <a:ea typeface="微软雅黑" panose="020B0503020204020204" pitchFamily="34" charset="-122"/>
              </a:rPr>
              <a:t>学籍卡管理</a:t>
            </a:r>
            <a:endParaRPr lang="en-US" altLang="zh-CN" dirty="0">
              <a:solidFill>
                <a:srgbClr val="92D050"/>
              </a:solidFill>
              <a:latin typeface="微软雅黑" panose="020B0503020204020204" pitchFamily="34" charset="-122"/>
              <a:ea typeface="微软雅黑" panose="020B0503020204020204" pitchFamily="34" charset="-122"/>
            </a:endParaRPr>
          </a:p>
          <a:p>
            <a:pPr algn="ctr">
              <a:lnSpc>
                <a:spcPts val="2600"/>
              </a:lnSpc>
            </a:pPr>
            <a:r>
              <a:rPr lang="zh-CN" altLang="en-US" dirty="0">
                <a:solidFill>
                  <a:srgbClr val="92D050"/>
                </a:solidFill>
                <a:latin typeface="微软雅黑" panose="020B0503020204020204" pitchFamily="34" charset="-122"/>
                <a:ea typeface="微软雅黑" panose="020B0503020204020204" pitchFamily="34" charset="-122"/>
              </a:rPr>
              <a:t>综合素质评价</a:t>
            </a:r>
            <a:endParaRPr lang="en-US" altLang="zh-CN" dirty="0">
              <a:solidFill>
                <a:srgbClr val="92D050"/>
              </a:solidFill>
              <a:latin typeface="微软雅黑" panose="020B0503020204020204" pitchFamily="34" charset="-122"/>
              <a:ea typeface="微软雅黑" panose="020B0503020204020204" pitchFamily="34" charset="-122"/>
            </a:endParaRPr>
          </a:p>
          <a:p>
            <a:pPr algn="ctr">
              <a:lnSpc>
                <a:spcPts val="2600"/>
              </a:lnSpc>
            </a:pPr>
            <a:r>
              <a:rPr lang="zh-CN" altLang="en-US" dirty="0">
                <a:solidFill>
                  <a:srgbClr val="92D050"/>
                </a:solidFill>
                <a:latin typeface="微软雅黑" panose="020B0503020204020204" pitchFamily="34" charset="-122"/>
                <a:ea typeface="微软雅黑" panose="020B0503020204020204" pitchFamily="34" charset="-122"/>
              </a:rPr>
              <a:t>教师成长</a:t>
            </a:r>
            <a:endParaRPr lang="en-US" altLang="zh-CN" dirty="0">
              <a:solidFill>
                <a:srgbClr val="92D050"/>
              </a:solidFill>
              <a:latin typeface="微软雅黑" panose="020B0503020204020204" pitchFamily="34" charset="-122"/>
              <a:ea typeface="微软雅黑" panose="020B0503020204020204" pitchFamily="34" charset="-122"/>
            </a:endParaRPr>
          </a:p>
          <a:p>
            <a:pPr algn="ctr">
              <a:lnSpc>
                <a:spcPts val="2600"/>
              </a:lnSpc>
            </a:pPr>
            <a:r>
              <a:rPr lang="zh-CN" altLang="en-US" dirty="0">
                <a:solidFill>
                  <a:srgbClr val="92D050"/>
                </a:solidFill>
                <a:latin typeface="微软雅黑" panose="020B0503020204020204" pitchFamily="34" charset="-122"/>
                <a:ea typeface="微软雅黑" panose="020B0503020204020204" pitchFamily="34" charset="-122"/>
              </a:rPr>
              <a:t>成绩报告</a:t>
            </a:r>
            <a:endParaRPr lang="en-US" altLang="zh-CN" dirty="0">
              <a:solidFill>
                <a:srgbClr val="92D050"/>
              </a:solidFill>
              <a:latin typeface="微软雅黑" panose="020B0503020204020204" pitchFamily="34" charset="-122"/>
              <a:ea typeface="微软雅黑" panose="020B0503020204020204" pitchFamily="34" charset="-122"/>
            </a:endParaRPr>
          </a:p>
          <a:p>
            <a:pPr algn="ctr">
              <a:lnSpc>
                <a:spcPts val="2600"/>
              </a:lnSpc>
            </a:pPr>
            <a:r>
              <a:rPr lang="zh-CN" altLang="en-US" dirty="0">
                <a:solidFill>
                  <a:srgbClr val="92D050"/>
                </a:solidFill>
                <a:latin typeface="微软雅黑" panose="020B0503020204020204" pitchFamily="34" charset="-122"/>
                <a:ea typeface="微软雅黑" panose="020B0503020204020204" pitchFamily="34" charset="-122"/>
              </a:rPr>
              <a:t>个人发展</a:t>
            </a:r>
            <a:endParaRPr lang="en-US" altLang="zh-CN" dirty="0">
              <a:solidFill>
                <a:srgbClr val="92D050"/>
              </a:solidFill>
              <a:latin typeface="微软雅黑" panose="020B0503020204020204" pitchFamily="34" charset="-122"/>
              <a:ea typeface="微软雅黑" panose="020B0503020204020204" pitchFamily="34" charset="-122"/>
            </a:endParaRPr>
          </a:p>
          <a:p>
            <a:pPr algn="ctr">
              <a:lnSpc>
                <a:spcPts val="2600"/>
              </a:lnSpc>
            </a:pPr>
            <a:r>
              <a:rPr lang="zh-CN" altLang="en-US" dirty="0">
                <a:solidFill>
                  <a:srgbClr val="92D050"/>
                </a:solidFill>
                <a:latin typeface="微软雅黑" panose="020B0503020204020204" pitchFamily="34" charset="-122"/>
                <a:ea typeface="微软雅黑" panose="020B0503020204020204" pitchFamily="34" charset="-122"/>
              </a:rPr>
              <a:t>成长档案</a:t>
            </a:r>
            <a:endParaRPr lang="zh-CN" altLang="en-US" dirty="0">
              <a:solidFill>
                <a:srgbClr val="92D050"/>
              </a:solidFill>
              <a:latin typeface="微软雅黑" panose="020B0503020204020204" pitchFamily="34" charset="-122"/>
              <a:ea typeface="微软雅黑" panose="020B0503020204020204" pitchFamily="34" charset="-122"/>
            </a:endParaRPr>
          </a:p>
        </p:txBody>
      </p:sp>
      <p:sp>
        <p:nvSpPr>
          <p:cNvPr id="64" name="文本框 63"/>
          <p:cNvSpPr txBox="1"/>
          <p:nvPr/>
        </p:nvSpPr>
        <p:spPr>
          <a:xfrm>
            <a:off x="4405280" y="2937209"/>
            <a:ext cx="1338828" cy="2064476"/>
          </a:xfrm>
          <a:prstGeom prst="rect">
            <a:avLst/>
          </a:prstGeom>
          <a:noFill/>
        </p:spPr>
        <p:txBody>
          <a:bodyPr wrap="none" rtlCol="0">
            <a:spAutoFit/>
          </a:bodyPr>
          <a:lstStyle/>
          <a:p>
            <a:pPr algn="ctr">
              <a:lnSpc>
                <a:spcPts val="2600"/>
              </a:lnSpc>
            </a:pPr>
            <a:r>
              <a:rPr lang="zh-CN" altLang="en-US" dirty="0">
                <a:solidFill>
                  <a:srgbClr val="92D050"/>
                </a:solidFill>
                <a:latin typeface="微软雅黑" panose="020B0503020204020204" pitchFamily="34" charset="-122"/>
                <a:ea typeface="微软雅黑" panose="020B0503020204020204" pitchFamily="34" charset="-122"/>
              </a:rPr>
              <a:t>课件资源库</a:t>
            </a:r>
            <a:endParaRPr lang="en-US" altLang="zh-CN" dirty="0">
              <a:solidFill>
                <a:srgbClr val="92D050"/>
              </a:solidFill>
              <a:latin typeface="微软雅黑" panose="020B0503020204020204" pitchFamily="34" charset="-122"/>
              <a:ea typeface="微软雅黑" panose="020B0503020204020204" pitchFamily="34" charset="-122"/>
            </a:endParaRPr>
          </a:p>
          <a:p>
            <a:pPr algn="ctr">
              <a:lnSpc>
                <a:spcPts val="2600"/>
              </a:lnSpc>
            </a:pPr>
            <a:r>
              <a:rPr lang="zh-CN" altLang="en-US" dirty="0">
                <a:solidFill>
                  <a:srgbClr val="92D050"/>
                </a:solidFill>
                <a:latin typeface="微软雅黑" panose="020B0503020204020204" pitchFamily="34" charset="-122"/>
                <a:ea typeface="微软雅黑" panose="020B0503020204020204" pitchFamily="34" charset="-122"/>
              </a:rPr>
              <a:t>试题试卷库</a:t>
            </a:r>
            <a:endParaRPr lang="en-US" altLang="zh-CN" dirty="0">
              <a:solidFill>
                <a:srgbClr val="92D050"/>
              </a:solidFill>
              <a:latin typeface="微软雅黑" panose="020B0503020204020204" pitchFamily="34" charset="-122"/>
              <a:ea typeface="微软雅黑" panose="020B0503020204020204" pitchFamily="34" charset="-122"/>
            </a:endParaRPr>
          </a:p>
          <a:p>
            <a:pPr algn="ctr">
              <a:lnSpc>
                <a:spcPts val="2600"/>
              </a:lnSpc>
            </a:pPr>
            <a:r>
              <a:rPr lang="zh-CN" altLang="en-US" dirty="0">
                <a:solidFill>
                  <a:srgbClr val="92D050"/>
                </a:solidFill>
                <a:latin typeface="微软雅黑" panose="020B0503020204020204" pitchFamily="34" charset="-122"/>
                <a:ea typeface="微软雅黑" panose="020B0503020204020204" pitchFamily="34" charset="-122"/>
              </a:rPr>
              <a:t>湖城云课</a:t>
            </a:r>
            <a:endParaRPr lang="en-US" altLang="zh-CN" dirty="0">
              <a:solidFill>
                <a:srgbClr val="92D050"/>
              </a:solidFill>
              <a:latin typeface="微软雅黑" panose="020B0503020204020204" pitchFamily="34" charset="-122"/>
              <a:ea typeface="微软雅黑" panose="020B0503020204020204" pitchFamily="34" charset="-122"/>
            </a:endParaRPr>
          </a:p>
          <a:p>
            <a:pPr algn="ctr">
              <a:lnSpc>
                <a:spcPts val="2600"/>
              </a:lnSpc>
            </a:pPr>
            <a:r>
              <a:rPr lang="zh-CN" altLang="en-US" dirty="0">
                <a:solidFill>
                  <a:srgbClr val="92D050"/>
                </a:solidFill>
                <a:latin typeface="微软雅黑" panose="020B0503020204020204" pitchFamily="34" charset="-122"/>
                <a:ea typeface="微软雅黑" panose="020B0503020204020204" pitchFamily="34" charset="-122"/>
              </a:rPr>
              <a:t>名师公开课</a:t>
            </a:r>
            <a:endParaRPr lang="en-US" altLang="zh-CN" dirty="0">
              <a:solidFill>
                <a:srgbClr val="92D050"/>
              </a:solidFill>
              <a:latin typeface="微软雅黑" panose="020B0503020204020204" pitchFamily="34" charset="-122"/>
              <a:ea typeface="微软雅黑" panose="020B0503020204020204" pitchFamily="34" charset="-122"/>
            </a:endParaRPr>
          </a:p>
          <a:p>
            <a:pPr algn="ctr">
              <a:lnSpc>
                <a:spcPts val="2600"/>
              </a:lnSpc>
            </a:pPr>
            <a:r>
              <a:rPr lang="zh-CN" altLang="en-US" dirty="0">
                <a:solidFill>
                  <a:srgbClr val="92D050"/>
                </a:solidFill>
                <a:latin typeface="微软雅黑" panose="020B0503020204020204" pitchFamily="34" charset="-122"/>
                <a:ea typeface="微软雅黑" panose="020B0503020204020204" pitchFamily="34" charset="-122"/>
              </a:rPr>
              <a:t>校园阅读</a:t>
            </a:r>
            <a:endParaRPr lang="en-US" altLang="zh-CN" dirty="0">
              <a:solidFill>
                <a:srgbClr val="92D050"/>
              </a:solidFill>
              <a:latin typeface="微软雅黑" panose="020B0503020204020204" pitchFamily="34" charset="-122"/>
              <a:ea typeface="微软雅黑" panose="020B0503020204020204" pitchFamily="34" charset="-122"/>
            </a:endParaRPr>
          </a:p>
          <a:p>
            <a:pPr algn="ctr">
              <a:lnSpc>
                <a:spcPts val="2600"/>
              </a:lnSpc>
            </a:pPr>
            <a:r>
              <a:rPr lang="zh-CN" altLang="en-US" dirty="0">
                <a:solidFill>
                  <a:srgbClr val="92D050"/>
                </a:solidFill>
                <a:latin typeface="微软雅黑" panose="020B0503020204020204" pitchFamily="34" charset="-122"/>
                <a:ea typeface="微软雅黑" panose="020B0503020204020204" pitchFamily="34" charset="-122"/>
              </a:rPr>
              <a:t>优课</a:t>
            </a:r>
            <a:endParaRPr lang="zh-CN" altLang="en-US" dirty="0">
              <a:solidFill>
                <a:srgbClr val="92D050"/>
              </a:solidFill>
              <a:latin typeface="微软雅黑" panose="020B0503020204020204" pitchFamily="34" charset="-122"/>
              <a:ea typeface="微软雅黑" panose="020B0503020204020204" pitchFamily="34" charset="-122"/>
            </a:endParaRPr>
          </a:p>
        </p:txBody>
      </p:sp>
      <p:sp>
        <p:nvSpPr>
          <p:cNvPr id="65" name="文本框 64"/>
          <p:cNvSpPr txBox="1"/>
          <p:nvPr/>
        </p:nvSpPr>
        <p:spPr>
          <a:xfrm>
            <a:off x="6315007" y="3247089"/>
            <a:ext cx="1800493" cy="1397627"/>
          </a:xfrm>
          <a:prstGeom prst="rect">
            <a:avLst/>
          </a:prstGeom>
          <a:noFill/>
        </p:spPr>
        <p:txBody>
          <a:bodyPr wrap="none" rtlCol="0">
            <a:spAutoFit/>
          </a:bodyPr>
          <a:lstStyle/>
          <a:p>
            <a:pPr algn="ctr">
              <a:lnSpc>
                <a:spcPts val="2600"/>
              </a:lnSpc>
            </a:pPr>
            <a:r>
              <a:rPr lang="zh-CN" altLang="en-US" dirty="0">
                <a:solidFill>
                  <a:srgbClr val="92D050"/>
                </a:solidFill>
                <a:latin typeface="微软雅黑" panose="020B0503020204020204" pitchFamily="34" charset="-122"/>
                <a:ea typeface="微软雅黑" panose="020B0503020204020204" pitchFamily="34" charset="-122"/>
              </a:rPr>
              <a:t>校园门户网站群</a:t>
            </a:r>
            <a:endParaRPr lang="en-US" altLang="zh-CN" dirty="0">
              <a:solidFill>
                <a:srgbClr val="92D050"/>
              </a:solidFill>
              <a:latin typeface="微软雅黑" panose="020B0503020204020204" pitchFamily="34" charset="-122"/>
              <a:ea typeface="微软雅黑" panose="020B0503020204020204" pitchFamily="34" charset="-122"/>
            </a:endParaRPr>
          </a:p>
          <a:p>
            <a:pPr algn="ctr">
              <a:lnSpc>
                <a:spcPts val="2600"/>
              </a:lnSpc>
            </a:pPr>
            <a:r>
              <a:rPr lang="zh-CN" altLang="en-US" dirty="0">
                <a:solidFill>
                  <a:srgbClr val="92D050"/>
                </a:solidFill>
                <a:latin typeface="微软雅黑" panose="020B0503020204020204" pitchFamily="34" charset="-122"/>
                <a:ea typeface="微软雅黑" panose="020B0503020204020204" pitchFamily="34" charset="-122"/>
              </a:rPr>
              <a:t>网络教研</a:t>
            </a:r>
            <a:endParaRPr lang="en-US" altLang="zh-CN" dirty="0">
              <a:solidFill>
                <a:srgbClr val="92D050"/>
              </a:solidFill>
              <a:latin typeface="微软雅黑" panose="020B0503020204020204" pitchFamily="34" charset="-122"/>
              <a:ea typeface="微软雅黑" panose="020B0503020204020204" pitchFamily="34" charset="-122"/>
            </a:endParaRPr>
          </a:p>
          <a:p>
            <a:pPr algn="ctr">
              <a:lnSpc>
                <a:spcPts val="2600"/>
              </a:lnSpc>
            </a:pPr>
            <a:r>
              <a:rPr lang="zh-CN" altLang="en-US" dirty="0">
                <a:solidFill>
                  <a:srgbClr val="92D050"/>
                </a:solidFill>
                <a:latin typeface="微软雅黑" panose="020B0503020204020204" pitchFamily="34" charset="-122"/>
                <a:ea typeface="微软雅黑" panose="020B0503020204020204" pitchFamily="34" charset="-122"/>
              </a:rPr>
              <a:t>实时课程共享</a:t>
            </a:r>
            <a:endParaRPr lang="en-US" altLang="zh-CN" dirty="0">
              <a:solidFill>
                <a:srgbClr val="92D050"/>
              </a:solidFill>
              <a:latin typeface="微软雅黑" panose="020B0503020204020204" pitchFamily="34" charset="-122"/>
              <a:ea typeface="微软雅黑" panose="020B0503020204020204" pitchFamily="34" charset="-122"/>
            </a:endParaRPr>
          </a:p>
          <a:p>
            <a:pPr algn="ctr">
              <a:lnSpc>
                <a:spcPts val="2600"/>
              </a:lnSpc>
            </a:pPr>
            <a:r>
              <a:rPr lang="en-US" altLang="zh-CN" dirty="0">
                <a:solidFill>
                  <a:srgbClr val="92D050"/>
                </a:solidFill>
                <a:latin typeface="微软雅黑" panose="020B0503020204020204" pitchFamily="34" charset="-122"/>
                <a:ea typeface="微软雅黑" panose="020B0503020204020204" pitchFamily="34" charset="-122"/>
              </a:rPr>
              <a:t>OA</a:t>
            </a:r>
            <a:r>
              <a:rPr lang="zh-CN" altLang="en-US" dirty="0">
                <a:solidFill>
                  <a:srgbClr val="92D050"/>
                </a:solidFill>
                <a:latin typeface="微软雅黑" panose="020B0503020204020204" pitchFamily="34" charset="-122"/>
                <a:ea typeface="微软雅黑" panose="020B0503020204020204" pitchFamily="34" charset="-122"/>
              </a:rPr>
              <a:t>办公</a:t>
            </a:r>
            <a:endParaRPr lang="zh-CN" altLang="en-US" dirty="0">
              <a:solidFill>
                <a:srgbClr val="92D050"/>
              </a:solidFill>
              <a:latin typeface="微软雅黑" panose="020B0503020204020204" pitchFamily="34" charset="-122"/>
              <a:ea typeface="微软雅黑" panose="020B0503020204020204" pitchFamily="34" charset="-122"/>
            </a:endParaRPr>
          </a:p>
        </p:txBody>
      </p:sp>
      <p:sp>
        <p:nvSpPr>
          <p:cNvPr id="66" name="文本框 65"/>
          <p:cNvSpPr txBox="1"/>
          <p:nvPr/>
        </p:nvSpPr>
        <p:spPr>
          <a:xfrm>
            <a:off x="8479359" y="3093990"/>
            <a:ext cx="1569660" cy="2064476"/>
          </a:xfrm>
          <a:prstGeom prst="rect">
            <a:avLst/>
          </a:prstGeom>
          <a:noFill/>
        </p:spPr>
        <p:txBody>
          <a:bodyPr wrap="none" rtlCol="0">
            <a:spAutoFit/>
          </a:bodyPr>
          <a:lstStyle/>
          <a:p>
            <a:pPr algn="ctr">
              <a:lnSpc>
                <a:spcPts val="2600"/>
              </a:lnSpc>
            </a:pPr>
            <a:r>
              <a:rPr lang="zh-CN" altLang="en-US" dirty="0">
                <a:solidFill>
                  <a:srgbClr val="92D050"/>
                </a:solidFill>
                <a:latin typeface="微软雅黑" panose="020B0503020204020204" pitchFamily="34" charset="-122"/>
                <a:ea typeface="微软雅黑" panose="020B0503020204020204" pitchFamily="34" charset="-122"/>
              </a:rPr>
              <a:t>校园监控</a:t>
            </a:r>
            <a:endParaRPr lang="en-US" altLang="zh-CN" dirty="0">
              <a:solidFill>
                <a:srgbClr val="92D050"/>
              </a:solidFill>
              <a:latin typeface="微软雅黑" panose="020B0503020204020204" pitchFamily="34" charset="-122"/>
              <a:ea typeface="微软雅黑" panose="020B0503020204020204" pitchFamily="34" charset="-122"/>
            </a:endParaRPr>
          </a:p>
          <a:p>
            <a:pPr algn="ctr">
              <a:lnSpc>
                <a:spcPts val="2600"/>
              </a:lnSpc>
            </a:pPr>
            <a:r>
              <a:rPr lang="zh-CN" altLang="en-US" dirty="0">
                <a:solidFill>
                  <a:srgbClr val="92D050"/>
                </a:solidFill>
                <a:latin typeface="微软雅黑" panose="020B0503020204020204" pitchFamily="34" charset="-122"/>
                <a:ea typeface="微软雅黑" panose="020B0503020204020204" pitchFamily="34" charset="-122"/>
              </a:rPr>
              <a:t>出入管理</a:t>
            </a:r>
            <a:endParaRPr lang="en-US" altLang="zh-CN" dirty="0">
              <a:solidFill>
                <a:srgbClr val="92D050"/>
              </a:solidFill>
              <a:latin typeface="微软雅黑" panose="020B0503020204020204" pitchFamily="34" charset="-122"/>
              <a:ea typeface="微软雅黑" panose="020B0503020204020204" pitchFamily="34" charset="-122"/>
            </a:endParaRPr>
          </a:p>
          <a:p>
            <a:pPr algn="ctr">
              <a:lnSpc>
                <a:spcPts val="2600"/>
              </a:lnSpc>
            </a:pPr>
            <a:r>
              <a:rPr lang="zh-CN" altLang="en-US" dirty="0">
                <a:solidFill>
                  <a:srgbClr val="92D050"/>
                </a:solidFill>
                <a:latin typeface="微软雅黑" panose="020B0503020204020204" pitchFamily="34" charset="-122"/>
                <a:ea typeface="微软雅黑" panose="020B0503020204020204" pitchFamily="34" charset="-122"/>
              </a:rPr>
              <a:t>人脸识别应用</a:t>
            </a:r>
            <a:endParaRPr lang="en-US" altLang="zh-CN" dirty="0">
              <a:solidFill>
                <a:srgbClr val="92D050"/>
              </a:solidFill>
              <a:latin typeface="微软雅黑" panose="020B0503020204020204" pitchFamily="34" charset="-122"/>
              <a:ea typeface="微软雅黑" panose="020B0503020204020204" pitchFamily="34" charset="-122"/>
            </a:endParaRPr>
          </a:p>
          <a:p>
            <a:pPr algn="ctr">
              <a:lnSpc>
                <a:spcPts val="2600"/>
              </a:lnSpc>
            </a:pPr>
            <a:r>
              <a:rPr lang="zh-CN" altLang="en-US" dirty="0">
                <a:solidFill>
                  <a:srgbClr val="92D050"/>
                </a:solidFill>
                <a:latin typeface="微软雅黑" panose="020B0503020204020204" pitchFamily="34" charset="-122"/>
                <a:ea typeface="微软雅黑" panose="020B0503020204020204" pitchFamily="34" charset="-122"/>
              </a:rPr>
              <a:t>招考录一体化</a:t>
            </a:r>
            <a:endParaRPr lang="en-US" altLang="zh-CN" dirty="0">
              <a:solidFill>
                <a:srgbClr val="92D050"/>
              </a:solidFill>
              <a:latin typeface="微软雅黑" panose="020B0503020204020204" pitchFamily="34" charset="-122"/>
              <a:ea typeface="微软雅黑" panose="020B0503020204020204" pitchFamily="34" charset="-122"/>
            </a:endParaRPr>
          </a:p>
          <a:p>
            <a:pPr algn="ctr">
              <a:lnSpc>
                <a:spcPts val="2600"/>
              </a:lnSpc>
            </a:pPr>
            <a:r>
              <a:rPr lang="zh-CN" altLang="en-US" dirty="0">
                <a:solidFill>
                  <a:srgbClr val="92D050"/>
                </a:solidFill>
                <a:latin typeface="微软雅黑" panose="020B0503020204020204" pitchFamily="34" charset="-122"/>
                <a:ea typeface="微软雅黑" panose="020B0503020204020204" pitchFamily="34" charset="-122"/>
              </a:rPr>
              <a:t>名师工作室</a:t>
            </a:r>
            <a:endParaRPr lang="en-US" altLang="zh-CN" dirty="0">
              <a:solidFill>
                <a:srgbClr val="92D050"/>
              </a:solidFill>
              <a:latin typeface="微软雅黑" panose="020B0503020204020204" pitchFamily="34" charset="-122"/>
              <a:ea typeface="微软雅黑" panose="020B0503020204020204" pitchFamily="34" charset="-122"/>
            </a:endParaRPr>
          </a:p>
          <a:p>
            <a:pPr algn="ctr">
              <a:lnSpc>
                <a:spcPts val="2600"/>
              </a:lnSpc>
            </a:pPr>
            <a:endParaRPr lang="zh-CN" altLang="en-US" dirty="0">
              <a:solidFill>
                <a:srgbClr val="92D050"/>
              </a:solidFill>
              <a:latin typeface="微软雅黑" panose="020B0503020204020204" pitchFamily="34" charset="-122"/>
              <a:ea typeface="微软雅黑" panose="020B0503020204020204" pitchFamily="34" charset="-122"/>
            </a:endParaRPr>
          </a:p>
        </p:txBody>
      </p:sp>
      <p:cxnSp>
        <p:nvCxnSpPr>
          <p:cNvPr id="10" name="直接连接符 9"/>
          <p:cNvCxnSpPr/>
          <p:nvPr/>
        </p:nvCxnSpPr>
        <p:spPr>
          <a:xfrm>
            <a:off x="2942234" y="1681785"/>
            <a:ext cx="6563716"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等腰三角形 4"/>
          <p:cNvSpPr>
            <a:spLocks noChangeArrowheads="1"/>
          </p:cNvSpPr>
          <p:nvPr/>
        </p:nvSpPr>
        <p:spPr bwMode="auto">
          <a:xfrm rot="5400000">
            <a:off x="47381" y="252591"/>
            <a:ext cx="197396" cy="285807"/>
          </a:xfrm>
          <a:prstGeom prst="triangle">
            <a:avLst>
              <a:gd name="adj" fmla="val 50000"/>
            </a:avLst>
          </a:prstGeom>
          <a:solidFill>
            <a:schemeClr val="bg1"/>
          </a:solidFill>
          <a:ln>
            <a:noFill/>
          </a:ln>
        </p:spPr>
        <p:txBody>
          <a:bodyPr anchor="ctr"/>
          <a:lstStyle/>
          <a:p>
            <a:pPr algn="ctr" eaLnBrk="1" hangingPunct="1">
              <a:buFont typeface="Arial" panose="020B0604020202020204" pitchFamily="34" charset="0"/>
              <a:buNone/>
            </a:pPr>
            <a:endParaRPr lang="zh-CN" altLang="zh-CN">
              <a:solidFill>
                <a:schemeClr val="bg1"/>
              </a:solidFill>
              <a:latin typeface="宋体" panose="02010600030101010101" pitchFamily="2" charset="-122"/>
              <a:sym typeface="宋体" panose="02010600030101010101" pitchFamily="2" charset="-122"/>
            </a:endParaRPr>
          </a:p>
        </p:txBody>
      </p:sp>
      <p:sp>
        <p:nvSpPr>
          <p:cNvPr id="23" name="矩形 6"/>
          <p:cNvSpPr>
            <a:spLocks noChangeArrowheads="1"/>
          </p:cNvSpPr>
          <p:nvPr/>
        </p:nvSpPr>
        <p:spPr bwMode="auto">
          <a:xfrm>
            <a:off x="-9087" y="478708"/>
            <a:ext cx="3256885" cy="218863"/>
          </a:xfrm>
          <a:prstGeom prst="rect">
            <a:avLst/>
          </a:prstGeom>
          <a:solidFill>
            <a:srgbClr val="3B68A1"/>
          </a:solidFill>
          <a:ln>
            <a:no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sp>
        <p:nvSpPr>
          <p:cNvPr id="24" name="矩形 7"/>
          <p:cNvSpPr>
            <a:spLocks noChangeArrowheads="1"/>
          </p:cNvSpPr>
          <p:nvPr/>
        </p:nvSpPr>
        <p:spPr bwMode="auto">
          <a:xfrm>
            <a:off x="2970322" y="478708"/>
            <a:ext cx="4590232" cy="218863"/>
          </a:xfrm>
          <a:prstGeom prst="rect">
            <a:avLst/>
          </a:prstGeom>
          <a:solidFill>
            <a:srgbClr val="F79E5A"/>
          </a:solidFill>
          <a:ln>
            <a:no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sp>
        <p:nvSpPr>
          <p:cNvPr id="25" name="矩形 8"/>
          <p:cNvSpPr>
            <a:spLocks noChangeArrowheads="1"/>
          </p:cNvSpPr>
          <p:nvPr/>
        </p:nvSpPr>
        <p:spPr bwMode="auto">
          <a:xfrm>
            <a:off x="6352253" y="477280"/>
            <a:ext cx="3299888" cy="220133"/>
          </a:xfrm>
          <a:prstGeom prst="rect">
            <a:avLst/>
          </a:prstGeom>
          <a:solidFill>
            <a:srgbClr val="4DCEB8"/>
          </a:solidFill>
          <a:ln>
            <a:no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sp>
        <p:nvSpPr>
          <p:cNvPr id="26" name="矩形 9"/>
          <p:cNvSpPr>
            <a:spLocks noChangeArrowheads="1"/>
          </p:cNvSpPr>
          <p:nvPr/>
        </p:nvSpPr>
        <p:spPr bwMode="auto">
          <a:xfrm>
            <a:off x="9582587" y="477280"/>
            <a:ext cx="2623927" cy="220133"/>
          </a:xfrm>
          <a:prstGeom prst="rect">
            <a:avLst/>
          </a:prstGeom>
          <a:solidFill>
            <a:srgbClr val="B95F95"/>
          </a:solidFill>
          <a:ln>
            <a:no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grpSp>
        <p:nvGrpSpPr>
          <p:cNvPr id="27" name="组合 26"/>
          <p:cNvGrpSpPr/>
          <p:nvPr/>
        </p:nvGrpSpPr>
        <p:grpSpPr>
          <a:xfrm>
            <a:off x="895445" y="142664"/>
            <a:ext cx="3123549" cy="808757"/>
            <a:chOff x="903371" y="249943"/>
            <a:chExt cx="2831223" cy="679699"/>
          </a:xfrm>
        </p:grpSpPr>
        <p:sp>
          <p:nvSpPr>
            <p:cNvPr id="28" name="任意多边形 27"/>
            <p:cNvSpPr/>
            <p:nvPr/>
          </p:nvSpPr>
          <p:spPr bwMode="auto">
            <a:xfrm>
              <a:off x="903371" y="249943"/>
              <a:ext cx="2831223" cy="679699"/>
            </a:xfrm>
            <a:custGeom>
              <a:avLst/>
              <a:gdLst>
                <a:gd name="connsiteX0" fmla="*/ 352810 w 4452260"/>
                <a:gd name="connsiteY0" fmla="*/ 0 h 1068867"/>
                <a:gd name="connsiteX1" fmla="*/ 636768 w 4452260"/>
                <a:gd name="connsiteY1" fmla="*/ 0 h 1068867"/>
                <a:gd name="connsiteX2" fmla="*/ 647700 w 4452260"/>
                <a:gd name="connsiteY2" fmla="*/ 0 h 1068867"/>
                <a:gd name="connsiteX3" fmla="*/ 724065 w 4452260"/>
                <a:gd name="connsiteY3" fmla="*/ 0 h 1068867"/>
                <a:gd name="connsiteX4" fmla="*/ 782584 w 4452260"/>
                <a:gd name="connsiteY4" fmla="*/ 0 h 1068867"/>
                <a:gd name="connsiteX5" fmla="*/ 799455 w 4452260"/>
                <a:gd name="connsiteY5" fmla="*/ 0 h 1068867"/>
                <a:gd name="connsiteX6" fmla="*/ 809825 w 4452260"/>
                <a:gd name="connsiteY6" fmla="*/ 0 h 1068867"/>
                <a:gd name="connsiteX7" fmla="*/ 818078 w 4452260"/>
                <a:gd name="connsiteY7" fmla="*/ 0 h 1068867"/>
                <a:gd name="connsiteX8" fmla="*/ 843980 w 4452260"/>
                <a:gd name="connsiteY8" fmla="*/ 0 h 1068867"/>
                <a:gd name="connsiteX9" fmla="*/ 931658 w 4452260"/>
                <a:gd name="connsiteY9" fmla="*/ 0 h 1068867"/>
                <a:gd name="connsiteX10" fmla="*/ 961580 w 4452260"/>
                <a:gd name="connsiteY10" fmla="*/ 0 h 1068867"/>
                <a:gd name="connsiteX11" fmla="*/ 1000055 w 4452260"/>
                <a:gd name="connsiteY11" fmla="*/ 0 h 1068867"/>
                <a:gd name="connsiteX12" fmla="*/ 1040537 w 4452260"/>
                <a:gd name="connsiteY12" fmla="*/ 0 h 1068867"/>
                <a:gd name="connsiteX13" fmla="*/ 1051453 w 4452260"/>
                <a:gd name="connsiteY13" fmla="*/ 0 h 1068867"/>
                <a:gd name="connsiteX14" fmla="*/ 1083414 w 4452260"/>
                <a:gd name="connsiteY14" fmla="*/ 0 h 1068867"/>
                <a:gd name="connsiteX15" fmla="*/ 1112969 w 4452260"/>
                <a:gd name="connsiteY15" fmla="*/ 0 h 1068867"/>
                <a:gd name="connsiteX16" fmla="*/ 1138871 w 4452260"/>
                <a:gd name="connsiteY16" fmla="*/ 0 h 1068867"/>
                <a:gd name="connsiteX17" fmla="*/ 1170224 w 4452260"/>
                <a:gd name="connsiteY17" fmla="*/ 0 h 1068867"/>
                <a:gd name="connsiteX18" fmla="*/ 1170711 w 4452260"/>
                <a:gd name="connsiteY18" fmla="*/ 0 h 1068867"/>
                <a:gd name="connsiteX19" fmla="*/ 1202662 w 4452260"/>
                <a:gd name="connsiteY19" fmla="*/ 0 h 1068867"/>
                <a:gd name="connsiteX20" fmla="*/ 1240037 w 4452260"/>
                <a:gd name="connsiteY20" fmla="*/ 0 h 1068867"/>
                <a:gd name="connsiteX21" fmla="*/ 1290626 w 4452260"/>
                <a:gd name="connsiteY21" fmla="*/ 0 h 1068867"/>
                <a:gd name="connsiteX22" fmla="*/ 1324496 w 4452260"/>
                <a:gd name="connsiteY22" fmla="*/ 0 h 1068867"/>
                <a:gd name="connsiteX23" fmla="*/ 1332348 w 4452260"/>
                <a:gd name="connsiteY23" fmla="*/ 0 h 1068867"/>
                <a:gd name="connsiteX24" fmla="*/ 1335428 w 4452260"/>
                <a:gd name="connsiteY24" fmla="*/ 0 h 1068867"/>
                <a:gd name="connsiteX25" fmla="*/ 1411793 w 4452260"/>
                <a:gd name="connsiteY25" fmla="*/ 0 h 1068867"/>
                <a:gd name="connsiteX26" fmla="*/ 1454182 w 4452260"/>
                <a:gd name="connsiteY26" fmla="*/ 0 h 1068867"/>
                <a:gd name="connsiteX27" fmla="*/ 1470312 w 4452260"/>
                <a:gd name="connsiteY27" fmla="*/ 0 h 1068867"/>
                <a:gd name="connsiteX28" fmla="*/ 1487183 w 4452260"/>
                <a:gd name="connsiteY28" fmla="*/ 0 h 1068867"/>
                <a:gd name="connsiteX29" fmla="*/ 1497552 w 4452260"/>
                <a:gd name="connsiteY29" fmla="*/ 0 h 1068867"/>
                <a:gd name="connsiteX30" fmla="*/ 1505806 w 4452260"/>
                <a:gd name="connsiteY30" fmla="*/ 0 h 1068867"/>
                <a:gd name="connsiteX31" fmla="*/ 1528471 w 4452260"/>
                <a:gd name="connsiteY31" fmla="*/ 0 h 1068867"/>
                <a:gd name="connsiteX32" fmla="*/ 1531708 w 4452260"/>
                <a:gd name="connsiteY32" fmla="*/ 0 h 1068867"/>
                <a:gd name="connsiteX33" fmla="*/ 1540992 w 4452260"/>
                <a:gd name="connsiteY33" fmla="*/ 0 h 1068867"/>
                <a:gd name="connsiteX34" fmla="*/ 1541479 w 4452260"/>
                <a:gd name="connsiteY34" fmla="*/ 0 h 1068867"/>
                <a:gd name="connsiteX35" fmla="*/ 1599998 w 4452260"/>
                <a:gd name="connsiteY35" fmla="*/ 0 h 1068867"/>
                <a:gd name="connsiteX36" fmla="*/ 1619386 w 4452260"/>
                <a:gd name="connsiteY36" fmla="*/ 0 h 1068867"/>
                <a:gd name="connsiteX37" fmla="*/ 1635492 w 4452260"/>
                <a:gd name="connsiteY37" fmla="*/ 0 h 1068867"/>
                <a:gd name="connsiteX38" fmla="*/ 1649308 w 4452260"/>
                <a:gd name="connsiteY38" fmla="*/ 0 h 1068867"/>
                <a:gd name="connsiteX39" fmla="*/ 1653720 w 4452260"/>
                <a:gd name="connsiteY39" fmla="*/ 0 h 1068867"/>
                <a:gd name="connsiteX40" fmla="*/ 1661394 w 4452260"/>
                <a:gd name="connsiteY40" fmla="*/ 0 h 1068867"/>
                <a:gd name="connsiteX41" fmla="*/ 1687782 w 4452260"/>
                <a:gd name="connsiteY41" fmla="*/ 0 h 1068867"/>
                <a:gd name="connsiteX42" fmla="*/ 1703116 w 4452260"/>
                <a:gd name="connsiteY42" fmla="*/ 0 h 1068867"/>
                <a:gd name="connsiteX43" fmla="*/ 1739181 w 4452260"/>
                <a:gd name="connsiteY43" fmla="*/ 0 h 1068867"/>
                <a:gd name="connsiteX44" fmla="*/ 1771141 w 4452260"/>
                <a:gd name="connsiteY44" fmla="*/ 0 h 1068867"/>
                <a:gd name="connsiteX45" fmla="*/ 1800697 w 4452260"/>
                <a:gd name="connsiteY45" fmla="*/ 0 h 1068867"/>
                <a:gd name="connsiteX46" fmla="*/ 1811727 w 4452260"/>
                <a:gd name="connsiteY46" fmla="*/ 0 h 1068867"/>
                <a:gd name="connsiteX47" fmla="*/ 1823361 w 4452260"/>
                <a:gd name="connsiteY47" fmla="*/ 0 h 1068867"/>
                <a:gd name="connsiteX48" fmla="*/ 1826599 w 4452260"/>
                <a:gd name="connsiteY48" fmla="*/ 0 h 1068867"/>
                <a:gd name="connsiteX49" fmla="*/ 1857951 w 4452260"/>
                <a:gd name="connsiteY49" fmla="*/ 0 h 1068867"/>
                <a:gd name="connsiteX50" fmla="*/ 1858439 w 4452260"/>
                <a:gd name="connsiteY50" fmla="*/ 0 h 1068867"/>
                <a:gd name="connsiteX51" fmla="*/ 1859676 w 4452260"/>
                <a:gd name="connsiteY51" fmla="*/ 0 h 1068867"/>
                <a:gd name="connsiteX52" fmla="*/ 1893346 w 4452260"/>
                <a:gd name="connsiteY52" fmla="*/ 0 h 1068867"/>
                <a:gd name="connsiteX53" fmla="*/ 1927765 w 4452260"/>
                <a:gd name="connsiteY53" fmla="*/ 0 h 1068867"/>
                <a:gd name="connsiteX54" fmla="*/ 1963365 w 4452260"/>
                <a:gd name="connsiteY54" fmla="*/ 0 h 1068867"/>
                <a:gd name="connsiteX55" fmla="*/ 1978354 w 4452260"/>
                <a:gd name="connsiteY55" fmla="*/ 0 h 1068867"/>
                <a:gd name="connsiteX56" fmla="*/ 1991032 w 4452260"/>
                <a:gd name="connsiteY56" fmla="*/ 0 h 1068867"/>
                <a:gd name="connsiteX57" fmla="*/ 2020076 w 4452260"/>
                <a:gd name="connsiteY57" fmla="*/ 0 h 1068867"/>
                <a:gd name="connsiteX58" fmla="*/ 2021800 w 4452260"/>
                <a:gd name="connsiteY58" fmla="*/ 0 h 1068867"/>
                <a:gd name="connsiteX59" fmla="*/ 2027021 w 4452260"/>
                <a:gd name="connsiteY59" fmla="*/ 0 h 1068867"/>
                <a:gd name="connsiteX60" fmla="*/ 2032162 w 4452260"/>
                <a:gd name="connsiteY60" fmla="*/ 0 h 1068867"/>
                <a:gd name="connsiteX61" fmla="*/ 2141909 w 4452260"/>
                <a:gd name="connsiteY61" fmla="*/ 0 h 1068867"/>
                <a:gd name="connsiteX62" fmla="*/ 2143633 w 4452260"/>
                <a:gd name="connsiteY62" fmla="*/ 0 h 1068867"/>
                <a:gd name="connsiteX63" fmla="*/ 2178359 w 4452260"/>
                <a:gd name="connsiteY63" fmla="*/ 0 h 1068867"/>
                <a:gd name="connsiteX64" fmla="*/ 2228719 w 4452260"/>
                <a:gd name="connsiteY64" fmla="*/ 0 h 1068867"/>
                <a:gd name="connsiteX65" fmla="*/ 2229207 w 4452260"/>
                <a:gd name="connsiteY65" fmla="*/ 0 h 1068867"/>
                <a:gd name="connsiteX66" fmla="*/ 2230931 w 4452260"/>
                <a:gd name="connsiteY66" fmla="*/ 0 h 1068867"/>
                <a:gd name="connsiteX67" fmla="*/ 2287725 w 4452260"/>
                <a:gd name="connsiteY67" fmla="*/ 0 h 1068867"/>
                <a:gd name="connsiteX68" fmla="*/ 2289450 w 4452260"/>
                <a:gd name="connsiteY68" fmla="*/ 0 h 1068867"/>
                <a:gd name="connsiteX69" fmla="*/ 2323220 w 4452260"/>
                <a:gd name="connsiteY69" fmla="*/ 0 h 1068867"/>
                <a:gd name="connsiteX70" fmla="*/ 2324944 w 4452260"/>
                <a:gd name="connsiteY70" fmla="*/ 0 h 1068867"/>
                <a:gd name="connsiteX71" fmla="*/ 2340483 w 4452260"/>
                <a:gd name="connsiteY71" fmla="*/ 0 h 1068867"/>
                <a:gd name="connsiteX72" fmla="*/ 2341447 w 4452260"/>
                <a:gd name="connsiteY72" fmla="*/ 0 h 1068867"/>
                <a:gd name="connsiteX73" fmla="*/ 2343172 w 4452260"/>
                <a:gd name="connsiteY73" fmla="*/ 0 h 1068867"/>
                <a:gd name="connsiteX74" fmla="*/ 2349122 w 4452260"/>
                <a:gd name="connsiteY74" fmla="*/ 0 h 1068867"/>
                <a:gd name="connsiteX75" fmla="*/ 2350846 w 4452260"/>
                <a:gd name="connsiteY75" fmla="*/ 0 h 1068867"/>
                <a:gd name="connsiteX76" fmla="*/ 2390844 w 4452260"/>
                <a:gd name="connsiteY76" fmla="*/ 0 h 1068867"/>
                <a:gd name="connsiteX77" fmla="*/ 2462317 w 4452260"/>
                <a:gd name="connsiteY77" fmla="*/ 0 h 1068867"/>
                <a:gd name="connsiteX78" fmla="*/ 2499455 w 4452260"/>
                <a:gd name="connsiteY78" fmla="*/ 0 h 1068867"/>
                <a:gd name="connsiteX79" fmla="*/ 2530713 w 4452260"/>
                <a:gd name="connsiteY79" fmla="*/ 0 h 1068867"/>
                <a:gd name="connsiteX80" fmla="*/ 2547403 w 4452260"/>
                <a:gd name="connsiteY80" fmla="*/ 0 h 1068867"/>
                <a:gd name="connsiteX81" fmla="*/ 2549127 w 4452260"/>
                <a:gd name="connsiteY81" fmla="*/ 0 h 1068867"/>
                <a:gd name="connsiteX82" fmla="*/ 2581074 w 4452260"/>
                <a:gd name="connsiteY82" fmla="*/ 0 h 1068867"/>
                <a:gd name="connsiteX83" fmla="*/ 2582112 w 4452260"/>
                <a:gd name="connsiteY83" fmla="*/ 0 h 1068867"/>
                <a:gd name="connsiteX84" fmla="*/ 2669530 w 4452260"/>
                <a:gd name="connsiteY84" fmla="*/ 0 h 1068867"/>
                <a:gd name="connsiteX85" fmla="*/ 2678759 w 4452260"/>
                <a:gd name="connsiteY85" fmla="*/ 0 h 1068867"/>
                <a:gd name="connsiteX86" fmla="*/ 2709527 w 4452260"/>
                <a:gd name="connsiteY86" fmla="*/ 0 h 1068867"/>
                <a:gd name="connsiteX87" fmla="*/ 2711252 w 4452260"/>
                <a:gd name="connsiteY87" fmla="*/ 0 h 1068867"/>
                <a:gd name="connsiteX88" fmla="*/ 2714748 w 4452260"/>
                <a:gd name="connsiteY88" fmla="*/ 0 h 1068867"/>
                <a:gd name="connsiteX89" fmla="*/ 2719890 w 4452260"/>
                <a:gd name="connsiteY89" fmla="*/ 0 h 1068867"/>
                <a:gd name="connsiteX90" fmla="*/ 2831360 w 4452260"/>
                <a:gd name="connsiteY90" fmla="*/ 0 h 1068867"/>
                <a:gd name="connsiteX91" fmla="*/ 2833086 w 4452260"/>
                <a:gd name="connsiteY91" fmla="*/ 0 h 1068867"/>
                <a:gd name="connsiteX92" fmla="*/ 2866087 w 4452260"/>
                <a:gd name="connsiteY92" fmla="*/ 0 h 1068867"/>
                <a:gd name="connsiteX93" fmla="*/ 2918659 w 4452260"/>
                <a:gd name="connsiteY93" fmla="*/ 0 h 1068867"/>
                <a:gd name="connsiteX94" fmla="*/ 2919896 w 4452260"/>
                <a:gd name="connsiteY94" fmla="*/ 0 h 1068867"/>
                <a:gd name="connsiteX95" fmla="*/ 2920383 w 4452260"/>
                <a:gd name="connsiteY95" fmla="*/ 0 h 1068867"/>
                <a:gd name="connsiteX96" fmla="*/ 2977177 w 4452260"/>
                <a:gd name="connsiteY96" fmla="*/ 0 h 1068867"/>
                <a:gd name="connsiteX97" fmla="*/ 2978902 w 4452260"/>
                <a:gd name="connsiteY97" fmla="*/ 0 h 1068867"/>
                <a:gd name="connsiteX98" fmla="*/ 3012671 w 4452260"/>
                <a:gd name="connsiteY98" fmla="*/ 0 h 1068867"/>
                <a:gd name="connsiteX99" fmla="*/ 3014397 w 4452260"/>
                <a:gd name="connsiteY99" fmla="*/ 0 h 1068867"/>
                <a:gd name="connsiteX100" fmla="*/ 3028211 w 4452260"/>
                <a:gd name="connsiteY100" fmla="*/ 0 h 1068867"/>
                <a:gd name="connsiteX101" fmla="*/ 3030899 w 4452260"/>
                <a:gd name="connsiteY101" fmla="*/ 0 h 1068867"/>
                <a:gd name="connsiteX102" fmla="*/ 3032624 w 4452260"/>
                <a:gd name="connsiteY102" fmla="*/ 0 h 1068867"/>
                <a:gd name="connsiteX103" fmla="*/ 3038573 w 4452260"/>
                <a:gd name="connsiteY103" fmla="*/ 0 h 1068867"/>
                <a:gd name="connsiteX104" fmla="*/ 3040298 w 4452260"/>
                <a:gd name="connsiteY104" fmla="*/ 0 h 1068867"/>
                <a:gd name="connsiteX105" fmla="*/ 3082021 w 4452260"/>
                <a:gd name="connsiteY105" fmla="*/ 0 h 1068867"/>
                <a:gd name="connsiteX106" fmla="*/ 3150044 w 4452260"/>
                <a:gd name="connsiteY106" fmla="*/ 0 h 1068867"/>
                <a:gd name="connsiteX107" fmla="*/ 3218441 w 4452260"/>
                <a:gd name="connsiteY107" fmla="*/ 0 h 1068867"/>
                <a:gd name="connsiteX108" fmla="*/ 3236855 w 4452260"/>
                <a:gd name="connsiteY108" fmla="*/ 0 h 1068867"/>
                <a:gd name="connsiteX109" fmla="*/ 3269839 w 4452260"/>
                <a:gd name="connsiteY109" fmla="*/ 0 h 1068867"/>
                <a:gd name="connsiteX110" fmla="*/ 3272250 w 4452260"/>
                <a:gd name="connsiteY110" fmla="*/ 0 h 1068867"/>
                <a:gd name="connsiteX111" fmla="*/ 3320378 w 4452260"/>
                <a:gd name="connsiteY111" fmla="*/ 0 h 1068867"/>
                <a:gd name="connsiteX112" fmla="*/ 3346330 w 4452260"/>
                <a:gd name="connsiteY112" fmla="*/ 0 h 1068867"/>
                <a:gd name="connsiteX113" fmla="*/ 3357257 w 4452260"/>
                <a:gd name="connsiteY113" fmla="*/ 0 h 1068867"/>
                <a:gd name="connsiteX114" fmla="*/ 3369936 w 4452260"/>
                <a:gd name="connsiteY114" fmla="*/ 0 h 1068867"/>
                <a:gd name="connsiteX115" fmla="*/ 3398980 w 4452260"/>
                <a:gd name="connsiteY115" fmla="*/ 0 h 1068867"/>
                <a:gd name="connsiteX116" fmla="*/ 3405925 w 4452260"/>
                <a:gd name="connsiteY116" fmla="*/ 0 h 1068867"/>
                <a:gd name="connsiteX117" fmla="*/ 3411066 w 4452260"/>
                <a:gd name="connsiteY117" fmla="*/ 0 h 1068867"/>
                <a:gd name="connsiteX118" fmla="*/ 3520813 w 4452260"/>
                <a:gd name="connsiteY118" fmla="*/ 0 h 1068867"/>
                <a:gd name="connsiteX119" fmla="*/ 3607623 w 4452260"/>
                <a:gd name="connsiteY119" fmla="*/ 0 h 1068867"/>
                <a:gd name="connsiteX120" fmla="*/ 3608111 w 4452260"/>
                <a:gd name="connsiteY120" fmla="*/ 0 h 1068867"/>
                <a:gd name="connsiteX121" fmla="*/ 3666629 w 4452260"/>
                <a:gd name="connsiteY121" fmla="*/ 0 h 1068867"/>
                <a:gd name="connsiteX122" fmla="*/ 3702124 w 4452260"/>
                <a:gd name="connsiteY122" fmla="*/ 0 h 1068867"/>
                <a:gd name="connsiteX123" fmla="*/ 3720351 w 4452260"/>
                <a:gd name="connsiteY123" fmla="*/ 0 h 1068867"/>
                <a:gd name="connsiteX124" fmla="*/ 3728025 w 4452260"/>
                <a:gd name="connsiteY124" fmla="*/ 0 h 1068867"/>
                <a:gd name="connsiteX125" fmla="*/ 3769748 w 4452260"/>
                <a:gd name="connsiteY125" fmla="*/ 0 h 1068867"/>
                <a:gd name="connsiteX126" fmla="*/ 4098793 w 4452260"/>
                <a:gd name="connsiteY126" fmla="*/ 0 h 1068867"/>
                <a:gd name="connsiteX127" fmla="*/ 4193519 w 4452260"/>
                <a:gd name="connsiteY127" fmla="*/ 54408 h 1068867"/>
                <a:gd name="connsiteX128" fmla="*/ 4439104 w 4452260"/>
                <a:gd name="connsiteY128" fmla="*/ 480025 h 1068867"/>
                <a:gd name="connsiteX129" fmla="*/ 4439104 w 4452260"/>
                <a:gd name="connsiteY129" fmla="*/ 588843 h 1068867"/>
                <a:gd name="connsiteX130" fmla="*/ 4193519 w 4452260"/>
                <a:gd name="connsiteY130" fmla="*/ 1014459 h 1068867"/>
                <a:gd name="connsiteX131" fmla="*/ 4098793 w 4452260"/>
                <a:gd name="connsiteY131" fmla="*/ 1068867 h 1068867"/>
                <a:gd name="connsiteX132" fmla="*/ 3728025 w 4452260"/>
                <a:gd name="connsiteY132" fmla="*/ 1068867 h 1068867"/>
                <a:gd name="connsiteX133" fmla="*/ 3607623 w 4452260"/>
                <a:gd name="connsiteY133" fmla="*/ 1068867 h 1068867"/>
                <a:gd name="connsiteX134" fmla="*/ 3411066 w 4452260"/>
                <a:gd name="connsiteY134" fmla="*/ 1068867 h 1068867"/>
                <a:gd name="connsiteX135" fmla="*/ 3357257 w 4452260"/>
                <a:gd name="connsiteY135" fmla="*/ 1068867 h 1068867"/>
                <a:gd name="connsiteX136" fmla="*/ 3236855 w 4452260"/>
                <a:gd name="connsiteY136" fmla="*/ 1068867 h 1068867"/>
                <a:gd name="connsiteX137" fmla="*/ 3040298 w 4452260"/>
                <a:gd name="connsiteY137" fmla="*/ 1068867 h 1068867"/>
                <a:gd name="connsiteX138" fmla="*/ 3038573 w 4452260"/>
                <a:gd name="connsiteY138" fmla="*/ 1068867 h 1068867"/>
                <a:gd name="connsiteX139" fmla="*/ 2919896 w 4452260"/>
                <a:gd name="connsiteY139" fmla="*/ 1068867 h 1068867"/>
                <a:gd name="connsiteX140" fmla="*/ 2866087 w 4452260"/>
                <a:gd name="connsiteY140" fmla="*/ 1068867 h 1068867"/>
                <a:gd name="connsiteX141" fmla="*/ 2719890 w 4452260"/>
                <a:gd name="connsiteY141" fmla="*/ 1068867 h 1068867"/>
                <a:gd name="connsiteX142" fmla="*/ 2669530 w 4452260"/>
                <a:gd name="connsiteY142" fmla="*/ 1068867 h 1068867"/>
                <a:gd name="connsiteX143" fmla="*/ 2549127 w 4452260"/>
                <a:gd name="connsiteY143" fmla="*/ 1068867 h 1068867"/>
                <a:gd name="connsiteX144" fmla="*/ 2547403 w 4452260"/>
                <a:gd name="connsiteY144" fmla="*/ 1068867 h 1068867"/>
                <a:gd name="connsiteX145" fmla="*/ 2350846 w 4452260"/>
                <a:gd name="connsiteY145" fmla="*/ 1068867 h 1068867"/>
                <a:gd name="connsiteX146" fmla="*/ 2349122 w 4452260"/>
                <a:gd name="connsiteY146" fmla="*/ 1068867 h 1068867"/>
                <a:gd name="connsiteX147" fmla="*/ 2228719 w 4452260"/>
                <a:gd name="connsiteY147" fmla="*/ 1068867 h 1068867"/>
                <a:gd name="connsiteX148" fmla="*/ 2178359 w 4452260"/>
                <a:gd name="connsiteY148" fmla="*/ 1068867 h 1068867"/>
                <a:gd name="connsiteX149" fmla="*/ 2032162 w 4452260"/>
                <a:gd name="connsiteY149" fmla="*/ 1068867 h 1068867"/>
                <a:gd name="connsiteX150" fmla="*/ 1978354 w 4452260"/>
                <a:gd name="connsiteY150" fmla="*/ 1068867 h 1068867"/>
                <a:gd name="connsiteX151" fmla="*/ 1859676 w 4452260"/>
                <a:gd name="connsiteY151" fmla="*/ 1068867 h 1068867"/>
                <a:gd name="connsiteX152" fmla="*/ 1857951 w 4452260"/>
                <a:gd name="connsiteY152" fmla="*/ 1068867 h 1068867"/>
                <a:gd name="connsiteX153" fmla="*/ 1826599 w 4452260"/>
                <a:gd name="connsiteY153" fmla="*/ 1068867 h 1068867"/>
                <a:gd name="connsiteX154" fmla="*/ 1661394 w 4452260"/>
                <a:gd name="connsiteY154" fmla="*/ 1068867 h 1068867"/>
                <a:gd name="connsiteX155" fmla="*/ 1540992 w 4452260"/>
                <a:gd name="connsiteY155" fmla="*/ 1068867 h 1068867"/>
                <a:gd name="connsiteX156" fmla="*/ 1531708 w 4452260"/>
                <a:gd name="connsiteY156" fmla="*/ 1068867 h 1068867"/>
                <a:gd name="connsiteX157" fmla="*/ 1487183 w 4452260"/>
                <a:gd name="connsiteY157" fmla="*/ 1068867 h 1068867"/>
                <a:gd name="connsiteX158" fmla="*/ 1335428 w 4452260"/>
                <a:gd name="connsiteY158" fmla="*/ 1068867 h 1068867"/>
                <a:gd name="connsiteX159" fmla="*/ 1290626 w 4452260"/>
                <a:gd name="connsiteY159" fmla="*/ 1068867 h 1068867"/>
                <a:gd name="connsiteX160" fmla="*/ 1170224 w 4452260"/>
                <a:gd name="connsiteY160" fmla="*/ 1068867 h 1068867"/>
                <a:gd name="connsiteX161" fmla="*/ 1138871 w 4452260"/>
                <a:gd name="connsiteY161" fmla="*/ 1068867 h 1068867"/>
                <a:gd name="connsiteX162" fmla="*/ 1040537 w 4452260"/>
                <a:gd name="connsiteY162" fmla="*/ 1068867 h 1068867"/>
                <a:gd name="connsiteX163" fmla="*/ 843980 w 4452260"/>
                <a:gd name="connsiteY163" fmla="*/ 1068867 h 1068867"/>
                <a:gd name="connsiteX164" fmla="*/ 799455 w 4452260"/>
                <a:gd name="connsiteY164" fmla="*/ 1068867 h 1068867"/>
                <a:gd name="connsiteX165" fmla="*/ 647700 w 4452260"/>
                <a:gd name="connsiteY165" fmla="*/ 1068867 h 1068867"/>
                <a:gd name="connsiteX166" fmla="*/ 352810 w 4452260"/>
                <a:gd name="connsiteY166" fmla="*/ 1068867 h 1068867"/>
                <a:gd name="connsiteX167" fmla="*/ 258084 w 4452260"/>
                <a:gd name="connsiteY167" fmla="*/ 1014459 h 1068867"/>
                <a:gd name="connsiteX168" fmla="*/ 12498 w 4452260"/>
                <a:gd name="connsiteY168" fmla="*/ 588843 h 1068867"/>
                <a:gd name="connsiteX169" fmla="*/ 12498 w 4452260"/>
                <a:gd name="connsiteY169" fmla="*/ 480025 h 1068867"/>
                <a:gd name="connsiteX170" fmla="*/ 258084 w 4452260"/>
                <a:gd name="connsiteY170" fmla="*/ 54408 h 1068867"/>
                <a:gd name="connsiteX171" fmla="*/ 352810 w 4452260"/>
                <a:gd name="connsiteY171" fmla="*/ 0 h 1068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Lst>
              <a:rect l="l" t="t" r="r" b="b"/>
              <a:pathLst>
                <a:path w="4452260" h="1068867">
                  <a:moveTo>
                    <a:pt x="352810" y="0"/>
                  </a:moveTo>
                  <a:cubicBezTo>
                    <a:pt x="475602" y="0"/>
                    <a:pt x="567696" y="0"/>
                    <a:pt x="636768" y="0"/>
                  </a:cubicBezTo>
                  <a:lnTo>
                    <a:pt x="647700" y="0"/>
                  </a:lnTo>
                  <a:lnTo>
                    <a:pt x="724065" y="0"/>
                  </a:lnTo>
                  <a:cubicBezTo>
                    <a:pt x="748048" y="0"/>
                    <a:pt x="767235" y="0"/>
                    <a:pt x="782584" y="0"/>
                  </a:cubicBezTo>
                  <a:lnTo>
                    <a:pt x="799455" y="0"/>
                  </a:lnTo>
                  <a:lnTo>
                    <a:pt x="809825" y="0"/>
                  </a:lnTo>
                  <a:lnTo>
                    <a:pt x="818078" y="0"/>
                  </a:lnTo>
                  <a:cubicBezTo>
                    <a:pt x="843980" y="0"/>
                    <a:pt x="843980" y="0"/>
                    <a:pt x="843980" y="0"/>
                  </a:cubicBezTo>
                  <a:lnTo>
                    <a:pt x="931658" y="0"/>
                  </a:lnTo>
                  <a:lnTo>
                    <a:pt x="961580" y="0"/>
                  </a:lnTo>
                  <a:lnTo>
                    <a:pt x="1000055" y="0"/>
                  </a:lnTo>
                  <a:lnTo>
                    <a:pt x="1040537" y="0"/>
                  </a:lnTo>
                  <a:lnTo>
                    <a:pt x="1051453" y="0"/>
                  </a:lnTo>
                  <a:lnTo>
                    <a:pt x="1083414" y="0"/>
                  </a:lnTo>
                  <a:lnTo>
                    <a:pt x="1112969" y="0"/>
                  </a:lnTo>
                  <a:cubicBezTo>
                    <a:pt x="1138871" y="0"/>
                    <a:pt x="1138871" y="0"/>
                    <a:pt x="1138871" y="0"/>
                  </a:cubicBezTo>
                  <a:lnTo>
                    <a:pt x="1170224" y="0"/>
                  </a:lnTo>
                  <a:lnTo>
                    <a:pt x="1170711" y="0"/>
                  </a:lnTo>
                  <a:lnTo>
                    <a:pt x="1202662" y="0"/>
                  </a:lnTo>
                  <a:lnTo>
                    <a:pt x="1240037" y="0"/>
                  </a:lnTo>
                  <a:cubicBezTo>
                    <a:pt x="1290626" y="0"/>
                    <a:pt x="1290626" y="0"/>
                    <a:pt x="1290626" y="0"/>
                  </a:cubicBezTo>
                  <a:lnTo>
                    <a:pt x="1324496" y="0"/>
                  </a:lnTo>
                  <a:lnTo>
                    <a:pt x="1332348" y="0"/>
                  </a:lnTo>
                  <a:lnTo>
                    <a:pt x="1335428" y="0"/>
                  </a:lnTo>
                  <a:lnTo>
                    <a:pt x="1411793" y="0"/>
                  </a:lnTo>
                  <a:lnTo>
                    <a:pt x="1454182" y="0"/>
                  </a:lnTo>
                  <a:lnTo>
                    <a:pt x="1470312" y="0"/>
                  </a:lnTo>
                  <a:lnTo>
                    <a:pt x="1487183" y="0"/>
                  </a:lnTo>
                  <a:lnTo>
                    <a:pt x="1497552" y="0"/>
                  </a:lnTo>
                  <a:lnTo>
                    <a:pt x="1505806" y="0"/>
                  </a:lnTo>
                  <a:lnTo>
                    <a:pt x="1528471" y="0"/>
                  </a:lnTo>
                  <a:lnTo>
                    <a:pt x="1531708" y="0"/>
                  </a:lnTo>
                  <a:lnTo>
                    <a:pt x="1540992" y="0"/>
                  </a:lnTo>
                  <a:lnTo>
                    <a:pt x="1541479" y="0"/>
                  </a:lnTo>
                  <a:lnTo>
                    <a:pt x="1599998" y="0"/>
                  </a:lnTo>
                  <a:lnTo>
                    <a:pt x="1619386" y="0"/>
                  </a:lnTo>
                  <a:lnTo>
                    <a:pt x="1635492" y="0"/>
                  </a:lnTo>
                  <a:lnTo>
                    <a:pt x="1649308" y="0"/>
                  </a:lnTo>
                  <a:lnTo>
                    <a:pt x="1653720" y="0"/>
                  </a:lnTo>
                  <a:lnTo>
                    <a:pt x="1661394" y="0"/>
                  </a:lnTo>
                  <a:lnTo>
                    <a:pt x="1687782" y="0"/>
                  </a:lnTo>
                  <a:lnTo>
                    <a:pt x="1703116" y="0"/>
                  </a:lnTo>
                  <a:lnTo>
                    <a:pt x="1739181" y="0"/>
                  </a:lnTo>
                  <a:lnTo>
                    <a:pt x="1771141" y="0"/>
                  </a:lnTo>
                  <a:lnTo>
                    <a:pt x="1800697" y="0"/>
                  </a:lnTo>
                  <a:lnTo>
                    <a:pt x="1811727" y="0"/>
                  </a:lnTo>
                  <a:lnTo>
                    <a:pt x="1823361" y="0"/>
                  </a:lnTo>
                  <a:lnTo>
                    <a:pt x="1826599" y="0"/>
                  </a:lnTo>
                  <a:lnTo>
                    <a:pt x="1857951" y="0"/>
                  </a:lnTo>
                  <a:lnTo>
                    <a:pt x="1858439" y="0"/>
                  </a:lnTo>
                  <a:lnTo>
                    <a:pt x="1859676" y="0"/>
                  </a:lnTo>
                  <a:lnTo>
                    <a:pt x="1893346" y="0"/>
                  </a:lnTo>
                  <a:lnTo>
                    <a:pt x="1927765" y="0"/>
                  </a:lnTo>
                  <a:lnTo>
                    <a:pt x="1963365" y="0"/>
                  </a:lnTo>
                  <a:lnTo>
                    <a:pt x="1978354" y="0"/>
                  </a:lnTo>
                  <a:lnTo>
                    <a:pt x="1991032" y="0"/>
                  </a:lnTo>
                  <a:lnTo>
                    <a:pt x="2020076" y="0"/>
                  </a:lnTo>
                  <a:lnTo>
                    <a:pt x="2021800" y="0"/>
                  </a:lnTo>
                  <a:lnTo>
                    <a:pt x="2027021" y="0"/>
                  </a:lnTo>
                  <a:cubicBezTo>
                    <a:pt x="2032162" y="0"/>
                    <a:pt x="2032162" y="0"/>
                    <a:pt x="2032162" y="0"/>
                  </a:cubicBezTo>
                  <a:lnTo>
                    <a:pt x="2141909" y="0"/>
                  </a:lnTo>
                  <a:lnTo>
                    <a:pt x="2143633" y="0"/>
                  </a:lnTo>
                  <a:lnTo>
                    <a:pt x="2178359" y="0"/>
                  </a:lnTo>
                  <a:lnTo>
                    <a:pt x="2228719" y="0"/>
                  </a:lnTo>
                  <a:lnTo>
                    <a:pt x="2229207" y="0"/>
                  </a:lnTo>
                  <a:lnTo>
                    <a:pt x="2230931" y="0"/>
                  </a:lnTo>
                  <a:lnTo>
                    <a:pt x="2287725" y="0"/>
                  </a:lnTo>
                  <a:lnTo>
                    <a:pt x="2289450" y="0"/>
                  </a:lnTo>
                  <a:lnTo>
                    <a:pt x="2323220" y="0"/>
                  </a:lnTo>
                  <a:lnTo>
                    <a:pt x="2324944" y="0"/>
                  </a:lnTo>
                  <a:lnTo>
                    <a:pt x="2340483" y="0"/>
                  </a:lnTo>
                  <a:lnTo>
                    <a:pt x="2341447" y="0"/>
                  </a:lnTo>
                  <a:lnTo>
                    <a:pt x="2343172" y="0"/>
                  </a:lnTo>
                  <a:lnTo>
                    <a:pt x="2349122" y="0"/>
                  </a:lnTo>
                  <a:lnTo>
                    <a:pt x="2350846" y="0"/>
                  </a:lnTo>
                  <a:lnTo>
                    <a:pt x="2390844" y="0"/>
                  </a:lnTo>
                  <a:lnTo>
                    <a:pt x="2462317" y="0"/>
                  </a:lnTo>
                  <a:lnTo>
                    <a:pt x="2499455" y="0"/>
                  </a:lnTo>
                  <a:lnTo>
                    <a:pt x="2530713" y="0"/>
                  </a:lnTo>
                  <a:lnTo>
                    <a:pt x="2547403" y="0"/>
                  </a:lnTo>
                  <a:lnTo>
                    <a:pt x="2549127" y="0"/>
                  </a:lnTo>
                  <a:lnTo>
                    <a:pt x="2581074" y="0"/>
                  </a:lnTo>
                  <a:lnTo>
                    <a:pt x="2582112" y="0"/>
                  </a:lnTo>
                  <a:cubicBezTo>
                    <a:pt x="2669530" y="0"/>
                    <a:pt x="2669530" y="0"/>
                    <a:pt x="2669530" y="0"/>
                  </a:cubicBezTo>
                  <a:lnTo>
                    <a:pt x="2678759" y="0"/>
                  </a:lnTo>
                  <a:lnTo>
                    <a:pt x="2709527" y="0"/>
                  </a:lnTo>
                  <a:lnTo>
                    <a:pt x="2711252" y="0"/>
                  </a:lnTo>
                  <a:lnTo>
                    <a:pt x="2714748" y="0"/>
                  </a:lnTo>
                  <a:lnTo>
                    <a:pt x="2719890" y="0"/>
                  </a:lnTo>
                  <a:lnTo>
                    <a:pt x="2831360" y="0"/>
                  </a:lnTo>
                  <a:lnTo>
                    <a:pt x="2833086" y="0"/>
                  </a:lnTo>
                  <a:lnTo>
                    <a:pt x="2866087" y="0"/>
                  </a:lnTo>
                  <a:lnTo>
                    <a:pt x="2918659" y="0"/>
                  </a:lnTo>
                  <a:lnTo>
                    <a:pt x="2919896" y="0"/>
                  </a:lnTo>
                  <a:lnTo>
                    <a:pt x="2920383" y="0"/>
                  </a:lnTo>
                  <a:lnTo>
                    <a:pt x="2977177" y="0"/>
                  </a:lnTo>
                  <a:lnTo>
                    <a:pt x="2978902" y="0"/>
                  </a:lnTo>
                  <a:lnTo>
                    <a:pt x="3012671" y="0"/>
                  </a:lnTo>
                  <a:lnTo>
                    <a:pt x="3014397" y="0"/>
                  </a:lnTo>
                  <a:lnTo>
                    <a:pt x="3028211" y="0"/>
                  </a:lnTo>
                  <a:lnTo>
                    <a:pt x="3030899" y="0"/>
                  </a:lnTo>
                  <a:lnTo>
                    <a:pt x="3032624" y="0"/>
                  </a:lnTo>
                  <a:lnTo>
                    <a:pt x="3038573" y="0"/>
                  </a:lnTo>
                  <a:lnTo>
                    <a:pt x="3040298" y="0"/>
                  </a:lnTo>
                  <a:lnTo>
                    <a:pt x="3082021" y="0"/>
                  </a:lnTo>
                  <a:lnTo>
                    <a:pt x="3150044" y="0"/>
                  </a:lnTo>
                  <a:lnTo>
                    <a:pt x="3218441" y="0"/>
                  </a:lnTo>
                  <a:lnTo>
                    <a:pt x="3236855" y="0"/>
                  </a:lnTo>
                  <a:lnTo>
                    <a:pt x="3269839" y="0"/>
                  </a:lnTo>
                  <a:lnTo>
                    <a:pt x="3272250" y="0"/>
                  </a:lnTo>
                  <a:lnTo>
                    <a:pt x="3320378" y="0"/>
                  </a:lnTo>
                  <a:lnTo>
                    <a:pt x="3346330" y="0"/>
                  </a:lnTo>
                  <a:lnTo>
                    <a:pt x="3357257" y="0"/>
                  </a:lnTo>
                  <a:lnTo>
                    <a:pt x="3369936" y="0"/>
                  </a:lnTo>
                  <a:lnTo>
                    <a:pt x="3398980" y="0"/>
                  </a:lnTo>
                  <a:lnTo>
                    <a:pt x="3405925" y="0"/>
                  </a:lnTo>
                  <a:cubicBezTo>
                    <a:pt x="3411066" y="0"/>
                    <a:pt x="3411066" y="0"/>
                    <a:pt x="3411066" y="0"/>
                  </a:cubicBezTo>
                  <a:lnTo>
                    <a:pt x="3520813" y="0"/>
                  </a:lnTo>
                  <a:lnTo>
                    <a:pt x="3607623" y="0"/>
                  </a:lnTo>
                  <a:lnTo>
                    <a:pt x="3608111" y="0"/>
                  </a:lnTo>
                  <a:lnTo>
                    <a:pt x="3666629" y="0"/>
                  </a:lnTo>
                  <a:lnTo>
                    <a:pt x="3702124" y="0"/>
                  </a:lnTo>
                  <a:lnTo>
                    <a:pt x="3720351" y="0"/>
                  </a:lnTo>
                  <a:lnTo>
                    <a:pt x="3728025" y="0"/>
                  </a:lnTo>
                  <a:lnTo>
                    <a:pt x="3769748" y="0"/>
                  </a:lnTo>
                  <a:cubicBezTo>
                    <a:pt x="4098793" y="0"/>
                    <a:pt x="4098793" y="0"/>
                    <a:pt x="4098793" y="0"/>
                  </a:cubicBezTo>
                  <a:cubicBezTo>
                    <a:pt x="4133877" y="0"/>
                    <a:pt x="4175977" y="24572"/>
                    <a:pt x="4193519" y="54408"/>
                  </a:cubicBezTo>
                  <a:cubicBezTo>
                    <a:pt x="4439104" y="480025"/>
                    <a:pt x="4439104" y="480025"/>
                    <a:pt x="4439104" y="480025"/>
                  </a:cubicBezTo>
                  <a:cubicBezTo>
                    <a:pt x="4456646" y="509862"/>
                    <a:pt x="4456646" y="559005"/>
                    <a:pt x="4439104" y="588843"/>
                  </a:cubicBezTo>
                  <a:cubicBezTo>
                    <a:pt x="4193519" y="1014459"/>
                    <a:pt x="4193519" y="1014459"/>
                    <a:pt x="4193519" y="1014459"/>
                  </a:cubicBezTo>
                  <a:cubicBezTo>
                    <a:pt x="4175977" y="1044295"/>
                    <a:pt x="4133877" y="1068867"/>
                    <a:pt x="4098793" y="1068867"/>
                  </a:cubicBezTo>
                  <a:lnTo>
                    <a:pt x="3728025" y="1068867"/>
                  </a:lnTo>
                  <a:lnTo>
                    <a:pt x="3607623" y="1068867"/>
                  </a:lnTo>
                  <a:lnTo>
                    <a:pt x="3411066" y="1068867"/>
                  </a:lnTo>
                  <a:lnTo>
                    <a:pt x="3357257" y="1068867"/>
                  </a:lnTo>
                  <a:lnTo>
                    <a:pt x="3236855" y="1068867"/>
                  </a:lnTo>
                  <a:lnTo>
                    <a:pt x="3040298" y="1068867"/>
                  </a:lnTo>
                  <a:lnTo>
                    <a:pt x="3038573" y="1068867"/>
                  </a:lnTo>
                  <a:lnTo>
                    <a:pt x="2919896" y="1068867"/>
                  </a:lnTo>
                  <a:lnTo>
                    <a:pt x="2866087" y="1068867"/>
                  </a:lnTo>
                  <a:lnTo>
                    <a:pt x="2719890" y="1068867"/>
                  </a:lnTo>
                  <a:lnTo>
                    <a:pt x="2669530" y="1068867"/>
                  </a:lnTo>
                  <a:lnTo>
                    <a:pt x="2549127" y="1068867"/>
                  </a:lnTo>
                  <a:lnTo>
                    <a:pt x="2547403" y="1068867"/>
                  </a:lnTo>
                  <a:lnTo>
                    <a:pt x="2350846" y="1068867"/>
                  </a:lnTo>
                  <a:lnTo>
                    <a:pt x="2349122" y="1068867"/>
                  </a:lnTo>
                  <a:lnTo>
                    <a:pt x="2228719" y="1068867"/>
                  </a:lnTo>
                  <a:lnTo>
                    <a:pt x="2178359" y="1068867"/>
                  </a:lnTo>
                  <a:lnTo>
                    <a:pt x="2032162" y="1068867"/>
                  </a:lnTo>
                  <a:lnTo>
                    <a:pt x="1978354" y="1068867"/>
                  </a:lnTo>
                  <a:lnTo>
                    <a:pt x="1859676" y="1068867"/>
                  </a:lnTo>
                  <a:lnTo>
                    <a:pt x="1857951" y="1068867"/>
                  </a:lnTo>
                  <a:lnTo>
                    <a:pt x="1826599" y="1068867"/>
                  </a:lnTo>
                  <a:lnTo>
                    <a:pt x="1661394" y="1068867"/>
                  </a:lnTo>
                  <a:lnTo>
                    <a:pt x="1540992" y="1068867"/>
                  </a:lnTo>
                  <a:lnTo>
                    <a:pt x="1531708" y="1068867"/>
                  </a:lnTo>
                  <a:lnTo>
                    <a:pt x="1487183" y="1068867"/>
                  </a:lnTo>
                  <a:lnTo>
                    <a:pt x="1335428" y="1068867"/>
                  </a:lnTo>
                  <a:lnTo>
                    <a:pt x="1290626" y="1068867"/>
                  </a:lnTo>
                  <a:lnTo>
                    <a:pt x="1170224" y="1068867"/>
                  </a:lnTo>
                  <a:lnTo>
                    <a:pt x="1138871" y="1068867"/>
                  </a:lnTo>
                  <a:lnTo>
                    <a:pt x="1040537" y="1068867"/>
                  </a:lnTo>
                  <a:lnTo>
                    <a:pt x="843980" y="1068867"/>
                  </a:lnTo>
                  <a:lnTo>
                    <a:pt x="799455" y="1068867"/>
                  </a:lnTo>
                  <a:lnTo>
                    <a:pt x="647700" y="1068867"/>
                  </a:lnTo>
                  <a:lnTo>
                    <a:pt x="352810" y="1068867"/>
                  </a:lnTo>
                  <a:cubicBezTo>
                    <a:pt x="318603" y="1068867"/>
                    <a:pt x="275626" y="1044295"/>
                    <a:pt x="258084" y="1014459"/>
                  </a:cubicBezTo>
                  <a:cubicBezTo>
                    <a:pt x="12498" y="588843"/>
                    <a:pt x="12498" y="588843"/>
                    <a:pt x="12498" y="588843"/>
                  </a:cubicBezTo>
                  <a:cubicBezTo>
                    <a:pt x="-4166" y="559005"/>
                    <a:pt x="-4166" y="509862"/>
                    <a:pt x="12498" y="480025"/>
                  </a:cubicBezTo>
                  <a:cubicBezTo>
                    <a:pt x="258084" y="54408"/>
                    <a:pt x="258084" y="54408"/>
                    <a:pt x="258084" y="54408"/>
                  </a:cubicBezTo>
                  <a:cubicBezTo>
                    <a:pt x="275626" y="24572"/>
                    <a:pt x="318603" y="0"/>
                    <a:pt x="352810" y="0"/>
                  </a:cubicBezTo>
                  <a:close/>
                </a:path>
              </a:pathLst>
            </a:custGeom>
            <a:gradFill flip="none" rotWithShape="1">
              <a:gsLst>
                <a:gs pos="100000">
                  <a:schemeClr val="bg1">
                    <a:lumMod val="95000"/>
                  </a:schemeClr>
                </a:gs>
                <a:gs pos="0">
                  <a:srgbClr val="D3D3D3"/>
                </a:gs>
              </a:gsLst>
              <a:lin ang="2700000" scaled="1"/>
              <a:tileRect/>
            </a:gradFill>
            <a:ln w="19050">
              <a:gradFill flip="none" rotWithShape="1">
                <a:gsLst>
                  <a:gs pos="100000">
                    <a:schemeClr val="bg1">
                      <a:lumMod val="75000"/>
                    </a:schemeClr>
                  </a:gs>
                  <a:gs pos="0">
                    <a:schemeClr val="bg1"/>
                  </a:gs>
                </a:gsLst>
                <a:lin ang="2700000" scaled="1"/>
                <a:tileRect/>
              </a:gradFill>
            </a:ln>
            <a:effectLst>
              <a:outerShdw blurRad="127000" dist="50800" dir="2700000" algn="tl" rotWithShape="0">
                <a:prstClr val="black">
                  <a:alpha val="40000"/>
                </a:prstClr>
              </a:outerShdw>
            </a:effectLst>
          </p:spPr>
          <p:txBody>
            <a:bodyPr vert="horz" wrap="square" lIns="91440" tIns="45720" rIns="91440" bIns="45720" numCol="1" anchor="t" anchorCtr="0" compatLnSpc="1">
              <a:noAutofit/>
            </a:bodyPr>
            <a:lstStyle/>
            <a:p>
              <a:endParaRPr lang="zh-CN" altLang="en-US" dirty="0">
                <a:solidFill>
                  <a:prstClr val="black"/>
                </a:solidFill>
                <a:latin typeface="微软雅黑" panose="020B0503020204020204" pitchFamily="34" charset="-122"/>
              </a:endParaRPr>
            </a:p>
          </p:txBody>
        </p:sp>
        <p:sp>
          <p:nvSpPr>
            <p:cNvPr id="29" name="任意多边形 28"/>
            <p:cNvSpPr/>
            <p:nvPr/>
          </p:nvSpPr>
          <p:spPr bwMode="auto">
            <a:xfrm>
              <a:off x="1010779" y="325868"/>
              <a:ext cx="2628449" cy="527848"/>
            </a:xfrm>
            <a:custGeom>
              <a:avLst/>
              <a:gdLst>
                <a:gd name="connsiteX0" fmla="*/ 305125 w 4603109"/>
                <a:gd name="connsiteY0" fmla="*/ 0 h 924402"/>
                <a:gd name="connsiteX1" fmla="*/ 432894 w 4603109"/>
                <a:gd name="connsiteY1" fmla="*/ 0 h 924402"/>
                <a:gd name="connsiteX2" fmla="*/ 445336 w 4603109"/>
                <a:gd name="connsiteY2" fmla="*/ 0 h 924402"/>
                <a:gd name="connsiteX3" fmla="*/ 550703 w 4603109"/>
                <a:gd name="connsiteY3" fmla="*/ 0 h 924402"/>
                <a:gd name="connsiteX4" fmla="*/ 560158 w 4603109"/>
                <a:gd name="connsiteY4" fmla="*/ 0 h 924402"/>
                <a:gd name="connsiteX5" fmla="*/ 573105 w 4603109"/>
                <a:gd name="connsiteY5" fmla="*/ 0 h 924402"/>
                <a:gd name="connsiteX6" fmla="*/ 626202 w 4603109"/>
                <a:gd name="connsiteY6" fmla="*/ 0 h 924402"/>
                <a:gd name="connsiteX7" fmla="*/ 676811 w 4603109"/>
                <a:gd name="connsiteY7" fmla="*/ 0 h 924402"/>
                <a:gd name="connsiteX8" fmla="*/ 678472 w 4603109"/>
                <a:gd name="connsiteY8" fmla="*/ 0 h 924402"/>
                <a:gd name="connsiteX9" fmla="*/ 687927 w 4603109"/>
                <a:gd name="connsiteY9" fmla="*/ 0 h 924402"/>
                <a:gd name="connsiteX10" fmla="*/ 691402 w 4603109"/>
                <a:gd name="connsiteY10" fmla="*/ 0 h 924402"/>
                <a:gd name="connsiteX11" fmla="*/ 700371 w 4603109"/>
                <a:gd name="connsiteY11" fmla="*/ 0 h 924402"/>
                <a:gd name="connsiteX12" fmla="*/ 707508 w 4603109"/>
                <a:gd name="connsiteY12" fmla="*/ 0 h 924402"/>
                <a:gd name="connsiteX13" fmla="*/ 729909 w 4603109"/>
                <a:gd name="connsiteY13" fmla="*/ 0 h 924402"/>
                <a:gd name="connsiteX14" fmla="*/ 753971 w 4603109"/>
                <a:gd name="connsiteY14" fmla="*/ 0 h 924402"/>
                <a:gd name="connsiteX15" fmla="*/ 804580 w 4603109"/>
                <a:gd name="connsiteY15" fmla="*/ 0 h 924402"/>
                <a:gd name="connsiteX16" fmla="*/ 805737 w 4603109"/>
                <a:gd name="connsiteY16" fmla="*/ 0 h 924402"/>
                <a:gd name="connsiteX17" fmla="*/ 819171 w 4603109"/>
                <a:gd name="connsiteY17" fmla="*/ 0 h 924402"/>
                <a:gd name="connsiteX18" fmla="*/ 828140 w 4603109"/>
                <a:gd name="connsiteY18" fmla="*/ 0 h 924402"/>
                <a:gd name="connsiteX19" fmla="*/ 831615 w 4603109"/>
                <a:gd name="connsiteY19" fmla="*/ 0 h 924402"/>
                <a:gd name="connsiteX20" fmla="*/ 835277 w 4603109"/>
                <a:gd name="connsiteY20" fmla="*/ 0 h 924402"/>
                <a:gd name="connsiteX21" fmla="*/ 857678 w 4603109"/>
                <a:gd name="connsiteY21" fmla="*/ 0 h 924402"/>
                <a:gd name="connsiteX22" fmla="*/ 864889 w 4603109"/>
                <a:gd name="connsiteY22" fmla="*/ 0 h 924402"/>
                <a:gd name="connsiteX23" fmla="*/ 899900 w 4603109"/>
                <a:gd name="connsiteY23" fmla="*/ 0 h 924402"/>
                <a:gd name="connsiteX24" fmla="*/ 909341 w 4603109"/>
                <a:gd name="connsiteY24" fmla="*/ 0 h 924402"/>
                <a:gd name="connsiteX25" fmla="*/ 929965 w 4603109"/>
                <a:gd name="connsiteY25" fmla="*/ 0 h 924402"/>
                <a:gd name="connsiteX26" fmla="*/ 933506 w 4603109"/>
                <a:gd name="connsiteY26" fmla="*/ 0 h 924402"/>
                <a:gd name="connsiteX27" fmla="*/ 936982 w 4603109"/>
                <a:gd name="connsiteY27" fmla="*/ 0 h 924402"/>
                <a:gd name="connsiteX28" fmla="*/ 959384 w 4603109"/>
                <a:gd name="connsiteY28" fmla="*/ 0 h 924402"/>
                <a:gd name="connsiteX29" fmla="*/ 962542 w 4603109"/>
                <a:gd name="connsiteY29" fmla="*/ 0 h 924402"/>
                <a:gd name="connsiteX30" fmla="*/ 984943 w 4603109"/>
                <a:gd name="connsiteY30" fmla="*/ 0 h 924402"/>
                <a:gd name="connsiteX31" fmla="*/ 992658 w 4603109"/>
                <a:gd name="connsiteY31" fmla="*/ 0 h 924402"/>
                <a:gd name="connsiteX32" fmla="*/ 1012059 w 4603109"/>
                <a:gd name="connsiteY32" fmla="*/ 0 h 924402"/>
                <a:gd name="connsiteX33" fmla="*/ 1012480 w 4603109"/>
                <a:gd name="connsiteY33" fmla="*/ 0 h 924402"/>
                <a:gd name="connsiteX34" fmla="*/ 1027669 w 4603109"/>
                <a:gd name="connsiteY34" fmla="*/ 0 h 924402"/>
                <a:gd name="connsiteX35" fmla="*/ 1037110 w 4603109"/>
                <a:gd name="connsiteY35" fmla="*/ 0 h 924402"/>
                <a:gd name="connsiteX36" fmla="*/ 1040112 w 4603109"/>
                <a:gd name="connsiteY36" fmla="*/ 0 h 924402"/>
                <a:gd name="connsiteX37" fmla="*/ 1057734 w 4603109"/>
                <a:gd name="connsiteY37" fmla="*/ 0 h 924402"/>
                <a:gd name="connsiteX38" fmla="*/ 1064751 w 4603109"/>
                <a:gd name="connsiteY38" fmla="*/ 0 h 924402"/>
                <a:gd name="connsiteX39" fmla="*/ 1070177 w 4603109"/>
                <a:gd name="connsiteY39" fmla="*/ 0 h 924402"/>
                <a:gd name="connsiteX40" fmla="*/ 1072436 w 4603109"/>
                <a:gd name="connsiteY40" fmla="*/ 0 h 924402"/>
                <a:gd name="connsiteX41" fmla="*/ 1090311 w 4603109"/>
                <a:gd name="connsiteY41" fmla="*/ 0 h 924402"/>
                <a:gd name="connsiteX42" fmla="*/ 1110718 w 4603109"/>
                <a:gd name="connsiteY42" fmla="*/ 0 h 924402"/>
                <a:gd name="connsiteX43" fmla="*/ 1112712 w 4603109"/>
                <a:gd name="connsiteY43" fmla="*/ 0 h 924402"/>
                <a:gd name="connsiteX44" fmla="*/ 1116187 w 4603109"/>
                <a:gd name="connsiteY44" fmla="*/ 0 h 924402"/>
                <a:gd name="connsiteX45" fmla="*/ 1139828 w 4603109"/>
                <a:gd name="connsiteY45" fmla="*/ 0 h 924402"/>
                <a:gd name="connsiteX46" fmla="*/ 1140249 w 4603109"/>
                <a:gd name="connsiteY46" fmla="*/ 0 h 924402"/>
                <a:gd name="connsiteX47" fmla="*/ 1145480 w 4603109"/>
                <a:gd name="connsiteY47" fmla="*/ 0 h 924402"/>
                <a:gd name="connsiteX48" fmla="*/ 1152270 w 4603109"/>
                <a:gd name="connsiteY48" fmla="*/ 0 h 924402"/>
                <a:gd name="connsiteX49" fmla="*/ 1154934 w 4603109"/>
                <a:gd name="connsiteY49" fmla="*/ 0 h 924402"/>
                <a:gd name="connsiteX50" fmla="*/ 1167881 w 4603109"/>
                <a:gd name="connsiteY50" fmla="*/ 0 h 924402"/>
                <a:gd name="connsiteX51" fmla="*/ 1175544 w 4603109"/>
                <a:gd name="connsiteY51" fmla="*/ 0 h 924402"/>
                <a:gd name="connsiteX52" fmla="*/ 1184998 w 4603109"/>
                <a:gd name="connsiteY52" fmla="*/ 0 h 924402"/>
                <a:gd name="connsiteX53" fmla="*/ 1197946 w 4603109"/>
                <a:gd name="connsiteY53" fmla="*/ 0 h 924402"/>
                <a:gd name="connsiteX54" fmla="*/ 1200205 w 4603109"/>
                <a:gd name="connsiteY54" fmla="*/ 0 h 924402"/>
                <a:gd name="connsiteX55" fmla="*/ 1220978 w 4603109"/>
                <a:gd name="connsiteY55" fmla="*/ 0 h 924402"/>
                <a:gd name="connsiteX56" fmla="*/ 1238487 w 4603109"/>
                <a:gd name="connsiteY56" fmla="*/ 0 h 924402"/>
                <a:gd name="connsiteX57" fmla="*/ 1243956 w 4603109"/>
                <a:gd name="connsiteY57" fmla="*/ 0 h 924402"/>
                <a:gd name="connsiteX58" fmla="*/ 1251042 w 4603109"/>
                <a:gd name="connsiteY58" fmla="*/ 0 h 924402"/>
                <a:gd name="connsiteX59" fmla="*/ 1257637 w 4603109"/>
                <a:gd name="connsiteY59" fmla="*/ 0 h 924402"/>
                <a:gd name="connsiteX60" fmla="*/ 1271587 w 4603109"/>
                <a:gd name="connsiteY60" fmla="*/ 0 h 924402"/>
                <a:gd name="connsiteX61" fmla="*/ 1273249 w 4603109"/>
                <a:gd name="connsiteY61" fmla="*/ 0 h 924402"/>
                <a:gd name="connsiteX62" fmla="*/ 1280039 w 4603109"/>
                <a:gd name="connsiteY62" fmla="*/ 0 h 924402"/>
                <a:gd name="connsiteX63" fmla="*/ 1282703 w 4603109"/>
                <a:gd name="connsiteY63" fmla="*/ 0 h 924402"/>
                <a:gd name="connsiteX64" fmla="*/ 1286178 w 4603109"/>
                <a:gd name="connsiteY64" fmla="*/ 0 h 924402"/>
                <a:gd name="connsiteX65" fmla="*/ 1295146 w 4603109"/>
                <a:gd name="connsiteY65" fmla="*/ 0 h 924402"/>
                <a:gd name="connsiteX66" fmla="*/ 1301651 w 4603109"/>
                <a:gd name="connsiteY66" fmla="*/ 0 h 924402"/>
                <a:gd name="connsiteX67" fmla="*/ 1302284 w 4603109"/>
                <a:gd name="connsiteY67" fmla="*/ 0 h 924402"/>
                <a:gd name="connsiteX68" fmla="*/ 1303313 w 4603109"/>
                <a:gd name="connsiteY68" fmla="*/ 0 h 924402"/>
                <a:gd name="connsiteX69" fmla="*/ 1312767 w 4603109"/>
                <a:gd name="connsiteY69" fmla="*/ 0 h 924402"/>
                <a:gd name="connsiteX70" fmla="*/ 1316242 w 4603109"/>
                <a:gd name="connsiteY70" fmla="*/ 0 h 924402"/>
                <a:gd name="connsiteX71" fmla="*/ 1321886 w 4603109"/>
                <a:gd name="connsiteY71" fmla="*/ 0 h 924402"/>
                <a:gd name="connsiteX72" fmla="*/ 1324685 w 4603109"/>
                <a:gd name="connsiteY72" fmla="*/ 0 h 924402"/>
                <a:gd name="connsiteX73" fmla="*/ 1325211 w 4603109"/>
                <a:gd name="connsiteY73" fmla="*/ 0 h 924402"/>
                <a:gd name="connsiteX74" fmla="*/ 1332348 w 4603109"/>
                <a:gd name="connsiteY74" fmla="*/ 0 h 924402"/>
                <a:gd name="connsiteX75" fmla="*/ 1332714 w 4603109"/>
                <a:gd name="connsiteY75" fmla="*/ 0 h 924402"/>
                <a:gd name="connsiteX76" fmla="*/ 1333135 w 4603109"/>
                <a:gd name="connsiteY76" fmla="*/ 0 h 924402"/>
                <a:gd name="connsiteX77" fmla="*/ 1348747 w 4603109"/>
                <a:gd name="connsiteY77" fmla="*/ 0 h 924402"/>
                <a:gd name="connsiteX78" fmla="*/ 1354749 w 4603109"/>
                <a:gd name="connsiteY78" fmla="*/ 0 h 924402"/>
                <a:gd name="connsiteX79" fmla="*/ 1378811 w 4603109"/>
                <a:gd name="connsiteY79" fmla="*/ 0 h 924402"/>
                <a:gd name="connsiteX80" fmla="*/ 1383745 w 4603109"/>
                <a:gd name="connsiteY80" fmla="*/ 0 h 924402"/>
                <a:gd name="connsiteX81" fmla="*/ 1385406 w 4603109"/>
                <a:gd name="connsiteY81" fmla="*/ 0 h 924402"/>
                <a:gd name="connsiteX82" fmla="*/ 1399356 w 4603109"/>
                <a:gd name="connsiteY82" fmla="*/ 0 h 924402"/>
                <a:gd name="connsiteX83" fmla="*/ 1400513 w 4603109"/>
                <a:gd name="connsiteY83" fmla="*/ 0 h 924402"/>
                <a:gd name="connsiteX84" fmla="*/ 1413947 w 4603109"/>
                <a:gd name="connsiteY84" fmla="*/ 0 h 924402"/>
                <a:gd name="connsiteX85" fmla="*/ 1414442 w 4603109"/>
                <a:gd name="connsiteY85" fmla="*/ 0 h 924402"/>
                <a:gd name="connsiteX86" fmla="*/ 1422915 w 4603109"/>
                <a:gd name="connsiteY86" fmla="*/ 0 h 924402"/>
                <a:gd name="connsiteX87" fmla="*/ 1426390 w 4603109"/>
                <a:gd name="connsiteY87" fmla="*/ 0 h 924402"/>
                <a:gd name="connsiteX88" fmla="*/ 1429420 w 4603109"/>
                <a:gd name="connsiteY88" fmla="*/ 0 h 924402"/>
                <a:gd name="connsiteX89" fmla="*/ 1430053 w 4603109"/>
                <a:gd name="connsiteY89" fmla="*/ 0 h 924402"/>
                <a:gd name="connsiteX90" fmla="*/ 1430206 w 4603109"/>
                <a:gd name="connsiteY90" fmla="*/ 0 h 924402"/>
                <a:gd name="connsiteX91" fmla="*/ 1430577 w 4603109"/>
                <a:gd name="connsiteY91" fmla="*/ 0 h 924402"/>
                <a:gd name="connsiteX92" fmla="*/ 1436843 w 4603109"/>
                <a:gd name="connsiteY92" fmla="*/ 0 h 924402"/>
                <a:gd name="connsiteX93" fmla="*/ 1444011 w 4603109"/>
                <a:gd name="connsiteY93" fmla="*/ 0 h 924402"/>
                <a:gd name="connsiteX94" fmla="*/ 1449655 w 4603109"/>
                <a:gd name="connsiteY94" fmla="*/ 0 h 924402"/>
                <a:gd name="connsiteX95" fmla="*/ 1452454 w 4603109"/>
                <a:gd name="connsiteY95" fmla="*/ 0 h 924402"/>
                <a:gd name="connsiteX96" fmla="*/ 1452980 w 4603109"/>
                <a:gd name="connsiteY96" fmla="*/ 0 h 924402"/>
                <a:gd name="connsiteX97" fmla="*/ 1456455 w 4603109"/>
                <a:gd name="connsiteY97" fmla="*/ 0 h 924402"/>
                <a:gd name="connsiteX98" fmla="*/ 1459664 w 4603109"/>
                <a:gd name="connsiteY98" fmla="*/ 0 h 924402"/>
                <a:gd name="connsiteX99" fmla="*/ 1460117 w 4603109"/>
                <a:gd name="connsiteY99" fmla="*/ 0 h 924402"/>
                <a:gd name="connsiteX100" fmla="*/ 1460483 w 4603109"/>
                <a:gd name="connsiteY100" fmla="*/ 0 h 924402"/>
                <a:gd name="connsiteX101" fmla="*/ 1460904 w 4603109"/>
                <a:gd name="connsiteY101" fmla="*/ 0 h 924402"/>
                <a:gd name="connsiteX102" fmla="*/ 1472926 w 4603109"/>
                <a:gd name="connsiteY102" fmla="*/ 0 h 924402"/>
                <a:gd name="connsiteX103" fmla="*/ 1482518 w 4603109"/>
                <a:gd name="connsiteY103" fmla="*/ 0 h 924402"/>
                <a:gd name="connsiteX104" fmla="*/ 1489729 w 4603109"/>
                <a:gd name="connsiteY104" fmla="*/ 0 h 924402"/>
                <a:gd name="connsiteX105" fmla="*/ 1504116 w 4603109"/>
                <a:gd name="connsiteY105" fmla="*/ 0 h 924402"/>
                <a:gd name="connsiteX106" fmla="*/ 1511514 w 4603109"/>
                <a:gd name="connsiteY106" fmla="*/ 0 h 924402"/>
                <a:gd name="connsiteX107" fmla="*/ 1524740 w 4603109"/>
                <a:gd name="connsiteY107" fmla="*/ 0 h 924402"/>
                <a:gd name="connsiteX108" fmla="*/ 1528282 w 4603109"/>
                <a:gd name="connsiteY108" fmla="*/ 0 h 924402"/>
                <a:gd name="connsiteX109" fmla="*/ 1531757 w 4603109"/>
                <a:gd name="connsiteY109" fmla="*/ 0 h 924402"/>
                <a:gd name="connsiteX110" fmla="*/ 1534181 w 4603109"/>
                <a:gd name="connsiteY110" fmla="*/ 0 h 924402"/>
                <a:gd name="connsiteX111" fmla="*/ 1542211 w 4603109"/>
                <a:gd name="connsiteY111" fmla="*/ 0 h 924402"/>
                <a:gd name="connsiteX112" fmla="*/ 1554159 w 4603109"/>
                <a:gd name="connsiteY112" fmla="*/ 0 h 924402"/>
                <a:gd name="connsiteX113" fmla="*/ 1557318 w 4603109"/>
                <a:gd name="connsiteY113" fmla="*/ 0 h 924402"/>
                <a:gd name="connsiteX114" fmla="*/ 1557975 w 4603109"/>
                <a:gd name="connsiteY114" fmla="*/ 0 h 924402"/>
                <a:gd name="connsiteX115" fmla="*/ 1558346 w 4603109"/>
                <a:gd name="connsiteY115" fmla="*/ 0 h 924402"/>
                <a:gd name="connsiteX116" fmla="*/ 1561822 w 4603109"/>
                <a:gd name="connsiteY116" fmla="*/ 0 h 924402"/>
                <a:gd name="connsiteX117" fmla="*/ 1564612 w 4603109"/>
                <a:gd name="connsiteY117" fmla="*/ 0 h 924402"/>
                <a:gd name="connsiteX118" fmla="*/ 1566857 w 4603109"/>
                <a:gd name="connsiteY118" fmla="*/ 0 h 924402"/>
                <a:gd name="connsiteX119" fmla="*/ 1576919 w 4603109"/>
                <a:gd name="connsiteY119" fmla="*/ 0 h 924402"/>
                <a:gd name="connsiteX120" fmla="*/ 1579719 w 4603109"/>
                <a:gd name="connsiteY120" fmla="*/ 0 h 924402"/>
                <a:gd name="connsiteX121" fmla="*/ 1584224 w 4603109"/>
                <a:gd name="connsiteY121" fmla="*/ 0 h 924402"/>
                <a:gd name="connsiteX122" fmla="*/ 1587382 w 4603109"/>
                <a:gd name="connsiteY122" fmla="*/ 0 h 924402"/>
                <a:gd name="connsiteX123" fmla="*/ 1587433 w 4603109"/>
                <a:gd name="connsiteY123" fmla="*/ 0 h 924402"/>
                <a:gd name="connsiteX124" fmla="*/ 1600695 w 4603109"/>
                <a:gd name="connsiteY124" fmla="*/ 0 h 924402"/>
                <a:gd name="connsiteX125" fmla="*/ 1606834 w 4603109"/>
                <a:gd name="connsiteY125" fmla="*/ 0 h 924402"/>
                <a:gd name="connsiteX126" fmla="*/ 1607256 w 4603109"/>
                <a:gd name="connsiteY126" fmla="*/ 0 h 924402"/>
                <a:gd name="connsiteX127" fmla="*/ 1608325 w 4603109"/>
                <a:gd name="connsiteY127" fmla="*/ 0 h 924402"/>
                <a:gd name="connsiteX128" fmla="*/ 1609783 w 4603109"/>
                <a:gd name="connsiteY128" fmla="*/ 0 h 924402"/>
                <a:gd name="connsiteX129" fmla="*/ 1617498 w 4603109"/>
                <a:gd name="connsiteY129" fmla="*/ 0 h 924402"/>
                <a:gd name="connsiteX130" fmla="*/ 1631885 w 4603109"/>
                <a:gd name="connsiteY130" fmla="*/ 0 h 924402"/>
                <a:gd name="connsiteX131" fmla="*/ 1636899 w 4603109"/>
                <a:gd name="connsiteY131" fmla="*/ 0 h 924402"/>
                <a:gd name="connsiteX132" fmla="*/ 1637320 w 4603109"/>
                <a:gd name="connsiteY132" fmla="*/ 0 h 924402"/>
                <a:gd name="connsiteX133" fmla="*/ 1637445 w 4603109"/>
                <a:gd name="connsiteY133" fmla="*/ 0 h 924402"/>
                <a:gd name="connsiteX134" fmla="*/ 1652509 w 4603109"/>
                <a:gd name="connsiteY134" fmla="*/ 0 h 924402"/>
                <a:gd name="connsiteX135" fmla="*/ 1659526 w 4603109"/>
                <a:gd name="connsiteY135" fmla="*/ 0 h 924402"/>
                <a:gd name="connsiteX136" fmla="*/ 1661950 w 4603109"/>
                <a:gd name="connsiteY136" fmla="*/ 0 h 924402"/>
                <a:gd name="connsiteX137" fmla="*/ 1664952 w 4603109"/>
                <a:gd name="connsiteY137" fmla="*/ 0 h 924402"/>
                <a:gd name="connsiteX138" fmla="*/ 1667212 w 4603109"/>
                <a:gd name="connsiteY138" fmla="*/ 0 h 924402"/>
                <a:gd name="connsiteX139" fmla="*/ 1685087 w 4603109"/>
                <a:gd name="connsiteY139" fmla="*/ 0 h 924402"/>
                <a:gd name="connsiteX140" fmla="*/ 1689591 w 4603109"/>
                <a:gd name="connsiteY140" fmla="*/ 0 h 924402"/>
                <a:gd name="connsiteX141" fmla="*/ 1694626 w 4603109"/>
                <a:gd name="connsiteY141" fmla="*/ 0 h 924402"/>
                <a:gd name="connsiteX142" fmla="*/ 1697276 w 4603109"/>
                <a:gd name="connsiteY142" fmla="*/ 0 h 924402"/>
                <a:gd name="connsiteX143" fmla="*/ 1698000 w 4603109"/>
                <a:gd name="connsiteY143" fmla="*/ 0 h 924402"/>
                <a:gd name="connsiteX144" fmla="*/ 1704688 w 4603109"/>
                <a:gd name="connsiteY144" fmla="*/ 0 h 924402"/>
                <a:gd name="connsiteX145" fmla="*/ 1707488 w 4603109"/>
                <a:gd name="connsiteY145" fmla="*/ 0 h 924402"/>
                <a:gd name="connsiteX146" fmla="*/ 1710963 w 4603109"/>
                <a:gd name="connsiteY146" fmla="*/ 0 h 924402"/>
                <a:gd name="connsiteX147" fmla="*/ 1715151 w 4603109"/>
                <a:gd name="connsiteY147" fmla="*/ 0 h 924402"/>
                <a:gd name="connsiteX148" fmla="*/ 1721928 w 4603109"/>
                <a:gd name="connsiteY148" fmla="*/ 0 h 924402"/>
                <a:gd name="connsiteX149" fmla="*/ 1734603 w 4603109"/>
                <a:gd name="connsiteY149" fmla="*/ 0 h 924402"/>
                <a:gd name="connsiteX150" fmla="*/ 1735025 w 4603109"/>
                <a:gd name="connsiteY150" fmla="*/ 0 h 924402"/>
                <a:gd name="connsiteX151" fmla="*/ 1735558 w 4603109"/>
                <a:gd name="connsiteY151" fmla="*/ 0 h 924402"/>
                <a:gd name="connsiteX152" fmla="*/ 1736094 w 4603109"/>
                <a:gd name="connsiteY152" fmla="*/ 0 h 924402"/>
                <a:gd name="connsiteX153" fmla="*/ 1737552 w 4603109"/>
                <a:gd name="connsiteY153" fmla="*/ 0 h 924402"/>
                <a:gd name="connsiteX154" fmla="*/ 1741027 w 4603109"/>
                <a:gd name="connsiteY154" fmla="*/ 0 h 924402"/>
                <a:gd name="connsiteX155" fmla="*/ 1747046 w 4603109"/>
                <a:gd name="connsiteY155" fmla="*/ 0 h 924402"/>
                <a:gd name="connsiteX156" fmla="*/ 1748537 w 4603109"/>
                <a:gd name="connsiteY156" fmla="*/ 0 h 924402"/>
                <a:gd name="connsiteX157" fmla="*/ 1753052 w 4603109"/>
                <a:gd name="connsiteY157" fmla="*/ 0 h 924402"/>
                <a:gd name="connsiteX158" fmla="*/ 1757499 w 4603109"/>
                <a:gd name="connsiteY158" fmla="*/ 0 h 924402"/>
                <a:gd name="connsiteX159" fmla="*/ 1764668 w 4603109"/>
                <a:gd name="connsiteY159" fmla="*/ 0 h 924402"/>
                <a:gd name="connsiteX160" fmla="*/ 1765089 w 4603109"/>
                <a:gd name="connsiteY160" fmla="*/ 0 h 924402"/>
                <a:gd name="connsiteX161" fmla="*/ 1765214 w 4603109"/>
                <a:gd name="connsiteY161" fmla="*/ 0 h 924402"/>
                <a:gd name="connsiteX162" fmla="*/ 1770320 w 4603109"/>
                <a:gd name="connsiteY162" fmla="*/ 0 h 924402"/>
                <a:gd name="connsiteX163" fmla="*/ 1777110 w 4603109"/>
                <a:gd name="connsiteY163" fmla="*/ 0 h 924402"/>
                <a:gd name="connsiteX164" fmla="*/ 1779774 w 4603109"/>
                <a:gd name="connsiteY164" fmla="*/ 0 h 924402"/>
                <a:gd name="connsiteX165" fmla="*/ 1792721 w 4603109"/>
                <a:gd name="connsiteY165" fmla="*/ 0 h 924402"/>
                <a:gd name="connsiteX166" fmla="*/ 1794981 w 4603109"/>
                <a:gd name="connsiteY166" fmla="*/ 0 h 924402"/>
                <a:gd name="connsiteX167" fmla="*/ 1825045 w 4603109"/>
                <a:gd name="connsiteY167" fmla="*/ 0 h 924402"/>
                <a:gd name="connsiteX168" fmla="*/ 1825769 w 4603109"/>
                <a:gd name="connsiteY168" fmla="*/ 0 h 924402"/>
                <a:gd name="connsiteX169" fmla="*/ 1838732 w 4603109"/>
                <a:gd name="connsiteY169" fmla="*/ 0 h 924402"/>
                <a:gd name="connsiteX170" fmla="*/ 1845818 w 4603109"/>
                <a:gd name="connsiteY170" fmla="*/ 0 h 924402"/>
                <a:gd name="connsiteX171" fmla="*/ 1849697 w 4603109"/>
                <a:gd name="connsiteY171" fmla="*/ 0 h 924402"/>
                <a:gd name="connsiteX172" fmla="*/ 1852412 w 4603109"/>
                <a:gd name="connsiteY172" fmla="*/ 0 h 924402"/>
                <a:gd name="connsiteX173" fmla="*/ 1853903 w 4603109"/>
                <a:gd name="connsiteY173" fmla="*/ 0 h 924402"/>
                <a:gd name="connsiteX174" fmla="*/ 1863327 w 4603109"/>
                <a:gd name="connsiteY174" fmla="*/ 0 h 924402"/>
                <a:gd name="connsiteX175" fmla="*/ 1868796 w 4603109"/>
                <a:gd name="connsiteY175" fmla="*/ 0 h 924402"/>
                <a:gd name="connsiteX176" fmla="*/ 1874815 w 4603109"/>
                <a:gd name="connsiteY176" fmla="*/ 0 h 924402"/>
                <a:gd name="connsiteX177" fmla="*/ 1876306 w 4603109"/>
                <a:gd name="connsiteY177" fmla="*/ 0 h 924402"/>
                <a:gd name="connsiteX178" fmla="*/ 1880821 w 4603109"/>
                <a:gd name="connsiteY178" fmla="*/ 0 h 924402"/>
                <a:gd name="connsiteX179" fmla="*/ 1882477 w 4603109"/>
                <a:gd name="connsiteY179" fmla="*/ 0 h 924402"/>
                <a:gd name="connsiteX180" fmla="*/ 1883936 w 4603109"/>
                <a:gd name="connsiteY180" fmla="*/ 0 h 924402"/>
                <a:gd name="connsiteX181" fmla="*/ 1885268 w 4603109"/>
                <a:gd name="connsiteY181" fmla="*/ 0 h 924402"/>
                <a:gd name="connsiteX182" fmla="*/ 1896427 w 4603109"/>
                <a:gd name="connsiteY182" fmla="*/ 0 h 924402"/>
                <a:gd name="connsiteX183" fmla="*/ 1898089 w 4603109"/>
                <a:gd name="connsiteY183" fmla="*/ 0 h 924402"/>
                <a:gd name="connsiteX184" fmla="*/ 1904879 w 4603109"/>
                <a:gd name="connsiteY184" fmla="*/ 0 h 924402"/>
                <a:gd name="connsiteX185" fmla="*/ 1907543 w 4603109"/>
                <a:gd name="connsiteY185" fmla="*/ 0 h 924402"/>
                <a:gd name="connsiteX186" fmla="*/ 1911018 w 4603109"/>
                <a:gd name="connsiteY186" fmla="*/ 0 h 924402"/>
                <a:gd name="connsiteX187" fmla="*/ 1919986 w 4603109"/>
                <a:gd name="connsiteY187" fmla="*/ 0 h 924402"/>
                <a:gd name="connsiteX188" fmla="*/ 1927124 w 4603109"/>
                <a:gd name="connsiteY188" fmla="*/ 0 h 924402"/>
                <a:gd name="connsiteX189" fmla="*/ 1927489 w 4603109"/>
                <a:gd name="connsiteY189" fmla="*/ 0 h 924402"/>
                <a:gd name="connsiteX190" fmla="*/ 1927911 w 4603109"/>
                <a:gd name="connsiteY190" fmla="*/ 0 h 924402"/>
                <a:gd name="connsiteX191" fmla="*/ 1929402 w 4603109"/>
                <a:gd name="connsiteY191" fmla="*/ 0 h 924402"/>
                <a:gd name="connsiteX192" fmla="*/ 1946726 w 4603109"/>
                <a:gd name="connsiteY192" fmla="*/ 0 h 924402"/>
                <a:gd name="connsiteX193" fmla="*/ 1949525 w 4603109"/>
                <a:gd name="connsiteY193" fmla="*/ 0 h 924402"/>
                <a:gd name="connsiteX194" fmla="*/ 1957554 w 4603109"/>
                <a:gd name="connsiteY194" fmla="*/ 0 h 924402"/>
                <a:gd name="connsiteX195" fmla="*/ 1957975 w 4603109"/>
                <a:gd name="connsiteY195" fmla="*/ 0 h 924402"/>
                <a:gd name="connsiteX196" fmla="*/ 1973587 w 4603109"/>
                <a:gd name="connsiteY196" fmla="*/ 0 h 924402"/>
                <a:gd name="connsiteX197" fmla="*/ 1978520 w 4603109"/>
                <a:gd name="connsiteY197" fmla="*/ 0 h 924402"/>
                <a:gd name="connsiteX198" fmla="*/ 1980012 w 4603109"/>
                <a:gd name="connsiteY198" fmla="*/ 0 h 924402"/>
                <a:gd name="connsiteX199" fmla="*/ 1980181 w 4603109"/>
                <a:gd name="connsiteY199" fmla="*/ 0 h 924402"/>
                <a:gd name="connsiteX200" fmla="*/ 1981672 w 4603109"/>
                <a:gd name="connsiteY200" fmla="*/ 0 h 924402"/>
                <a:gd name="connsiteX201" fmla="*/ 2008585 w 4603109"/>
                <a:gd name="connsiteY201" fmla="*/ 0 h 924402"/>
                <a:gd name="connsiteX202" fmla="*/ 2009218 w 4603109"/>
                <a:gd name="connsiteY202" fmla="*/ 0 h 924402"/>
                <a:gd name="connsiteX203" fmla="*/ 2010246 w 4603109"/>
                <a:gd name="connsiteY203" fmla="*/ 0 h 924402"/>
                <a:gd name="connsiteX204" fmla="*/ 2010709 w 4603109"/>
                <a:gd name="connsiteY204" fmla="*/ 0 h 924402"/>
                <a:gd name="connsiteX205" fmla="*/ 2011705 w 4603109"/>
                <a:gd name="connsiteY205" fmla="*/ 0 h 924402"/>
                <a:gd name="connsiteX206" fmla="*/ 2024147 w 4603109"/>
                <a:gd name="connsiteY206" fmla="*/ 0 h 924402"/>
                <a:gd name="connsiteX207" fmla="*/ 2024196 w 4603109"/>
                <a:gd name="connsiteY207" fmla="*/ 0 h 924402"/>
                <a:gd name="connsiteX208" fmla="*/ 2024981 w 4603109"/>
                <a:gd name="connsiteY208" fmla="*/ 0 h 924402"/>
                <a:gd name="connsiteX209" fmla="*/ 2025353 w 4603109"/>
                <a:gd name="connsiteY209" fmla="*/ 0 h 924402"/>
                <a:gd name="connsiteX210" fmla="*/ 2026473 w 4603109"/>
                <a:gd name="connsiteY210" fmla="*/ 0 h 924402"/>
                <a:gd name="connsiteX211" fmla="*/ 2031619 w 4603109"/>
                <a:gd name="connsiteY211" fmla="*/ 0 h 924402"/>
                <a:gd name="connsiteX212" fmla="*/ 2033110 w 4603109"/>
                <a:gd name="connsiteY212" fmla="*/ 0 h 924402"/>
                <a:gd name="connsiteX213" fmla="*/ 2038787 w 4603109"/>
                <a:gd name="connsiteY213" fmla="*/ 0 h 924402"/>
                <a:gd name="connsiteX214" fmla="*/ 2039282 w 4603109"/>
                <a:gd name="connsiteY214" fmla="*/ 0 h 924402"/>
                <a:gd name="connsiteX215" fmla="*/ 2047755 w 4603109"/>
                <a:gd name="connsiteY215" fmla="*/ 0 h 924402"/>
                <a:gd name="connsiteX216" fmla="*/ 2051230 w 4603109"/>
                <a:gd name="connsiteY216" fmla="*/ 0 h 924402"/>
                <a:gd name="connsiteX217" fmla="*/ 2054893 w 4603109"/>
                <a:gd name="connsiteY217" fmla="*/ 0 h 924402"/>
                <a:gd name="connsiteX218" fmla="*/ 2055046 w 4603109"/>
                <a:gd name="connsiteY218" fmla="*/ 0 h 924402"/>
                <a:gd name="connsiteX219" fmla="*/ 2055258 w 4603109"/>
                <a:gd name="connsiteY219" fmla="*/ 0 h 924402"/>
                <a:gd name="connsiteX220" fmla="*/ 2055680 w 4603109"/>
                <a:gd name="connsiteY220" fmla="*/ 0 h 924402"/>
                <a:gd name="connsiteX221" fmla="*/ 2057171 w 4603109"/>
                <a:gd name="connsiteY221" fmla="*/ 0 h 924402"/>
                <a:gd name="connsiteX222" fmla="*/ 2061683 w 4603109"/>
                <a:gd name="connsiteY222" fmla="*/ 0 h 924402"/>
                <a:gd name="connsiteX223" fmla="*/ 2067702 w 4603109"/>
                <a:gd name="connsiteY223" fmla="*/ 0 h 924402"/>
                <a:gd name="connsiteX224" fmla="*/ 2074495 w 4603109"/>
                <a:gd name="connsiteY224" fmla="*/ 0 h 924402"/>
                <a:gd name="connsiteX225" fmla="*/ 2077294 w 4603109"/>
                <a:gd name="connsiteY225" fmla="*/ 0 h 924402"/>
                <a:gd name="connsiteX226" fmla="*/ 2084504 w 4603109"/>
                <a:gd name="connsiteY226" fmla="*/ 0 h 924402"/>
                <a:gd name="connsiteX227" fmla="*/ 2085323 w 4603109"/>
                <a:gd name="connsiteY227" fmla="*/ 0 h 924402"/>
                <a:gd name="connsiteX228" fmla="*/ 2085744 w 4603109"/>
                <a:gd name="connsiteY228" fmla="*/ 0 h 924402"/>
                <a:gd name="connsiteX229" fmla="*/ 2097766 w 4603109"/>
                <a:gd name="connsiteY229" fmla="*/ 0 h 924402"/>
                <a:gd name="connsiteX230" fmla="*/ 2106289 w 4603109"/>
                <a:gd name="connsiteY230" fmla="*/ 0 h 924402"/>
                <a:gd name="connsiteX231" fmla="*/ 2107781 w 4603109"/>
                <a:gd name="connsiteY231" fmla="*/ 0 h 924402"/>
                <a:gd name="connsiteX232" fmla="*/ 2128956 w 4603109"/>
                <a:gd name="connsiteY232" fmla="*/ 0 h 924402"/>
                <a:gd name="connsiteX233" fmla="*/ 2129514 w 4603109"/>
                <a:gd name="connsiteY233" fmla="*/ 0 h 924402"/>
                <a:gd name="connsiteX234" fmla="*/ 2136354 w 4603109"/>
                <a:gd name="connsiteY234" fmla="*/ 0 h 924402"/>
                <a:gd name="connsiteX235" fmla="*/ 2136987 w 4603109"/>
                <a:gd name="connsiteY235" fmla="*/ 0 h 924402"/>
                <a:gd name="connsiteX236" fmla="*/ 2138478 w 4603109"/>
                <a:gd name="connsiteY236" fmla="*/ 0 h 924402"/>
                <a:gd name="connsiteX237" fmla="*/ 2151916 w 4603109"/>
                <a:gd name="connsiteY237" fmla="*/ 0 h 924402"/>
                <a:gd name="connsiteX238" fmla="*/ 2152750 w 4603109"/>
                <a:gd name="connsiteY238" fmla="*/ 0 h 924402"/>
                <a:gd name="connsiteX239" fmla="*/ 2153122 w 4603109"/>
                <a:gd name="connsiteY239" fmla="*/ 0 h 924402"/>
                <a:gd name="connsiteX240" fmla="*/ 2154242 w 4603109"/>
                <a:gd name="connsiteY240" fmla="*/ 0 h 924402"/>
                <a:gd name="connsiteX241" fmla="*/ 2156597 w 4603109"/>
                <a:gd name="connsiteY241" fmla="*/ 0 h 924402"/>
                <a:gd name="connsiteX242" fmla="*/ 2159388 w 4603109"/>
                <a:gd name="connsiteY242" fmla="*/ 0 h 924402"/>
                <a:gd name="connsiteX243" fmla="*/ 2160879 w 4603109"/>
                <a:gd name="connsiteY243" fmla="*/ 0 h 924402"/>
                <a:gd name="connsiteX244" fmla="*/ 2161633 w 4603109"/>
                <a:gd name="connsiteY244" fmla="*/ 0 h 924402"/>
                <a:gd name="connsiteX245" fmla="*/ 2167051 w 4603109"/>
                <a:gd name="connsiteY245" fmla="*/ 0 h 924402"/>
                <a:gd name="connsiteX246" fmla="*/ 2178999 w 4603109"/>
                <a:gd name="connsiteY246" fmla="*/ 0 h 924402"/>
                <a:gd name="connsiteX247" fmla="*/ 2182158 w 4603109"/>
                <a:gd name="connsiteY247" fmla="*/ 0 h 924402"/>
                <a:gd name="connsiteX248" fmla="*/ 2182815 w 4603109"/>
                <a:gd name="connsiteY248" fmla="*/ 0 h 924402"/>
                <a:gd name="connsiteX249" fmla="*/ 2188666 w 4603109"/>
                <a:gd name="connsiteY249" fmla="*/ 0 h 924402"/>
                <a:gd name="connsiteX250" fmla="*/ 2189452 w 4603109"/>
                <a:gd name="connsiteY250" fmla="*/ 0 h 924402"/>
                <a:gd name="connsiteX251" fmla="*/ 2191697 w 4603109"/>
                <a:gd name="connsiteY251" fmla="*/ 0 h 924402"/>
                <a:gd name="connsiteX252" fmla="*/ 2195471 w 4603109"/>
                <a:gd name="connsiteY252" fmla="*/ 0 h 924402"/>
                <a:gd name="connsiteX253" fmla="*/ 2201759 w 4603109"/>
                <a:gd name="connsiteY253" fmla="*/ 0 h 924402"/>
                <a:gd name="connsiteX254" fmla="*/ 2203100 w 4603109"/>
                <a:gd name="connsiteY254" fmla="*/ 0 h 924402"/>
                <a:gd name="connsiteX255" fmla="*/ 2204559 w 4603109"/>
                <a:gd name="connsiteY255" fmla="*/ 0 h 924402"/>
                <a:gd name="connsiteX256" fmla="*/ 2204591 w 4603109"/>
                <a:gd name="connsiteY256" fmla="*/ 0 h 924402"/>
                <a:gd name="connsiteX257" fmla="*/ 2212273 w 4603109"/>
                <a:gd name="connsiteY257" fmla="*/ 0 h 924402"/>
                <a:gd name="connsiteX258" fmla="*/ 2225535 w 4603109"/>
                <a:gd name="connsiteY258" fmla="*/ 0 h 924402"/>
                <a:gd name="connsiteX259" fmla="*/ 2231674 w 4603109"/>
                <a:gd name="connsiteY259" fmla="*/ 0 h 924402"/>
                <a:gd name="connsiteX260" fmla="*/ 2232096 w 4603109"/>
                <a:gd name="connsiteY260" fmla="*/ 0 h 924402"/>
                <a:gd name="connsiteX261" fmla="*/ 2232220 w 4603109"/>
                <a:gd name="connsiteY261" fmla="*/ 0 h 924402"/>
                <a:gd name="connsiteX262" fmla="*/ 2233118 w 4603109"/>
                <a:gd name="connsiteY262" fmla="*/ 0 h 924402"/>
                <a:gd name="connsiteX263" fmla="*/ 2233165 w 4603109"/>
                <a:gd name="connsiteY263" fmla="*/ 0 h 924402"/>
                <a:gd name="connsiteX264" fmla="*/ 2256725 w 4603109"/>
                <a:gd name="connsiteY264" fmla="*/ 0 h 924402"/>
                <a:gd name="connsiteX265" fmla="*/ 2257283 w 4603109"/>
                <a:gd name="connsiteY265" fmla="*/ 0 h 924402"/>
                <a:gd name="connsiteX266" fmla="*/ 2262285 w 4603109"/>
                <a:gd name="connsiteY266" fmla="*/ 0 h 924402"/>
                <a:gd name="connsiteX267" fmla="*/ 2284366 w 4603109"/>
                <a:gd name="connsiteY267" fmla="*/ 0 h 924402"/>
                <a:gd name="connsiteX268" fmla="*/ 2289402 w 4603109"/>
                <a:gd name="connsiteY268" fmla="*/ 0 h 924402"/>
                <a:gd name="connsiteX269" fmla="*/ 2292052 w 4603109"/>
                <a:gd name="connsiteY269" fmla="*/ 0 h 924402"/>
                <a:gd name="connsiteX270" fmla="*/ 2299271 w 4603109"/>
                <a:gd name="connsiteY270" fmla="*/ 0 h 924402"/>
                <a:gd name="connsiteX271" fmla="*/ 2308721 w 4603109"/>
                <a:gd name="connsiteY271" fmla="*/ 0 h 924402"/>
                <a:gd name="connsiteX272" fmla="*/ 2309927 w 4603109"/>
                <a:gd name="connsiteY272" fmla="*/ 0 h 924402"/>
                <a:gd name="connsiteX273" fmla="*/ 2316435 w 4603109"/>
                <a:gd name="connsiteY273" fmla="*/ 0 h 924402"/>
                <a:gd name="connsiteX274" fmla="*/ 2316703 w 4603109"/>
                <a:gd name="connsiteY274" fmla="*/ 0 h 924402"/>
                <a:gd name="connsiteX275" fmla="*/ 2319466 w 4603109"/>
                <a:gd name="connsiteY275" fmla="*/ 0 h 924402"/>
                <a:gd name="connsiteX276" fmla="*/ 2322840 w 4603109"/>
                <a:gd name="connsiteY276" fmla="*/ 0 h 924402"/>
                <a:gd name="connsiteX277" fmla="*/ 2329528 w 4603109"/>
                <a:gd name="connsiteY277" fmla="*/ 0 h 924402"/>
                <a:gd name="connsiteX278" fmla="*/ 2330869 w 4603109"/>
                <a:gd name="connsiteY278" fmla="*/ 0 h 924402"/>
                <a:gd name="connsiteX279" fmla="*/ 2332328 w 4603109"/>
                <a:gd name="connsiteY279" fmla="*/ 0 h 924402"/>
                <a:gd name="connsiteX280" fmla="*/ 2332360 w 4603109"/>
                <a:gd name="connsiteY280" fmla="*/ 0 h 924402"/>
                <a:gd name="connsiteX281" fmla="*/ 2335803 w 4603109"/>
                <a:gd name="connsiteY281" fmla="*/ 0 h 924402"/>
                <a:gd name="connsiteX282" fmla="*/ 2343312 w 4603109"/>
                <a:gd name="connsiteY282" fmla="*/ 0 h 924402"/>
                <a:gd name="connsiteX283" fmla="*/ 2344804 w 4603109"/>
                <a:gd name="connsiteY283" fmla="*/ 0 h 924402"/>
                <a:gd name="connsiteX284" fmla="*/ 2346768 w 4603109"/>
                <a:gd name="connsiteY284" fmla="*/ 0 h 924402"/>
                <a:gd name="connsiteX285" fmla="*/ 2347827 w 4603109"/>
                <a:gd name="connsiteY285" fmla="*/ 0 h 924402"/>
                <a:gd name="connsiteX286" fmla="*/ 2352274 w 4603109"/>
                <a:gd name="connsiteY286" fmla="*/ 0 h 924402"/>
                <a:gd name="connsiteX287" fmla="*/ 2359443 w 4603109"/>
                <a:gd name="connsiteY287" fmla="*/ 0 h 924402"/>
                <a:gd name="connsiteX288" fmla="*/ 2359865 w 4603109"/>
                <a:gd name="connsiteY288" fmla="*/ 0 h 924402"/>
                <a:gd name="connsiteX289" fmla="*/ 2359989 w 4603109"/>
                <a:gd name="connsiteY289" fmla="*/ 0 h 924402"/>
                <a:gd name="connsiteX290" fmla="*/ 2360887 w 4603109"/>
                <a:gd name="connsiteY290" fmla="*/ 0 h 924402"/>
                <a:gd name="connsiteX291" fmla="*/ 2360934 w 4603109"/>
                <a:gd name="connsiteY291" fmla="*/ 0 h 924402"/>
                <a:gd name="connsiteX292" fmla="*/ 2371886 w 4603109"/>
                <a:gd name="connsiteY292" fmla="*/ 0 h 924402"/>
                <a:gd name="connsiteX293" fmla="*/ 2373377 w 4603109"/>
                <a:gd name="connsiteY293" fmla="*/ 0 h 924402"/>
                <a:gd name="connsiteX294" fmla="*/ 2377892 w 4603109"/>
                <a:gd name="connsiteY294" fmla="*/ 0 h 924402"/>
                <a:gd name="connsiteX295" fmla="*/ 2382339 w 4603109"/>
                <a:gd name="connsiteY295" fmla="*/ 0 h 924402"/>
                <a:gd name="connsiteX296" fmla="*/ 2390054 w 4603109"/>
                <a:gd name="connsiteY296" fmla="*/ 0 h 924402"/>
                <a:gd name="connsiteX297" fmla="*/ 2419821 w 4603109"/>
                <a:gd name="connsiteY297" fmla="*/ 0 h 924402"/>
                <a:gd name="connsiteX298" fmla="*/ 2427040 w 4603109"/>
                <a:gd name="connsiteY298" fmla="*/ 0 h 924402"/>
                <a:gd name="connsiteX299" fmla="*/ 2436490 w 4603109"/>
                <a:gd name="connsiteY299" fmla="*/ 0 h 924402"/>
                <a:gd name="connsiteX300" fmla="*/ 2444472 w 4603109"/>
                <a:gd name="connsiteY300" fmla="*/ 0 h 924402"/>
                <a:gd name="connsiteX301" fmla="*/ 2448678 w 4603109"/>
                <a:gd name="connsiteY301" fmla="*/ 0 h 924402"/>
                <a:gd name="connsiteX302" fmla="*/ 2450171 w 4603109"/>
                <a:gd name="connsiteY302" fmla="*/ 0 h 924402"/>
                <a:gd name="connsiteX303" fmla="*/ 2450609 w 4603109"/>
                <a:gd name="connsiteY303" fmla="*/ 0 h 924402"/>
                <a:gd name="connsiteX304" fmla="*/ 2463572 w 4603109"/>
                <a:gd name="connsiteY304" fmla="*/ 0 h 924402"/>
                <a:gd name="connsiteX305" fmla="*/ 2471081 w 4603109"/>
                <a:gd name="connsiteY305" fmla="*/ 0 h 924402"/>
                <a:gd name="connsiteX306" fmla="*/ 2472573 w 4603109"/>
                <a:gd name="connsiteY306" fmla="*/ 0 h 924402"/>
                <a:gd name="connsiteX307" fmla="*/ 2474537 w 4603109"/>
                <a:gd name="connsiteY307" fmla="*/ 0 h 924402"/>
                <a:gd name="connsiteX308" fmla="*/ 2475596 w 4603109"/>
                <a:gd name="connsiteY308" fmla="*/ 0 h 924402"/>
                <a:gd name="connsiteX309" fmla="*/ 2477252 w 4603109"/>
                <a:gd name="connsiteY309" fmla="*/ 0 h 924402"/>
                <a:gd name="connsiteX310" fmla="*/ 2478712 w 4603109"/>
                <a:gd name="connsiteY310" fmla="*/ 0 h 924402"/>
                <a:gd name="connsiteX311" fmla="*/ 2478743 w 4603109"/>
                <a:gd name="connsiteY311" fmla="*/ 0 h 924402"/>
                <a:gd name="connsiteX312" fmla="*/ 2480043 w 4603109"/>
                <a:gd name="connsiteY312" fmla="*/ 0 h 924402"/>
                <a:gd name="connsiteX313" fmla="*/ 2499655 w 4603109"/>
                <a:gd name="connsiteY313" fmla="*/ 0 h 924402"/>
                <a:gd name="connsiteX314" fmla="*/ 2501146 w 4603109"/>
                <a:gd name="connsiteY314" fmla="*/ 0 h 924402"/>
                <a:gd name="connsiteX315" fmla="*/ 2505661 w 4603109"/>
                <a:gd name="connsiteY315" fmla="*/ 0 h 924402"/>
                <a:gd name="connsiteX316" fmla="*/ 2508776 w 4603109"/>
                <a:gd name="connsiteY316" fmla="*/ 0 h 924402"/>
                <a:gd name="connsiteX317" fmla="*/ 2510108 w 4603109"/>
                <a:gd name="connsiteY317" fmla="*/ 0 h 924402"/>
                <a:gd name="connsiteX318" fmla="*/ 2524178 w 4603109"/>
                <a:gd name="connsiteY318" fmla="*/ 0 h 924402"/>
                <a:gd name="connsiteX319" fmla="*/ 2525248 w 4603109"/>
                <a:gd name="connsiteY319" fmla="*/ 0 h 924402"/>
                <a:gd name="connsiteX320" fmla="*/ 2525669 w 4603109"/>
                <a:gd name="connsiteY320" fmla="*/ 0 h 924402"/>
                <a:gd name="connsiteX321" fmla="*/ 2552329 w 4603109"/>
                <a:gd name="connsiteY321" fmla="*/ 0 h 924402"/>
                <a:gd name="connsiteX322" fmla="*/ 2552751 w 4603109"/>
                <a:gd name="connsiteY322" fmla="*/ 0 h 924402"/>
                <a:gd name="connsiteX323" fmla="*/ 2554242 w 4603109"/>
                <a:gd name="connsiteY323" fmla="*/ 0 h 924402"/>
                <a:gd name="connsiteX324" fmla="*/ 2574787 w 4603109"/>
                <a:gd name="connsiteY324" fmla="*/ 0 h 924402"/>
                <a:gd name="connsiteX325" fmla="*/ 2576279 w 4603109"/>
                <a:gd name="connsiteY325" fmla="*/ 0 h 924402"/>
                <a:gd name="connsiteX326" fmla="*/ 2576447 w 4603109"/>
                <a:gd name="connsiteY326" fmla="*/ 0 h 924402"/>
                <a:gd name="connsiteX327" fmla="*/ 2577940 w 4603109"/>
                <a:gd name="connsiteY327" fmla="*/ 0 h 924402"/>
                <a:gd name="connsiteX328" fmla="*/ 2603360 w 4603109"/>
                <a:gd name="connsiteY328" fmla="*/ 0 h 924402"/>
                <a:gd name="connsiteX329" fmla="*/ 2604852 w 4603109"/>
                <a:gd name="connsiteY329" fmla="*/ 0 h 924402"/>
                <a:gd name="connsiteX330" fmla="*/ 2605021 w 4603109"/>
                <a:gd name="connsiteY330" fmla="*/ 0 h 924402"/>
                <a:gd name="connsiteX331" fmla="*/ 2605484 w 4603109"/>
                <a:gd name="connsiteY331" fmla="*/ 0 h 924402"/>
                <a:gd name="connsiteX332" fmla="*/ 2606481 w 4603109"/>
                <a:gd name="connsiteY332" fmla="*/ 0 h 924402"/>
                <a:gd name="connsiteX333" fmla="*/ 2606512 w 4603109"/>
                <a:gd name="connsiteY333" fmla="*/ 0 h 924402"/>
                <a:gd name="connsiteX334" fmla="*/ 2606976 w 4603109"/>
                <a:gd name="connsiteY334" fmla="*/ 0 h 924402"/>
                <a:gd name="connsiteX335" fmla="*/ 2618923 w 4603109"/>
                <a:gd name="connsiteY335" fmla="*/ 0 h 924402"/>
                <a:gd name="connsiteX336" fmla="*/ 2621248 w 4603109"/>
                <a:gd name="connsiteY336" fmla="*/ 0 h 924402"/>
                <a:gd name="connsiteX337" fmla="*/ 2622740 w 4603109"/>
                <a:gd name="connsiteY337" fmla="*/ 0 h 924402"/>
                <a:gd name="connsiteX338" fmla="*/ 2627885 w 4603109"/>
                <a:gd name="connsiteY338" fmla="*/ 0 h 924402"/>
                <a:gd name="connsiteX339" fmla="*/ 2629377 w 4603109"/>
                <a:gd name="connsiteY339" fmla="*/ 0 h 924402"/>
                <a:gd name="connsiteX340" fmla="*/ 2634058 w 4603109"/>
                <a:gd name="connsiteY340" fmla="*/ 0 h 924402"/>
                <a:gd name="connsiteX341" fmla="*/ 2635549 w 4603109"/>
                <a:gd name="connsiteY341" fmla="*/ 0 h 924402"/>
                <a:gd name="connsiteX342" fmla="*/ 2636545 w 4603109"/>
                <a:gd name="connsiteY342" fmla="*/ 0 h 924402"/>
                <a:gd name="connsiteX343" fmla="*/ 2648987 w 4603109"/>
                <a:gd name="connsiteY343" fmla="*/ 0 h 924402"/>
                <a:gd name="connsiteX344" fmla="*/ 2649821 w 4603109"/>
                <a:gd name="connsiteY344" fmla="*/ 0 h 924402"/>
                <a:gd name="connsiteX345" fmla="*/ 2651313 w 4603109"/>
                <a:gd name="connsiteY345" fmla="*/ 0 h 924402"/>
                <a:gd name="connsiteX346" fmla="*/ 2651947 w 4603109"/>
                <a:gd name="connsiteY346" fmla="*/ 0 h 924402"/>
                <a:gd name="connsiteX347" fmla="*/ 2653017 w 4603109"/>
                <a:gd name="connsiteY347" fmla="*/ 0 h 924402"/>
                <a:gd name="connsiteX348" fmla="*/ 2653438 w 4603109"/>
                <a:gd name="connsiteY348" fmla="*/ 0 h 924402"/>
                <a:gd name="connsiteX349" fmla="*/ 2656459 w 4603109"/>
                <a:gd name="connsiteY349" fmla="*/ 0 h 924402"/>
                <a:gd name="connsiteX350" fmla="*/ 2657950 w 4603109"/>
                <a:gd name="connsiteY350" fmla="*/ 0 h 924402"/>
                <a:gd name="connsiteX351" fmla="*/ 2665460 w 4603109"/>
                <a:gd name="connsiteY351" fmla="*/ 0 h 924402"/>
                <a:gd name="connsiteX352" fmla="*/ 2680098 w 4603109"/>
                <a:gd name="connsiteY352" fmla="*/ 0 h 924402"/>
                <a:gd name="connsiteX353" fmla="*/ 2680520 w 4603109"/>
                <a:gd name="connsiteY353" fmla="*/ 0 h 924402"/>
                <a:gd name="connsiteX354" fmla="*/ 2682011 w 4603109"/>
                <a:gd name="connsiteY354" fmla="*/ 0 h 924402"/>
                <a:gd name="connsiteX355" fmla="*/ 2692542 w 4603109"/>
                <a:gd name="connsiteY355" fmla="*/ 0 h 924402"/>
                <a:gd name="connsiteX356" fmla="*/ 2702556 w 4603109"/>
                <a:gd name="connsiteY356" fmla="*/ 0 h 924402"/>
                <a:gd name="connsiteX357" fmla="*/ 2704048 w 4603109"/>
                <a:gd name="connsiteY357" fmla="*/ 0 h 924402"/>
                <a:gd name="connsiteX358" fmla="*/ 2724289 w 4603109"/>
                <a:gd name="connsiteY358" fmla="*/ 0 h 924402"/>
                <a:gd name="connsiteX359" fmla="*/ 2731129 w 4603109"/>
                <a:gd name="connsiteY359" fmla="*/ 0 h 924402"/>
                <a:gd name="connsiteX360" fmla="*/ 2732621 w 4603109"/>
                <a:gd name="connsiteY360" fmla="*/ 0 h 924402"/>
                <a:gd name="connsiteX361" fmla="*/ 2733253 w 4603109"/>
                <a:gd name="connsiteY361" fmla="*/ 0 h 924402"/>
                <a:gd name="connsiteX362" fmla="*/ 2734745 w 4603109"/>
                <a:gd name="connsiteY362" fmla="*/ 0 h 924402"/>
                <a:gd name="connsiteX363" fmla="*/ 2746692 w 4603109"/>
                <a:gd name="connsiteY363" fmla="*/ 0 h 924402"/>
                <a:gd name="connsiteX364" fmla="*/ 2749017 w 4603109"/>
                <a:gd name="connsiteY364" fmla="*/ 0 h 924402"/>
                <a:gd name="connsiteX365" fmla="*/ 2750509 w 4603109"/>
                <a:gd name="connsiteY365" fmla="*/ 0 h 924402"/>
                <a:gd name="connsiteX366" fmla="*/ 2754354 w 4603109"/>
                <a:gd name="connsiteY366" fmla="*/ 0 h 924402"/>
                <a:gd name="connsiteX367" fmla="*/ 2755654 w 4603109"/>
                <a:gd name="connsiteY367" fmla="*/ 0 h 924402"/>
                <a:gd name="connsiteX368" fmla="*/ 2757146 w 4603109"/>
                <a:gd name="connsiteY368" fmla="*/ 0 h 924402"/>
                <a:gd name="connsiteX369" fmla="*/ 2761827 w 4603109"/>
                <a:gd name="connsiteY369" fmla="*/ 0 h 924402"/>
                <a:gd name="connsiteX370" fmla="*/ 2763318 w 4603109"/>
                <a:gd name="connsiteY370" fmla="*/ 0 h 924402"/>
                <a:gd name="connsiteX371" fmla="*/ 2776756 w 4603109"/>
                <a:gd name="connsiteY371" fmla="*/ 0 h 924402"/>
                <a:gd name="connsiteX372" fmla="*/ 2777590 w 4603109"/>
                <a:gd name="connsiteY372" fmla="*/ 0 h 924402"/>
                <a:gd name="connsiteX373" fmla="*/ 2779082 w 4603109"/>
                <a:gd name="connsiteY373" fmla="*/ 0 h 924402"/>
                <a:gd name="connsiteX374" fmla="*/ 2783442 w 4603109"/>
                <a:gd name="connsiteY374" fmla="*/ 0 h 924402"/>
                <a:gd name="connsiteX375" fmla="*/ 2784228 w 4603109"/>
                <a:gd name="connsiteY375" fmla="*/ 0 h 924402"/>
                <a:gd name="connsiteX376" fmla="*/ 2785719 w 4603109"/>
                <a:gd name="connsiteY376" fmla="*/ 0 h 924402"/>
                <a:gd name="connsiteX377" fmla="*/ 2786473 w 4603109"/>
                <a:gd name="connsiteY377" fmla="*/ 0 h 924402"/>
                <a:gd name="connsiteX378" fmla="*/ 2793229 w 4603109"/>
                <a:gd name="connsiteY378" fmla="*/ 0 h 924402"/>
                <a:gd name="connsiteX379" fmla="*/ 2799367 w 4603109"/>
                <a:gd name="connsiteY379" fmla="*/ 0 h 924402"/>
                <a:gd name="connsiteX380" fmla="*/ 2813506 w 4603109"/>
                <a:gd name="connsiteY380" fmla="*/ 0 h 924402"/>
                <a:gd name="connsiteX381" fmla="*/ 2820311 w 4603109"/>
                <a:gd name="connsiteY381" fmla="*/ 0 h 924402"/>
                <a:gd name="connsiteX382" fmla="*/ 2827893 w 4603109"/>
                <a:gd name="connsiteY382" fmla="*/ 0 h 924402"/>
                <a:gd name="connsiteX383" fmla="*/ 2827940 w 4603109"/>
                <a:gd name="connsiteY383" fmla="*/ 0 h 924402"/>
                <a:gd name="connsiteX384" fmla="*/ 2829431 w 4603109"/>
                <a:gd name="connsiteY384" fmla="*/ 0 h 924402"/>
                <a:gd name="connsiteX385" fmla="*/ 2829978 w 4603109"/>
                <a:gd name="connsiteY385" fmla="*/ 0 h 924402"/>
                <a:gd name="connsiteX386" fmla="*/ 2852058 w 4603109"/>
                <a:gd name="connsiteY386" fmla="*/ 0 h 924402"/>
                <a:gd name="connsiteX387" fmla="*/ 2857060 w 4603109"/>
                <a:gd name="connsiteY387" fmla="*/ 0 h 924402"/>
                <a:gd name="connsiteX388" fmla="*/ 2857958 w 4603109"/>
                <a:gd name="connsiteY388" fmla="*/ 0 h 924402"/>
                <a:gd name="connsiteX389" fmla="*/ 2871601 w 4603109"/>
                <a:gd name="connsiteY389" fmla="*/ 0 h 924402"/>
                <a:gd name="connsiteX390" fmla="*/ 2882123 w 4603109"/>
                <a:gd name="connsiteY390" fmla="*/ 0 h 924402"/>
                <a:gd name="connsiteX391" fmla="*/ 2894046 w 4603109"/>
                <a:gd name="connsiteY391" fmla="*/ 0 h 924402"/>
                <a:gd name="connsiteX392" fmla="*/ 2903496 w 4603109"/>
                <a:gd name="connsiteY392" fmla="*/ 0 h 924402"/>
                <a:gd name="connsiteX393" fmla="*/ 2911211 w 4603109"/>
                <a:gd name="connsiteY393" fmla="*/ 0 h 924402"/>
                <a:gd name="connsiteX394" fmla="*/ 2914242 w 4603109"/>
                <a:gd name="connsiteY394" fmla="*/ 0 h 924402"/>
                <a:gd name="connsiteX395" fmla="*/ 2914461 w 4603109"/>
                <a:gd name="connsiteY395" fmla="*/ 0 h 924402"/>
                <a:gd name="connsiteX396" fmla="*/ 2924111 w 4603109"/>
                <a:gd name="connsiteY396" fmla="*/ 0 h 924402"/>
                <a:gd name="connsiteX397" fmla="*/ 2927136 w 4603109"/>
                <a:gd name="connsiteY397" fmla="*/ 0 h 924402"/>
                <a:gd name="connsiteX398" fmla="*/ 2933561 w 4603109"/>
                <a:gd name="connsiteY398" fmla="*/ 0 h 924402"/>
                <a:gd name="connsiteX399" fmla="*/ 2939580 w 4603109"/>
                <a:gd name="connsiteY399" fmla="*/ 0 h 924402"/>
                <a:gd name="connsiteX400" fmla="*/ 2941275 w 4603109"/>
                <a:gd name="connsiteY400" fmla="*/ 0 h 924402"/>
                <a:gd name="connsiteX401" fmla="*/ 2941543 w 4603109"/>
                <a:gd name="connsiteY401" fmla="*/ 0 h 924402"/>
                <a:gd name="connsiteX402" fmla="*/ 2945586 w 4603109"/>
                <a:gd name="connsiteY402" fmla="*/ 0 h 924402"/>
                <a:gd name="connsiteX403" fmla="*/ 2950032 w 4603109"/>
                <a:gd name="connsiteY403" fmla="*/ 0 h 924402"/>
                <a:gd name="connsiteX404" fmla="*/ 2955662 w 4603109"/>
                <a:gd name="connsiteY404" fmla="*/ 0 h 924402"/>
                <a:gd name="connsiteX405" fmla="*/ 2955709 w 4603109"/>
                <a:gd name="connsiteY405" fmla="*/ 0 h 924402"/>
                <a:gd name="connsiteX406" fmla="*/ 2957200 w 4603109"/>
                <a:gd name="connsiteY406" fmla="*/ 0 h 924402"/>
                <a:gd name="connsiteX407" fmla="*/ 2957747 w 4603109"/>
                <a:gd name="connsiteY407" fmla="*/ 0 h 924402"/>
                <a:gd name="connsiteX408" fmla="*/ 2968152 w 4603109"/>
                <a:gd name="connsiteY408" fmla="*/ 0 h 924402"/>
                <a:gd name="connsiteX409" fmla="*/ 2969644 w 4603109"/>
                <a:gd name="connsiteY409" fmla="*/ 0 h 924402"/>
                <a:gd name="connsiteX410" fmla="*/ 2972667 w 4603109"/>
                <a:gd name="connsiteY410" fmla="*/ 0 h 924402"/>
                <a:gd name="connsiteX411" fmla="*/ 2977114 w 4603109"/>
                <a:gd name="connsiteY411" fmla="*/ 0 h 924402"/>
                <a:gd name="connsiteX412" fmla="*/ 2984829 w 4603109"/>
                <a:gd name="connsiteY412" fmla="*/ 0 h 924402"/>
                <a:gd name="connsiteX413" fmla="*/ 2985727 w 4603109"/>
                <a:gd name="connsiteY413" fmla="*/ 0 h 924402"/>
                <a:gd name="connsiteX414" fmla="*/ 2999370 w 4603109"/>
                <a:gd name="connsiteY414" fmla="*/ 0 h 924402"/>
                <a:gd name="connsiteX415" fmla="*/ 3021815 w 4603109"/>
                <a:gd name="connsiteY415" fmla="*/ 0 h 924402"/>
                <a:gd name="connsiteX416" fmla="*/ 3031265 w 4603109"/>
                <a:gd name="connsiteY416" fmla="*/ 0 h 924402"/>
                <a:gd name="connsiteX417" fmla="*/ 3042230 w 4603109"/>
                <a:gd name="connsiteY417" fmla="*/ 0 h 924402"/>
                <a:gd name="connsiteX418" fmla="*/ 3044946 w 4603109"/>
                <a:gd name="connsiteY418" fmla="*/ 0 h 924402"/>
                <a:gd name="connsiteX419" fmla="*/ 3051880 w 4603109"/>
                <a:gd name="connsiteY419" fmla="*/ 0 h 924402"/>
                <a:gd name="connsiteX420" fmla="*/ 3061330 w 4603109"/>
                <a:gd name="connsiteY420" fmla="*/ 0 h 924402"/>
                <a:gd name="connsiteX421" fmla="*/ 3067349 w 4603109"/>
                <a:gd name="connsiteY421" fmla="*/ 0 h 924402"/>
                <a:gd name="connsiteX422" fmla="*/ 3069312 w 4603109"/>
                <a:gd name="connsiteY422" fmla="*/ 0 h 924402"/>
                <a:gd name="connsiteX423" fmla="*/ 3073355 w 4603109"/>
                <a:gd name="connsiteY423" fmla="*/ 0 h 924402"/>
                <a:gd name="connsiteX424" fmla="*/ 3073518 w 4603109"/>
                <a:gd name="connsiteY424" fmla="*/ 0 h 924402"/>
                <a:gd name="connsiteX425" fmla="*/ 3075011 w 4603109"/>
                <a:gd name="connsiteY425" fmla="*/ 0 h 924402"/>
                <a:gd name="connsiteX426" fmla="*/ 3077801 w 4603109"/>
                <a:gd name="connsiteY426" fmla="*/ 0 h 924402"/>
                <a:gd name="connsiteX427" fmla="*/ 3095921 w 4603109"/>
                <a:gd name="connsiteY427" fmla="*/ 0 h 924402"/>
                <a:gd name="connsiteX428" fmla="*/ 3097413 w 4603109"/>
                <a:gd name="connsiteY428" fmla="*/ 0 h 924402"/>
                <a:gd name="connsiteX429" fmla="*/ 3100436 w 4603109"/>
                <a:gd name="connsiteY429" fmla="*/ 0 h 924402"/>
                <a:gd name="connsiteX430" fmla="*/ 3103552 w 4603109"/>
                <a:gd name="connsiteY430" fmla="*/ 0 h 924402"/>
                <a:gd name="connsiteX431" fmla="*/ 3104883 w 4603109"/>
                <a:gd name="connsiteY431" fmla="*/ 0 h 924402"/>
                <a:gd name="connsiteX432" fmla="*/ 3120023 w 4603109"/>
                <a:gd name="connsiteY432" fmla="*/ 0 h 924402"/>
                <a:gd name="connsiteX433" fmla="*/ 3120445 w 4603109"/>
                <a:gd name="connsiteY433" fmla="*/ 0 h 924402"/>
                <a:gd name="connsiteX434" fmla="*/ 3149018 w 4603109"/>
                <a:gd name="connsiteY434" fmla="*/ 0 h 924402"/>
                <a:gd name="connsiteX435" fmla="*/ 3150088 w 4603109"/>
                <a:gd name="connsiteY435" fmla="*/ 0 h 924402"/>
                <a:gd name="connsiteX436" fmla="*/ 3150509 w 4603109"/>
                <a:gd name="connsiteY436" fmla="*/ 0 h 924402"/>
                <a:gd name="connsiteX437" fmla="*/ 3171054 w 4603109"/>
                <a:gd name="connsiteY437" fmla="*/ 0 h 924402"/>
                <a:gd name="connsiteX438" fmla="*/ 3172715 w 4603109"/>
                <a:gd name="connsiteY438" fmla="*/ 0 h 924402"/>
                <a:gd name="connsiteX439" fmla="*/ 3199627 w 4603109"/>
                <a:gd name="connsiteY439" fmla="*/ 0 h 924402"/>
                <a:gd name="connsiteX440" fmla="*/ 3201119 w 4603109"/>
                <a:gd name="connsiteY440" fmla="*/ 0 h 924402"/>
                <a:gd name="connsiteX441" fmla="*/ 3201287 w 4603109"/>
                <a:gd name="connsiteY441" fmla="*/ 0 h 924402"/>
                <a:gd name="connsiteX442" fmla="*/ 3201751 w 4603109"/>
                <a:gd name="connsiteY442" fmla="*/ 0 h 924402"/>
                <a:gd name="connsiteX443" fmla="*/ 3202780 w 4603109"/>
                <a:gd name="connsiteY443" fmla="*/ 0 h 924402"/>
                <a:gd name="connsiteX444" fmla="*/ 3217515 w 4603109"/>
                <a:gd name="connsiteY444" fmla="*/ 0 h 924402"/>
                <a:gd name="connsiteX445" fmla="*/ 3224152 w 4603109"/>
                <a:gd name="connsiteY445" fmla="*/ 0 h 924402"/>
                <a:gd name="connsiteX446" fmla="*/ 3230324 w 4603109"/>
                <a:gd name="connsiteY446" fmla="*/ 0 h 924402"/>
                <a:gd name="connsiteX447" fmla="*/ 3231321 w 4603109"/>
                <a:gd name="connsiteY447" fmla="*/ 0 h 924402"/>
                <a:gd name="connsiteX448" fmla="*/ 3231816 w 4603109"/>
                <a:gd name="connsiteY448" fmla="*/ 0 h 924402"/>
                <a:gd name="connsiteX449" fmla="*/ 3243763 w 4603109"/>
                <a:gd name="connsiteY449" fmla="*/ 0 h 924402"/>
                <a:gd name="connsiteX450" fmla="*/ 3246088 w 4603109"/>
                <a:gd name="connsiteY450" fmla="*/ 0 h 924402"/>
                <a:gd name="connsiteX451" fmla="*/ 3247580 w 4603109"/>
                <a:gd name="connsiteY451" fmla="*/ 0 h 924402"/>
                <a:gd name="connsiteX452" fmla="*/ 3247792 w 4603109"/>
                <a:gd name="connsiteY452" fmla="*/ 0 h 924402"/>
                <a:gd name="connsiteX453" fmla="*/ 3248214 w 4603109"/>
                <a:gd name="connsiteY453" fmla="*/ 0 h 924402"/>
                <a:gd name="connsiteX454" fmla="*/ 3252725 w 4603109"/>
                <a:gd name="connsiteY454" fmla="*/ 0 h 924402"/>
                <a:gd name="connsiteX455" fmla="*/ 3254217 w 4603109"/>
                <a:gd name="connsiteY455" fmla="*/ 0 h 924402"/>
                <a:gd name="connsiteX456" fmla="*/ 3260235 w 4603109"/>
                <a:gd name="connsiteY456" fmla="*/ 0 h 924402"/>
                <a:gd name="connsiteX457" fmla="*/ 3276787 w 4603109"/>
                <a:gd name="connsiteY457" fmla="*/ 0 h 924402"/>
                <a:gd name="connsiteX458" fmla="*/ 3277857 w 4603109"/>
                <a:gd name="connsiteY458" fmla="*/ 0 h 924402"/>
                <a:gd name="connsiteX459" fmla="*/ 3278278 w 4603109"/>
                <a:gd name="connsiteY459" fmla="*/ 0 h 924402"/>
                <a:gd name="connsiteX460" fmla="*/ 3290300 w 4603109"/>
                <a:gd name="connsiteY460" fmla="*/ 0 h 924402"/>
                <a:gd name="connsiteX461" fmla="*/ 3298823 w 4603109"/>
                <a:gd name="connsiteY461" fmla="*/ 0 h 924402"/>
                <a:gd name="connsiteX462" fmla="*/ 3327396 w 4603109"/>
                <a:gd name="connsiteY462" fmla="*/ 0 h 924402"/>
                <a:gd name="connsiteX463" fmla="*/ 3328888 w 4603109"/>
                <a:gd name="connsiteY463" fmla="*/ 0 h 924402"/>
                <a:gd name="connsiteX464" fmla="*/ 3329520 w 4603109"/>
                <a:gd name="connsiteY464" fmla="*/ 0 h 924402"/>
                <a:gd name="connsiteX465" fmla="*/ 3345284 w 4603109"/>
                <a:gd name="connsiteY465" fmla="*/ 0 h 924402"/>
                <a:gd name="connsiteX466" fmla="*/ 3349129 w 4603109"/>
                <a:gd name="connsiteY466" fmla="*/ 0 h 924402"/>
                <a:gd name="connsiteX467" fmla="*/ 3351921 w 4603109"/>
                <a:gd name="connsiteY467" fmla="*/ 0 h 924402"/>
                <a:gd name="connsiteX468" fmla="*/ 3358093 w 4603109"/>
                <a:gd name="connsiteY468" fmla="*/ 0 h 924402"/>
                <a:gd name="connsiteX469" fmla="*/ 3359585 w 4603109"/>
                <a:gd name="connsiteY469" fmla="*/ 0 h 924402"/>
                <a:gd name="connsiteX470" fmla="*/ 3371532 w 4603109"/>
                <a:gd name="connsiteY470" fmla="*/ 0 h 924402"/>
                <a:gd name="connsiteX471" fmla="*/ 3373857 w 4603109"/>
                <a:gd name="connsiteY471" fmla="*/ 0 h 924402"/>
                <a:gd name="connsiteX472" fmla="*/ 3375349 w 4603109"/>
                <a:gd name="connsiteY472" fmla="*/ 0 h 924402"/>
                <a:gd name="connsiteX473" fmla="*/ 3380494 w 4603109"/>
                <a:gd name="connsiteY473" fmla="*/ 0 h 924402"/>
                <a:gd name="connsiteX474" fmla="*/ 3381986 w 4603109"/>
                <a:gd name="connsiteY474" fmla="*/ 0 h 924402"/>
                <a:gd name="connsiteX475" fmla="*/ 3388004 w 4603109"/>
                <a:gd name="connsiteY475" fmla="*/ 0 h 924402"/>
                <a:gd name="connsiteX476" fmla="*/ 3408282 w 4603109"/>
                <a:gd name="connsiteY476" fmla="*/ 0 h 924402"/>
                <a:gd name="connsiteX477" fmla="*/ 3418069 w 4603109"/>
                <a:gd name="connsiteY477" fmla="*/ 0 h 924402"/>
                <a:gd name="connsiteX478" fmla="*/ 3424207 w 4603109"/>
                <a:gd name="connsiteY478" fmla="*/ 0 h 924402"/>
                <a:gd name="connsiteX479" fmla="*/ 3424753 w 4603109"/>
                <a:gd name="connsiteY479" fmla="*/ 0 h 924402"/>
                <a:gd name="connsiteX480" fmla="*/ 3452733 w 4603109"/>
                <a:gd name="connsiteY480" fmla="*/ 0 h 924402"/>
                <a:gd name="connsiteX481" fmla="*/ 3454818 w 4603109"/>
                <a:gd name="connsiteY481" fmla="*/ 0 h 924402"/>
                <a:gd name="connsiteX482" fmla="*/ 3476898 w 4603109"/>
                <a:gd name="connsiteY482" fmla="*/ 0 h 924402"/>
                <a:gd name="connsiteX483" fmla="*/ 3496441 w 4603109"/>
                <a:gd name="connsiteY483" fmla="*/ 0 h 924402"/>
                <a:gd name="connsiteX484" fmla="*/ 3509236 w 4603109"/>
                <a:gd name="connsiteY484" fmla="*/ 0 h 924402"/>
                <a:gd name="connsiteX485" fmla="*/ 3518886 w 4603109"/>
                <a:gd name="connsiteY485" fmla="*/ 0 h 924402"/>
                <a:gd name="connsiteX486" fmla="*/ 3528336 w 4603109"/>
                <a:gd name="connsiteY486" fmla="*/ 0 h 924402"/>
                <a:gd name="connsiteX487" fmla="*/ 3536051 w 4603109"/>
                <a:gd name="connsiteY487" fmla="*/ 0 h 924402"/>
                <a:gd name="connsiteX488" fmla="*/ 3539301 w 4603109"/>
                <a:gd name="connsiteY488" fmla="*/ 0 h 924402"/>
                <a:gd name="connsiteX489" fmla="*/ 3540361 w 4603109"/>
                <a:gd name="connsiteY489" fmla="*/ 0 h 924402"/>
                <a:gd name="connsiteX490" fmla="*/ 3544807 w 4603109"/>
                <a:gd name="connsiteY490" fmla="*/ 0 h 924402"/>
                <a:gd name="connsiteX491" fmla="*/ 3551976 w 4603109"/>
                <a:gd name="connsiteY491" fmla="*/ 0 h 924402"/>
                <a:gd name="connsiteX492" fmla="*/ 3552522 w 4603109"/>
                <a:gd name="connsiteY492" fmla="*/ 0 h 924402"/>
                <a:gd name="connsiteX493" fmla="*/ 3564420 w 4603109"/>
                <a:gd name="connsiteY493" fmla="*/ 0 h 924402"/>
                <a:gd name="connsiteX494" fmla="*/ 3570426 w 4603109"/>
                <a:gd name="connsiteY494" fmla="*/ 0 h 924402"/>
                <a:gd name="connsiteX495" fmla="*/ 3574872 w 4603109"/>
                <a:gd name="connsiteY495" fmla="*/ 0 h 924402"/>
                <a:gd name="connsiteX496" fmla="*/ 3580502 w 4603109"/>
                <a:gd name="connsiteY496" fmla="*/ 0 h 924402"/>
                <a:gd name="connsiteX497" fmla="*/ 3582587 w 4603109"/>
                <a:gd name="connsiteY497" fmla="*/ 0 h 924402"/>
                <a:gd name="connsiteX498" fmla="*/ 3624210 w 4603109"/>
                <a:gd name="connsiteY498" fmla="*/ 0 h 924402"/>
                <a:gd name="connsiteX499" fmla="*/ 3637005 w 4603109"/>
                <a:gd name="connsiteY499" fmla="*/ 0 h 924402"/>
                <a:gd name="connsiteX500" fmla="*/ 3646655 w 4603109"/>
                <a:gd name="connsiteY500" fmla="*/ 0 h 924402"/>
                <a:gd name="connsiteX501" fmla="*/ 3656105 w 4603109"/>
                <a:gd name="connsiteY501" fmla="*/ 0 h 924402"/>
                <a:gd name="connsiteX502" fmla="*/ 3667070 w 4603109"/>
                <a:gd name="connsiteY502" fmla="*/ 0 h 924402"/>
                <a:gd name="connsiteX503" fmla="*/ 3668130 w 4603109"/>
                <a:gd name="connsiteY503" fmla="*/ 0 h 924402"/>
                <a:gd name="connsiteX504" fmla="*/ 3669786 w 4603109"/>
                <a:gd name="connsiteY504" fmla="*/ 0 h 924402"/>
                <a:gd name="connsiteX505" fmla="*/ 3672576 w 4603109"/>
                <a:gd name="connsiteY505" fmla="*/ 0 h 924402"/>
                <a:gd name="connsiteX506" fmla="*/ 3692189 w 4603109"/>
                <a:gd name="connsiteY506" fmla="*/ 0 h 924402"/>
                <a:gd name="connsiteX507" fmla="*/ 3698195 w 4603109"/>
                <a:gd name="connsiteY507" fmla="*/ 0 h 924402"/>
                <a:gd name="connsiteX508" fmla="*/ 3702641 w 4603109"/>
                <a:gd name="connsiteY508" fmla="*/ 0 h 924402"/>
                <a:gd name="connsiteX509" fmla="*/ 3744863 w 4603109"/>
                <a:gd name="connsiteY509" fmla="*/ 0 h 924402"/>
                <a:gd name="connsiteX510" fmla="*/ 3745285 w 4603109"/>
                <a:gd name="connsiteY510" fmla="*/ 0 h 924402"/>
                <a:gd name="connsiteX511" fmla="*/ 3795894 w 4603109"/>
                <a:gd name="connsiteY511" fmla="*/ 0 h 924402"/>
                <a:gd name="connsiteX512" fmla="*/ 3797555 w 4603109"/>
                <a:gd name="connsiteY512" fmla="*/ 0 h 924402"/>
                <a:gd name="connsiteX513" fmla="*/ 3826591 w 4603109"/>
                <a:gd name="connsiteY513" fmla="*/ 0 h 924402"/>
                <a:gd name="connsiteX514" fmla="*/ 3842355 w 4603109"/>
                <a:gd name="connsiteY514" fmla="*/ 0 h 924402"/>
                <a:gd name="connsiteX515" fmla="*/ 3848992 w 4603109"/>
                <a:gd name="connsiteY515" fmla="*/ 0 h 924402"/>
                <a:gd name="connsiteX516" fmla="*/ 3872632 w 4603109"/>
                <a:gd name="connsiteY516" fmla="*/ 0 h 924402"/>
                <a:gd name="connsiteX517" fmla="*/ 3873054 w 4603109"/>
                <a:gd name="connsiteY517" fmla="*/ 0 h 924402"/>
                <a:gd name="connsiteX518" fmla="*/ 3885075 w 4603109"/>
                <a:gd name="connsiteY518" fmla="*/ 0 h 924402"/>
                <a:gd name="connsiteX519" fmla="*/ 3923663 w 4603109"/>
                <a:gd name="connsiteY519" fmla="*/ 0 h 924402"/>
                <a:gd name="connsiteX520" fmla="*/ 3954360 w 4603109"/>
                <a:gd name="connsiteY520" fmla="*/ 0 h 924402"/>
                <a:gd name="connsiteX521" fmla="*/ 3970124 w 4603109"/>
                <a:gd name="connsiteY521" fmla="*/ 0 h 924402"/>
                <a:gd name="connsiteX522" fmla="*/ 3976761 w 4603109"/>
                <a:gd name="connsiteY522" fmla="*/ 0 h 924402"/>
                <a:gd name="connsiteX523" fmla="*/ 4012844 w 4603109"/>
                <a:gd name="connsiteY523" fmla="*/ 0 h 924402"/>
                <a:gd name="connsiteX524" fmla="*/ 4049593 w 4603109"/>
                <a:gd name="connsiteY524" fmla="*/ 0 h 924402"/>
                <a:gd name="connsiteX525" fmla="*/ 4169647 w 4603109"/>
                <a:gd name="connsiteY525" fmla="*/ 0 h 924402"/>
                <a:gd name="connsiteX526" fmla="*/ 4177362 w 4603109"/>
                <a:gd name="connsiteY526" fmla="*/ 0 h 924402"/>
                <a:gd name="connsiteX527" fmla="*/ 4297416 w 4603109"/>
                <a:gd name="connsiteY527" fmla="*/ 0 h 924402"/>
                <a:gd name="connsiteX528" fmla="*/ 4379339 w 4603109"/>
                <a:gd name="connsiteY528" fmla="*/ 47054 h 924402"/>
                <a:gd name="connsiteX529" fmla="*/ 4591731 w 4603109"/>
                <a:gd name="connsiteY529" fmla="*/ 415146 h 924402"/>
                <a:gd name="connsiteX530" fmla="*/ 4591731 w 4603109"/>
                <a:gd name="connsiteY530" fmla="*/ 509257 h 924402"/>
                <a:gd name="connsiteX531" fmla="*/ 4379339 w 4603109"/>
                <a:gd name="connsiteY531" fmla="*/ 877348 h 924402"/>
                <a:gd name="connsiteX532" fmla="*/ 4297416 w 4603109"/>
                <a:gd name="connsiteY532" fmla="*/ 924402 h 924402"/>
                <a:gd name="connsiteX533" fmla="*/ 4169647 w 4603109"/>
                <a:gd name="connsiteY533" fmla="*/ 924402 h 924402"/>
                <a:gd name="connsiteX534" fmla="*/ 3976761 w 4603109"/>
                <a:gd name="connsiteY534" fmla="*/ 924402 h 924402"/>
                <a:gd name="connsiteX535" fmla="*/ 3872632 w 4603109"/>
                <a:gd name="connsiteY535" fmla="*/ 924402 h 924402"/>
                <a:gd name="connsiteX536" fmla="*/ 3848992 w 4603109"/>
                <a:gd name="connsiteY536" fmla="*/ 924402 h 924402"/>
                <a:gd name="connsiteX537" fmla="*/ 3744863 w 4603109"/>
                <a:gd name="connsiteY537" fmla="*/ 924402 h 924402"/>
                <a:gd name="connsiteX538" fmla="*/ 3702641 w 4603109"/>
                <a:gd name="connsiteY538" fmla="*/ 924402 h 924402"/>
                <a:gd name="connsiteX539" fmla="*/ 3672576 w 4603109"/>
                <a:gd name="connsiteY539" fmla="*/ 924402 h 924402"/>
                <a:gd name="connsiteX540" fmla="*/ 3656105 w 4603109"/>
                <a:gd name="connsiteY540" fmla="*/ 924402 h 924402"/>
                <a:gd name="connsiteX541" fmla="*/ 3574872 w 4603109"/>
                <a:gd name="connsiteY541" fmla="*/ 924402 h 924402"/>
                <a:gd name="connsiteX542" fmla="*/ 3551976 w 4603109"/>
                <a:gd name="connsiteY542" fmla="*/ 924402 h 924402"/>
                <a:gd name="connsiteX543" fmla="*/ 3544807 w 4603109"/>
                <a:gd name="connsiteY543" fmla="*/ 924402 h 924402"/>
                <a:gd name="connsiteX544" fmla="*/ 3528336 w 4603109"/>
                <a:gd name="connsiteY544" fmla="*/ 924402 h 924402"/>
                <a:gd name="connsiteX545" fmla="*/ 3424207 w 4603109"/>
                <a:gd name="connsiteY545" fmla="*/ 924402 h 924402"/>
                <a:gd name="connsiteX546" fmla="*/ 3381986 w 4603109"/>
                <a:gd name="connsiteY546" fmla="*/ 924402 h 924402"/>
                <a:gd name="connsiteX547" fmla="*/ 3380494 w 4603109"/>
                <a:gd name="connsiteY547" fmla="*/ 924402 h 924402"/>
                <a:gd name="connsiteX548" fmla="*/ 3351921 w 4603109"/>
                <a:gd name="connsiteY548" fmla="*/ 924402 h 924402"/>
                <a:gd name="connsiteX549" fmla="*/ 3277857 w 4603109"/>
                <a:gd name="connsiteY549" fmla="*/ 924402 h 924402"/>
                <a:gd name="connsiteX550" fmla="*/ 3254217 w 4603109"/>
                <a:gd name="connsiteY550" fmla="*/ 924402 h 924402"/>
                <a:gd name="connsiteX551" fmla="*/ 3252725 w 4603109"/>
                <a:gd name="connsiteY551" fmla="*/ 924402 h 924402"/>
                <a:gd name="connsiteX552" fmla="*/ 3247792 w 4603109"/>
                <a:gd name="connsiteY552" fmla="*/ 924402 h 924402"/>
                <a:gd name="connsiteX553" fmla="*/ 3231321 w 4603109"/>
                <a:gd name="connsiteY553" fmla="*/ 924402 h 924402"/>
                <a:gd name="connsiteX554" fmla="*/ 3224152 w 4603109"/>
                <a:gd name="connsiteY554" fmla="*/ 924402 h 924402"/>
                <a:gd name="connsiteX555" fmla="*/ 3150088 w 4603109"/>
                <a:gd name="connsiteY555" fmla="*/ 924402 h 924402"/>
                <a:gd name="connsiteX556" fmla="*/ 3120023 w 4603109"/>
                <a:gd name="connsiteY556" fmla="*/ 924402 h 924402"/>
                <a:gd name="connsiteX557" fmla="*/ 3104883 w 4603109"/>
                <a:gd name="connsiteY557" fmla="*/ 924402 h 924402"/>
                <a:gd name="connsiteX558" fmla="*/ 3103552 w 4603109"/>
                <a:gd name="connsiteY558" fmla="*/ 924402 h 924402"/>
                <a:gd name="connsiteX559" fmla="*/ 3077801 w 4603109"/>
                <a:gd name="connsiteY559" fmla="*/ 924402 h 924402"/>
                <a:gd name="connsiteX560" fmla="*/ 3061330 w 4603109"/>
                <a:gd name="connsiteY560" fmla="*/ 924402 h 924402"/>
                <a:gd name="connsiteX561" fmla="*/ 3031265 w 4603109"/>
                <a:gd name="connsiteY561" fmla="*/ 924402 h 924402"/>
                <a:gd name="connsiteX562" fmla="*/ 2977114 w 4603109"/>
                <a:gd name="connsiteY562" fmla="*/ 924402 h 924402"/>
                <a:gd name="connsiteX563" fmla="*/ 2957200 w 4603109"/>
                <a:gd name="connsiteY563" fmla="*/ 924402 h 924402"/>
                <a:gd name="connsiteX564" fmla="*/ 2955709 w 4603109"/>
                <a:gd name="connsiteY564" fmla="*/ 924402 h 924402"/>
                <a:gd name="connsiteX565" fmla="*/ 2950032 w 4603109"/>
                <a:gd name="connsiteY565" fmla="*/ 924402 h 924402"/>
                <a:gd name="connsiteX566" fmla="*/ 2933561 w 4603109"/>
                <a:gd name="connsiteY566" fmla="*/ 924402 h 924402"/>
                <a:gd name="connsiteX567" fmla="*/ 2927136 w 4603109"/>
                <a:gd name="connsiteY567" fmla="*/ 924402 h 924402"/>
                <a:gd name="connsiteX568" fmla="*/ 2903496 w 4603109"/>
                <a:gd name="connsiteY568" fmla="*/ 924402 h 924402"/>
                <a:gd name="connsiteX569" fmla="*/ 2829431 w 4603109"/>
                <a:gd name="connsiteY569" fmla="*/ 924402 h 924402"/>
                <a:gd name="connsiteX570" fmla="*/ 2827940 w 4603109"/>
                <a:gd name="connsiteY570" fmla="*/ 924402 h 924402"/>
                <a:gd name="connsiteX571" fmla="*/ 2799367 w 4603109"/>
                <a:gd name="connsiteY571" fmla="*/ 924402 h 924402"/>
                <a:gd name="connsiteX572" fmla="*/ 2785719 w 4603109"/>
                <a:gd name="connsiteY572" fmla="*/ 924402 h 924402"/>
                <a:gd name="connsiteX573" fmla="*/ 2784228 w 4603109"/>
                <a:gd name="connsiteY573" fmla="*/ 924402 h 924402"/>
                <a:gd name="connsiteX574" fmla="*/ 2757146 w 4603109"/>
                <a:gd name="connsiteY574" fmla="*/ 924402 h 924402"/>
                <a:gd name="connsiteX575" fmla="*/ 2755654 w 4603109"/>
                <a:gd name="connsiteY575" fmla="*/ 924402 h 924402"/>
                <a:gd name="connsiteX576" fmla="*/ 2680098 w 4603109"/>
                <a:gd name="connsiteY576" fmla="*/ 924402 h 924402"/>
                <a:gd name="connsiteX577" fmla="*/ 2657950 w 4603109"/>
                <a:gd name="connsiteY577" fmla="*/ 924402 h 924402"/>
                <a:gd name="connsiteX578" fmla="*/ 2656459 w 4603109"/>
                <a:gd name="connsiteY578" fmla="*/ 924402 h 924402"/>
                <a:gd name="connsiteX579" fmla="*/ 2653017 w 4603109"/>
                <a:gd name="connsiteY579" fmla="*/ 924402 h 924402"/>
                <a:gd name="connsiteX580" fmla="*/ 2636545 w 4603109"/>
                <a:gd name="connsiteY580" fmla="*/ 924402 h 924402"/>
                <a:gd name="connsiteX581" fmla="*/ 2629377 w 4603109"/>
                <a:gd name="connsiteY581" fmla="*/ 924402 h 924402"/>
                <a:gd name="connsiteX582" fmla="*/ 2627885 w 4603109"/>
                <a:gd name="connsiteY582" fmla="*/ 924402 h 924402"/>
                <a:gd name="connsiteX583" fmla="*/ 2606481 w 4603109"/>
                <a:gd name="connsiteY583" fmla="*/ 924402 h 924402"/>
                <a:gd name="connsiteX584" fmla="*/ 2552329 w 4603109"/>
                <a:gd name="connsiteY584" fmla="*/ 924402 h 924402"/>
                <a:gd name="connsiteX585" fmla="*/ 2525248 w 4603109"/>
                <a:gd name="connsiteY585" fmla="*/ 924402 h 924402"/>
                <a:gd name="connsiteX586" fmla="*/ 2510108 w 4603109"/>
                <a:gd name="connsiteY586" fmla="*/ 924402 h 924402"/>
                <a:gd name="connsiteX587" fmla="*/ 2508776 w 4603109"/>
                <a:gd name="connsiteY587" fmla="*/ 924402 h 924402"/>
                <a:gd name="connsiteX588" fmla="*/ 2480043 w 4603109"/>
                <a:gd name="connsiteY588" fmla="*/ 924402 h 924402"/>
                <a:gd name="connsiteX589" fmla="*/ 2478712 w 4603109"/>
                <a:gd name="connsiteY589" fmla="*/ 924402 h 924402"/>
                <a:gd name="connsiteX590" fmla="*/ 2463572 w 4603109"/>
                <a:gd name="connsiteY590" fmla="*/ 924402 h 924402"/>
                <a:gd name="connsiteX591" fmla="*/ 2436490 w 4603109"/>
                <a:gd name="connsiteY591" fmla="*/ 924402 h 924402"/>
                <a:gd name="connsiteX592" fmla="*/ 2382339 w 4603109"/>
                <a:gd name="connsiteY592" fmla="*/ 924402 h 924402"/>
                <a:gd name="connsiteX593" fmla="*/ 2360934 w 4603109"/>
                <a:gd name="connsiteY593" fmla="*/ 924402 h 924402"/>
                <a:gd name="connsiteX594" fmla="*/ 2359443 w 4603109"/>
                <a:gd name="connsiteY594" fmla="*/ 924402 h 924402"/>
                <a:gd name="connsiteX595" fmla="*/ 2352274 w 4603109"/>
                <a:gd name="connsiteY595" fmla="*/ 924402 h 924402"/>
                <a:gd name="connsiteX596" fmla="*/ 2335803 w 4603109"/>
                <a:gd name="connsiteY596" fmla="*/ 924402 h 924402"/>
                <a:gd name="connsiteX597" fmla="*/ 2332360 w 4603109"/>
                <a:gd name="connsiteY597" fmla="*/ 924402 h 924402"/>
                <a:gd name="connsiteX598" fmla="*/ 2332328 w 4603109"/>
                <a:gd name="connsiteY598" fmla="*/ 924402 h 924402"/>
                <a:gd name="connsiteX599" fmla="*/ 2330869 w 4603109"/>
                <a:gd name="connsiteY599" fmla="*/ 924402 h 924402"/>
                <a:gd name="connsiteX600" fmla="*/ 2308721 w 4603109"/>
                <a:gd name="connsiteY600" fmla="*/ 924402 h 924402"/>
                <a:gd name="connsiteX601" fmla="*/ 2233165 w 4603109"/>
                <a:gd name="connsiteY601" fmla="*/ 924402 h 924402"/>
                <a:gd name="connsiteX602" fmla="*/ 2231674 w 4603109"/>
                <a:gd name="connsiteY602" fmla="*/ 924402 h 924402"/>
                <a:gd name="connsiteX603" fmla="*/ 2204591 w 4603109"/>
                <a:gd name="connsiteY603" fmla="*/ 924402 h 924402"/>
                <a:gd name="connsiteX604" fmla="*/ 2204559 w 4603109"/>
                <a:gd name="connsiteY604" fmla="*/ 924402 h 924402"/>
                <a:gd name="connsiteX605" fmla="*/ 2203100 w 4603109"/>
                <a:gd name="connsiteY605" fmla="*/ 924402 h 924402"/>
                <a:gd name="connsiteX606" fmla="*/ 2189452 w 4603109"/>
                <a:gd name="connsiteY606" fmla="*/ 924402 h 924402"/>
                <a:gd name="connsiteX607" fmla="*/ 2160879 w 4603109"/>
                <a:gd name="connsiteY607" fmla="*/ 924402 h 924402"/>
                <a:gd name="connsiteX608" fmla="*/ 2159388 w 4603109"/>
                <a:gd name="connsiteY608" fmla="*/ 924402 h 924402"/>
                <a:gd name="connsiteX609" fmla="*/ 2085323 w 4603109"/>
                <a:gd name="connsiteY609" fmla="*/ 924402 h 924402"/>
                <a:gd name="connsiteX610" fmla="*/ 2077294 w 4603109"/>
                <a:gd name="connsiteY610" fmla="*/ 924402 h 924402"/>
                <a:gd name="connsiteX611" fmla="*/ 2061683 w 4603109"/>
                <a:gd name="connsiteY611" fmla="*/ 924402 h 924402"/>
                <a:gd name="connsiteX612" fmla="*/ 2055258 w 4603109"/>
                <a:gd name="connsiteY612" fmla="*/ 924402 h 924402"/>
                <a:gd name="connsiteX613" fmla="*/ 2038787 w 4603109"/>
                <a:gd name="connsiteY613" fmla="*/ 924402 h 924402"/>
                <a:gd name="connsiteX614" fmla="*/ 2033110 w 4603109"/>
                <a:gd name="connsiteY614" fmla="*/ 924402 h 924402"/>
                <a:gd name="connsiteX615" fmla="*/ 2031619 w 4603109"/>
                <a:gd name="connsiteY615" fmla="*/ 924402 h 924402"/>
                <a:gd name="connsiteX616" fmla="*/ 2011705 w 4603109"/>
                <a:gd name="connsiteY616" fmla="*/ 924402 h 924402"/>
                <a:gd name="connsiteX617" fmla="*/ 1957554 w 4603109"/>
                <a:gd name="connsiteY617" fmla="*/ 924402 h 924402"/>
                <a:gd name="connsiteX618" fmla="*/ 1949525 w 4603109"/>
                <a:gd name="connsiteY618" fmla="*/ 924402 h 924402"/>
                <a:gd name="connsiteX619" fmla="*/ 1927489 w 4603109"/>
                <a:gd name="connsiteY619" fmla="*/ 924402 h 924402"/>
                <a:gd name="connsiteX620" fmla="*/ 1911018 w 4603109"/>
                <a:gd name="connsiteY620" fmla="*/ 924402 h 924402"/>
                <a:gd name="connsiteX621" fmla="*/ 1907543 w 4603109"/>
                <a:gd name="connsiteY621" fmla="*/ 924402 h 924402"/>
                <a:gd name="connsiteX622" fmla="*/ 1885268 w 4603109"/>
                <a:gd name="connsiteY622" fmla="*/ 924402 h 924402"/>
                <a:gd name="connsiteX623" fmla="*/ 1883936 w 4603109"/>
                <a:gd name="connsiteY623" fmla="*/ 924402 h 924402"/>
                <a:gd name="connsiteX624" fmla="*/ 1868796 w 4603109"/>
                <a:gd name="connsiteY624" fmla="*/ 924402 h 924402"/>
                <a:gd name="connsiteX625" fmla="*/ 1838732 w 4603109"/>
                <a:gd name="connsiteY625" fmla="*/ 924402 h 924402"/>
                <a:gd name="connsiteX626" fmla="*/ 1779774 w 4603109"/>
                <a:gd name="connsiteY626" fmla="*/ 924402 h 924402"/>
                <a:gd name="connsiteX627" fmla="*/ 1764668 w 4603109"/>
                <a:gd name="connsiteY627" fmla="*/ 924402 h 924402"/>
                <a:gd name="connsiteX628" fmla="*/ 1757499 w 4603109"/>
                <a:gd name="connsiteY628" fmla="*/ 924402 h 924402"/>
                <a:gd name="connsiteX629" fmla="*/ 1741027 w 4603109"/>
                <a:gd name="connsiteY629" fmla="*/ 924402 h 924402"/>
                <a:gd name="connsiteX630" fmla="*/ 1737552 w 4603109"/>
                <a:gd name="connsiteY630" fmla="*/ 924402 h 924402"/>
                <a:gd name="connsiteX631" fmla="*/ 1736094 w 4603109"/>
                <a:gd name="connsiteY631" fmla="*/ 924402 h 924402"/>
                <a:gd name="connsiteX632" fmla="*/ 1734603 w 4603109"/>
                <a:gd name="connsiteY632" fmla="*/ 924402 h 924402"/>
                <a:gd name="connsiteX633" fmla="*/ 1710963 w 4603109"/>
                <a:gd name="connsiteY633" fmla="*/ 924402 h 924402"/>
                <a:gd name="connsiteX634" fmla="*/ 1707488 w 4603109"/>
                <a:gd name="connsiteY634" fmla="*/ 924402 h 924402"/>
                <a:gd name="connsiteX635" fmla="*/ 1652509 w 4603109"/>
                <a:gd name="connsiteY635" fmla="*/ 924402 h 924402"/>
                <a:gd name="connsiteX636" fmla="*/ 1636899 w 4603109"/>
                <a:gd name="connsiteY636" fmla="*/ 924402 h 924402"/>
                <a:gd name="connsiteX637" fmla="*/ 1609783 w 4603109"/>
                <a:gd name="connsiteY637" fmla="*/ 924402 h 924402"/>
                <a:gd name="connsiteX638" fmla="*/ 1608325 w 4603109"/>
                <a:gd name="connsiteY638" fmla="*/ 924402 h 924402"/>
                <a:gd name="connsiteX639" fmla="*/ 1606834 w 4603109"/>
                <a:gd name="connsiteY639" fmla="*/ 924402 h 924402"/>
                <a:gd name="connsiteX640" fmla="*/ 1579719 w 4603109"/>
                <a:gd name="connsiteY640" fmla="*/ 924402 h 924402"/>
                <a:gd name="connsiteX641" fmla="*/ 1564612 w 4603109"/>
                <a:gd name="connsiteY641" fmla="*/ 924402 h 924402"/>
                <a:gd name="connsiteX642" fmla="*/ 1524740 w 4603109"/>
                <a:gd name="connsiteY642" fmla="*/ 924402 h 924402"/>
                <a:gd name="connsiteX643" fmla="*/ 1482518 w 4603109"/>
                <a:gd name="connsiteY643" fmla="*/ 924402 h 924402"/>
                <a:gd name="connsiteX644" fmla="*/ 1460483 w 4603109"/>
                <a:gd name="connsiteY644" fmla="*/ 924402 h 924402"/>
                <a:gd name="connsiteX645" fmla="*/ 1452454 w 4603109"/>
                <a:gd name="connsiteY645" fmla="*/ 924402 h 924402"/>
                <a:gd name="connsiteX646" fmla="*/ 1444011 w 4603109"/>
                <a:gd name="connsiteY646" fmla="*/ 924402 h 924402"/>
                <a:gd name="connsiteX647" fmla="*/ 1436843 w 4603109"/>
                <a:gd name="connsiteY647" fmla="*/ 924402 h 924402"/>
                <a:gd name="connsiteX648" fmla="*/ 1413947 w 4603109"/>
                <a:gd name="connsiteY648" fmla="*/ 924402 h 924402"/>
                <a:gd name="connsiteX649" fmla="*/ 1354749 w 4603109"/>
                <a:gd name="connsiteY649" fmla="*/ 924402 h 924402"/>
                <a:gd name="connsiteX650" fmla="*/ 1332714 w 4603109"/>
                <a:gd name="connsiteY650" fmla="*/ 924402 h 924402"/>
                <a:gd name="connsiteX651" fmla="*/ 1324685 w 4603109"/>
                <a:gd name="connsiteY651" fmla="*/ 924402 h 924402"/>
                <a:gd name="connsiteX652" fmla="*/ 1316242 w 4603109"/>
                <a:gd name="connsiteY652" fmla="*/ 924402 h 924402"/>
                <a:gd name="connsiteX653" fmla="*/ 1312767 w 4603109"/>
                <a:gd name="connsiteY653" fmla="*/ 924402 h 924402"/>
                <a:gd name="connsiteX654" fmla="*/ 1286178 w 4603109"/>
                <a:gd name="connsiteY654" fmla="*/ 924402 h 924402"/>
                <a:gd name="connsiteX655" fmla="*/ 1282703 w 4603109"/>
                <a:gd name="connsiteY655" fmla="*/ 924402 h 924402"/>
                <a:gd name="connsiteX656" fmla="*/ 1243956 w 4603109"/>
                <a:gd name="connsiteY656" fmla="*/ 924402 h 924402"/>
                <a:gd name="connsiteX657" fmla="*/ 1184998 w 4603109"/>
                <a:gd name="connsiteY657" fmla="*/ 924402 h 924402"/>
                <a:gd name="connsiteX658" fmla="*/ 1154934 w 4603109"/>
                <a:gd name="connsiteY658" fmla="*/ 924402 h 924402"/>
                <a:gd name="connsiteX659" fmla="*/ 1139828 w 4603109"/>
                <a:gd name="connsiteY659" fmla="*/ 924402 h 924402"/>
                <a:gd name="connsiteX660" fmla="*/ 1116187 w 4603109"/>
                <a:gd name="connsiteY660" fmla="*/ 924402 h 924402"/>
                <a:gd name="connsiteX661" fmla="*/ 1112712 w 4603109"/>
                <a:gd name="connsiteY661" fmla="*/ 924402 h 924402"/>
                <a:gd name="connsiteX662" fmla="*/ 1057734 w 4603109"/>
                <a:gd name="connsiteY662" fmla="*/ 924402 h 924402"/>
                <a:gd name="connsiteX663" fmla="*/ 1027669 w 4603109"/>
                <a:gd name="connsiteY663" fmla="*/ 924402 h 924402"/>
                <a:gd name="connsiteX664" fmla="*/ 1012059 w 4603109"/>
                <a:gd name="connsiteY664" fmla="*/ 924402 h 924402"/>
                <a:gd name="connsiteX665" fmla="*/ 984943 w 4603109"/>
                <a:gd name="connsiteY665" fmla="*/ 924402 h 924402"/>
                <a:gd name="connsiteX666" fmla="*/ 929965 w 4603109"/>
                <a:gd name="connsiteY666" fmla="*/ 924402 h 924402"/>
                <a:gd name="connsiteX667" fmla="*/ 899900 w 4603109"/>
                <a:gd name="connsiteY667" fmla="*/ 924402 h 924402"/>
                <a:gd name="connsiteX668" fmla="*/ 857678 w 4603109"/>
                <a:gd name="connsiteY668" fmla="*/ 924402 h 924402"/>
                <a:gd name="connsiteX669" fmla="*/ 819171 w 4603109"/>
                <a:gd name="connsiteY669" fmla="*/ 924402 h 924402"/>
                <a:gd name="connsiteX670" fmla="*/ 729909 w 4603109"/>
                <a:gd name="connsiteY670" fmla="*/ 924402 h 924402"/>
                <a:gd name="connsiteX671" fmla="*/ 691402 w 4603109"/>
                <a:gd name="connsiteY671" fmla="*/ 924402 h 924402"/>
                <a:gd name="connsiteX672" fmla="*/ 687927 w 4603109"/>
                <a:gd name="connsiteY672" fmla="*/ 924402 h 924402"/>
                <a:gd name="connsiteX673" fmla="*/ 560158 w 4603109"/>
                <a:gd name="connsiteY673" fmla="*/ 924402 h 924402"/>
                <a:gd name="connsiteX674" fmla="*/ 432894 w 4603109"/>
                <a:gd name="connsiteY674" fmla="*/ 924402 h 924402"/>
                <a:gd name="connsiteX675" fmla="*/ 305125 w 4603109"/>
                <a:gd name="connsiteY675" fmla="*/ 924402 h 924402"/>
                <a:gd name="connsiteX676" fmla="*/ 223202 w 4603109"/>
                <a:gd name="connsiteY676" fmla="*/ 877348 h 924402"/>
                <a:gd name="connsiteX677" fmla="*/ 10809 w 4603109"/>
                <a:gd name="connsiteY677" fmla="*/ 509257 h 924402"/>
                <a:gd name="connsiteX678" fmla="*/ 10809 w 4603109"/>
                <a:gd name="connsiteY678" fmla="*/ 415146 h 924402"/>
                <a:gd name="connsiteX679" fmla="*/ 223202 w 4603109"/>
                <a:gd name="connsiteY679" fmla="*/ 47054 h 924402"/>
                <a:gd name="connsiteX680" fmla="*/ 305125 w 4603109"/>
                <a:gd name="connsiteY680" fmla="*/ 0 h 924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Lst>
              <a:rect l="l" t="t" r="r" b="b"/>
              <a:pathLst>
                <a:path w="4603109" h="924402">
                  <a:moveTo>
                    <a:pt x="305125" y="0"/>
                  </a:moveTo>
                  <a:lnTo>
                    <a:pt x="432894" y="0"/>
                  </a:lnTo>
                  <a:lnTo>
                    <a:pt x="445336" y="0"/>
                  </a:lnTo>
                  <a:cubicBezTo>
                    <a:pt x="485989" y="0"/>
                    <a:pt x="520835" y="0"/>
                    <a:pt x="550703" y="0"/>
                  </a:cubicBezTo>
                  <a:lnTo>
                    <a:pt x="560158" y="0"/>
                  </a:lnTo>
                  <a:lnTo>
                    <a:pt x="573105" y="0"/>
                  </a:lnTo>
                  <a:lnTo>
                    <a:pt x="626202" y="0"/>
                  </a:lnTo>
                  <a:cubicBezTo>
                    <a:pt x="646943" y="0"/>
                    <a:pt x="663537" y="0"/>
                    <a:pt x="676811" y="0"/>
                  </a:cubicBezTo>
                  <a:lnTo>
                    <a:pt x="678472" y="0"/>
                  </a:lnTo>
                  <a:lnTo>
                    <a:pt x="687927" y="0"/>
                  </a:lnTo>
                  <a:lnTo>
                    <a:pt x="691402" y="0"/>
                  </a:lnTo>
                  <a:lnTo>
                    <a:pt x="700371" y="0"/>
                  </a:lnTo>
                  <a:lnTo>
                    <a:pt x="707508" y="0"/>
                  </a:lnTo>
                  <a:cubicBezTo>
                    <a:pt x="729909" y="0"/>
                    <a:pt x="729909" y="0"/>
                    <a:pt x="729909" y="0"/>
                  </a:cubicBezTo>
                  <a:lnTo>
                    <a:pt x="753971" y="0"/>
                  </a:lnTo>
                  <a:lnTo>
                    <a:pt x="804580" y="0"/>
                  </a:lnTo>
                  <a:lnTo>
                    <a:pt x="805737" y="0"/>
                  </a:lnTo>
                  <a:lnTo>
                    <a:pt x="819171" y="0"/>
                  </a:lnTo>
                  <a:lnTo>
                    <a:pt x="828140" y="0"/>
                  </a:lnTo>
                  <a:lnTo>
                    <a:pt x="831615" y="0"/>
                  </a:lnTo>
                  <a:lnTo>
                    <a:pt x="835277" y="0"/>
                  </a:lnTo>
                  <a:lnTo>
                    <a:pt x="857678" y="0"/>
                  </a:lnTo>
                  <a:lnTo>
                    <a:pt x="864889" y="0"/>
                  </a:lnTo>
                  <a:lnTo>
                    <a:pt x="899900" y="0"/>
                  </a:lnTo>
                  <a:lnTo>
                    <a:pt x="909341" y="0"/>
                  </a:lnTo>
                  <a:lnTo>
                    <a:pt x="929965" y="0"/>
                  </a:lnTo>
                  <a:lnTo>
                    <a:pt x="933506" y="0"/>
                  </a:lnTo>
                  <a:lnTo>
                    <a:pt x="936982" y="0"/>
                  </a:lnTo>
                  <a:lnTo>
                    <a:pt x="959384" y="0"/>
                  </a:lnTo>
                  <a:lnTo>
                    <a:pt x="962542" y="0"/>
                  </a:lnTo>
                  <a:lnTo>
                    <a:pt x="984943" y="0"/>
                  </a:lnTo>
                  <a:lnTo>
                    <a:pt x="992658" y="0"/>
                  </a:lnTo>
                  <a:lnTo>
                    <a:pt x="1012059" y="0"/>
                  </a:lnTo>
                  <a:lnTo>
                    <a:pt x="1012480" y="0"/>
                  </a:lnTo>
                  <a:lnTo>
                    <a:pt x="1027669" y="0"/>
                  </a:lnTo>
                  <a:lnTo>
                    <a:pt x="1037110" y="0"/>
                  </a:lnTo>
                  <a:lnTo>
                    <a:pt x="1040112" y="0"/>
                  </a:lnTo>
                  <a:lnTo>
                    <a:pt x="1057734" y="0"/>
                  </a:lnTo>
                  <a:lnTo>
                    <a:pt x="1064751" y="0"/>
                  </a:lnTo>
                  <a:lnTo>
                    <a:pt x="1070177" y="0"/>
                  </a:lnTo>
                  <a:lnTo>
                    <a:pt x="1072436" y="0"/>
                  </a:lnTo>
                  <a:lnTo>
                    <a:pt x="1090311" y="0"/>
                  </a:lnTo>
                  <a:lnTo>
                    <a:pt x="1110718" y="0"/>
                  </a:lnTo>
                  <a:lnTo>
                    <a:pt x="1112712" y="0"/>
                  </a:lnTo>
                  <a:lnTo>
                    <a:pt x="1116187" y="0"/>
                  </a:lnTo>
                  <a:lnTo>
                    <a:pt x="1139828" y="0"/>
                  </a:lnTo>
                  <a:lnTo>
                    <a:pt x="1140249" y="0"/>
                  </a:lnTo>
                  <a:lnTo>
                    <a:pt x="1145480" y="0"/>
                  </a:lnTo>
                  <a:lnTo>
                    <a:pt x="1152270" y="0"/>
                  </a:lnTo>
                  <a:lnTo>
                    <a:pt x="1154934" y="0"/>
                  </a:lnTo>
                  <a:lnTo>
                    <a:pt x="1167881" y="0"/>
                  </a:lnTo>
                  <a:lnTo>
                    <a:pt x="1175544" y="0"/>
                  </a:lnTo>
                  <a:lnTo>
                    <a:pt x="1184998" y="0"/>
                  </a:lnTo>
                  <a:lnTo>
                    <a:pt x="1197946" y="0"/>
                  </a:lnTo>
                  <a:lnTo>
                    <a:pt x="1200205" y="0"/>
                  </a:lnTo>
                  <a:lnTo>
                    <a:pt x="1220978" y="0"/>
                  </a:lnTo>
                  <a:lnTo>
                    <a:pt x="1238487" y="0"/>
                  </a:lnTo>
                  <a:lnTo>
                    <a:pt x="1243956" y="0"/>
                  </a:lnTo>
                  <a:lnTo>
                    <a:pt x="1251042" y="0"/>
                  </a:lnTo>
                  <a:lnTo>
                    <a:pt x="1257637" y="0"/>
                  </a:lnTo>
                  <a:lnTo>
                    <a:pt x="1271587" y="0"/>
                  </a:lnTo>
                  <a:lnTo>
                    <a:pt x="1273249" y="0"/>
                  </a:lnTo>
                  <a:lnTo>
                    <a:pt x="1280039" y="0"/>
                  </a:lnTo>
                  <a:lnTo>
                    <a:pt x="1282703" y="0"/>
                  </a:lnTo>
                  <a:lnTo>
                    <a:pt x="1286178" y="0"/>
                  </a:lnTo>
                  <a:lnTo>
                    <a:pt x="1295146" y="0"/>
                  </a:lnTo>
                  <a:lnTo>
                    <a:pt x="1301651" y="0"/>
                  </a:lnTo>
                  <a:lnTo>
                    <a:pt x="1302284" y="0"/>
                  </a:lnTo>
                  <a:lnTo>
                    <a:pt x="1303313" y="0"/>
                  </a:lnTo>
                  <a:lnTo>
                    <a:pt x="1312767" y="0"/>
                  </a:lnTo>
                  <a:lnTo>
                    <a:pt x="1316242" y="0"/>
                  </a:lnTo>
                  <a:lnTo>
                    <a:pt x="1321886" y="0"/>
                  </a:lnTo>
                  <a:lnTo>
                    <a:pt x="1324685" y="0"/>
                  </a:lnTo>
                  <a:lnTo>
                    <a:pt x="1325211" y="0"/>
                  </a:lnTo>
                  <a:lnTo>
                    <a:pt x="1332348" y="0"/>
                  </a:lnTo>
                  <a:lnTo>
                    <a:pt x="1332714" y="0"/>
                  </a:lnTo>
                  <a:lnTo>
                    <a:pt x="1333135" y="0"/>
                  </a:lnTo>
                  <a:lnTo>
                    <a:pt x="1348747" y="0"/>
                  </a:lnTo>
                  <a:lnTo>
                    <a:pt x="1354749" y="0"/>
                  </a:lnTo>
                  <a:lnTo>
                    <a:pt x="1378811" y="0"/>
                  </a:lnTo>
                  <a:lnTo>
                    <a:pt x="1383745" y="0"/>
                  </a:lnTo>
                  <a:lnTo>
                    <a:pt x="1385406" y="0"/>
                  </a:lnTo>
                  <a:lnTo>
                    <a:pt x="1399356" y="0"/>
                  </a:lnTo>
                  <a:lnTo>
                    <a:pt x="1400513" y="0"/>
                  </a:lnTo>
                  <a:lnTo>
                    <a:pt x="1413947" y="0"/>
                  </a:lnTo>
                  <a:lnTo>
                    <a:pt x="1414442" y="0"/>
                  </a:lnTo>
                  <a:lnTo>
                    <a:pt x="1422915" y="0"/>
                  </a:lnTo>
                  <a:lnTo>
                    <a:pt x="1426390" y="0"/>
                  </a:lnTo>
                  <a:lnTo>
                    <a:pt x="1429420" y="0"/>
                  </a:lnTo>
                  <a:lnTo>
                    <a:pt x="1430053" y="0"/>
                  </a:lnTo>
                  <a:lnTo>
                    <a:pt x="1430206" y="0"/>
                  </a:lnTo>
                  <a:lnTo>
                    <a:pt x="1430577" y="0"/>
                  </a:lnTo>
                  <a:lnTo>
                    <a:pt x="1436843" y="0"/>
                  </a:lnTo>
                  <a:lnTo>
                    <a:pt x="1444011" y="0"/>
                  </a:lnTo>
                  <a:lnTo>
                    <a:pt x="1449655" y="0"/>
                  </a:lnTo>
                  <a:lnTo>
                    <a:pt x="1452454" y="0"/>
                  </a:lnTo>
                  <a:lnTo>
                    <a:pt x="1452980" y="0"/>
                  </a:lnTo>
                  <a:lnTo>
                    <a:pt x="1456455" y="0"/>
                  </a:lnTo>
                  <a:lnTo>
                    <a:pt x="1459664" y="0"/>
                  </a:lnTo>
                  <a:lnTo>
                    <a:pt x="1460117" y="0"/>
                  </a:lnTo>
                  <a:lnTo>
                    <a:pt x="1460483" y="0"/>
                  </a:lnTo>
                  <a:lnTo>
                    <a:pt x="1460904" y="0"/>
                  </a:lnTo>
                  <a:lnTo>
                    <a:pt x="1472926" y="0"/>
                  </a:lnTo>
                  <a:lnTo>
                    <a:pt x="1482518" y="0"/>
                  </a:lnTo>
                  <a:lnTo>
                    <a:pt x="1489729" y="0"/>
                  </a:lnTo>
                  <a:lnTo>
                    <a:pt x="1504116" y="0"/>
                  </a:lnTo>
                  <a:lnTo>
                    <a:pt x="1511514" y="0"/>
                  </a:lnTo>
                  <a:lnTo>
                    <a:pt x="1524740" y="0"/>
                  </a:lnTo>
                  <a:lnTo>
                    <a:pt x="1528282" y="0"/>
                  </a:lnTo>
                  <a:lnTo>
                    <a:pt x="1531757" y="0"/>
                  </a:lnTo>
                  <a:lnTo>
                    <a:pt x="1534181" y="0"/>
                  </a:lnTo>
                  <a:lnTo>
                    <a:pt x="1542211" y="0"/>
                  </a:lnTo>
                  <a:lnTo>
                    <a:pt x="1554159" y="0"/>
                  </a:lnTo>
                  <a:lnTo>
                    <a:pt x="1557318" y="0"/>
                  </a:lnTo>
                  <a:lnTo>
                    <a:pt x="1557975" y="0"/>
                  </a:lnTo>
                  <a:lnTo>
                    <a:pt x="1558346" y="0"/>
                  </a:lnTo>
                  <a:lnTo>
                    <a:pt x="1561822" y="0"/>
                  </a:lnTo>
                  <a:lnTo>
                    <a:pt x="1564612" y="0"/>
                  </a:lnTo>
                  <a:lnTo>
                    <a:pt x="1566857" y="0"/>
                  </a:lnTo>
                  <a:lnTo>
                    <a:pt x="1576919" y="0"/>
                  </a:lnTo>
                  <a:lnTo>
                    <a:pt x="1579719" y="0"/>
                  </a:lnTo>
                  <a:lnTo>
                    <a:pt x="1584224" y="0"/>
                  </a:lnTo>
                  <a:lnTo>
                    <a:pt x="1587382" y="0"/>
                  </a:lnTo>
                  <a:lnTo>
                    <a:pt x="1587433" y="0"/>
                  </a:lnTo>
                  <a:lnTo>
                    <a:pt x="1600695" y="0"/>
                  </a:lnTo>
                  <a:lnTo>
                    <a:pt x="1606834" y="0"/>
                  </a:lnTo>
                  <a:lnTo>
                    <a:pt x="1607256" y="0"/>
                  </a:lnTo>
                  <a:lnTo>
                    <a:pt x="1608325" y="0"/>
                  </a:lnTo>
                  <a:lnTo>
                    <a:pt x="1609783" y="0"/>
                  </a:lnTo>
                  <a:lnTo>
                    <a:pt x="1617498" y="0"/>
                  </a:lnTo>
                  <a:lnTo>
                    <a:pt x="1631885" y="0"/>
                  </a:lnTo>
                  <a:lnTo>
                    <a:pt x="1636899" y="0"/>
                  </a:lnTo>
                  <a:lnTo>
                    <a:pt x="1637320" y="0"/>
                  </a:lnTo>
                  <a:lnTo>
                    <a:pt x="1637445" y="0"/>
                  </a:lnTo>
                  <a:lnTo>
                    <a:pt x="1652509" y="0"/>
                  </a:lnTo>
                  <a:lnTo>
                    <a:pt x="1659526" y="0"/>
                  </a:lnTo>
                  <a:lnTo>
                    <a:pt x="1661950" y="0"/>
                  </a:lnTo>
                  <a:lnTo>
                    <a:pt x="1664952" y="0"/>
                  </a:lnTo>
                  <a:lnTo>
                    <a:pt x="1667212" y="0"/>
                  </a:lnTo>
                  <a:lnTo>
                    <a:pt x="1685087" y="0"/>
                  </a:lnTo>
                  <a:lnTo>
                    <a:pt x="1689591" y="0"/>
                  </a:lnTo>
                  <a:lnTo>
                    <a:pt x="1694626" y="0"/>
                  </a:lnTo>
                  <a:lnTo>
                    <a:pt x="1697276" y="0"/>
                  </a:lnTo>
                  <a:lnTo>
                    <a:pt x="1698000" y="0"/>
                  </a:lnTo>
                  <a:lnTo>
                    <a:pt x="1704688" y="0"/>
                  </a:lnTo>
                  <a:lnTo>
                    <a:pt x="1707488" y="0"/>
                  </a:lnTo>
                  <a:lnTo>
                    <a:pt x="1710963" y="0"/>
                  </a:lnTo>
                  <a:lnTo>
                    <a:pt x="1715151" y="0"/>
                  </a:lnTo>
                  <a:lnTo>
                    <a:pt x="1721928" y="0"/>
                  </a:lnTo>
                  <a:lnTo>
                    <a:pt x="1734603" y="0"/>
                  </a:lnTo>
                  <a:lnTo>
                    <a:pt x="1735025" y="0"/>
                  </a:lnTo>
                  <a:lnTo>
                    <a:pt x="1735558" y="0"/>
                  </a:lnTo>
                  <a:lnTo>
                    <a:pt x="1736094" y="0"/>
                  </a:lnTo>
                  <a:lnTo>
                    <a:pt x="1737552" y="0"/>
                  </a:lnTo>
                  <a:lnTo>
                    <a:pt x="1741027" y="0"/>
                  </a:lnTo>
                  <a:lnTo>
                    <a:pt x="1747046" y="0"/>
                  </a:lnTo>
                  <a:lnTo>
                    <a:pt x="1748537" y="0"/>
                  </a:lnTo>
                  <a:lnTo>
                    <a:pt x="1753052" y="0"/>
                  </a:lnTo>
                  <a:lnTo>
                    <a:pt x="1757499" y="0"/>
                  </a:lnTo>
                  <a:lnTo>
                    <a:pt x="1764668" y="0"/>
                  </a:lnTo>
                  <a:lnTo>
                    <a:pt x="1765089" y="0"/>
                  </a:lnTo>
                  <a:lnTo>
                    <a:pt x="1765214" y="0"/>
                  </a:lnTo>
                  <a:lnTo>
                    <a:pt x="1770320" y="0"/>
                  </a:lnTo>
                  <a:lnTo>
                    <a:pt x="1777110" y="0"/>
                  </a:lnTo>
                  <a:lnTo>
                    <a:pt x="1779774" y="0"/>
                  </a:lnTo>
                  <a:lnTo>
                    <a:pt x="1792721" y="0"/>
                  </a:lnTo>
                  <a:lnTo>
                    <a:pt x="1794981" y="0"/>
                  </a:lnTo>
                  <a:lnTo>
                    <a:pt x="1825045" y="0"/>
                  </a:lnTo>
                  <a:lnTo>
                    <a:pt x="1825769" y="0"/>
                  </a:lnTo>
                  <a:lnTo>
                    <a:pt x="1838732" y="0"/>
                  </a:lnTo>
                  <a:lnTo>
                    <a:pt x="1845818" y="0"/>
                  </a:lnTo>
                  <a:lnTo>
                    <a:pt x="1849697" y="0"/>
                  </a:lnTo>
                  <a:lnTo>
                    <a:pt x="1852412" y="0"/>
                  </a:lnTo>
                  <a:lnTo>
                    <a:pt x="1853903" y="0"/>
                  </a:lnTo>
                  <a:lnTo>
                    <a:pt x="1863327" y="0"/>
                  </a:lnTo>
                  <a:lnTo>
                    <a:pt x="1868796" y="0"/>
                  </a:lnTo>
                  <a:lnTo>
                    <a:pt x="1874815" y="0"/>
                  </a:lnTo>
                  <a:lnTo>
                    <a:pt x="1876306" y="0"/>
                  </a:lnTo>
                  <a:lnTo>
                    <a:pt x="1880821" y="0"/>
                  </a:lnTo>
                  <a:lnTo>
                    <a:pt x="1882477" y="0"/>
                  </a:lnTo>
                  <a:lnTo>
                    <a:pt x="1883936" y="0"/>
                  </a:lnTo>
                  <a:lnTo>
                    <a:pt x="1885268" y="0"/>
                  </a:lnTo>
                  <a:lnTo>
                    <a:pt x="1896427" y="0"/>
                  </a:lnTo>
                  <a:lnTo>
                    <a:pt x="1898089" y="0"/>
                  </a:lnTo>
                  <a:lnTo>
                    <a:pt x="1904879" y="0"/>
                  </a:lnTo>
                  <a:lnTo>
                    <a:pt x="1907543" y="0"/>
                  </a:lnTo>
                  <a:lnTo>
                    <a:pt x="1911018" y="0"/>
                  </a:lnTo>
                  <a:lnTo>
                    <a:pt x="1919986" y="0"/>
                  </a:lnTo>
                  <a:lnTo>
                    <a:pt x="1927124" y="0"/>
                  </a:lnTo>
                  <a:lnTo>
                    <a:pt x="1927489" y="0"/>
                  </a:lnTo>
                  <a:lnTo>
                    <a:pt x="1927911" y="0"/>
                  </a:lnTo>
                  <a:lnTo>
                    <a:pt x="1929402" y="0"/>
                  </a:lnTo>
                  <a:lnTo>
                    <a:pt x="1946726" y="0"/>
                  </a:lnTo>
                  <a:lnTo>
                    <a:pt x="1949525" y="0"/>
                  </a:lnTo>
                  <a:lnTo>
                    <a:pt x="1957554" y="0"/>
                  </a:lnTo>
                  <a:lnTo>
                    <a:pt x="1957975" y="0"/>
                  </a:lnTo>
                  <a:lnTo>
                    <a:pt x="1973587" y="0"/>
                  </a:lnTo>
                  <a:lnTo>
                    <a:pt x="1978520" y="0"/>
                  </a:lnTo>
                  <a:lnTo>
                    <a:pt x="1980012" y="0"/>
                  </a:lnTo>
                  <a:lnTo>
                    <a:pt x="1980181" y="0"/>
                  </a:lnTo>
                  <a:lnTo>
                    <a:pt x="1981672" y="0"/>
                  </a:lnTo>
                  <a:lnTo>
                    <a:pt x="2008585" y="0"/>
                  </a:lnTo>
                  <a:lnTo>
                    <a:pt x="2009218" y="0"/>
                  </a:lnTo>
                  <a:lnTo>
                    <a:pt x="2010246" y="0"/>
                  </a:lnTo>
                  <a:lnTo>
                    <a:pt x="2010709" y="0"/>
                  </a:lnTo>
                  <a:lnTo>
                    <a:pt x="2011705" y="0"/>
                  </a:lnTo>
                  <a:lnTo>
                    <a:pt x="2024147" y="0"/>
                  </a:lnTo>
                  <a:lnTo>
                    <a:pt x="2024196" y="0"/>
                  </a:lnTo>
                  <a:lnTo>
                    <a:pt x="2024981" y="0"/>
                  </a:lnTo>
                  <a:lnTo>
                    <a:pt x="2025353" y="0"/>
                  </a:lnTo>
                  <a:lnTo>
                    <a:pt x="2026473" y="0"/>
                  </a:lnTo>
                  <a:lnTo>
                    <a:pt x="2031619" y="0"/>
                  </a:lnTo>
                  <a:lnTo>
                    <a:pt x="2033110" y="0"/>
                  </a:lnTo>
                  <a:lnTo>
                    <a:pt x="2038787" y="0"/>
                  </a:lnTo>
                  <a:lnTo>
                    <a:pt x="2039282" y="0"/>
                  </a:lnTo>
                  <a:lnTo>
                    <a:pt x="2047755" y="0"/>
                  </a:lnTo>
                  <a:lnTo>
                    <a:pt x="2051230" y="0"/>
                  </a:lnTo>
                  <a:lnTo>
                    <a:pt x="2054893" y="0"/>
                  </a:lnTo>
                  <a:lnTo>
                    <a:pt x="2055046" y="0"/>
                  </a:lnTo>
                  <a:lnTo>
                    <a:pt x="2055258" y="0"/>
                  </a:lnTo>
                  <a:lnTo>
                    <a:pt x="2055680" y="0"/>
                  </a:lnTo>
                  <a:lnTo>
                    <a:pt x="2057171" y="0"/>
                  </a:lnTo>
                  <a:lnTo>
                    <a:pt x="2061683" y="0"/>
                  </a:lnTo>
                  <a:lnTo>
                    <a:pt x="2067702" y="0"/>
                  </a:lnTo>
                  <a:lnTo>
                    <a:pt x="2074495" y="0"/>
                  </a:lnTo>
                  <a:lnTo>
                    <a:pt x="2077294" y="0"/>
                  </a:lnTo>
                  <a:lnTo>
                    <a:pt x="2084504" y="0"/>
                  </a:lnTo>
                  <a:lnTo>
                    <a:pt x="2085323" y="0"/>
                  </a:lnTo>
                  <a:lnTo>
                    <a:pt x="2085744" y="0"/>
                  </a:lnTo>
                  <a:lnTo>
                    <a:pt x="2097766" y="0"/>
                  </a:lnTo>
                  <a:lnTo>
                    <a:pt x="2106289" y="0"/>
                  </a:lnTo>
                  <a:lnTo>
                    <a:pt x="2107781" y="0"/>
                  </a:lnTo>
                  <a:lnTo>
                    <a:pt x="2128956" y="0"/>
                  </a:lnTo>
                  <a:lnTo>
                    <a:pt x="2129514" y="0"/>
                  </a:lnTo>
                  <a:lnTo>
                    <a:pt x="2136354" y="0"/>
                  </a:lnTo>
                  <a:lnTo>
                    <a:pt x="2136987" y="0"/>
                  </a:lnTo>
                  <a:lnTo>
                    <a:pt x="2138478" y="0"/>
                  </a:lnTo>
                  <a:lnTo>
                    <a:pt x="2151916" y="0"/>
                  </a:lnTo>
                  <a:lnTo>
                    <a:pt x="2152750" y="0"/>
                  </a:lnTo>
                  <a:lnTo>
                    <a:pt x="2153122" y="0"/>
                  </a:lnTo>
                  <a:lnTo>
                    <a:pt x="2154242" y="0"/>
                  </a:lnTo>
                  <a:lnTo>
                    <a:pt x="2156597" y="0"/>
                  </a:lnTo>
                  <a:lnTo>
                    <a:pt x="2159388" y="0"/>
                  </a:lnTo>
                  <a:lnTo>
                    <a:pt x="2160879" y="0"/>
                  </a:lnTo>
                  <a:lnTo>
                    <a:pt x="2161633" y="0"/>
                  </a:lnTo>
                  <a:lnTo>
                    <a:pt x="2167051" y="0"/>
                  </a:lnTo>
                  <a:lnTo>
                    <a:pt x="2178999" y="0"/>
                  </a:lnTo>
                  <a:lnTo>
                    <a:pt x="2182158" y="0"/>
                  </a:lnTo>
                  <a:lnTo>
                    <a:pt x="2182815" y="0"/>
                  </a:lnTo>
                  <a:lnTo>
                    <a:pt x="2188666" y="0"/>
                  </a:lnTo>
                  <a:lnTo>
                    <a:pt x="2189452" y="0"/>
                  </a:lnTo>
                  <a:lnTo>
                    <a:pt x="2191697" y="0"/>
                  </a:lnTo>
                  <a:lnTo>
                    <a:pt x="2195471" y="0"/>
                  </a:lnTo>
                  <a:lnTo>
                    <a:pt x="2201759" y="0"/>
                  </a:lnTo>
                  <a:lnTo>
                    <a:pt x="2203100" y="0"/>
                  </a:lnTo>
                  <a:lnTo>
                    <a:pt x="2204559" y="0"/>
                  </a:lnTo>
                  <a:lnTo>
                    <a:pt x="2204591" y="0"/>
                  </a:lnTo>
                  <a:lnTo>
                    <a:pt x="2212273" y="0"/>
                  </a:lnTo>
                  <a:lnTo>
                    <a:pt x="2225535" y="0"/>
                  </a:lnTo>
                  <a:lnTo>
                    <a:pt x="2231674" y="0"/>
                  </a:lnTo>
                  <a:lnTo>
                    <a:pt x="2232096" y="0"/>
                  </a:lnTo>
                  <a:lnTo>
                    <a:pt x="2232220" y="0"/>
                  </a:lnTo>
                  <a:lnTo>
                    <a:pt x="2233118" y="0"/>
                  </a:lnTo>
                  <a:lnTo>
                    <a:pt x="2233165" y="0"/>
                  </a:lnTo>
                  <a:lnTo>
                    <a:pt x="2256725" y="0"/>
                  </a:lnTo>
                  <a:lnTo>
                    <a:pt x="2257283" y="0"/>
                  </a:lnTo>
                  <a:lnTo>
                    <a:pt x="2262285" y="0"/>
                  </a:lnTo>
                  <a:lnTo>
                    <a:pt x="2284366" y="0"/>
                  </a:lnTo>
                  <a:lnTo>
                    <a:pt x="2289402" y="0"/>
                  </a:lnTo>
                  <a:lnTo>
                    <a:pt x="2292052" y="0"/>
                  </a:lnTo>
                  <a:lnTo>
                    <a:pt x="2299271" y="0"/>
                  </a:lnTo>
                  <a:lnTo>
                    <a:pt x="2308721" y="0"/>
                  </a:lnTo>
                  <a:lnTo>
                    <a:pt x="2309927" y="0"/>
                  </a:lnTo>
                  <a:lnTo>
                    <a:pt x="2316435" y="0"/>
                  </a:lnTo>
                  <a:lnTo>
                    <a:pt x="2316703" y="0"/>
                  </a:lnTo>
                  <a:lnTo>
                    <a:pt x="2319466" y="0"/>
                  </a:lnTo>
                  <a:lnTo>
                    <a:pt x="2322840" y="0"/>
                  </a:lnTo>
                  <a:lnTo>
                    <a:pt x="2329528" y="0"/>
                  </a:lnTo>
                  <a:lnTo>
                    <a:pt x="2330869" y="0"/>
                  </a:lnTo>
                  <a:lnTo>
                    <a:pt x="2332328" y="0"/>
                  </a:lnTo>
                  <a:lnTo>
                    <a:pt x="2332360" y="0"/>
                  </a:lnTo>
                  <a:lnTo>
                    <a:pt x="2335803" y="0"/>
                  </a:lnTo>
                  <a:lnTo>
                    <a:pt x="2343312" y="0"/>
                  </a:lnTo>
                  <a:lnTo>
                    <a:pt x="2344804" y="0"/>
                  </a:lnTo>
                  <a:lnTo>
                    <a:pt x="2346768" y="0"/>
                  </a:lnTo>
                  <a:lnTo>
                    <a:pt x="2347827" y="0"/>
                  </a:lnTo>
                  <a:lnTo>
                    <a:pt x="2352274" y="0"/>
                  </a:lnTo>
                  <a:lnTo>
                    <a:pt x="2359443" y="0"/>
                  </a:lnTo>
                  <a:lnTo>
                    <a:pt x="2359865" y="0"/>
                  </a:lnTo>
                  <a:lnTo>
                    <a:pt x="2359989" y="0"/>
                  </a:lnTo>
                  <a:lnTo>
                    <a:pt x="2360887" y="0"/>
                  </a:lnTo>
                  <a:lnTo>
                    <a:pt x="2360934" y="0"/>
                  </a:lnTo>
                  <a:lnTo>
                    <a:pt x="2371886" y="0"/>
                  </a:lnTo>
                  <a:lnTo>
                    <a:pt x="2373377" y="0"/>
                  </a:lnTo>
                  <a:lnTo>
                    <a:pt x="2377892" y="0"/>
                  </a:lnTo>
                  <a:cubicBezTo>
                    <a:pt x="2382339" y="0"/>
                    <a:pt x="2382339" y="0"/>
                    <a:pt x="2382339" y="0"/>
                  </a:cubicBezTo>
                  <a:lnTo>
                    <a:pt x="2390054" y="0"/>
                  </a:lnTo>
                  <a:lnTo>
                    <a:pt x="2419821" y="0"/>
                  </a:lnTo>
                  <a:lnTo>
                    <a:pt x="2427040" y="0"/>
                  </a:lnTo>
                  <a:lnTo>
                    <a:pt x="2436490" y="0"/>
                  </a:lnTo>
                  <a:lnTo>
                    <a:pt x="2444472" y="0"/>
                  </a:lnTo>
                  <a:lnTo>
                    <a:pt x="2448678" y="0"/>
                  </a:lnTo>
                  <a:lnTo>
                    <a:pt x="2450171" y="0"/>
                  </a:lnTo>
                  <a:lnTo>
                    <a:pt x="2450609" y="0"/>
                  </a:lnTo>
                  <a:lnTo>
                    <a:pt x="2463572" y="0"/>
                  </a:lnTo>
                  <a:lnTo>
                    <a:pt x="2471081" y="0"/>
                  </a:lnTo>
                  <a:lnTo>
                    <a:pt x="2472573" y="0"/>
                  </a:lnTo>
                  <a:lnTo>
                    <a:pt x="2474537" y="0"/>
                  </a:lnTo>
                  <a:lnTo>
                    <a:pt x="2475596" y="0"/>
                  </a:lnTo>
                  <a:lnTo>
                    <a:pt x="2477252" y="0"/>
                  </a:lnTo>
                  <a:lnTo>
                    <a:pt x="2478712" y="0"/>
                  </a:lnTo>
                  <a:lnTo>
                    <a:pt x="2478743" y="0"/>
                  </a:lnTo>
                  <a:lnTo>
                    <a:pt x="2480043" y="0"/>
                  </a:lnTo>
                  <a:lnTo>
                    <a:pt x="2499655" y="0"/>
                  </a:lnTo>
                  <a:lnTo>
                    <a:pt x="2501146" y="0"/>
                  </a:lnTo>
                  <a:lnTo>
                    <a:pt x="2505661" y="0"/>
                  </a:lnTo>
                  <a:lnTo>
                    <a:pt x="2508776" y="0"/>
                  </a:lnTo>
                  <a:lnTo>
                    <a:pt x="2510108" y="0"/>
                  </a:lnTo>
                  <a:lnTo>
                    <a:pt x="2524178" y="0"/>
                  </a:lnTo>
                  <a:lnTo>
                    <a:pt x="2525248" y="0"/>
                  </a:lnTo>
                  <a:lnTo>
                    <a:pt x="2525669" y="0"/>
                  </a:lnTo>
                  <a:lnTo>
                    <a:pt x="2552329" y="0"/>
                  </a:lnTo>
                  <a:lnTo>
                    <a:pt x="2552751" y="0"/>
                  </a:lnTo>
                  <a:lnTo>
                    <a:pt x="2554242" y="0"/>
                  </a:lnTo>
                  <a:lnTo>
                    <a:pt x="2574787" y="0"/>
                  </a:lnTo>
                  <a:lnTo>
                    <a:pt x="2576279" y="0"/>
                  </a:lnTo>
                  <a:lnTo>
                    <a:pt x="2576447" y="0"/>
                  </a:lnTo>
                  <a:lnTo>
                    <a:pt x="2577940" y="0"/>
                  </a:lnTo>
                  <a:lnTo>
                    <a:pt x="2603360" y="0"/>
                  </a:lnTo>
                  <a:lnTo>
                    <a:pt x="2604852" y="0"/>
                  </a:lnTo>
                  <a:lnTo>
                    <a:pt x="2605021" y="0"/>
                  </a:lnTo>
                  <a:lnTo>
                    <a:pt x="2605484" y="0"/>
                  </a:lnTo>
                  <a:lnTo>
                    <a:pt x="2606481" y="0"/>
                  </a:lnTo>
                  <a:lnTo>
                    <a:pt x="2606512" y="0"/>
                  </a:lnTo>
                  <a:lnTo>
                    <a:pt x="2606976" y="0"/>
                  </a:lnTo>
                  <a:lnTo>
                    <a:pt x="2618923" y="0"/>
                  </a:lnTo>
                  <a:lnTo>
                    <a:pt x="2621248" y="0"/>
                  </a:lnTo>
                  <a:lnTo>
                    <a:pt x="2622740" y="0"/>
                  </a:lnTo>
                  <a:lnTo>
                    <a:pt x="2627885" y="0"/>
                  </a:lnTo>
                  <a:lnTo>
                    <a:pt x="2629377" y="0"/>
                  </a:lnTo>
                  <a:lnTo>
                    <a:pt x="2634058" y="0"/>
                  </a:lnTo>
                  <a:lnTo>
                    <a:pt x="2635549" y="0"/>
                  </a:lnTo>
                  <a:lnTo>
                    <a:pt x="2636545" y="0"/>
                  </a:lnTo>
                  <a:lnTo>
                    <a:pt x="2648987" y="0"/>
                  </a:lnTo>
                  <a:lnTo>
                    <a:pt x="2649821" y="0"/>
                  </a:lnTo>
                  <a:lnTo>
                    <a:pt x="2651313" y="0"/>
                  </a:lnTo>
                  <a:lnTo>
                    <a:pt x="2651947" y="0"/>
                  </a:lnTo>
                  <a:lnTo>
                    <a:pt x="2653017" y="0"/>
                  </a:lnTo>
                  <a:lnTo>
                    <a:pt x="2653438" y="0"/>
                  </a:lnTo>
                  <a:lnTo>
                    <a:pt x="2656459" y="0"/>
                  </a:lnTo>
                  <a:lnTo>
                    <a:pt x="2657950" y="0"/>
                  </a:lnTo>
                  <a:lnTo>
                    <a:pt x="2665460" y="0"/>
                  </a:lnTo>
                  <a:lnTo>
                    <a:pt x="2680098" y="0"/>
                  </a:lnTo>
                  <a:lnTo>
                    <a:pt x="2680520" y="0"/>
                  </a:lnTo>
                  <a:lnTo>
                    <a:pt x="2682011" y="0"/>
                  </a:lnTo>
                  <a:lnTo>
                    <a:pt x="2692542" y="0"/>
                  </a:lnTo>
                  <a:lnTo>
                    <a:pt x="2702556" y="0"/>
                  </a:lnTo>
                  <a:lnTo>
                    <a:pt x="2704048" y="0"/>
                  </a:lnTo>
                  <a:lnTo>
                    <a:pt x="2724289" y="0"/>
                  </a:lnTo>
                  <a:lnTo>
                    <a:pt x="2731129" y="0"/>
                  </a:lnTo>
                  <a:lnTo>
                    <a:pt x="2732621" y="0"/>
                  </a:lnTo>
                  <a:lnTo>
                    <a:pt x="2733253" y="0"/>
                  </a:lnTo>
                  <a:lnTo>
                    <a:pt x="2734745" y="0"/>
                  </a:lnTo>
                  <a:lnTo>
                    <a:pt x="2746692" y="0"/>
                  </a:lnTo>
                  <a:lnTo>
                    <a:pt x="2749017" y="0"/>
                  </a:lnTo>
                  <a:lnTo>
                    <a:pt x="2750509" y="0"/>
                  </a:lnTo>
                  <a:lnTo>
                    <a:pt x="2754354" y="0"/>
                  </a:lnTo>
                  <a:lnTo>
                    <a:pt x="2755654" y="0"/>
                  </a:lnTo>
                  <a:lnTo>
                    <a:pt x="2757146" y="0"/>
                  </a:lnTo>
                  <a:lnTo>
                    <a:pt x="2761827" y="0"/>
                  </a:lnTo>
                  <a:lnTo>
                    <a:pt x="2763318" y="0"/>
                  </a:lnTo>
                  <a:lnTo>
                    <a:pt x="2776756" y="0"/>
                  </a:lnTo>
                  <a:lnTo>
                    <a:pt x="2777590" y="0"/>
                  </a:lnTo>
                  <a:lnTo>
                    <a:pt x="2779082" y="0"/>
                  </a:lnTo>
                  <a:lnTo>
                    <a:pt x="2783442" y="0"/>
                  </a:lnTo>
                  <a:lnTo>
                    <a:pt x="2784228" y="0"/>
                  </a:lnTo>
                  <a:lnTo>
                    <a:pt x="2785719" y="0"/>
                  </a:lnTo>
                  <a:lnTo>
                    <a:pt x="2786473" y="0"/>
                  </a:lnTo>
                  <a:lnTo>
                    <a:pt x="2793229" y="0"/>
                  </a:lnTo>
                  <a:lnTo>
                    <a:pt x="2799367" y="0"/>
                  </a:lnTo>
                  <a:lnTo>
                    <a:pt x="2813506" y="0"/>
                  </a:lnTo>
                  <a:lnTo>
                    <a:pt x="2820311" y="0"/>
                  </a:lnTo>
                  <a:lnTo>
                    <a:pt x="2827893" y="0"/>
                  </a:lnTo>
                  <a:lnTo>
                    <a:pt x="2827940" y="0"/>
                  </a:lnTo>
                  <a:lnTo>
                    <a:pt x="2829431" y="0"/>
                  </a:lnTo>
                  <a:lnTo>
                    <a:pt x="2829978" y="0"/>
                  </a:lnTo>
                  <a:lnTo>
                    <a:pt x="2852058" y="0"/>
                  </a:lnTo>
                  <a:lnTo>
                    <a:pt x="2857060" y="0"/>
                  </a:lnTo>
                  <a:lnTo>
                    <a:pt x="2857958" y="0"/>
                  </a:lnTo>
                  <a:lnTo>
                    <a:pt x="2871601" y="0"/>
                  </a:lnTo>
                  <a:lnTo>
                    <a:pt x="2882123" y="0"/>
                  </a:lnTo>
                  <a:lnTo>
                    <a:pt x="2894046" y="0"/>
                  </a:lnTo>
                  <a:lnTo>
                    <a:pt x="2903496" y="0"/>
                  </a:lnTo>
                  <a:lnTo>
                    <a:pt x="2911211" y="0"/>
                  </a:lnTo>
                  <a:lnTo>
                    <a:pt x="2914242" y="0"/>
                  </a:lnTo>
                  <a:lnTo>
                    <a:pt x="2914461" y="0"/>
                  </a:lnTo>
                  <a:lnTo>
                    <a:pt x="2924111" y="0"/>
                  </a:lnTo>
                  <a:lnTo>
                    <a:pt x="2927136" y="0"/>
                  </a:lnTo>
                  <a:lnTo>
                    <a:pt x="2933561" y="0"/>
                  </a:lnTo>
                  <a:lnTo>
                    <a:pt x="2939580" y="0"/>
                  </a:lnTo>
                  <a:lnTo>
                    <a:pt x="2941275" y="0"/>
                  </a:lnTo>
                  <a:lnTo>
                    <a:pt x="2941543" y="0"/>
                  </a:lnTo>
                  <a:lnTo>
                    <a:pt x="2945586" y="0"/>
                  </a:lnTo>
                  <a:lnTo>
                    <a:pt x="2950032" y="0"/>
                  </a:lnTo>
                  <a:lnTo>
                    <a:pt x="2955662" y="0"/>
                  </a:lnTo>
                  <a:lnTo>
                    <a:pt x="2955709" y="0"/>
                  </a:lnTo>
                  <a:lnTo>
                    <a:pt x="2957200" y="0"/>
                  </a:lnTo>
                  <a:lnTo>
                    <a:pt x="2957747" y="0"/>
                  </a:lnTo>
                  <a:lnTo>
                    <a:pt x="2968152" y="0"/>
                  </a:lnTo>
                  <a:lnTo>
                    <a:pt x="2969644" y="0"/>
                  </a:lnTo>
                  <a:lnTo>
                    <a:pt x="2972667" y="0"/>
                  </a:lnTo>
                  <a:lnTo>
                    <a:pt x="2977114" y="0"/>
                  </a:lnTo>
                  <a:lnTo>
                    <a:pt x="2984829" y="0"/>
                  </a:lnTo>
                  <a:lnTo>
                    <a:pt x="2985727" y="0"/>
                  </a:lnTo>
                  <a:lnTo>
                    <a:pt x="2999370" y="0"/>
                  </a:lnTo>
                  <a:lnTo>
                    <a:pt x="3021815" y="0"/>
                  </a:lnTo>
                  <a:lnTo>
                    <a:pt x="3031265" y="0"/>
                  </a:lnTo>
                  <a:lnTo>
                    <a:pt x="3042230" y="0"/>
                  </a:lnTo>
                  <a:lnTo>
                    <a:pt x="3044946" y="0"/>
                  </a:lnTo>
                  <a:lnTo>
                    <a:pt x="3051880" y="0"/>
                  </a:lnTo>
                  <a:lnTo>
                    <a:pt x="3061330" y="0"/>
                  </a:lnTo>
                  <a:lnTo>
                    <a:pt x="3067349" y="0"/>
                  </a:lnTo>
                  <a:lnTo>
                    <a:pt x="3069312" y="0"/>
                  </a:lnTo>
                  <a:lnTo>
                    <a:pt x="3073355" y="0"/>
                  </a:lnTo>
                  <a:lnTo>
                    <a:pt x="3073518" y="0"/>
                  </a:lnTo>
                  <a:lnTo>
                    <a:pt x="3075011" y="0"/>
                  </a:lnTo>
                  <a:lnTo>
                    <a:pt x="3077801" y="0"/>
                  </a:lnTo>
                  <a:lnTo>
                    <a:pt x="3095921" y="0"/>
                  </a:lnTo>
                  <a:lnTo>
                    <a:pt x="3097413" y="0"/>
                  </a:lnTo>
                  <a:lnTo>
                    <a:pt x="3100436" y="0"/>
                  </a:lnTo>
                  <a:lnTo>
                    <a:pt x="3103552" y="0"/>
                  </a:lnTo>
                  <a:lnTo>
                    <a:pt x="3104883" y="0"/>
                  </a:lnTo>
                  <a:lnTo>
                    <a:pt x="3120023" y="0"/>
                  </a:lnTo>
                  <a:lnTo>
                    <a:pt x="3120445" y="0"/>
                  </a:lnTo>
                  <a:lnTo>
                    <a:pt x="3149018" y="0"/>
                  </a:lnTo>
                  <a:lnTo>
                    <a:pt x="3150088" y="0"/>
                  </a:lnTo>
                  <a:lnTo>
                    <a:pt x="3150509" y="0"/>
                  </a:lnTo>
                  <a:lnTo>
                    <a:pt x="3171054" y="0"/>
                  </a:lnTo>
                  <a:lnTo>
                    <a:pt x="3172715" y="0"/>
                  </a:lnTo>
                  <a:lnTo>
                    <a:pt x="3199627" y="0"/>
                  </a:lnTo>
                  <a:lnTo>
                    <a:pt x="3201119" y="0"/>
                  </a:lnTo>
                  <a:lnTo>
                    <a:pt x="3201287" y="0"/>
                  </a:lnTo>
                  <a:lnTo>
                    <a:pt x="3201751" y="0"/>
                  </a:lnTo>
                  <a:lnTo>
                    <a:pt x="3202780" y="0"/>
                  </a:lnTo>
                  <a:lnTo>
                    <a:pt x="3217515" y="0"/>
                  </a:lnTo>
                  <a:lnTo>
                    <a:pt x="3224152" y="0"/>
                  </a:lnTo>
                  <a:lnTo>
                    <a:pt x="3230324" y="0"/>
                  </a:lnTo>
                  <a:lnTo>
                    <a:pt x="3231321" y="0"/>
                  </a:lnTo>
                  <a:lnTo>
                    <a:pt x="3231816" y="0"/>
                  </a:lnTo>
                  <a:lnTo>
                    <a:pt x="3243763" y="0"/>
                  </a:lnTo>
                  <a:lnTo>
                    <a:pt x="3246088" y="0"/>
                  </a:lnTo>
                  <a:lnTo>
                    <a:pt x="3247580" y="0"/>
                  </a:lnTo>
                  <a:lnTo>
                    <a:pt x="3247792" y="0"/>
                  </a:lnTo>
                  <a:lnTo>
                    <a:pt x="3248214" y="0"/>
                  </a:lnTo>
                  <a:lnTo>
                    <a:pt x="3252725" y="0"/>
                  </a:lnTo>
                  <a:lnTo>
                    <a:pt x="3254217" y="0"/>
                  </a:lnTo>
                  <a:lnTo>
                    <a:pt x="3260235" y="0"/>
                  </a:lnTo>
                  <a:lnTo>
                    <a:pt x="3276787" y="0"/>
                  </a:lnTo>
                  <a:lnTo>
                    <a:pt x="3277857" y="0"/>
                  </a:lnTo>
                  <a:lnTo>
                    <a:pt x="3278278" y="0"/>
                  </a:lnTo>
                  <a:lnTo>
                    <a:pt x="3290300" y="0"/>
                  </a:lnTo>
                  <a:lnTo>
                    <a:pt x="3298823" y="0"/>
                  </a:lnTo>
                  <a:lnTo>
                    <a:pt x="3327396" y="0"/>
                  </a:lnTo>
                  <a:lnTo>
                    <a:pt x="3328888" y="0"/>
                  </a:lnTo>
                  <a:lnTo>
                    <a:pt x="3329520" y="0"/>
                  </a:lnTo>
                  <a:lnTo>
                    <a:pt x="3345284" y="0"/>
                  </a:lnTo>
                  <a:lnTo>
                    <a:pt x="3349129" y="0"/>
                  </a:lnTo>
                  <a:lnTo>
                    <a:pt x="3351921" y="0"/>
                  </a:lnTo>
                  <a:lnTo>
                    <a:pt x="3358093" y="0"/>
                  </a:lnTo>
                  <a:lnTo>
                    <a:pt x="3359585" y="0"/>
                  </a:lnTo>
                  <a:lnTo>
                    <a:pt x="3371532" y="0"/>
                  </a:lnTo>
                  <a:lnTo>
                    <a:pt x="3373857" y="0"/>
                  </a:lnTo>
                  <a:lnTo>
                    <a:pt x="3375349" y="0"/>
                  </a:lnTo>
                  <a:lnTo>
                    <a:pt x="3380494" y="0"/>
                  </a:lnTo>
                  <a:lnTo>
                    <a:pt x="3381986" y="0"/>
                  </a:lnTo>
                  <a:lnTo>
                    <a:pt x="3388004" y="0"/>
                  </a:lnTo>
                  <a:lnTo>
                    <a:pt x="3408282" y="0"/>
                  </a:lnTo>
                  <a:lnTo>
                    <a:pt x="3418069" y="0"/>
                  </a:lnTo>
                  <a:lnTo>
                    <a:pt x="3424207" y="0"/>
                  </a:lnTo>
                  <a:lnTo>
                    <a:pt x="3424753" y="0"/>
                  </a:lnTo>
                  <a:lnTo>
                    <a:pt x="3452733" y="0"/>
                  </a:lnTo>
                  <a:lnTo>
                    <a:pt x="3454818" y="0"/>
                  </a:lnTo>
                  <a:lnTo>
                    <a:pt x="3476898" y="0"/>
                  </a:lnTo>
                  <a:lnTo>
                    <a:pt x="3496441" y="0"/>
                  </a:lnTo>
                  <a:lnTo>
                    <a:pt x="3509236" y="0"/>
                  </a:lnTo>
                  <a:lnTo>
                    <a:pt x="3518886" y="0"/>
                  </a:lnTo>
                  <a:lnTo>
                    <a:pt x="3528336" y="0"/>
                  </a:lnTo>
                  <a:lnTo>
                    <a:pt x="3536051" y="0"/>
                  </a:lnTo>
                  <a:lnTo>
                    <a:pt x="3539301" y="0"/>
                  </a:lnTo>
                  <a:lnTo>
                    <a:pt x="3540361" y="0"/>
                  </a:lnTo>
                  <a:lnTo>
                    <a:pt x="3544807" y="0"/>
                  </a:lnTo>
                  <a:lnTo>
                    <a:pt x="3551976" y="0"/>
                  </a:lnTo>
                  <a:lnTo>
                    <a:pt x="3552522" y="0"/>
                  </a:lnTo>
                  <a:lnTo>
                    <a:pt x="3564420" y="0"/>
                  </a:lnTo>
                  <a:lnTo>
                    <a:pt x="3570426" y="0"/>
                  </a:lnTo>
                  <a:cubicBezTo>
                    <a:pt x="3574872" y="0"/>
                    <a:pt x="3574872" y="0"/>
                    <a:pt x="3574872" y="0"/>
                  </a:cubicBezTo>
                  <a:lnTo>
                    <a:pt x="3580502" y="0"/>
                  </a:lnTo>
                  <a:lnTo>
                    <a:pt x="3582587" y="0"/>
                  </a:lnTo>
                  <a:lnTo>
                    <a:pt x="3624210" y="0"/>
                  </a:lnTo>
                  <a:lnTo>
                    <a:pt x="3637005" y="0"/>
                  </a:lnTo>
                  <a:lnTo>
                    <a:pt x="3646655" y="0"/>
                  </a:lnTo>
                  <a:lnTo>
                    <a:pt x="3656105" y="0"/>
                  </a:lnTo>
                  <a:lnTo>
                    <a:pt x="3667070" y="0"/>
                  </a:lnTo>
                  <a:lnTo>
                    <a:pt x="3668130" y="0"/>
                  </a:lnTo>
                  <a:lnTo>
                    <a:pt x="3669786" y="0"/>
                  </a:lnTo>
                  <a:lnTo>
                    <a:pt x="3672576" y="0"/>
                  </a:lnTo>
                  <a:lnTo>
                    <a:pt x="3692189" y="0"/>
                  </a:lnTo>
                  <a:lnTo>
                    <a:pt x="3698195" y="0"/>
                  </a:lnTo>
                  <a:lnTo>
                    <a:pt x="3702641" y="0"/>
                  </a:lnTo>
                  <a:lnTo>
                    <a:pt x="3744863" y="0"/>
                  </a:lnTo>
                  <a:lnTo>
                    <a:pt x="3745285" y="0"/>
                  </a:lnTo>
                  <a:lnTo>
                    <a:pt x="3795894" y="0"/>
                  </a:lnTo>
                  <a:lnTo>
                    <a:pt x="3797555" y="0"/>
                  </a:lnTo>
                  <a:lnTo>
                    <a:pt x="3826591" y="0"/>
                  </a:lnTo>
                  <a:lnTo>
                    <a:pt x="3842355" y="0"/>
                  </a:lnTo>
                  <a:lnTo>
                    <a:pt x="3848992" y="0"/>
                  </a:lnTo>
                  <a:lnTo>
                    <a:pt x="3872632" y="0"/>
                  </a:lnTo>
                  <a:lnTo>
                    <a:pt x="3873054" y="0"/>
                  </a:lnTo>
                  <a:lnTo>
                    <a:pt x="3885075" y="0"/>
                  </a:lnTo>
                  <a:lnTo>
                    <a:pt x="3923663" y="0"/>
                  </a:lnTo>
                  <a:lnTo>
                    <a:pt x="3954360" y="0"/>
                  </a:lnTo>
                  <a:lnTo>
                    <a:pt x="3970124" y="0"/>
                  </a:lnTo>
                  <a:lnTo>
                    <a:pt x="3976761" y="0"/>
                  </a:lnTo>
                  <a:lnTo>
                    <a:pt x="4012844" y="0"/>
                  </a:lnTo>
                  <a:lnTo>
                    <a:pt x="4049593" y="0"/>
                  </a:lnTo>
                  <a:cubicBezTo>
                    <a:pt x="4169647" y="0"/>
                    <a:pt x="4169647" y="0"/>
                    <a:pt x="4169647" y="0"/>
                  </a:cubicBezTo>
                  <a:lnTo>
                    <a:pt x="4177362" y="0"/>
                  </a:lnTo>
                  <a:cubicBezTo>
                    <a:pt x="4297416" y="0"/>
                    <a:pt x="4297416" y="0"/>
                    <a:pt x="4297416" y="0"/>
                  </a:cubicBezTo>
                  <a:cubicBezTo>
                    <a:pt x="4327758" y="0"/>
                    <a:pt x="4364168" y="21251"/>
                    <a:pt x="4379339" y="47054"/>
                  </a:cubicBezTo>
                  <a:cubicBezTo>
                    <a:pt x="4591731" y="415146"/>
                    <a:pt x="4591731" y="415146"/>
                    <a:pt x="4591731" y="415146"/>
                  </a:cubicBezTo>
                  <a:cubicBezTo>
                    <a:pt x="4606902" y="440951"/>
                    <a:pt x="4606902" y="483452"/>
                    <a:pt x="4591731" y="509257"/>
                  </a:cubicBezTo>
                  <a:cubicBezTo>
                    <a:pt x="4379339" y="877348"/>
                    <a:pt x="4379339" y="877348"/>
                    <a:pt x="4379339" y="877348"/>
                  </a:cubicBezTo>
                  <a:cubicBezTo>
                    <a:pt x="4364168" y="903151"/>
                    <a:pt x="4327758" y="924402"/>
                    <a:pt x="4297416" y="924402"/>
                  </a:cubicBezTo>
                  <a:lnTo>
                    <a:pt x="4169647" y="924402"/>
                  </a:lnTo>
                  <a:lnTo>
                    <a:pt x="3976761" y="924402"/>
                  </a:lnTo>
                  <a:lnTo>
                    <a:pt x="3872632" y="924402"/>
                  </a:lnTo>
                  <a:lnTo>
                    <a:pt x="3848992" y="924402"/>
                  </a:lnTo>
                  <a:lnTo>
                    <a:pt x="3744863" y="924402"/>
                  </a:lnTo>
                  <a:lnTo>
                    <a:pt x="3702641" y="924402"/>
                  </a:lnTo>
                  <a:lnTo>
                    <a:pt x="3672576" y="924402"/>
                  </a:lnTo>
                  <a:lnTo>
                    <a:pt x="3656105" y="924402"/>
                  </a:lnTo>
                  <a:lnTo>
                    <a:pt x="3574872" y="924402"/>
                  </a:lnTo>
                  <a:lnTo>
                    <a:pt x="3551976" y="924402"/>
                  </a:lnTo>
                  <a:lnTo>
                    <a:pt x="3544807" y="924402"/>
                  </a:lnTo>
                  <a:lnTo>
                    <a:pt x="3528336" y="924402"/>
                  </a:lnTo>
                  <a:lnTo>
                    <a:pt x="3424207" y="924402"/>
                  </a:lnTo>
                  <a:lnTo>
                    <a:pt x="3381986" y="924402"/>
                  </a:lnTo>
                  <a:lnTo>
                    <a:pt x="3380494" y="924402"/>
                  </a:lnTo>
                  <a:lnTo>
                    <a:pt x="3351921" y="924402"/>
                  </a:lnTo>
                  <a:lnTo>
                    <a:pt x="3277857" y="924402"/>
                  </a:lnTo>
                  <a:lnTo>
                    <a:pt x="3254217" y="924402"/>
                  </a:lnTo>
                  <a:lnTo>
                    <a:pt x="3252725" y="924402"/>
                  </a:lnTo>
                  <a:lnTo>
                    <a:pt x="3247792" y="924402"/>
                  </a:lnTo>
                  <a:lnTo>
                    <a:pt x="3231321" y="924402"/>
                  </a:lnTo>
                  <a:lnTo>
                    <a:pt x="3224152" y="924402"/>
                  </a:lnTo>
                  <a:lnTo>
                    <a:pt x="3150088" y="924402"/>
                  </a:lnTo>
                  <a:lnTo>
                    <a:pt x="3120023" y="924402"/>
                  </a:lnTo>
                  <a:lnTo>
                    <a:pt x="3104883" y="924402"/>
                  </a:lnTo>
                  <a:lnTo>
                    <a:pt x="3103552" y="924402"/>
                  </a:lnTo>
                  <a:lnTo>
                    <a:pt x="3077801" y="924402"/>
                  </a:lnTo>
                  <a:lnTo>
                    <a:pt x="3061330" y="924402"/>
                  </a:lnTo>
                  <a:lnTo>
                    <a:pt x="3031265" y="924402"/>
                  </a:lnTo>
                  <a:lnTo>
                    <a:pt x="2977114" y="924402"/>
                  </a:lnTo>
                  <a:lnTo>
                    <a:pt x="2957200" y="924402"/>
                  </a:lnTo>
                  <a:lnTo>
                    <a:pt x="2955709" y="924402"/>
                  </a:lnTo>
                  <a:lnTo>
                    <a:pt x="2950032" y="924402"/>
                  </a:lnTo>
                  <a:lnTo>
                    <a:pt x="2933561" y="924402"/>
                  </a:lnTo>
                  <a:lnTo>
                    <a:pt x="2927136" y="924402"/>
                  </a:lnTo>
                  <a:lnTo>
                    <a:pt x="2903496" y="924402"/>
                  </a:lnTo>
                  <a:lnTo>
                    <a:pt x="2829431" y="924402"/>
                  </a:lnTo>
                  <a:lnTo>
                    <a:pt x="2827940" y="924402"/>
                  </a:lnTo>
                  <a:lnTo>
                    <a:pt x="2799367" y="924402"/>
                  </a:lnTo>
                  <a:lnTo>
                    <a:pt x="2785719" y="924402"/>
                  </a:lnTo>
                  <a:lnTo>
                    <a:pt x="2784228" y="924402"/>
                  </a:lnTo>
                  <a:lnTo>
                    <a:pt x="2757146" y="924402"/>
                  </a:lnTo>
                  <a:lnTo>
                    <a:pt x="2755654" y="924402"/>
                  </a:lnTo>
                  <a:lnTo>
                    <a:pt x="2680098" y="924402"/>
                  </a:lnTo>
                  <a:lnTo>
                    <a:pt x="2657950" y="924402"/>
                  </a:lnTo>
                  <a:lnTo>
                    <a:pt x="2656459" y="924402"/>
                  </a:lnTo>
                  <a:lnTo>
                    <a:pt x="2653017" y="924402"/>
                  </a:lnTo>
                  <a:lnTo>
                    <a:pt x="2636545" y="924402"/>
                  </a:lnTo>
                  <a:lnTo>
                    <a:pt x="2629377" y="924402"/>
                  </a:lnTo>
                  <a:lnTo>
                    <a:pt x="2627885" y="924402"/>
                  </a:lnTo>
                  <a:lnTo>
                    <a:pt x="2606481" y="924402"/>
                  </a:lnTo>
                  <a:lnTo>
                    <a:pt x="2552329" y="924402"/>
                  </a:lnTo>
                  <a:lnTo>
                    <a:pt x="2525248" y="924402"/>
                  </a:lnTo>
                  <a:lnTo>
                    <a:pt x="2510108" y="924402"/>
                  </a:lnTo>
                  <a:lnTo>
                    <a:pt x="2508776" y="924402"/>
                  </a:lnTo>
                  <a:lnTo>
                    <a:pt x="2480043" y="924402"/>
                  </a:lnTo>
                  <a:lnTo>
                    <a:pt x="2478712" y="924402"/>
                  </a:lnTo>
                  <a:lnTo>
                    <a:pt x="2463572" y="924402"/>
                  </a:lnTo>
                  <a:lnTo>
                    <a:pt x="2436490" y="924402"/>
                  </a:lnTo>
                  <a:lnTo>
                    <a:pt x="2382339" y="924402"/>
                  </a:lnTo>
                  <a:lnTo>
                    <a:pt x="2360934" y="924402"/>
                  </a:lnTo>
                  <a:lnTo>
                    <a:pt x="2359443" y="924402"/>
                  </a:lnTo>
                  <a:lnTo>
                    <a:pt x="2352274" y="924402"/>
                  </a:lnTo>
                  <a:lnTo>
                    <a:pt x="2335803" y="924402"/>
                  </a:lnTo>
                  <a:lnTo>
                    <a:pt x="2332360" y="924402"/>
                  </a:lnTo>
                  <a:lnTo>
                    <a:pt x="2332328" y="924402"/>
                  </a:lnTo>
                  <a:lnTo>
                    <a:pt x="2330869" y="924402"/>
                  </a:lnTo>
                  <a:lnTo>
                    <a:pt x="2308721" y="924402"/>
                  </a:lnTo>
                  <a:lnTo>
                    <a:pt x="2233165" y="924402"/>
                  </a:lnTo>
                  <a:lnTo>
                    <a:pt x="2231674" y="924402"/>
                  </a:lnTo>
                  <a:lnTo>
                    <a:pt x="2204591" y="924402"/>
                  </a:lnTo>
                  <a:lnTo>
                    <a:pt x="2204559" y="924402"/>
                  </a:lnTo>
                  <a:lnTo>
                    <a:pt x="2203100" y="924402"/>
                  </a:lnTo>
                  <a:lnTo>
                    <a:pt x="2189452" y="924402"/>
                  </a:lnTo>
                  <a:lnTo>
                    <a:pt x="2160879" y="924402"/>
                  </a:lnTo>
                  <a:lnTo>
                    <a:pt x="2159388" y="924402"/>
                  </a:lnTo>
                  <a:lnTo>
                    <a:pt x="2085323" y="924402"/>
                  </a:lnTo>
                  <a:lnTo>
                    <a:pt x="2077294" y="924402"/>
                  </a:lnTo>
                  <a:lnTo>
                    <a:pt x="2061683" y="924402"/>
                  </a:lnTo>
                  <a:lnTo>
                    <a:pt x="2055258" y="924402"/>
                  </a:lnTo>
                  <a:lnTo>
                    <a:pt x="2038787" y="924402"/>
                  </a:lnTo>
                  <a:lnTo>
                    <a:pt x="2033110" y="924402"/>
                  </a:lnTo>
                  <a:lnTo>
                    <a:pt x="2031619" y="924402"/>
                  </a:lnTo>
                  <a:lnTo>
                    <a:pt x="2011705" y="924402"/>
                  </a:lnTo>
                  <a:lnTo>
                    <a:pt x="1957554" y="924402"/>
                  </a:lnTo>
                  <a:lnTo>
                    <a:pt x="1949525" y="924402"/>
                  </a:lnTo>
                  <a:lnTo>
                    <a:pt x="1927489" y="924402"/>
                  </a:lnTo>
                  <a:lnTo>
                    <a:pt x="1911018" y="924402"/>
                  </a:lnTo>
                  <a:lnTo>
                    <a:pt x="1907543" y="924402"/>
                  </a:lnTo>
                  <a:lnTo>
                    <a:pt x="1885268" y="924402"/>
                  </a:lnTo>
                  <a:lnTo>
                    <a:pt x="1883936" y="924402"/>
                  </a:lnTo>
                  <a:lnTo>
                    <a:pt x="1868796" y="924402"/>
                  </a:lnTo>
                  <a:lnTo>
                    <a:pt x="1838732" y="924402"/>
                  </a:lnTo>
                  <a:lnTo>
                    <a:pt x="1779774" y="924402"/>
                  </a:lnTo>
                  <a:lnTo>
                    <a:pt x="1764668" y="924402"/>
                  </a:lnTo>
                  <a:lnTo>
                    <a:pt x="1757499" y="924402"/>
                  </a:lnTo>
                  <a:lnTo>
                    <a:pt x="1741027" y="924402"/>
                  </a:lnTo>
                  <a:lnTo>
                    <a:pt x="1737552" y="924402"/>
                  </a:lnTo>
                  <a:lnTo>
                    <a:pt x="1736094" y="924402"/>
                  </a:lnTo>
                  <a:lnTo>
                    <a:pt x="1734603" y="924402"/>
                  </a:lnTo>
                  <a:lnTo>
                    <a:pt x="1710963" y="924402"/>
                  </a:lnTo>
                  <a:lnTo>
                    <a:pt x="1707488" y="924402"/>
                  </a:lnTo>
                  <a:lnTo>
                    <a:pt x="1652509" y="924402"/>
                  </a:lnTo>
                  <a:lnTo>
                    <a:pt x="1636899" y="924402"/>
                  </a:lnTo>
                  <a:lnTo>
                    <a:pt x="1609783" y="924402"/>
                  </a:lnTo>
                  <a:lnTo>
                    <a:pt x="1608325" y="924402"/>
                  </a:lnTo>
                  <a:lnTo>
                    <a:pt x="1606834" y="924402"/>
                  </a:lnTo>
                  <a:lnTo>
                    <a:pt x="1579719" y="924402"/>
                  </a:lnTo>
                  <a:lnTo>
                    <a:pt x="1564612" y="924402"/>
                  </a:lnTo>
                  <a:lnTo>
                    <a:pt x="1524740" y="924402"/>
                  </a:lnTo>
                  <a:lnTo>
                    <a:pt x="1482518" y="924402"/>
                  </a:lnTo>
                  <a:lnTo>
                    <a:pt x="1460483" y="924402"/>
                  </a:lnTo>
                  <a:lnTo>
                    <a:pt x="1452454" y="924402"/>
                  </a:lnTo>
                  <a:lnTo>
                    <a:pt x="1444011" y="924402"/>
                  </a:lnTo>
                  <a:lnTo>
                    <a:pt x="1436843" y="924402"/>
                  </a:lnTo>
                  <a:lnTo>
                    <a:pt x="1413947" y="924402"/>
                  </a:lnTo>
                  <a:lnTo>
                    <a:pt x="1354749" y="924402"/>
                  </a:lnTo>
                  <a:lnTo>
                    <a:pt x="1332714" y="924402"/>
                  </a:lnTo>
                  <a:lnTo>
                    <a:pt x="1324685" y="924402"/>
                  </a:lnTo>
                  <a:lnTo>
                    <a:pt x="1316242" y="924402"/>
                  </a:lnTo>
                  <a:lnTo>
                    <a:pt x="1312767" y="924402"/>
                  </a:lnTo>
                  <a:lnTo>
                    <a:pt x="1286178" y="924402"/>
                  </a:lnTo>
                  <a:lnTo>
                    <a:pt x="1282703" y="924402"/>
                  </a:lnTo>
                  <a:lnTo>
                    <a:pt x="1243956" y="924402"/>
                  </a:lnTo>
                  <a:lnTo>
                    <a:pt x="1184998" y="924402"/>
                  </a:lnTo>
                  <a:lnTo>
                    <a:pt x="1154934" y="924402"/>
                  </a:lnTo>
                  <a:lnTo>
                    <a:pt x="1139828" y="924402"/>
                  </a:lnTo>
                  <a:lnTo>
                    <a:pt x="1116187" y="924402"/>
                  </a:lnTo>
                  <a:lnTo>
                    <a:pt x="1112712" y="924402"/>
                  </a:lnTo>
                  <a:lnTo>
                    <a:pt x="1057734" y="924402"/>
                  </a:lnTo>
                  <a:lnTo>
                    <a:pt x="1027669" y="924402"/>
                  </a:lnTo>
                  <a:lnTo>
                    <a:pt x="1012059" y="924402"/>
                  </a:lnTo>
                  <a:lnTo>
                    <a:pt x="984943" y="924402"/>
                  </a:lnTo>
                  <a:lnTo>
                    <a:pt x="929965" y="924402"/>
                  </a:lnTo>
                  <a:lnTo>
                    <a:pt x="899900" y="924402"/>
                  </a:lnTo>
                  <a:lnTo>
                    <a:pt x="857678" y="924402"/>
                  </a:lnTo>
                  <a:lnTo>
                    <a:pt x="819171" y="924402"/>
                  </a:lnTo>
                  <a:lnTo>
                    <a:pt x="729909" y="924402"/>
                  </a:lnTo>
                  <a:lnTo>
                    <a:pt x="691402" y="924402"/>
                  </a:lnTo>
                  <a:lnTo>
                    <a:pt x="687927" y="924402"/>
                  </a:lnTo>
                  <a:lnTo>
                    <a:pt x="560158" y="924402"/>
                  </a:lnTo>
                  <a:lnTo>
                    <a:pt x="432894" y="924402"/>
                  </a:lnTo>
                  <a:lnTo>
                    <a:pt x="305125" y="924402"/>
                  </a:lnTo>
                  <a:cubicBezTo>
                    <a:pt x="275541" y="924402"/>
                    <a:pt x="238373" y="903151"/>
                    <a:pt x="223202" y="877348"/>
                  </a:cubicBezTo>
                  <a:cubicBezTo>
                    <a:pt x="10809" y="509257"/>
                    <a:pt x="10809" y="509257"/>
                    <a:pt x="10809" y="509257"/>
                  </a:cubicBezTo>
                  <a:cubicBezTo>
                    <a:pt x="-3603" y="483452"/>
                    <a:pt x="-3603" y="440951"/>
                    <a:pt x="10809" y="415146"/>
                  </a:cubicBezTo>
                  <a:cubicBezTo>
                    <a:pt x="223202" y="47054"/>
                    <a:pt x="223202" y="47054"/>
                    <a:pt x="223202" y="47054"/>
                  </a:cubicBezTo>
                  <a:cubicBezTo>
                    <a:pt x="238373" y="21251"/>
                    <a:pt x="275541" y="0"/>
                    <a:pt x="305125" y="0"/>
                  </a:cubicBezTo>
                  <a:close/>
                </a:path>
              </a:pathLst>
            </a:custGeom>
            <a:solidFill>
              <a:schemeClr val="bg1"/>
            </a:solidFill>
            <a:ln w="19050">
              <a:gradFill flip="none" rotWithShape="1">
                <a:gsLst>
                  <a:gs pos="0">
                    <a:schemeClr val="bg1">
                      <a:lumMod val="75000"/>
                    </a:schemeClr>
                  </a:gs>
                  <a:gs pos="100000">
                    <a:schemeClr val="bg1"/>
                  </a:gs>
                </a:gsLst>
                <a:lin ang="2700000" scaled="1"/>
                <a:tileRect/>
              </a:gradFill>
            </a:ln>
            <a:effectLst>
              <a:innerShdw blurRad="63500" dist="50800" dir="13500000">
                <a:prstClr val="black">
                  <a:alpha val="50000"/>
                </a:prstClr>
              </a:innerShdw>
            </a:effectLst>
          </p:spPr>
          <p:txBody>
            <a:bodyPr vert="horz" wrap="square" lIns="91440" tIns="45720" rIns="91440" bIns="45720" numCol="1" anchor="t" anchorCtr="0" compatLnSpc="1">
              <a:noAutofit/>
            </a:bodyPr>
            <a:lstStyle/>
            <a:p>
              <a:endParaRPr lang="zh-CN" altLang="en-US" dirty="0">
                <a:solidFill>
                  <a:prstClr val="black"/>
                </a:solidFill>
                <a:latin typeface="微软雅黑" panose="020B0503020204020204" pitchFamily="34" charset="-122"/>
              </a:endParaRPr>
            </a:p>
          </p:txBody>
        </p:sp>
      </p:grpSp>
      <p:sp>
        <p:nvSpPr>
          <p:cNvPr id="30" name="标题 1"/>
          <p:cNvSpPr txBox="1"/>
          <p:nvPr/>
        </p:nvSpPr>
        <p:spPr>
          <a:xfrm>
            <a:off x="1560802" y="318304"/>
            <a:ext cx="1717880" cy="569432"/>
          </a:xfrm>
          <a:prstGeom prst="rect">
            <a:avLst/>
          </a:prstGeom>
        </p:spPr>
        <p:txBody>
          <a:bodyPr lIns="91437" tIns="45718" rIns="91437" bIns="45718">
            <a:normAutofit/>
          </a:bodyPr>
          <a:lstStyle>
            <a:lvl1pPr algn="ctr" defTabSz="913765" rtl="0" eaLnBrk="1" latinLnBrk="0" hangingPunct="1">
              <a:spcBef>
                <a:spcPct val="0"/>
              </a:spcBef>
              <a:buNone/>
              <a:defRPr sz="4400" kern="1200">
                <a:solidFill>
                  <a:schemeClr val="tx1"/>
                </a:solidFill>
                <a:latin typeface="+mj-lt"/>
                <a:ea typeface="+mj-ea"/>
                <a:cs typeface="+mj-cs"/>
              </a:defRPr>
            </a:lvl1pPr>
          </a:lstStyle>
          <a:p>
            <a:pPr algn="l"/>
            <a:r>
              <a:rPr lang="zh-CN" altLang="en-US" sz="2800" b="1" dirty="0">
                <a:solidFill>
                  <a:srgbClr val="3B68A1"/>
                </a:solidFill>
                <a:latin typeface="微软雅黑" panose="020B0503020204020204" pitchFamily="34" charset="-122"/>
                <a:ea typeface="微软雅黑" panose="020B0503020204020204" pitchFamily="34" charset="-122"/>
              </a:rPr>
              <a:t>技术架构</a:t>
            </a:r>
            <a:endParaRPr lang="zh-CN" altLang="en-US" sz="2800" b="1" dirty="0">
              <a:solidFill>
                <a:srgbClr val="3B68A1"/>
              </a:solidFill>
              <a:latin typeface="微软雅黑" panose="020B0503020204020204" pitchFamily="34" charset="-122"/>
              <a:ea typeface="微软雅黑" panose="020B0503020204020204" pitchFamily="34" charset="-122"/>
            </a:endParaRPr>
          </a:p>
        </p:txBody>
      </p:sp>
      <p:pic>
        <p:nvPicPr>
          <p:cNvPr id="5" name="图片 4"/>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3020249" y="1663700"/>
            <a:ext cx="6350000" cy="3530600"/>
          </a:xfrm>
          <a:prstGeom prst="rect">
            <a:avLst/>
          </a:prstGeom>
        </p:spPr>
      </p:pic>
      <p:sp>
        <p:nvSpPr>
          <p:cNvPr id="4" name="文本框 3"/>
          <p:cNvSpPr txBox="1"/>
          <p:nvPr/>
        </p:nvSpPr>
        <p:spPr>
          <a:xfrm>
            <a:off x="634638" y="2485235"/>
            <a:ext cx="3570208" cy="1107996"/>
          </a:xfrm>
          <a:prstGeom prst="rect">
            <a:avLst/>
          </a:prstGeom>
          <a:noFill/>
        </p:spPr>
        <p:txBody>
          <a:bodyPr wrap="none" rtlCol="0">
            <a:spAutoFit/>
          </a:bodyPr>
          <a:lstStyle/>
          <a:p>
            <a:r>
              <a:rPr lang="zh-CN" altLang="en-US" sz="6600" dirty="0">
                <a:solidFill>
                  <a:srgbClr val="FF0000"/>
                </a:solidFill>
              </a:rPr>
              <a:t>类似此图</a:t>
            </a:r>
            <a:endParaRPr lang="zh-CN" altLang="en-US" sz="6600" dirty="0">
              <a:solidFill>
                <a:srgbClr val="FF0000"/>
              </a:solidFill>
            </a:endParaRPr>
          </a:p>
        </p:txBody>
      </p:sp>
      <p:pic>
        <p:nvPicPr>
          <p:cNvPr id="9" name="图片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26"/>
            <a:ext cx="12192000" cy="6855747"/>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 y="0"/>
            <a:ext cx="3193527" cy="6858000"/>
          </a:xfrm>
          <a:prstGeom prst="rect">
            <a:avLst/>
          </a:prstGeom>
          <a:blipFill dpi="0" rotWithShape="1">
            <a:blip r:embed="rId1"/>
            <a:srcRect/>
            <a:tile tx="0" ty="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57" name="组合 56"/>
          <p:cNvGrpSpPr/>
          <p:nvPr/>
        </p:nvGrpSpPr>
        <p:grpSpPr>
          <a:xfrm>
            <a:off x="2030935" y="2124850"/>
            <a:ext cx="2267130" cy="2266308"/>
            <a:chOff x="304800" y="673100"/>
            <a:chExt cx="4000500" cy="4000500"/>
          </a:xfrm>
          <a:effectLst>
            <a:outerShdw blurRad="444500" dist="228600" dir="6840000" sx="98000" sy="98000" algn="tr" rotWithShape="0">
              <a:prstClr val="black">
                <a:alpha val="64000"/>
              </a:prstClr>
            </a:outerShdw>
          </a:effectLst>
        </p:grpSpPr>
        <p:sp>
          <p:nvSpPr>
            <p:cNvPr id="58" name="同心圆 57"/>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C00000"/>
                </a:solidFill>
                <a:ea typeface="微软雅黑" panose="020B0503020204020204" pitchFamily="34" charset="-122"/>
              </a:endParaRPr>
            </a:p>
          </p:txBody>
        </p:sp>
        <p:sp>
          <p:nvSpPr>
            <p:cNvPr id="59" name="椭圆 58"/>
            <p:cNvSpPr/>
            <p:nvPr/>
          </p:nvSpPr>
          <p:spPr>
            <a:xfrm>
              <a:off x="392113" y="760413"/>
              <a:ext cx="3825873" cy="3825873"/>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C00000"/>
                </a:solidFill>
                <a:ea typeface="微软雅黑" panose="020B0503020204020204" pitchFamily="34" charset="-122"/>
              </a:endParaRPr>
            </a:p>
          </p:txBody>
        </p:sp>
      </p:grpSp>
      <p:sp>
        <p:nvSpPr>
          <p:cNvPr id="60" name="TextBox 59"/>
          <p:cNvSpPr txBox="1"/>
          <p:nvPr/>
        </p:nvSpPr>
        <p:spPr>
          <a:xfrm>
            <a:off x="2289866" y="2665976"/>
            <a:ext cx="1697829" cy="1046404"/>
          </a:xfrm>
          <a:prstGeom prst="rect">
            <a:avLst/>
          </a:prstGeom>
          <a:noFill/>
        </p:spPr>
        <p:txBody>
          <a:bodyPr wrap="none" lIns="91404" tIns="45702" rIns="91404" bIns="45702" rtlCol="0">
            <a:spAutoFit/>
          </a:bodyPr>
          <a:lstStyle/>
          <a:p>
            <a:pPr algn="ctr"/>
            <a:r>
              <a:rPr lang="zh-CN" altLang="en-US" sz="6200" b="1" spc="-300" dirty="0">
                <a:solidFill>
                  <a:srgbClr val="3B68A1"/>
                </a:solidFill>
                <a:latin typeface="微软雅黑" panose="020B0503020204020204" pitchFamily="34" charset="-122"/>
                <a:ea typeface="微软雅黑" panose="020B0503020204020204" pitchFamily="34" charset="-122"/>
              </a:rPr>
              <a:t>目录</a:t>
            </a:r>
            <a:endParaRPr lang="zh-CN" altLang="en-US" sz="6200" b="1" spc="-300" dirty="0">
              <a:solidFill>
                <a:srgbClr val="3B68A1"/>
              </a:solidFill>
              <a:latin typeface="微软雅黑" panose="020B0503020204020204" pitchFamily="34" charset="-122"/>
              <a:ea typeface="微软雅黑" panose="020B0503020204020204" pitchFamily="34" charset="-122"/>
            </a:endParaRPr>
          </a:p>
        </p:txBody>
      </p:sp>
      <p:sp>
        <p:nvSpPr>
          <p:cNvPr id="63" name="圆角矩形 7">
            <a:hlinkClick r:id="rId2" action="ppaction://hlinksldjump"/>
          </p:cNvPr>
          <p:cNvSpPr/>
          <p:nvPr/>
        </p:nvSpPr>
        <p:spPr>
          <a:xfrm>
            <a:off x="6761634" y="2862648"/>
            <a:ext cx="3588271" cy="920766"/>
          </a:xfrm>
          <a:custGeom>
            <a:avLst/>
            <a:gdLst/>
            <a:ahLst/>
            <a:cxnLst/>
            <a:rect l="l" t="t" r="r" b="b"/>
            <a:pathLst>
              <a:path w="3319314" h="920766">
                <a:moveTo>
                  <a:pt x="56448" y="0"/>
                </a:moveTo>
                <a:lnTo>
                  <a:pt x="2858931" y="0"/>
                </a:lnTo>
                <a:cubicBezTo>
                  <a:pt x="3113194" y="0"/>
                  <a:pt x="3319314" y="206120"/>
                  <a:pt x="3319314" y="460383"/>
                </a:cubicBezTo>
                <a:lnTo>
                  <a:pt x="3319313" y="460383"/>
                </a:lnTo>
                <a:cubicBezTo>
                  <a:pt x="3319313" y="714646"/>
                  <a:pt x="3113193" y="920766"/>
                  <a:pt x="2858930" y="920766"/>
                </a:cubicBezTo>
                <a:lnTo>
                  <a:pt x="0" y="920765"/>
                </a:lnTo>
                <a:cubicBezTo>
                  <a:pt x="37555" y="636357"/>
                  <a:pt x="57007" y="335742"/>
                  <a:pt x="57007" y="24904"/>
                </a:cubicBezTo>
                <a:cubicBezTo>
                  <a:pt x="57007" y="16595"/>
                  <a:pt x="56993" y="8293"/>
                  <a:pt x="56448" y="0"/>
                </a:cubicBezTo>
                <a:close/>
              </a:path>
            </a:pathLst>
          </a:custGeom>
          <a:solidFill>
            <a:srgbClr val="4DCEB8"/>
          </a:solidFill>
          <a:ln w="28575">
            <a:noFill/>
          </a:ln>
          <a:effectLst>
            <a:outerShdw blurRad="279400" dist="139700" dir="2700000" sx="75000" sy="75000" algn="ctr" rotWithShape="0">
              <a:srgbClr val="000000">
                <a:alpha val="7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7" name="椭圆 66"/>
          <p:cNvSpPr/>
          <p:nvPr/>
        </p:nvSpPr>
        <p:spPr>
          <a:xfrm>
            <a:off x="5361377" y="2784694"/>
            <a:ext cx="1026011" cy="1026009"/>
          </a:xfrm>
          <a:prstGeom prst="ellipse">
            <a:avLst/>
          </a:prstGeom>
          <a:gradFill>
            <a:gsLst>
              <a:gs pos="34000">
                <a:schemeClr val="bg1"/>
              </a:gs>
              <a:gs pos="96000">
                <a:srgbClr val="DBDBDD"/>
              </a:gs>
            </a:gsLst>
            <a:path path="circle">
              <a:fillToRect l="100000" t="100000"/>
            </a:path>
          </a:gradFill>
          <a:ln w="19050">
            <a:solidFill>
              <a:schemeClr val="bg1"/>
            </a:solidFill>
          </a:ln>
          <a:effectLst>
            <a:outerShdw blurRad="254000" dist="88900" dir="7200000" sx="92000" sy="92000" algn="ctr" rotWithShape="0">
              <a:srgbClr val="000000">
                <a:alpha val="70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spcCol="0" rtlCol="0" anchor="ctr"/>
          <a:lstStyle/>
          <a:p>
            <a:pPr algn="ctr"/>
            <a:endParaRPr lang="zh-CN" altLang="en-US" dirty="0"/>
          </a:p>
        </p:txBody>
      </p:sp>
      <p:sp>
        <p:nvSpPr>
          <p:cNvPr id="72" name="TextBox 71">
            <a:hlinkClick r:id="rId2" action="ppaction://hlinksldjump"/>
          </p:cNvPr>
          <p:cNvSpPr txBox="1"/>
          <p:nvPr/>
        </p:nvSpPr>
        <p:spPr>
          <a:xfrm>
            <a:off x="6906386" y="2997380"/>
            <a:ext cx="3493569" cy="584775"/>
          </a:xfrm>
          <a:prstGeom prst="rect">
            <a:avLst/>
          </a:prstGeom>
          <a:noFill/>
          <a:ln>
            <a:noFill/>
          </a:ln>
        </p:spPr>
        <p:txBody>
          <a:bodyPr wrap="square" rtlCol="0">
            <a:spAutoFit/>
          </a:bodyPr>
          <a:lstStyle/>
          <a:p>
            <a:r>
              <a:rPr lang="zh-CN" altLang="en-US" sz="3200" b="1" dirty="0">
                <a:solidFill>
                  <a:schemeClr val="bg1"/>
                </a:solidFill>
                <a:latin typeface="微软雅黑" panose="020B0503020204020204" pitchFamily="34" charset="-122"/>
                <a:ea typeface="微软雅黑" panose="020B0503020204020204" pitchFamily="34" charset="-122"/>
              </a:rPr>
              <a:t>运营方案</a:t>
            </a:r>
            <a:endParaRPr lang="zh-CN" altLang="en-US" sz="3200" b="1" dirty="0">
              <a:solidFill>
                <a:schemeClr val="bg1"/>
              </a:solidFill>
              <a:latin typeface="微软雅黑" panose="020B0503020204020204" pitchFamily="34" charset="-122"/>
              <a:ea typeface="微软雅黑" panose="020B0503020204020204" pitchFamily="34" charset="-122"/>
            </a:endParaRPr>
          </a:p>
        </p:txBody>
      </p:sp>
      <p:sp>
        <p:nvSpPr>
          <p:cNvPr id="75" name="椭圆 74"/>
          <p:cNvSpPr/>
          <p:nvPr/>
        </p:nvSpPr>
        <p:spPr>
          <a:xfrm flipH="1">
            <a:off x="5444590" y="2867907"/>
            <a:ext cx="859584" cy="859582"/>
          </a:xfrm>
          <a:prstGeom prst="ellipse">
            <a:avLst/>
          </a:prstGeom>
          <a:solidFill>
            <a:srgbClr val="4DCEB8"/>
          </a:solidFill>
          <a:ln w="19050">
            <a:noFill/>
          </a:ln>
          <a:effectLst>
            <a:outerShdw blurRad="254000" dist="63500" dir="7200000" sx="92000" sy="92000" algn="ctr" rotWithShape="0">
              <a:srgbClr val="000000">
                <a:alpha val="38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spcCol="0" rtlCol="0" anchor="ctr"/>
          <a:lstStyle/>
          <a:p>
            <a:pPr algn="ctr"/>
            <a:endParaRPr lang="zh-CN" altLang="en-US" dirty="0"/>
          </a:p>
        </p:txBody>
      </p:sp>
      <p:sp>
        <p:nvSpPr>
          <p:cNvPr id="79" name="TextBox 78"/>
          <p:cNvSpPr txBox="1"/>
          <p:nvPr/>
        </p:nvSpPr>
        <p:spPr>
          <a:xfrm>
            <a:off x="5603707" y="2963832"/>
            <a:ext cx="495649" cy="646331"/>
          </a:xfrm>
          <a:prstGeom prst="rect">
            <a:avLst/>
          </a:prstGeom>
          <a:noFill/>
        </p:spPr>
        <p:txBody>
          <a:bodyPr wrap="none" rtlCol="0">
            <a:spAutoFit/>
          </a:bodyPr>
          <a:lstStyle/>
          <a:p>
            <a:r>
              <a:rPr lang="en-US" altLang="zh-CN" sz="3600" b="1" dirty="0">
                <a:solidFill>
                  <a:schemeClr val="bg1"/>
                </a:solidFill>
                <a:latin typeface="微软雅黑" panose="020B0503020204020204" pitchFamily="34" charset="-122"/>
                <a:ea typeface="微软雅黑" panose="020B0503020204020204" pitchFamily="34" charset="-122"/>
              </a:rPr>
              <a:t>C</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等腰三角形 4"/>
          <p:cNvSpPr>
            <a:spLocks noChangeArrowheads="1"/>
          </p:cNvSpPr>
          <p:nvPr/>
        </p:nvSpPr>
        <p:spPr bwMode="auto">
          <a:xfrm rot="5400000">
            <a:off x="47381" y="252591"/>
            <a:ext cx="197396" cy="285807"/>
          </a:xfrm>
          <a:prstGeom prst="triangle">
            <a:avLst>
              <a:gd name="adj" fmla="val 50000"/>
            </a:avLst>
          </a:prstGeom>
          <a:solidFill>
            <a:schemeClr val="bg1"/>
          </a:solidFill>
          <a:ln>
            <a:noFill/>
          </a:ln>
        </p:spPr>
        <p:txBody>
          <a:bodyPr anchor="ctr"/>
          <a:lstStyle/>
          <a:p>
            <a:pPr algn="ctr" eaLnBrk="1" hangingPunct="1">
              <a:buFont typeface="Arial" panose="020B0604020202020204" pitchFamily="34" charset="0"/>
              <a:buNone/>
            </a:pPr>
            <a:endParaRPr lang="zh-CN" altLang="zh-CN">
              <a:solidFill>
                <a:schemeClr val="bg1"/>
              </a:solidFill>
              <a:latin typeface="宋体" panose="02010600030101010101" pitchFamily="2" charset="-122"/>
              <a:sym typeface="宋体" panose="02010600030101010101" pitchFamily="2" charset="-122"/>
            </a:endParaRPr>
          </a:p>
        </p:txBody>
      </p:sp>
      <p:sp>
        <p:nvSpPr>
          <p:cNvPr id="23" name="矩形 6"/>
          <p:cNvSpPr>
            <a:spLocks noChangeArrowheads="1"/>
          </p:cNvSpPr>
          <p:nvPr/>
        </p:nvSpPr>
        <p:spPr bwMode="auto">
          <a:xfrm>
            <a:off x="-9087" y="478708"/>
            <a:ext cx="3256885" cy="218863"/>
          </a:xfrm>
          <a:prstGeom prst="rect">
            <a:avLst/>
          </a:prstGeom>
          <a:solidFill>
            <a:srgbClr val="3B68A1"/>
          </a:solidFill>
          <a:ln>
            <a:no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sp>
        <p:nvSpPr>
          <p:cNvPr id="24" name="矩形 7"/>
          <p:cNvSpPr>
            <a:spLocks noChangeArrowheads="1"/>
          </p:cNvSpPr>
          <p:nvPr/>
        </p:nvSpPr>
        <p:spPr bwMode="auto">
          <a:xfrm>
            <a:off x="2970322" y="478708"/>
            <a:ext cx="4590232" cy="218863"/>
          </a:xfrm>
          <a:prstGeom prst="rect">
            <a:avLst/>
          </a:prstGeom>
          <a:solidFill>
            <a:srgbClr val="F79E5A"/>
          </a:solidFill>
          <a:ln>
            <a:no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sp>
        <p:nvSpPr>
          <p:cNvPr id="25" name="矩形 8"/>
          <p:cNvSpPr>
            <a:spLocks noChangeArrowheads="1"/>
          </p:cNvSpPr>
          <p:nvPr/>
        </p:nvSpPr>
        <p:spPr bwMode="auto">
          <a:xfrm>
            <a:off x="6352253" y="477280"/>
            <a:ext cx="3299888" cy="220133"/>
          </a:xfrm>
          <a:prstGeom prst="rect">
            <a:avLst/>
          </a:prstGeom>
          <a:solidFill>
            <a:srgbClr val="4DCEB8"/>
          </a:solidFill>
          <a:ln>
            <a:no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sp>
        <p:nvSpPr>
          <p:cNvPr id="26" name="矩形 9"/>
          <p:cNvSpPr>
            <a:spLocks noChangeArrowheads="1"/>
          </p:cNvSpPr>
          <p:nvPr/>
        </p:nvSpPr>
        <p:spPr bwMode="auto">
          <a:xfrm>
            <a:off x="9582587" y="477280"/>
            <a:ext cx="2623927" cy="220133"/>
          </a:xfrm>
          <a:prstGeom prst="rect">
            <a:avLst/>
          </a:prstGeom>
          <a:solidFill>
            <a:srgbClr val="B95F95"/>
          </a:solidFill>
          <a:ln>
            <a:no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grpSp>
        <p:nvGrpSpPr>
          <p:cNvPr id="27" name="组合 26"/>
          <p:cNvGrpSpPr/>
          <p:nvPr/>
        </p:nvGrpSpPr>
        <p:grpSpPr>
          <a:xfrm>
            <a:off x="895445" y="142664"/>
            <a:ext cx="3123549" cy="808757"/>
            <a:chOff x="903371" y="249943"/>
            <a:chExt cx="2831223" cy="679699"/>
          </a:xfrm>
        </p:grpSpPr>
        <p:sp>
          <p:nvSpPr>
            <p:cNvPr id="28" name="任意多边形 27"/>
            <p:cNvSpPr/>
            <p:nvPr/>
          </p:nvSpPr>
          <p:spPr bwMode="auto">
            <a:xfrm>
              <a:off x="903371" y="249943"/>
              <a:ext cx="2831223" cy="679699"/>
            </a:xfrm>
            <a:custGeom>
              <a:avLst/>
              <a:gdLst>
                <a:gd name="connsiteX0" fmla="*/ 352810 w 4452260"/>
                <a:gd name="connsiteY0" fmla="*/ 0 h 1068867"/>
                <a:gd name="connsiteX1" fmla="*/ 636768 w 4452260"/>
                <a:gd name="connsiteY1" fmla="*/ 0 h 1068867"/>
                <a:gd name="connsiteX2" fmla="*/ 647700 w 4452260"/>
                <a:gd name="connsiteY2" fmla="*/ 0 h 1068867"/>
                <a:gd name="connsiteX3" fmla="*/ 724065 w 4452260"/>
                <a:gd name="connsiteY3" fmla="*/ 0 h 1068867"/>
                <a:gd name="connsiteX4" fmla="*/ 782584 w 4452260"/>
                <a:gd name="connsiteY4" fmla="*/ 0 h 1068867"/>
                <a:gd name="connsiteX5" fmla="*/ 799455 w 4452260"/>
                <a:gd name="connsiteY5" fmla="*/ 0 h 1068867"/>
                <a:gd name="connsiteX6" fmla="*/ 809825 w 4452260"/>
                <a:gd name="connsiteY6" fmla="*/ 0 h 1068867"/>
                <a:gd name="connsiteX7" fmla="*/ 818078 w 4452260"/>
                <a:gd name="connsiteY7" fmla="*/ 0 h 1068867"/>
                <a:gd name="connsiteX8" fmla="*/ 843980 w 4452260"/>
                <a:gd name="connsiteY8" fmla="*/ 0 h 1068867"/>
                <a:gd name="connsiteX9" fmla="*/ 931658 w 4452260"/>
                <a:gd name="connsiteY9" fmla="*/ 0 h 1068867"/>
                <a:gd name="connsiteX10" fmla="*/ 961580 w 4452260"/>
                <a:gd name="connsiteY10" fmla="*/ 0 h 1068867"/>
                <a:gd name="connsiteX11" fmla="*/ 1000055 w 4452260"/>
                <a:gd name="connsiteY11" fmla="*/ 0 h 1068867"/>
                <a:gd name="connsiteX12" fmla="*/ 1040537 w 4452260"/>
                <a:gd name="connsiteY12" fmla="*/ 0 h 1068867"/>
                <a:gd name="connsiteX13" fmla="*/ 1051453 w 4452260"/>
                <a:gd name="connsiteY13" fmla="*/ 0 h 1068867"/>
                <a:gd name="connsiteX14" fmla="*/ 1083414 w 4452260"/>
                <a:gd name="connsiteY14" fmla="*/ 0 h 1068867"/>
                <a:gd name="connsiteX15" fmla="*/ 1112969 w 4452260"/>
                <a:gd name="connsiteY15" fmla="*/ 0 h 1068867"/>
                <a:gd name="connsiteX16" fmla="*/ 1138871 w 4452260"/>
                <a:gd name="connsiteY16" fmla="*/ 0 h 1068867"/>
                <a:gd name="connsiteX17" fmla="*/ 1170224 w 4452260"/>
                <a:gd name="connsiteY17" fmla="*/ 0 h 1068867"/>
                <a:gd name="connsiteX18" fmla="*/ 1170711 w 4452260"/>
                <a:gd name="connsiteY18" fmla="*/ 0 h 1068867"/>
                <a:gd name="connsiteX19" fmla="*/ 1202662 w 4452260"/>
                <a:gd name="connsiteY19" fmla="*/ 0 h 1068867"/>
                <a:gd name="connsiteX20" fmla="*/ 1240037 w 4452260"/>
                <a:gd name="connsiteY20" fmla="*/ 0 h 1068867"/>
                <a:gd name="connsiteX21" fmla="*/ 1290626 w 4452260"/>
                <a:gd name="connsiteY21" fmla="*/ 0 h 1068867"/>
                <a:gd name="connsiteX22" fmla="*/ 1324496 w 4452260"/>
                <a:gd name="connsiteY22" fmla="*/ 0 h 1068867"/>
                <a:gd name="connsiteX23" fmla="*/ 1332348 w 4452260"/>
                <a:gd name="connsiteY23" fmla="*/ 0 h 1068867"/>
                <a:gd name="connsiteX24" fmla="*/ 1335428 w 4452260"/>
                <a:gd name="connsiteY24" fmla="*/ 0 h 1068867"/>
                <a:gd name="connsiteX25" fmla="*/ 1411793 w 4452260"/>
                <a:gd name="connsiteY25" fmla="*/ 0 h 1068867"/>
                <a:gd name="connsiteX26" fmla="*/ 1454182 w 4452260"/>
                <a:gd name="connsiteY26" fmla="*/ 0 h 1068867"/>
                <a:gd name="connsiteX27" fmla="*/ 1470312 w 4452260"/>
                <a:gd name="connsiteY27" fmla="*/ 0 h 1068867"/>
                <a:gd name="connsiteX28" fmla="*/ 1487183 w 4452260"/>
                <a:gd name="connsiteY28" fmla="*/ 0 h 1068867"/>
                <a:gd name="connsiteX29" fmla="*/ 1497552 w 4452260"/>
                <a:gd name="connsiteY29" fmla="*/ 0 h 1068867"/>
                <a:gd name="connsiteX30" fmla="*/ 1505806 w 4452260"/>
                <a:gd name="connsiteY30" fmla="*/ 0 h 1068867"/>
                <a:gd name="connsiteX31" fmla="*/ 1528471 w 4452260"/>
                <a:gd name="connsiteY31" fmla="*/ 0 h 1068867"/>
                <a:gd name="connsiteX32" fmla="*/ 1531708 w 4452260"/>
                <a:gd name="connsiteY32" fmla="*/ 0 h 1068867"/>
                <a:gd name="connsiteX33" fmla="*/ 1540992 w 4452260"/>
                <a:gd name="connsiteY33" fmla="*/ 0 h 1068867"/>
                <a:gd name="connsiteX34" fmla="*/ 1541479 w 4452260"/>
                <a:gd name="connsiteY34" fmla="*/ 0 h 1068867"/>
                <a:gd name="connsiteX35" fmla="*/ 1599998 w 4452260"/>
                <a:gd name="connsiteY35" fmla="*/ 0 h 1068867"/>
                <a:gd name="connsiteX36" fmla="*/ 1619386 w 4452260"/>
                <a:gd name="connsiteY36" fmla="*/ 0 h 1068867"/>
                <a:gd name="connsiteX37" fmla="*/ 1635492 w 4452260"/>
                <a:gd name="connsiteY37" fmla="*/ 0 h 1068867"/>
                <a:gd name="connsiteX38" fmla="*/ 1649308 w 4452260"/>
                <a:gd name="connsiteY38" fmla="*/ 0 h 1068867"/>
                <a:gd name="connsiteX39" fmla="*/ 1653720 w 4452260"/>
                <a:gd name="connsiteY39" fmla="*/ 0 h 1068867"/>
                <a:gd name="connsiteX40" fmla="*/ 1661394 w 4452260"/>
                <a:gd name="connsiteY40" fmla="*/ 0 h 1068867"/>
                <a:gd name="connsiteX41" fmla="*/ 1687782 w 4452260"/>
                <a:gd name="connsiteY41" fmla="*/ 0 h 1068867"/>
                <a:gd name="connsiteX42" fmla="*/ 1703116 w 4452260"/>
                <a:gd name="connsiteY42" fmla="*/ 0 h 1068867"/>
                <a:gd name="connsiteX43" fmla="*/ 1739181 w 4452260"/>
                <a:gd name="connsiteY43" fmla="*/ 0 h 1068867"/>
                <a:gd name="connsiteX44" fmla="*/ 1771141 w 4452260"/>
                <a:gd name="connsiteY44" fmla="*/ 0 h 1068867"/>
                <a:gd name="connsiteX45" fmla="*/ 1800697 w 4452260"/>
                <a:gd name="connsiteY45" fmla="*/ 0 h 1068867"/>
                <a:gd name="connsiteX46" fmla="*/ 1811727 w 4452260"/>
                <a:gd name="connsiteY46" fmla="*/ 0 h 1068867"/>
                <a:gd name="connsiteX47" fmla="*/ 1823361 w 4452260"/>
                <a:gd name="connsiteY47" fmla="*/ 0 h 1068867"/>
                <a:gd name="connsiteX48" fmla="*/ 1826599 w 4452260"/>
                <a:gd name="connsiteY48" fmla="*/ 0 h 1068867"/>
                <a:gd name="connsiteX49" fmla="*/ 1857951 w 4452260"/>
                <a:gd name="connsiteY49" fmla="*/ 0 h 1068867"/>
                <a:gd name="connsiteX50" fmla="*/ 1858439 w 4452260"/>
                <a:gd name="connsiteY50" fmla="*/ 0 h 1068867"/>
                <a:gd name="connsiteX51" fmla="*/ 1859676 w 4452260"/>
                <a:gd name="connsiteY51" fmla="*/ 0 h 1068867"/>
                <a:gd name="connsiteX52" fmla="*/ 1893346 w 4452260"/>
                <a:gd name="connsiteY52" fmla="*/ 0 h 1068867"/>
                <a:gd name="connsiteX53" fmla="*/ 1927765 w 4452260"/>
                <a:gd name="connsiteY53" fmla="*/ 0 h 1068867"/>
                <a:gd name="connsiteX54" fmla="*/ 1963365 w 4452260"/>
                <a:gd name="connsiteY54" fmla="*/ 0 h 1068867"/>
                <a:gd name="connsiteX55" fmla="*/ 1978354 w 4452260"/>
                <a:gd name="connsiteY55" fmla="*/ 0 h 1068867"/>
                <a:gd name="connsiteX56" fmla="*/ 1991032 w 4452260"/>
                <a:gd name="connsiteY56" fmla="*/ 0 h 1068867"/>
                <a:gd name="connsiteX57" fmla="*/ 2020076 w 4452260"/>
                <a:gd name="connsiteY57" fmla="*/ 0 h 1068867"/>
                <a:gd name="connsiteX58" fmla="*/ 2021800 w 4452260"/>
                <a:gd name="connsiteY58" fmla="*/ 0 h 1068867"/>
                <a:gd name="connsiteX59" fmla="*/ 2027021 w 4452260"/>
                <a:gd name="connsiteY59" fmla="*/ 0 h 1068867"/>
                <a:gd name="connsiteX60" fmla="*/ 2032162 w 4452260"/>
                <a:gd name="connsiteY60" fmla="*/ 0 h 1068867"/>
                <a:gd name="connsiteX61" fmla="*/ 2141909 w 4452260"/>
                <a:gd name="connsiteY61" fmla="*/ 0 h 1068867"/>
                <a:gd name="connsiteX62" fmla="*/ 2143633 w 4452260"/>
                <a:gd name="connsiteY62" fmla="*/ 0 h 1068867"/>
                <a:gd name="connsiteX63" fmla="*/ 2178359 w 4452260"/>
                <a:gd name="connsiteY63" fmla="*/ 0 h 1068867"/>
                <a:gd name="connsiteX64" fmla="*/ 2228719 w 4452260"/>
                <a:gd name="connsiteY64" fmla="*/ 0 h 1068867"/>
                <a:gd name="connsiteX65" fmla="*/ 2229207 w 4452260"/>
                <a:gd name="connsiteY65" fmla="*/ 0 h 1068867"/>
                <a:gd name="connsiteX66" fmla="*/ 2230931 w 4452260"/>
                <a:gd name="connsiteY66" fmla="*/ 0 h 1068867"/>
                <a:gd name="connsiteX67" fmla="*/ 2287725 w 4452260"/>
                <a:gd name="connsiteY67" fmla="*/ 0 h 1068867"/>
                <a:gd name="connsiteX68" fmla="*/ 2289450 w 4452260"/>
                <a:gd name="connsiteY68" fmla="*/ 0 h 1068867"/>
                <a:gd name="connsiteX69" fmla="*/ 2323220 w 4452260"/>
                <a:gd name="connsiteY69" fmla="*/ 0 h 1068867"/>
                <a:gd name="connsiteX70" fmla="*/ 2324944 w 4452260"/>
                <a:gd name="connsiteY70" fmla="*/ 0 h 1068867"/>
                <a:gd name="connsiteX71" fmla="*/ 2340483 w 4452260"/>
                <a:gd name="connsiteY71" fmla="*/ 0 h 1068867"/>
                <a:gd name="connsiteX72" fmla="*/ 2341447 w 4452260"/>
                <a:gd name="connsiteY72" fmla="*/ 0 h 1068867"/>
                <a:gd name="connsiteX73" fmla="*/ 2343172 w 4452260"/>
                <a:gd name="connsiteY73" fmla="*/ 0 h 1068867"/>
                <a:gd name="connsiteX74" fmla="*/ 2349122 w 4452260"/>
                <a:gd name="connsiteY74" fmla="*/ 0 h 1068867"/>
                <a:gd name="connsiteX75" fmla="*/ 2350846 w 4452260"/>
                <a:gd name="connsiteY75" fmla="*/ 0 h 1068867"/>
                <a:gd name="connsiteX76" fmla="*/ 2390844 w 4452260"/>
                <a:gd name="connsiteY76" fmla="*/ 0 h 1068867"/>
                <a:gd name="connsiteX77" fmla="*/ 2462317 w 4452260"/>
                <a:gd name="connsiteY77" fmla="*/ 0 h 1068867"/>
                <a:gd name="connsiteX78" fmla="*/ 2499455 w 4452260"/>
                <a:gd name="connsiteY78" fmla="*/ 0 h 1068867"/>
                <a:gd name="connsiteX79" fmla="*/ 2530713 w 4452260"/>
                <a:gd name="connsiteY79" fmla="*/ 0 h 1068867"/>
                <a:gd name="connsiteX80" fmla="*/ 2547403 w 4452260"/>
                <a:gd name="connsiteY80" fmla="*/ 0 h 1068867"/>
                <a:gd name="connsiteX81" fmla="*/ 2549127 w 4452260"/>
                <a:gd name="connsiteY81" fmla="*/ 0 h 1068867"/>
                <a:gd name="connsiteX82" fmla="*/ 2581074 w 4452260"/>
                <a:gd name="connsiteY82" fmla="*/ 0 h 1068867"/>
                <a:gd name="connsiteX83" fmla="*/ 2582112 w 4452260"/>
                <a:gd name="connsiteY83" fmla="*/ 0 h 1068867"/>
                <a:gd name="connsiteX84" fmla="*/ 2669530 w 4452260"/>
                <a:gd name="connsiteY84" fmla="*/ 0 h 1068867"/>
                <a:gd name="connsiteX85" fmla="*/ 2678759 w 4452260"/>
                <a:gd name="connsiteY85" fmla="*/ 0 h 1068867"/>
                <a:gd name="connsiteX86" fmla="*/ 2709527 w 4452260"/>
                <a:gd name="connsiteY86" fmla="*/ 0 h 1068867"/>
                <a:gd name="connsiteX87" fmla="*/ 2711252 w 4452260"/>
                <a:gd name="connsiteY87" fmla="*/ 0 h 1068867"/>
                <a:gd name="connsiteX88" fmla="*/ 2714748 w 4452260"/>
                <a:gd name="connsiteY88" fmla="*/ 0 h 1068867"/>
                <a:gd name="connsiteX89" fmla="*/ 2719890 w 4452260"/>
                <a:gd name="connsiteY89" fmla="*/ 0 h 1068867"/>
                <a:gd name="connsiteX90" fmla="*/ 2831360 w 4452260"/>
                <a:gd name="connsiteY90" fmla="*/ 0 h 1068867"/>
                <a:gd name="connsiteX91" fmla="*/ 2833086 w 4452260"/>
                <a:gd name="connsiteY91" fmla="*/ 0 h 1068867"/>
                <a:gd name="connsiteX92" fmla="*/ 2866087 w 4452260"/>
                <a:gd name="connsiteY92" fmla="*/ 0 h 1068867"/>
                <a:gd name="connsiteX93" fmla="*/ 2918659 w 4452260"/>
                <a:gd name="connsiteY93" fmla="*/ 0 h 1068867"/>
                <a:gd name="connsiteX94" fmla="*/ 2919896 w 4452260"/>
                <a:gd name="connsiteY94" fmla="*/ 0 h 1068867"/>
                <a:gd name="connsiteX95" fmla="*/ 2920383 w 4452260"/>
                <a:gd name="connsiteY95" fmla="*/ 0 h 1068867"/>
                <a:gd name="connsiteX96" fmla="*/ 2977177 w 4452260"/>
                <a:gd name="connsiteY96" fmla="*/ 0 h 1068867"/>
                <a:gd name="connsiteX97" fmla="*/ 2978902 w 4452260"/>
                <a:gd name="connsiteY97" fmla="*/ 0 h 1068867"/>
                <a:gd name="connsiteX98" fmla="*/ 3012671 w 4452260"/>
                <a:gd name="connsiteY98" fmla="*/ 0 h 1068867"/>
                <a:gd name="connsiteX99" fmla="*/ 3014397 w 4452260"/>
                <a:gd name="connsiteY99" fmla="*/ 0 h 1068867"/>
                <a:gd name="connsiteX100" fmla="*/ 3028211 w 4452260"/>
                <a:gd name="connsiteY100" fmla="*/ 0 h 1068867"/>
                <a:gd name="connsiteX101" fmla="*/ 3030899 w 4452260"/>
                <a:gd name="connsiteY101" fmla="*/ 0 h 1068867"/>
                <a:gd name="connsiteX102" fmla="*/ 3032624 w 4452260"/>
                <a:gd name="connsiteY102" fmla="*/ 0 h 1068867"/>
                <a:gd name="connsiteX103" fmla="*/ 3038573 w 4452260"/>
                <a:gd name="connsiteY103" fmla="*/ 0 h 1068867"/>
                <a:gd name="connsiteX104" fmla="*/ 3040298 w 4452260"/>
                <a:gd name="connsiteY104" fmla="*/ 0 h 1068867"/>
                <a:gd name="connsiteX105" fmla="*/ 3082021 w 4452260"/>
                <a:gd name="connsiteY105" fmla="*/ 0 h 1068867"/>
                <a:gd name="connsiteX106" fmla="*/ 3150044 w 4452260"/>
                <a:gd name="connsiteY106" fmla="*/ 0 h 1068867"/>
                <a:gd name="connsiteX107" fmla="*/ 3218441 w 4452260"/>
                <a:gd name="connsiteY107" fmla="*/ 0 h 1068867"/>
                <a:gd name="connsiteX108" fmla="*/ 3236855 w 4452260"/>
                <a:gd name="connsiteY108" fmla="*/ 0 h 1068867"/>
                <a:gd name="connsiteX109" fmla="*/ 3269839 w 4452260"/>
                <a:gd name="connsiteY109" fmla="*/ 0 h 1068867"/>
                <a:gd name="connsiteX110" fmla="*/ 3272250 w 4452260"/>
                <a:gd name="connsiteY110" fmla="*/ 0 h 1068867"/>
                <a:gd name="connsiteX111" fmla="*/ 3320378 w 4452260"/>
                <a:gd name="connsiteY111" fmla="*/ 0 h 1068867"/>
                <a:gd name="connsiteX112" fmla="*/ 3346330 w 4452260"/>
                <a:gd name="connsiteY112" fmla="*/ 0 h 1068867"/>
                <a:gd name="connsiteX113" fmla="*/ 3357257 w 4452260"/>
                <a:gd name="connsiteY113" fmla="*/ 0 h 1068867"/>
                <a:gd name="connsiteX114" fmla="*/ 3369936 w 4452260"/>
                <a:gd name="connsiteY114" fmla="*/ 0 h 1068867"/>
                <a:gd name="connsiteX115" fmla="*/ 3398980 w 4452260"/>
                <a:gd name="connsiteY115" fmla="*/ 0 h 1068867"/>
                <a:gd name="connsiteX116" fmla="*/ 3405925 w 4452260"/>
                <a:gd name="connsiteY116" fmla="*/ 0 h 1068867"/>
                <a:gd name="connsiteX117" fmla="*/ 3411066 w 4452260"/>
                <a:gd name="connsiteY117" fmla="*/ 0 h 1068867"/>
                <a:gd name="connsiteX118" fmla="*/ 3520813 w 4452260"/>
                <a:gd name="connsiteY118" fmla="*/ 0 h 1068867"/>
                <a:gd name="connsiteX119" fmla="*/ 3607623 w 4452260"/>
                <a:gd name="connsiteY119" fmla="*/ 0 h 1068867"/>
                <a:gd name="connsiteX120" fmla="*/ 3608111 w 4452260"/>
                <a:gd name="connsiteY120" fmla="*/ 0 h 1068867"/>
                <a:gd name="connsiteX121" fmla="*/ 3666629 w 4452260"/>
                <a:gd name="connsiteY121" fmla="*/ 0 h 1068867"/>
                <a:gd name="connsiteX122" fmla="*/ 3702124 w 4452260"/>
                <a:gd name="connsiteY122" fmla="*/ 0 h 1068867"/>
                <a:gd name="connsiteX123" fmla="*/ 3720351 w 4452260"/>
                <a:gd name="connsiteY123" fmla="*/ 0 h 1068867"/>
                <a:gd name="connsiteX124" fmla="*/ 3728025 w 4452260"/>
                <a:gd name="connsiteY124" fmla="*/ 0 h 1068867"/>
                <a:gd name="connsiteX125" fmla="*/ 3769748 w 4452260"/>
                <a:gd name="connsiteY125" fmla="*/ 0 h 1068867"/>
                <a:gd name="connsiteX126" fmla="*/ 4098793 w 4452260"/>
                <a:gd name="connsiteY126" fmla="*/ 0 h 1068867"/>
                <a:gd name="connsiteX127" fmla="*/ 4193519 w 4452260"/>
                <a:gd name="connsiteY127" fmla="*/ 54408 h 1068867"/>
                <a:gd name="connsiteX128" fmla="*/ 4439104 w 4452260"/>
                <a:gd name="connsiteY128" fmla="*/ 480025 h 1068867"/>
                <a:gd name="connsiteX129" fmla="*/ 4439104 w 4452260"/>
                <a:gd name="connsiteY129" fmla="*/ 588843 h 1068867"/>
                <a:gd name="connsiteX130" fmla="*/ 4193519 w 4452260"/>
                <a:gd name="connsiteY130" fmla="*/ 1014459 h 1068867"/>
                <a:gd name="connsiteX131" fmla="*/ 4098793 w 4452260"/>
                <a:gd name="connsiteY131" fmla="*/ 1068867 h 1068867"/>
                <a:gd name="connsiteX132" fmla="*/ 3728025 w 4452260"/>
                <a:gd name="connsiteY132" fmla="*/ 1068867 h 1068867"/>
                <a:gd name="connsiteX133" fmla="*/ 3607623 w 4452260"/>
                <a:gd name="connsiteY133" fmla="*/ 1068867 h 1068867"/>
                <a:gd name="connsiteX134" fmla="*/ 3411066 w 4452260"/>
                <a:gd name="connsiteY134" fmla="*/ 1068867 h 1068867"/>
                <a:gd name="connsiteX135" fmla="*/ 3357257 w 4452260"/>
                <a:gd name="connsiteY135" fmla="*/ 1068867 h 1068867"/>
                <a:gd name="connsiteX136" fmla="*/ 3236855 w 4452260"/>
                <a:gd name="connsiteY136" fmla="*/ 1068867 h 1068867"/>
                <a:gd name="connsiteX137" fmla="*/ 3040298 w 4452260"/>
                <a:gd name="connsiteY137" fmla="*/ 1068867 h 1068867"/>
                <a:gd name="connsiteX138" fmla="*/ 3038573 w 4452260"/>
                <a:gd name="connsiteY138" fmla="*/ 1068867 h 1068867"/>
                <a:gd name="connsiteX139" fmla="*/ 2919896 w 4452260"/>
                <a:gd name="connsiteY139" fmla="*/ 1068867 h 1068867"/>
                <a:gd name="connsiteX140" fmla="*/ 2866087 w 4452260"/>
                <a:gd name="connsiteY140" fmla="*/ 1068867 h 1068867"/>
                <a:gd name="connsiteX141" fmla="*/ 2719890 w 4452260"/>
                <a:gd name="connsiteY141" fmla="*/ 1068867 h 1068867"/>
                <a:gd name="connsiteX142" fmla="*/ 2669530 w 4452260"/>
                <a:gd name="connsiteY142" fmla="*/ 1068867 h 1068867"/>
                <a:gd name="connsiteX143" fmla="*/ 2549127 w 4452260"/>
                <a:gd name="connsiteY143" fmla="*/ 1068867 h 1068867"/>
                <a:gd name="connsiteX144" fmla="*/ 2547403 w 4452260"/>
                <a:gd name="connsiteY144" fmla="*/ 1068867 h 1068867"/>
                <a:gd name="connsiteX145" fmla="*/ 2350846 w 4452260"/>
                <a:gd name="connsiteY145" fmla="*/ 1068867 h 1068867"/>
                <a:gd name="connsiteX146" fmla="*/ 2349122 w 4452260"/>
                <a:gd name="connsiteY146" fmla="*/ 1068867 h 1068867"/>
                <a:gd name="connsiteX147" fmla="*/ 2228719 w 4452260"/>
                <a:gd name="connsiteY147" fmla="*/ 1068867 h 1068867"/>
                <a:gd name="connsiteX148" fmla="*/ 2178359 w 4452260"/>
                <a:gd name="connsiteY148" fmla="*/ 1068867 h 1068867"/>
                <a:gd name="connsiteX149" fmla="*/ 2032162 w 4452260"/>
                <a:gd name="connsiteY149" fmla="*/ 1068867 h 1068867"/>
                <a:gd name="connsiteX150" fmla="*/ 1978354 w 4452260"/>
                <a:gd name="connsiteY150" fmla="*/ 1068867 h 1068867"/>
                <a:gd name="connsiteX151" fmla="*/ 1859676 w 4452260"/>
                <a:gd name="connsiteY151" fmla="*/ 1068867 h 1068867"/>
                <a:gd name="connsiteX152" fmla="*/ 1857951 w 4452260"/>
                <a:gd name="connsiteY152" fmla="*/ 1068867 h 1068867"/>
                <a:gd name="connsiteX153" fmla="*/ 1826599 w 4452260"/>
                <a:gd name="connsiteY153" fmla="*/ 1068867 h 1068867"/>
                <a:gd name="connsiteX154" fmla="*/ 1661394 w 4452260"/>
                <a:gd name="connsiteY154" fmla="*/ 1068867 h 1068867"/>
                <a:gd name="connsiteX155" fmla="*/ 1540992 w 4452260"/>
                <a:gd name="connsiteY155" fmla="*/ 1068867 h 1068867"/>
                <a:gd name="connsiteX156" fmla="*/ 1531708 w 4452260"/>
                <a:gd name="connsiteY156" fmla="*/ 1068867 h 1068867"/>
                <a:gd name="connsiteX157" fmla="*/ 1487183 w 4452260"/>
                <a:gd name="connsiteY157" fmla="*/ 1068867 h 1068867"/>
                <a:gd name="connsiteX158" fmla="*/ 1335428 w 4452260"/>
                <a:gd name="connsiteY158" fmla="*/ 1068867 h 1068867"/>
                <a:gd name="connsiteX159" fmla="*/ 1290626 w 4452260"/>
                <a:gd name="connsiteY159" fmla="*/ 1068867 h 1068867"/>
                <a:gd name="connsiteX160" fmla="*/ 1170224 w 4452260"/>
                <a:gd name="connsiteY160" fmla="*/ 1068867 h 1068867"/>
                <a:gd name="connsiteX161" fmla="*/ 1138871 w 4452260"/>
                <a:gd name="connsiteY161" fmla="*/ 1068867 h 1068867"/>
                <a:gd name="connsiteX162" fmla="*/ 1040537 w 4452260"/>
                <a:gd name="connsiteY162" fmla="*/ 1068867 h 1068867"/>
                <a:gd name="connsiteX163" fmla="*/ 843980 w 4452260"/>
                <a:gd name="connsiteY163" fmla="*/ 1068867 h 1068867"/>
                <a:gd name="connsiteX164" fmla="*/ 799455 w 4452260"/>
                <a:gd name="connsiteY164" fmla="*/ 1068867 h 1068867"/>
                <a:gd name="connsiteX165" fmla="*/ 647700 w 4452260"/>
                <a:gd name="connsiteY165" fmla="*/ 1068867 h 1068867"/>
                <a:gd name="connsiteX166" fmla="*/ 352810 w 4452260"/>
                <a:gd name="connsiteY166" fmla="*/ 1068867 h 1068867"/>
                <a:gd name="connsiteX167" fmla="*/ 258084 w 4452260"/>
                <a:gd name="connsiteY167" fmla="*/ 1014459 h 1068867"/>
                <a:gd name="connsiteX168" fmla="*/ 12498 w 4452260"/>
                <a:gd name="connsiteY168" fmla="*/ 588843 h 1068867"/>
                <a:gd name="connsiteX169" fmla="*/ 12498 w 4452260"/>
                <a:gd name="connsiteY169" fmla="*/ 480025 h 1068867"/>
                <a:gd name="connsiteX170" fmla="*/ 258084 w 4452260"/>
                <a:gd name="connsiteY170" fmla="*/ 54408 h 1068867"/>
                <a:gd name="connsiteX171" fmla="*/ 352810 w 4452260"/>
                <a:gd name="connsiteY171" fmla="*/ 0 h 1068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Lst>
              <a:rect l="l" t="t" r="r" b="b"/>
              <a:pathLst>
                <a:path w="4452260" h="1068867">
                  <a:moveTo>
                    <a:pt x="352810" y="0"/>
                  </a:moveTo>
                  <a:cubicBezTo>
                    <a:pt x="475602" y="0"/>
                    <a:pt x="567696" y="0"/>
                    <a:pt x="636768" y="0"/>
                  </a:cubicBezTo>
                  <a:lnTo>
                    <a:pt x="647700" y="0"/>
                  </a:lnTo>
                  <a:lnTo>
                    <a:pt x="724065" y="0"/>
                  </a:lnTo>
                  <a:cubicBezTo>
                    <a:pt x="748048" y="0"/>
                    <a:pt x="767235" y="0"/>
                    <a:pt x="782584" y="0"/>
                  </a:cubicBezTo>
                  <a:lnTo>
                    <a:pt x="799455" y="0"/>
                  </a:lnTo>
                  <a:lnTo>
                    <a:pt x="809825" y="0"/>
                  </a:lnTo>
                  <a:lnTo>
                    <a:pt x="818078" y="0"/>
                  </a:lnTo>
                  <a:cubicBezTo>
                    <a:pt x="843980" y="0"/>
                    <a:pt x="843980" y="0"/>
                    <a:pt x="843980" y="0"/>
                  </a:cubicBezTo>
                  <a:lnTo>
                    <a:pt x="931658" y="0"/>
                  </a:lnTo>
                  <a:lnTo>
                    <a:pt x="961580" y="0"/>
                  </a:lnTo>
                  <a:lnTo>
                    <a:pt x="1000055" y="0"/>
                  </a:lnTo>
                  <a:lnTo>
                    <a:pt x="1040537" y="0"/>
                  </a:lnTo>
                  <a:lnTo>
                    <a:pt x="1051453" y="0"/>
                  </a:lnTo>
                  <a:lnTo>
                    <a:pt x="1083414" y="0"/>
                  </a:lnTo>
                  <a:lnTo>
                    <a:pt x="1112969" y="0"/>
                  </a:lnTo>
                  <a:cubicBezTo>
                    <a:pt x="1138871" y="0"/>
                    <a:pt x="1138871" y="0"/>
                    <a:pt x="1138871" y="0"/>
                  </a:cubicBezTo>
                  <a:lnTo>
                    <a:pt x="1170224" y="0"/>
                  </a:lnTo>
                  <a:lnTo>
                    <a:pt x="1170711" y="0"/>
                  </a:lnTo>
                  <a:lnTo>
                    <a:pt x="1202662" y="0"/>
                  </a:lnTo>
                  <a:lnTo>
                    <a:pt x="1240037" y="0"/>
                  </a:lnTo>
                  <a:cubicBezTo>
                    <a:pt x="1290626" y="0"/>
                    <a:pt x="1290626" y="0"/>
                    <a:pt x="1290626" y="0"/>
                  </a:cubicBezTo>
                  <a:lnTo>
                    <a:pt x="1324496" y="0"/>
                  </a:lnTo>
                  <a:lnTo>
                    <a:pt x="1332348" y="0"/>
                  </a:lnTo>
                  <a:lnTo>
                    <a:pt x="1335428" y="0"/>
                  </a:lnTo>
                  <a:lnTo>
                    <a:pt x="1411793" y="0"/>
                  </a:lnTo>
                  <a:lnTo>
                    <a:pt x="1454182" y="0"/>
                  </a:lnTo>
                  <a:lnTo>
                    <a:pt x="1470312" y="0"/>
                  </a:lnTo>
                  <a:lnTo>
                    <a:pt x="1487183" y="0"/>
                  </a:lnTo>
                  <a:lnTo>
                    <a:pt x="1497552" y="0"/>
                  </a:lnTo>
                  <a:lnTo>
                    <a:pt x="1505806" y="0"/>
                  </a:lnTo>
                  <a:lnTo>
                    <a:pt x="1528471" y="0"/>
                  </a:lnTo>
                  <a:lnTo>
                    <a:pt x="1531708" y="0"/>
                  </a:lnTo>
                  <a:lnTo>
                    <a:pt x="1540992" y="0"/>
                  </a:lnTo>
                  <a:lnTo>
                    <a:pt x="1541479" y="0"/>
                  </a:lnTo>
                  <a:lnTo>
                    <a:pt x="1599998" y="0"/>
                  </a:lnTo>
                  <a:lnTo>
                    <a:pt x="1619386" y="0"/>
                  </a:lnTo>
                  <a:lnTo>
                    <a:pt x="1635492" y="0"/>
                  </a:lnTo>
                  <a:lnTo>
                    <a:pt x="1649308" y="0"/>
                  </a:lnTo>
                  <a:lnTo>
                    <a:pt x="1653720" y="0"/>
                  </a:lnTo>
                  <a:lnTo>
                    <a:pt x="1661394" y="0"/>
                  </a:lnTo>
                  <a:lnTo>
                    <a:pt x="1687782" y="0"/>
                  </a:lnTo>
                  <a:lnTo>
                    <a:pt x="1703116" y="0"/>
                  </a:lnTo>
                  <a:lnTo>
                    <a:pt x="1739181" y="0"/>
                  </a:lnTo>
                  <a:lnTo>
                    <a:pt x="1771141" y="0"/>
                  </a:lnTo>
                  <a:lnTo>
                    <a:pt x="1800697" y="0"/>
                  </a:lnTo>
                  <a:lnTo>
                    <a:pt x="1811727" y="0"/>
                  </a:lnTo>
                  <a:lnTo>
                    <a:pt x="1823361" y="0"/>
                  </a:lnTo>
                  <a:lnTo>
                    <a:pt x="1826599" y="0"/>
                  </a:lnTo>
                  <a:lnTo>
                    <a:pt x="1857951" y="0"/>
                  </a:lnTo>
                  <a:lnTo>
                    <a:pt x="1858439" y="0"/>
                  </a:lnTo>
                  <a:lnTo>
                    <a:pt x="1859676" y="0"/>
                  </a:lnTo>
                  <a:lnTo>
                    <a:pt x="1893346" y="0"/>
                  </a:lnTo>
                  <a:lnTo>
                    <a:pt x="1927765" y="0"/>
                  </a:lnTo>
                  <a:lnTo>
                    <a:pt x="1963365" y="0"/>
                  </a:lnTo>
                  <a:lnTo>
                    <a:pt x="1978354" y="0"/>
                  </a:lnTo>
                  <a:lnTo>
                    <a:pt x="1991032" y="0"/>
                  </a:lnTo>
                  <a:lnTo>
                    <a:pt x="2020076" y="0"/>
                  </a:lnTo>
                  <a:lnTo>
                    <a:pt x="2021800" y="0"/>
                  </a:lnTo>
                  <a:lnTo>
                    <a:pt x="2027021" y="0"/>
                  </a:lnTo>
                  <a:cubicBezTo>
                    <a:pt x="2032162" y="0"/>
                    <a:pt x="2032162" y="0"/>
                    <a:pt x="2032162" y="0"/>
                  </a:cubicBezTo>
                  <a:lnTo>
                    <a:pt x="2141909" y="0"/>
                  </a:lnTo>
                  <a:lnTo>
                    <a:pt x="2143633" y="0"/>
                  </a:lnTo>
                  <a:lnTo>
                    <a:pt x="2178359" y="0"/>
                  </a:lnTo>
                  <a:lnTo>
                    <a:pt x="2228719" y="0"/>
                  </a:lnTo>
                  <a:lnTo>
                    <a:pt x="2229207" y="0"/>
                  </a:lnTo>
                  <a:lnTo>
                    <a:pt x="2230931" y="0"/>
                  </a:lnTo>
                  <a:lnTo>
                    <a:pt x="2287725" y="0"/>
                  </a:lnTo>
                  <a:lnTo>
                    <a:pt x="2289450" y="0"/>
                  </a:lnTo>
                  <a:lnTo>
                    <a:pt x="2323220" y="0"/>
                  </a:lnTo>
                  <a:lnTo>
                    <a:pt x="2324944" y="0"/>
                  </a:lnTo>
                  <a:lnTo>
                    <a:pt x="2340483" y="0"/>
                  </a:lnTo>
                  <a:lnTo>
                    <a:pt x="2341447" y="0"/>
                  </a:lnTo>
                  <a:lnTo>
                    <a:pt x="2343172" y="0"/>
                  </a:lnTo>
                  <a:lnTo>
                    <a:pt x="2349122" y="0"/>
                  </a:lnTo>
                  <a:lnTo>
                    <a:pt x="2350846" y="0"/>
                  </a:lnTo>
                  <a:lnTo>
                    <a:pt x="2390844" y="0"/>
                  </a:lnTo>
                  <a:lnTo>
                    <a:pt x="2462317" y="0"/>
                  </a:lnTo>
                  <a:lnTo>
                    <a:pt x="2499455" y="0"/>
                  </a:lnTo>
                  <a:lnTo>
                    <a:pt x="2530713" y="0"/>
                  </a:lnTo>
                  <a:lnTo>
                    <a:pt x="2547403" y="0"/>
                  </a:lnTo>
                  <a:lnTo>
                    <a:pt x="2549127" y="0"/>
                  </a:lnTo>
                  <a:lnTo>
                    <a:pt x="2581074" y="0"/>
                  </a:lnTo>
                  <a:lnTo>
                    <a:pt x="2582112" y="0"/>
                  </a:lnTo>
                  <a:cubicBezTo>
                    <a:pt x="2669530" y="0"/>
                    <a:pt x="2669530" y="0"/>
                    <a:pt x="2669530" y="0"/>
                  </a:cubicBezTo>
                  <a:lnTo>
                    <a:pt x="2678759" y="0"/>
                  </a:lnTo>
                  <a:lnTo>
                    <a:pt x="2709527" y="0"/>
                  </a:lnTo>
                  <a:lnTo>
                    <a:pt x="2711252" y="0"/>
                  </a:lnTo>
                  <a:lnTo>
                    <a:pt x="2714748" y="0"/>
                  </a:lnTo>
                  <a:lnTo>
                    <a:pt x="2719890" y="0"/>
                  </a:lnTo>
                  <a:lnTo>
                    <a:pt x="2831360" y="0"/>
                  </a:lnTo>
                  <a:lnTo>
                    <a:pt x="2833086" y="0"/>
                  </a:lnTo>
                  <a:lnTo>
                    <a:pt x="2866087" y="0"/>
                  </a:lnTo>
                  <a:lnTo>
                    <a:pt x="2918659" y="0"/>
                  </a:lnTo>
                  <a:lnTo>
                    <a:pt x="2919896" y="0"/>
                  </a:lnTo>
                  <a:lnTo>
                    <a:pt x="2920383" y="0"/>
                  </a:lnTo>
                  <a:lnTo>
                    <a:pt x="2977177" y="0"/>
                  </a:lnTo>
                  <a:lnTo>
                    <a:pt x="2978902" y="0"/>
                  </a:lnTo>
                  <a:lnTo>
                    <a:pt x="3012671" y="0"/>
                  </a:lnTo>
                  <a:lnTo>
                    <a:pt x="3014397" y="0"/>
                  </a:lnTo>
                  <a:lnTo>
                    <a:pt x="3028211" y="0"/>
                  </a:lnTo>
                  <a:lnTo>
                    <a:pt x="3030899" y="0"/>
                  </a:lnTo>
                  <a:lnTo>
                    <a:pt x="3032624" y="0"/>
                  </a:lnTo>
                  <a:lnTo>
                    <a:pt x="3038573" y="0"/>
                  </a:lnTo>
                  <a:lnTo>
                    <a:pt x="3040298" y="0"/>
                  </a:lnTo>
                  <a:lnTo>
                    <a:pt x="3082021" y="0"/>
                  </a:lnTo>
                  <a:lnTo>
                    <a:pt x="3150044" y="0"/>
                  </a:lnTo>
                  <a:lnTo>
                    <a:pt x="3218441" y="0"/>
                  </a:lnTo>
                  <a:lnTo>
                    <a:pt x="3236855" y="0"/>
                  </a:lnTo>
                  <a:lnTo>
                    <a:pt x="3269839" y="0"/>
                  </a:lnTo>
                  <a:lnTo>
                    <a:pt x="3272250" y="0"/>
                  </a:lnTo>
                  <a:lnTo>
                    <a:pt x="3320378" y="0"/>
                  </a:lnTo>
                  <a:lnTo>
                    <a:pt x="3346330" y="0"/>
                  </a:lnTo>
                  <a:lnTo>
                    <a:pt x="3357257" y="0"/>
                  </a:lnTo>
                  <a:lnTo>
                    <a:pt x="3369936" y="0"/>
                  </a:lnTo>
                  <a:lnTo>
                    <a:pt x="3398980" y="0"/>
                  </a:lnTo>
                  <a:lnTo>
                    <a:pt x="3405925" y="0"/>
                  </a:lnTo>
                  <a:cubicBezTo>
                    <a:pt x="3411066" y="0"/>
                    <a:pt x="3411066" y="0"/>
                    <a:pt x="3411066" y="0"/>
                  </a:cubicBezTo>
                  <a:lnTo>
                    <a:pt x="3520813" y="0"/>
                  </a:lnTo>
                  <a:lnTo>
                    <a:pt x="3607623" y="0"/>
                  </a:lnTo>
                  <a:lnTo>
                    <a:pt x="3608111" y="0"/>
                  </a:lnTo>
                  <a:lnTo>
                    <a:pt x="3666629" y="0"/>
                  </a:lnTo>
                  <a:lnTo>
                    <a:pt x="3702124" y="0"/>
                  </a:lnTo>
                  <a:lnTo>
                    <a:pt x="3720351" y="0"/>
                  </a:lnTo>
                  <a:lnTo>
                    <a:pt x="3728025" y="0"/>
                  </a:lnTo>
                  <a:lnTo>
                    <a:pt x="3769748" y="0"/>
                  </a:lnTo>
                  <a:cubicBezTo>
                    <a:pt x="4098793" y="0"/>
                    <a:pt x="4098793" y="0"/>
                    <a:pt x="4098793" y="0"/>
                  </a:cubicBezTo>
                  <a:cubicBezTo>
                    <a:pt x="4133877" y="0"/>
                    <a:pt x="4175977" y="24572"/>
                    <a:pt x="4193519" y="54408"/>
                  </a:cubicBezTo>
                  <a:cubicBezTo>
                    <a:pt x="4439104" y="480025"/>
                    <a:pt x="4439104" y="480025"/>
                    <a:pt x="4439104" y="480025"/>
                  </a:cubicBezTo>
                  <a:cubicBezTo>
                    <a:pt x="4456646" y="509862"/>
                    <a:pt x="4456646" y="559005"/>
                    <a:pt x="4439104" y="588843"/>
                  </a:cubicBezTo>
                  <a:cubicBezTo>
                    <a:pt x="4193519" y="1014459"/>
                    <a:pt x="4193519" y="1014459"/>
                    <a:pt x="4193519" y="1014459"/>
                  </a:cubicBezTo>
                  <a:cubicBezTo>
                    <a:pt x="4175977" y="1044295"/>
                    <a:pt x="4133877" y="1068867"/>
                    <a:pt x="4098793" y="1068867"/>
                  </a:cubicBezTo>
                  <a:lnTo>
                    <a:pt x="3728025" y="1068867"/>
                  </a:lnTo>
                  <a:lnTo>
                    <a:pt x="3607623" y="1068867"/>
                  </a:lnTo>
                  <a:lnTo>
                    <a:pt x="3411066" y="1068867"/>
                  </a:lnTo>
                  <a:lnTo>
                    <a:pt x="3357257" y="1068867"/>
                  </a:lnTo>
                  <a:lnTo>
                    <a:pt x="3236855" y="1068867"/>
                  </a:lnTo>
                  <a:lnTo>
                    <a:pt x="3040298" y="1068867"/>
                  </a:lnTo>
                  <a:lnTo>
                    <a:pt x="3038573" y="1068867"/>
                  </a:lnTo>
                  <a:lnTo>
                    <a:pt x="2919896" y="1068867"/>
                  </a:lnTo>
                  <a:lnTo>
                    <a:pt x="2866087" y="1068867"/>
                  </a:lnTo>
                  <a:lnTo>
                    <a:pt x="2719890" y="1068867"/>
                  </a:lnTo>
                  <a:lnTo>
                    <a:pt x="2669530" y="1068867"/>
                  </a:lnTo>
                  <a:lnTo>
                    <a:pt x="2549127" y="1068867"/>
                  </a:lnTo>
                  <a:lnTo>
                    <a:pt x="2547403" y="1068867"/>
                  </a:lnTo>
                  <a:lnTo>
                    <a:pt x="2350846" y="1068867"/>
                  </a:lnTo>
                  <a:lnTo>
                    <a:pt x="2349122" y="1068867"/>
                  </a:lnTo>
                  <a:lnTo>
                    <a:pt x="2228719" y="1068867"/>
                  </a:lnTo>
                  <a:lnTo>
                    <a:pt x="2178359" y="1068867"/>
                  </a:lnTo>
                  <a:lnTo>
                    <a:pt x="2032162" y="1068867"/>
                  </a:lnTo>
                  <a:lnTo>
                    <a:pt x="1978354" y="1068867"/>
                  </a:lnTo>
                  <a:lnTo>
                    <a:pt x="1859676" y="1068867"/>
                  </a:lnTo>
                  <a:lnTo>
                    <a:pt x="1857951" y="1068867"/>
                  </a:lnTo>
                  <a:lnTo>
                    <a:pt x="1826599" y="1068867"/>
                  </a:lnTo>
                  <a:lnTo>
                    <a:pt x="1661394" y="1068867"/>
                  </a:lnTo>
                  <a:lnTo>
                    <a:pt x="1540992" y="1068867"/>
                  </a:lnTo>
                  <a:lnTo>
                    <a:pt x="1531708" y="1068867"/>
                  </a:lnTo>
                  <a:lnTo>
                    <a:pt x="1487183" y="1068867"/>
                  </a:lnTo>
                  <a:lnTo>
                    <a:pt x="1335428" y="1068867"/>
                  </a:lnTo>
                  <a:lnTo>
                    <a:pt x="1290626" y="1068867"/>
                  </a:lnTo>
                  <a:lnTo>
                    <a:pt x="1170224" y="1068867"/>
                  </a:lnTo>
                  <a:lnTo>
                    <a:pt x="1138871" y="1068867"/>
                  </a:lnTo>
                  <a:lnTo>
                    <a:pt x="1040537" y="1068867"/>
                  </a:lnTo>
                  <a:lnTo>
                    <a:pt x="843980" y="1068867"/>
                  </a:lnTo>
                  <a:lnTo>
                    <a:pt x="799455" y="1068867"/>
                  </a:lnTo>
                  <a:lnTo>
                    <a:pt x="647700" y="1068867"/>
                  </a:lnTo>
                  <a:lnTo>
                    <a:pt x="352810" y="1068867"/>
                  </a:lnTo>
                  <a:cubicBezTo>
                    <a:pt x="318603" y="1068867"/>
                    <a:pt x="275626" y="1044295"/>
                    <a:pt x="258084" y="1014459"/>
                  </a:cubicBezTo>
                  <a:cubicBezTo>
                    <a:pt x="12498" y="588843"/>
                    <a:pt x="12498" y="588843"/>
                    <a:pt x="12498" y="588843"/>
                  </a:cubicBezTo>
                  <a:cubicBezTo>
                    <a:pt x="-4166" y="559005"/>
                    <a:pt x="-4166" y="509862"/>
                    <a:pt x="12498" y="480025"/>
                  </a:cubicBezTo>
                  <a:cubicBezTo>
                    <a:pt x="258084" y="54408"/>
                    <a:pt x="258084" y="54408"/>
                    <a:pt x="258084" y="54408"/>
                  </a:cubicBezTo>
                  <a:cubicBezTo>
                    <a:pt x="275626" y="24572"/>
                    <a:pt x="318603" y="0"/>
                    <a:pt x="352810" y="0"/>
                  </a:cubicBezTo>
                  <a:close/>
                </a:path>
              </a:pathLst>
            </a:custGeom>
            <a:gradFill flip="none" rotWithShape="1">
              <a:gsLst>
                <a:gs pos="100000">
                  <a:schemeClr val="bg1">
                    <a:lumMod val="95000"/>
                  </a:schemeClr>
                </a:gs>
                <a:gs pos="0">
                  <a:srgbClr val="D3D3D3"/>
                </a:gs>
              </a:gsLst>
              <a:lin ang="2700000" scaled="1"/>
              <a:tileRect/>
            </a:gradFill>
            <a:ln w="19050">
              <a:gradFill flip="none" rotWithShape="1">
                <a:gsLst>
                  <a:gs pos="100000">
                    <a:schemeClr val="bg1">
                      <a:lumMod val="75000"/>
                    </a:schemeClr>
                  </a:gs>
                  <a:gs pos="0">
                    <a:schemeClr val="bg1"/>
                  </a:gs>
                </a:gsLst>
                <a:lin ang="2700000" scaled="1"/>
                <a:tileRect/>
              </a:gradFill>
            </a:ln>
            <a:effectLst>
              <a:outerShdw blurRad="127000" dist="50800" dir="2700000" algn="tl" rotWithShape="0">
                <a:prstClr val="black">
                  <a:alpha val="40000"/>
                </a:prstClr>
              </a:outerShdw>
            </a:effectLst>
          </p:spPr>
          <p:txBody>
            <a:bodyPr vert="horz" wrap="square" lIns="91440" tIns="45720" rIns="91440" bIns="45720" numCol="1" anchor="t" anchorCtr="0" compatLnSpc="1">
              <a:noAutofit/>
            </a:bodyPr>
            <a:lstStyle/>
            <a:p>
              <a:endParaRPr lang="zh-CN" altLang="en-US" dirty="0">
                <a:solidFill>
                  <a:prstClr val="black"/>
                </a:solidFill>
                <a:latin typeface="微软雅黑" panose="020B0503020204020204" pitchFamily="34" charset="-122"/>
              </a:endParaRPr>
            </a:p>
          </p:txBody>
        </p:sp>
        <p:sp>
          <p:nvSpPr>
            <p:cNvPr id="29" name="任意多边形 28"/>
            <p:cNvSpPr/>
            <p:nvPr/>
          </p:nvSpPr>
          <p:spPr bwMode="auto">
            <a:xfrm>
              <a:off x="1010779" y="325868"/>
              <a:ext cx="2628449" cy="527848"/>
            </a:xfrm>
            <a:custGeom>
              <a:avLst/>
              <a:gdLst>
                <a:gd name="connsiteX0" fmla="*/ 305125 w 4603109"/>
                <a:gd name="connsiteY0" fmla="*/ 0 h 924402"/>
                <a:gd name="connsiteX1" fmla="*/ 432894 w 4603109"/>
                <a:gd name="connsiteY1" fmla="*/ 0 h 924402"/>
                <a:gd name="connsiteX2" fmla="*/ 445336 w 4603109"/>
                <a:gd name="connsiteY2" fmla="*/ 0 h 924402"/>
                <a:gd name="connsiteX3" fmla="*/ 550703 w 4603109"/>
                <a:gd name="connsiteY3" fmla="*/ 0 h 924402"/>
                <a:gd name="connsiteX4" fmla="*/ 560158 w 4603109"/>
                <a:gd name="connsiteY4" fmla="*/ 0 h 924402"/>
                <a:gd name="connsiteX5" fmla="*/ 573105 w 4603109"/>
                <a:gd name="connsiteY5" fmla="*/ 0 h 924402"/>
                <a:gd name="connsiteX6" fmla="*/ 626202 w 4603109"/>
                <a:gd name="connsiteY6" fmla="*/ 0 h 924402"/>
                <a:gd name="connsiteX7" fmla="*/ 676811 w 4603109"/>
                <a:gd name="connsiteY7" fmla="*/ 0 h 924402"/>
                <a:gd name="connsiteX8" fmla="*/ 678472 w 4603109"/>
                <a:gd name="connsiteY8" fmla="*/ 0 h 924402"/>
                <a:gd name="connsiteX9" fmla="*/ 687927 w 4603109"/>
                <a:gd name="connsiteY9" fmla="*/ 0 h 924402"/>
                <a:gd name="connsiteX10" fmla="*/ 691402 w 4603109"/>
                <a:gd name="connsiteY10" fmla="*/ 0 h 924402"/>
                <a:gd name="connsiteX11" fmla="*/ 700371 w 4603109"/>
                <a:gd name="connsiteY11" fmla="*/ 0 h 924402"/>
                <a:gd name="connsiteX12" fmla="*/ 707508 w 4603109"/>
                <a:gd name="connsiteY12" fmla="*/ 0 h 924402"/>
                <a:gd name="connsiteX13" fmla="*/ 729909 w 4603109"/>
                <a:gd name="connsiteY13" fmla="*/ 0 h 924402"/>
                <a:gd name="connsiteX14" fmla="*/ 753971 w 4603109"/>
                <a:gd name="connsiteY14" fmla="*/ 0 h 924402"/>
                <a:gd name="connsiteX15" fmla="*/ 804580 w 4603109"/>
                <a:gd name="connsiteY15" fmla="*/ 0 h 924402"/>
                <a:gd name="connsiteX16" fmla="*/ 805737 w 4603109"/>
                <a:gd name="connsiteY16" fmla="*/ 0 h 924402"/>
                <a:gd name="connsiteX17" fmla="*/ 819171 w 4603109"/>
                <a:gd name="connsiteY17" fmla="*/ 0 h 924402"/>
                <a:gd name="connsiteX18" fmla="*/ 828140 w 4603109"/>
                <a:gd name="connsiteY18" fmla="*/ 0 h 924402"/>
                <a:gd name="connsiteX19" fmla="*/ 831615 w 4603109"/>
                <a:gd name="connsiteY19" fmla="*/ 0 h 924402"/>
                <a:gd name="connsiteX20" fmla="*/ 835277 w 4603109"/>
                <a:gd name="connsiteY20" fmla="*/ 0 h 924402"/>
                <a:gd name="connsiteX21" fmla="*/ 857678 w 4603109"/>
                <a:gd name="connsiteY21" fmla="*/ 0 h 924402"/>
                <a:gd name="connsiteX22" fmla="*/ 864889 w 4603109"/>
                <a:gd name="connsiteY22" fmla="*/ 0 h 924402"/>
                <a:gd name="connsiteX23" fmla="*/ 899900 w 4603109"/>
                <a:gd name="connsiteY23" fmla="*/ 0 h 924402"/>
                <a:gd name="connsiteX24" fmla="*/ 909341 w 4603109"/>
                <a:gd name="connsiteY24" fmla="*/ 0 h 924402"/>
                <a:gd name="connsiteX25" fmla="*/ 929965 w 4603109"/>
                <a:gd name="connsiteY25" fmla="*/ 0 h 924402"/>
                <a:gd name="connsiteX26" fmla="*/ 933506 w 4603109"/>
                <a:gd name="connsiteY26" fmla="*/ 0 h 924402"/>
                <a:gd name="connsiteX27" fmla="*/ 936982 w 4603109"/>
                <a:gd name="connsiteY27" fmla="*/ 0 h 924402"/>
                <a:gd name="connsiteX28" fmla="*/ 959384 w 4603109"/>
                <a:gd name="connsiteY28" fmla="*/ 0 h 924402"/>
                <a:gd name="connsiteX29" fmla="*/ 962542 w 4603109"/>
                <a:gd name="connsiteY29" fmla="*/ 0 h 924402"/>
                <a:gd name="connsiteX30" fmla="*/ 984943 w 4603109"/>
                <a:gd name="connsiteY30" fmla="*/ 0 h 924402"/>
                <a:gd name="connsiteX31" fmla="*/ 992658 w 4603109"/>
                <a:gd name="connsiteY31" fmla="*/ 0 h 924402"/>
                <a:gd name="connsiteX32" fmla="*/ 1012059 w 4603109"/>
                <a:gd name="connsiteY32" fmla="*/ 0 h 924402"/>
                <a:gd name="connsiteX33" fmla="*/ 1012480 w 4603109"/>
                <a:gd name="connsiteY33" fmla="*/ 0 h 924402"/>
                <a:gd name="connsiteX34" fmla="*/ 1027669 w 4603109"/>
                <a:gd name="connsiteY34" fmla="*/ 0 h 924402"/>
                <a:gd name="connsiteX35" fmla="*/ 1037110 w 4603109"/>
                <a:gd name="connsiteY35" fmla="*/ 0 h 924402"/>
                <a:gd name="connsiteX36" fmla="*/ 1040112 w 4603109"/>
                <a:gd name="connsiteY36" fmla="*/ 0 h 924402"/>
                <a:gd name="connsiteX37" fmla="*/ 1057734 w 4603109"/>
                <a:gd name="connsiteY37" fmla="*/ 0 h 924402"/>
                <a:gd name="connsiteX38" fmla="*/ 1064751 w 4603109"/>
                <a:gd name="connsiteY38" fmla="*/ 0 h 924402"/>
                <a:gd name="connsiteX39" fmla="*/ 1070177 w 4603109"/>
                <a:gd name="connsiteY39" fmla="*/ 0 h 924402"/>
                <a:gd name="connsiteX40" fmla="*/ 1072436 w 4603109"/>
                <a:gd name="connsiteY40" fmla="*/ 0 h 924402"/>
                <a:gd name="connsiteX41" fmla="*/ 1090311 w 4603109"/>
                <a:gd name="connsiteY41" fmla="*/ 0 h 924402"/>
                <a:gd name="connsiteX42" fmla="*/ 1110718 w 4603109"/>
                <a:gd name="connsiteY42" fmla="*/ 0 h 924402"/>
                <a:gd name="connsiteX43" fmla="*/ 1112712 w 4603109"/>
                <a:gd name="connsiteY43" fmla="*/ 0 h 924402"/>
                <a:gd name="connsiteX44" fmla="*/ 1116187 w 4603109"/>
                <a:gd name="connsiteY44" fmla="*/ 0 h 924402"/>
                <a:gd name="connsiteX45" fmla="*/ 1139828 w 4603109"/>
                <a:gd name="connsiteY45" fmla="*/ 0 h 924402"/>
                <a:gd name="connsiteX46" fmla="*/ 1140249 w 4603109"/>
                <a:gd name="connsiteY46" fmla="*/ 0 h 924402"/>
                <a:gd name="connsiteX47" fmla="*/ 1145480 w 4603109"/>
                <a:gd name="connsiteY47" fmla="*/ 0 h 924402"/>
                <a:gd name="connsiteX48" fmla="*/ 1152270 w 4603109"/>
                <a:gd name="connsiteY48" fmla="*/ 0 h 924402"/>
                <a:gd name="connsiteX49" fmla="*/ 1154934 w 4603109"/>
                <a:gd name="connsiteY49" fmla="*/ 0 h 924402"/>
                <a:gd name="connsiteX50" fmla="*/ 1167881 w 4603109"/>
                <a:gd name="connsiteY50" fmla="*/ 0 h 924402"/>
                <a:gd name="connsiteX51" fmla="*/ 1175544 w 4603109"/>
                <a:gd name="connsiteY51" fmla="*/ 0 h 924402"/>
                <a:gd name="connsiteX52" fmla="*/ 1184998 w 4603109"/>
                <a:gd name="connsiteY52" fmla="*/ 0 h 924402"/>
                <a:gd name="connsiteX53" fmla="*/ 1197946 w 4603109"/>
                <a:gd name="connsiteY53" fmla="*/ 0 h 924402"/>
                <a:gd name="connsiteX54" fmla="*/ 1200205 w 4603109"/>
                <a:gd name="connsiteY54" fmla="*/ 0 h 924402"/>
                <a:gd name="connsiteX55" fmla="*/ 1220978 w 4603109"/>
                <a:gd name="connsiteY55" fmla="*/ 0 h 924402"/>
                <a:gd name="connsiteX56" fmla="*/ 1238487 w 4603109"/>
                <a:gd name="connsiteY56" fmla="*/ 0 h 924402"/>
                <a:gd name="connsiteX57" fmla="*/ 1243956 w 4603109"/>
                <a:gd name="connsiteY57" fmla="*/ 0 h 924402"/>
                <a:gd name="connsiteX58" fmla="*/ 1251042 w 4603109"/>
                <a:gd name="connsiteY58" fmla="*/ 0 h 924402"/>
                <a:gd name="connsiteX59" fmla="*/ 1257637 w 4603109"/>
                <a:gd name="connsiteY59" fmla="*/ 0 h 924402"/>
                <a:gd name="connsiteX60" fmla="*/ 1271587 w 4603109"/>
                <a:gd name="connsiteY60" fmla="*/ 0 h 924402"/>
                <a:gd name="connsiteX61" fmla="*/ 1273249 w 4603109"/>
                <a:gd name="connsiteY61" fmla="*/ 0 h 924402"/>
                <a:gd name="connsiteX62" fmla="*/ 1280039 w 4603109"/>
                <a:gd name="connsiteY62" fmla="*/ 0 h 924402"/>
                <a:gd name="connsiteX63" fmla="*/ 1282703 w 4603109"/>
                <a:gd name="connsiteY63" fmla="*/ 0 h 924402"/>
                <a:gd name="connsiteX64" fmla="*/ 1286178 w 4603109"/>
                <a:gd name="connsiteY64" fmla="*/ 0 h 924402"/>
                <a:gd name="connsiteX65" fmla="*/ 1295146 w 4603109"/>
                <a:gd name="connsiteY65" fmla="*/ 0 h 924402"/>
                <a:gd name="connsiteX66" fmla="*/ 1301651 w 4603109"/>
                <a:gd name="connsiteY66" fmla="*/ 0 h 924402"/>
                <a:gd name="connsiteX67" fmla="*/ 1302284 w 4603109"/>
                <a:gd name="connsiteY67" fmla="*/ 0 h 924402"/>
                <a:gd name="connsiteX68" fmla="*/ 1303313 w 4603109"/>
                <a:gd name="connsiteY68" fmla="*/ 0 h 924402"/>
                <a:gd name="connsiteX69" fmla="*/ 1312767 w 4603109"/>
                <a:gd name="connsiteY69" fmla="*/ 0 h 924402"/>
                <a:gd name="connsiteX70" fmla="*/ 1316242 w 4603109"/>
                <a:gd name="connsiteY70" fmla="*/ 0 h 924402"/>
                <a:gd name="connsiteX71" fmla="*/ 1321886 w 4603109"/>
                <a:gd name="connsiteY71" fmla="*/ 0 h 924402"/>
                <a:gd name="connsiteX72" fmla="*/ 1324685 w 4603109"/>
                <a:gd name="connsiteY72" fmla="*/ 0 h 924402"/>
                <a:gd name="connsiteX73" fmla="*/ 1325211 w 4603109"/>
                <a:gd name="connsiteY73" fmla="*/ 0 h 924402"/>
                <a:gd name="connsiteX74" fmla="*/ 1332348 w 4603109"/>
                <a:gd name="connsiteY74" fmla="*/ 0 h 924402"/>
                <a:gd name="connsiteX75" fmla="*/ 1332714 w 4603109"/>
                <a:gd name="connsiteY75" fmla="*/ 0 h 924402"/>
                <a:gd name="connsiteX76" fmla="*/ 1333135 w 4603109"/>
                <a:gd name="connsiteY76" fmla="*/ 0 h 924402"/>
                <a:gd name="connsiteX77" fmla="*/ 1348747 w 4603109"/>
                <a:gd name="connsiteY77" fmla="*/ 0 h 924402"/>
                <a:gd name="connsiteX78" fmla="*/ 1354749 w 4603109"/>
                <a:gd name="connsiteY78" fmla="*/ 0 h 924402"/>
                <a:gd name="connsiteX79" fmla="*/ 1378811 w 4603109"/>
                <a:gd name="connsiteY79" fmla="*/ 0 h 924402"/>
                <a:gd name="connsiteX80" fmla="*/ 1383745 w 4603109"/>
                <a:gd name="connsiteY80" fmla="*/ 0 h 924402"/>
                <a:gd name="connsiteX81" fmla="*/ 1385406 w 4603109"/>
                <a:gd name="connsiteY81" fmla="*/ 0 h 924402"/>
                <a:gd name="connsiteX82" fmla="*/ 1399356 w 4603109"/>
                <a:gd name="connsiteY82" fmla="*/ 0 h 924402"/>
                <a:gd name="connsiteX83" fmla="*/ 1400513 w 4603109"/>
                <a:gd name="connsiteY83" fmla="*/ 0 h 924402"/>
                <a:gd name="connsiteX84" fmla="*/ 1413947 w 4603109"/>
                <a:gd name="connsiteY84" fmla="*/ 0 h 924402"/>
                <a:gd name="connsiteX85" fmla="*/ 1414442 w 4603109"/>
                <a:gd name="connsiteY85" fmla="*/ 0 h 924402"/>
                <a:gd name="connsiteX86" fmla="*/ 1422915 w 4603109"/>
                <a:gd name="connsiteY86" fmla="*/ 0 h 924402"/>
                <a:gd name="connsiteX87" fmla="*/ 1426390 w 4603109"/>
                <a:gd name="connsiteY87" fmla="*/ 0 h 924402"/>
                <a:gd name="connsiteX88" fmla="*/ 1429420 w 4603109"/>
                <a:gd name="connsiteY88" fmla="*/ 0 h 924402"/>
                <a:gd name="connsiteX89" fmla="*/ 1430053 w 4603109"/>
                <a:gd name="connsiteY89" fmla="*/ 0 h 924402"/>
                <a:gd name="connsiteX90" fmla="*/ 1430206 w 4603109"/>
                <a:gd name="connsiteY90" fmla="*/ 0 h 924402"/>
                <a:gd name="connsiteX91" fmla="*/ 1430577 w 4603109"/>
                <a:gd name="connsiteY91" fmla="*/ 0 h 924402"/>
                <a:gd name="connsiteX92" fmla="*/ 1436843 w 4603109"/>
                <a:gd name="connsiteY92" fmla="*/ 0 h 924402"/>
                <a:gd name="connsiteX93" fmla="*/ 1444011 w 4603109"/>
                <a:gd name="connsiteY93" fmla="*/ 0 h 924402"/>
                <a:gd name="connsiteX94" fmla="*/ 1449655 w 4603109"/>
                <a:gd name="connsiteY94" fmla="*/ 0 h 924402"/>
                <a:gd name="connsiteX95" fmla="*/ 1452454 w 4603109"/>
                <a:gd name="connsiteY95" fmla="*/ 0 h 924402"/>
                <a:gd name="connsiteX96" fmla="*/ 1452980 w 4603109"/>
                <a:gd name="connsiteY96" fmla="*/ 0 h 924402"/>
                <a:gd name="connsiteX97" fmla="*/ 1456455 w 4603109"/>
                <a:gd name="connsiteY97" fmla="*/ 0 h 924402"/>
                <a:gd name="connsiteX98" fmla="*/ 1459664 w 4603109"/>
                <a:gd name="connsiteY98" fmla="*/ 0 h 924402"/>
                <a:gd name="connsiteX99" fmla="*/ 1460117 w 4603109"/>
                <a:gd name="connsiteY99" fmla="*/ 0 h 924402"/>
                <a:gd name="connsiteX100" fmla="*/ 1460483 w 4603109"/>
                <a:gd name="connsiteY100" fmla="*/ 0 h 924402"/>
                <a:gd name="connsiteX101" fmla="*/ 1460904 w 4603109"/>
                <a:gd name="connsiteY101" fmla="*/ 0 h 924402"/>
                <a:gd name="connsiteX102" fmla="*/ 1472926 w 4603109"/>
                <a:gd name="connsiteY102" fmla="*/ 0 h 924402"/>
                <a:gd name="connsiteX103" fmla="*/ 1482518 w 4603109"/>
                <a:gd name="connsiteY103" fmla="*/ 0 h 924402"/>
                <a:gd name="connsiteX104" fmla="*/ 1489729 w 4603109"/>
                <a:gd name="connsiteY104" fmla="*/ 0 h 924402"/>
                <a:gd name="connsiteX105" fmla="*/ 1504116 w 4603109"/>
                <a:gd name="connsiteY105" fmla="*/ 0 h 924402"/>
                <a:gd name="connsiteX106" fmla="*/ 1511514 w 4603109"/>
                <a:gd name="connsiteY106" fmla="*/ 0 h 924402"/>
                <a:gd name="connsiteX107" fmla="*/ 1524740 w 4603109"/>
                <a:gd name="connsiteY107" fmla="*/ 0 h 924402"/>
                <a:gd name="connsiteX108" fmla="*/ 1528282 w 4603109"/>
                <a:gd name="connsiteY108" fmla="*/ 0 h 924402"/>
                <a:gd name="connsiteX109" fmla="*/ 1531757 w 4603109"/>
                <a:gd name="connsiteY109" fmla="*/ 0 h 924402"/>
                <a:gd name="connsiteX110" fmla="*/ 1534181 w 4603109"/>
                <a:gd name="connsiteY110" fmla="*/ 0 h 924402"/>
                <a:gd name="connsiteX111" fmla="*/ 1542211 w 4603109"/>
                <a:gd name="connsiteY111" fmla="*/ 0 h 924402"/>
                <a:gd name="connsiteX112" fmla="*/ 1554159 w 4603109"/>
                <a:gd name="connsiteY112" fmla="*/ 0 h 924402"/>
                <a:gd name="connsiteX113" fmla="*/ 1557318 w 4603109"/>
                <a:gd name="connsiteY113" fmla="*/ 0 h 924402"/>
                <a:gd name="connsiteX114" fmla="*/ 1557975 w 4603109"/>
                <a:gd name="connsiteY114" fmla="*/ 0 h 924402"/>
                <a:gd name="connsiteX115" fmla="*/ 1558346 w 4603109"/>
                <a:gd name="connsiteY115" fmla="*/ 0 h 924402"/>
                <a:gd name="connsiteX116" fmla="*/ 1561822 w 4603109"/>
                <a:gd name="connsiteY116" fmla="*/ 0 h 924402"/>
                <a:gd name="connsiteX117" fmla="*/ 1564612 w 4603109"/>
                <a:gd name="connsiteY117" fmla="*/ 0 h 924402"/>
                <a:gd name="connsiteX118" fmla="*/ 1566857 w 4603109"/>
                <a:gd name="connsiteY118" fmla="*/ 0 h 924402"/>
                <a:gd name="connsiteX119" fmla="*/ 1576919 w 4603109"/>
                <a:gd name="connsiteY119" fmla="*/ 0 h 924402"/>
                <a:gd name="connsiteX120" fmla="*/ 1579719 w 4603109"/>
                <a:gd name="connsiteY120" fmla="*/ 0 h 924402"/>
                <a:gd name="connsiteX121" fmla="*/ 1584224 w 4603109"/>
                <a:gd name="connsiteY121" fmla="*/ 0 h 924402"/>
                <a:gd name="connsiteX122" fmla="*/ 1587382 w 4603109"/>
                <a:gd name="connsiteY122" fmla="*/ 0 h 924402"/>
                <a:gd name="connsiteX123" fmla="*/ 1587433 w 4603109"/>
                <a:gd name="connsiteY123" fmla="*/ 0 h 924402"/>
                <a:gd name="connsiteX124" fmla="*/ 1600695 w 4603109"/>
                <a:gd name="connsiteY124" fmla="*/ 0 h 924402"/>
                <a:gd name="connsiteX125" fmla="*/ 1606834 w 4603109"/>
                <a:gd name="connsiteY125" fmla="*/ 0 h 924402"/>
                <a:gd name="connsiteX126" fmla="*/ 1607256 w 4603109"/>
                <a:gd name="connsiteY126" fmla="*/ 0 h 924402"/>
                <a:gd name="connsiteX127" fmla="*/ 1608325 w 4603109"/>
                <a:gd name="connsiteY127" fmla="*/ 0 h 924402"/>
                <a:gd name="connsiteX128" fmla="*/ 1609783 w 4603109"/>
                <a:gd name="connsiteY128" fmla="*/ 0 h 924402"/>
                <a:gd name="connsiteX129" fmla="*/ 1617498 w 4603109"/>
                <a:gd name="connsiteY129" fmla="*/ 0 h 924402"/>
                <a:gd name="connsiteX130" fmla="*/ 1631885 w 4603109"/>
                <a:gd name="connsiteY130" fmla="*/ 0 h 924402"/>
                <a:gd name="connsiteX131" fmla="*/ 1636899 w 4603109"/>
                <a:gd name="connsiteY131" fmla="*/ 0 h 924402"/>
                <a:gd name="connsiteX132" fmla="*/ 1637320 w 4603109"/>
                <a:gd name="connsiteY132" fmla="*/ 0 h 924402"/>
                <a:gd name="connsiteX133" fmla="*/ 1637445 w 4603109"/>
                <a:gd name="connsiteY133" fmla="*/ 0 h 924402"/>
                <a:gd name="connsiteX134" fmla="*/ 1652509 w 4603109"/>
                <a:gd name="connsiteY134" fmla="*/ 0 h 924402"/>
                <a:gd name="connsiteX135" fmla="*/ 1659526 w 4603109"/>
                <a:gd name="connsiteY135" fmla="*/ 0 h 924402"/>
                <a:gd name="connsiteX136" fmla="*/ 1661950 w 4603109"/>
                <a:gd name="connsiteY136" fmla="*/ 0 h 924402"/>
                <a:gd name="connsiteX137" fmla="*/ 1664952 w 4603109"/>
                <a:gd name="connsiteY137" fmla="*/ 0 h 924402"/>
                <a:gd name="connsiteX138" fmla="*/ 1667212 w 4603109"/>
                <a:gd name="connsiteY138" fmla="*/ 0 h 924402"/>
                <a:gd name="connsiteX139" fmla="*/ 1685087 w 4603109"/>
                <a:gd name="connsiteY139" fmla="*/ 0 h 924402"/>
                <a:gd name="connsiteX140" fmla="*/ 1689591 w 4603109"/>
                <a:gd name="connsiteY140" fmla="*/ 0 h 924402"/>
                <a:gd name="connsiteX141" fmla="*/ 1694626 w 4603109"/>
                <a:gd name="connsiteY141" fmla="*/ 0 h 924402"/>
                <a:gd name="connsiteX142" fmla="*/ 1697276 w 4603109"/>
                <a:gd name="connsiteY142" fmla="*/ 0 h 924402"/>
                <a:gd name="connsiteX143" fmla="*/ 1698000 w 4603109"/>
                <a:gd name="connsiteY143" fmla="*/ 0 h 924402"/>
                <a:gd name="connsiteX144" fmla="*/ 1704688 w 4603109"/>
                <a:gd name="connsiteY144" fmla="*/ 0 h 924402"/>
                <a:gd name="connsiteX145" fmla="*/ 1707488 w 4603109"/>
                <a:gd name="connsiteY145" fmla="*/ 0 h 924402"/>
                <a:gd name="connsiteX146" fmla="*/ 1710963 w 4603109"/>
                <a:gd name="connsiteY146" fmla="*/ 0 h 924402"/>
                <a:gd name="connsiteX147" fmla="*/ 1715151 w 4603109"/>
                <a:gd name="connsiteY147" fmla="*/ 0 h 924402"/>
                <a:gd name="connsiteX148" fmla="*/ 1721928 w 4603109"/>
                <a:gd name="connsiteY148" fmla="*/ 0 h 924402"/>
                <a:gd name="connsiteX149" fmla="*/ 1734603 w 4603109"/>
                <a:gd name="connsiteY149" fmla="*/ 0 h 924402"/>
                <a:gd name="connsiteX150" fmla="*/ 1735025 w 4603109"/>
                <a:gd name="connsiteY150" fmla="*/ 0 h 924402"/>
                <a:gd name="connsiteX151" fmla="*/ 1735558 w 4603109"/>
                <a:gd name="connsiteY151" fmla="*/ 0 h 924402"/>
                <a:gd name="connsiteX152" fmla="*/ 1736094 w 4603109"/>
                <a:gd name="connsiteY152" fmla="*/ 0 h 924402"/>
                <a:gd name="connsiteX153" fmla="*/ 1737552 w 4603109"/>
                <a:gd name="connsiteY153" fmla="*/ 0 h 924402"/>
                <a:gd name="connsiteX154" fmla="*/ 1741027 w 4603109"/>
                <a:gd name="connsiteY154" fmla="*/ 0 h 924402"/>
                <a:gd name="connsiteX155" fmla="*/ 1747046 w 4603109"/>
                <a:gd name="connsiteY155" fmla="*/ 0 h 924402"/>
                <a:gd name="connsiteX156" fmla="*/ 1748537 w 4603109"/>
                <a:gd name="connsiteY156" fmla="*/ 0 h 924402"/>
                <a:gd name="connsiteX157" fmla="*/ 1753052 w 4603109"/>
                <a:gd name="connsiteY157" fmla="*/ 0 h 924402"/>
                <a:gd name="connsiteX158" fmla="*/ 1757499 w 4603109"/>
                <a:gd name="connsiteY158" fmla="*/ 0 h 924402"/>
                <a:gd name="connsiteX159" fmla="*/ 1764668 w 4603109"/>
                <a:gd name="connsiteY159" fmla="*/ 0 h 924402"/>
                <a:gd name="connsiteX160" fmla="*/ 1765089 w 4603109"/>
                <a:gd name="connsiteY160" fmla="*/ 0 h 924402"/>
                <a:gd name="connsiteX161" fmla="*/ 1765214 w 4603109"/>
                <a:gd name="connsiteY161" fmla="*/ 0 h 924402"/>
                <a:gd name="connsiteX162" fmla="*/ 1770320 w 4603109"/>
                <a:gd name="connsiteY162" fmla="*/ 0 h 924402"/>
                <a:gd name="connsiteX163" fmla="*/ 1777110 w 4603109"/>
                <a:gd name="connsiteY163" fmla="*/ 0 h 924402"/>
                <a:gd name="connsiteX164" fmla="*/ 1779774 w 4603109"/>
                <a:gd name="connsiteY164" fmla="*/ 0 h 924402"/>
                <a:gd name="connsiteX165" fmla="*/ 1792721 w 4603109"/>
                <a:gd name="connsiteY165" fmla="*/ 0 h 924402"/>
                <a:gd name="connsiteX166" fmla="*/ 1794981 w 4603109"/>
                <a:gd name="connsiteY166" fmla="*/ 0 h 924402"/>
                <a:gd name="connsiteX167" fmla="*/ 1825045 w 4603109"/>
                <a:gd name="connsiteY167" fmla="*/ 0 h 924402"/>
                <a:gd name="connsiteX168" fmla="*/ 1825769 w 4603109"/>
                <a:gd name="connsiteY168" fmla="*/ 0 h 924402"/>
                <a:gd name="connsiteX169" fmla="*/ 1838732 w 4603109"/>
                <a:gd name="connsiteY169" fmla="*/ 0 h 924402"/>
                <a:gd name="connsiteX170" fmla="*/ 1845818 w 4603109"/>
                <a:gd name="connsiteY170" fmla="*/ 0 h 924402"/>
                <a:gd name="connsiteX171" fmla="*/ 1849697 w 4603109"/>
                <a:gd name="connsiteY171" fmla="*/ 0 h 924402"/>
                <a:gd name="connsiteX172" fmla="*/ 1852412 w 4603109"/>
                <a:gd name="connsiteY172" fmla="*/ 0 h 924402"/>
                <a:gd name="connsiteX173" fmla="*/ 1853903 w 4603109"/>
                <a:gd name="connsiteY173" fmla="*/ 0 h 924402"/>
                <a:gd name="connsiteX174" fmla="*/ 1863327 w 4603109"/>
                <a:gd name="connsiteY174" fmla="*/ 0 h 924402"/>
                <a:gd name="connsiteX175" fmla="*/ 1868796 w 4603109"/>
                <a:gd name="connsiteY175" fmla="*/ 0 h 924402"/>
                <a:gd name="connsiteX176" fmla="*/ 1874815 w 4603109"/>
                <a:gd name="connsiteY176" fmla="*/ 0 h 924402"/>
                <a:gd name="connsiteX177" fmla="*/ 1876306 w 4603109"/>
                <a:gd name="connsiteY177" fmla="*/ 0 h 924402"/>
                <a:gd name="connsiteX178" fmla="*/ 1880821 w 4603109"/>
                <a:gd name="connsiteY178" fmla="*/ 0 h 924402"/>
                <a:gd name="connsiteX179" fmla="*/ 1882477 w 4603109"/>
                <a:gd name="connsiteY179" fmla="*/ 0 h 924402"/>
                <a:gd name="connsiteX180" fmla="*/ 1883936 w 4603109"/>
                <a:gd name="connsiteY180" fmla="*/ 0 h 924402"/>
                <a:gd name="connsiteX181" fmla="*/ 1885268 w 4603109"/>
                <a:gd name="connsiteY181" fmla="*/ 0 h 924402"/>
                <a:gd name="connsiteX182" fmla="*/ 1896427 w 4603109"/>
                <a:gd name="connsiteY182" fmla="*/ 0 h 924402"/>
                <a:gd name="connsiteX183" fmla="*/ 1898089 w 4603109"/>
                <a:gd name="connsiteY183" fmla="*/ 0 h 924402"/>
                <a:gd name="connsiteX184" fmla="*/ 1904879 w 4603109"/>
                <a:gd name="connsiteY184" fmla="*/ 0 h 924402"/>
                <a:gd name="connsiteX185" fmla="*/ 1907543 w 4603109"/>
                <a:gd name="connsiteY185" fmla="*/ 0 h 924402"/>
                <a:gd name="connsiteX186" fmla="*/ 1911018 w 4603109"/>
                <a:gd name="connsiteY186" fmla="*/ 0 h 924402"/>
                <a:gd name="connsiteX187" fmla="*/ 1919986 w 4603109"/>
                <a:gd name="connsiteY187" fmla="*/ 0 h 924402"/>
                <a:gd name="connsiteX188" fmla="*/ 1927124 w 4603109"/>
                <a:gd name="connsiteY188" fmla="*/ 0 h 924402"/>
                <a:gd name="connsiteX189" fmla="*/ 1927489 w 4603109"/>
                <a:gd name="connsiteY189" fmla="*/ 0 h 924402"/>
                <a:gd name="connsiteX190" fmla="*/ 1927911 w 4603109"/>
                <a:gd name="connsiteY190" fmla="*/ 0 h 924402"/>
                <a:gd name="connsiteX191" fmla="*/ 1929402 w 4603109"/>
                <a:gd name="connsiteY191" fmla="*/ 0 h 924402"/>
                <a:gd name="connsiteX192" fmla="*/ 1946726 w 4603109"/>
                <a:gd name="connsiteY192" fmla="*/ 0 h 924402"/>
                <a:gd name="connsiteX193" fmla="*/ 1949525 w 4603109"/>
                <a:gd name="connsiteY193" fmla="*/ 0 h 924402"/>
                <a:gd name="connsiteX194" fmla="*/ 1957554 w 4603109"/>
                <a:gd name="connsiteY194" fmla="*/ 0 h 924402"/>
                <a:gd name="connsiteX195" fmla="*/ 1957975 w 4603109"/>
                <a:gd name="connsiteY195" fmla="*/ 0 h 924402"/>
                <a:gd name="connsiteX196" fmla="*/ 1973587 w 4603109"/>
                <a:gd name="connsiteY196" fmla="*/ 0 h 924402"/>
                <a:gd name="connsiteX197" fmla="*/ 1978520 w 4603109"/>
                <a:gd name="connsiteY197" fmla="*/ 0 h 924402"/>
                <a:gd name="connsiteX198" fmla="*/ 1980012 w 4603109"/>
                <a:gd name="connsiteY198" fmla="*/ 0 h 924402"/>
                <a:gd name="connsiteX199" fmla="*/ 1980181 w 4603109"/>
                <a:gd name="connsiteY199" fmla="*/ 0 h 924402"/>
                <a:gd name="connsiteX200" fmla="*/ 1981672 w 4603109"/>
                <a:gd name="connsiteY200" fmla="*/ 0 h 924402"/>
                <a:gd name="connsiteX201" fmla="*/ 2008585 w 4603109"/>
                <a:gd name="connsiteY201" fmla="*/ 0 h 924402"/>
                <a:gd name="connsiteX202" fmla="*/ 2009218 w 4603109"/>
                <a:gd name="connsiteY202" fmla="*/ 0 h 924402"/>
                <a:gd name="connsiteX203" fmla="*/ 2010246 w 4603109"/>
                <a:gd name="connsiteY203" fmla="*/ 0 h 924402"/>
                <a:gd name="connsiteX204" fmla="*/ 2010709 w 4603109"/>
                <a:gd name="connsiteY204" fmla="*/ 0 h 924402"/>
                <a:gd name="connsiteX205" fmla="*/ 2011705 w 4603109"/>
                <a:gd name="connsiteY205" fmla="*/ 0 h 924402"/>
                <a:gd name="connsiteX206" fmla="*/ 2024147 w 4603109"/>
                <a:gd name="connsiteY206" fmla="*/ 0 h 924402"/>
                <a:gd name="connsiteX207" fmla="*/ 2024196 w 4603109"/>
                <a:gd name="connsiteY207" fmla="*/ 0 h 924402"/>
                <a:gd name="connsiteX208" fmla="*/ 2024981 w 4603109"/>
                <a:gd name="connsiteY208" fmla="*/ 0 h 924402"/>
                <a:gd name="connsiteX209" fmla="*/ 2025353 w 4603109"/>
                <a:gd name="connsiteY209" fmla="*/ 0 h 924402"/>
                <a:gd name="connsiteX210" fmla="*/ 2026473 w 4603109"/>
                <a:gd name="connsiteY210" fmla="*/ 0 h 924402"/>
                <a:gd name="connsiteX211" fmla="*/ 2031619 w 4603109"/>
                <a:gd name="connsiteY211" fmla="*/ 0 h 924402"/>
                <a:gd name="connsiteX212" fmla="*/ 2033110 w 4603109"/>
                <a:gd name="connsiteY212" fmla="*/ 0 h 924402"/>
                <a:gd name="connsiteX213" fmla="*/ 2038787 w 4603109"/>
                <a:gd name="connsiteY213" fmla="*/ 0 h 924402"/>
                <a:gd name="connsiteX214" fmla="*/ 2039282 w 4603109"/>
                <a:gd name="connsiteY214" fmla="*/ 0 h 924402"/>
                <a:gd name="connsiteX215" fmla="*/ 2047755 w 4603109"/>
                <a:gd name="connsiteY215" fmla="*/ 0 h 924402"/>
                <a:gd name="connsiteX216" fmla="*/ 2051230 w 4603109"/>
                <a:gd name="connsiteY216" fmla="*/ 0 h 924402"/>
                <a:gd name="connsiteX217" fmla="*/ 2054893 w 4603109"/>
                <a:gd name="connsiteY217" fmla="*/ 0 h 924402"/>
                <a:gd name="connsiteX218" fmla="*/ 2055046 w 4603109"/>
                <a:gd name="connsiteY218" fmla="*/ 0 h 924402"/>
                <a:gd name="connsiteX219" fmla="*/ 2055258 w 4603109"/>
                <a:gd name="connsiteY219" fmla="*/ 0 h 924402"/>
                <a:gd name="connsiteX220" fmla="*/ 2055680 w 4603109"/>
                <a:gd name="connsiteY220" fmla="*/ 0 h 924402"/>
                <a:gd name="connsiteX221" fmla="*/ 2057171 w 4603109"/>
                <a:gd name="connsiteY221" fmla="*/ 0 h 924402"/>
                <a:gd name="connsiteX222" fmla="*/ 2061683 w 4603109"/>
                <a:gd name="connsiteY222" fmla="*/ 0 h 924402"/>
                <a:gd name="connsiteX223" fmla="*/ 2067702 w 4603109"/>
                <a:gd name="connsiteY223" fmla="*/ 0 h 924402"/>
                <a:gd name="connsiteX224" fmla="*/ 2074495 w 4603109"/>
                <a:gd name="connsiteY224" fmla="*/ 0 h 924402"/>
                <a:gd name="connsiteX225" fmla="*/ 2077294 w 4603109"/>
                <a:gd name="connsiteY225" fmla="*/ 0 h 924402"/>
                <a:gd name="connsiteX226" fmla="*/ 2084504 w 4603109"/>
                <a:gd name="connsiteY226" fmla="*/ 0 h 924402"/>
                <a:gd name="connsiteX227" fmla="*/ 2085323 w 4603109"/>
                <a:gd name="connsiteY227" fmla="*/ 0 h 924402"/>
                <a:gd name="connsiteX228" fmla="*/ 2085744 w 4603109"/>
                <a:gd name="connsiteY228" fmla="*/ 0 h 924402"/>
                <a:gd name="connsiteX229" fmla="*/ 2097766 w 4603109"/>
                <a:gd name="connsiteY229" fmla="*/ 0 h 924402"/>
                <a:gd name="connsiteX230" fmla="*/ 2106289 w 4603109"/>
                <a:gd name="connsiteY230" fmla="*/ 0 h 924402"/>
                <a:gd name="connsiteX231" fmla="*/ 2107781 w 4603109"/>
                <a:gd name="connsiteY231" fmla="*/ 0 h 924402"/>
                <a:gd name="connsiteX232" fmla="*/ 2128956 w 4603109"/>
                <a:gd name="connsiteY232" fmla="*/ 0 h 924402"/>
                <a:gd name="connsiteX233" fmla="*/ 2129514 w 4603109"/>
                <a:gd name="connsiteY233" fmla="*/ 0 h 924402"/>
                <a:gd name="connsiteX234" fmla="*/ 2136354 w 4603109"/>
                <a:gd name="connsiteY234" fmla="*/ 0 h 924402"/>
                <a:gd name="connsiteX235" fmla="*/ 2136987 w 4603109"/>
                <a:gd name="connsiteY235" fmla="*/ 0 h 924402"/>
                <a:gd name="connsiteX236" fmla="*/ 2138478 w 4603109"/>
                <a:gd name="connsiteY236" fmla="*/ 0 h 924402"/>
                <a:gd name="connsiteX237" fmla="*/ 2151916 w 4603109"/>
                <a:gd name="connsiteY237" fmla="*/ 0 h 924402"/>
                <a:gd name="connsiteX238" fmla="*/ 2152750 w 4603109"/>
                <a:gd name="connsiteY238" fmla="*/ 0 h 924402"/>
                <a:gd name="connsiteX239" fmla="*/ 2153122 w 4603109"/>
                <a:gd name="connsiteY239" fmla="*/ 0 h 924402"/>
                <a:gd name="connsiteX240" fmla="*/ 2154242 w 4603109"/>
                <a:gd name="connsiteY240" fmla="*/ 0 h 924402"/>
                <a:gd name="connsiteX241" fmla="*/ 2156597 w 4603109"/>
                <a:gd name="connsiteY241" fmla="*/ 0 h 924402"/>
                <a:gd name="connsiteX242" fmla="*/ 2159388 w 4603109"/>
                <a:gd name="connsiteY242" fmla="*/ 0 h 924402"/>
                <a:gd name="connsiteX243" fmla="*/ 2160879 w 4603109"/>
                <a:gd name="connsiteY243" fmla="*/ 0 h 924402"/>
                <a:gd name="connsiteX244" fmla="*/ 2161633 w 4603109"/>
                <a:gd name="connsiteY244" fmla="*/ 0 h 924402"/>
                <a:gd name="connsiteX245" fmla="*/ 2167051 w 4603109"/>
                <a:gd name="connsiteY245" fmla="*/ 0 h 924402"/>
                <a:gd name="connsiteX246" fmla="*/ 2178999 w 4603109"/>
                <a:gd name="connsiteY246" fmla="*/ 0 h 924402"/>
                <a:gd name="connsiteX247" fmla="*/ 2182158 w 4603109"/>
                <a:gd name="connsiteY247" fmla="*/ 0 h 924402"/>
                <a:gd name="connsiteX248" fmla="*/ 2182815 w 4603109"/>
                <a:gd name="connsiteY248" fmla="*/ 0 h 924402"/>
                <a:gd name="connsiteX249" fmla="*/ 2188666 w 4603109"/>
                <a:gd name="connsiteY249" fmla="*/ 0 h 924402"/>
                <a:gd name="connsiteX250" fmla="*/ 2189452 w 4603109"/>
                <a:gd name="connsiteY250" fmla="*/ 0 h 924402"/>
                <a:gd name="connsiteX251" fmla="*/ 2191697 w 4603109"/>
                <a:gd name="connsiteY251" fmla="*/ 0 h 924402"/>
                <a:gd name="connsiteX252" fmla="*/ 2195471 w 4603109"/>
                <a:gd name="connsiteY252" fmla="*/ 0 h 924402"/>
                <a:gd name="connsiteX253" fmla="*/ 2201759 w 4603109"/>
                <a:gd name="connsiteY253" fmla="*/ 0 h 924402"/>
                <a:gd name="connsiteX254" fmla="*/ 2203100 w 4603109"/>
                <a:gd name="connsiteY254" fmla="*/ 0 h 924402"/>
                <a:gd name="connsiteX255" fmla="*/ 2204559 w 4603109"/>
                <a:gd name="connsiteY255" fmla="*/ 0 h 924402"/>
                <a:gd name="connsiteX256" fmla="*/ 2204591 w 4603109"/>
                <a:gd name="connsiteY256" fmla="*/ 0 h 924402"/>
                <a:gd name="connsiteX257" fmla="*/ 2212273 w 4603109"/>
                <a:gd name="connsiteY257" fmla="*/ 0 h 924402"/>
                <a:gd name="connsiteX258" fmla="*/ 2225535 w 4603109"/>
                <a:gd name="connsiteY258" fmla="*/ 0 h 924402"/>
                <a:gd name="connsiteX259" fmla="*/ 2231674 w 4603109"/>
                <a:gd name="connsiteY259" fmla="*/ 0 h 924402"/>
                <a:gd name="connsiteX260" fmla="*/ 2232096 w 4603109"/>
                <a:gd name="connsiteY260" fmla="*/ 0 h 924402"/>
                <a:gd name="connsiteX261" fmla="*/ 2232220 w 4603109"/>
                <a:gd name="connsiteY261" fmla="*/ 0 h 924402"/>
                <a:gd name="connsiteX262" fmla="*/ 2233118 w 4603109"/>
                <a:gd name="connsiteY262" fmla="*/ 0 h 924402"/>
                <a:gd name="connsiteX263" fmla="*/ 2233165 w 4603109"/>
                <a:gd name="connsiteY263" fmla="*/ 0 h 924402"/>
                <a:gd name="connsiteX264" fmla="*/ 2256725 w 4603109"/>
                <a:gd name="connsiteY264" fmla="*/ 0 h 924402"/>
                <a:gd name="connsiteX265" fmla="*/ 2257283 w 4603109"/>
                <a:gd name="connsiteY265" fmla="*/ 0 h 924402"/>
                <a:gd name="connsiteX266" fmla="*/ 2262285 w 4603109"/>
                <a:gd name="connsiteY266" fmla="*/ 0 h 924402"/>
                <a:gd name="connsiteX267" fmla="*/ 2284366 w 4603109"/>
                <a:gd name="connsiteY267" fmla="*/ 0 h 924402"/>
                <a:gd name="connsiteX268" fmla="*/ 2289402 w 4603109"/>
                <a:gd name="connsiteY268" fmla="*/ 0 h 924402"/>
                <a:gd name="connsiteX269" fmla="*/ 2292052 w 4603109"/>
                <a:gd name="connsiteY269" fmla="*/ 0 h 924402"/>
                <a:gd name="connsiteX270" fmla="*/ 2299271 w 4603109"/>
                <a:gd name="connsiteY270" fmla="*/ 0 h 924402"/>
                <a:gd name="connsiteX271" fmla="*/ 2308721 w 4603109"/>
                <a:gd name="connsiteY271" fmla="*/ 0 h 924402"/>
                <a:gd name="connsiteX272" fmla="*/ 2309927 w 4603109"/>
                <a:gd name="connsiteY272" fmla="*/ 0 h 924402"/>
                <a:gd name="connsiteX273" fmla="*/ 2316435 w 4603109"/>
                <a:gd name="connsiteY273" fmla="*/ 0 h 924402"/>
                <a:gd name="connsiteX274" fmla="*/ 2316703 w 4603109"/>
                <a:gd name="connsiteY274" fmla="*/ 0 h 924402"/>
                <a:gd name="connsiteX275" fmla="*/ 2319466 w 4603109"/>
                <a:gd name="connsiteY275" fmla="*/ 0 h 924402"/>
                <a:gd name="connsiteX276" fmla="*/ 2322840 w 4603109"/>
                <a:gd name="connsiteY276" fmla="*/ 0 h 924402"/>
                <a:gd name="connsiteX277" fmla="*/ 2329528 w 4603109"/>
                <a:gd name="connsiteY277" fmla="*/ 0 h 924402"/>
                <a:gd name="connsiteX278" fmla="*/ 2330869 w 4603109"/>
                <a:gd name="connsiteY278" fmla="*/ 0 h 924402"/>
                <a:gd name="connsiteX279" fmla="*/ 2332328 w 4603109"/>
                <a:gd name="connsiteY279" fmla="*/ 0 h 924402"/>
                <a:gd name="connsiteX280" fmla="*/ 2332360 w 4603109"/>
                <a:gd name="connsiteY280" fmla="*/ 0 h 924402"/>
                <a:gd name="connsiteX281" fmla="*/ 2335803 w 4603109"/>
                <a:gd name="connsiteY281" fmla="*/ 0 h 924402"/>
                <a:gd name="connsiteX282" fmla="*/ 2343312 w 4603109"/>
                <a:gd name="connsiteY282" fmla="*/ 0 h 924402"/>
                <a:gd name="connsiteX283" fmla="*/ 2344804 w 4603109"/>
                <a:gd name="connsiteY283" fmla="*/ 0 h 924402"/>
                <a:gd name="connsiteX284" fmla="*/ 2346768 w 4603109"/>
                <a:gd name="connsiteY284" fmla="*/ 0 h 924402"/>
                <a:gd name="connsiteX285" fmla="*/ 2347827 w 4603109"/>
                <a:gd name="connsiteY285" fmla="*/ 0 h 924402"/>
                <a:gd name="connsiteX286" fmla="*/ 2352274 w 4603109"/>
                <a:gd name="connsiteY286" fmla="*/ 0 h 924402"/>
                <a:gd name="connsiteX287" fmla="*/ 2359443 w 4603109"/>
                <a:gd name="connsiteY287" fmla="*/ 0 h 924402"/>
                <a:gd name="connsiteX288" fmla="*/ 2359865 w 4603109"/>
                <a:gd name="connsiteY288" fmla="*/ 0 h 924402"/>
                <a:gd name="connsiteX289" fmla="*/ 2359989 w 4603109"/>
                <a:gd name="connsiteY289" fmla="*/ 0 h 924402"/>
                <a:gd name="connsiteX290" fmla="*/ 2360887 w 4603109"/>
                <a:gd name="connsiteY290" fmla="*/ 0 h 924402"/>
                <a:gd name="connsiteX291" fmla="*/ 2360934 w 4603109"/>
                <a:gd name="connsiteY291" fmla="*/ 0 h 924402"/>
                <a:gd name="connsiteX292" fmla="*/ 2371886 w 4603109"/>
                <a:gd name="connsiteY292" fmla="*/ 0 h 924402"/>
                <a:gd name="connsiteX293" fmla="*/ 2373377 w 4603109"/>
                <a:gd name="connsiteY293" fmla="*/ 0 h 924402"/>
                <a:gd name="connsiteX294" fmla="*/ 2377892 w 4603109"/>
                <a:gd name="connsiteY294" fmla="*/ 0 h 924402"/>
                <a:gd name="connsiteX295" fmla="*/ 2382339 w 4603109"/>
                <a:gd name="connsiteY295" fmla="*/ 0 h 924402"/>
                <a:gd name="connsiteX296" fmla="*/ 2390054 w 4603109"/>
                <a:gd name="connsiteY296" fmla="*/ 0 h 924402"/>
                <a:gd name="connsiteX297" fmla="*/ 2419821 w 4603109"/>
                <a:gd name="connsiteY297" fmla="*/ 0 h 924402"/>
                <a:gd name="connsiteX298" fmla="*/ 2427040 w 4603109"/>
                <a:gd name="connsiteY298" fmla="*/ 0 h 924402"/>
                <a:gd name="connsiteX299" fmla="*/ 2436490 w 4603109"/>
                <a:gd name="connsiteY299" fmla="*/ 0 h 924402"/>
                <a:gd name="connsiteX300" fmla="*/ 2444472 w 4603109"/>
                <a:gd name="connsiteY300" fmla="*/ 0 h 924402"/>
                <a:gd name="connsiteX301" fmla="*/ 2448678 w 4603109"/>
                <a:gd name="connsiteY301" fmla="*/ 0 h 924402"/>
                <a:gd name="connsiteX302" fmla="*/ 2450171 w 4603109"/>
                <a:gd name="connsiteY302" fmla="*/ 0 h 924402"/>
                <a:gd name="connsiteX303" fmla="*/ 2450609 w 4603109"/>
                <a:gd name="connsiteY303" fmla="*/ 0 h 924402"/>
                <a:gd name="connsiteX304" fmla="*/ 2463572 w 4603109"/>
                <a:gd name="connsiteY304" fmla="*/ 0 h 924402"/>
                <a:gd name="connsiteX305" fmla="*/ 2471081 w 4603109"/>
                <a:gd name="connsiteY305" fmla="*/ 0 h 924402"/>
                <a:gd name="connsiteX306" fmla="*/ 2472573 w 4603109"/>
                <a:gd name="connsiteY306" fmla="*/ 0 h 924402"/>
                <a:gd name="connsiteX307" fmla="*/ 2474537 w 4603109"/>
                <a:gd name="connsiteY307" fmla="*/ 0 h 924402"/>
                <a:gd name="connsiteX308" fmla="*/ 2475596 w 4603109"/>
                <a:gd name="connsiteY308" fmla="*/ 0 h 924402"/>
                <a:gd name="connsiteX309" fmla="*/ 2477252 w 4603109"/>
                <a:gd name="connsiteY309" fmla="*/ 0 h 924402"/>
                <a:gd name="connsiteX310" fmla="*/ 2478712 w 4603109"/>
                <a:gd name="connsiteY310" fmla="*/ 0 h 924402"/>
                <a:gd name="connsiteX311" fmla="*/ 2478743 w 4603109"/>
                <a:gd name="connsiteY311" fmla="*/ 0 h 924402"/>
                <a:gd name="connsiteX312" fmla="*/ 2480043 w 4603109"/>
                <a:gd name="connsiteY312" fmla="*/ 0 h 924402"/>
                <a:gd name="connsiteX313" fmla="*/ 2499655 w 4603109"/>
                <a:gd name="connsiteY313" fmla="*/ 0 h 924402"/>
                <a:gd name="connsiteX314" fmla="*/ 2501146 w 4603109"/>
                <a:gd name="connsiteY314" fmla="*/ 0 h 924402"/>
                <a:gd name="connsiteX315" fmla="*/ 2505661 w 4603109"/>
                <a:gd name="connsiteY315" fmla="*/ 0 h 924402"/>
                <a:gd name="connsiteX316" fmla="*/ 2508776 w 4603109"/>
                <a:gd name="connsiteY316" fmla="*/ 0 h 924402"/>
                <a:gd name="connsiteX317" fmla="*/ 2510108 w 4603109"/>
                <a:gd name="connsiteY317" fmla="*/ 0 h 924402"/>
                <a:gd name="connsiteX318" fmla="*/ 2524178 w 4603109"/>
                <a:gd name="connsiteY318" fmla="*/ 0 h 924402"/>
                <a:gd name="connsiteX319" fmla="*/ 2525248 w 4603109"/>
                <a:gd name="connsiteY319" fmla="*/ 0 h 924402"/>
                <a:gd name="connsiteX320" fmla="*/ 2525669 w 4603109"/>
                <a:gd name="connsiteY320" fmla="*/ 0 h 924402"/>
                <a:gd name="connsiteX321" fmla="*/ 2552329 w 4603109"/>
                <a:gd name="connsiteY321" fmla="*/ 0 h 924402"/>
                <a:gd name="connsiteX322" fmla="*/ 2552751 w 4603109"/>
                <a:gd name="connsiteY322" fmla="*/ 0 h 924402"/>
                <a:gd name="connsiteX323" fmla="*/ 2554242 w 4603109"/>
                <a:gd name="connsiteY323" fmla="*/ 0 h 924402"/>
                <a:gd name="connsiteX324" fmla="*/ 2574787 w 4603109"/>
                <a:gd name="connsiteY324" fmla="*/ 0 h 924402"/>
                <a:gd name="connsiteX325" fmla="*/ 2576279 w 4603109"/>
                <a:gd name="connsiteY325" fmla="*/ 0 h 924402"/>
                <a:gd name="connsiteX326" fmla="*/ 2576447 w 4603109"/>
                <a:gd name="connsiteY326" fmla="*/ 0 h 924402"/>
                <a:gd name="connsiteX327" fmla="*/ 2577940 w 4603109"/>
                <a:gd name="connsiteY327" fmla="*/ 0 h 924402"/>
                <a:gd name="connsiteX328" fmla="*/ 2603360 w 4603109"/>
                <a:gd name="connsiteY328" fmla="*/ 0 h 924402"/>
                <a:gd name="connsiteX329" fmla="*/ 2604852 w 4603109"/>
                <a:gd name="connsiteY329" fmla="*/ 0 h 924402"/>
                <a:gd name="connsiteX330" fmla="*/ 2605021 w 4603109"/>
                <a:gd name="connsiteY330" fmla="*/ 0 h 924402"/>
                <a:gd name="connsiteX331" fmla="*/ 2605484 w 4603109"/>
                <a:gd name="connsiteY331" fmla="*/ 0 h 924402"/>
                <a:gd name="connsiteX332" fmla="*/ 2606481 w 4603109"/>
                <a:gd name="connsiteY332" fmla="*/ 0 h 924402"/>
                <a:gd name="connsiteX333" fmla="*/ 2606512 w 4603109"/>
                <a:gd name="connsiteY333" fmla="*/ 0 h 924402"/>
                <a:gd name="connsiteX334" fmla="*/ 2606976 w 4603109"/>
                <a:gd name="connsiteY334" fmla="*/ 0 h 924402"/>
                <a:gd name="connsiteX335" fmla="*/ 2618923 w 4603109"/>
                <a:gd name="connsiteY335" fmla="*/ 0 h 924402"/>
                <a:gd name="connsiteX336" fmla="*/ 2621248 w 4603109"/>
                <a:gd name="connsiteY336" fmla="*/ 0 h 924402"/>
                <a:gd name="connsiteX337" fmla="*/ 2622740 w 4603109"/>
                <a:gd name="connsiteY337" fmla="*/ 0 h 924402"/>
                <a:gd name="connsiteX338" fmla="*/ 2627885 w 4603109"/>
                <a:gd name="connsiteY338" fmla="*/ 0 h 924402"/>
                <a:gd name="connsiteX339" fmla="*/ 2629377 w 4603109"/>
                <a:gd name="connsiteY339" fmla="*/ 0 h 924402"/>
                <a:gd name="connsiteX340" fmla="*/ 2634058 w 4603109"/>
                <a:gd name="connsiteY340" fmla="*/ 0 h 924402"/>
                <a:gd name="connsiteX341" fmla="*/ 2635549 w 4603109"/>
                <a:gd name="connsiteY341" fmla="*/ 0 h 924402"/>
                <a:gd name="connsiteX342" fmla="*/ 2636545 w 4603109"/>
                <a:gd name="connsiteY342" fmla="*/ 0 h 924402"/>
                <a:gd name="connsiteX343" fmla="*/ 2648987 w 4603109"/>
                <a:gd name="connsiteY343" fmla="*/ 0 h 924402"/>
                <a:gd name="connsiteX344" fmla="*/ 2649821 w 4603109"/>
                <a:gd name="connsiteY344" fmla="*/ 0 h 924402"/>
                <a:gd name="connsiteX345" fmla="*/ 2651313 w 4603109"/>
                <a:gd name="connsiteY345" fmla="*/ 0 h 924402"/>
                <a:gd name="connsiteX346" fmla="*/ 2651947 w 4603109"/>
                <a:gd name="connsiteY346" fmla="*/ 0 h 924402"/>
                <a:gd name="connsiteX347" fmla="*/ 2653017 w 4603109"/>
                <a:gd name="connsiteY347" fmla="*/ 0 h 924402"/>
                <a:gd name="connsiteX348" fmla="*/ 2653438 w 4603109"/>
                <a:gd name="connsiteY348" fmla="*/ 0 h 924402"/>
                <a:gd name="connsiteX349" fmla="*/ 2656459 w 4603109"/>
                <a:gd name="connsiteY349" fmla="*/ 0 h 924402"/>
                <a:gd name="connsiteX350" fmla="*/ 2657950 w 4603109"/>
                <a:gd name="connsiteY350" fmla="*/ 0 h 924402"/>
                <a:gd name="connsiteX351" fmla="*/ 2665460 w 4603109"/>
                <a:gd name="connsiteY351" fmla="*/ 0 h 924402"/>
                <a:gd name="connsiteX352" fmla="*/ 2680098 w 4603109"/>
                <a:gd name="connsiteY352" fmla="*/ 0 h 924402"/>
                <a:gd name="connsiteX353" fmla="*/ 2680520 w 4603109"/>
                <a:gd name="connsiteY353" fmla="*/ 0 h 924402"/>
                <a:gd name="connsiteX354" fmla="*/ 2682011 w 4603109"/>
                <a:gd name="connsiteY354" fmla="*/ 0 h 924402"/>
                <a:gd name="connsiteX355" fmla="*/ 2692542 w 4603109"/>
                <a:gd name="connsiteY355" fmla="*/ 0 h 924402"/>
                <a:gd name="connsiteX356" fmla="*/ 2702556 w 4603109"/>
                <a:gd name="connsiteY356" fmla="*/ 0 h 924402"/>
                <a:gd name="connsiteX357" fmla="*/ 2704048 w 4603109"/>
                <a:gd name="connsiteY357" fmla="*/ 0 h 924402"/>
                <a:gd name="connsiteX358" fmla="*/ 2724289 w 4603109"/>
                <a:gd name="connsiteY358" fmla="*/ 0 h 924402"/>
                <a:gd name="connsiteX359" fmla="*/ 2731129 w 4603109"/>
                <a:gd name="connsiteY359" fmla="*/ 0 h 924402"/>
                <a:gd name="connsiteX360" fmla="*/ 2732621 w 4603109"/>
                <a:gd name="connsiteY360" fmla="*/ 0 h 924402"/>
                <a:gd name="connsiteX361" fmla="*/ 2733253 w 4603109"/>
                <a:gd name="connsiteY361" fmla="*/ 0 h 924402"/>
                <a:gd name="connsiteX362" fmla="*/ 2734745 w 4603109"/>
                <a:gd name="connsiteY362" fmla="*/ 0 h 924402"/>
                <a:gd name="connsiteX363" fmla="*/ 2746692 w 4603109"/>
                <a:gd name="connsiteY363" fmla="*/ 0 h 924402"/>
                <a:gd name="connsiteX364" fmla="*/ 2749017 w 4603109"/>
                <a:gd name="connsiteY364" fmla="*/ 0 h 924402"/>
                <a:gd name="connsiteX365" fmla="*/ 2750509 w 4603109"/>
                <a:gd name="connsiteY365" fmla="*/ 0 h 924402"/>
                <a:gd name="connsiteX366" fmla="*/ 2754354 w 4603109"/>
                <a:gd name="connsiteY366" fmla="*/ 0 h 924402"/>
                <a:gd name="connsiteX367" fmla="*/ 2755654 w 4603109"/>
                <a:gd name="connsiteY367" fmla="*/ 0 h 924402"/>
                <a:gd name="connsiteX368" fmla="*/ 2757146 w 4603109"/>
                <a:gd name="connsiteY368" fmla="*/ 0 h 924402"/>
                <a:gd name="connsiteX369" fmla="*/ 2761827 w 4603109"/>
                <a:gd name="connsiteY369" fmla="*/ 0 h 924402"/>
                <a:gd name="connsiteX370" fmla="*/ 2763318 w 4603109"/>
                <a:gd name="connsiteY370" fmla="*/ 0 h 924402"/>
                <a:gd name="connsiteX371" fmla="*/ 2776756 w 4603109"/>
                <a:gd name="connsiteY371" fmla="*/ 0 h 924402"/>
                <a:gd name="connsiteX372" fmla="*/ 2777590 w 4603109"/>
                <a:gd name="connsiteY372" fmla="*/ 0 h 924402"/>
                <a:gd name="connsiteX373" fmla="*/ 2779082 w 4603109"/>
                <a:gd name="connsiteY373" fmla="*/ 0 h 924402"/>
                <a:gd name="connsiteX374" fmla="*/ 2783442 w 4603109"/>
                <a:gd name="connsiteY374" fmla="*/ 0 h 924402"/>
                <a:gd name="connsiteX375" fmla="*/ 2784228 w 4603109"/>
                <a:gd name="connsiteY375" fmla="*/ 0 h 924402"/>
                <a:gd name="connsiteX376" fmla="*/ 2785719 w 4603109"/>
                <a:gd name="connsiteY376" fmla="*/ 0 h 924402"/>
                <a:gd name="connsiteX377" fmla="*/ 2786473 w 4603109"/>
                <a:gd name="connsiteY377" fmla="*/ 0 h 924402"/>
                <a:gd name="connsiteX378" fmla="*/ 2793229 w 4603109"/>
                <a:gd name="connsiteY378" fmla="*/ 0 h 924402"/>
                <a:gd name="connsiteX379" fmla="*/ 2799367 w 4603109"/>
                <a:gd name="connsiteY379" fmla="*/ 0 h 924402"/>
                <a:gd name="connsiteX380" fmla="*/ 2813506 w 4603109"/>
                <a:gd name="connsiteY380" fmla="*/ 0 h 924402"/>
                <a:gd name="connsiteX381" fmla="*/ 2820311 w 4603109"/>
                <a:gd name="connsiteY381" fmla="*/ 0 h 924402"/>
                <a:gd name="connsiteX382" fmla="*/ 2827893 w 4603109"/>
                <a:gd name="connsiteY382" fmla="*/ 0 h 924402"/>
                <a:gd name="connsiteX383" fmla="*/ 2827940 w 4603109"/>
                <a:gd name="connsiteY383" fmla="*/ 0 h 924402"/>
                <a:gd name="connsiteX384" fmla="*/ 2829431 w 4603109"/>
                <a:gd name="connsiteY384" fmla="*/ 0 h 924402"/>
                <a:gd name="connsiteX385" fmla="*/ 2829978 w 4603109"/>
                <a:gd name="connsiteY385" fmla="*/ 0 h 924402"/>
                <a:gd name="connsiteX386" fmla="*/ 2852058 w 4603109"/>
                <a:gd name="connsiteY386" fmla="*/ 0 h 924402"/>
                <a:gd name="connsiteX387" fmla="*/ 2857060 w 4603109"/>
                <a:gd name="connsiteY387" fmla="*/ 0 h 924402"/>
                <a:gd name="connsiteX388" fmla="*/ 2857958 w 4603109"/>
                <a:gd name="connsiteY388" fmla="*/ 0 h 924402"/>
                <a:gd name="connsiteX389" fmla="*/ 2871601 w 4603109"/>
                <a:gd name="connsiteY389" fmla="*/ 0 h 924402"/>
                <a:gd name="connsiteX390" fmla="*/ 2882123 w 4603109"/>
                <a:gd name="connsiteY390" fmla="*/ 0 h 924402"/>
                <a:gd name="connsiteX391" fmla="*/ 2894046 w 4603109"/>
                <a:gd name="connsiteY391" fmla="*/ 0 h 924402"/>
                <a:gd name="connsiteX392" fmla="*/ 2903496 w 4603109"/>
                <a:gd name="connsiteY392" fmla="*/ 0 h 924402"/>
                <a:gd name="connsiteX393" fmla="*/ 2911211 w 4603109"/>
                <a:gd name="connsiteY393" fmla="*/ 0 h 924402"/>
                <a:gd name="connsiteX394" fmla="*/ 2914242 w 4603109"/>
                <a:gd name="connsiteY394" fmla="*/ 0 h 924402"/>
                <a:gd name="connsiteX395" fmla="*/ 2914461 w 4603109"/>
                <a:gd name="connsiteY395" fmla="*/ 0 h 924402"/>
                <a:gd name="connsiteX396" fmla="*/ 2924111 w 4603109"/>
                <a:gd name="connsiteY396" fmla="*/ 0 h 924402"/>
                <a:gd name="connsiteX397" fmla="*/ 2927136 w 4603109"/>
                <a:gd name="connsiteY397" fmla="*/ 0 h 924402"/>
                <a:gd name="connsiteX398" fmla="*/ 2933561 w 4603109"/>
                <a:gd name="connsiteY398" fmla="*/ 0 h 924402"/>
                <a:gd name="connsiteX399" fmla="*/ 2939580 w 4603109"/>
                <a:gd name="connsiteY399" fmla="*/ 0 h 924402"/>
                <a:gd name="connsiteX400" fmla="*/ 2941275 w 4603109"/>
                <a:gd name="connsiteY400" fmla="*/ 0 h 924402"/>
                <a:gd name="connsiteX401" fmla="*/ 2941543 w 4603109"/>
                <a:gd name="connsiteY401" fmla="*/ 0 h 924402"/>
                <a:gd name="connsiteX402" fmla="*/ 2945586 w 4603109"/>
                <a:gd name="connsiteY402" fmla="*/ 0 h 924402"/>
                <a:gd name="connsiteX403" fmla="*/ 2950032 w 4603109"/>
                <a:gd name="connsiteY403" fmla="*/ 0 h 924402"/>
                <a:gd name="connsiteX404" fmla="*/ 2955662 w 4603109"/>
                <a:gd name="connsiteY404" fmla="*/ 0 h 924402"/>
                <a:gd name="connsiteX405" fmla="*/ 2955709 w 4603109"/>
                <a:gd name="connsiteY405" fmla="*/ 0 h 924402"/>
                <a:gd name="connsiteX406" fmla="*/ 2957200 w 4603109"/>
                <a:gd name="connsiteY406" fmla="*/ 0 h 924402"/>
                <a:gd name="connsiteX407" fmla="*/ 2957747 w 4603109"/>
                <a:gd name="connsiteY407" fmla="*/ 0 h 924402"/>
                <a:gd name="connsiteX408" fmla="*/ 2968152 w 4603109"/>
                <a:gd name="connsiteY408" fmla="*/ 0 h 924402"/>
                <a:gd name="connsiteX409" fmla="*/ 2969644 w 4603109"/>
                <a:gd name="connsiteY409" fmla="*/ 0 h 924402"/>
                <a:gd name="connsiteX410" fmla="*/ 2972667 w 4603109"/>
                <a:gd name="connsiteY410" fmla="*/ 0 h 924402"/>
                <a:gd name="connsiteX411" fmla="*/ 2977114 w 4603109"/>
                <a:gd name="connsiteY411" fmla="*/ 0 h 924402"/>
                <a:gd name="connsiteX412" fmla="*/ 2984829 w 4603109"/>
                <a:gd name="connsiteY412" fmla="*/ 0 h 924402"/>
                <a:gd name="connsiteX413" fmla="*/ 2985727 w 4603109"/>
                <a:gd name="connsiteY413" fmla="*/ 0 h 924402"/>
                <a:gd name="connsiteX414" fmla="*/ 2999370 w 4603109"/>
                <a:gd name="connsiteY414" fmla="*/ 0 h 924402"/>
                <a:gd name="connsiteX415" fmla="*/ 3021815 w 4603109"/>
                <a:gd name="connsiteY415" fmla="*/ 0 h 924402"/>
                <a:gd name="connsiteX416" fmla="*/ 3031265 w 4603109"/>
                <a:gd name="connsiteY416" fmla="*/ 0 h 924402"/>
                <a:gd name="connsiteX417" fmla="*/ 3042230 w 4603109"/>
                <a:gd name="connsiteY417" fmla="*/ 0 h 924402"/>
                <a:gd name="connsiteX418" fmla="*/ 3044946 w 4603109"/>
                <a:gd name="connsiteY418" fmla="*/ 0 h 924402"/>
                <a:gd name="connsiteX419" fmla="*/ 3051880 w 4603109"/>
                <a:gd name="connsiteY419" fmla="*/ 0 h 924402"/>
                <a:gd name="connsiteX420" fmla="*/ 3061330 w 4603109"/>
                <a:gd name="connsiteY420" fmla="*/ 0 h 924402"/>
                <a:gd name="connsiteX421" fmla="*/ 3067349 w 4603109"/>
                <a:gd name="connsiteY421" fmla="*/ 0 h 924402"/>
                <a:gd name="connsiteX422" fmla="*/ 3069312 w 4603109"/>
                <a:gd name="connsiteY422" fmla="*/ 0 h 924402"/>
                <a:gd name="connsiteX423" fmla="*/ 3073355 w 4603109"/>
                <a:gd name="connsiteY423" fmla="*/ 0 h 924402"/>
                <a:gd name="connsiteX424" fmla="*/ 3073518 w 4603109"/>
                <a:gd name="connsiteY424" fmla="*/ 0 h 924402"/>
                <a:gd name="connsiteX425" fmla="*/ 3075011 w 4603109"/>
                <a:gd name="connsiteY425" fmla="*/ 0 h 924402"/>
                <a:gd name="connsiteX426" fmla="*/ 3077801 w 4603109"/>
                <a:gd name="connsiteY426" fmla="*/ 0 h 924402"/>
                <a:gd name="connsiteX427" fmla="*/ 3095921 w 4603109"/>
                <a:gd name="connsiteY427" fmla="*/ 0 h 924402"/>
                <a:gd name="connsiteX428" fmla="*/ 3097413 w 4603109"/>
                <a:gd name="connsiteY428" fmla="*/ 0 h 924402"/>
                <a:gd name="connsiteX429" fmla="*/ 3100436 w 4603109"/>
                <a:gd name="connsiteY429" fmla="*/ 0 h 924402"/>
                <a:gd name="connsiteX430" fmla="*/ 3103552 w 4603109"/>
                <a:gd name="connsiteY430" fmla="*/ 0 h 924402"/>
                <a:gd name="connsiteX431" fmla="*/ 3104883 w 4603109"/>
                <a:gd name="connsiteY431" fmla="*/ 0 h 924402"/>
                <a:gd name="connsiteX432" fmla="*/ 3120023 w 4603109"/>
                <a:gd name="connsiteY432" fmla="*/ 0 h 924402"/>
                <a:gd name="connsiteX433" fmla="*/ 3120445 w 4603109"/>
                <a:gd name="connsiteY433" fmla="*/ 0 h 924402"/>
                <a:gd name="connsiteX434" fmla="*/ 3149018 w 4603109"/>
                <a:gd name="connsiteY434" fmla="*/ 0 h 924402"/>
                <a:gd name="connsiteX435" fmla="*/ 3150088 w 4603109"/>
                <a:gd name="connsiteY435" fmla="*/ 0 h 924402"/>
                <a:gd name="connsiteX436" fmla="*/ 3150509 w 4603109"/>
                <a:gd name="connsiteY436" fmla="*/ 0 h 924402"/>
                <a:gd name="connsiteX437" fmla="*/ 3171054 w 4603109"/>
                <a:gd name="connsiteY437" fmla="*/ 0 h 924402"/>
                <a:gd name="connsiteX438" fmla="*/ 3172715 w 4603109"/>
                <a:gd name="connsiteY438" fmla="*/ 0 h 924402"/>
                <a:gd name="connsiteX439" fmla="*/ 3199627 w 4603109"/>
                <a:gd name="connsiteY439" fmla="*/ 0 h 924402"/>
                <a:gd name="connsiteX440" fmla="*/ 3201119 w 4603109"/>
                <a:gd name="connsiteY440" fmla="*/ 0 h 924402"/>
                <a:gd name="connsiteX441" fmla="*/ 3201287 w 4603109"/>
                <a:gd name="connsiteY441" fmla="*/ 0 h 924402"/>
                <a:gd name="connsiteX442" fmla="*/ 3201751 w 4603109"/>
                <a:gd name="connsiteY442" fmla="*/ 0 h 924402"/>
                <a:gd name="connsiteX443" fmla="*/ 3202780 w 4603109"/>
                <a:gd name="connsiteY443" fmla="*/ 0 h 924402"/>
                <a:gd name="connsiteX444" fmla="*/ 3217515 w 4603109"/>
                <a:gd name="connsiteY444" fmla="*/ 0 h 924402"/>
                <a:gd name="connsiteX445" fmla="*/ 3224152 w 4603109"/>
                <a:gd name="connsiteY445" fmla="*/ 0 h 924402"/>
                <a:gd name="connsiteX446" fmla="*/ 3230324 w 4603109"/>
                <a:gd name="connsiteY446" fmla="*/ 0 h 924402"/>
                <a:gd name="connsiteX447" fmla="*/ 3231321 w 4603109"/>
                <a:gd name="connsiteY447" fmla="*/ 0 h 924402"/>
                <a:gd name="connsiteX448" fmla="*/ 3231816 w 4603109"/>
                <a:gd name="connsiteY448" fmla="*/ 0 h 924402"/>
                <a:gd name="connsiteX449" fmla="*/ 3243763 w 4603109"/>
                <a:gd name="connsiteY449" fmla="*/ 0 h 924402"/>
                <a:gd name="connsiteX450" fmla="*/ 3246088 w 4603109"/>
                <a:gd name="connsiteY450" fmla="*/ 0 h 924402"/>
                <a:gd name="connsiteX451" fmla="*/ 3247580 w 4603109"/>
                <a:gd name="connsiteY451" fmla="*/ 0 h 924402"/>
                <a:gd name="connsiteX452" fmla="*/ 3247792 w 4603109"/>
                <a:gd name="connsiteY452" fmla="*/ 0 h 924402"/>
                <a:gd name="connsiteX453" fmla="*/ 3248214 w 4603109"/>
                <a:gd name="connsiteY453" fmla="*/ 0 h 924402"/>
                <a:gd name="connsiteX454" fmla="*/ 3252725 w 4603109"/>
                <a:gd name="connsiteY454" fmla="*/ 0 h 924402"/>
                <a:gd name="connsiteX455" fmla="*/ 3254217 w 4603109"/>
                <a:gd name="connsiteY455" fmla="*/ 0 h 924402"/>
                <a:gd name="connsiteX456" fmla="*/ 3260235 w 4603109"/>
                <a:gd name="connsiteY456" fmla="*/ 0 h 924402"/>
                <a:gd name="connsiteX457" fmla="*/ 3276787 w 4603109"/>
                <a:gd name="connsiteY457" fmla="*/ 0 h 924402"/>
                <a:gd name="connsiteX458" fmla="*/ 3277857 w 4603109"/>
                <a:gd name="connsiteY458" fmla="*/ 0 h 924402"/>
                <a:gd name="connsiteX459" fmla="*/ 3278278 w 4603109"/>
                <a:gd name="connsiteY459" fmla="*/ 0 h 924402"/>
                <a:gd name="connsiteX460" fmla="*/ 3290300 w 4603109"/>
                <a:gd name="connsiteY460" fmla="*/ 0 h 924402"/>
                <a:gd name="connsiteX461" fmla="*/ 3298823 w 4603109"/>
                <a:gd name="connsiteY461" fmla="*/ 0 h 924402"/>
                <a:gd name="connsiteX462" fmla="*/ 3327396 w 4603109"/>
                <a:gd name="connsiteY462" fmla="*/ 0 h 924402"/>
                <a:gd name="connsiteX463" fmla="*/ 3328888 w 4603109"/>
                <a:gd name="connsiteY463" fmla="*/ 0 h 924402"/>
                <a:gd name="connsiteX464" fmla="*/ 3329520 w 4603109"/>
                <a:gd name="connsiteY464" fmla="*/ 0 h 924402"/>
                <a:gd name="connsiteX465" fmla="*/ 3345284 w 4603109"/>
                <a:gd name="connsiteY465" fmla="*/ 0 h 924402"/>
                <a:gd name="connsiteX466" fmla="*/ 3349129 w 4603109"/>
                <a:gd name="connsiteY466" fmla="*/ 0 h 924402"/>
                <a:gd name="connsiteX467" fmla="*/ 3351921 w 4603109"/>
                <a:gd name="connsiteY467" fmla="*/ 0 h 924402"/>
                <a:gd name="connsiteX468" fmla="*/ 3358093 w 4603109"/>
                <a:gd name="connsiteY468" fmla="*/ 0 h 924402"/>
                <a:gd name="connsiteX469" fmla="*/ 3359585 w 4603109"/>
                <a:gd name="connsiteY469" fmla="*/ 0 h 924402"/>
                <a:gd name="connsiteX470" fmla="*/ 3371532 w 4603109"/>
                <a:gd name="connsiteY470" fmla="*/ 0 h 924402"/>
                <a:gd name="connsiteX471" fmla="*/ 3373857 w 4603109"/>
                <a:gd name="connsiteY471" fmla="*/ 0 h 924402"/>
                <a:gd name="connsiteX472" fmla="*/ 3375349 w 4603109"/>
                <a:gd name="connsiteY472" fmla="*/ 0 h 924402"/>
                <a:gd name="connsiteX473" fmla="*/ 3380494 w 4603109"/>
                <a:gd name="connsiteY473" fmla="*/ 0 h 924402"/>
                <a:gd name="connsiteX474" fmla="*/ 3381986 w 4603109"/>
                <a:gd name="connsiteY474" fmla="*/ 0 h 924402"/>
                <a:gd name="connsiteX475" fmla="*/ 3388004 w 4603109"/>
                <a:gd name="connsiteY475" fmla="*/ 0 h 924402"/>
                <a:gd name="connsiteX476" fmla="*/ 3408282 w 4603109"/>
                <a:gd name="connsiteY476" fmla="*/ 0 h 924402"/>
                <a:gd name="connsiteX477" fmla="*/ 3418069 w 4603109"/>
                <a:gd name="connsiteY477" fmla="*/ 0 h 924402"/>
                <a:gd name="connsiteX478" fmla="*/ 3424207 w 4603109"/>
                <a:gd name="connsiteY478" fmla="*/ 0 h 924402"/>
                <a:gd name="connsiteX479" fmla="*/ 3424753 w 4603109"/>
                <a:gd name="connsiteY479" fmla="*/ 0 h 924402"/>
                <a:gd name="connsiteX480" fmla="*/ 3452733 w 4603109"/>
                <a:gd name="connsiteY480" fmla="*/ 0 h 924402"/>
                <a:gd name="connsiteX481" fmla="*/ 3454818 w 4603109"/>
                <a:gd name="connsiteY481" fmla="*/ 0 h 924402"/>
                <a:gd name="connsiteX482" fmla="*/ 3476898 w 4603109"/>
                <a:gd name="connsiteY482" fmla="*/ 0 h 924402"/>
                <a:gd name="connsiteX483" fmla="*/ 3496441 w 4603109"/>
                <a:gd name="connsiteY483" fmla="*/ 0 h 924402"/>
                <a:gd name="connsiteX484" fmla="*/ 3509236 w 4603109"/>
                <a:gd name="connsiteY484" fmla="*/ 0 h 924402"/>
                <a:gd name="connsiteX485" fmla="*/ 3518886 w 4603109"/>
                <a:gd name="connsiteY485" fmla="*/ 0 h 924402"/>
                <a:gd name="connsiteX486" fmla="*/ 3528336 w 4603109"/>
                <a:gd name="connsiteY486" fmla="*/ 0 h 924402"/>
                <a:gd name="connsiteX487" fmla="*/ 3536051 w 4603109"/>
                <a:gd name="connsiteY487" fmla="*/ 0 h 924402"/>
                <a:gd name="connsiteX488" fmla="*/ 3539301 w 4603109"/>
                <a:gd name="connsiteY488" fmla="*/ 0 h 924402"/>
                <a:gd name="connsiteX489" fmla="*/ 3540361 w 4603109"/>
                <a:gd name="connsiteY489" fmla="*/ 0 h 924402"/>
                <a:gd name="connsiteX490" fmla="*/ 3544807 w 4603109"/>
                <a:gd name="connsiteY490" fmla="*/ 0 h 924402"/>
                <a:gd name="connsiteX491" fmla="*/ 3551976 w 4603109"/>
                <a:gd name="connsiteY491" fmla="*/ 0 h 924402"/>
                <a:gd name="connsiteX492" fmla="*/ 3552522 w 4603109"/>
                <a:gd name="connsiteY492" fmla="*/ 0 h 924402"/>
                <a:gd name="connsiteX493" fmla="*/ 3564420 w 4603109"/>
                <a:gd name="connsiteY493" fmla="*/ 0 h 924402"/>
                <a:gd name="connsiteX494" fmla="*/ 3570426 w 4603109"/>
                <a:gd name="connsiteY494" fmla="*/ 0 h 924402"/>
                <a:gd name="connsiteX495" fmla="*/ 3574872 w 4603109"/>
                <a:gd name="connsiteY495" fmla="*/ 0 h 924402"/>
                <a:gd name="connsiteX496" fmla="*/ 3580502 w 4603109"/>
                <a:gd name="connsiteY496" fmla="*/ 0 h 924402"/>
                <a:gd name="connsiteX497" fmla="*/ 3582587 w 4603109"/>
                <a:gd name="connsiteY497" fmla="*/ 0 h 924402"/>
                <a:gd name="connsiteX498" fmla="*/ 3624210 w 4603109"/>
                <a:gd name="connsiteY498" fmla="*/ 0 h 924402"/>
                <a:gd name="connsiteX499" fmla="*/ 3637005 w 4603109"/>
                <a:gd name="connsiteY499" fmla="*/ 0 h 924402"/>
                <a:gd name="connsiteX500" fmla="*/ 3646655 w 4603109"/>
                <a:gd name="connsiteY500" fmla="*/ 0 h 924402"/>
                <a:gd name="connsiteX501" fmla="*/ 3656105 w 4603109"/>
                <a:gd name="connsiteY501" fmla="*/ 0 h 924402"/>
                <a:gd name="connsiteX502" fmla="*/ 3667070 w 4603109"/>
                <a:gd name="connsiteY502" fmla="*/ 0 h 924402"/>
                <a:gd name="connsiteX503" fmla="*/ 3668130 w 4603109"/>
                <a:gd name="connsiteY503" fmla="*/ 0 h 924402"/>
                <a:gd name="connsiteX504" fmla="*/ 3669786 w 4603109"/>
                <a:gd name="connsiteY504" fmla="*/ 0 h 924402"/>
                <a:gd name="connsiteX505" fmla="*/ 3672576 w 4603109"/>
                <a:gd name="connsiteY505" fmla="*/ 0 h 924402"/>
                <a:gd name="connsiteX506" fmla="*/ 3692189 w 4603109"/>
                <a:gd name="connsiteY506" fmla="*/ 0 h 924402"/>
                <a:gd name="connsiteX507" fmla="*/ 3698195 w 4603109"/>
                <a:gd name="connsiteY507" fmla="*/ 0 h 924402"/>
                <a:gd name="connsiteX508" fmla="*/ 3702641 w 4603109"/>
                <a:gd name="connsiteY508" fmla="*/ 0 h 924402"/>
                <a:gd name="connsiteX509" fmla="*/ 3744863 w 4603109"/>
                <a:gd name="connsiteY509" fmla="*/ 0 h 924402"/>
                <a:gd name="connsiteX510" fmla="*/ 3745285 w 4603109"/>
                <a:gd name="connsiteY510" fmla="*/ 0 h 924402"/>
                <a:gd name="connsiteX511" fmla="*/ 3795894 w 4603109"/>
                <a:gd name="connsiteY511" fmla="*/ 0 h 924402"/>
                <a:gd name="connsiteX512" fmla="*/ 3797555 w 4603109"/>
                <a:gd name="connsiteY512" fmla="*/ 0 h 924402"/>
                <a:gd name="connsiteX513" fmla="*/ 3826591 w 4603109"/>
                <a:gd name="connsiteY513" fmla="*/ 0 h 924402"/>
                <a:gd name="connsiteX514" fmla="*/ 3842355 w 4603109"/>
                <a:gd name="connsiteY514" fmla="*/ 0 h 924402"/>
                <a:gd name="connsiteX515" fmla="*/ 3848992 w 4603109"/>
                <a:gd name="connsiteY515" fmla="*/ 0 h 924402"/>
                <a:gd name="connsiteX516" fmla="*/ 3872632 w 4603109"/>
                <a:gd name="connsiteY516" fmla="*/ 0 h 924402"/>
                <a:gd name="connsiteX517" fmla="*/ 3873054 w 4603109"/>
                <a:gd name="connsiteY517" fmla="*/ 0 h 924402"/>
                <a:gd name="connsiteX518" fmla="*/ 3885075 w 4603109"/>
                <a:gd name="connsiteY518" fmla="*/ 0 h 924402"/>
                <a:gd name="connsiteX519" fmla="*/ 3923663 w 4603109"/>
                <a:gd name="connsiteY519" fmla="*/ 0 h 924402"/>
                <a:gd name="connsiteX520" fmla="*/ 3954360 w 4603109"/>
                <a:gd name="connsiteY520" fmla="*/ 0 h 924402"/>
                <a:gd name="connsiteX521" fmla="*/ 3970124 w 4603109"/>
                <a:gd name="connsiteY521" fmla="*/ 0 h 924402"/>
                <a:gd name="connsiteX522" fmla="*/ 3976761 w 4603109"/>
                <a:gd name="connsiteY522" fmla="*/ 0 h 924402"/>
                <a:gd name="connsiteX523" fmla="*/ 4012844 w 4603109"/>
                <a:gd name="connsiteY523" fmla="*/ 0 h 924402"/>
                <a:gd name="connsiteX524" fmla="*/ 4049593 w 4603109"/>
                <a:gd name="connsiteY524" fmla="*/ 0 h 924402"/>
                <a:gd name="connsiteX525" fmla="*/ 4169647 w 4603109"/>
                <a:gd name="connsiteY525" fmla="*/ 0 h 924402"/>
                <a:gd name="connsiteX526" fmla="*/ 4177362 w 4603109"/>
                <a:gd name="connsiteY526" fmla="*/ 0 h 924402"/>
                <a:gd name="connsiteX527" fmla="*/ 4297416 w 4603109"/>
                <a:gd name="connsiteY527" fmla="*/ 0 h 924402"/>
                <a:gd name="connsiteX528" fmla="*/ 4379339 w 4603109"/>
                <a:gd name="connsiteY528" fmla="*/ 47054 h 924402"/>
                <a:gd name="connsiteX529" fmla="*/ 4591731 w 4603109"/>
                <a:gd name="connsiteY529" fmla="*/ 415146 h 924402"/>
                <a:gd name="connsiteX530" fmla="*/ 4591731 w 4603109"/>
                <a:gd name="connsiteY530" fmla="*/ 509257 h 924402"/>
                <a:gd name="connsiteX531" fmla="*/ 4379339 w 4603109"/>
                <a:gd name="connsiteY531" fmla="*/ 877348 h 924402"/>
                <a:gd name="connsiteX532" fmla="*/ 4297416 w 4603109"/>
                <a:gd name="connsiteY532" fmla="*/ 924402 h 924402"/>
                <a:gd name="connsiteX533" fmla="*/ 4169647 w 4603109"/>
                <a:gd name="connsiteY533" fmla="*/ 924402 h 924402"/>
                <a:gd name="connsiteX534" fmla="*/ 3976761 w 4603109"/>
                <a:gd name="connsiteY534" fmla="*/ 924402 h 924402"/>
                <a:gd name="connsiteX535" fmla="*/ 3872632 w 4603109"/>
                <a:gd name="connsiteY535" fmla="*/ 924402 h 924402"/>
                <a:gd name="connsiteX536" fmla="*/ 3848992 w 4603109"/>
                <a:gd name="connsiteY536" fmla="*/ 924402 h 924402"/>
                <a:gd name="connsiteX537" fmla="*/ 3744863 w 4603109"/>
                <a:gd name="connsiteY537" fmla="*/ 924402 h 924402"/>
                <a:gd name="connsiteX538" fmla="*/ 3702641 w 4603109"/>
                <a:gd name="connsiteY538" fmla="*/ 924402 h 924402"/>
                <a:gd name="connsiteX539" fmla="*/ 3672576 w 4603109"/>
                <a:gd name="connsiteY539" fmla="*/ 924402 h 924402"/>
                <a:gd name="connsiteX540" fmla="*/ 3656105 w 4603109"/>
                <a:gd name="connsiteY540" fmla="*/ 924402 h 924402"/>
                <a:gd name="connsiteX541" fmla="*/ 3574872 w 4603109"/>
                <a:gd name="connsiteY541" fmla="*/ 924402 h 924402"/>
                <a:gd name="connsiteX542" fmla="*/ 3551976 w 4603109"/>
                <a:gd name="connsiteY542" fmla="*/ 924402 h 924402"/>
                <a:gd name="connsiteX543" fmla="*/ 3544807 w 4603109"/>
                <a:gd name="connsiteY543" fmla="*/ 924402 h 924402"/>
                <a:gd name="connsiteX544" fmla="*/ 3528336 w 4603109"/>
                <a:gd name="connsiteY544" fmla="*/ 924402 h 924402"/>
                <a:gd name="connsiteX545" fmla="*/ 3424207 w 4603109"/>
                <a:gd name="connsiteY545" fmla="*/ 924402 h 924402"/>
                <a:gd name="connsiteX546" fmla="*/ 3381986 w 4603109"/>
                <a:gd name="connsiteY546" fmla="*/ 924402 h 924402"/>
                <a:gd name="connsiteX547" fmla="*/ 3380494 w 4603109"/>
                <a:gd name="connsiteY547" fmla="*/ 924402 h 924402"/>
                <a:gd name="connsiteX548" fmla="*/ 3351921 w 4603109"/>
                <a:gd name="connsiteY548" fmla="*/ 924402 h 924402"/>
                <a:gd name="connsiteX549" fmla="*/ 3277857 w 4603109"/>
                <a:gd name="connsiteY549" fmla="*/ 924402 h 924402"/>
                <a:gd name="connsiteX550" fmla="*/ 3254217 w 4603109"/>
                <a:gd name="connsiteY550" fmla="*/ 924402 h 924402"/>
                <a:gd name="connsiteX551" fmla="*/ 3252725 w 4603109"/>
                <a:gd name="connsiteY551" fmla="*/ 924402 h 924402"/>
                <a:gd name="connsiteX552" fmla="*/ 3247792 w 4603109"/>
                <a:gd name="connsiteY552" fmla="*/ 924402 h 924402"/>
                <a:gd name="connsiteX553" fmla="*/ 3231321 w 4603109"/>
                <a:gd name="connsiteY553" fmla="*/ 924402 h 924402"/>
                <a:gd name="connsiteX554" fmla="*/ 3224152 w 4603109"/>
                <a:gd name="connsiteY554" fmla="*/ 924402 h 924402"/>
                <a:gd name="connsiteX555" fmla="*/ 3150088 w 4603109"/>
                <a:gd name="connsiteY555" fmla="*/ 924402 h 924402"/>
                <a:gd name="connsiteX556" fmla="*/ 3120023 w 4603109"/>
                <a:gd name="connsiteY556" fmla="*/ 924402 h 924402"/>
                <a:gd name="connsiteX557" fmla="*/ 3104883 w 4603109"/>
                <a:gd name="connsiteY557" fmla="*/ 924402 h 924402"/>
                <a:gd name="connsiteX558" fmla="*/ 3103552 w 4603109"/>
                <a:gd name="connsiteY558" fmla="*/ 924402 h 924402"/>
                <a:gd name="connsiteX559" fmla="*/ 3077801 w 4603109"/>
                <a:gd name="connsiteY559" fmla="*/ 924402 h 924402"/>
                <a:gd name="connsiteX560" fmla="*/ 3061330 w 4603109"/>
                <a:gd name="connsiteY560" fmla="*/ 924402 h 924402"/>
                <a:gd name="connsiteX561" fmla="*/ 3031265 w 4603109"/>
                <a:gd name="connsiteY561" fmla="*/ 924402 h 924402"/>
                <a:gd name="connsiteX562" fmla="*/ 2977114 w 4603109"/>
                <a:gd name="connsiteY562" fmla="*/ 924402 h 924402"/>
                <a:gd name="connsiteX563" fmla="*/ 2957200 w 4603109"/>
                <a:gd name="connsiteY563" fmla="*/ 924402 h 924402"/>
                <a:gd name="connsiteX564" fmla="*/ 2955709 w 4603109"/>
                <a:gd name="connsiteY564" fmla="*/ 924402 h 924402"/>
                <a:gd name="connsiteX565" fmla="*/ 2950032 w 4603109"/>
                <a:gd name="connsiteY565" fmla="*/ 924402 h 924402"/>
                <a:gd name="connsiteX566" fmla="*/ 2933561 w 4603109"/>
                <a:gd name="connsiteY566" fmla="*/ 924402 h 924402"/>
                <a:gd name="connsiteX567" fmla="*/ 2927136 w 4603109"/>
                <a:gd name="connsiteY567" fmla="*/ 924402 h 924402"/>
                <a:gd name="connsiteX568" fmla="*/ 2903496 w 4603109"/>
                <a:gd name="connsiteY568" fmla="*/ 924402 h 924402"/>
                <a:gd name="connsiteX569" fmla="*/ 2829431 w 4603109"/>
                <a:gd name="connsiteY569" fmla="*/ 924402 h 924402"/>
                <a:gd name="connsiteX570" fmla="*/ 2827940 w 4603109"/>
                <a:gd name="connsiteY570" fmla="*/ 924402 h 924402"/>
                <a:gd name="connsiteX571" fmla="*/ 2799367 w 4603109"/>
                <a:gd name="connsiteY571" fmla="*/ 924402 h 924402"/>
                <a:gd name="connsiteX572" fmla="*/ 2785719 w 4603109"/>
                <a:gd name="connsiteY572" fmla="*/ 924402 h 924402"/>
                <a:gd name="connsiteX573" fmla="*/ 2784228 w 4603109"/>
                <a:gd name="connsiteY573" fmla="*/ 924402 h 924402"/>
                <a:gd name="connsiteX574" fmla="*/ 2757146 w 4603109"/>
                <a:gd name="connsiteY574" fmla="*/ 924402 h 924402"/>
                <a:gd name="connsiteX575" fmla="*/ 2755654 w 4603109"/>
                <a:gd name="connsiteY575" fmla="*/ 924402 h 924402"/>
                <a:gd name="connsiteX576" fmla="*/ 2680098 w 4603109"/>
                <a:gd name="connsiteY576" fmla="*/ 924402 h 924402"/>
                <a:gd name="connsiteX577" fmla="*/ 2657950 w 4603109"/>
                <a:gd name="connsiteY577" fmla="*/ 924402 h 924402"/>
                <a:gd name="connsiteX578" fmla="*/ 2656459 w 4603109"/>
                <a:gd name="connsiteY578" fmla="*/ 924402 h 924402"/>
                <a:gd name="connsiteX579" fmla="*/ 2653017 w 4603109"/>
                <a:gd name="connsiteY579" fmla="*/ 924402 h 924402"/>
                <a:gd name="connsiteX580" fmla="*/ 2636545 w 4603109"/>
                <a:gd name="connsiteY580" fmla="*/ 924402 h 924402"/>
                <a:gd name="connsiteX581" fmla="*/ 2629377 w 4603109"/>
                <a:gd name="connsiteY581" fmla="*/ 924402 h 924402"/>
                <a:gd name="connsiteX582" fmla="*/ 2627885 w 4603109"/>
                <a:gd name="connsiteY582" fmla="*/ 924402 h 924402"/>
                <a:gd name="connsiteX583" fmla="*/ 2606481 w 4603109"/>
                <a:gd name="connsiteY583" fmla="*/ 924402 h 924402"/>
                <a:gd name="connsiteX584" fmla="*/ 2552329 w 4603109"/>
                <a:gd name="connsiteY584" fmla="*/ 924402 h 924402"/>
                <a:gd name="connsiteX585" fmla="*/ 2525248 w 4603109"/>
                <a:gd name="connsiteY585" fmla="*/ 924402 h 924402"/>
                <a:gd name="connsiteX586" fmla="*/ 2510108 w 4603109"/>
                <a:gd name="connsiteY586" fmla="*/ 924402 h 924402"/>
                <a:gd name="connsiteX587" fmla="*/ 2508776 w 4603109"/>
                <a:gd name="connsiteY587" fmla="*/ 924402 h 924402"/>
                <a:gd name="connsiteX588" fmla="*/ 2480043 w 4603109"/>
                <a:gd name="connsiteY588" fmla="*/ 924402 h 924402"/>
                <a:gd name="connsiteX589" fmla="*/ 2478712 w 4603109"/>
                <a:gd name="connsiteY589" fmla="*/ 924402 h 924402"/>
                <a:gd name="connsiteX590" fmla="*/ 2463572 w 4603109"/>
                <a:gd name="connsiteY590" fmla="*/ 924402 h 924402"/>
                <a:gd name="connsiteX591" fmla="*/ 2436490 w 4603109"/>
                <a:gd name="connsiteY591" fmla="*/ 924402 h 924402"/>
                <a:gd name="connsiteX592" fmla="*/ 2382339 w 4603109"/>
                <a:gd name="connsiteY592" fmla="*/ 924402 h 924402"/>
                <a:gd name="connsiteX593" fmla="*/ 2360934 w 4603109"/>
                <a:gd name="connsiteY593" fmla="*/ 924402 h 924402"/>
                <a:gd name="connsiteX594" fmla="*/ 2359443 w 4603109"/>
                <a:gd name="connsiteY594" fmla="*/ 924402 h 924402"/>
                <a:gd name="connsiteX595" fmla="*/ 2352274 w 4603109"/>
                <a:gd name="connsiteY595" fmla="*/ 924402 h 924402"/>
                <a:gd name="connsiteX596" fmla="*/ 2335803 w 4603109"/>
                <a:gd name="connsiteY596" fmla="*/ 924402 h 924402"/>
                <a:gd name="connsiteX597" fmla="*/ 2332360 w 4603109"/>
                <a:gd name="connsiteY597" fmla="*/ 924402 h 924402"/>
                <a:gd name="connsiteX598" fmla="*/ 2332328 w 4603109"/>
                <a:gd name="connsiteY598" fmla="*/ 924402 h 924402"/>
                <a:gd name="connsiteX599" fmla="*/ 2330869 w 4603109"/>
                <a:gd name="connsiteY599" fmla="*/ 924402 h 924402"/>
                <a:gd name="connsiteX600" fmla="*/ 2308721 w 4603109"/>
                <a:gd name="connsiteY600" fmla="*/ 924402 h 924402"/>
                <a:gd name="connsiteX601" fmla="*/ 2233165 w 4603109"/>
                <a:gd name="connsiteY601" fmla="*/ 924402 h 924402"/>
                <a:gd name="connsiteX602" fmla="*/ 2231674 w 4603109"/>
                <a:gd name="connsiteY602" fmla="*/ 924402 h 924402"/>
                <a:gd name="connsiteX603" fmla="*/ 2204591 w 4603109"/>
                <a:gd name="connsiteY603" fmla="*/ 924402 h 924402"/>
                <a:gd name="connsiteX604" fmla="*/ 2204559 w 4603109"/>
                <a:gd name="connsiteY604" fmla="*/ 924402 h 924402"/>
                <a:gd name="connsiteX605" fmla="*/ 2203100 w 4603109"/>
                <a:gd name="connsiteY605" fmla="*/ 924402 h 924402"/>
                <a:gd name="connsiteX606" fmla="*/ 2189452 w 4603109"/>
                <a:gd name="connsiteY606" fmla="*/ 924402 h 924402"/>
                <a:gd name="connsiteX607" fmla="*/ 2160879 w 4603109"/>
                <a:gd name="connsiteY607" fmla="*/ 924402 h 924402"/>
                <a:gd name="connsiteX608" fmla="*/ 2159388 w 4603109"/>
                <a:gd name="connsiteY608" fmla="*/ 924402 h 924402"/>
                <a:gd name="connsiteX609" fmla="*/ 2085323 w 4603109"/>
                <a:gd name="connsiteY609" fmla="*/ 924402 h 924402"/>
                <a:gd name="connsiteX610" fmla="*/ 2077294 w 4603109"/>
                <a:gd name="connsiteY610" fmla="*/ 924402 h 924402"/>
                <a:gd name="connsiteX611" fmla="*/ 2061683 w 4603109"/>
                <a:gd name="connsiteY611" fmla="*/ 924402 h 924402"/>
                <a:gd name="connsiteX612" fmla="*/ 2055258 w 4603109"/>
                <a:gd name="connsiteY612" fmla="*/ 924402 h 924402"/>
                <a:gd name="connsiteX613" fmla="*/ 2038787 w 4603109"/>
                <a:gd name="connsiteY613" fmla="*/ 924402 h 924402"/>
                <a:gd name="connsiteX614" fmla="*/ 2033110 w 4603109"/>
                <a:gd name="connsiteY614" fmla="*/ 924402 h 924402"/>
                <a:gd name="connsiteX615" fmla="*/ 2031619 w 4603109"/>
                <a:gd name="connsiteY615" fmla="*/ 924402 h 924402"/>
                <a:gd name="connsiteX616" fmla="*/ 2011705 w 4603109"/>
                <a:gd name="connsiteY616" fmla="*/ 924402 h 924402"/>
                <a:gd name="connsiteX617" fmla="*/ 1957554 w 4603109"/>
                <a:gd name="connsiteY617" fmla="*/ 924402 h 924402"/>
                <a:gd name="connsiteX618" fmla="*/ 1949525 w 4603109"/>
                <a:gd name="connsiteY618" fmla="*/ 924402 h 924402"/>
                <a:gd name="connsiteX619" fmla="*/ 1927489 w 4603109"/>
                <a:gd name="connsiteY619" fmla="*/ 924402 h 924402"/>
                <a:gd name="connsiteX620" fmla="*/ 1911018 w 4603109"/>
                <a:gd name="connsiteY620" fmla="*/ 924402 h 924402"/>
                <a:gd name="connsiteX621" fmla="*/ 1907543 w 4603109"/>
                <a:gd name="connsiteY621" fmla="*/ 924402 h 924402"/>
                <a:gd name="connsiteX622" fmla="*/ 1885268 w 4603109"/>
                <a:gd name="connsiteY622" fmla="*/ 924402 h 924402"/>
                <a:gd name="connsiteX623" fmla="*/ 1883936 w 4603109"/>
                <a:gd name="connsiteY623" fmla="*/ 924402 h 924402"/>
                <a:gd name="connsiteX624" fmla="*/ 1868796 w 4603109"/>
                <a:gd name="connsiteY624" fmla="*/ 924402 h 924402"/>
                <a:gd name="connsiteX625" fmla="*/ 1838732 w 4603109"/>
                <a:gd name="connsiteY625" fmla="*/ 924402 h 924402"/>
                <a:gd name="connsiteX626" fmla="*/ 1779774 w 4603109"/>
                <a:gd name="connsiteY626" fmla="*/ 924402 h 924402"/>
                <a:gd name="connsiteX627" fmla="*/ 1764668 w 4603109"/>
                <a:gd name="connsiteY627" fmla="*/ 924402 h 924402"/>
                <a:gd name="connsiteX628" fmla="*/ 1757499 w 4603109"/>
                <a:gd name="connsiteY628" fmla="*/ 924402 h 924402"/>
                <a:gd name="connsiteX629" fmla="*/ 1741027 w 4603109"/>
                <a:gd name="connsiteY629" fmla="*/ 924402 h 924402"/>
                <a:gd name="connsiteX630" fmla="*/ 1737552 w 4603109"/>
                <a:gd name="connsiteY630" fmla="*/ 924402 h 924402"/>
                <a:gd name="connsiteX631" fmla="*/ 1736094 w 4603109"/>
                <a:gd name="connsiteY631" fmla="*/ 924402 h 924402"/>
                <a:gd name="connsiteX632" fmla="*/ 1734603 w 4603109"/>
                <a:gd name="connsiteY632" fmla="*/ 924402 h 924402"/>
                <a:gd name="connsiteX633" fmla="*/ 1710963 w 4603109"/>
                <a:gd name="connsiteY633" fmla="*/ 924402 h 924402"/>
                <a:gd name="connsiteX634" fmla="*/ 1707488 w 4603109"/>
                <a:gd name="connsiteY634" fmla="*/ 924402 h 924402"/>
                <a:gd name="connsiteX635" fmla="*/ 1652509 w 4603109"/>
                <a:gd name="connsiteY635" fmla="*/ 924402 h 924402"/>
                <a:gd name="connsiteX636" fmla="*/ 1636899 w 4603109"/>
                <a:gd name="connsiteY636" fmla="*/ 924402 h 924402"/>
                <a:gd name="connsiteX637" fmla="*/ 1609783 w 4603109"/>
                <a:gd name="connsiteY637" fmla="*/ 924402 h 924402"/>
                <a:gd name="connsiteX638" fmla="*/ 1608325 w 4603109"/>
                <a:gd name="connsiteY638" fmla="*/ 924402 h 924402"/>
                <a:gd name="connsiteX639" fmla="*/ 1606834 w 4603109"/>
                <a:gd name="connsiteY639" fmla="*/ 924402 h 924402"/>
                <a:gd name="connsiteX640" fmla="*/ 1579719 w 4603109"/>
                <a:gd name="connsiteY640" fmla="*/ 924402 h 924402"/>
                <a:gd name="connsiteX641" fmla="*/ 1564612 w 4603109"/>
                <a:gd name="connsiteY641" fmla="*/ 924402 h 924402"/>
                <a:gd name="connsiteX642" fmla="*/ 1524740 w 4603109"/>
                <a:gd name="connsiteY642" fmla="*/ 924402 h 924402"/>
                <a:gd name="connsiteX643" fmla="*/ 1482518 w 4603109"/>
                <a:gd name="connsiteY643" fmla="*/ 924402 h 924402"/>
                <a:gd name="connsiteX644" fmla="*/ 1460483 w 4603109"/>
                <a:gd name="connsiteY644" fmla="*/ 924402 h 924402"/>
                <a:gd name="connsiteX645" fmla="*/ 1452454 w 4603109"/>
                <a:gd name="connsiteY645" fmla="*/ 924402 h 924402"/>
                <a:gd name="connsiteX646" fmla="*/ 1444011 w 4603109"/>
                <a:gd name="connsiteY646" fmla="*/ 924402 h 924402"/>
                <a:gd name="connsiteX647" fmla="*/ 1436843 w 4603109"/>
                <a:gd name="connsiteY647" fmla="*/ 924402 h 924402"/>
                <a:gd name="connsiteX648" fmla="*/ 1413947 w 4603109"/>
                <a:gd name="connsiteY648" fmla="*/ 924402 h 924402"/>
                <a:gd name="connsiteX649" fmla="*/ 1354749 w 4603109"/>
                <a:gd name="connsiteY649" fmla="*/ 924402 h 924402"/>
                <a:gd name="connsiteX650" fmla="*/ 1332714 w 4603109"/>
                <a:gd name="connsiteY650" fmla="*/ 924402 h 924402"/>
                <a:gd name="connsiteX651" fmla="*/ 1324685 w 4603109"/>
                <a:gd name="connsiteY651" fmla="*/ 924402 h 924402"/>
                <a:gd name="connsiteX652" fmla="*/ 1316242 w 4603109"/>
                <a:gd name="connsiteY652" fmla="*/ 924402 h 924402"/>
                <a:gd name="connsiteX653" fmla="*/ 1312767 w 4603109"/>
                <a:gd name="connsiteY653" fmla="*/ 924402 h 924402"/>
                <a:gd name="connsiteX654" fmla="*/ 1286178 w 4603109"/>
                <a:gd name="connsiteY654" fmla="*/ 924402 h 924402"/>
                <a:gd name="connsiteX655" fmla="*/ 1282703 w 4603109"/>
                <a:gd name="connsiteY655" fmla="*/ 924402 h 924402"/>
                <a:gd name="connsiteX656" fmla="*/ 1243956 w 4603109"/>
                <a:gd name="connsiteY656" fmla="*/ 924402 h 924402"/>
                <a:gd name="connsiteX657" fmla="*/ 1184998 w 4603109"/>
                <a:gd name="connsiteY657" fmla="*/ 924402 h 924402"/>
                <a:gd name="connsiteX658" fmla="*/ 1154934 w 4603109"/>
                <a:gd name="connsiteY658" fmla="*/ 924402 h 924402"/>
                <a:gd name="connsiteX659" fmla="*/ 1139828 w 4603109"/>
                <a:gd name="connsiteY659" fmla="*/ 924402 h 924402"/>
                <a:gd name="connsiteX660" fmla="*/ 1116187 w 4603109"/>
                <a:gd name="connsiteY660" fmla="*/ 924402 h 924402"/>
                <a:gd name="connsiteX661" fmla="*/ 1112712 w 4603109"/>
                <a:gd name="connsiteY661" fmla="*/ 924402 h 924402"/>
                <a:gd name="connsiteX662" fmla="*/ 1057734 w 4603109"/>
                <a:gd name="connsiteY662" fmla="*/ 924402 h 924402"/>
                <a:gd name="connsiteX663" fmla="*/ 1027669 w 4603109"/>
                <a:gd name="connsiteY663" fmla="*/ 924402 h 924402"/>
                <a:gd name="connsiteX664" fmla="*/ 1012059 w 4603109"/>
                <a:gd name="connsiteY664" fmla="*/ 924402 h 924402"/>
                <a:gd name="connsiteX665" fmla="*/ 984943 w 4603109"/>
                <a:gd name="connsiteY665" fmla="*/ 924402 h 924402"/>
                <a:gd name="connsiteX666" fmla="*/ 929965 w 4603109"/>
                <a:gd name="connsiteY666" fmla="*/ 924402 h 924402"/>
                <a:gd name="connsiteX667" fmla="*/ 899900 w 4603109"/>
                <a:gd name="connsiteY667" fmla="*/ 924402 h 924402"/>
                <a:gd name="connsiteX668" fmla="*/ 857678 w 4603109"/>
                <a:gd name="connsiteY668" fmla="*/ 924402 h 924402"/>
                <a:gd name="connsiteX669" fmla="*/ 819171 w 4603109"/>
                <a:gd name="connsiteY669" fmla="*/ 924402 h 924402"/>
                <a:gd name="connsiteX670" fmla="*/ 729909 w 4603109"/>
                <a:gd name="connsiteY670" fmla="*/ 924402 h 924402"/>
                <a:gd name="connsiteX671" fmla="*/ 691402 w 4603109"/>
                <a:gd name="connsiteY671" fmla="*/ 924402 h 924402"/>
                <a:gd name="connsiteX672" fmla="*/ 687927 w 4603109"/>
                <a:gd name="connsiteY672" fmla="*/ 924402 h 924402"/>
                <a:gd name="connsiteX673" fmla="*/ 560158 w 4603109"/>
                <a:gd name="connsiteY673" fmla="*/ 924402 h 924402"/>
                <a:gd name="connsiteX674" fmla="*/ 432894 w 4603109"/>
                <a:gd name="connsiteY674" fmla="*/ 924402 h 924402"/>
                <a:gd name="connsiteX675" fmla="*/ 305125 w 4603109"/>
                <a:gd name="connsiteY675" fmla="*/ 924402 h 924402"/>
                <a:gd name="connsiteX676" fmla="*/ 223202 w 4603109"/>
                <a:gd name="connsiteY676" fmla="*/ 877348 h 924402"/>
                <a:gd name="connsiteX677" fmla="*/ 10809 w 4603109"/>
                <a:gd name="connsiteY677" fmla="*/ 509257 h 924402"/>
                <a:gd name="connsiteX678" fmla="*/ 10809 w 4603109"/>
                <a:gd name="connsiteY678" fmla="*/ 415146 h 924402"/>
                <a:gd name="connsiteX679" fmla="*/ 223202 w 4603109"/>
                <a:gd name="connsiteY679" fmla="*/ 47054 h 924402"/>
                <a:gd name="connsiteX680" fmla="*/ 305125 w 4603109"/>
                <a:gd name="connsiteY680" fmla="*/ 0 h 924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Lst>
              <a:rect l="l" t="t" r="r" b="b"/>
              <a:pathLst>
                <a:path w="4603109" h="924402">
                  <a:moveTo>
                    <a:pt x="305125" y="0"/>
                  </a:moveTo>
                  <a:lnTo>
                    <a:pt x="432894" y="0"/>
                  </a:lnTo>
                  <a:lnTo>
                    <a:pt x="445336" y="0"/>
                  </a:lnTo>
                  <a:cubicBezTo>
                    <a:pt x="485989" y="0"/>
                    <a:pt x="520835" y="0"/>
                    <a:pt x="550703" y="0"/>
                  </a:cubicBezTo>
                  <a:lnTo>
                    <a:pt x="560158" y="0"/>
                  </a:lnTo>
                  <a:lnTo>
                    <a:pt x="573105" y="0"/>
                  </a:lnTo>
                  <a:lnTo>
                    <a:pt x="626202" y="0"/>
                  </a:lnTo>
                  <a:cubicBezTo>
                    <a:pt x="646943" y="0"/>
                    <a:pt x="663537" y="0"/>
                    <a:pt x="676811" y="0"/>
                  </a:cubicBezTo>
                  <a:lnTo>
                    <a:pt x="678472" y="0"/>
                  </a:lnTo>
                  <a:lnTo>
                    <a:pt x="687927" y="0"/>
                  </a:lnTo>
                  <a:lnTo>
                    <a:pt x="691402" y="0"/>
                  </a:lnTo>
                  <a:lnTo>
                    <a:pt x="700371" y="0"/>
                  </a:lnTo>
                  <a:lnTo>
                    <a:pt x="707508" y="0"/>
                  </a:lnTo>
                  <a:cubicBezTo>
                    <a:pt x="729909" y="0"/>
                    <a:pt x="729909" y="0"/>
                    <a:pt x="729909" y="0"/>
                  </a:cubicBezTo>
                  <a:lnTo>
                    <a:pt x="753971" y="0"/>
                  </a:lnTo>
                  <a:lnTo>
                    <a:pt x="804580" y="0"/>
                  </a:lnTo>
                  <a:lnTo>
                    <a:pt x="805737" y="0"/>
                  </a:lnTo>
                  <a:lnTo>
                    <a:pt x="819171" y="0"/>
                  </a:lnTo>
                  <a:lnTo>
                    <a:pt x="828140" y="0"/>
                  </a:lnTo>
                  <a:lnTo>
                    <a:pt x="831615" y="0"/>
                  </a:lnTo>
                  <a:lnTo>
                    <a:pt x="835277" y="0"/>
                  </a:lnTo>
                  <a:lnTo>
                    <a:pt x="857678" y="0"/>
                  </a:lnTo>
                  <a:lnTo>
                    <a:pt x="864889" y="0"/>
                  </a:lnTo>
                  <a:lnTo>
                    <a:pt x="899900" y="0"/>
                  </a:lnTo>
                  <a:lnTo>
                    <a:pt x="909341" y="0"/>
                  </a:lnTo>
                  <a:lnTo>
                    <a:pt x="929965" y="0"/>
                  </a:lnTo>
                  <a:lnTo>
                    <a:pt x="933506" y="0"/>
                  </a:lnTo>
                  <a:lnTo>
                    <a:pt x="936982" y="0"/>
                  </a:lnTo>
                  <a:lnTo>
                    <a:pt x="959384" y="0"/>
                  </a:lnTo>
                  <a:lnTo>
                    <a:pt x="962542" y="0"/>
                  </a:lnTo>
                  <a:lnTo>
                    <a:pt x="984943" y="0"/>
                  </a:lnTo>
                  <a:lnTo>
                    <a:pt x="992658" y="0"/>
                  </a:lnTo>
                  <a:lnTo>
                    <a:pt x="1012059" y="0"/>
                  </a:lnTo>
                  <a:lnTo>
                    <a:pt x="1012480" y="0"/>
                  </a:lnTo>
                  <a:lnTo>
                    <a:pt x="1027669" y="0"/>
                  </a:lnTo>
                  <a:lnTo>
                    <a:pt x="1037110" y="0"/>
                  </a:lnTo>
                  <a:lnTo>
                    <a:pt x="1040112" y="0"/>
                  </a:lnTo>
                  <a:lnTo>
                    <a:pt x="1057734" y="0"/>
                  </a:lnTo>
                  <a:lnTo>
                    <a:pt x="1064751" y="0"/>
                  </a:lnTo>
                  <a:lnTo>
                    <a:pt x="1070177" y="0"/>
                  </a:lnTo>
                  <a:lnTo>
                    <a:pt x="1072436" y="0"/>
                  </a:lnTo>
                  <a:lnTo>
                    <a:pt x="1090311" y="0"/>
                  </a:lnTo>
                  <a:lnTo>
                    <a:pt x="1110718" y="0"/>
                  </a:lnTo>
                  <a:lnTo>
                    <a:pt x="1112712" y="0"/>
                  </a:lnTo>
                  <a:lnTo>
                    <a:pt x="1116187" y="0"/>
                  </a:lnTo>
                  <a:lnTo>
                    <a:pt x="1139828" y="0"/>
                  </a:lnTo>
                  <a:lnTo>
                    <a:pt x="1140249" y="0"/>
                  </a:lnTo>
                  <a:lnTo>
                    <a:pt x="1145480" y="0"/>
                  </a:lnTo>
                  <a:lnTo>
                    <a:pt x="1152270" y="0"/>
                  </a:lnTo>
                  <a:lnTo>
                    <a:pt x="1154934" y="0"/>
                  </a:lnTo>
                  <a:lnTo>
                    <a:pt x="1167881" y="0"/>
                  </a:lnTo>
                  <a:lnTo>
                    <a:pt x="1175544" y="0"/>
                  </a:lnTo>
                  <a:lnTo>
                    <a:pt x="1184998" y="0"/>
                  </a:lnTo>
                  <a:lnTo>
                    <a:pt x="1197946" y="0"/>
                  </a:lnTo>
                  <a:lnTo>
                    <a:pt x="1200205" y="0"/>
                  </a:lnTo>
                  <a:lnTo>
                    <a:pt x="1220978" y="0"/>
                  </a:lnTo>
                  <a:lnTo>
                    <a:pt x="1238487" y="0"/>
                  </a:lnTo>
                  <a:lnTo>
                    <a:pt x="1243956" y="0"/>
                  </a:lnTo>
                  <a:lnTo>
                    <a:pt x="1251042" y="0"/>
                  </a:lnTo>
                  <a:lnTo>
                    <a:pt x="1257637" y="0"/>
                  </a:lnTo>
                  <a:lnTo>
                    <a:pt x="1271587" y="0"/>
                  </a:lnTo>
                  <a:lnTo>
                    <a:pt x="1273249" y="0"/>
                  </a:lnTo>
                  <a:lnTo>
                    <a:pt x="1280039" y="0"/>
                  </a:lnTo>
                  <a:lnTo>
                    <a:pt x="1282703" y="0"/>
                  </a:lnTo>
                  <a:lnTo>
                    <a:pt x="1286178" y="0"/>
                  </a:lnTo>
                  <a:lnTo>
                    <a:pt x="1295146" y="0"/>
                  </a:lnTo>
                  <a:lnTo>
                    <a:pt x="1301651" y="0"/>
                  </a:lnTo>
                  <a:lnTo>
                    <a:pt x="1302284" y="0"/>
                  </a:lnTo>
                  <a:lnTo>
                    <a:pt x="1303313" y="0"/>
                  </a:lnTo>
                  <a:lnTo>
                    <a:pt x="1312767" y="0"/>
                  </a:lnTo>
                  <a:lnTo>
                    <a:pt x="1316242" y="0"/>
                  </a:lnTo>
                  <a:lnTo>
                    <a:pt x="1321886" y="0"/>
                  </a:lnTo>
                  <a:lnTo>
                    <a:pt x="1324685" y="0"/>
                  </a:lnTo>
                  <a:lnTo>
                    <a:pt x="1325211" y="0"/>
                  </a:lnTo>
                  <a:lnTo>
                    <a:pt x="1332348" y="0"/>
                  </a:lnTo>
                  <a:lnTo>
                    <a:pt x="1332714" y="0"/>
                  </a:lnTo>
                  <a:lnTo>
                    <a:pt x="1333135" y="0"/>
                  </a:lnTo>
                  <a:lnTo>
                    <a:pt x="1348747" y="0"/>
                  </a:lnTo>
                  <a:lnTo>
                    <a:pt x="1354749" y="0"/>
                  </a:lnTo>
                  <a:lnTo>
                    <a:pt x="1378811" y="0"/>
                  </a:lnTo>
                  <a:lnTo>
                    <a:pt x="1383745" y="0"/>
                  </a:lnTo>
                  <a:lnTo>
                    <a:pt x="1385406" y="0"/>
                  </a:lnTo>
                  <a:lnTo>
                    <a:pt x="1399356" y="0"/>
                  </a:lnTo>
                  <a:lnTo>
                    <a:pt x="1400513" y="0"/>
                  </a:lnTo>
                  <a:lnTo>
                    <a:pt x="1413947" y="0"/>
                  </a:lnTo>
                  <a:lnTo>
                    <a:pt x="1414442" y="0"/>
                  </a:lnTo>
                  <a:lnTo>
                    <a:pt x="1422915" y="0"/>
                  </a:lnTo>
                  <a:lnTo>
                    <a:pt x="1426390" y="0"/>
                  </a:lnTo>
                  <a:lnTo>
                    <a:pt x="1429420" y="0"/>
                  </a:lnTo>
                  <a:lnTo>
                    <a:pt x="1430053" y="0"/>
                  </a:lnTo>
                  <a:lnTo>
                    <a:pt x="1430206" y="0"/>
                  </a:lnTo>
                  <a:lnTo>
                    <a:pt x="1430577" y="0"/>
                  </a:lnTo>
                  <a:lnTo>
                    <a:pt x="1436843" y="0"/>
                  </a:lnTo>
                  <a:lnTo>
                    <a:pt x="1444011" y="0"/>
                  </a:lnTo>
                  <a:lnTo>
                    <a:pt x="1449655" y="0"/>
                  </a:lnTo>
                  <a:lnTo>
                    <a:pt x="1452454" y="0"/>
                  </a:lnTo>
                  <a:lnTo>
                    <a:pt x="1452980" y="0"/>
                  </a:lnTo>
                  <a:lnTo>
                    <a:pt x="1456455" y="0"/>
                  </a:lnTo>
                  <a:lnTo>
                    <a:pt x="1459664" y="0"/>
                  </a:lnTo>
                  <a:lnTo>
                    <a:pt x="1460117" y="0"/>
                  </a:lnTo>
                  <a:lnTo>
                    <a:pt x="1460483" y="0"/>
                  </a:lnTo>
                  <a:lnTo>
                    <a:pt x="1460904" y="0"/>
                  </a:lnTo>
                  <a:lnTo>
                    <a:pt x="1472926" y="0"/>
                  </a:lnTo>
                  <a:lnTo>
                    <a:pt x="1482518" y="0"/>
                  </a:lnTo>
                  <a:lnTo>
                    <a:pt x="1489729" y="0"/>
                  </a:lnTo>
                  <a:lnTo>
                    <a:pt x="1504116" y="0"/>
                  </a:lnTo>
                  <a:lnTo>
                    <a:pt x="1511514" y="0"/>
                  </a:lnTo>
                  <a:lnTo>
                    <a:pt x="1524740" y="0"/>
                  </a:lnTo>
                  <a:lnTo>
                    <a:pt x="1528282" y="0"/>
                  </a:lnTo>
                  <a:lnTo>
                    <a:pt x="1531757" y="0"/>
                  </a:lnTo>
                  <a:lnTo>
                    <a:pt x="1534181" y="0"/>
                  </a:lnTo>
                  <a:lnTo>
                    <a:pt x="1542211" y="0"/>
                  </a:lnTo>
                  <a:lnTo>
                    <a:pt x="1554159" y="0"/>
                  </a:lnTo>
                  <a:lnTo>
                    <a:pt x="1557318" y="0"/>
                  </a:lnTo>
                  <a:lnTo>
                    <a:pt x="1557975" y="0"/>
                  </a:lnTo>
                  <a:lnTo>
                    <a:pt x="1558346" y="0"/>
                  </a:lnTo>
                  <a:lnTo>
                    <a:pt x="1561822" y="0"/>
                  </a:lnTo>
                  <a:lnTo>
                    <a:pt x="1564612" y="0"/>
                  </a:lnTo>
                  <a:lnTo>
                    <a:pt x="1566857" y="0"/>
                  </a:lnTo>
                  <a:lnTo>
                    <a:pt x="1576919" y="0"/>
                  </a:lnTo>
                  <a:lnTo>
                    <a:pt x="1579719" y="0"/>
                  </a:lnTo>
                  <a:lnTo>
                    <a:pt x="1584224" y="0"/>
                  </a:lnTo>
                  <a:lnTo>
                    <a:pt x="1587382" y="0"/>
                  </a:lnTo>
                  <a:lnTo>
                    <a:pt x="1587433" y="0"/>
                  </a:lnTo>
                  <a:lnTo>
                    <a:pt x="1600695" y="0"/>
                  </a:lnTo>
                  <a:lnTo>
                    <a:pt x="1606834" y="0"/>
                  </a:lnTo>
                  <a:lnTo>
                    <a:pt x="1607256" y="0"/>
                  </a:lnTo>
                  <a:lnTo>
                    <a:pt x="1608325" y="0"/>
                  </a:lnTo>
                  <a:lnTo>
                    <a:pt x="1609783" y="0"/>
                  </a:lnTo>
                  <a:lnTo>
                    <a:pt x="1617498" y="0"/>
                  </a:lnTo>
                  <a:lnTo>
                    <a:pt x="1631885" y="0"/>
                  </a:lnTo>
                  <a:lnTo>
                    <a:pt x="1636899" y="0"/>
                  </a:lnTo>
                  <a:lnTo>
                    <a:pt x="1637320" y="0"/>
                  </a:lnTo>
                  <a:lnTo>
                    <a:pt x="1637445" y="0"/>
                  </a:lnTo>
                  <a:lnTo>
                    <a:pt x="1652509" y="0"/>
                  </a:lnTo>
                  <a:lnTo>
                    <a:pt x="1659526" y="0"/>
                  </a:lnTo>
                  <a:lnTo>
                    <a:pt x="1661950" y="0"/>
                  </a:lnTo>
                  <a:lnTo>
                    <a:pt x="1664952" y="0"/>
                  </a:lnTo>
                  <a:lnTo>
                    <a:pt x="1667212" y="0"/>
                  </a:lnTo>
                  <a:lnTo>
                    <a:pt x="1685087" y="0"/>
                  </a:lnTo>
                  <a:lnTo>
                    <a:pt x="1689591" y="0"/>
                  </a:lnTo>
                  <a:lnTo>
                    <a:pt x="1694626" y="0"/>
                  </a:lnTo>
                  <a:lnTo>
                    <a:pt x="1697276" y="0"/>
                  </a:lnTo>
                  <a:lnTo>
                    <a:pt x="1698000" y="0"/>
                  </a:lnTo>
                  <a:lnTo>
                    <a:pt x="1704688" y="0"/>
                  </a:lnTo>
                  <a:lnTo>
                    <a:pt x="1707488" y="0"/>
                  </a:lnTo>
                  <a:lnTo>
                    <a:pt x="1710963" y="0"/>
                  </a:lnTo>
                  <a:lnTo>
                    <a:pt x="1715151" y="0"/>
                  </a:lnTo>
                  <a:lnTo>
                    <a:pt x="1721928" y="0"/>
                  </a:lnTo>
                  <a:lnTo>
                    <a:pt x="1734603" y="0"/>
                  </a:lnTo>
                  <a:lnTo>
                    <a:pt x="1735025" y="0"/>
                  </a:lnTo>
                  <a:lnTo>
                    <a:pt x="1735558" y="0"/>
                  </a:lnTo>
                  <a:lnTo>
                    <a:pt x="1736094" y="0"/>
                  </a:lnTo>
                  <a:lnTo>
                    <a:pt x="1737552" y="0"/>
                  </a:lnTo>
                  <a:lnTo>
                    <a:pt x="1741027" y="0"/>
                  </a:lnTo>
                  <a:lnTo>
                    <a:pt x="1747046" y="0"/>
                  </a:lnTo>
                  <a:lnTo>
                    <a:pt x="1748537" y="0"/>
                  </a:lnTo>
                  <a:lnTo>
                    <a:pt x="1753052" y="0"/>
                  </a:lnTo>
                  <a:lnTo>
                    <a:pt x="1757499" y="0"/>
                  </a:lnTo>
                  <a:lnTo>
                    <a:pt x="1764668" y="0"/>
                  </a:lnTo>
                  <a:lnTo>
                    <a:pt x="1765089" y="0"/>
                  </a:lnTo>
                  <a:lnTo>
                    <a:pt x="1765214" y="0"/>
                  </a:lnTo>
                  <a:lnTo>
                    <a:pt x="1770320" y="0"/>
                  </a:lnTo>
                  <a:lnTo>
                    <a:pt x="1777110" y="0"/>
                  </a:lnTo>
                  <a:lnTo>
                    <a:pt x="1779774" y="0"/>
                  </a:lnTo>
                  <a:lnTo>
                    <a:pt x="1792721" y="0"/>
                  </a:lnTo>
                  <a:lnTo>
                    <a:pt x="1794981" y="0"/>
                  </a:lnTo>
                  <a:lnTo>
                    <a:pt x="1825045" y="0"/>
                  </a:lnTo>
                  <a:lnTo>
                    <a:pt x="1825769" y="0"/>
                  </a:lnTo>
                  <a:lnTo>
                    <a:pt x="1838732" y="0"/>
                  </a:lnTo>
                  <a:lnTo>
                    <a:pt x="1845818" y="0"/>
                  </a:lnTo>
                  <a:lnTo>
                    <a:pt x="1849697" y="0"/>
                  </a:lnTo>
                  <a:lnTo>
                    <a:pt x="1852412" y="0"/>
                  </a:lnTo>
                  <a:lnTo>
                    <a:pt x="1853903" y="0"/>
                  </a:lnTo>
                  <a:lnTo>
                    <a:pt x="1863327" y="0"/>
                  </a:lnTo>
                  <a:lnTo>
                    <a:pt x="1868796" y="0"/>
                  </a:lnTo>
                  <a:lnTo>
                    <a:pt x="1874815" y="0"/>
                  </a:lnTo>
                  <a:lnTo>
                    <a:pt x="1876306" y="0"/>
                  </a:lnTo>
                  <a:lnTo>
                    <a:pt x="1880821" y="0"/>
                  </a:lnTo>
                  <a:lnTo>
                    <a:pt x="1882477" y="0"/>
                  </a:lnTo>
                  <a:lnTo>
                    <a:pt x="1883936" y="0"/>
                  </a:lnTo>
                  <a:lnTo>
                    <a:pt x="1885268" y="0"/>
                  </a:lnTo>
                  <a:lnTo>
                    <a:pt x="1896427" y="0"/>
                  </a:lnTo>
                  <a:lnTo>
                    <a:pt x="1898089" y="0"/>
                  </a:lnTo>
                  <a:lnTo>
                    <a:pt x="1904879" y="0"/>
                  </a:lnTo>
                  <a:lnTo>
                    <a:pt x="1907543" y="0"/>
                  </a:lnTo>
                  <a:lnTo>
                    <a:pt x="1911018" y="0"/>
                  </a:lnTo>
                  <a:lnTo>
                    <a:pt x="1919986" y="0"/>
                  </a:lnTo>
                  <a:lnTo>
                    <a:pt x="1927124" y="0"/>
                  </a:lnTo>
                  <a:lnTo>
                    <a:pt x="1927489" y="0"/>
                  </a:lnTo>
                  <a:lnTo>
                    <a:pt x="1927911" y="0"/>
                  </a:lnTo>
                  <a:lnTo>
                    <a:pt x="1929402" y="0"/>
                  </a:lnTo>
                  <a:lnTo>
                    <a:pt x="1946726" y="0"/>
                  </a:lnTo>
                  <a:lnTo>
                    <a:pt x="1949525" y="0"/>
                  </a:lnTo>
                  <a:lnTo>
                    <a:pt x="1957554" y="0"/>
                  </a:lnTo>
                  <a:lnTo>
                    <a:pt x="1957975" y="0"/>
                  </a:lnTo>
                  <a:lnTo>
                    <a:pt x="1973587" y="0"/>
                  </a:lnTo>
                  <a:lnTo>
                    <a:pt x="1978520" y="0"/>
                  </a:lnTo>
                  <a:lnTo>
                    <a:pt x="1980012" y="0"/>
                  </a:lnTo>
                  <a:lnTo>
                    <a:pt x="1980181" y="0"/>
                  </a:lnTo>
                  <a:lnTo>
                    <a:pt x="1981672" y="0"/>
                  </a:lnTo>
                  <a:lnTo>
                    <a:pt x="2008585" y="0"/>
                  </a:lnTo>
                  <a:lnTo>
                    <a:pt x="2009218" y="0"/>
                  </a:lnTo>
                  <a:lnTo>
                    <a:pt x="2010246" y="0"/>
                  </a:lnTo>
                  <a:lnTo>
                    <a:pt x="2010709" y="0"/>
                  </a:lnTo>
                  <a:lnTo>
                    <a:pt x="2011705" y="0"/>
                  </a:lnTo>
                  <a:lnTo>
                    <a:pt x="2024147" y="0"/>
                  </a:lnTo>
                  <a:lnTo>
                    <a:pt x="2024196" y="0"/>
                  </a:lnTo>
                  <a:lnTo>
                    <a:pt x="2024981" y="0"/>
                  </a:lnTo>
                  <a:lnTo>
                    <a:pt x="2025353" y="0"/>
                  </a:lnTo>
                  <a:lnTo>
                    <a:pt x="2026473" y="0"/>
                  </a:lnTo>
                  <a:lnTo>
                    <a:pt x="2031619" y="0"/>
                  </a:lnTo>
                  <a:lnTo>
                    <a:pt x="2033110" y="0"/>
                  </a:lnTo>
                  <a:lnTo>
                    <a:pt x="2038787" y="0"/>
                  </a:lnTo>
                  <a:lnTo>
                    <a:pt x="2039282" y="0"/>
                  </a:lnTo>
                  <a:lnTo>
                    <a:pt x="2047755" y="0"/>
                  </a:lnTo>
                  <a:lnTo>
                    <a:pt x="2051230" y="0"/>
                  </a:lnTo>
                  <a:lnTo>
                    <a:pt x="2054893" y="0"/>
                  </a:lnTo>
                  <a:lnTo>
                    <a:pt x="2055046" y="0"/>
                  </a:lnTo>
                  <a:lnTo>
                    <a:pt x="2055258" y="0"/>
                  </a:lnTo>
                  <a:lnTo>
                    <a:pt x="2055680" y="0"/>
                  </a:lnTo>
                  <a:lnTo>
                    <a:pt x="2057171" y="0"/>
                  </a:lnTo>
                  <a:lnTo>
                    <a:pt x="2061683" y="0"/>
                  </a:lnTo>
                  <a:lnTo>
                    <a:pt x="2067702" y="0"/>
                  </a:lnTo>
                  <a:lnTo>
                    <a:pt x="2074495" y="0"/>
                  </a:lnTo>
                  <a:lnTo>
                    <a:pt x="2077294" y="0"/>
                  </a:lnTo>
                  <a:lnTo>
                    <a:pt x="2084504" y="0"/>
                  </a:lnTo>
                  <a:lnTo>
                    <a:pt x="2085323" y="0"/>
                  </a:lnTo>
                  <a:lnTo>
                    <a:pt x="2085744" y="0"/>
                  </a:lnTo>
                  <a:lnTo>
                    <a:pt x="2097766" y="0"/>
                  </a:lnTo>
                  <a:lnTo>
                    <a:pt x="2106289" y="0"/>
                  </a:lnTo>
                  <a:lnTo>
                    <a:pt x="2107781" y="0"/>
                  </a:lnTo>
                  <a:lnTo>
                    <a:pt x="2128956" y="0"/>
                  </a:lnTo>
                  <a:lnTo>
                    <a:pt x="2129514" y="0"/>
                  </a:lnTo>
                  <a:lnTo>
                    <a:pt x="2136354" y="0"/>
                  </a:lnTo>
                  <a:lnTo>
                    <a:pt x="2136987" y="0"/>
                  </a:lnTo>
                  <a:lnTo>
                    <a:pt x="2138478" y="0"/>
                  </a:lnTo>
                  <a:lnTo>
                    <a:pt x="2151916" y="0"/>
                  </a:lnTo>
                  <a:lnTo>
                    <a:pt x="2152750" y="0"/>
                  </a:lnTo>
                  <a:lnTo>
                    <a:pt x="2153122" y="0"/>
                  </a:lnTo>
                  <a:lnTo>
                    <a:pt x="2154242" y="0"/>
                  </a:lnTo>
                  <a:lnTo>
                    <a:pt x="2156597" y="0"/>
                  </a:lnTo>
                  <a:lnTo>
                    <a:pt x="2159388" y="0"/>
                  </a:lnTo>
                  <a:lnTo>
                    <a:pt x="2160879" y="0"/>
                  </a:lnTo>
                  <a:lnTo>
                    <a:pt x="2161633" y="0"/>
                  </a:lnTo>
                  <a:lnTo>
                    <a:pt x="2167051" y="0"/>
                  </a:lnTo>
                  <a:lnTo>
                    <a:pt x="2178999" y="0"/>
                  </a:lnTo>
                  <a:lnTo>
                    <a:pt x="2182158" y="0"/>
                  </a:lnTo>
                  <a:lnTo>
                    <a:pt x="2182815" y="0"/>
                  </a:lnTo>
                  <a:lnTo>
                    <a:pt x="2188666" y="0"/>
                  </a:lnTo>
                  <a:lnTo>
                    <a:pt x="2189452" y="0"/>
                  </a:lnTo>
                  <a:lnTo>
                    <a:pt x="2191697" y="0"/>
                  </a:lnTo>
                  <a:lnTo>
                    <a:pt x="2195471" y="0"/>
                  </a:lnTo>
                  <a:lnTo>
                    <a:pt x="2201759" y="0"/>
                  </a:lnTo>
                  <a:lnTo>
                    <a:pt x="2203100" y="0"/>
                  </a:lnTo>
                  <a:lnTo>
                    <a:pt x="2204559" y="0"/>
                  </a:lnTo>
                  <a:lnTo>
                    <a:pt x="2204591" y="0"/>
                  </a:lnTo>
                  <a:lnTo>
                    <a:pt x="2212273" y="0"/>
                  </a:lnTo>
                  <a:lnTo>
                    <a:pt x="2225535" y="0"/>
                  </a:lnTo>
                  <a:lnTo>
                    <a:pt x="2231674" y="0"/>
                  </a:lnTo>
                  <a:lnTo>
                    <a:pt x="2232096" y="0"/>
                  </a:lnTo>
                  <a:lnTo>
                    <a:pt x="2232220" y="0"/>
                  </a:lnTo>
                  <a:lnTo>
                    <a:pt x="2233118" y="0"/>
                  </a:lnTo>
                  <a:lnTo>
                    <a:pt x="2233165" y="0"/>
                  </a:lnTo>
                  <a:lnTo>
                    <a:pt x="2256725" y="0"/>
                  </a:lnTo>
                  <a:lnTo>
                    <a:pt x="2257283" y="0"/>
                  </a:lnTo>
                  <a:lnTo>
                    <a:pt x="2262285" y="0"/>
                  </a:lnTo>
                  <a:lnTo>
                    <a:pt x="2284366" y="0"/>
                  </a:lnTo>
                  <a:lnTo>
                    <a:pt x="2289402" y="0"/>
                  </a:lnTo>
                  <a:lnTo>
                    <a:pt x="2292052" y="0"/>
                  </a:lnTo>
                  <a:lnTo>
                    <a:pt x="2299271" y="0"/>
                  </a:lnTo>
                  <a:lnTo>
                    <a:pt x="2308721" y="0"/>
                  </a:lnTo>
                  <a:lnTo>
                    <a:pt x="2309927" y="0"/>
                  </a:lnTo>
                  <a:lnTo>
                    <a:pt x="2316435" y="0"/>
                  </a:lnTo>
                  <a:lnTo>
                    <a:pt x="2316703" y="0"/>
                  </a:lnTo>
                  <a:lnTo>
                    <a:pt x="2319466" y="0"/>
                  </a:lnTo>
                  <a:lnTo>
                    <a:pt x="2322840" y="0"/>
                  </a:lnTo>
                  <a:lnTo>
                    <a:pt x="2329528" y="0"/>
                  </a:lnTo>
                  <a:lnTo>
                    <a:pt x="2330869" y="0"/>
                  </a:lnTo>
                  <a:lnTo>
                    <a:pt x="2332328" y="0"/>
                  </a:lnTo>
                  <a:lnTo>
                    <a:pt x="2332360" y="0"/>
                  </a:lnTo>
                  <a:lnTo>
                    <a:pt x="2335803" y="0"/>
                  </a:lnTo>
                  <a:lnTo>
                    <a:pt x="2343312" y="0"/>
                  </a:lnTo>
                  <a:lnTo>
                    <a:pt x="2344804" y="0"/>
                  </a:lnTo>
                  <a:lnTo>
                    <a:pt x="2346768" y="0"/>
                  </a:lnTo>
                  <a:lnTo>
                    <a:pt x="2347827" y="0"/>
                  </a:lnTo>
                  <a:lnTo>
                    <a:pt x="2352274" y="0"/>
                  </a:lnTo>
                  <a:lnTo>
                    <a:pt x="2359443" y="0"/>
                  </a:lnTo>
                  <a:lnTo>
                    <a:pt x="2359865" y="0"/>
                  </a:lnTo>
                  <a:lnTo>
                    <a:pt x="2359989" y="0"/>
                  </a:lnTo>
                  <a:lnTo>
                    <a:pt x="2360887" y="0"/>
                  </a:lnTo>
                  <a:lnTo>
                    <a:pt x="2360934" y="0"/>
                  </a:lnTo>
                  <a:lnTo>
                    <a:pt x="2371886" y="0"/>
                  </a:lnTo>
                  <a:lnTo>
                    <a:pt x="2373377" y="0"/>
                  </a:lnTo>
                  <a:lnTo>
                    <a:pt x="2377892" y="0"/>
                  </a:lnTo>
                  <a:cubicBezTo>
                    <a:pt x="2382339" y="0"/>
                    <a:pt x="2382339" y="0"/>
                    <a:pt x="2382339" y="0"/>
                  </a:cubicBezTo>
                  <a:lnTo>
                    <a:pt x="2390054" y="0"/>
                  </a:lnTo>
                  <a:lnTo>
                    <a:pt x="2419821" y="0"/>
                  </a:lnTo>
                  <a:lnTo>
                    <a:pt x="2427040" y="0"/>
                  </a:lnTo>
                  <a:lnTo>
                    <a:pt x="2436490" y="0"/>
                  </a:lnTo>
                  <a:lnTo>
                    <a:pt x="2444472" y="0"/>
                  </a:lnTo>
                  <a:lnTo>
                    <a:pt x="2448678" y="0"/>
                  </a:lnTo>
                  <a:lnTo>
                    <a:pt x="2450171" y="0"/>
                  </a:lnTo>
                  <a:lnTo>
                    <a:pt x="2450609" y="0"/>
                  </a:lnTo>
                  <a:lnTo>
                    <a:pt x="2463572" y="0"/>
                  </a:lnTo>
                  <a:lnTo>
                    <a:pt x="2471081" y="0"/>
                  </a:lnTo>
                  <a:lnTo>
                    <a:pt x="2472573" y="0"/>
                  </a:lnTo>
                  <a:lnTo>
                    <a:pt x="2474537" y="0"/>
                  </a:lnTo>
                  <a:lnTo>
                    <a:pt x="2475596" y="0"/>
                  </a:lnTo>
                  <a:lnTo>
                    <a:pt x="2477252" y="0"/>
                  </a:lnTo>
                  <a:lnTo>
                    <a:pt x="2478712" y="0"/>
                  </a:lnTo>
                  <a:lnTo>
                    <a:pt x="2478743" y="0"/>
                  </a:lnTo>
                  <a:lnTo>
                    <a:pt x="2480043" y="0"/>
                  </a:lnTo>
                  <a:lnTo>
                    <a:pt x="2499655" y="0"/>
                  </a:lnTo>
                  <a:lnTo>
                    <a:pt x="2501146" y="0"/>
                  </a:lnTo>
                  <a:lnTo>
                    <a:pt x="2505661" y="0"/>
                  </a:lnTo>
                  <a:lnTo>
                    <a:pt x="2508776" y="0"/>
                  </a:lnTo>
                  <a:lnTo>
                    <a:pt x="2510108" y="0"/>
                  </a:lnTo>
                  <a:lnTo>
                    <a:pt x="2524178" y="0"/>
                  </a:lnTo>
                  <a:lnTo>
                    <a:pt x="2525248" y="0"/>
                  </a:lnTo>
                  <a:lnTo>
                    <a:pt x="2525669" y="0"/>
                  </a:lnTo>
                  <a:lnTo>
                    <a:pt x="2552329" y="0"/>
                  </a:lnTo>
                  <a:lnTo>
                    <a:pt x="2552751" y="0"/>
                  </a:lnTo>
                  <a:lnTo>
                    <a:pt x="2554242" y="0"/>
                  </a:lnTo>
                  <a:lnTo>
                    <a:pt x="2574787" y="0"/>
                  </a:lnTo>
                  <a:lnTo>
                    <a:pt x="2576279" y="0"/>
                  </a:lnTo>
                  <a:lnTo>
                    <a:pt x="2576447" y="0"/>
                  </a:lnTo>
                  <a:lnTo>
                    <a:pt x="2577940" y="0"/>
                  </a:lnTo>
                  <a:lnTo>
                    <a:pt x="2603360" y="0"/>
                  </a:lnTo>
                  <a:lnTo>
                    <a:pt x="2604852" y="0"/>
                  </a:lnTo>
                  <a:lnTo>
                    <a:pt x="2605021" y="0"/>
                  </a:lnTo>
                  <a:lnTo>
                    <a:pt x="2605484" y="0"/>
                  </a:lnTo>
                  <a:lnTo>
                    <a:pt x="2606481" y="0"/>
                  </a:lnTo>
                  <a:lnTo>
                    <a:pt x="2606512" y="0"/>
                  </a:lnTo>
                  <a:lnTo>
                    <a:pt x="2606976" y="0"/>
                  </a:lnTo>
                  <a:lnTo>
                    <a:pt x="2618923" y="0"/>
                  </a:lnTo>
                  <a:lnTo>
                    <a:pt x="2621248" y="0"/>
                  </a:lnTo>
                  <a:lnTo>
                    <a:pt x="2622740" y="0"/>
                  </a:lnTo>
                  <a:lnTo>
                    <a:pt x="2627885" y="0"/>
                  </a:lnTo>
                  <a:lnTo>
                    <a:pt x="2629377" y="0"/>
                  </a:lnTo>
                  <a:lnTo>
                    <a:pt x="2634058" y="0"/>
                  </a:lnTo>
                  <a:lnTo>
                    <a:pt x="2635549" y="0"/>
                  </a:lnTo>
                  <a:lnTo>
                    <a:pt x="2636545" y="0"/>
                  </a:lnTo>
                  <a:lnTo>
                    <a:pt x="2648987" y="0"/>
                  </a:lnTo>
                  <a:lnTo>
                    <a:pt x="2649821" y="0"/>
                  </a:lnTo>
                  <a:lnTo>
                    <a:pt x="2651313" y="0"/>
                  </a:lnTo>
                  <a:lnTo>
                    <a:pt x="2651947" y="0"/>
                  </a:lnTo>
                  <a:lnTo>
                    <a:pt x="2653017" y="0"/>
                  </a:lnTo>
                  <a:lnTo>
                    <a:pt x="2653438" y="0"/>
                  </a:lnTo>
                  <a:lnTo>
                    <a:pt x="2656459" y="0"/>
                  </a:lnTo>
                  <a:lnTo>
                    <a:pt x="2657950" y="0"/>
                  </a:lnTo>
                  <a:lnTo>
                    <a:pt x="2665460" y="0"/>
                  </a:lnTo>
                  <a:lnTo>
                    <a:pt x="2680098" y="0"/>
                  </a:lnTo>
                  <a:lnTo>
                    <a:pt x="2680520" y="0"/>
                  </a:lnTo>
                  <a:lnTo>
                    <a:pt x="2682011" y="0"/>
                  </a:lnTo>
                  <a:lnTo>
                    <a:pt x="2692542" y="0"/>
                  </a:lnTo>
                  <a:lnTo>
                    <a:pt x="2702556" y="0"/>
                  </a:lnTo>
                  <a:lnTo>
                    <a:pt x="2704048" y="0"/>
                  </a:lnTo>
                  <a:lnTo>
                    <a:pt x="2724289" y="0"/>
                  </a:lnTo>
                  <a:lnTo>
                    <a:pt x="2731129" y="0"/>
                  </a:lnTo>
                  <a:lnTo>
                    <a:pt x="2732621" y="0"/>
                  </a:lnTo>
                  <a:lnTo>
                    <a:pt x="2733253" y="0"/>
                  </a:lnTo>
                  <a:lnTo>
                    <a:pt x="2734745" y="0"/>
                  </a:lnTo>
                  <a:lnTo>
                    <a:pt x="2746692" y="0"/>
                  </a:lnTo>
                  <a:lnTo>
                    <a:pt x="2749017" y="0"/>
                  </a:lnTo>
                  <a:lnTo>
                    <a:pt x="2750509" y="0"/>
                  </a:lnTo>
                  <a:lnTo>
                    <a:pt x="2754354" y="0"/>
                  </a:lnTo>
                  <a:lnTo>
                    <a:pt x="2755654" y="0"/>
                  </a:lnTo>
                  <a:lnTo>
                    <a:pt x="2757146" y="0"/>
                  </a:lnTo>
                  <a:lnTo>
                    <a:pt x="2761827" y="0"/>
                  </a:lnTo>
                  <a:lnTo>
                    <a:pt x="2763318" y="0"/>
                  </a:lnTo>
                  <a:lnTo>
                    <a:pt x="2776756" y="0"/>
                  </a:lnTo>
                  <a:lnTo>
                    <a:pt x="2777590" y="0"/>
                  </a:lnTo>
                  <a:lnTo>
                    <a:pt x="2779082" y="0"/>
                  </a:lnTo>
                  <a:lnTo>
                    <a:pt x="2783442" y="0"/>
                  </a:lnTo>
                  <a:lnTo>
                    <a:pt x="2784228" y="0"/>
                  </a:lnTo>
                  <a:lnTo>
                    <a:pt x="2785719" y="0"/>
                  </a:lnTo>
                  <a:lnTo>
                    <a:pt x="2786473" y="0"/>
                  </a:lnTo>
                  <a:lnTo>
                    <a:pt x="2793229" y="0"/>
                  </a:lnTo>
                  <a:lnTo>
                    <a:pt x="2799367" y="0"/>
                  </a:lnTo>
                  <a:lnTo>
                    <a:pt x="2813506" y="0"/>
                  </a:lnTo>
                  <a:lnTo>
                    <a:pt x="2820311" y="0"/>
                  </a:lnTo>
                  <a:lnTo>
                    <a:pt x="2827893" y="0"/>
                  </a:lnTo>
                  <a:lnTo>
                    <a:pt x="2827940" y="0"/>
                  </a:lnTo>
                  <a:lnTo>
                    <a:pt x="2829431" y="0"/>
                  </a:lnTo>
                  <a:lnTo>
                    <a:pt x="2829978" y="0"/>
                  </a:lnTo>
                  <a:lnTo>
                    <a:pt x="2852058" y="0"/>
                  </a:lnTo>
                  <a:lnTo>
                    <a:pt x="2857060" y="0"/>
                  </a:lnTo>
                  <a:lnTo>
                    <a:pt x="2857958" y="0"/>
                  </a:lnTo>
                  <a:lnTo>
                    <a:pt x="2871601" y="0"/>
                  </a:lnTo>
                  <a:lnTo>
                    <a:pt x="2882123" y="0"/>
                  </a:lnTo>
                  <a:lnTo>
                    <a:pt x="2894046" y="0"/>
                  </a:lnTo>
                  <a:lnTo>
                    <a:pt x="2903496" y="0"/>
                  </a:lnTo>
                  <a:lnTo>
                    <a:pt x="2911211" y="0"/>
                  </a:lnTo>
                  <a:lnTo>
                    <a:pt x="2914242" y="0"/>
                  </a:lnTo>
                  <a:lnTo>
                    <a:pt x="2914461" y="0"/>
                  </a:lnTo>
                  <a:lnTo>
                    <a:pt x="2924111" y="0"/>
                  </a:lnTo>
                  <a:lnTo>
                    <a:pt x="2927136" y="0"/>
                  </a:lnTo>
                  <a:lnTo>
                    <a:pt x="2933561" y="0"/>
                  </a:lnTo>
                  <a:lnTo>
                    <a:pt x="2939580" y="0"/>
                  </a:lnTo>
                  <a:lnTo>
                    <a:pt x="2941275" y="0"/>
                  </a:lnTo>
                  <a:lnTo>
                    <a:pt x="2941543" y="0"/>
                  </a:lnTo>
                  <a:lnTo>
                    <a:pt x="2945586" y="0"/>
                  </a:lnTo>
                  <a:lnTo>
                    <a:pt x="2950032" y="0"/>
                  </a:lnTo>
                  <a:lnTo>
                    <a:pt x="2955662" y="0"/>
                  </a:lnTo>
                  <a:lnTo>
                    <a:pt x="2955709" y="0"/>
                  </a:lnTo>
                  <a:lnTo>
                    <a:pt x="2957200" y="0"/>
                  </a:lnTo>
                  <a:lnTo>
                    <a:pt x="2957747" y="0"/>
                  </a:lnTo>
                  <a:lnTo>
                    <a:pt x="2968152" y="0"/>
                  </a:lnTo>
                  <a:lnTo>
                    <a:pt x="2969644" y="0"/>
                  </a:lnTo>
                  <a:lnTo>
                    <a:pt x="2972667" y="0"/>
                  </a:lnTo>
                  <a:lnTo>
                    <a:pt x="2977114" y="0"/>
                  </a:lnTo>
                  <a:lnTo>
                    <a:pt x="2984829" y="0"/>
                  </a:lnTo>
                  <a:lnTo>
                    <a:pt x="2985727" y="0"/>
                  </a:lnTo>
                  <a:lnTo>
                    <a:pt x="2999370" y="0"/>
                  </a:lnTo>
                  <a:lnTo>
                    <a:pt x="3021815" y="0"/>
                  </a:lnTo>
                  <a:lnTo>
                    <a:pt x="3031265" y="0"/>
                  </a:lnTo>
                  <a:lnTo>
                    <a:pt x="3042230" y="0"/>
                  </a:lnTo>
                  <a:lnTo>
                    <a:pt x="3044946" y="0"/>
                  </a:lnTo>
                  <a:lnTo>
                    <a:pt x="3051880" y="0"/>
                  </a:lnTo>
                  <a:lnTo>
                    <a:pt x="3061330" y="0"/>
                  </a:lnTo>
                  <a:lnTo>
                    <a:pt x="3067349" y="0"/>
                  </a:lnTo>
                  <a:lnTo>
                    <a:pt x="3069312" y="0"/>
                  </a:lnTo>
                  <a:lnTo>
                    <a:pt x="3073355" y="0"/>
                  </a:lnTo>
                  <a:lnTo>
                    <a:pt x="3073518" y="0"/>
                  </a:lnTo>
                  <a:lnTo>
                    <a:pt x="3075011" y="0"/>
                  </a:lnTo>
                  <a:lnTo>
                    <a:pt x="3077801" y="0"/>
                  </a:lnTo>
                  <a:lnTo>
                    <a:pt x="3095921" y="0"/>
                  </a:lnTo>
                  <a:lnTo>
                    <a:pt x="3097413" y="0"/>
                  </a:lnTo>
                  <a:lnTo>
                    <a:pt x="3100436" y="0"/>
                  </a:lnTo>
                  <a:lnTo>
                    <a:pt x="3103552" y="0"/>
                  </a:lnTo>
                  <a:lnTo>
                    <a:pt x="3104883" y="0"/>
                  </a:lnTo>
                  <a:lnTo>
                    <a:pt x="3120023" y="0"/>
                  </a:lnTo>
                  <a:lnTo>
                    <a:pt x="3120445" y="0"/>
                  </a:lnTo>
                  <a:lnTo>
                    <a:pt x="3149018" y="0"/>
                  </a:lnTo>
                  <a:lnTo>
                    <a:pt x="3150088" y="0"/>
                  </a:lnTo>
                  <a:lnTo>
                    <a:pt x="3150509" y="0"/>
                  </a:lnTo>
                  <a:lnTo>
                    <a:pt x="3171054" y="0"/>
                  </a:lnTo>
                  <a:lnTo>
                    <a:pt x="3172715" y="0"/>
                  </a:lnTo>
                  <a:lnTo>
                    <a:pt x="3199627" y="0"/>
                  </a:lnTo>
                  <a:lnTo>
                    <a:pt x="3201119" y="0"/>
                  </a:lnTo>
                  <a:lnTo>
                    <a:pt x="3201287" y="0"/>
                  </a:lnTo>
                  <a:lnTo>
                    <a:pt x="3201751" y="0"/>
                  </a:lnTo>
                  <a:lnTo>
                    <a:pt x="3202780" y="0"/>
                  </a:lnTo>
                  <a:lnTo>
                    <a:pt x="3217515" y="0"/>
                  </a:lnTo>
                  <a:lnTo>
                    <a:pt x="3224152" y="0"/>
                  </a:lnTo>
                  <a:lnTo>
                    <a:pt x="3230324" y="0"/>
                  </a:lnTo>
                  <a:lnTo>
                    <a:pt x="3231321" y="0"/>
                  </a:lnTo>
                  <a:lnTo>
                    <a:pt x="3231816" y="0"/>
                  </a:lnTo>
                  <a:lnTo>
                    <a:pt x="3243763" y="0"/>
                  </a:lnTo>
                  <a:lnTo>
                    <a:pt x="3246088" y="0"/>
                  </a:lnTo>
                  <a:lnTo>
                    <a:pt x="3247580" y="0"/>
                  </a:lnTo>
                  <a:lnTo>
                    <a:pt x="3247792" y="0"/>
                  </a:lnTo>
                  <a:lnTo>
                    <a:pt x="3248214" y="0"/>
                  </a:lnTo>
                  <a:lnTo>
                    <a:pt x="3252725" y="0"/>
                  </a:lnTo>
                  <a:lnTo>
                    <a:pt x="3254217" y="0"/>
                  </a:lnTo>
                  <a:lnTo>
                    <a:pt x="3260235" y="0"/>
                  </a:lnTo>
                  <a:lnTo>
                    <a:pt x="3276787" y="0"/>
                  </a:lnTo>
                  <a:lnTo>
                    <a:pt x="3277857" y="0"/>
                  </a:lnTo>
                  <a:lnTo>
                    <a:pt x="3278278" y="0"/>
                  </a:lnTo>
                  <a:lnTo>
                    <a:pt x="3290300" y="0"/>
                  </a:lnTo>
                  <a:lnTo>
                    <a:pt x="3298823" y="0"/>
                  </a:lnTo>
                  <a:lnTo>
                    <a:pt x="3327396" y="0"/>
                  </a:lnTo>
                  <a:lnTo>
                    <a:pt x="3328888" y="0"/>
                  </a:lnTo>
                  <a:lnTo>
                    <a:pt x="3329520" y="0"/>
                  </a:lnTo>
                  <a:lnTo>
                    <a:pt x="3345284" y="0"/>
                  </a:lnTo>
                  <a:lnTo>
                    <a:pt x="3349129" y="0"/>
                  </a:lnTo>
                  <a:lnTo>
                    <a:pt x="3351921" y="0"/>
                  </a:lnTo>
                  <a:lnTo>
                    <a:pt x="3358093" y="0"/>
                  </a:lnTo>
                  <a:lnTo>
                    <a:pt x="3359585" y="0"/>
                  </a:lnTo>
                  <a:lnTo>
                    <a:pt x="3371532" y="0"/>
                  </a:lnTo>
                  <a:lnTo>
                    <a:pt x="3373857" y="0"/>
                  </a:lnTo>
                  <a:lnTo>
                    <a:pt x="3375349" y="0"/>
                  </a:lnTo>
                  <a:lnTo>
                    <a:pt x="3380494" y="0"/>
                  </a:lnTo>
                  <a:lnTo>
                    <a:pt x="3381986" y="0"/>
                  </a:lnTo>
                  <a:lnTo>
                    <a:pt x="3388004" y="0"/>
                  </a:lnTo>
                  <a:lnTo>
                    <a:pt x="3408282" y="0"/>
                  </a:lnTo>
                  <a:lnTo>
                    <a:pt x="3418069" y="0"/>
                  </a:lnTo>
                  <a:lnTo>
                    <a:pt x="3424207" y="0"/>
                  </a:lnTo>
                  <a:lnTo>
                    <a:pt x="3424753" y="0"/>
                  </a:lnTo>
                  <a:lnTo>
                    <a:pt x="3452733" y="0"/>
                  </a:lnTo>
                  <a:lnTo>
                    <a:pt x="3454818" y="0"/>
                  </a:lnTo>
                  <a:lnTo>
                    <a:pt x="3476898" y="0"/>
                  </a:lnTo>
                  <a:lnTo>
                    <a:pt x="3496441" y="0"/>
                  </a:lnTo>
                  <a:lnTo>
                    <a:pt x="3509236" y="0"/>
                  </a:lnTo>
                  <a:lnTo>
                    <a:pt x="3518886" y="0"/>
                  </a:lnTo>
                  <a:lnTo>
                    <a:pt x="3528336" y="0"/>
                  </a:lnTo>
                  <a:lnTo>
                    <a:pt x="3536051" y="0"/>
                  </a:lnTo>
                  <a:lnTo>
                    <a:pt x="3539301" y="0"/>
                  </a:lnTo>
                  <a:lnTo>
                    <a:pt x="3540361" y="0"/>
                  </a:lnTo>
                  <a:lnTo>
                    <a:pt x="3544807" y="0"/>
                  </a:lnTo>
                  <a:lnTo>
                    <a:pt x="3551976" y="0"/>
                  </a:lnTo>
                  <a:lnTo>
                    <a:pt x="3552522" y="0"/>
                  </a:lnTo>
                  <a:lnTo>
                    <a:pt x="3564420" y="0"/>
                  </a:lnTo>
                  <a:lnTo>
                    <a:pt x="3570426" y="0"/>
                  </a:lnTo>
                  <a:cubicBezTo>
                    <a:pt x="3574872" y="0"/>
                    <a:pt x="3574872" y="0"/>
                    <a:pt x="3574872" y="0"/>
                  </a:cubicBezTo>
                  <a:lnTo>
                    <a:pt x="3580502" y="0"/>
                  </a:lnTo>
                  <a:lnTo>
                    <a:pt x="3582587" y="0"/>
                  </a:lnTo>
                  <a:lnTo>
                    <a:pt x="3624210" y="0"/>
                  </a:lnTo>
                  <a:lnTo>
                    <a:pt x="3637005" y="0"/>
                  </a:lnTo>
                  <a:lnTo>
                    <a:pt x="3646655" y="0"/>
                  </a:lnTo>
                  <a:lnTo>
                    <a:pt x="3656105" y="0"/>
                  </a:lnTo>
                  <a:lnTo>
                    <a:pt x="3667070" y="0"/>
                  </a:lnTo>
                  <a:lnTo>
                    <a:pt x="3668130" y="0"/>
                  </a:lnTo>
                  <a:lnTo>
                    <a:pt x="3669786" y="0"/>
                  </a:lnTo>
                  <a:lnTo>
                    <a:pt x="3672576" y="0"/>
                  </a:lnTo>
                  <a:lnTo>
                    <a:pt x="3692189" y="0"/>
                  </a:lnTo>
                  <a:lnTo>
                    <a:pt x="3698195" y="0"/>
                  </a:lnTo>
                  <a:lnTo>
                    <a:pt x="3702641" y="0"/>
                  </a:lnTo>
                  <a:lnTo>
                    <a:pt x="3744863" y="0"/>
                  </a:lnTo>
                  <a:lnTo>
                    <a:pt x="3745285" y="0"/>
                  </a:lnTo>
                  <a:lnTo>
                    <a:pt x="3795894" y="0"/>
                  </a:lnTo>
                  <a:lnTo>
                    <a:pt x="3797555" y="0"/>
                  </a:lnTo>
                  <a:lnTo>
                    <a:pt x="3826591" y="0"/>
                  </a:lnTo>
                  <a:lnTo>
                    <a:pt x="3842355" y="0"/>
                  </a:lnTo>
                  <a:lnTo>
                    <a:pt x="3848992" y="0"/>
                  </a:lnTo>
                  <a:lnTo>
                    <a:pt x="3872632" y="0"/>
                  </a:lnTo>
                  <a:lnTo>
                    <a:pt x="3873054" y="0"/>
                  </a:lnTo>
                  <a:lnTo>
                    <a:pt x="3885075" y="0"/>
                  </a:lnTo>
                  <a:lnTo>
                    <a:pt x="3923663" y="0"/>
                  </a:lnTo>
                  <a:lnTo>
                    <a:pt x="3954360" y="0"/>
                  </a:lnTo>
                  <a:lnTo>
                    <a:pt x="3970124" y="0"/>
                  </a:lnTo>
                  <a:lnTo>
                    <a:pt x="3976761" y="0"/>
                  </a:lnTo>
                  <a:lnTo>
                    <a:pt x="4012844" y="0"/>
                  </a:lnTo>
                  <a:lnTo>
                    <a:pt x="4049593" y="0"/>
                  </a:lnTo>
                  <a:cubicBezTo>
                    <a:pt x="4169647" y="0"/>
                    <a:pt x="4169647" y="0"/>
                    <a:pt x="4169647" y="0"/>
                  </a:cubicBezTo>
                  <a:lnTo>
                    <a:pt x="4177362" y="0"/>
                  </a:lnTo>
                  <a:cubicBezTo>
                    <a:pt x="4297416" y="0"/>
                    <a:pt x="4297416" y="0"/>
                    <a:pt x="4297416" y="0"/>
                  </a:cubicBezTo>
                  <a:cubicBezTo>
                    <a:pt x="4327758" y="0"/>
                    <a:pt x="4364168" y="21251"/>
                    <a:pt x="4379339" y="47054"/>
                  </a:cubicBezTo>
                  <a:cubicBezTo>
                    <a:pt x="4591731" y="415146"/>
                    <a:pt x="4591731" y="415146"/>
                    <a:pt x="4591731" y="415146"/>
                  </a:cubicBezTo>
                  <a:cubicBezTo>
                    <a:pt x="4606902" y="440951"/>
                    <a:pt x="4606902" y="483452"/>
                    <a:pt x="4591731" y="509257"/>
                  </a:cubicBezTo>
                  <a:cubicBezTo>
                    <a:pt x="4379339" y="877348"/>
                    <a:pt x="4379339" y="877348"/>
                    <a:pt x="4379339" y="877348"/>
                  </a:cubicBezTo>
                  <a:cubicBezTo>
                    <a:pt x="4364168" y="903151"/>
                    <a:pt x="4327758" y="924402"/>
                    <a:pt x="4297416" y="924402"/>
                  </a:cubicBezTo>
                  <a:lnTo>
                    <a:pt x="4169647" y="924402"/>
                  </a:lnTo>
                  <a:lnTo>
                    <a:pt x="3976761" y="924402"/>
                  </a:lnTo>
                  <a:lnTo>
                    <a:pt x="3872632" y="924402"/>
                  </a:lnTo>
                  <a:lnTo>
                    <a:pt x="3848992" y="924402"/>
                  </a:lnTo>
                  <a:lnTo>
                    <a:pt x="3744863" y="924402"/>
                  </a:lnTo>
                  <a:lnTo>
                    <a:pt x="3702641" y="924402"/>
                  </a:lnTo>
                  <a:lnTo>
                    <a:pt x="3672576" y="924402"/>
                  </a:lnTo>
                  <a:lnTo>
                    <a:pt x="3656105" y="924402"/>
                  </a:lnTo>
                  <a:lnTo>
                    <a:pt x="3574872" y="924402"/>
                  </a:lnTo>
                  <a:lnTo>
                    <a:pt x="3551976" y="924402"/>
                  </a:lnTo>
                  <a:lnTo>
                    <a:pt x="3544807" y="924402"/>
                  </a:lnTo>
                  <a:lnTo>
                    <a:pt x="3528336" y="924402"/>
                  </a:lnTo>
                  <a:lnTo>
                    <a:pt x="3424207" y="924402"/>
                  </a:lnTo>
                  <a:lnTo>
                    <a:pt x="3381986" y="924402"/>
                  </a:lnTo>
                  <a:lnTo>
                    <a:pt x="3380494" y="924402"/>
                  </a:lnTo>
                  <a:lnTo>
                    <a:pt x="3351921" y="924402"/>
                  </a:lnTo>
                  <a:lnTo>
                    <a:pt x="3277857" y="924402"/>
                  </a:lnTo>
                  <a:lnTo>
                    <a:pt x="3254217" y="924402"/>
                  </a:lnTo>
                  <a:lnTo>
                    <a:pt x="3252725" y="924402"/>
                  </a:lnTo>
                  <a:lnTo>
                    <a:pt x="3247792" y="924402"/>
                  </a:lnTo>
                  <a:lnTo>
                    <a:pt x="3231321" y="924402"/>
                  </a:lnTo>
                  <a:lnTo>
                    <a:pt x="3224152" y="924402"/>
                  </a:lnTo>
                  <a:lnTo>
                    <a:pt x="3150088" y="924402"/>
                  </a:lnTo>
                  <a:lnTo>
                    <a:pt x="3120023" y="924402"/>
                  </a:lnTo>
                  <a:lnTo>
                    <a:pt x="3104883" y="924402"/>
                  </a:lnTo>
                  <a:lnTo>
                    <a:pt x="3103552" y="924402"/>
                  </a:lnTo>
                  <a:lnTo>
                    <a:pt x="3077801" y="924402"/>
                  </a:lnTo>
                  <a:lnTo>
                    <a:pt x="3061330" y="924402"/>
                  </a:lnTo>
                  <a:lnTo>
                    <a:pt x="3031265" y="924402"/>
                  </a:lnTo>
                  <a:lnTo>
                    <a:pt x="2977114" y="924402"/>
                  </a:lnTo>
                  <a:lnTo>
                    <a:pt x="2957200" y="924402"/>
                  </a:lnTo>
                  <a:lnTo>
                    <a:pt x="2955709" y="924402"/>
                  </a:lnTo>
                  <a:lnTo>
                    <a:pt x="2950032" y="924402"/>
                  </a:lnTo>
                  <a:lnTo>
                    <a:pt x="2933561" y="924402"/>
                  </a:lnTo>
                  <a:lnTo>
                    <a:pt x="2927136" y="924402"/>
                  </a:lnTo>
                  <a:lnTo>
                    <a:pt x="2903496" y="924402"/>
                  </a:lnTo>
                  <a:lnTo>
                    <a:pt x="2829431" y="924402"/>
                  </a:lnTo>
                  <a:lnTo>
                    <a:pt x="2827940" y="924402"/>
                  </a:lnTo>
                  <a:lnTo>
                    <a:pt x="2799367" y="924402"/>
                  </a:lnTo>
                  <a:lnTo>
                    <a:pt x="2785719" y="924402"/>
                  </a:lnTo>
                  <a:lnTo>
                    <a:pt x="2784228" y="924402"/>
                  </a:lnTo>
                  <a:lnTo>
                    <a:pt x="2757146" y="924402"/>
                  </a:lnTo>
                  <a:lnTo>
                    <a:pt x="2755654" y="924402"/>
                  </a:lnTo>
                  <a:lnTo>
                    <a:pt x="2680098" y="924402"/>
                  </a:lnTo>
                  <a:lnTo>
                    <a:pt x="2657950" y="924402"/>
                  </a:lnTo>
                  <a:lnTo>
                    <a:pt x="2656459" y="924402"/>
                  </a:lnTo>
                  <a:lnTo>
                    <a:pt x="2653017" y="924402"/>
                  </a:lnTo>
                  <a:lnTo>
                    <a:pt x="2636545" y="924402"/>
                  </a:lnTo>
                  <a:lnTo>
                    <a:pt x="2629377" y="924402"/>
                  </a:lnTo>
                  <a:lnTo>
                    <a:pt x="2627885" y="924402"/>
                  </a:lnTo>
                  <a:lnTo>
                    <a:pt x="2606481" y="924402"/>
                  </a:lnTo>
                  <a:lnTo>
                    <a:pt x="2552329" y="924402"/>
                  </a:lnTo>
                  <a:lnTo>
                    <a:pt x="2525248" y="924402"/>
                  </a:lnTo>
                  <a:lnTo>
                    <a:pt x="2510108" y="924402"/>
                  </a:lnTo>
                  <a:lnTo>
                    <a:pt x="2508776" y="924402"/>
                  </a:lnTo>
                  <a:lnTo>
                    <a:pt x="2480043" y="924402"/>
                  </a:lnTo>
                  <a:lnTo>
                    <a:pt x="2478712" y="924402"/>
                  </a:lnTo>
                  <a:lnTo>
                    <a:pt x="2463572" y="924402"/>
                  </a:lnTo>
                  <a:lnTo>
                    <a:pt x="2436490" y="924402"/>
                  </a:lnTo>
                  <a:lnTo>
                    <a:pt x="2382339" y="924402"/>
                  </a:lnTo>
                  <a:lnTo>
                    <a:pt x="2360934" y="924402"/>
                  </a:lnTo>
                  <a:lnTo>
                    <a:pt x="2359443" y="924402"/>
                  </a:lnTo>
                  <a:lnTo>
                    <a:pt x="2352274" y="924402"/>
                  </a:lnTo>
                  <a:lnTo>
                    <a:pt x="2335803" y="924402"/>
                  </a:lnTo>
                  <a:lnTo>
                    <a:pt x="2332360" y="924402"/>
                  </a:lnTo>
                  <a:lnTo>
                    <a:pt x="2332328" y="924402"/>
                  </a:lnTo>
                  <a:lnTo>
                    <a:pt x="2330869" y="924402"/>
                  </a:lnTo>
                  <a:lnTo>
                    <a:pt x="2308721" y="924402"/>
                  </a:lnTo>
                  <a:lnTo>
                    <a:pt x="2233165" y="924402"/>
                  </a:lnTo>
                  <a:lnTo>
                    <a:pt x="2231674" y="924402"/>
                  </a:lnTo>
                  <a:lnTo>
                    <a:pt x="2204591" y="924402"/>
                  </a:lnTo>
                  <a:lnTo>
                    <a:pt x="2204559" y="924402"/>
                  </a:lnTo>
                  <a:lnTo>
                    <a:pt x="2203100" y="924402"/>
                  </a:lnTo>
                  <a:lnTo>
                    <a:pt x="2189452" y="924402"/>
                  </a:lnTo>
                  <a:lnTo>
                    <a:pt x="2160879" y="924402"/>
                  </a:lnTo>
                  <a:lnTo>
                    <a:pt x="2159388" y="924402"/>
                  </a:lnTo>
                  <a:lnTo>
                    <a:pt x="2085323" y="924402"/>
                  </a:lnTo>
                  <a:lnTo>
                    <a:pt x="2077294" y="924402"/>
                  </a:lnTo>
                  <a:lnTo>
                    <a:pt x="2061683" y="924402"/>
                  </a:lnTo>
                  <a:lnTo>
                    <a:pt x="2055258" y="924402"/>
                  </a:lnTo>
                  <a:lnTo>
                    <a:pt x="2038787" y="924402"/>
                  </a:lnTo>
                  <a:lnTo>
                    <a:pt x="2033110" y="924402"/>
                  </a:lnTo>
                  <a:lnTo>
                    <a:pt x="2031619" y="924402"/>
                  </a:lnTo>
                  <a:lnTo>
                    <a:pt x="2011705" y="924402"/>
                  </a:lnTo>
                  <a:lnTo>
                    <a:pt x="1957554" y="924402"/>
                  </a:lnTo>
                  <a:lnTo>
                    <a:pt x="1949525" y="924402"/>
                  </a:lnTo>
                  <a:lnTo>
                    <a:pt x="1927489" y="924402"/>
                  </a:lnTo>
                  <a:lnTo>
                    <a:pt x="1911018" y="924402"/>
                  </a:lnTo>
                  <a:lnTo>
                    <a:pt x="1907543" y="924402"/>
                  </a:lnTo>
                  <a:lnTo>
                    <a:pt x="1885268" y="924402"/>
                  </a:lnTo>
                  <a:lnTo>
                    <a:pt x="1883936" y="924402"/>
                  </a:lnTo>
                  <a:lnTo>
                    <a:pt x="1868796" y="924402"/>
                  </a:lnTo>
                  <a:lnTo>
                    <a:pt x="1838732" y="924402"/>
                  </a:lnTo>
                  <a:lnTo>
                    <a:pt x="1779774" y="924402"/>
                  </a:lnTo>
                  <a:lnTo>
                    <a:pt x="1764668" y="924402"/>
                  </a:lnTo>
                  <a:lnTo>
                    <a:pt x="1757499" y="924402"/>
                  </a:lnTo>
                  <a:lnTo>
                    <a:pt x="1741027" y="924402"/>
                  </a:lnTo>
                  <a:lnTo>
                    <a:pt x="1737552" y="924402"/>
                  </a:lnTo>
                  <a:lnTo>
                    <a:pt x="1736094" y="924402"/>
                  </a:lnTo>
                  <a:lnTo>
                    <a:pt x="1734603" y="924402"/>
                  </a:lnTo>
                  <a:lnTo>
                    <a:pt x="1710963" y="924402"/>
                  </a:lnTo>
                  <a:lnTo>
                    <a:pt x="1707488" y="924402"/>
                  </a:lnTo>
                  <a:lnTo>
                    <a:pt x="1652509" y="924402"/>
                  </a:lnTo>
                  <a:lnTo>
                    <a:pt x="1636899" y="924402"/>
                  </a:lnTo>
                  <a:lnTo>
                    <a:pt x="1609783" y="924402"/>
                  </a:lnTo>
                  <a:lnTo>
                    <a:pt x="1608325" y="924402"/>
                  </a:lnTo>
                  <a:lnTo>
                    <a:pt x="1606834" y="924402"/>
                  </a:lnTo>
                  <a:lnTo>
                    <a:pt x="1579719" y="924402"/>
                  </a:lnTo>
                  <a:lnTo>
                    <a:pt x="1564612" y="924402"/>
                  </a:lnTo>
                  <a:lnTo>
                    <a:pt x="1524740" y="924402"/>
                  </a:lnTo>
                  <a:lnTo>
                    <a:pt x="1482518" y="924402"/>
                  </a:lnTo>
                  <a:lnTo>
                    <a:pt x="1460483" y="924402"/>
                  </a:lnTo>
                  <a:lnTo>
                    <a:pt x="1452454" y="924402"/>
                  </a:lnTo>
                  <a:lnTo>
                    <a:pt x="1444011" y="924402"/>
                  </a:lnTo>
                  <a:lnTo>
                    <a:pt x="1436843" y="924402"/>
                  </a:lnTo>
                  <a:lnTo>
                    <a:pt x="1413947" y="924402"/>
                  </a:lnTo>
                  <a:lnTo>
                    <a:pt x="1354749" y="924402"/>
                  </a:lnTo>
                  <a:lnTo>
                    <a:pt x="1332714" y="924402"/>
                  </a:lnTo>
                  <a:lnTo>
                    <a:pt x="1324685" y="924402"/>
                  </a:lnTo>
                  <a:lnTo>
                    <a:pt x="1316242" y="924402"/>
                  </a:lnTo>
                  <a:lnTo>
                    <a:pt x="1312767" y="924402"/>
                  </a:lnTo>
                  <a:lnTo>
                    <a:pt x="1286178" y="924402"/>
                  </a:lnTo>
                  <a:lnTo>
                    <a:pt x="1282703" y="924402"/>
                  </a:lnTo>
                  <a:lnTo>
                    <a:pt x="1243956" y="924402"/>
                  </a:lnTo>
                  <a:lnTo>
                    <a:pt x="1184998" y="924402"/>
                  </a:lnTo>
                  <a:lnTo>
                    <a:pt x="1154934" y="924402"/>
                  </a:lnTo>
                  <a:lnTo>
                    <a:pt x="1139828" y="924402"/>
                  </a:lnTo>
                  <a:lnTo>
                    <a:pt x="1116187" y="924402"/>
                  </a:lnTo>
                  <a:lnTo>
                    <a:pt x="1112712" y="924402"/>
                  </a:lnTo>
                  <a:lnTo>
                    <a:pt x="1057734" y="924402"/>
                  </a:lnTo>
                  <a:lnTo>
                    <a:pt x="1027669" y="924402"/>
                  </a:lnTo>
                  <a:lnTo>
                    <a:pt x="1012059" y="924402"/>
                  </a:lnTo>
                  <a:lnTo>
                    <a:pt x="984943" y="924402"/>
                  </a:lnTo>
                  <a:lnTo>
                    <a:pt x="929965" y="924402"/>
                  </a:lnTo>
                  <a:lnTo>
                    <a:pt x="899900" y="924402"/>
                  </a:lnTo>
                  <a:lnTo>
                    <a:pt x="857678" y="924402"/>
                  </a:lnTo>
                  <a:lnTo>
                    <a:pt x="819171" y="924402"/>
                  </a:lnTo>
                  <a:lnTo>
                    <a:pt x="729909" y="924402"/>
                  </a:lnTo>
                  <a:lnTo>
                    <a:pt x="691402" y="924402"/>
                  </a:lnTo>
                  <a:lnTo>
                    <a:pt x="687927" y="924402"/>
                  </a:lnTo>
                  <a:lnTo>
                    <a:pt x="560158" y="924402"/>
                  </a:lnTo>
                  <a:lnTo>
                    <a:pt x="432894" y="924402"/>
                  </a:lnTo>
                  <a:lnTo>
                    <a:pt x="305125" y="924402"/>
                  </a:lnTo>
                  <a:cubicBezTo>
                    <a:pt x="275541" y="924402"/>
                    <a:pt x="238373" y="903151"/>
                    <a:pt x="223202" y="877348"/>
                  </a:cubicBezTo>
                  <a:cubicBezTo>
                    <a:pt x="10809" y="509257"/>
                    <a:pt x="10809" y="509257"/>
                    <a:pt x="10809" y="509257"/>
                  </a:cubicBezTo>
                  <a:cubicBezTo>
                    <a:pt x="-3603" y="483452"/>
                    <a:pt x="-3603" y="440951"/>
                    <a:pt x="10809" y="415146"/>
                  </a:cubicBezTo>
                  <a:cubicBezTo>
                    <a:pt x="223202" y="47054"/>
                    <a:pt x="223202" y="47054"/>
                    <a:pt x="223202" y="47054"/>
                  </a:cubicBezTo>
                  <a:cubicBezTo>
                    <a:pt x="238373" y="21251"/>
                    <a:pt x="275541" y="0"/>
                    <a:pt x="305125" y="0"/>
                  </a:cubicBezTo>
                  <a:close/>
                </a:path>
              </a:pathLst>
            </a:custGeom>
            <a:solidFill>
              <a:schemeClr val="bg1"/>
            </a:solidFill>
            <a:ln w="19050">
              <a:gradFill flip="none" rotWithShape="1">
                <a:gsLst>
                  <a:gs pos="0">
                    <a:schemeClr val="bg1">
                      <a:lumMod val="75000"/>
                    </a:schemeClr>
                  </a:gs>
                  <a:gs pos="100000">
                    <a:schemeClr val="bg1"/>
                  </a:gs>
                </a:gsLst>
                <a:lin ang="2700000" scaled="1"/>
                <a:tileRect/>
              </a:gradFill>
            </a:ln>
            <a:effectLst>
              <a:innerShdw blurRad="63500" dist="50800" dir="13500000">
                <a:prstClr val="black">
                  <a:alpha val="50000"/>
                </a:prstClr>
              </a:innerShdw>
            </a:effectLst>
          </p:spPr>
          <p:txBody>
            <a:bodyPr vert="horz" wrap="square" lIns="91440" tIns="45720" rIns="91440" bIns="45720" numCol="1" anchor="t" anchorCtr="0" compatLnSpc="1">
              <a:noAutofit/>
            </a:bodyPr>
            <a:lstStyle/>
            <a:p>
              <a:endParaRPr lang="zh-CN" altLang="en-US" dirty="0">
                <a:solidFill>
                  <a:prstClr val="black"/>
                </a:solidFill>
                <a:latin typeface="微软雅黑" panose="020B0503020204020204" pitchFamily="34" charset="-122"/>
              </a:endParaRPr>
            </a:p>
          </p:txBody>
        </p:sp>
      </p:grpSp>
      <p:sp>
        <p:nvSpPr>
          <p:cNvPr id="30" name="标题 1"/>
          <p:cNvSpPr txBox="1"/>
          <p:nvPr/>
        </p:nvSpPr>
        <p:spPr>
          <a:xfrm>
            <a:off x="1648416" y="336818"/>
            <a:ext cx="1717880" cy="569432"/>
          </a:xfrm>
          <a:prstGeom prst="rect">
            <a:avLst/>
          </a:prstGeom>
        </p:spPr>
        <p:txBody>
          <a:bodyPr lIns="91437" tIns="45718" rIns="91437" bIns="45718">
            <a:normAutofit/>
          </a:bodyPr>
          <a:lstStyle>
            <a:lvl1pPr algn="ctr" defTabSz="913765" rtl="0" eaLnBrk="1" latinLnBrk="0" hangingPunct="1">
              <a:spcBef>
                <a:spcPct val="0"/>
              </a:spcBef>
              <a:buNone/>
              <a:defRPr sz="4400" kern="1200">
                <a:solidFill>
                  <a:schemeClr val="tx1"/>
                </a:solidFill>
                <a:latin typeface="+mj-lt"/>
                <a:ea typeface="+mj-ea"/>
                <a:cs typeface="+mj-cs"/>
              </a:defRPr>
            </a:lvl1pPr>
          </a:lstStyle>
          <a:p>
            <a:pPr algn="l"/>
            <a:r>
              <a:rPr lang="zh-CN" altLang="en-US" sz="2800" b="1" dirty="0">
                <a:solidFill>
                  <a:srgbClr val="3B68A1"/>
                </a:solidFill>
                <a:latin typeface="微软雅黑" panose="020B0503020204020204" pitchFamily="34" charset="-122"/>
                <a:ea typeface="微软雅黑" panose="020B0503020204020204" pitchFamily="34" charset="-122"/>
              </a:rPr>
              <a:t>平台方案</a:t>
            </a:r>
            <a:endParaRPr lang="zh-CN" altLang="en-US" sz="2800" b="1" dirty="0">
              <a:solidFill>
                <a:srgbClr val="3B68A1"/>
              </a:solidFill>
              <a:latin typeface="微软雅黑" panose="020B0503020204020204" pitchFamily="34" charset="-122"/>
              <a:ea typeface="微软雅黑" panose="020B0503020204020204" pitchFamily="34" charset="-122"/>
            </a:endParaRPr>
          </a:p>
        </p:txBody>
      </p:sp>
      <p:sp>
        <p:nvSpPr>
          <p:cNvPr id="2" name="文本框 1"/>
          <p:cNvSpPr txBox="1"/>
          <p:nvPr/>
        </p:nvSpPr>
        <p:spPr>
          <a:xfrm>
            <a:off x="2129543" y="2515807"/>
            <a:ext cx="2236510" cy="707886"/>
          </a:xfrm>
          <a:prstGeom prst="rect">
            <a:avLst/>
          </a:prstGeom>
          <a:noFill/>
        </p:spPr>
        <p:txBody>
          <a:bodyPr wrap="none" rtlCol="0">
            <a:spAutoFit/>
          </a:bodyPr>
          <a:lstStyle/>
          <a:p>
            <a:pPr algn="ctr"/>
            <a:r>
              <a:rPr lang="zh-CN" altLang="en-US" sz="2000" dirty="0">
                <a:latin typeface="微软雅黑" panose="020B0503020204020204" pitchFamily="34" charset="-122"/>
                <a:ea typeface="微软雅黑" panose="020B0503020204020204" pitchFamily="34" charset="-122"/>
              </a:rPr>
              <a:t>鑫考教育</a:t>
            </a:r>
            <a:endParaRPr lang="en-US" altLang="zh-CN" sz="2000" dirty="0">
              <a:latin typeface="微软雅黑" panose="020B0503020204020204" pitchFamily="34" charset="-122"/>
              <a:ea typeface="微软雅黑" panose="020B0503020204020204" pitchFamily="34" charset="-122"/>
            </a:endParaRPr>
          </a:p>
          <a:p>
            <a:pPr algn="ctr"/>
            <a:r>
              <a:rPr lang="zh-CN" altLang="en-US" sz="2000" dirty="0">
                <a:latin typeface="微软雅黑" panose="020B0503020204020204" pitchFamily="34" charset="-122"/>
                <a:ea typeface="微软雅黑" panose="020B0503020204020204" pitchFamily="34" charset="-122"/>
              </a:rPr>
              <a:t>智慧校园平台建设</a:t>
            </a:r>
            <a:endParaRPr lang="zh-CN" altLang="en-US" sz="2000" dirty="0">
              <a:latin typeface="微软雅黑" panose="020B0503020204020204" pitchFamily="34" charset="-122"/>
              <a:ea typeface="微软雅黑" panose="020B0503020204020204" pitchFamily="34" charset="-122"/>
            </a:endParaRPr>
          </a:p>
        </p:txBody>
      </p:sp>
      <p:sp>
        <p:nvSpPr>
          <p:cNvPr id="13" name="矩形 6"/>
          <p:cNvSpPr>
            <a:spLocks noChangeArrowheads="1"/>
          </p:cNvSpPr>
          <p:nvPr/>
        </p:nvSpPr>
        <p:spPr bwMode="auto">
          <a:xfrm>
            <a:off x="773722" y="1493337"/>
            <a:ext cx="2052949" cy="707887"/>
          </a:xfrm>
          <a:prstGeom prst="rect">
            <a:avLst/>
          </a:prstGeom>
          <a:solidFill>
            <a:srgbClr val="3B68A1"/>
          </a:solidFill>
          <a:ln>
            <a:no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sp>
        <p:nvSpPr>
          <p:cNvPr id="15" name="矩形 6"/>
          <p:cNvSpPr>
            <a:spLocks noChangeArrowheads="1"/>
          </p:cNvSpPr>
          <p:nvPr/>
        </p:nvSpPr>
        <p:spPr bwMode="auto">
          <a:xfrm>
            <a:off x="3519317" y="1493336"/>
            <a:ext cx="2052000" cy="707887"/>
          </a:xfrm>
          <a:prstGeom prst="rect">
            <a:avLst/>
          </a:prstGeom>
          <a:solidFill>
            <a:srgbClr val="F79E5A"/>
          </a:solidFill>
          <a:ln>
            <a:solidFill>
              <a:srgbClr val="F79E5A"/>
            </a:solid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sp>
        <p:nvSpPr>
          <p:cNvPr id="16" name="矩形 6"/>
          <p:cNvSpPr>
            <a:spLocks noChangeArrowheads="1"/>
          </p:cNvSpPr>
          <p:nvPr/>
        </p:nvSpPr>
        <p:spPr bwMode="auto">
          <a:xfrm>
            <a:off x="773721" y="3538277"/>
            <a:ext cx="2052000" cy="707887"/>
          </a:xfrm>
          <a:prstGeom prst="rect">
            <a:avLst/>
          </a:prstGeom>
          <a:solidFill>
            <a:srgbClr val="4DCEB8"/>
          </a:solidFill>
          <a:ln>
            <a:solidFill>
              <a:srgbClr val="4DCEB8"/>
            </a:solid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sp>
        <p:nvSpPr>
          <p:cNvPr id="17" name="矩形 6"/>
          <p:cNvSpPr>
            <a:spLocks noChangeArrowheads="1"/>
          </p:cNvSpPr>
          <p:nvPr/>
        </p:nvSpPr>
        <p:spPr bwMode="auto">
          <a:xfrm>
            <a:off x="3519316" y="3538277"/>
            <a:ext cx="2052000" cy="707887"/>
          </a:xfrm>
          <a:prstGeom prst="rect">
            <a:avLst/>
          </a:prstGeom>
          <a:solidFill>
            <a:srgbClr val="B95F95"/>
          </a:solidFill>
          <a:ln>
            <a:solidFill>
              <a:srgbClr val="B95F95"/>
            </a:solid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sp>
        <p:nvSpPr>
          <p:cNvPr id="18" name="文本框 17"/>
          <p:cNvSpPr txBox="1"/>
          <p:nvPr/>
        </p:nvSpPr>
        <p:spPr>
          <a:xfrm>
            <a:off x="895445" y="1656844"/>
            <a:ext cx="1723549" cy="400110"/>
          </a:xfrm>
          <a:prstGeom prst="rect">
            <a:avLst/>
          </a:prstGeom>
          <a:noFill/>
        </p:spPr>
        <p:txBody>
          <a:bodyPr wrap="none" rtlCol="0">
            <a:spAutoFit/>
          </a:bodyPr>
          <a:lstStyle/>
          <a:p>
            <a:pPr algn="ctr"/>
            <a:r>
              <a:rPr lang="zh-CN" altLang="en-US" sz="2000" dirty="0">
                <a:solidFill>
                  <a:schemeClr val="bg1"/>
                </a:solidFill>
                <a:latin typeface="微软雅黑" panose="020B0503020204020204" pitchFamily="34" charset="-122"/>
                <a:ea typeface="微软雅黑" panose="020B0503020204020204" pitchFamily="34" charset="-122"/>
              </a:rPr>
              <a:t>智慧教学环境</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19" name="文本框 18"/>
          <p:cNvSpPr txBox="1"/>
          <p:nvPr/>
        </p:nvSpPr>
        <p:spPr>
          <a:xfrm>
            <a:off x="3683542" y="1656843"/>
            <a:ext cx="1723549" cy="400110"/>
          </a:xfrm>
          <a:prstGeom prst="rect">
            <a:avLst/>
          </a:prstGeom>
          <a:noFill/>
        </p:spPr>
        <p:txBody>
          <a:bodyPr wrap="none" rtlCol="0">
            <a:spAutoFit/>
          </a:bodyPr>
          <a:lstStyle/>
          <a:p>
            <a:pPr algn="ctr"/>
            <a:r>
              <a:rPr lang="zh-CN" altLang="en-US" sz="2000" dirty="0">
                <a:solidFill>
                  <a:schemeClr val="bg1"/>
                </a:solidFill>
                <a:latin typeface="微软雅黑" panose="020B0503020204020204" pitchFamily="34" charset="-122"/>
                <a:ea typeface="微软雅黑" panose="020B0503020204020204" pitchFamily="34" charset="-122"/>
              </a:rPr>
              <a:t>智慧教学资源</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20" name="文本框 19"/>
          <p:cNvSpPr txBox="1"/>
          <p:nvPr/>
        </p:nvSpPr>
        <p:spPr>
          <a:xfrm>
            <a:off x="895446" y="3692166"/>
            <a:ext cx="1723549" cy="400110"/>
          </a:xfrm>
          <a:prstGeom prst="rect">
            <a:avLst/>
          </a:prstGeom>
          <a:noFill/>
        </p:spPr>
        <p:txBody>
          <a:bodyPr wrap="none" rtlCol="0">
            <a:spAutoFit/>
          </a:bodyPr>
          <a:lstStyle/>
          <a:p>
            <a:pPr algn="ctr"/>
            <a:r>
              <a:rPr lang="zh-CN" altLang="en-US" sz="2000" dirty="0">
                <a:solidFill>
                  <a:schemeClr val="bg1"/>
                </a:solidFill>
                <a:latin typeface="微软雅黑" panose="020B0503020204020204" pitchFamily="34" charset="-122"/>
                <a:ea typeface="微软雅黑" panose="020B0503020204020204" pitchFamily="34" charset="-122"/>
              </a:rPr>
              <a:t>智慧校园管理</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21" name="文本框 20"/>
          <p:cNvSpPr txBox="1"/>
          <p:nvPr/>
        </p:nvSpPr>
        <p:spPr>
          <a:xfrm>
            <a:off x="3940022" y="3692166"/>
            <a:ext cx="1210588" cy="400110"/>
          </a:xfrm>
          <a:prstGeom prst="rect">
            <a:avLst/>
          </a:prstGeom>
          <a:noFill/>
        </p:spPr>
        <p:txBody>
          <a:bodyPr wrap="none" rtlCol="0">
            <a:spAutoFit/>
          </a:bodyPr>
          <a:lstStyle/>
          <a:p>
            <a:pPr algn="ctr"/>
            <a:r>
              <a:rPr lang="zh-CN" altLang="en-US" sz="2000" dirty="0">
                <a:solidFill>
                  <a:schemeClr val="bg1"/>
                </a:solidFill>
                <a:latin typeface="微软雅黑" panose="020B0503020204020204" pitchFamily="34" charset="-122"/>
                <a:ea typeface="微软雅黑" panose="020B0503020204020204" pitchFamily="34" charset="-122"/>
              </a:rPr>
              <a:t>智慧服务</a:t>
            </a:r>
            <a:endParaRPr lang="zh-CN" altLang="en-US" sz="2000" dirty="0">
              <a:solidFill>
                <a:schemeClr val="bg1"/>
              </a:solidFill>
              <a:latin typeface="微软雅黑" panose="020B0503020204020204" pitchFamily="34" charset="-122"/>
              <a:ea typeface="微软雅黑" panose="020B0503020204020204" pitchFamily="34" charset="-122"/>
            </a:endParaRPr>
          </a:p>
        </p:txBody>
      </p:sp>
      <p:pic>
        <p:nvPicPr>
          <p:cNvPr id="4" name="图片 3"/>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6096000" y="1847377"/>
            <a:ext cx="6070219" cy="5050798"/>
          </a:xfrm>
          <a:prstGeom prst="rect">
            <a:avLst/>
          </a:prstGeom>
        </p:spPr>
      </p:pic>
      <p:sp>
        <p:nvSpPr>
          <p:cNvPr id="31" name="文本框 30"/>
          <p:cNvSpPr txBox="1"/>
          <p:nvPr/>
        </p:nvSpPr>
        <p:spPr>
          <a:xfrm>
            <a:off x="6352253" y="3520695"/>
            <a:ext cx="713657" cy="400110"/>
          </a:xfrm>
          <a:prstGeom prst="rect">
            <a:avLst/>
          </a:prstGeom>
          <a:noFill/>
        </p:spPr>
        <p:txBody>
          <a:bodyPr wrap="none" rtlCol="0">
            <a:spAutoFit/>
          </a:bodyPr>
          <a:lstStyle/>
          <a:p>
            <a:pPr algn="ctr"/>
            <a:r>
              <a:rPr lang="zh-CN" altLang="en-US" sz="2000" dirty="0">
                <a:solidFill>
                  <a:schemeClr val="bg1"/>
                </a:solidFill>
                <a:latin typeface="微软雅黑" panose="020B0503020204020204" pitchFamily="34" charset="-122"/>
                <a:ea typeface="微软雅黑" panose="020B0503020204020204" pitchFamily="34" charset="-122"/>
              </a:rPr>
              <a:t>题库</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32" name="文本框 31"/>
          <p:cNvSpPr txBox="1"/>
          <p:nvPr/>
        </p:nvSpPr>
        <p:spPr>
          <a:xfrm>
            <a:off x="8194315" y="2273087"/>
            <a:ext cx="646331" cy="369332"/>
          </a:xfrm>
          <a:prstGeom prst="rect">
            <a:avLst/>
          </a:prstGeom>
          <a:noFill/>
        </p:spPr>
        <p:txBody>
          <a:bodyPr wrap="none" rtlCol="0">
            <a:spAutoFit/>
          </a:bodyPr>
          <a:lstStyle/>
          <a:p>
            <a:pPr algn="ctr"/>
            <a:r>
              <a:rPr lang="zh-CN" altLang="en-US" dirty="0">
                <a:solidFill>
                  <a:schemeClr val="bg1"/>
                </a:solidFill>
                <a:latin typeface="微软雅黑" panose="020B0503020204020204" pitchFamily="34" charset="-122"/>
                <a:ea typeface="微软雅黑" panose="020B0503020204020204" pitchFamily="34" charset="-122"/>
              </a:rPr>
              <a:t>视频</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33" name="文本框 32"/>
          <p:cNvSpPr txBox="1"/>
          <p:nvPr/>
        </p:nvSpPr>
        <p:spPr>
          <a:xfrm>
            <a:off x="11069465" y="3920805"/>
            <a:ext cx="697627" cy="400110"/>
          </a:xfrm>
          <a:prstGeom prst="rect">
            <a:avLst/>
          </a:prstGeom>
          <a:noFill/>
        </p:spPr>
        <p:txBody>
          <a:bodyPr wrap="none" rtlCol="0">
            <a:spAutoFit/>
          </a:bodyPr>
          <a:lstStyle/>
          <a:p>
            <a:pPr algn="ctr"/>
            <a:r>
              <a:rPr lang="zh-CN" altLang="en-US" sz="2000" dirty="0">
                <a:solidFill>
                  <a:schemeClr val="bg1"/>
                </a:solidFill>
                <a:latin typeface="微软雅黑" panose="020B0503020204020204" pitchFamily="34" charset="-122"/>
                <a:ea typeface="微软雅黑" panose="020B0503020204020204" pitchFamily="34" charset="-122"/>
              </a:rPr>
              <a:t>管理</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34" name="文本框 33"/>
          <p:cNvSpPr txBox="1"/>
          <p:nvPr/>
        </p:nvSpPr>
        <p:spPr>
          <a:xfrm>
            <a:off x="7468577" y="3014765"/>
            <a:ext cx="646331" cy="369332"/>
          </a:xfrm>
          <a:prstGeom prst="rect">
            <a:avLst/>
          </a:prstGeom>
          <a:noFill/>
        </p:spPr>
        <p:txBody>
          <a:bodyPr wrap="none" rtlCol="0">
            <a:spAutoFit/>
          </a:bodyPr>
          <a:lstStyle/>
          <a:p>
            <a:pPr algn="ctr"/>
            <a:r>
              <a:rPr lang="zh-CN" altLang="en-US" dirty="0">
                <a:solidFill>
                  <a:schemeClr val="bg1"/>
                </a:solidFill>
                <a:latin typeface="微软雅黑" panose="020B0503020204020204" pitchFamily="34" charset="-122"/>
                <a:ea typeface="微软雅黑" panose="020B0503020204020204" pitchFamily="34" charset="-122"/>
              </a:rPr>
              <a:t>教学</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35" name="文本框 34"/>
          <p:cNvSpPr txBox="1"/>
          <p:nvPr/>
        </p:nvSpPr>
        <p:spPr>
          <a:xfrm>
            <a:off x="10096270" y="2546584"/>
            <a:ext cx="646331" cy="646331"/>
          </a:xfrm>
          <a:prstGeom prst="rect">
            <a:avLst/>
          </a:prstGeom>
          <a:noFill/>
        </p:spPr>
        <p:txBody>
          <a:bodyPr wrap="none" rtlCol="0">
            <a:spAutoFit/>
          </a:bodyPr>
          <a:lstStyle/>
          <a:p>
            <a:pPr algn="ctr"/>
            <a:r>
              <a:rPr lang="zh-CN" altLang="en-US" dirty="0">
                <a:solidFill>
                  <a:schemeClr val="bg1"/>
                </a:solidFill>
                <a:latin typeface="微软雅黑" panose="020B0503020204020204" pitchFamily="34" charset="-122"/>
                <a:ea typeface="微软雅黑" panose="020B0503020204020204" pitchFamily="34" charset="-122"/>
              </a:rPr>
              <a:t>智慧</a:t>
            </a:r>
            <a:endParaRPr lang="en-US" altLang="zh-CN" dirty="0">
              <a:solidFill>
                <a:schemeClr val="bg1"/>
              </a:solidFill>
              <a:latin typeface="微软雅黑" panose="020B0503020204020204" pitchFamily="34" charset="-122"/>
              <a:ea typeface="微软雅黑" panose="020B0503020204020204" pitchFamily="34" charset="-122"/>
            </a:endParaRPr>
          </a:p>
          <a:p>
            <a:pPr algn="ctr"/>
            <a:r>
              <a:rPr lang="zh-CN" altLang="en-US" dirty="0">
                <a:solidFill>
                  <a:schemeClr val="bg1"/>
                </a:solidFill>
                <a:latin typeface="微软雅黑" panose="020B0503020204020204" pitchFamily="34" charset="-122"/>
                <a:ea typeface="微软雅黑" panose="020B0503020204020204" pitchFamily="34" charset="-122"/>
              </a:rPr>
              <a:t>课堂</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5" name="椭圆 4"/>
          <p:cNvSpPr/>
          <p:nvPr/>
        </p:nvSpPr>
        <p:spPr>
          <a:xfrm>
            <a:off x="1799721" y="2331141"/>
            <a:ext cx="2870753" cy="1062865"/>
          </a:xfrm>
          <a:prstGeom prst="ellipse">
            <a:avLst/>
          </a:prstGeom>
          <a:noFill/>
          <a:ln>
            <a:solidFill>
              <a:srgbClr val="002B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cxnSp>
        <p:nvCxnSpPr>
          <p:cNvPr id="7" name="直接箭头连接符 6"/>
          <p:cNvCxnSpPr/>
          <p:nvPr/>
        </p:nvCxnSpPr>
        <p:spPr>
          <a:xfrm flipV="1">
            <a:off x="4670474" y="2297712"/>
            <a:ext cx="256481" cy="26894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6" name="直接箭头连接符 35"/>
          <p:cNvCxnSpPr/>
          <p:nvPr/>
        </p:nvCxnSpPr>
        <p:spPr>
          <a:xfrm flipH="1" flipV="1">
            <a:off x="1568641" y="2293812"/>
            <a:ext cx="256481" cy="26894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7" name="直接箭头连接符 36"/>
          <p:cNvCxnSpPr/>
          <p:nvPr/>
        </p:nvCxnSpPr>
        <p:spPr>
          <a:xfrm flipH="1">
            <a:off x="1529132" y="3125064"/>
            <a:ext cx="256481" cy="26894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8" name="直接箭头连接符 37"/>
          <p:cNvCxnSpPr/>
          <p:nvPr/>
        </p:nvCxnSpPr>
        <p:spPr>
          <a:xfrm>
            <a:off x="4622306" y="3158493"/>
            <a:ext cx="256481" cy="26894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9" name="文本框 38"/>
          <p:cNvSpPr txBox="1"/>
          <p:nvPr/>
        </p:nvSpPr>
        <p:spPr>
          <a:xfrm>
            <a:off x="577091" y="4684011"/>
            <a:ext cx="5256567" cy="2031325"/>
          </a:xfrm>
          <a:prstGeom prst="rect">
            <a:avLst/>
          </a:prstGeom>
          <a:noFill/>
        </p:spPr>
        <p:txBody>
          <a:bodyPr wrap="square" rtlCol="0">
            <a:spAutoFit/>
          </a:bodyPr>
          <a:lstStyle/>
          <a:p>
            <a:r>
              <a:rPr lang="zh-CN" altLang="en-US" dirty="0">
                <a:latin typeface="微软雅黑" panose="020B0503020204020204" pitchFamily="34" charset="-122"/>
                <a:ea typeface="微软雅黑" panose="020B0503020204020204" pitchFamily="34" charset="-122"/>
              </a:rPr>
              <a:t>       鑫考智慧校园涵盖智慧教学环境、智慧教学资源、智慧校园管理、智慧服务四大应用体系。构建“感知校园、平安校园、移动校园、科技校园、健康校园、绿色校园”等多主题智慧校园环境，充分满足校园用户个性化需求，打造区域教育信息化的标杆，为区域培养高素质人才提供信息化支撑和保障。</a:t>
            </a:r>
            <a:endParaRPr lang="zh-CN" altLang="en-US" dirty="0">
              <a:latin typeface="微软雅黑" panose="020B0503020204020204" pitchFamily="34" charset="-122"/>
              <a:ea typeface="微软雅黑" panose="020B0503020204020204" pitchFamily="34" charset="-122"/>
            </a:endParaRPr>
          </a:p>
        </p:txBody>
      </p:sp>
      <p:sp>
        <p:nvSpPr>
          <p:cNvPr id="40" name="文本框 39"/>
          <p:cNvSpPr txBox="1"/>
          <p:nvPr/>
        </p:nvSpPr>
        <p:spPr>
          <a:xfrm>
            <a:off x="6782231" y="1022697"/>
            <a:ext cx="1261885" cy="523220"/>
          </a:xfrm>
          <a:prstGeom prst="rect">
            <a:avLst/>
          </a:prstGeom>
          <a:noFill/>
        </p:spPr>
        <p:txBody>
          <a:bodyPr wrap="none" rtlCol="0">
            <a:spAutoFit/>
          </a:bodyPr>
          <a:lstStyle/>
          <a:p>
            <a:pPr algn="ctr"/>
            <a:r>
              <a:rPr lang="zh-CN" altLang="en-US" sz="2800" b="1" dirty="0">
                <a:solidFill>
                  <a:srgbClr val="FF0000"/>
                </a:solidFill>
                <a:latin typeface="微软雅黑" panose="020B0503020204020204" pitchFamily="34" charset="-122"/>
                <a:ea typeface="微软雅黑" panose="020B0503020204020204" pitchFamily="34" charset="-122"/>
              </a:rPr>
              <a:t>标准化</a:t>
            </a:r>
            <a:endParaRPr lang="zh-CN" altLang="en-US" sz="2800" b="1" dirty="0">
              <a:solidFill>
                <a:srgbClr val="FF0000"/>
              </a:solidFill>
              <a:latin typeface="微软雅黑" panose="020B0503020204020204" pitchFamily="34" charset="-122"/>
              <a:ea typeface="微软雅黑" panose="020B0503020204020204" pitchFamily="34" charset="-122"/>
            </a:endParaRPr>
          </a:p>
        </p:txBody>
      </p:sp>
      <p:sp>
        <p:nvSpPr>
          <p:cNvPr id="41" name="文本框 40"/>
          <p:cNvSpPr txBox="1"/>
          <p:nvPr/>
        </p:nvSpPr>
        <p:spPr>
          <a:xfrm>
            <a:off x="8299332" y="1022697"/>
            <a:ext cx="1261884" cy="523220"/>
          </a:xfrm>
          <a:prstGeom prst="rect">
            <a:avLst/>
          </a:prstGeom>
          <a:noFill/>
        </p:spPr>
        <p:txBody>
          <a:bodyPr wrap="none" rtlCol="0">
            <a:spAutoFit/>
          </a:bodyPr>
          <a:lstStyle/>
          <a:p>
            <a:pPr algn="ctr"/>
            <a:r>
              <a:rPr lang="zh-CN" altLang="en-US" sz="2800" b="1" dirty="0">
                <a:solidFill>
                  <a:srgbClr val="FF0000"/>
                </a:solidFill>
                <a:latin typeface="微软雅黑" panose="020B0503020204020204" pitchFamily="34" charset="-122"/>
                <a:ea typeface="微软雅黑" panose="020B0503020204020204" pitchFamily="34" charset="-122"/>
              </a:rPr>
              <a:t>智能化</a:t>
            </a:r>
            <a:endParaRPr lang="zh-CN" altLang="en-US" sz="2800" b="1" dirty="0">
              <a:solidFill>
                <a:srgbClr val="FF0000"/>
              </a:solidFill>
              <a:latin typeface="微软雅黑" panose="020B0503020204020204" pitchFamily="34" charset="-122"/>
              <a:ea typeface="微软雅黑" panose="020B0503020204020204" pitchFamily="34" charset="-122"/>
            </a:endParaRPr>
          </a:p>
        </p:txBody>
      </p:sp>
      <p:sp>
        <p:nvSpPr>
          <p:cNvPr id="43" name="文本框 42"/>
          <p:cNvSpPr txBox="1"/>
          <p:nvPr/>
        </p:nvSpPr>
        <p:spPr>
          <a:xfrm>
            <a:off x="9652141" y="1022697"/>
            <a:ext cx="1620957" cy="523220"/>
          </a:xfrm>
          <a:prstGeom prst="rect">
            <a:avLst/>
          </a:prstGeom>
          <a:noFill/>
        </p:spPr>
        <p:txBody>
          <a:bodyPr wrap="none" rtlCol="0">
            <a:spAutoFit/>
          </a:bodyPr>
          <a:lstStyle/>
          <a:p>
            <a:pPr algn="ctr"/>
            <a:r>
              <a:rPr lang="zh-CN" altLang="en-US" sz="2800" b="1" dirty="0">
                <a:solidFill>
                  <a:srgbClr val="FF0000"/>
                </a:solidFill>
                <a:latin typeface="微软雅黑" panose="020B0503020204020204" pitchFamily="34" charset="-122"/>
                <a:ea typeface="微软雅黑" panose="020B0503020204020204" pitchFamily="34" charset="-122"/>
              </a:rPr>
              <a:t>贴身服务</a:t>
            </a:r>
            <a:endParaRPr lang="zh-CN" altLang="en-US" sz="2800" b="1" dirty="0">
              <a:solidFill>
                <a:srgbClr val="FF0000"/>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等腰三角形 4"/>
          <p:cNvSpPr>
            <a:spLocks noChangeArrowheads="1"/>
          </p:cNvSpPr>
          <p:nvPr/>
        </p:nvSpPr>
        <p:spPr bwMode="auto">
          <a:xfrm rot="5400000">
            <a:off x="47381" y="252591"/>
            <a:ext cx="197396" cy="285807"/>
          </a:xfrm>
          <a:prstGeom prst="triangle">
            <a:avLst>
              <a:gd name="adj" fmla="val 50000"/>
            </a:avLst>
          </a:prstGeom>
          <a:solidFill>
            <a:schemeClr val="bg1"/>
          </a:solidFill>
          <a:ln>
            <a:noFill/>
          </a:ln>
        </p:spPr>
        <p:txBody>
          <a:bodyPr anchor="ctr"/>
          <a:lstStyle/>
          <a:p>
            <a:pPr algn="ctr" eaLnBrk="1" hangingPunct="1">
              <a:buFont typeface="Arial" panose="020B0604020202020204" pitchFamily="34" charset="0"/>
              <a:buNone/>
            </a:pPr>
            <a:endParaRPr lang="zh-CN" altLang="zh-CN">
              <a:solidFill>
                <a:schemeClr val="bg1"/>
              </a:solidFill>
              <a:latin typeface="宋体" panose="02010600030101010101" pitchFamily="2" charset="-122"/>
              <a:sym typeface="宋体" panose="02010600030101010101" pitchFamily="2" charset="-122"/>
            </a:endParaRPr>
          </a:p>
        </p:txBody>
      </p:sp>
      <p:sp>
        <p:nvSpPr>
          <p:cNvPr id="23" name="矩形 6"/>
          <p:cNvSpPr>
            <a:spLocks noChangeArrowheads="1"/>
          </p:cNvSpPr>
          <p:nvPr/>
        </p:nvSpPr>
        <p:spPr bwMode="auto">
          <a:xfrm>
            <a:off x="-9087" y="478708"/>
            <a:ext cx="3256885" cy="218863"/>
          </a:xfrm>
          <a:prstGeom prst="rect">
            <a:avLst/>
          </a:prstGeom>
          <a:solidFill>
            <a:srgbClr val="3B68A1"/>
          </a:solidFill>
          <a:ln>
            <a:no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sp>
        <p:nvSpPr>
          <p:cNvPr id="24" name="矩形 7"/>
          <p:cNvSpPr>
            <a:spLocks noChangeArrowheads="1"/>
          </p:cNvSpPr>
          <p:nvPr/>
        </p:nvSpPr>
        <p:spPr bwMode="auto">
          <a:xfrm>
            <a:off x="2970322" y="478708"/>
            <a:ext cx="4590232" cy="218863"/>
          </a:xfrm>
          <a:prstGeom prst="rect">
            <a:avLst/>
          </a:prstGeom>
          <a:solidFill>
            <a:srgbClr val="F79E5A"/>
          </a:solidFill>
          <a:ln>
            <a:no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sp>
        <p:nvSpPr>
          <p:cNvPr id="25" name="矩形 8"/>
          <p:cNvSpPr>
            <a:spLocks noChangeArrowheads="1"/>
          </p:cNvSpPr>
          <p:nvPr/>
        </p:nvSpPr>
        <p:spPr bwMode="auto">
          <a:xfrm>
            <a:off x="6352253" y="477280"/>
            <a:ext cx="3299888" cy="220133"/>
          </a:xfrm>
          <a:prstGeom prst="rect">
            <a:avLst/>
          </a:prstGeom>
          <a:solidFill>
            <a:srgbClr val="4DCEB8"/>
          </a:solidFill>
          <a:ln>
            <a:no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sp>
        <p:nvSpPr>
          <p:cNvPr id="26" name="矩形 9"/>
          <p:cNvSpPr>
            <a:spLocks noChangeArrowheads="1"/>
          </p:cNvSpPr>
          <p:nvPr/>
        </p:nvSpPr>
        <p:spPr bwMode="auto">
          <a:xfrm>
            <a:off x="9582587" y="477280"/>
            <a:ext cx="2623927" cy="220133"/>
          </a:xfrm>
          <a:prstGeom prst="rect">
            <a:avLst/>
          </a:prstGeom>
          <a:solidFill>
            <a:srgbClr val="B95F95"/>
          </a:solidFill>
          <a:ln>
            <a:no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grpSp>
        <p:nvGrpSpPr>
          <p:cNvPr id="27" name="组合 26"/>
          <p:cNvGrpSpPr/>
          <p:nvPr/>
        </p:nvGrpSpPr>
        <p:grpSpPr>
          <a:xfrm>
            <a:off x="895445" y="142664"/>
            <a:ext cx="3123549" cy="808757"/>
            <a:chOff x="903371" y="249943"/>
            <a:chExt cx="2831223" cy="679699"/>
          </a:xfrm>
        </p:grpSpPr>
        <p:sp>
          <p:nvSpPr>
            <p:cNvPr id="28" name="任意多边形 27"/>
            <p:cNvSpPr/>
            <p:nvPr/>
          </p:nvSpPr>
          <p:spPr bwMode="auto">
            <a:xfrm>
              <a:off x="903371" y="249943"/>
              <a:ext cx="2831223" cy="679699"/>
            </a:xfrm>
            <a:custGeom>
              <a:avLst/>
              <a:gdLst>
                <a:gd name="connsiteX0" fmla="*/ 352810 w 4452260"/>
                <a:gd name="connsiteY0" fmla="*/ 0 h 1068867"/>
                <a:gd name="connsiteX1" fmla="*/ 636768 w 4452260"/>
                <a:gd name="connsiteY1" fmla="*/ 0 h 1068867"/>
                <a:gd name="connsiteX2" fmla="*/ 647700 w 4452260"/>
                <a:gd name="connsiteY2" fmla="*/ 0 h 1068867"/>
                <a:gd name="connsiteX3" fmla="*/ 724065 w 4452260"/>
                <a:gd name="connsiteY3" fmla="*/ 0 h 1068867"/>
                <a:gd name="connsiteX4" fmla="*/ 782584 w 4452260"/>
                <a:gd name="connsiteY4" fmla="*/ 0 h 1068867"/>
                <a:gd name="connsiteX5" fmla="*/ 799455 w 4452260"/>
                <a:gd name="connsiteY5" fmla="*/ 0 h 1068867"/>
                <a:gd name="connsiteX6" fmla="*/ 809825 w 4452260"/>
                <a:gd name="connsiteY6" fmla="*/ 0 h 1068867"/>
                <a:gd name="connsiteX7" fmla="*/ 818078 w 4452260"/>
                <a:gd name="connsiteY7" fmla="*/ 0 h 1068867"/>
                <a:gd name="connsiteX8" fmla="*/ 843980 w 4452260"/>
                <a:gd name="connsiteY8" fmla="*/ 0 h 1068867"/>
                <a:gd name="connsiteX9" fmla="*/ 931658 w 4452260"/>
                <a:gd name="connsiteY9" fmla="*/ 0 h 1068867"/>
                <a:gd name="connsiteX10" fmla="*/ 961580 w 4452260"/>
                <a:gd name="connsiteY10" fmla="*/ 0 h 1068867"/>
                <a:gd name="connsiteX11" fmla="*/ 1000055 w 4452260"/>
                <a:gd name="connsiteY11" fmla="*/ 0 h 1068867"/>
                <a:gd name="connsiteX12" fmla="*/ 1040537 w 4452260"/>
                <a:gd name="connsiteY12" fmla="*/ 0 h 1068867"/>
                <a:gd name="connsiteX13" fmla="*/ 1051453 w 4452260"/>
                <a:gd name="connsiteY13" fmla="*/ 0 h 1068867"/>
                <a:gd name="connsiteX14" fmla="*/ 1083414 w 4452260"/>
                <a:gd name="connsiteY14" fmla="*/ 0 h 1068867"/>
                <a:gd name="connsiteX15" fmla="*/ 1112969 w 4452260"/>
                <a:gd name="connsiteY15" fmla="*/ 0 h 1068867"/>
                <a:gd name="connsiteX16" fmla="*/ 1138871 w 4452260"/>
                <a:gd name="connsiteY16" fmla="*/ 0 h 1068867"/>
                <a:gd name="connsiteX17" fmla="*/ 1170224 w 4452260"/>
                <a:gd name="connsiteY17" fmla="*/ 0 h 1068867"/>
                <a:gd name="connsiteX18" fmla="*/ 1170711 w 4452260"/>
                <a:gd name="connsiteY18" fmla="*/ 0 h 1068867"/>
                <a:gd name="connsiteX19" fmla="*/ 1202662 w 4452260"/>
                <a:gd name="connsiteY19" fmla="*/ 0 h 1068867"/>
                <a:gd name="connsiteX20" fmla="*/ 1240037 w 4452260"/>
                <a:gd name="connsiteY20" fmla="*/ 0 h 1068867"/>
                <a:gd name="connsiteX21" fmla="*/ 1290626 w 4452260"/>
                <a:gd name="connsiteY21" fmla="*/ 0 h 1068867"/>
                <a:gd name="connsiteX22" fmla="*/ 1324496 w 4452260"/>
                <a:gd name="connsiteY22" fmla="*/ 0 h 1068867"/>
                <a:gd name="connsiteX23" fmla="*/ 1332348 w 4452260"/>
                <a:gd name="connsiteY23" fmla="*/ 0 h 1068867"/>
                <a:gd name="connsiteX24" fmla="*/ 1335428 w 4452260"/>
                <a:gd name="connsiteY24" fmla="*/ 0 h 1068867"/>
                <a:gd name="connsiteX25" fmla="*/ 1411793 w 4452260"/>
                <a:gd name="connsiteY25" fmla="*/ 0 h 1068867"/>
                <a:gd name="connsiteX26" fmla="*/ 1454182 w 4452260"/>
                <a:gd name="connsiteY26" fmla="*/ 0 h 1068867"/>
                <a:gd name="connsiteX27" fmla="*/ 1470312 w 4452260"/>
                <a:gd name="connsiteY27" fmla="*/ 0 h 1068867"/>
                <a:gd name="connsiteX28" fmla="*/ 1487183 w 4452260"/>
                <a:gd name="connsiteY28" fmla="*/ 0 h 1068867"/>
                <a:gd name="connsiteX29" fmla="*/ 1497552 w 4452260"/>
                <a:gd name="connsiteY29" fmla="*/ 0 h 1068867"/>
                <a:gd name="connsiteX30" fmla="*/ 1505806 w 4452260"/>
                <a:gd name="connsiteY30" fmla="*/ 0 h 1068867"/>
                <a:gd name="connsiteX31" fmla="*/ 1528471 w 4452260"/>
                <a:gd name="connsiteY31" fmla="*/ 0 h 1068867"/>
                <a:gd name="connsiteX32" fmla="*/ 1531708 w 4452260"/>
                <a:gd name="connsiteY32" fmla="*/ 0 h 1068867"/>
                <a:gd name="connsiteX33" fmla="*/ 1540992 w 4452260"/>
                <a:gd name="connsiteY33" fmla="*/ 0 h 1068867"/>
                <a:gd name="connsiteX34" fmla="*/ 1541479 w 4452260"/>
                <a:gd name="connsiteY34" fmla="*/ 0 h 1068867"/>
                <a:gd name="connsiteX35" fmla="*/ 1599998 w 4452260"/>
                <a:gd name="connsiteY35" fmla="*/ 0 h 1068867"/>
                <a:gd name="connsiteX36" fmla="*/ 1619386 w 4452260"/>
                <a:gd name="connsiteY36" fmla="*/ 0 h 1068867"/>
                <a:gd name="connsiteX37" fmla="*/ 1635492 w 4452260"/>
                <a:gd name="connsiteY37" fmla="*/ 0 h 1068867"/>
                <a:gd name="connsiteX38" fmla="*/ 1649308 w 4452260"/>
                <a:gd name="connsiteY38" fmla="*/ 0 h 1068867"/>
                <a:gd name="connsiteX39" fmla="*/ 1653720 w 4452260"/>
                <a:gd name="connsiteY39" fmla="*/ 0 h 1068867"/>
                <a:gd name="connsiteX40" fmla="*/ 1661394 w 4452260"/>
                <a:gd name="connsiteY40" fmla="*/ 0 h 1068867"/>
                <a:gd name="connsiteX41" fmla="*/ 1687782 w 4452260"/>
                <a:gd name="connsiteY41" fmla="*/ 0 h 1068867"/>
                <a:gd name="connsiteX42" fmla="*/ 1703116 w 4452260"/>
                <a:gd name="connsiteY42" fmla="*/ 0 h 1068867"/>
                <a:gd name="connsiteX43" fmla="*/ 1739181 w 4452260"/>
                <a:gd name="connsiteY43" fmla="*/ 0 h 1068867"/>
                <a:gd name="connsiteX44" fmla="*/ 1771141 w 4452260"/>
                <a:gd name="connsiteY44" fmla="*/ 0 h 1068867"/>
                <a:gd name="connsiteX45" fmla="*/ 1800697 w 4452260"/>
                <a:gd name="connsiteY45" fmla="*/ 0 h 1068867"/>
                <a:gd name="connsiteX46" fmla="*/ 1811727 w 4452260"/>
                <a:gd name="connsiteY46" fmla="*/ 0 h 1068867"/>
                <a:gd name="connsiteX47" fmla="*/ 1823361 w 4452260"/>
                <a:gd name="connsiteY47" fmla="*/ 0 h 1068867"/>
                <a:gd name="connsiteX48" fmla="*/ 1826599 w 4452260"/>
                <a:gd name="connsiteY48" fmla="*/ 0 h 1068867"/>
                <a:gd name="connsiteX49" fmla="*/ 1857951 w 4452260"/>
                <a:gd name="connsiteY49" fmla="*/ 0 h 1068867"/>
                <a:gd name="connsiteX50" fmla="*/ 1858439 w 4452260"/>
                <a:gd name="connsiteY50" fmla="*/ 0 h 1068867"/>
                <a:gd name="connsiteX51" fmla="*/ 1859676 w 4452260"/>
                <a:gd name="connsiteY51" fmla="*/ 0 h 1068867"/>
                <a:gd name="connsiteX52" fmla="*/ 1893346 w 4452260"/>
                <a:gd name="connsiteY52" fmla="*/ 0 h 1068867"/>
                <a:gd name="connsiteX53" fmla="*/ 1927765 w 4452260"/>
                <a:gd name="connsiteY53" fmla="*/ 0 h 1068867"/>
                <a:gd name="connsiteX54" fmla="*/ 1963365 w 4452260"/>
                <a:gd name="connsiteY54" fmla="*/ 0 h 1068867"/>
                <a:gd name="connsiteX55" fmla="*/ 1978354 w 4452260"/>
                <a:gd name="connsiteY55" fmla="*/ 0 h 1068867"/>
                <a:gd name="connsiteX56" fmla="*/ 1991032 w 4452260"/>
                <a:gd name="connsiteY56" fmla="*/ 0 h 1068867"/>
                <a:gd name="connsiteX57" fmla="*/ 2020076 w 4452260"/>
                <a:gd name="connsiteY57" fmla="*/ 0 h 1068867"/>
                <a:gd name="connsiteX58" fmla="*/ 2021800 w 4452260"/>
                <a:gd name="connsiteY58" fmla="*/ 0 h 1068867"/>
                <a:gd name="connsiteX59" fmla="*/ 2027021 w 4452260"/>
                <a:gd name="connsiteY59" fmla="*/ 0 h 1068867"/>
                <a:gd name="connsiteX60" fmla="*/ 2032162 w 4452260"/>
                <a:gd name="connsiteY60" fmla="*/ 0 h 1068867"/>
                <a:gd name="connsiteX61" fmla="*/ 2141909 w 4452260"/>
                <a:gd name="connsiteY61" fmla="*/ 0 h 1068867"/>
                <a:gd name="connsiteX62" fmla="*/ 2143633 w 4452260"/>
                <a:gd name="connsiteY62" fmla="*/ 0 h 1068867"/>
                <a:gd name="connsiteX63" fmla="*/ 2178359 w 4452260"/>
                <a:gd name="connsiteY63" fmla="*/ 0 h 1068867"/>
                <a:gd name="connsiteX64" fmla="*/ 2228719 w 4452260"/>
                <a:gd name="connsiteY64" fmla="*/ 0 h 1068867"/>
                <a:gd name="connsiteX65" fmla="*/ 2229207 w 4452260"/>
                <a:gd name="connsiteY65" fmla="*/ 0 h 1068867"/>
                <a:gd name="connsiteX66" fmla="*/ 2230931 w 4452260"/>
                <a:gd name="connsiteY66" fmla="*/ 0 h 1068867"/>
                <a:gd name="connsiteX67" fmla="*/ 2287725 w 4452260"/>
                <a:gd name="connsiteY67" fmla="*/ 0 h 1068867"/>
                <a:gd name="connsiteX68" fmla="*/ 2289450 w 4452260"/>
                <a:gd name="connsiteY68" fmla="*/ 0 h 1068867"/>
                <a:gd name="connsiteX69" fmla="*/ 2323220 w 4452260"/>
                <a:gd name="connsiteY69" fmla="*/ 0 h 1068867"/>
                <a:gd name="connsiteX70" fmla="*/ 2324944 w 4452260"/>
                <a:gd name="connsiteY70" fmla="*/ 0 h 1068867"/>
                <a:gd name="connsiteX71" fmla="*/ 2340483 w 4452260"/>
                <a:gd name="connsiteY71" fmla="*/ 0 h 1068867"/>
                <a:gd name="connsiteX72" fmla="*/ 2341447 w 4452260"/>
                <a:gd name="connsiteY72" fmla="*/ 0 h 1068867"/>
                <a:gd name="connsiteX73" fmla="*/ 2343172 w 4452260"/>
                <a:gd name="connsiteY73" fmla="*/ 0 h 1068867"/>
                <a:gd name="connsiteX74" fmla="*/ 2349122 w 4452260"/>
                <a:gd name="connsiteY74" fmla="*/ 0 h 1068867"/>
                <a:gd name="connsiteX75" fmla="*/ 2350846 w 4452260"/>
                <a:gd name="connsiteY75" fmla="*/ 0 h 1068867"/>
                <a:gd name="connsiteX76" fmla="*/ 2390844 w 4452260"/>
                <a:gd name="connsiteY76" fmla="*/ 0 h 1068867"/>
                <a:gd name="connsiteX77" fmla="*/ 2462317 w 4452260"/>
                <a:gd name="connsiteY77" fmla="*/ 0 h 1068867"/>
                <a:gd name="connsiteX78" fmla="*/ 2499455 w 4452260"/>
                <a:gd name="connsiteY78" fmla="*/ 0 h 1068867"/>
                <a:gd name="connsiteX79" fmla="*/ 2530713 w 4452260"/>
                <a:gd name="connsiteY79" fmla="*/ 0 h 1068867"/>
                <a:gd name="connsiteX80" fmla="*/ 2547403 w 4452260"/>
                <a:gd name="connsiteY80" fmla="*/ 0 h 1068867"/>
                <a:gd name="connsiteX81" fmla="*/ 2549127 w 4452260"/>
                <a:gd name="connsiteY81" fmla="*/ 0 h 1068867"/>
                <a:gd name="connsiteX82" fmla="*/ 2581074 w 4452260"/>
                <a:gd name="connsiteY82" fmla="*/ 0 h 1068867"/>
                <a:gd name="connsiteX83" fmla="*/ 2582112 w 4452260"/>
                <a:gd name="connsiteY83" fmla="*/ 0 h 1068867"/>
                <a:gd name="connsiteX84" fmla="*/ 2669530 w 4452260"/>
                <a:gd name="connsiteY84" fmla="*/ 0 h 1068867"/>
                <a:gd name="connsiteX85" fmla="*/ 2678759 w 4452260"/>
                <a:gd name="connsiteY85" fmla="*/ 0 h 1068867"/>
                <a:gd name="connsiteX86" fmla="*/ 2709527 w 4452260"/>
                <a:gd name="connsiteY86" fmla="*/ 0 h 1068867"/>
                <a:gd name="connsiteX87" fmla="*/ 2711252 w 4452260"/>
                <a:gd name="connsiteY87" fmla="*/ 0 h 1068867"/>
                <a:gd name="connsiteX88" fmla="*/ 2714748 w 4452260"/>
                <a:gd name="connsiteY88" fmla="*/ 0 h 1068867"/>
                <a:gd name="connsiteX89" fmla="*/ 2719890 w 4452260"/>
                <a:gd name="connsiteY89" fmla="*/ 0 h 1068867"/>
                <a:gd name="connsiteX90" fmla="*/ 2831360 w 4452260"/>
                <a:gd name="connsiteY90" fmla="*/ 0 h 1068867"/>
                <a:gd name="connsiteX91" fmla="*/ 2833086 w 4452260"/>
                <a:gd name="connsiteY91" fmla="*/ 0 h 1068867"/>
                <a:gd name="connsiteX92" fmla="*/ 2866087 w 4452260"/>
                <a:gd name="connsiteY92" fmla="*/ 0 h 1068867"/>
                <a:gd name="connsiteX93" fmla="*/ 2918659 w 4452260"/>
                <a:gd name="connsiteY93" fmla="*/ 0 h 1068867"/>
                <a:gd name="connsiteX94" fmla="*/ 2919896 w 4452260"/>
                <a:gd name="connsiteY94" fmla="*/ 0 h 1068867"/>
                <a:gd name="connsiteX95" fmla="*/ 2920383 w 4452260"/>
                <a:gd name="connsiteY95" fmla="*/ 0 h 1068867"/>
                <a:gd name="connsiteX96" fmla="*/ 2977177 w 4452260"/>
                <a:gd name="connsiteY96" fmla="*/ 0 h 1068867"/>
                <a:gd name="connsiteX97" fmla="*/ 2978902 w 4452260"/>
                <a:gd name="connsiteY97" fmla="*/ 0 h 1068867"/>
                <a:gd name="connsiteX98" fmla="*/ 3012671 w 4452260"/>
                <a:gd name="connsiteY98" fmla="*/ 0 h 1068867"/>
                <a:gd name="connsiteX99" fmla="*/ 3014397 w 4452260"/>
                <a:gd name="connsiteY99" fmla="*/ 0 h 1068867"/>
                <a:gd name="connsiteX100" fmla="*/ 3028211 w 4452260"/>
                <a:gd name="connsiteY100" fmla="*/ 0 h 1068867"/>
                <a:gd name="connsiteX101" fmla="*/ 3030899 w 4452260"/>
                <a:gd name="connsiteY101" fmla="*/ 0 h 1068867"/>
                <a:gd name="connsiteX102" fmla="*/ 3032624 w 4452260"/>
                <a:gd name="connsiteY102" fmla="*/ 0 h 1068867"/>
                <a:gd name="connsiteX103" fmla="*/ 3038573 w 4452260"/>
                <a:gd name="connsiteY103" fmla="*/ 0 h 1068867"/>
                <a:gd name="connsiteX104" fmla="*/ 3040298 w 4452260"/>
                <a:gd name="connsiteY104" fmla="*/ 0 h 1068867"/>
                <a:gd name="connsiteX105" fmla="*/ 3082021 w 4452260"/>
                <a:gd name="connsiteY105" fmla="*/ 0 h 1068867"/>
                <a:gd name="connsiteX106" fmla="*/ 3150044 w 4452260"/>
                <a:gd name="connsiteY106" fmla="*/ 0 h 1068867"/>
                <a:gd name="connsiteX107" fmla="*/ 3218441 w 4452260"/>
                <a:gd name="connsiteY107" fmla="*/ 0 h 1068867"/>
                <a:gd name="connsiteX108" fmla="*/ 3236855 w 4452260"/>
                <a:gd name="connsiteY108" fmla="*/ 0 h 1068867"/>
                <a:gd name="connsiteX109" fmla="*/ 3269839 w 4452260"/>
                <a:gd name="connsiteY109" fmla="*/ 0 h 1068867"/>
                <a:gd name="connsiteX110" fmla="*/ 3272250 w 4452260"/>
                <a:gd name="connsiteY110" fmla="*/ 0 h 1068867"/>
                <a:gd name="connsiteX111" fmla="*/ 3320378 w 4452260"/>
                <a:gd name="connsiteY111" fmla="*/ 0 h 1068867"/>
                <a:gd name="connsiteX112" fmla="*/ 3346330 w 4452260"/>
                <a:gd name="connsiteY112" fmla="*/ 0 h 1068867"/>
                <a:gd name="connsiteX113" fmla="*/ 3357257 w 4452260"/>
                <a:gd name="connsiteY113" fmla="*/ 0 h 1068867"/>
                <a:gd name="connsiteX114" fmla="*/ 3369936 w 4452260"/>
                <a:gd name="connsiteY114" fmla="*/ 0 h 1068867"/>
                <a:gd name="connsiteX115" fmla="*/ 3398980 w 4452260"/>
                <a:gd name="connsiteY115" fmla="*/ 0 h 1068867"/>
                <a:gd name="connsiteX116" fmla="*/ 3405925 w 4452260"/>
                <a:gd name="connsiteY116" fmla="*/ 0 h 1068867"/>
                <a:gd name="connsiteX117" fmla="*/ 3411066 w 4452260"/>
                <a:gd name="connsiteY117" fmla="*/ 0 h 1068867"/>
                <a:gd name="connsiteX118" fmla="*/ 3520813 w 4452260"/>
                <a:gd name="connsiteY118" fmla="*/ 0 h 1068867"/>
                <a:gd name="connsiteX119" fmla="*/ 3607623 w 4452260"/>
                <a:gd name="connsiteY119" fmla="*/ 0 h 1068867"/>
                <a:gd name="connsiteX120" fmla="*/ 3608111 w 4452260"/>
                <a:gd name="connsiteY120" fmla="*/ 0 h 1068867"/>
                <a:gd name="connsiteX121" fmla="*/ 3666629 w 4452260"/>
                <a:gd name="connsiteY121" fmla="*/ 0 h 1068867"/>
                <a:gd name="connsiteX122" fmla="*/ 3702124 w 4452260"/>
                <a:gd name="connsiteY122" fmla="*/ 0 h 1068867"/>
                <a:gd name="connsiteX123" fmla="*/ 3720351 w 4452260"/>
                <a:gd name="connsiteY123" fmla="*/ 0 h 1068867"/>
                <a:gd name="connsiteX124" fmla="*/ 3728025 w 4452260"/>
                <a:gd name="connsiteY124" fmla="*/ 0 h 1068867"/>
                <a:gd name="connsiteX125" fmla="*/ 3769748 w 4452260"/>
                <a:gd name="connsiteY125" fmla="*/ 0 h 1068867"/>
                <a:gd name="connsiteX126" fmla="*/ 4098793 w 4452260"/>
                <a:gd name="connsiteY126" fmla="*/ 0 h 1068867"/>
                <a:gd name="connsiteX127" fmla="*/ 4193519 w 4452260"/>
                <a:gd name="connsiteY127" fmla="*/ 54408 h 1068867"/>
                <a:gd name="connsiteX128" fmla="*/ 4439104 w 4452260"/>
                <a:gd name="connsiteY128" fmla="*/ 480025 h 1068867"/>
                <a:gd name="connsiteX129" fmla="*/ 4439104 w 4452260"/>
                <a:gd name="connsiteY129" fmla="*/ 588843 h 1068867"/>
                <a:gd name="connsiteX130" fmla="*/ 4193519 w 4452260"/>
                <a:gd name="connsiteY130" fmla="*/ 1014459 h 1068867"/>
                <a:gd name="connsiteX131" fmla="*/ 4098793 w 4452260"/>
                <a:gd name="connsiteY131" fmla="*/ 1068867 h 1068867"/>
                <a:gd name="connsiteX132" fmla="*/ 3728025 w 4452260"/>
                <a:gd name="connsiteY132" fmla="*/ 1068867 h 1068867"/>
                <a:gd name="connsiteX133" fmla="*/ 3607623 w 4452260"/>
                <a:gd name="connsiteY133" fmla="*/ 1068867 h 1068867"/>
                <a:gd name="connsiteX134" fmla="*/ 3411066 w 4452260"/>
                <a:gd name="connsiteY134" fmla="*/ 1068867 h 1068867"/>
                <a:gd name="connsiteX135" fmla="*/ 3357257 w 4452260"/>
                <a:gd name="connsiteY135" fmla="*/ 1068867 h 1068867"/>
                <a:gd name="connsiteX136" fmla="*/ 3236855 w 4452260"/>
                <a:gd name="connsiteY136" fmla="*/ 1068867 h 1068867"/>
                <a:gd name="connsiteX137" fmla="*/ 3040298 w 4452260"/>
                <a:gd name="connsiteY137" fmla="*/ 1068867 h 1068867"/>
                <a:gd name="connsiteX138" fmla="*/ 3038573 w 4452260"/>
                <a:gd name="connsiteY138" fmla="*/ 1068867 h 1068867"/>
                <a:gd name="connsiteX139" fmla="*/ 2919896 w 4452260"/>
                <a:gd name="connsiteY139" fmla="*/ 1068867 h 1068867"/>
                <a:gd name="connsiteX140" fmla="*/ 2866087 w 4452260"/>
                <a:gd name="connsiteY140" fmla="*/ 1068867 h 1068867"/>
                <a:gd name="connsiteX141" fmla="*/ 2719890 w 4452260"/>
                <a:gd name="connsiteY141" fmla="*/ 1068867 h 1068867"/>
                <a:gd name="connsiteX142" fmla="*/ 2669530 w 4452260"/>
                <a:gd name="connsiteY142" fmla="*/ 1068867 h 1068867"/>
                <a:gd name="connsiteX143" fmla="*/ 2549127 w 4452260"/>
                <a:gd name="connsiteY143" fmla="*/ 1068867 h 1068867"/>
                <a:gd name="connsiteX144" fmla="*/ 2547403 w 4452260"/>
                <a:gd name="connsiteY144" fmla="*/ 1068867 h 1068867"/>
                <a:gd name="connsiteX145" fmla="*/ 2350846 w 4452260"/>
                <a:gd name="connsiteY145" fmla="*/ 1068867 h 1068867"/>
                <a:gd name="connsiteX146" fmla="*/ 2349122 w 4452260"/>
                <a:gd name="connsiteY146" fmla="*/ 1068867 h 1068867"/>
                <a:gd name="connsiteX147" fmla="*/ 2228719 w 4452260"/>
                <a:gd name="connsiteY147" fmla="*/ 1068867 h 1068867"/>
                <a:gd name="connsiteX148" fmla="*/ 2178359 w 4452260"/>
                <a:gd name="connsiteY148" fmla="*/ 1068867 h 1068867"/>
                <a:gd name="connsiteX149" fmla="*/ 2032162 w 4452260"/>
                <a:gd name="connsiteY149" fmla="*/ 1068867 h 1068867"/>
                <a:gd name="connsiteX150" fmla="*/ 1978354 w 4452260"/>
                <a:gd name="connsiteY150" fmla="*/ 1068867 h 1068867"/>
                <a:gd name="connsiteX151" fmla="*/ 1859676 w 4452260"/>
                <a:gd name="connsiteY151" fmla="*/ 1068867 h 1068867"/>
                <a:gd name="connsiteX152" fmla="*/ 1857951 w 4452260"/>
                <a:gd name="connsiteY152" fmla="*/ 1068867 h 1068867"/>
                <a:gd name="connsiteX153" fmla="*/ 1826599 w 4452260"/>
                <a:gd name="connsiteY153" fmla="*/ 1068867 h 1068867"/>
                <a:gd name="connsiteX154" fmla="*/ 1661394 w 4452260"/>
                <a:gd name="connsiteY154" fmla="*/ 1068867 h 1068867"/>
                <a:gd name="connsiteX155" fmla="*/ 1540992 w 4452260"/>
                <a:gd name="connsiteY155" fmla="*/ 1068867 h 1068867"/>
                <a:gd name="connsiteX156" fmla="*/ 1531708 w 4452260"/>
                <a:gd name="connsiteY156" fmla="*/ 1068867 h 1068867"/>
                <a:gd name="connsiteX157" fmla="*/ 1487183 w 4452260"/>
                <a:gd name="connsiteY157" fmla="*/ 1068867 h 1068867"/>
                <a:gd name="connsiteX158" fmla="*/ 1335428 w 4452260"/>
                <a:gd name="connsiteY158" fmla="*/ 1068867 h 1068867"/>
                <a:gd name="connsiteX159" fmla="*/ 1290626 w 4452260"/>
                <a:gd name="connsiteY159" fmla="*/ 1068867 h 1068867"/>
                <a:gd name="connsiteX160" fmla="*/ 1170224 w 4452260"/>
                <a:gd name="connsiteY160" fmla="*/ 1068867 h 1068867"/>
                <a:gd name="connsiteX161" fmla="*/ 1138871 w 4452260"/>
                <a:gd name="connsiteY161" fmla="*/ 1068867 h 1068867"/>
                <a:gd name="connsiteX162" fmla="*/ 1040537 w 4452260"/>
                <a:gd name="connsiteY162" fmla="*/ 1068867 h 1068867"/>
                <a:gd name="connsiteX163" fmla="*/ 843980 w 4452260"/>
                <a:gd name="connsiteY163" fmla="*/ 1068867 h 1068867"/>
                <a:gd name="connsiteX164" fmla="*/ 799455 w 4452260"/>
                <a:gd name="connsiteY164" fmla="*/ 1068867 h 1068867"/>
                <a:gd name="connsiteX165" fmla="*/ 647700 w 4452260"/>
                <a:gd name="connsiteY165" fmla="*/ 1068867 h 1068867"/>
                <a:gd name="connsiteX166" fmla="*/ 352810 w 4452260"/>
                <a:gd name="connsiteY166" fmla="*/ 1068867 h 1068867"/>
                <a:gd name="connsiteX167" fmla="*/ 258084 w 4452260"/>
                <a:gd name="connsiteY167" fmla="*/ 1014459 h 1068867"/>
                <a:gd name="connsiteX168" fmla="*/ 12498 w 4452260"/>
                <a:gd name="connsiteY168" fmla="*/ 588843 h 1068867"/>
                <a:gd name="connsiteX169" fmla="*/ 12498 w 4452260"/>
                <a:gd name="connsiteY169" fmla="*/ 480025 h 1068867"/>
                <a:gd name="connsiteX170" fmla="*/ 258084 w 4452260"/>
                <a:gd name="connsiteY170" fmla="*/ 54408 h 1068867"/>
                <a:gd name="connsiteX171" fmla="*/ 352810 w 4452260"/>
                <a:gd name="connsiteY171" fmla="*/ 0 h 1068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Lst>
              <a:rect l="l" t="t" r="r" b="b"/>
              <a:pathLst>
                <a:path w="4452260" h="1068867">
                  <a:moveTo>
                    <a:pt x="352810" y="0"/>
                  </a:moveTo>
                  <a:cubicBezTo>
                    <a:pt x="475602" y="0"/>
                    <a:pt x="567696" y="0"/>
                    <a:pt x="636768" y="0"/>
                  </a:cubicBezTo>
                  <a:lnTo>
                    <a:pt x="647700" y="0"/>
                  </a:lnTo>
                  <a:lnTo>
                    <a:pt x="724065" y="0"/>
                  </a:lnTo>
                  <a:cubicBezTo>
                    <a:pt x="748048" y="0"/>
                    <a:pt x="767235" y="0"/>
                    <a:pt x="782584" y="0"/>
                  </a:cubicBezTo>
                  <a:lnTo>
                    <a:pt x="799455" y="0"/>
                  </a:lnTo>
                  <a:lnTo>
                    <a:pt x="809825" y="0"/>
                  </a:lnTo>
                  <a:lnTo>
                    <a:pt x="818078" y="0"/>
                  </a:lnTo>
                  <a:cubicBezTo>
                    <a:pt x="843980" y="0"/>
                    <a:pt x="843980" y="0"/>
                    <a:pt x="843980" y="0"/>
                  </a:cubicBezTo>
                  <a:lnTo>
                    <a:pt x="931658" y="0"/>
                  </a:lnTo>
                  <a:lnTo>
                    <a:pt x="961580" y="0"/>
                  </a:lnTo>
                  <a:lnTo>
                    <a:pt x="1000055" y="0"/>
                  </a:lnTo>
                  <a:lnTo>
                    <a:pt x="1040537" y="0"/>
                  </a:lnTo>
                  <a:lnTo>
                    <a:pt x="1051453" y="0"/>
                  </a:lnTo>
                  <a:lnTo>
                    <a:pt x="1083414" y="0"/>
                  </a:lnTo>
                  <a:lnTo>
                    <a:pt x="1112969" y="0"/>
                  </a:lnTo>
                  <a:cubicBezTo>
                    <a:pt x="1138871" y="0"/>
                    <a:pt x="1138871" y="0"/>
                    <a:pt x="1138871" y="0"/>
                  </a:cubicBezTo>
                  <a:lnTo>
                    <a:pt x="1170224" y="0"/>
                  </a:lnTo>
                  <a:lnTo>
                    <a:pt x="1170711" y="0"/>
                  </a:lnTo>
                  <a:lnTo>
                    <a:pt x="1202662" y="0"/>
                  </a:lnTo>
                  <a:lnTo>
                    <a:pt x="1240037" y="0"/>
                  </a:lnTo>
                  <a:cubicBezTo>
                    <a:pt x="1290626" y="0"/>
                    <a:pt x="1290626" y="0"/>
                    <a:pt x="1290626" y="0"/>
                  </a:cubicBezTo>
                  <a:lnTo>
                    <a:pt x="1324496" y="0"/>
                  </a:lnTo>
                  <a:lnTo>
                    <a:pt x="1332348" y="0"/>
                  </a:lnTo>
                  <a:lnTo>
                    <a:pt x="1335428" y="0"/>
                  </a:lnTo>
                  <a:lnTo>
                    <a:pt x="1411793" y="0"/>
                  </a:lnTo>
                  <a:lnTo>
                    <a:pt x="1454182" y="0"/>
                  </a:lnTo>
                  <a:lnTo>
                    <a:pt x="1470312" y="0"/>
                  </a:lnTo>
                  <a:lnTo>
                    <a:pt x="1487183" y="0"/>
                  </a:lnTo>
                  <a:lnTo>
                    <a:pt x="1497552" y="0"/>
                  </a:lnTo>
                  <a:lnTo>
                    <a:pt x="1505806" y="0"/>
                  </a:lnTo>
                  <a:lnTo>
                    <a:pt x="1528471" y="0"/>
                  </a:lnTo>
                  <a:lnTo>
                    <a:pt x="1531708" y="0"/>
                  </a:lnTo>
                  <a:lnTo>
                    <a:pt x="1540992" y="0"/>
                  </a:lnTo>
                  <a:lnTo>
                    <a:pt x="1541479" y="0"/>
                  </a:lnTo>
                  <a:lnTo>
                    <a:pt x="1599998" y="0"/>
                  </a:lnTo>
                  <a:lnTo>
                    <a:pt x="1619386" y="0"/>
                  </a:lnTo>
                  <a:lnTo>
                    <a:pt x="1635492" y="0"/>
                  </a:lnTo>
                  <a:lnTo>
                    <a:pt x="1649308" y="0"/>
                  </a:lnTo>
                  <a:lnTo>
                    <a:pt x="1653720" y="0"/>
                  </a:lnTo>
                  <a:lnTo>
                    <a:pt x="1661394" y="0"/>
                  </a:lnTo>
                  <a:lnTo>
                    <a:pt x="1687782" y="0"/>
                  </a:lnTo>
                  <a:lnTo>
                    <a:pt x="1703116" y="0"/>
                  </a:lnTo>
                  <a:lnTo>
                    <a:pt x="1739181" y="0"/>
                  </a:lnTo>
                  <a:lnTo>
                    <a:pt x="1771141" y="0"/>
                  </a:lnTo>
                  <a:lnTo>
                    <a:pt x="1800697" y="0"/>
                  </a:lnTo>
                  <a:lnTo>
                    <a:pt x="1811727" y="0"/>
                  </a:lnTo>
                  <a:lnTo>
                    <a:pt x="1823361" y="0"/>
                  </a:lnTo>
                  <a:lnTo>
                    <a:pt x="1826599" y="0"/>
                  </a:lnTo>
                  <a:lnTo>
                    <a:pt x="1857951" y="0"/>
                  </a:lnTo>
                  <a:lnTo>
                    <a:pt x="1858439" y="0"/>
                  </a:lnTo>
                  <a:lnTo>
                    <a:pt x="1859676" y="0"/>
                  </a:lnTo>
                  <a:lnTo>
                    <a:pt x="1893346" y="0"/>
                  </a:lnTo>
                  <a:lnTo>
                    <a:pt x="1927765" y="0"/>
                  </a:lnTo>
                  <a:lnTo>
                    <a:pt x="1963365" y="0"/>
                  </a:lnTo>
                  <a:lnTo>
                    <a:pt x="1978354" y="0"/>
                  </a:lnTo>
                  <a:lnTo>
                    <a:pt x="1991032" y="0"/>
                  </a:lnTo>
                  <a:lnTo>
                    <a:pt x="2020076" y="0"/>
                  </a:lnTo>
                  <a:lnTo>
                    <a:pt x="2021800" y="0"/>
                  </a:lnTo>
                  <a:lnTo>
                    <a:pt x="2027021" y="0"/>
                  </a:lnTo>
                  <a:cubicBezTo>
                    <a:pt x="2032162" y="0"/>
                    <a:pt x="2032162" y="0"/>
                    <a:pt x="2032162" y="0"/>
                  </a:cubicBezTo>
                  <a:lnTo>
                    <a:pt x="2141909" y="0"/>
                  </a:lnTo>
                  <a:lnTo>
                    <a:pt x="2143633" y="0"/>
                  </a:lnTo>
                  <a:lnTo>
                    <a:pt x="2178359" y="0"/>
                  </a:lnTo>
                  <a:lnTo>
                    <a:pt x="2228719" y="0"/>
                  </a:lnTo>
                  <a:lnTo>
                    <a:pt x="2229207" y="0"/>
                  </a:lnTo>
                  <a:lnTo>
                    <a:pt x="2230931" y="0"/>
                  </a:lnTo>
                  <a:lnTo>
                    <a:pt x="2287725" y="0"/>
                  </a:lnTo>
                  <a:lnTo>
                    <a:pt x="2289450" y="0"/>
                  </a:lnTo>
                  <a:lnTo>
                    <a:pt x="2323220" y="0"/>
                  </a:lnTo>
                  <a:lnTo>
                    <a:pt x="2324944" y="0"/>
                  </a:lnTo>
                  <a:lnTo>
                    <a:pt x="2340483" y="0"/>
                  </a:lnTo>
                  <a:lnTo>
                    <a:pt x="2341447" y="0"/>
                  </a:lnTo>
                  <a:lnTo>
                    <a:pt x="2343172" y="0"/>
                  </a:lnTo>
                  <a:lnTo>
                    <a:pt x="2349122" y="0"/>
                  </a:lnTo>
                  <a:lnTo>
                    <a:pt x="2350846" y="0"/>
                  </a:lnTo>
                  <a:lnTo>
                    <a:pt x="2390844" y="0"/>
                  </a:lnTo>
                  <a:lnTo>
                    <a:pt x="2462317" y="0"/>
                  </a:lnTo>
                  <a:lnTo>
                    <a:pt x="2499455" y="0"/>
                  </a:lnTo>
                  <a:lnTo>
                    <a:pt x="2530713" y="0"/>
                  </a:lnTo>
                  <a:lnTo>
                    <a:pt x="2547403" y="0"/>
                  </a:lnTo>
                  <a:lnTo>
                    <a:pt x="2549127" y="0"/>
                  </a:lnTo>
                  <a:lnTo>
                    <a:pt x="2581074" y="0"/>
                  </a:lnTo>
                  <a:lnTo>
                    <a:pt x="2582112" y="0"/>
                  </a:lnTo>
                  <a:cubicBezTo>
                    <a:pt x="2669530" y="0"/>
                    <a:pt x="2669530" y="0"/>
                    <a:pt x="2669530" y="0"/>
                  </a:cubicBezTo>
                  <a:lnTo>
                    <a:pt x="2678759" y="0"/>
                  </a:lnTo>
                  <a:lnTo>
                    <a:pt x="2709527" y="0"/>
                  </a:lnTo>
                  <a:lnTo>
                    <a:pt x="2711252" y="0"/>
                  </a:lnTo>
                  <a:lnTo>
                    <a:pt x="2714748" y="0"/>
                  </a:lnTo>
                  <a:lnTo>
                    <a:pt x="2719890" y="0"/>
                  </a:lnTo>
                  <a:lnTo>
                    <a:pt x="2831360" y="0"/>
                  </a:lnTo>
                  <a:lnTo>
                    <a:pt x="2833086" y="0"/>
                  </a:lnTo>
                  <a:lnTo>
                    <a:pt x="2866087" y="0"/>
                  </a:lnTo>
                  <a:lnTo>
                    <a:pt x="2918659" y="0"/>
                  </a:lnTo>
                  <a:lnTo>
                    <a:pt x="2919896" y="0"/>
                  </a:lnTo>
                  <a:lnTo>
                    <a:pt x="2920383" y="0"/>
                  </a:lnTo>
                  <a:lnTo>
                    <a:pt x="2977177" y="0"/>
                  </a:lnTo>
                  <a:lnTo>
                    <a:pt x="2978902" y="0"/>
                  </a:lnTo>
                  <a:lnTo>
                    <a:pt x="3012671" y="0"/>
                  </a:lnTo>
                  <a:lnTo>
                    <a:pt x="3014397" y="0"/>
                  </a:lnTo>
                  <a:lnTo>
                    <a:pt x="3028211" y="0"/>
                  </a:lnTo>
                  <a:lnTo>
                    <a:pt x="3030899" y="0"/>
                  </a:lnTo>
                  <a:lnTo>
                    <a:pt x="3032624" y="0"/>
                  </a:lnTo>
                  <a:lnTo>
                    <a:pt x="3038573" y="0"/>
                  </a:lnTo>
                  <a:lnTo>
                    <a:pt x="3040298" y="0"/>
                  </a:lnTo>
                  <a:lnTo>
                    <a:pt x="3082021" y="0"/>
                  </a:lnTo>
                  <a:lnTo>
                    <a:pt x="3150044" y="0"/>
                  </a:lnTo>
                  <a:lnTo>
                    <a:pt x="3218441" y="0"/>
                  </a:lnTo>
                  <a:lnTo>
                    <a:pt x="3236855" y="0"/>
                  </a:lnTo>
                  <a:lnTo>
                    <a:pt x="3269839" y="0"/>
                  </a:lnTo>
                  <a:lnTo>
                    <a:pt x="3272250" y="0"/>
                  </a:lnTo>
                  <a:lnTo>
                    <a:pt x="3320378" y="0"/>
                  </a:lnTo>
                  <a:lnTo>
                    <a:pt x="3346330" y="0"/>
                  </a:lnTo>
                  <a:lnTo>
                    <a:pt x="3357257" y="0"/>
                  </a:lnTo>
                  <a:lnTo>
                    <a:pt x="3369936" y="0"/>
                  </a:lnTo>
                  <a:lnTo>
                    <a:pt x="3398980" y="0"/>
                  </a:lnTo>
                  <a:lnTo>
                    <a:pt x="3405925" y="0"/>
                  </a:lnTo>
                  <a:cubicBezTo>
                    <a:pt x="3411066" y="0"/>
                    <a:pt x="3411066" y="0"/>
                    <a:pt x="3411066" y="0"/>
                  </a:cubicBezTo>
                  <a:lnTo>
                    <a:pt x="3520813" y="0"/>
                  </a:lnTo>
                  <a:lnTo>
                    <a:pt x="3607623" y="0"/>
                  </a:lnTo>
                  <a:lnTo>
                    <a:pt x="3608111" y="0"/>
                  </a:lnTo>
                  <a:lnTo>
                    <a:pt x="3666629" y="0"/>
                  </a:lnTo>
                  <a:lnTo>
                    <a:pt x="3702124" y="0"/>
                  </a:lnTo>
                  <a:lnTo>
                    <a:pt x="3720351" y="0"/>
                  </a:lnTo>
                  <a:lnTo>
                    <a:pt x="3728025" y="0"/>
                  </a:lnTo>
                  <a:lnTo>
                    <a:pt x="3769748" y="0"/>
                  </a:lnTo>
                  <a:cubicBezTo>
                    <a:pt x="4098793" y="0"/>
                    <a:pt x="4098793" y="0"/>
                    <a:pt x="4098793" y="0"/>
                  </a:cubicBezTo>
                  <a:cubicBezTo>
                    <a:pt x="4133877" y="0"/>
                    <a:pt x="4175977" y="24572"/>
                    <a:pt x="4193519" y="54408"/>
                  </a:cubicBezTo>
                  <a:cubicBezTo>
                    <a:pt x="4439104" y="480025"/>
                    <a:pt x="4439104" y="480025"/>
                    <a:pt x="4439104" y="480025"/>
                  </a:cubicBezTo>
                  <a:cubicBezTo>
                    <a:pt x="4456646" y="509862"/>
                    <a:pt x="4456646" y="559005"/>
                    <a:pt x="4439104" y="588843"/>
                  </a:cubicBezTo>
                  <a:cubicBezTo>
                    <a:pt x="4193519" y="1014459"/>
                    <a:pt x="4193519" y="1014459"/>
                    <a:pt x="4193519" y="1014459"/>
                  </a:cubicBezTo>
                  <a:cubicBezTo>
                    <a:pt x="4175977" y="1044295"/>
                    <a:pt x="4133877" y="1068867"/>
                    <a:pt x="4098793" y="1068867"/>
                  </a:cubicBezTo>
                  <a:lnTo>
                    <a:pt x="3728025" y="1068867"/>
                  </a:lnTo>
                  <a:lnTo>
                    <a:pt x="3607623" y="1068867"/>
                  </a:lnTo>
                  <a:lnTo>
                    <a:pt x="3411066" y="1068867"/>
                  </a:lnTo>
                  <a:lnTo>
                    <a:pt x="3357257" y="1068867"/>
                  </a:lnTo>
                  <a:lnTo>
                    <a:pt x="3236855" y="1068867"/>
                  </a:lnTo>
                  <a:lnTo>
                    <a:pt x="3040298" y="1068867"/>
                  </a:lnTo>
                  <a:lnTo>
                    <a:pt x="3038573" y="1068867"/>
                  </a:lnTo>
                  <a:lnTo>
                    <a:pt x="2919896" y="1068867"/>
                  </a:lnTo>
                  <a:lnTo>
                    <a:pt x="2866087" y="1068867"/>
                  </a:lnTo>
                  <a:lnTo>
                    <a:pt x="2719890" y="1068867"/>
                  </a:lnTo>
                  <a:lnTo>
                    <a:pt x="2669530" y="1068867"/>
                  </a:lnTo>
                  <a:lnTo>
                    <a:pt x="2549127" y="1068867"/>
                  </a:lnTo>
                  <a:lnTo>
                    <a:pt x="2547403" y="1068867"/>
                  </a:lnTo>
                  <a:lnTo>
                    <a:pt x="2350846" y="1068867"/>
                  </a:lnTo>
                  <a:lnTo>
                    <a:pt x="2349122" y="1068867"/>
                  </a:lnTo>
                  <a:lnTo>
                    <a:pt x="2228719" y="1068867"/>
                  </a:lnTo>
                  <a:lnTo>
                    <a:pt x="2178359" y="1068867"/>
                  </a:lnTo>
                  <a:lnTo>
                    <a:pt x="2032162" y="1068867"/>
                  </a:lnTo>
                  <a:lnTo>
                    <a:pt x="1978354" y="1068867"/>
                  </a:lnTo>
                  <a:lnTo>
                    <a:pt x="1859676" y="1068867"/>
                  </a:lnTo>
                  <a:lnTo>
                    <a:pt x="1857951" y="1068867"/>
                  </a:lnTo>
                  <a:lnTo>
                    <a:pt x="1826599" y="1068867"/>
                  </a:lnTo>
                  <a:lnTo>
                    <a:pt x="1661394" y="1068867"/>
                  </a:lnTo>
                  <a:lnTo>
                    <a:pt x="1540992" y="1068867"/>
                  </a:lnTo>
                  <a:lnTo>
                    <a:pt x="1531708" y="1068867"/>
                  </a:lnTo>
                  <a:lnTo>
                    <a:pt x="1487183" y="1068867"/>
                  </a:lnTo>
                  <a:lnTo>
                    <a:pt x="1335428" y="1068867"/>
                  </a:lnTo>
                  <a:lnTo>
                    <a:pt x="1290626" y="1068867"/>
                  </a:lnTo>
                  <a:lnTo>
                    <a:pt x="1170224" y="1068867"/>
                  </a:lnTo>
                  <a:lnTo>
                    <a:pt x="1138871" y="1068867"/>
                  </a:lnTo>
                  <a:lnTo>
                    <a:pt x="1040537" y="1068867"/>
                  </a:lnTo>
                  <a:lnTo>
                    <a:pt x="843980" y="1068867"/>
                  </a:lnTo>
                  <a:lnTo>
                    <a:pt x="799455" y="1068867"/>
                  </a:lnTo>
                  <a:lnTo>
                    <a:pt x="647700" y="1068867"/>
                  </a:lnTo>
                  <a:lnTo>
                    <a:pt x="352810" y="1068867"/>
                  </a:lnTo>
                  <a:cubicBezTo>
                    <a:pt x="318603" y="1068867"/>
                    <a:pt x="275626" y="1044295"/>
                    <a:pt x="258084" y="1014459"/>
                  </a:cubicBezTo>
                  <a:cubicBezTo>
                    <a:pt x="12498" y="588843"/>
                    <a:pt x="12498" y="588843"/>
                    <a:pt x="12498" y="588843"/>
                  </a:cubicBezTo>
                  <a:cubicBezTo>
                    <a:pt x="-4166" y="559005"/>
                    <a:pt x="-4166" y="509862"/>
                    <a:pt x="12498" y="480025"/>
                  </a:cubicBezTo>
                  <a:cubicBezTo>
                    <a:pt x="258084" y="54408"/>
                    <a:pt x="258084" y="54408"/>
                    <a:pt x="258084" y="54408"/>
                  </a:cubicBezTo>
                  <a:cubicBezTo>
                    <a:pt x="275626" y="24572"/>
                    <a:pt x="318603" y="0"/>
                    <a:pt x="352810" y="0"/>
                  </a:cubicBezTo>
                  <a:close/>
                </a:path>
              </a:pathLst>
            </a:custGeom>
            <a:gradFill flip="none" rotWithShape="1">
              <a:gsLst>
                <a:gs pos="100000">
                  <a:schemeClr val="bg1">
                    <a:lumMod val="95000"/>
                  </a:schemeClr>
                </a:gs>
                <a:gs pos="0">
                  <a:srgbClr val="D3D3D3"/>
                </a:gs>
              </a:gsLst>
              <a:lin ang="2700000" scaled="1"/>
              <a:tileRect/>
            </a:gradFill>
            <a:ln w="19050">
              <a:gradFill flip="none" rotWithShape="1">
                <a:gsLst>
                  <a:gs pos="100000">
                    <a:schemeClr val="bg1">
                      <a:lumMod val="75000"/>
                    </a:schemeClr>
                  </a:gs>
                  <a:gs pos="0">
                    <a:schemeClr val="bg1"/>
                  </a:gs>
                </a:gsLst>
                <a:lin ang="2700000" scaled="1"/>
                <a:tileRect/>
              </a:gradFill>
            </a:ln>
            <a:effectLst>
              <a:outerShdw blurRad="127000" dist="50800" dir="2700000" algn="tl" rotWithShape="0">
                <a:prstClr val="black">
                  <a:alpha val="40000"/>
                </a:prstClr>
              </a:outerShdw>
            </a:effectLst>
          </p:spPr>
          <p:txBody>
            <a:bodyPr vert="horz" wrap="square" lIns="91440" tIns="45720" rIns="91440" bIns="45720" numCol="1" anchor="t" anchorCtr="0" compatLnSpc="1">
              <a:noAutofit/>
            </a:bodyPr>
            <a:lstStyle/>
            <a:p>
              <a:endParaRPr lang="zh-CN" altLang="en-US" dirty="0">
                <a:solidFill>
                  <a:prstClr val="black"/>
                </a:solidFill>
                <a:latin typeface="微软雅黑" panose="020B0503020204020204" pitchFamily="34" charset="-122"/>
              </a:endParaRPr>
            </a:p>
          </p:txBody>
        </p:sp>
        <p:sp>
          <p:nvSpPr>
            <p:cNvPr id="29" name="任意多边形 28"/>
            <p:cNvSpPr/>
            <p:nvPr/>
          </p:nvSpPr>
          <p:spPr bwMode="auto">
            <a:xfrm>
              <a:off x="1010779" y="325868"/>
              <a:ext cx="2628449" cy="527848"/>
            </a:xfrm>
            <a:custGeom>
              <a:avLst/>
              <a:gdLst>
                <a:gd name="connsiteX0" fmla="*/ 305125 w 4603109"/>
                <a:gd name="connsiteY0" fmla="*/ 0 h 924402"/>
                <a:gd name="connsiteX1" fmla="*/ 432894 w 4603109"/>
                <a:gd name="connsiteY1" fmla="*/ 0 h 924402"/>
                <a:gd name="connsiteX2" fmla="*/ 445336 w 4603109"/>
                <a:gd name="connsiteY2" fmla="*/ 0 h 924402"/>
                <a:gd name="connsiteX3" fmla="*/ 550703 w 4603109"/>
                <a:gd name="connsiteY3" fmla="*/ 0 h 924402"/>
                <a:gd name="connsiteX4" fmla="*/ 560158 w 4603109"/>
                <a:gd name="connsiteY4" fmla="*/ 0 h 924402"/>
                <a:gd name="connsiteX5" fmla="*/ 573105 w 4603109"/>
                <a:gd name="connsiteY5" fmla="*/ 0 h 924402"/>
                <a:gd name="connsiteX6" fmla="*/ 626202 w 4603109"/>
                <a:gd name="connsiteY6" fmla="*/ 0 h 924402"/>
                <a:gd name="connsiteX7" fmla="*/ 676811 w 4603109"/>
                <a:gd name="connsiteY7" fmla="*/ 0 h 924402"/>
                <a:gd name="connsiteX8" fmla="*/ 678472 w 4603109"/>
                <a:gd name="connsiteY8" fmla="*/ 0 h 924402"/>
                <a:gd name="connsiteX9" fmla="*/ 687927 w 4603109"/>
                <a:gd name="connsiteY9" fmla="*/ 0 h 924402"/>
                <a:gd name="connsiteX10" fmla="*/ 691402 w 4603109"/>
                <a:gd name="connsiteY10" fmla="*/ 0 h 924402"/>
                <a:gd name="connsiteX11" fmla="*/ 700371 w 4603109"/>
                <a:gd name="connsiteY11" fmla="*/ 0 h 924402"/>
                <a:gd name="connsiteX12" fmla="*/ 707508 w 4603109"/>
                <a:gd name="connsiteY12" fmla="*/ 0 h 924402"/>
                <a:gd name="connsiteX13" fmla="*/ 729909 w 4603109"/>
                <a:gd name="connsiteY13" fmla="*/ 0 h 924402"/>
                <a:gd name="connsiteX14" fmla="*/ 753971 w 4603109"/>
                <a:gd name="connsiteY14" fmla="*/ 0 h 924402"/>
                <a:gd name="connsiteX15" fmla="*/ 804580 w 4603109"/>
                <a:gd name="connsiteY15" fmla="*/ 0 h 924402"/>
                <a:gd name="connsiteX16" fmla="*/ 805737 w 4603109"/>
                <a:gd name="connsiteY16" fmla="*/ 0 h 924402"/>
                <a:gd name="connsiteX17" fmla="*/ 819171 w 4603109"/>
                <a:gd name="connsiteY17" fmla="*/ 0 h 924402"/>
                <a:gd name="connsiteX18" fmla="*/ 828140 w 4603109"/>
                <a:gd name="connsiteY18" fmla="*/ 0 h 924402"/>
                <a:gd name="connsiteX19" fmla="*/ 831615 w 4603109"/>
                <a:gd name="connsiteY19" fmla="*/ 0 h 924402"/>
                <a:gd name="connsiteX20" fmla="*/ 835277 w 4603109"/>
                <a:gd name="connsiteY20" fmla="*/ 0 h 924402"/>
                <a:gd name="connsiteX21" fmla="*/ 857678 w 4603109"/>
                <a:gd name="connsiteY21" fmla="*/ 0 h 924402"/>
                <a:gd name="connsiteX22" fmla="*/ 864889 w 4603109"/>
                <a:gd name="connsiteY22" fmla="*/ 0 h 924402"/>
                <a:gd name="connsiteX23" fmla="*/ 899900 w 4603109"/>
                <a:gd name="connsiteY23" fmla="*/ 0 h 924402"/>
                <a:gd name="connsiteX24" fmla="*/ 909341 w 4603109"/>
                <a:gd name="connsiteY24" fmla="*/ 0 h 924402"/>
                <a:gd name="connsiteX25" fmla="*/ 929965 w 4603109"/>
                <a:gd name="connsiteY25" fmla="*/ 0 h 924402"/>
                <a:gd name="connsiteX26" fmla="*/ 933506 w 4603109"/>
                <a:gd name="connsiteY26" fmla="*/ 0 h 924402"/>
                <a:gd name="connsiteX27" fmla="*/ 936982 w 4603109"/>
                <a:gd name="connsiteY27" fmla="*/ 0 h 924402"/>
                <a:gd name="connsiteX28" fmla="*/ 959384 w 4603109"/>
                <a:gd name="connsiteY28" fmla="*/ 0 h 924402"/>
                <a:gd name="connsiteX29" fmla="*/ 962542 w 4603109"/>
                <a:gd name="connsiteY29" fmla="*/ 0 h 924402"/>
                <a:gd name="connsiteX30" fmla="*/ 984943 w 4603109"/>
                <a:gd name="connsiteY30" fmla="*/ 0 h 924402"/>
                <a:gd name="connsiteX31" fmla="*/ 992658 w 4603109"/>
                <a:gd name="connsiteY31" fmla="*/ 0 h 924402"/>
                <a:gd name="connsiteX32" fmla="*/ 1012059 w 4603109"/>
                <a:gd name="connsiteY32" fmla="*/ 0 h 924402"/>
                <a:gd name="connsiteX33" fmla="*/ 1012480 w 4603109"/>
                <a:gd name="connsiteY33" fmla="*/ 0 h 924402"/>
                <a:gd name="connsiteX34" fmla="*/ 1027669 w 4603109"/>
                <a:gd name="connsiteY34" fmla="*/ 0 h 924402"/>
                <a:gd name="connsiteX35" fmla="*/ 1037110 w 4603109"/>
                <a:gd name="connsiteY35" fmla="*/ 0 h 924402"/>
                <a:gd name="connsiteX36" fmla="*/ 1040112 w 4603109"/>
                <a:gd name="connsiteY36" fmla="*/ 0 h 924402"/>
                <a:gd name="connsiteX37" fmla="*/ 1057734 w 4603109"/>
                <a:gd name="connsiteY37" fmla="*/ 0 h 924402"/>
                <a:gd name="connsiteX38" fmla="*/ 1064751 w 4603109"/>
                <a:gd name="connsiteY38" fmla="*/ 0 h 924402"/>
                <a:gd name="connsiteX39" fmla="*/ 1070177 w 4603109"/>
                <a:gd name="connsiteY39" fmla="*/ 0 h 924402"/>
                <a:gd name="connsiteX40" fmla="*/ 1072436 w 4603109"/>
                <a:gd name="connsiteY40" fmla="*/ 0 h 924402"/>
                <a:gd name="connsiteX41" fmla="*/ 1090311 w 4603109"/>
                <a:gd name="connsiteY41" fmla="*/ 0 h 924402"/>
                <a:gd name="connsiteX42" fmla="*/ 1110718 w 4603109"/>
                <a:gd name="connsiteY42" fmla="*/ 0 h 924402"/>
                <a:gd name="connsiteX43" fmla="*/ 1112712 w 4603109"/>
                <a:gd name="connsiteY43" fmla="*/ 0 h 924402"/>
                <a:gd name="connsiteX44" fmla="*/ 1116187 w 4603109"/>
                <a:gd name="connsiteY44" fmla="*/ 0 h 924402"/>
                <a:gd name="connsiteX45" fmla="*/ 1139828 w 4603109"/>
                <a:gd name="connsiteY45" fmla="*/ 0 h 924402"/>
                <a:gd name="connsiteX46" fmla="*/ 1140249 w 4603109"/>
                <a:gd name="connsiteY46" fmla="*/ 0 h 924402"/>
                <a:gd name="connsiteX47" fmla="*/ 1145480 w 4603109"/>
                <a:gd name="connsiteY47" fmla="*/ 0 h 924402"/>
                <a:gd name="connsiteX48" fmla="*/ 1152270 w 4603109"/>
                <a:gd name="connsiteY48" fmla="*/ 0 h 924402"/>
                <a:gd name="connsiteX49" fmla="*/ 1154934 w 4603109"/>
                <a:gd name="connsiteY49" fmla="*/ 0 h 924402"/>
                <a:gd name="connsiteX50" fmla="*/ 1167881 w 4603109"/>
                <a:gd name="connsiteY50" fmla="*/ 0 h 924402"/>
                <a:gd name="connsiteX51" fmla="*/ 1175544 w 4603109"/>
                <a:gd name="connsiteY51" fmla="*/ 0 h 924402"/>
                <a:gd name="connsiteX52" fmla="*/ 1184998 w 4603109"/>
                <a:gd name="connsiteY52" fmla="*/ 0 h 924402"/>
                <a:gd name="connsiteX53" fmla="*/ 1197946 w 4603109"/>
                <a:gd name="connsiteY53" fmla="*/ 0 h 924402"/>
                <a:gd name="connsiteX54" fmla="*/ 1200205 w 4603109"/>
                <a:gd name="connsiteY54" fmla="*/ 0 h 924402"/>
                <a:gd name="connsiteX55" fmla="*/ 1220978 w 4603109"/>
                <a:gd name="connsiteY55" fmla="*/ 0 h 924402"/>
                <a:gd name="connsiteX56" fmla="*/ 1238487 w 4603109"/>
                <a:gd name="connsiteY56" fmla="*/ 0 h 924402"/>
                <a:gd name="connsiteX57" fmla="*/ 1243956 w 4603109"/>
                <a:gd name="connsiteY57" fmla="*/ 0 h 924402"/>
                <a:gd name="connsiteX58" fmla="*/ 1251042 w 4603109"/>
                <a:gd name="connsiteY58" fmla="*/ 0 h 924402"/>
                <a:gd name="connsiteX59" fmla="*/ 1257637 w 4603109"/>
                <a:gd name="connsiteY59" fmla="*/ 0 h 924402"/>
                <a:gd name="connsiteX60" fmla="*/ 1271587 w 4603109"/>
                <a:gd name="connsiteY60" fmla="*/ 0 h 924402"/>
                <a:gd name="connsiteX61" fmla="*/ 1273249 w 4603109"/>
                <a:gd name="connsiteY61" fmla="*/ 0 h 924402"/>
                <a:gd name="connsiteX62" fmla="*/ 1280039 w 4603109"/>
                <a:gd name="connsiteY62" fmla="*/ 0 h 924402"/>
                <a:gd name="connsiteX63" fmla="*/ 1282703 w 4603109"/>
                <a:gd name="connsiteY63" fmla="*/ 0 h 924402"/>
                <a:gd name="connsiteX64" fmla="*/ 1286178 w 4603109"/>
                <a:gd name="connsiteY64" fmla="*/ 0 h 924402"/>
                <a:gd name="connsiteX65" fmla="*/ 1295146 w 4603109"/>
                <a:gd name="connsiteY65" fmla="*/ 0 h 924402"/>
                <a:gd name="connsiteX66" fmla="*/ 1301651 w 4603109"/>
                <a:gd name="connsiteY66" fmla="*/ 0 h 924402"/>
                <a:gd name="connsiteX67" fmla="*/ 1302284 w 4603109"/>
                <a:gd name="connsiteY67" fmla="*/ 0 h 924402"/>
                <a:gd name="connsiteX68" fmla="*/ 1303313 w 4603109"/>
                <a:gd name="connsiteY68" fmla="*/ 0 h 924402"/>
                <a:gd name="connsiteX69" fmla="*/ 1312767 w 4603109"/>
                <a:gd name="connsiteY69" fmla="*/ 0 h 924402"/>
                <a:gd name="connsiteX70" fmla="*/ 1316242 w 4603109"/>
                <a:gd name="connsiteY70" fmla="*/ 0 h 924402"/>
                <a:gd name="connsiteX71" fmla="*/ 1321886 w 4603109"/>
                <a:gd name="connsiteY71" fmla="*/ 0 h 924402"/>
                <a:gd name="connsiteX72" fmla="*/ 1324685 w 4603109"/>
                <a:gd name="connsiteY72" fmla="*/ 0 h 924402"/>
                <a:gd name="connsiteX73" fmla="*/ 1325211 w 4603109"/>
                <a:gd name="connsiteY73" fmla="*/ 0 h 924402"/>
                <a:gd name="connsiteX74" fmla="*/ 1332348 w 4603109"/>
                <a:gd name="connsiteY74" fmla="*/ 0 h 924402"/>
                <a:gd name="connsiteX75" fmla="*/ 1332714 w 4603109"/>
                <a:gd name="connsiteY75" fmla="*/ 0 h 924402"/>
                <a:gd name="connsiteX76" fmla="*/ 1333135 w 4603109"/>
                <a:gd name="connsiteY76" fmla="*/ 0 h 924402"/>
                <a:gd name="connsiteX77" fmla="*/ 1348747 w 4603109"/>
                <a:gd name="connsiteY77" fmla="*/ 0 h 924402"/>
                <a:gd name="connsiteX78" fmla="*/ 1354749 w 4603109"/>
                <a:gd name="connsiteY78" fmla="*/ 0 h 924402"/>
                <a:gd name="connsiteX79" fmla="*/ 1378811 w 4603109"/>
                <a:gd name="connsiteY79" fmla="*/ 0 h 924402"/>
                <a:gd name="connsiteX80" fmla="*/ 1383745 w 4603109"/>
                <a:gd name="connsiteY80" fmla="*/ 0 h 924402"/>
                <a:gd name="connsiteX81" fmla="*/ 1385406 w 4603109"/>
                <a:gd name="connsiteY81" fmla="*/ 0 h 924402"/>
                <a:gd name="connsiteX82" fmla="*/ 1399356 w 4603109"/>
                <a:gd name="connsiteY82" fmla="*/ 0 h 924402"/>
                <a:gd name="connsiteX83" fmla="*/ 1400513 w 4603109"/>
                <a:gd name="connsiteY83" fmla="*/ 0 h 924402"/>
                <a:gd name="connsiteX84" fmla="*/ 1413947 w 4603109"/>
                <a:gd name="connsiteY84" fmla="*/ 0 h 924402"/>
                <a:gd name="connsiteX85" fmla="*/ 1414442 w 4603109"/>
                <a:gd name="connsiteY85" fmla="*/ 0 h 924402"/>
                <a:gd name="connsiteX86" fmla="*/ 1422915 w 4603109"/>
                <a:gd name="connsiteY86" fmla="*/ 0 h 924402"/>
                <a:gd name="connsiteX87" fmla="*/ 1426390 w 4603109"/>
                <a:gd name="connsiteY87" fmla="*/ 0 h 924402"/>
                <a:gd name="connsiteX88" fmla="*/ 1429420 w 4603109"/>
                <a:gd name="connsiteY88" fmla="*/ 0 h 924402"/>
                <a:gd name="connsiteX89" fmla="*/ 1430053 w 4603109"/>
                <a:gd name="connsiteY89" fmla="*/ 0 h 924402"/>
                <a:gd name="connsiteX90" fmla="*/ 1430206 w 4603109"/>
                <a:gd name="connsiteY90" fmla="*/ 0 h 924402"/>
                <a:gd name="connsiteX91" fmla="*/ 1430577 w 4603109"/>
                <a:gd name="connsiteY91" fmla="*/ 0 h 924402"/>
                <a:gd name="connsiteX92" fmla="*/ 1436843 w 4603109"/>
                <a:gd name="connsiteY92" fmla="*/ 0 h 924402"/>
                <a:gd name="connsiteX93" fmla="*/ 1444011 w 4603109"/>
                <a:gd name="connsiteY93" fmla="*/ 0 h 924402"/>
                <a:gd name="connsiteX94" fmla="*/ 1449655 w 4603109"/>
                <a:gd name="connsiteY94" fmla="*/ 0 h 924402"/>
                <a:gd name="connsiteX95" fmla="*/ 1452454 w 4603109"/>
                <a:gd name="connsiteY95" fmla="*/ 0 h 924402"/>
                <a:gd name="connsiteX96" fmla="*/ 1452980 w 4603109"/>
                <a:gd name="connsiteY96" fmla="*/ 0 h 924402"/>
                <a:gd name="connsiteX97" fmla="*/ 1456455 w 4603109"/>
                <a:gd name="connsiteY97" fmla="*/ 0 h 924402"/>
                <a:gd name="connsiteX98" fmla="*/ 1459664 w 4603109"/>
                <a:gd name="connsiteY98" fmla="*/ 0 h 924402"/>
                <a:gd name="connsiteX99" fmla="*/ 1460117 w 4603109"/>
                <a:gd name="connsiteY99" fmla="*/ 0 h 924402"/>
                <a:gd name="connsiteX100" fmla="*/ 1460483 w 4603109"/>
                <a:gd name="connsiteY100" fmla="*/ 0 h 924402"/>
                <a:gd name="connsiteX101" fmla="*/ 1460904 w 4603109"/>
                <a:gd name="connsiteY101" fmla="*/ 0 h 924402"/>
                <a:gd name="connsiteX102" fmla="*/ 1472926 w 4603109"/>
                <a:gd name="connsiteY102" fmla="*/ 0 h 924402"/>
                <a:gd name="connsiteX103" fmla="*/ 1482518 w 4603109"/>
                <a:gd name="connsiteY103" fmla="*/ 0 h 924402"/>
                <a:gd name="connsiteX104" fmla="*/ 1489729 w 4603109"/>
                <a:gd name="connsiteY104" fmla="*/ 0 h 924402"/>
                <a:gd name="connsiteX105" fmla="*/ 1504116 w 4603109"/>
                <a:gd name="connsiteY105" fmla="*/ 0 h 924402"/>
                <a:gd name="connsiteX106" fmla="*/ 1511514 w 4603109"/>
                <a:gd name="connsiteY106" fmla="*/ 0 h 924402"/>
                <a:gd name="connsiteX107" fmla="*/ 1524740 w 4603109"/>
                <a:gd name="connsiteY107" fmla="*/ 0 h 924402"/>
                <a:gd name="connsiteX108" fmla="*/ 1528282 w 4603109"/>
                <a:gd name="connsiteY108" fmla="*/ 0 h 924402"/>
                <a:gd name="connsiteX109" fmla="*/ 1531757 w 4603109"/>
                <a:gd name="connsiteY109" fmla="*/ 0 h 924402"/>
                <a:gd name="connsiteX110" fmla="*/ 1534181 w 4603109"/>
                <a:gd name="connsiteY110" fmla="*/ 0 h 924402"/>
                <a:gd name="connsiteX111" fmla="*/ 1542211 w 4603109"/>
                <a:gd name="connsiteY111" fmla="*/ 0 h 924402"/>
                <a:gd name="connsiteX112" fmla="*/ 1554159 w 4603109"/>
                <a:gd name="connsiteY112" fmla="*/ 0 h 924402"/>
                <a:gd name="connsiteX113" fmla="*/ 1557318 w 4603109"/>
                <a:gd name="connsiteY113" fmla="*/ 0 h 924402"/>
                <a:gd name="connsiteX114" fmla="*/ 1557975 w 4603109"/>
                <a:gd name="connsiteY114" fmla="*/ 0 h 924402"/>
                <a:gd name="connsiteX115" fmla="*/ 1558346 w 4603109"/>
                <a:gd name="connsiteY115" fmla="*/ 0 h 924402"/>
                <a:gd name="connsiteX116" fmla="*/ 1561822 w 4603109"/>
                <a:gd name="connsiteY116" fmla="*/ 0 h 924402"/>
                <a:gd name="connsiteX117" fmla="*/ 1564612 w 4603109"/>
                <a:gd name="connsiteY117" fmla="*/ 0 h 924402"/>
                <a:gd name="connsiteX118" fmla="*/ 1566857 w 4603109"/>
                <a:gd name="connsiteY118" fmla="*/ 0 h 924402"/>
                <a:gd name="connsiteX119" fmla="*/ 1576919 w 4603109"/>
                <a:gd name="connsiteY119" fmla="*/ 0 h 924402"/>
                <a:gd name="connsiteX120" fmla="*/ 1579719 w 4603109"/>
                <a:gd name="connsiteY120" fmla="*/ 0 h 924402"/>
                <a:gd name="connsiteX121" fmla="*/ 1584224 w 4603109"/>
                <a:gd name="connsiteY121" fmla="*/ 0 h 924402"/>
                <a:gd name="connsiteX122" fmla="*/ 1587382 w 4603109"/>
                <a:gd name="connsiteY122" fmla="*/ 0 h 924402"/>
                <a:gd name="connsiteX123" fmla="*/ 1587433 w 4603109"/>
                <a:gd name="connsiteY123" fmla="*/ 0 h 924402"/>
                <a:gd name="connsiteX124" fmla="*/ 1600695 w 4603109"/>
                <a:gd name="connsiteY124" fmla="*/ 0 h 924402"/>
                <a:gd name="connsiteX125" fmla="*/ 1606834 w 4603109"/>
                <a:gd name="connsiteY125" fmla="*/ 0 h 924402"/>
                <a:gd name="connsiteX126" fmla="*/ 1607256 w 4603109"/>
                <a:gd name="connsiteY126" fmla="*/ 0 h 924402"/>
                <a:gd name="connsiteX127" fmla="*/ 1608325 w 4603109"/>
                <a:gd name="connsiteY127" fmla="*/ 0 h 924402"/>
                <a:gd name="connsiteX128" fmla="*/ 1609783 w 4603109"/>
                <a:gd name="connsiteY128" fmla="*/ 0 h 924402"/>
                <a:gd name="connsiteX129" fmla="*/ 1617498 w 4603109"/>
                <a:gd name="connsiteY129" fmla="*/ 0 h 924402"/>
                <a:gd name="connsiteX130" fmla="*/ 1631885 w 4603109"/>
                <a:gd name="connsiteY130" fmla="*/ 0 h 924402"/>
                <a:gd name="connsiteX131" fmla="*/ 1636899 w 4603109"/>
                <a:gd name="connsiteY131" fmla="*/ 0 h 924402"/>
                <a:gd name="connsiteX132" fmla="*/ 1637320 w 4603109"/>
                <a:gd name="connsiteY132" fmla="*/ 0 h 924402"/>
                <a:gd name="connsiteX133" fmla="*/ 1637445 w 4603109"/>
                <a:gd name="connsiteY133" fmla="*/ 0 h 924402"/>
                <a:gd name="connsiteX134" fmla="*/ 1652509 w 4603109"/>
                <a:gd name="connsiteY134" fmla="*/ 0 h 924402"/>
                <a:gd name="connsiteX135" fmla="*/ 1659526 w 4603109"/>
                <a:gd name="connsiteY135" fmla="*/ 0 h 924402"/>
                <a:gd name="connsiteX136" fmla="*/ 1661950 w 4603109"/>
                <a:gd name="connsiteY136" fmla="*/ 0 h 924402"/>
                <a:gd name="connsiteX137" fmla="*/ 1664952 w 4603109"/>
                <a:gd name="connsiteY137" fmla="*/ 0 h 924402"/>
                <a:gd name="connsiteX138" fmla="*/ 1667212 w 4603109"/>
                <a:gd name="connsiteY138" fmla="*/ 0 h 924402"/>
                <a:gd name="connsiteX139" fmla="*/ 1685087 w 4603109"/>
                <a:gd name="connsiteY139" fmla="*/ 0 h 924402"/>
                <a:gd name="connsiteX140" fmla="*/ 1689591 w 4603109"/>
                <a:gd name="connsiteY140" fmla="*/ 0 h 924402"/>
                <a:gd name="connsiteX141" fmla="*/ 1694626 w 4603109"/>
                <a:gd name="connsiteY141" fmla="*/ 0 h 924402"/>
                <a:gd name="connsiteX142" fmla="*/ 1697276 w 4603109"/>
                <a:gd name="connsiteY142" fmla="*/ 0 h 924402"/>
                <a:gd name="connsiteX143" fmla="*/ 1698000 w 4603109"/>
                <a:gd name="connsiteY143" fmla="*/ 0 h 924402"/>
                <a:gd name="connsiteX144" fmla="*/ 1704688 w 4603109"/>
                <a:gd name="connsiteY144" fmla="*/ 0 h 924402"/>
                <a:gd name="connsiteX145" fmla="*/ 1707488 w 4603109"/>
                <a:gd name="connsiteY145" fmla="*/ 0 h 924402"/>
                <a:gd name="connsiteX146" fmla="*/ 1710963 w 4603109"/>
                <a:gd name="connsiteY146" fmla="*/ 0 h 924402"/>
                <a:gd name="connsiteX147" fmla="*/ 1715151 w 4603109"/>
                <a:gd name="connsiteY147" fmla="*/ 0 h 924402"/>
                <a:gd name="connsiteX148" fmla="*/ 1721928 w 4603109"/>
                <a:gd name="connsiteY148" fmla="*/ 0 h 924402"/>
                <a:gd name="connsiteX149" fmla="*/ 1734603 w 4603109"/>
                <a:gd name="connsiteY149" fmla="*/ 0 h 924402"/>
                <a:gd name="connsiteX150" fmla="*/ 1735025 w 4603109"/>
                <a:gd name="connsiteY150" fmla="*/ 0 h 924402"/>
                <a:gd name="connsiteX151" fmla="*/ 1735558 w 4603109"/>
                <a:gd name="connsiteY151" fmla="*/ 0 h 924402"/>
                <a:gd name="connsiteX152" fmla="*/ 1736094 w 4603109"/>
                <a:gd name="connsiteY152" fmla="*/ 0 h 924402"/>
                <a:gd name="connsiteX153" fmla="*/ 1737552 w 4603109"/>
                <a:gd name="connsiteY153" fmla="*/ 0 h 924402"/>
                <a:gd name="connsiteX154" fmla="*/ 1741027 w 4603109"/>
                <a:gd name="connsiteY154" fmla="*/ 0 h 924402"/>
                <a:gd name="connsiteX155" fmla="*/ 1747046 w 4603109"/>
                <a:gd name="connsiteY155" fmla="*/ 0 h 924402"/>
                <a:gd name="connsiteX156" fmla="*/ 1748537 w 4603109"/>
                <a:gd name="connsiteY156" fmla="*/ 0 h 924402"/>
                <a:gd name="connsiteX157" fmla="*/ 1753052 w 4603109"/>
                <a:gd name="connsiteY157" fmla="*/ 0 h 924402"/>
                <a:gd name="connsiteX158" fmla="*/ 1757499 w 4603109"/>
                <a:gd name="connsiteY158" fmla="*/ 0 h 924402"/>
                <a:gd name="connsiteX159" fmla="*/ 1764668 w 4603109"/>
                <a:gd name="connsiteY159" fmla="*/ 0 h 924402"/>
                <a:gd name="connsiteX160" fmla="*/ 1765089 w 4603109"/>
                <a:gd name="connsiteY160" fmla="*/ 0 h 924402"/>
                <a:gd name="connsiteX161" fmla="*/ 1765214 w 4603109"/>
                <a:gd name="connsiteY161" fmla="*/ 0 h 924402"/>
                <a:gd name="connsiteX162" fmla="*/ 1770320 w 4603109"/>
                <a:gd name="connsiteY162" fmla="*/ 0 h 924402"/>
                <a:gd name="connsiteX163" fmla="*/ 1777110 w 4603109"/>
                <a:gd name="connsiteY163" fmla="*/ 0 h 924402"/>
                <a:gd name="connsiteX164" fmla="*/ 1779774 w 4603109"/>
                <a:gd name="connsiteY164" fmla="*/ 0 h 924402"/>
                <a:gd name="connsiteX165" fmla="*/ 1792721 w 4603109"/>
                <a:gd name="connsiteY165" fmla="*/ 0 h 924402"/>
                <a:gd name="connsiteX166" fmla="*/ 1794981 w 4603109"/>
                <a:gd name="connsiteY166" fmla="*/ 0 h 924402"/>
                <a:gd name="connsiteX167" fmla="*/ 1825045 w 4603109"/>
                <a:gd name="connsiteY167" fmla="*/ 0 h 924402"/>
                <a:gd name="connsiteX168" fmla="*/ 1825769 w 4603109"/>
                <a:gd name="connsiteY168" fmla="*/ 0 h 924402"/>
                <a:gd name="connsiteX169" fmla="*/ 1838732 w 4603109"/>
                <a:gd name="connsiteY169" fmla="*/ 0 h 924402"/>
                <a:gd name="connsiteX170" fmla="*/ 1845818 w 4603109"/>
                <a:gd name="connsiteY170" fmla="*/ 0 h 924402"/>
                <a:gd name="connsiteX171" fmla="*/ 1849697 w 4603109"/>
                <a:gd name="connsiteY171" fmla="*/ 0 h 924402"/>
                <a:gd name="connsiteX172" fmla="*/ 1852412 w 4603109"/>
                <a:gd name="connsiteY172" fmla="*/ 0 h 924402"/>
                <a:gd name="connsiteX173" fmla="*/ 1853903 w 4603109"/>
                <a:gd name="connsiteY173" fmla="*/ 0 h 924402"/>
                <a:gd name="connsiteX174" fmla="*/ 1863327 w 4603109"/>
                <a:gd name="connsiteY174" fmla="*/ 0 h 924402"/>
                <a:gd name="connsiteX175" fmla="*/ 1868796 w 4603109"/>
                <a:gd name="connsiteY175" fmla="*/ 0 h 924402"/>
                <a:gd name="connsiteX176" fmla="*/ 1874815 w 4603109"/>
                <a:gd name="connsiteY176" fmla="*/ 0 h 924402"/>
                <a:gd name="connsiteX177" fmla="*/ 1876306 w 4603109"/>
                <a:gd name="connsiteY177" fmla="*/ 0 h 924402"/>
                <a:gd name="connsiteX178" fmla="*/ 1880821 w 4603109"/>
                <a:gd name="connsiteY178" fmla="*/ 0 h 924402"/>
                <a:gd name="connsiteX179" fmla="*/ 1882477 w 4603109"/>
                <a:gd name="connsiteY179" fmla="*/ 0 h 924402"/>
                <a:gd name="connsiteX180" fmla="*/ 1883936 w 4603109"/>
                <a:gd name="connsiteY180" fmla="*/ 0 h 924402"/>
                <a:gd name="connsiteX181" fmla="*/ 1885268 w 4603109"/>
                <a:gd name="connsiteY181" fmla="*/ 0 h 924402"/>
                <a:gd name="connsiteX182" fmla="*/ 1896427 w 4603109"/>
                <a:gd name="connsiteY182" fmla="*/ 0 h 924402"/>
                <a:gd name="connsiteX183" fmla="*/ 1898089 w 4603109"/>
                <a:gd name="connsiteY183" fmla="*/ 0 h 924402"/>
                <a:gd name="connsiteX184" fmla="*/ 1904879 w 4603109"/>
                <a:gd name="connsiteY184" fmla="*/ 0 h 924402"/>
                <a:gd name="connsiteX185" fmla="*/ 1907543 w 4603109"/>
                <a:gd name="connsiteY185" fmla="*/ 0 h 924402"/>
                <a:gd name="connsiteX186" fmla="*/ 1911018 w 4603109"/>
                <a:gd name="connsiteY186" fmla="*/ 0 h 924402"/>
                <a:gd name="connsiteX187" fmla="*/ 1919986 w 4603109"/>
                <a:gd name="connsiteY187" fmla="*/ 0 h 924402"/>
                <a:gd name="connsiteX188" fmla="*/ 1927124 w 4603109"/>
                <a:gd name="connsiteY188" fmla="*/ 0 h 924402"/>
                <a:gd name="connsiteX189" fmla="*/ 1927489 w 4603109"/>
                <a:gd name="connsiteY189" fmla="*/ 0 h 924402"/>
                <a:gd name="connsiteX190" fmla="*/ 1927911 w 4603109"/>
                <a:gd name="connsiteY190" fmla="*/ 0 h 924402"/>
                <a:gd name="connsiteX191" fmla="*/ 1929402 w 4603109"/>
                <a:gd name="connsiteY191" fmla="*/ 0 h 924402"/>
                <a:gd name="connsiteX192" fmla="*/ 1946726 w 4603109"/>
                <a:gd name="connsiteY192" fmla="*/ 0 h 924402"/>
                <a:gd name="connsiteX193" fmla="*/ 1949525 w 4603109"/>
                <a:gd name="connsiteY193" fmla="*/ 0 h 924402"/>
                <a:gd name="connsiteX194" fmla="*/ 1957554 w 4603109"/>
                <a:gd name="connsiteY194" fmla="*/ 0 h 924402"/>
                <a:gd name="connsiteX195" fmla="*/ 1957975 w 4603109"/>
                <a:gd name="connsiteY195" fmla="*/ 0 h 924402"/>
                <a:gd name="connsiteX196" fmla="*/ 1973587 w 4603109"/>
                <a:gd name="connsiteY196" fmla="*/ 0 h 924402"/>
                <a:gd name="connsiteX197" fmla="*/ 1978520 w 4603109"/>
                <a:gd name="connsiteY197" fmla="*/ 0 h 924402"/>
                <a:gd name="connsiteX198" fmla="*/ 1980012 w 4603109"/>
                <a:gd name="connsiteY198" fmla="*/ 0 h 924402"/>
                <a:gd name="connsiteX199" fmla="*/ 1980181 w 4603109"/>
                <a:gd name="connsiteY199" fmla="*/ 0 h 924402"/>
                <a:gd name="connsiteX200" fmla="*/ 1981672 w 4603109"/>
                <a:gd name="connsiteY200" fmla="*/ 0 h 924402"/>
                <a:gd name="connsiteX201" fmla="*/ 2008585 w 4603109"/>
                <a:gd name="connsiteY201" fmla="*/ 0 h 924402"/>
                <a:gd name="connsiteX202" fmla="*/ 2009218 w 4603109"/>
                <a:gd name="connsiteY202" fmla="*/ 0 h 924402"/>
                <a:gd name="connsiteX203" fmla="*/ 2010246 w 4603109"/>
                <a:gd name="connsiteY203" fmla="*/ 0 h 924402"/>
                <a:gd name="connsiteX204" fmla="*/ 2010709 w 4603109"/>
                <a:gd name="connsiteY204" fmla="*/ 0 h 924402"/>
                <a:gd name="connsiteX205" fmla="*/ 2011705 w 4603109"/>
                <a:gd name="connsiteY205" fmla="*/ 0 h 924402"/>
                <a:gd name="connsiteX206" fmla="*/ 2024147 w 4603109"/>
                <a:gd name="connsiteY206" fmla="*/ 0 h 924402"/>
                <a:gd name="connsiteX207" fmla="*/ 2024196 w 4603109"/>
                <a:gd name="connsiteY207" fmla="*/ 0 h 924402"/>
                <a:gd name="connsiteX208" fmla="*/ 2024981 w 4603109"/>
                <a:gd name="connsiteY208" fmla="*/ 0 h 924402"/>
                <a:gd name="connsiteX209" fmla="*/ 2025353 w 4603109"/>
                <a:gd name="connsiteY209" fmla="*/ 0 h 924402"/>
                <a:gd name="connsiteX210" fmla="*/ 2026473 w 4603109"/>
                <a:gd name="connsiteY210" fmla="*/ 0 h 924402"/>
                <a:gd name="connsiteX211" fmla="*/ 2031619 w 4603109"/>
                <a:gd name="connsiteY211" fmla="*/ 0 h 924402"/>
                <a:gd name="connsiteX212" fmla="*/ 2033110 w 4603109"/>
                <a:gd name="connsiteY212" fmla="*/ 0 h 924402"/>
                <a:gd name="connsiteX213" fmla="*/ 2038787 w 4603109"/>
                <a:gd name="connsiteY213" fmla="*/ 0 h 924402"/>
                <a:gd name="connsiteX214" fmla="*/ 2039282 w 4603109"/>
                <a:gd name="connsiteY214" fmla="*/ 0 h 924402"/>
                <a:gd name="connsiteX215" fmla="*/ 2047755 w 4603109"/>
                <a:gd name="connsiteY215" fmla="*/ 0 h 924402"/>
                <a:gd name="connsiteX216" fmla="*/ 2051230 w 4603109"/>
                <a:gd name="connsiteY216" fmla="*/ 0 h 924402"/>
                <a:gd name="connsiteX217" fmla="*/ 2054893 w 4603109"/>
                <a:gd name="connsiteY217" fmla="*/ 0 h 924402"/>
                <a:gd name="connsiteX218" fmla="*/ 2055046 w 4603109"/>
                <a:gd name="connsiteY218" fmla="*/ 0 h 924402"/>
                <a:gd name="connsiteX219" fmla="*/ 2055258 w 4603109"/>
                <a:gd name="connsiteY219" fmla="*/ 0 h 924402"/>
                <a:gd name="connsiteX220" fmla="*/ 2055680 w 4603109"/>
                <a:gd name="connsiteY220" fmla="*/ 0 h 924402"/>
                <a:gd name="connsiteX221" fmla="*/ 2057171 w 4603109"/>
                <a:gd name="connsiteY221" fmla="*/ 0 h 924402"/>
                <a:gd name="connsiteX222" fmla="*/ 2061683 w 4603109"/>
                <a:gd name="connsiteY222" fmla="*/ 0 h 924402"/>
                <a:gd name="connsiteX223" fmla="*/ 2067702 w 4603109"/>
                <a:gd name="connsiteY223" fmla="*/ 0 h 924402"/>
                <a:gd name="connsiteX224" fmla="*/ 2074495 w 4603109"/>
                <a:gd name="connsiteY224" fmla="*/ 0 h 924402"/>
                <a:gd name="connsiteX225" fmla="*/ 2077294 w 4603109"/>
                <a:gd name="connsiteY225" fmla="*/ 0 h 924402"/>
                <a:gd name="connsiteX226" fmla="*/ 2084504 w 4603109"/>
                <a:gd name="connsiteY226" fmla="*/ 0 h 924402"/>
                <a:gd name="connsiteX227" fmla="*/ 2085323 w 4603109"/>
                <a:gd name="connsiteY227" fmla="*/ 0 h 924402"/>
                <a:gd name="connsiteX228" fmla="*/ 2085744 w 4603109"/>
                <a:gd name="connsiteY228" fmla="*/ 0 h 924402"/>
                <a:gd name="connsiteX229" fmla="*/ 2097766 w 4603109"/>
                <a:gd name="connsiteY229" fmla="*/ 0 h 924402"/>
                <a:gd name="connsiteX230" fmla="*/ 2106289 w 4603109"/>
                <a:gd name="connsiteY230" fmla="*/ 0 h 924402"/>
                <a:gd name="connsiteX231" fmla="*/ 2107781 w 4603109"/>
                <a:gd name="connsiteY231" fmla="*/ 0 h 924402"/>
                <a:gd name="connsiteX232" fmla="*/ 2128956 w 4603109"/>
                <a:gd name="connsiteY232" fmla="*/ 0 h 924402"/>
                <a:gd name="connsiteX233" fmla="*/ 2129514 w 4603109"/>
                <a:gd name="connsiteY233" fmla="*/ 0 h 924402"/>
                <a:gd name="connsiteX234" fmla="*/ 2136354 w 4603109"/>
                <a:gd name="connsiteY234" fmla="*/ 0 h 924402"/>
                <a:gd name="connsiteX235" fmla="*/ 2136987 w 4603109"/>
                <a:gd name="connsiteY235" fmla="*/ 0 h 924402"/>
                <a:gd name="connsiteX236" fmla="*/ 2138478 w 4603109"/>
                <a:gd name="connsiteY236" fmla="*/ 0 h 924402"/>
                <a:gd name="connsiteX237" fmla="*/ 2151916 w 4603109"/>
                <a:gd name="connsiteY237" fmla="*/ 0 h 924402"/>
                <a:gd name="connsiteX238" fmla="*/ 2152750 w 4603109"/>
                <a:gd name="connsiteY238" fmla="*/ 0 h 924402"/>
                <a:gd name="connsiteX239" fmla="*/ 2153122 w 4603109"/>
                <a:gd name="connsiteY239" fmla="*/ 0 h 924402"/>
                <a:gd name="connsiteX240" fmla="*/ 2154242 w 4603109"/>
                <a:gd name="connsiteY240" fmla="*/ 0 h 924402"/>
                <a:gd name="connsiteX241" fmla="*/ 2156597 w 4603109"/>
                <a:gd name="connsiteY241" fmla="*/ 0 h 924402"/>
                <a:gd name="connsiteX242" fmla="*/ 2159388 w 4603109"/>
                <a:gd name="connsiteY242" fmla="*/ 0 h 924402"/>
                <a:gd name="connsiteX243" fmla="*/ 2160879 w 4603109"/>
                <a:gd name="connsiteY243" fmla="*/ 0 h 924402"/>
                <a:gd name="connsiteX244" fmla="*/ 2161633 w 4603109"/>
                <a:gd name="connsiteY244" fmla="*/ 0 h 924402"/>
                <a:gd name="connsiteX245" fmla="*/ 2167051 w 4603109"/>
                <a:gd name="connsiteY245" fmla="*/ 0 h 924402"/>
                <a:gd name="connsiteX246" fmla="*/ 2178999 w 4603109"/>
                <a:gd name="connsiteY246" fmla="*/ 0 h 924402"/>
                <a:gd name="connsiteX247" fmla="*/ 2182158 w 4603109"/>
                <a:gd name="connsiteY247" fmla="*/ 0 h 924402"/>
                <a:gd name="connsiteX248" fmla="*/ 2182815 w 4603109"/>
                <a:gd name="connsiteY248" fmla="*/ 0 h 924402"/>
                <a:gd name="connsiteX249" fmla="*/ 2188666 w 4603109"/>
                <a:gd name="connsiteY249" fmla="*/ 0 h 924402"/>
                <a:gd name="connsiteX250" fmla="*/ 2189452 w 4603109"/>
                <a:gd name="connsiteY250" fmla="*/ 0 h 924402"/>
                <a:gd name="connsiteX251" fmla="*/ 2191697 w 4603109"/>
                <a:gd name="connsiteY251" fmla="*/ 0 h 924402"/>
                <a:gd name="connsiteX252" fmla="*/ 2195471 w 4603109"/>
                <a:gd name="connsiteY252" fmla="*/ 0 h 924402"/>
                <a:gd name="connsiteX253" fmla="*/ 2201759 w 4603109"/>
                <a:gd name="connsiteY253" fmla="*/ 0 h 924402"/>
                <a:gd name="connsiteX254" fmla="*/ 2203100 w 4603109"/>
                <a:gd name="connsiteY254" fmla="*/ 0 h 924402"/>
                <a:gd name="connsiteX255" fmla="*/ 2204559 w 4603109"/>
                <a:gd name="connsiteY255" fmla="*/ 0 h 924402"/>
                <a:gd name="connsiteX256" fmla="*/ 2204591 w 4603109"/>
                <a:gd name="connsiteY256" fmla="*/ 0 h 924402"/>
                <a:gd name="connsiteX257" fmla="*/ 2212273 w 4603109"/>
                <a:gd name="connsiteY257" fmla="*/ 0 h 924402"/>
                <a:gd name="connsiteX258" fmla="*/ 2225535 w 4603109"/>
                <a:gd name="connsiteY258" fmla="*/ 0 h 924402"/>
                <a:gd name="connsiteX259" fmla="*/ 2231674 w 4603109"/>
                <a:gd name="connsiteY259" fmla="*/ 0 h 924402"/>
                <a:gd name="connsiteX260" fmla="*/ 2232096 w 4603109"/>
                <a:gd name="connsiteY260" fmla="*/ 0 h 924402"/>
                <a:gd name="connsiteX261" fmla="*/ 2232220 w 4603109"/>
                <a:gd name="connsiteY261" fmla="*/ 0 h 924402"/>
                <a:gd name="connsiteX262" fmla="*/ 2233118 w 4603109"/>
                <a:gd name="connsiteY262" fmla="*/ 0 h 924402"/>
                <a:gd name="connsiteX263" fmla="*/ 2233165 w 4603109"/>
                <a:gd name="connsiteY263" fmla="*/ 0 h 924402"/>
                <a:gd name="connsiteX264" fmla="*/ 2256725 w 4603109"/>
                <a:gd name="connsiteY264" fmla="*/ 0 h 924402"/>
                <a:gd name="connsiteX265" fmla="*/ 2257283 w 4603109"/>
                <a:gd name="connsiteY265" fmla="*/ 0 h 924402"/>
                <a:gd name="connsiteX266" fmla="*/ 2262285 w 4603109"/>
                <a:gd name="connsiteY266" fmla="*/ 0 h 924402"/>
                <a:gd name="connsiteX267" fmla="*/ 2284366 w 4603109"/>
                <a:gd name="connsiteY267" fmla="*/ 0 h 924402"/>
                <a:gd name="connsiteX268" fmla="*/ 2289402 w 4603109"/>
                <a:gd name="connsiteY268" fmla="*/ 0 h 924402"/>
                <a:gd name="connsiteX269" fmla="*/ 2292052 w 4603109"/>
                <a:gd name="connsiteY269" fmla="*/ 0 h 924402"/>
                <a:gd name="connsiteX270" fmla="*/ 2299271 w 4603109"/>
                <a:gd name="connsiteY270" fmla="*/ 0 h 924402"/>
                <a:gd name="connsiteX271" fmla="*/ 2308721 w 4603109"/>
                <a:gd name="connsiteY271" fmla="*/ 0 h 924402"/>
                <a:gd name="connsiteX272" fmla="*/ 2309927 w 4603109"/>
                <a:gd name="connsiteY272" fmla="*/ 0 h 924402"/>
                <a:gd name="connsiteX273" fmla="*/ 2316435 w 4603109"/>
                <a:gd name="connsiteY273" fmla="*/ 0 h 924402"/>
                <a:gd name="connsiteX274" fmla="*/ 2316703 w 4603109"/>
                <a:gd name="connsiteY274" fmla="*/ 0 h 924402"/>
                <a:gd name="connsiteX275" fmla="*/ 2319466 w 4603109"/>
                <a:gd name="connsiteY275" fmla="*/ 0 h 924402"/>
                <a:gd name="connsiteX276" fmla="*/ 2322840 w 4603109"/>
                <a:gd name="connsiteY276" fmla="*/ 0 h 924402"/>
                <a:gd name="connsiteX277" fmla="*/ 2329528 w 4603109"/>
                <a:gd name="connsiteY277" fmla="*/ 0 h 924402"/>
                <a:gd name="connsiteX278" fmla="*/ 2330869 w 4603109"/>
                <a:gd name="connsiteY278" fmla="*/ 0 h 924402"/>
                <a:gd name="connsiteX279" fmla="*/ 2332328 w 4603109"/>
                <a:gd name="connsiteY279" fmla="*/ 0 h 924402"/>
                <a:gd name="connsiteX280" fmla="*/ 2332360 w 4603109"/>
                <a:gd name="connsiteY280" fmla="*/ 0 h 924402"/>
                <a:gd name="connsiteX281" fmla="*/ 2335803 w 4603109"/>
                <a:gd name="connsiteY281" fmla="*/ 0 h 924402"/>
                <a:gd name="connsiteX282" fmla="*/ 2343312 w 4603109"/>
                <a:gd name="connsiteY282" fmla="*/ 0 h 924402"/>
                <a:gd name="connsiteX283" fmla="*/ 2344804 w 4603109"/>
                <a:gd name="connsiteY283" fmla="*/ 0 h 924402"/>
                <a:gd name="connsiteX284" fmla="*/ 2346768 w 4603109"/>
                <a:gd name="connsiteY284" fmla="*/ 0 h 924402"/>
                <a:gd name="connsiteX285" fmla="*/ 2347827 w 4603109"/>
                <a:gd name="connsiteY285" fmla="*/ 0 h 924402"/>
                <a:gd name="connsiteX286" fmla="*/ 2352274 w 4603109"/>
                <a:gd name="connsiteY286" fmla="*/ 0 h 924402"/>
                <a:gd name="connsiteX287" fmla="*/ 2359443 w 4603109"/>
                <a:gd name="connsiteY287" fmla="*/ 0 h 924402"/>
                <a:gd name="connsiteX288" fmla="*/ 2359865 w 4603109"/>
                <a:gd name="connsiteY288" fmla="*/ 0 h 924402"/>
                <a:gd name="connsiteX289" fmla="*/ 2359989 w 4603109"/>
                <a:gd name="connsiteY289" fmla="*/ 0 h 924402"/>
                <a:gd name="connsiteX290" fmla="*/ 2360887 w 4603109"/>
                <a:gd name="connsiteY290" fmla="*/ 0 h 924402"/>
                <a:gd name="connsiteX291" fmla="*/ 2360934 w 4603109"/>
                <a:gd name="connsiteY291" fmla="*/ 0 h 924402"/>
                <a:gd name="connsiteX292" fmla="*/ 2371886 w 4603109"/>
                <a:gd name="connsiteY292" fmla="*/ 0 h 924402"/>
                <a:gd name="connsiteX293" fmla="*/ 2373377 w 4603109"/>
                <a:gd name="connsiteY293" fmla="*/ 0 h 924402"/>
                <a:gd name="connsiteX294" fmla="*/ 2377892 w 4603109"/>
                <a:gd name="connsiteY294" fmla="*/ 0 h 924402"/>
                <a:gd name="connsiteX295" fmla="*/ 2382339 w 4603109"/>
                <a:gd name="connsiteY295" fmla="*/ 0 h 924402"/>
                <a:gd name="connsiteX296" fmla="*/ 2390054 w 4603109"/>
                <a:gd name="connsiteY296" fmla="*/ 0 h 924402"/>
                <a:gd name="connsiteX297" fmla="*/ 2419821 w 4603109"/>
                <a:gd name="connsiteY297" fmla="*/ 0 h 924402"/>
                <a:gd name="connsiteX298" fmla="*/ 2427040 w 4603109"/>
                <a:gd name="connsiteY298" fmla="*/ 0 h 924402"/>
                <a:gd name="connsiteX299" fmla="*/ 2436490 w 4603109"/>
                <a:gd name="connsiteY299" fmla="*/ 0 h 924402"/>
                <a:gd name="connsiteX300" fmla="*/ 2444472 w 4603109"/>
                <a:gd name="connsiteY300" fmla="*/ 0 h 924402"/>
                <a:gd name="connsiteX301" fmla="*/ 2448678 w 4603109"/>
                <a:gd name="connsiteY301" fmla="*/ 0 h 924402"/>
                <a:gd name="connsiteX302" fmla="*/ 2450171 w 4603109"/>
                <a:gd name="connsiteY302" fmla="*/ 0 h 924402"/>
                <a:gd name="connsiteX303" fmla="*/ 2450609 w 4603109"/>
                <a:gd name="connsiteY303" fmla="*/ 0 h 924402"/>
                <a:gd name="connsiteX304" fmla="*/ 2463572 w 4603109"/>
                <a:gd name="connsiteY304" fmla="*/ 0 h 924402"/>
                <a:gd name="connsiteX305" fmla="*/ 2471081 w 4603109"/>
                <a:gd name="connsiteY305" fmla="*/ 0 h 924402"/>
                <a:gd name="connsiteX306" fmla="*/ 2472573 w 4603109"/>
                <a:gd name="connsiteY306" fmla="*/ 0 h 924402"/>
                <a:gd name="connsiteX307" fmla="*/ 2474537 w 4603109"/>
                <a:gd name="connsiteY307" fmla="*/ 0 h 924402"/>
                <a:gd name="connsiteX308" fmla="*/ 2475596 w 4603109"/>
                <a:gd name="connsiteY308" fmla="*/ 0 h 924402"/>
                <a:gd name="connsiteX309" fmla="*/ 2477252 w 4603109"/>
                <a:gd name="connsiteY309" fmla="*/ 0 h 924402"/>
                <a:gd name="connsiteX310" fmla="*/ 2478712 w 4603109"/>
                <a:gd name="connsiteY310" fmla="*/ 0 h 924402"/>
                <a:gd name="connsiteX311" fmla="*/ 2478743 w 4603109"/>
                <a:gd name="connsiteY311" fmla="*/ 0 h 924402"/>
                <a:gd name="connsiteX312" fmla="*/ 2480043 w 4603109"/>
                <a:gd name="connsiteY312" fmla="*/ 0 h 924402"/>
                <a:gd name="connsiteX313" fmla="*/ 2499655 w 4603109"/>
                <a:gd name="connsiteY313" fmla="*/ 0 h 924402"/>
                <a:gd name="connsiteX314" fmla="*/ 2501146 w 4603109"/>
                <a:gd name="connsiteY314" fmla="*/ 0 h 924402"/>
                <a:gd name="connsiteX315" fmla="*/ 2505661 w 4603109"/>
                <a:gd name="connsiteY315" fmla="*/ 0 h 924402"/>
                <a:gd name="connsiteX316" fmla="*/ 2508776 w 4603109"/>
                <a:gd name="connsiteY316" fmla="*/ 0 h 924402"/>
                <a:gd name="connsiteX317" fmla="*/ 2510108 w 4603109"/>
                <a:gd name="connsiteY317" fmla="*/ 0 h 924402"/>
                <a:gd name="connsiteX318" fmla="*/ 2524178 w 4603109"/>
                <a:gd name="connsiteY318" fmla="*/ 0 h 924402"/>
                <a:gd name="connsiteX319" fmla="*/ 2525248 w 4603109"/>
                <a:gd name="connsiteY319" fmla="*/ 0 h 924402"/>
                <a:gd name="connsiteX320" fmla="*/ 2525669 w 4603109"/>
                <a:gd name="connsiteY320" fmla="*/ 0 h 924402"/>
                <a:gd name="connsiteX321" fmla="*/ 2552329 w 4603109"/>
                <a:gd name="connsiteY321" fmla="*/ 0 h 924402"/>
                <a:gd name="connsiteX322" fmla="*/ 2552751 w 4603109"/>
                <a:gd name="connsiteY322" fmla="*/ 0 h 924402"/>
                <a:gd name="connsiteX323" fmla="*/ 2554242 w 4603109"/>
                <a:gd name="connsiteY323" fmla="*/ 0 h 924402"/>
                <a:gd name="connsiteX324" fmla="*/ 2574787 w 4603109"/>
                <a:gd name="connsiteY324" fmla="*/ 0 h 924402"/>
                <a:gd name="connsiteX325" fmla="*/ 2576279 w 4603109"/>
                <a:gd name="connsiteY325" fmla="*/ 0 h 924402"/>
                <a:gd name="connsiteX326" fmla="*/ 2576447 w 4603109"/>
                <a:gd name="connsiteY326" fmla="*/ 0 h 924402"/>
                <a:gd name="connsiteX327" fmla="*/ 2577940 w 4603109"/>
                <a:gd name="connsiteY327" fmla="*/ 0 h 924402"/>
                <a:gd name="connsiteX328" fmla="*/ 2603360 w 4603109"/>
                <a:gd name="connsiteY328" fmla="*/ 0 h 924402"/>
                <a:gd name="connsiteX329" fmla="*/ 2604852 w 4603109"/>
                <a:gd name="connsiteY329" fmla="*/ 0 h 924402"/>
                <a:gd name="connsiteX330" fmla="*/ 2605021 w 4603109"/>
                <a:gd name="connsiteY330" fmla="*/ 0 h 924402"/>
                <a:gd name="connsiteX331" fmla="*/ 2605484 w 4603109"/>
                <a:gd name="connsiteY331" fmla="*/ 0 h 924402"/>
                <a:gd name="connsiteX332" fmla="*/ 2606481 w 4603109"/>
                <a:gd name="connsiteY332" fmla="*/ 0 h 924402"/>
                <a:gd name="connsiteX333" fmla="*/ 2606512 w 4603109"/>
                <a:gd name="connsiteY333" fmla="*/ 0 h 924402"/>
                <a:gd name="connsiteX334" fmla="*/ 2606976 w 4603109"/>
                <a:gd name="connsiteY334" fmla="*/ 0 h 924402"/>
                <a:gd name="connsiteX335" fmla="*/ 2618923 w 4603109"/>
                <a:gd name="connsiteY335" fmla="*/ 0 h 924402"/>
                <a:gd name="connsiteX336" fmla="*/ 2621248 w 4603109"/>
                <a:gd name="connsiteY336" fmla="*/ 0 h 924402"/>
                <a:gd name="connsiteX337" fmla="*/ 2622740 w 4603109"/>
                <a:gd name="connsiteY337" fmla="*/ 0 h 924402"/>
                <a:gd name="connsiteX338" fmla="*/ 2627885 w 4603109"/>
                <a:gd name="connsiteY338" fmla="*/ 0 h 924402"/>
                <a:gd name="connsiteX339" fmla="*/ 2629377 w 4603109"/>
                <a:gd name="connsiteY339" fmla="*/ 0 h 924402"/>
                <a:gd name="connsiteX340" fmla="*/ 2634058 w 4603109"/>
                <a:gd name="connsiteY340" fmla="*/ 0 h 924402"/>
                <a:gd name="connsiteX341" fmla="*/ 2635549 w 4603109"/>
                <a:gd name="connsiteY341" fmla="*/ 0 h 924402"/>
                <a:gd name="connsiteX342" fmla="*/ 2636545 w 4603109"/>
                <a:gd name="connsiteY342" fmla="*/ 0 h 924402"/>
                <a:gd name="connsiteX343" fmla="*/ 2648987 w 4603109"/>
                <a:gd name="connsiteY343" fmla="*/ 0 h 924402"/>
                <a:gd name="connsiteX344" fmla="*/ 2649821 w 4603109"/>
                <a:gd name="connsiteY344" fmla="*/ 0 h 924402"/>
                <a:gd name="connsiteX345" fmla="*/ 2651313 w 4603109"/>
                <a:gd name="connsiteY345" fmla="*/ 0 h 924402"/>
                <a:gd name="connsiteX346" fmla="*/ 2651947 w 4603109"/>
                <a:gd name="connsiteY346" fmla="*/ 0 h 924402"/>
                <a:gd name="connsiteX347" fmla="*/ 2653017 w 4603109"/>
                <a:gd name="connsiteY347" fmla="*/ 0 h 924402"/>
                <a:gd name="connsiteX348" fmla="*/ 2653438 w 4603109"/>
                <a:gd name="connsiteY348" fmla="*/ 0 h 924402"/>
                <a:gd name="connsiteX349" fmla="*/ 2656459 w 4603109"/>
                <a:gd name="connsiteY349" fmla="*/ 0 h 924402"/>
                <a:gd name="connsiteX350" fmla="*/ 2657950 w 4603109"/>
                <a:gd name="connsiteY350" fmla="*/ 0 h 924402"/>
                <a:gd name="connsiteX351" fmla="*/ 2665460 w 4603109"/>
                <a:gd name="connsiteY351" fmla="*/ 0 h 924402"/>
                <a:gd name="connsiteX352" fmla="*/ 2680098 w 4603109"/>
                <a:gd name="connsiteY352" fmla="*/ 0 h 924402"/>
                <a:gd name="connsiteX353" fmla="*/ 2680520 w 4603109"/>
                <a:gd name="connsiteY353" fmla="*/ 0 h 924402"/>
                <a:gd name="connsiteX354" fmla="*/ 2682011 w 4603109"/>
                <a:gd name="connsiteY354" fmla="*/ 0 h 924402"/>
                <a:gd name="connsiteX355" fmla="*/ 2692542 w 4603109"/>
                <a:gd name="connsiteY355" fmla="*/ 0 h 924402"/>
                <a:gd name="connsiteX356" fmla="*/ 2702556 w 4603109"/>
                <a:gd name="connsiteY356" fmla="*/ 0 h 924402"/>
                <a:gd name="connsiteX357" fmla="*/ 2704048 w 4603109"/>
                <a:gd name="connsiteY357" fmla="*/ 0 h 924402"/>
                <a:gd name="connsiteX358" fmla="*/ 2724289 w 4603109"/>
                <a:gd name="connsiteY358" fmla="*/ 0 h 924402"/>
                <a:gd name="connsiteX359" fmla="*/ 2731129 w 4603109"/>
                <a:gd name="connsiteY359" fmla="*/ 0 h 924402"/>
                <a:gd name="connsiteX360" fmla="*/ 2732621 w 4603109"/>
                <a:gd name="connsiteY360" fmla="*/ 0 h 924402"/>
                <a:gd name="connsiteX361" fmla="*/ 2733253 w 4603109"/>
                <a:gd name="connsiteY361" fmla="*/ 0 h 924402"/>
                <a:gd name="connsiteX362" fmla="*/ 2734745 w 4603109"/>
                <a:gd name="connsiteY362" fmla="*/ 0 h 924402"/>
                <a:gd name="connsiteX363" fmla="*/ 2746692 w 4603109"/>
                <a:gd name="connsiteY363" fmla="*/ 0 h 924402"/>
                <a:gd name="connsiteX364" fmla="*/ 2749017 w 4603109"/>
                <a:gd name="connsiteY364" fmla="*/ 0 h 924402"/>
                <a:gd name="connsiteX365" fmla="*/ 2750509 w 4603109"/>
                <a:gd name="connsiteY365" fmla="*/ 0 h 924402"/>
                <a:gd name="connsiteX366" fmla="*/ 2754354 w 4603109"/>
                <a:gd name="connsiteY366" fmla="*/ 0 h 924402"/>
                <a:gd name="connsiteX367" fmla="*/ 2755654 w 4603109"/>
                <a:gd name="connsiteY367" fmla="*/ 0 h 924402"/>
                <a:gd name="connsiteX368" fmla="*/ 2757146 w 4603109"/>
                <a:gd name="connsiteY368" fmla="*/ 0 h 924402"/>
                <a:gd name="connsiteX369" fmla="*/ 2761827 w 4603109"/>
                <a:gd name="connsiteY369" fmla="*/ 0 h 924402"/>
                <a:gd name="connsiteX370" fmla="*/ 2763318 w 4603109"/>
                <a:gd name="connsiteY370" fmla="*/ 0 h 924402"/>
                <a:gd name="connsiteX371" fmla="*/ 2776756 w 4603109"/>
                <a:gd name="connsiteY371" fmla="*/ 0 h 924402"/>
                <a:gd name="connsiteX372" fmla="*/ 2777590 w 4603109"/>
                <a:gd name="connsiteY372" fmla="*/ 0 h 924402"/>
                <a:gd name="connsiteX373" fmla="*/ 2779082 w 4603109"/>
                <a:gd name="connsiteY373" fmla="*/ 0 h 924402"/>
                <a:gd name="connsiteX374" fmla="*/ 2783442 w 4603109"/>
                <a:gd name="connsiteY374" fmla="*/ 0 h 924402"/>
                <a:gd name="connsiteX375" fmla="*/ 2784228 w 4603109"/>
                <a:gd name="connsiteY375" fmla="*/ 0 h 924402"/>
                <a:gd name="connsiteX376" fmla="*/ 2785719 w 4603109"/>
                <a:gd name="connsiteY376" fmla="*/ 0 h 924402"/>
                <a:gd name="connsiteX377" fmla="*/ 2786473 w 4603109"/>
                <a:gd name="connsiteY377" fmla="*/ 0 h 924402"/>
                <a:gd name="connsiteX378" fmla="*/ 2793229 w 4603109"/>
                <a:gd name="connsiteY378" fmla="*/ 0 h 924402"/>
                <a:gd name="connsiteX379" fmla="*/ 2799367 w 4603109"/>
                <a:gd name="connsiteY379" fmla="*/ 0 h 924402"/>
                <a:gd name="connsiteX380" fmla="*/ 2813506 w 4603109"/>
                <a:gd name="connsiteY380" fmla="*/ 0 h 924402"/>
                <a:gd name="connsiteX381" fmla="*/ 2820311 w 4603109"/>
                <a:gd name="connsiteY381" fmla="*/ 0 h 924402"/>
                <a:gd name="connsiteX382" fmla="*/ 2827893 w 4603109"/>
                <a:gd name="connsiteY382" fmla="*/ 0 h 924402"/>
                <a:gd name="connsiteX383" fmla="*/ 2827940 w 4603109"/>
                <a:gd name="connsiteY383" fmla="*/ 0 h 924402"/>
                <a:gd name="connsiteX384" fmla="*/ 2829431 w 4603109"/>
                <a:gd name="connsiteY384" fmla="*/ 0 h 924402"/>
                <a:gd name="connsiteX385" fmla="*/ 2829978 w 4603109"/>
                <a:gd name="connsiteY385" fmla="*/ 0 h 924402"/>
                <a:gd name="connsiteX386" fmla="*/ 2852058 w 4603109"/>
                <a:gd name="connsiteY386" fmla="*/ 0 h 924402"/>
                <a:gd name="connsiteX387" fmla="*/ 2857060 w 4603109"/>
                <a:gd name="connsiteY387" fmla="*/ 0 h 924402"/>
                <a:gd name="connsiteX388" fmla="*/ 2857958 w 4603109"/>
                <a:gd name="connsiteY388" fmla="*/ 0 h 924402"/>
                <a:gd name="connsiteX389" fmla="*/ 2871601 w 4603109"/>
                <a:gd name="connsiteY389" fmla="*/ 0 h 924402"/>
                <a:gd name="connsiteX390" fmla="*/ 2882123 w 4603109"/>
                <a:gd name="connsiteY390" fmla="*/ 0 h 924402"/>
                <a:gd name="connsiteX391" fmla="*/ 2894046 w 4603109"/>
                <a:gd name="connsiteY391" fmla="*/ 0 h 924402"/>
                <a:gd name="connsiteX392" fmla="*/ 2903496 w 4603109"/>
                <a:gd name="connsiteY392" fmla="*/ 0 h 924402"/>
                <a:gd name="connsiteX393" fmla="*/ 2911211 w 4603109"/>
                <a:gd name="connsiteY393" fmla="*/ 0 h 924402"/>
                <a:gd name="connsiteX394" fmla="*/ 2914242 w 4603109"/>
                <a:gd name="connsiteY394" fmla="*/ 0 h 924402"/>
                <a:gd name="connsiteX395" fmla="*/ 2914461 w 4603109"/>
                <a:gd name="connsiteY395" fmla="*/ 0 h 924402"/>
                <a:gd name="connsiteX396" fmla="*/ 2924111 w 4603109"/>
                <a:gd name="connsiteY396" fmla="*/ 0 h 924402"/>
                <a:gd name="connsiteX397" fmla="*/ 2927136 w 4603109"/>
                <a:gd name="connsiteY397" fmla="*/ 0 h 924402"/>
                <a:gd name="connsiteX398" fmla="*/ 2933561 w 4603109"/>
                <a:gd name="connsiteY398" fmla="*/ 0 h 924402"/>
                <a:gd name="connsiteX399" fmla="*/ 2939580 w 4603109"/>
                <a:gd name="connsiteY399" fmla="*/ 0 h 924402"/>
                <a:gd name="connsiteX400" fmla="*/ 2941275 w 4603109"/>
                <a:gd name="connsiteY400" fmla="*/ 0 h 924402"/>
                <a:gd name="connsiteX401" fmla="*/ 2941543 w 4603109"/>
                <a:gd name="connsiteY401" fmla="*/ 0 h 924402"/>
                <a:gd name="connsiteX402" fmla="*/ 2945586 w 4603109"/>
                <a:gd name="connsiteY402" fmla="*/ 0 h 924402"/>
                <a:gd name="connsiteX403" fmla="*/ 2950032 w 4603109"/>
                <a:gd name="connsiteY403" fmla="*/ 0 h 924402"/>
                <a:gd name="connsiteX404" fmla="*/ 2955662 w 4603109"/>
                <a:gd name="connsiteY404" fmla="*/ 0 h 924402"/>
                <a:gd name="connsiteX405" fmla="*/ 2955709 w 4603109"/>
                <a:gd name="connsiteY405" fmla="*/ 0 h 924402"/>
                <a:gd name="connsiteX406" fmla="*/ 2957200 w 4603109"/>
                <a:gd name="connsiteY406" fmla="*/ 0 h 924402"/>
                <a:gd name="connsiteX407" fmla="*/ 2957747 w 4603109"/>
                <a:gd name="connsiteY407" fmla="*/ 0 h 924402"/>
                <a:gd name="connsiteX408" fmla="*/ 2968152 w 4603109"/>
                <a:gd name="connsiteY408" fmla="*/ 0 h 924402"/>
                <a:gd name="connsiteX409" fmla="*/ 2969644 w 4603109"/>
                <a:gd name="connsiteY409" fmla="*/ 0 h 924402"/>
                <a:gd name="connsiteX410" fmla="*/ 2972667 w 4603109"/>
                <a:gd name="connsiteY410" fmla="*/ 0 h 924402"/>
                <a:gd name="connsiteX411" fmla="*/ 2977114 w 4603109"/>
                <a:gd name="connsiteY411" fmla="*/ 0 h 924402"/>
                <a:gd name="connsiteX412" fmla="*/ 2984829 w 4603109"/>
                <a:gd name="connsiteY412" fmla="*/ 0 h 924402"/>
                <a:gd name="connsiteX413" fmla="*/ 2985727 w 4603109"/>
                <a:gd name="connsiteY413" fmla="*/ 0 h 924402"/>
                <a:gd name="connsiteX414" fmla="*/ 2999370 w 4603109"/>
                <a:gd name="connsiteY414" fmla="*/ 0 h 924402"/>
                <a:gd name="connsiteX415" fmla="*/ 3021815 w 4603109"/>
                <a:gd name="connsiteY415" fmla="*/ 0 h 924402"/>
                <a:gd name="connsiteX416" fmla="*/ 3031265 w 4603109"/>
                <a:gd name="connsiteY416" fmla="*/ 0 h 924402"/>
                <a:gd name="connsiteX417" fmla="*/ 3042230 w 4603109"/>
                <a:gd name="connsiteY417" fmla="*/ 0 h 924402"/>
                <a:gd name="connsiteX418" fmla="*/ 3044946 w 4603109"/>
                <a:gd name="connsiteY418" fmla="*/ 0 h 924402"/>
                <a:gd name="connsiteX419" fmla="*/ 3051880 w 4603109"/>
                <a:gd name="connsiteY419" fmla="*/ 0 h 924402"/>
                <a:gd name="connsiteX420" fmla="*/ 3061330 w 4603109"/>
                <a:gd name="connsiteY420" fmla="*/ 0 h 924402"/>
                <a:gd name="connsiteX421" fmla="*/ 3067349 w 4603109"/>
                <a:gd name="connsiteY421" fmla="*/ 0 h 924402"/>
                <a:gd name="connsiteX422" fmla="*/ 3069312 w 4603109"/>
                <a:gd name="connsiteY422" fmla="*/ 0 h 924402"/>
                <a:gd name="connsiteX423" fmla="*/ 3073355 w 4603109"/>
                <a:gd name="connsiteY423" fmla="*/ 0 h 924402"/>
                <a:gd name="connsiteX424" fmla="*/ 3073518 w 4603109"/>
                <a:gd name="connsiteY424" fmla="*/ 0 h 924402"/>
                <a:gd name="connsiteX425" fmla="*/ 3075011 w 4603109"/>
                <a:gd name="connsiteY425" fmla="*/ 0 h 924402"/>
                <a:gd name="connsiteX426" fmla="*/ 3077801 w 4603109"/>
                <a:gd name="connsiteY426" fmla="*/ 0 h 924402"/>
                <a:gd name="connsiteX427" fmla="*/ 3095921 w 4603109"/>
                <a:gd name="connsiteY427" fmla="*/ 0 h 924402"/>
                <a:gd name="connsiteX428" fmla="*/ 3097413 w 4603109"/>
                <a:gd name="connsiteY428" fmla="*/ 0 h 924402"/>
                <a:gd name="connsiteX429" fmla="*/ 3100436 w 4603109"/>
                <a:gd name="connsiteY429" fmla="*/ 0 h 924402"/>
                <a:gd name="connsiteX430" fmla="*/ 3103552 w 4603109"/>
                <a:gd name="connsiteY430" fmla="*/ 0 h 924402"/>
                <a:gd name="connsiteX431" fmla="*/ 3104883 w 4603109"/>
                <a:gd name="connsiteY431" fmla="*/ 0 h 924402"/>
                <a:gd name="connsiteX432" fmla="*/ 3120023 w 4603109"/>
                <a:gd name="connsiteY432" fmla="*/ 0 h 924402"/>
                <a:gd name="connsiteX433" fmla="*/ 3120445 w 4603109"/>
                <a:gd name="connsiteY433" fmla="*/ 0 h 924402"/>
                <a:gd name="connsiteX434" fmla="*/ 3149018 w 4603109"/>
                <a:gd name="connsiteY434" fmla="*/ 0 h 924402"/>
                <a:gd name="connsiteX435" fmla="*/ 3150088 w 4603109"/>
                <a:gd name="connsiteY435" fmla="*/ 0 h 924402"/>
                <a:gd name="connsiteX436" fmla="*/ 3150509 w 4603109"/>
                <a:gd name="connsiteY436" fmla="*/ 0 h 924402"/>
                <a:gd name="connsiteX437" fmla="*/ 3171054 w 4603109"/>
                <a:gd name="connsiteY437" fmla="*/ 0 h 924402"/>
                <a:gd name="connsiteX438" fmla="*/ 3172715 w 4603109"/>
                <a:gd name="connsiteY438" fmla="*/ 0 h 924402"/>
                <a:gd name="connsiteX439" fmla="*/ 3199627 w 4603109"/>
                <a:gd name="connsiteY439" fmla="*/ 0 h 924402"/>
                <a:gd name="connsiteX440" fmla="*/ 3201119 w 4603109"/>
                <a:gd name="connsiteY440" fmla="*/ 0 h 924402"/>
                <a:gd name="connsiteX441" fmla="*/ 3201287 w 4603109"/>
                <a:gd name="connsiteY441" fmla="*/ 0 h 924402"/>
                <a:gd name="connsiteX442" fmla="*/ 3201751 w 4603109"/>
                <a:gd name="connsiteY442" fmla="*/ 0 h 924402"/>
                <a:gd name="connsiteX443" fmla="*/ 3202780 w 4603109"/>
                <a:gd name="connsiteY443" fmla="*/ 0 h 924402"/>
                <a:gd name="connsiteX444" fmla="*/ 3217515 w 4603109"/>
                <a:gd name="connsiteY444" fmla="*/ 0 h 924402"/>
                <a:gd name="connsiteX445" fmla="*/ 3224152 w 4603109"/>
                <a:gd name="connsiteY445" fmla="*/ 0 h 924402"/>
                <a:gd name="connsiteX446" fmla="*/ 3230324 w 4603109"/>
                <a:gd name="connsiteY446" fmla="*/ 0 h 924402"/>
                <a:gd name="connsiteX447" fmla="*/ 3231321 w 4603109"/>
                <a:gd name="connsiteY447" fmla="*/ 0 h 924402"/>
                <a:gd name="connsiteX448" fmla="*/ 3231816 w 4603109"/>
                <a:gd name="connsiteY448" fmla="*/ 0 h 924402"/>
                <a:gd name="connsiteX449" fmla="*/ 3243763 w 4603109"/>
                <a:gd name="connsiteY449" fmla="*/ 0 h 924402"/>
                <a:gd name="connsiteX450" fmla="*/ 3246088 w 4603109"/>
                <a:gd name="connsiteY450" fmla="*/ 0 h 924402"/>
                <a:gd name="connsiteX451" fmla="*/ 3247580 w 4603109"/>
                <a:gd name="connsiteY451" fmla="*/ 0 h 924402"/>
                <a:gd name="connsiteX452" fmla="*/ 3247792 w 4603109"/>
                <a:gd name="connsiteY452" fmla="*/ 0 h 924402"/>
                <a:gd name="connsiteX453" fmla="*/ 3248214 w 4603109"/>
                <a:gd name="connsiteY453" fmla="*/ 0 h 924402"/>
                <a:gd name="connsiteX454" fmla="*/ 3252725 w 4603109"/>
                <a:gd name="connsiteY454" fmla="*/ 0 h 924402"/>
                <a:gd name="connsiteX455" fmla="*/ 3254217 w 4603109"/>
                <a:gd name="connsiteY455" fmla="*/ 0 h 924402"/>
                <a:gd name="connsiteX456" fmla="*/ 3260235 w 4603109"/>
                <a:gd name="connsiteY456" fmla="*/ 0 h 924402"/>
                <a:gd name="connsiteX457" fmla="*/ 3276787 w 4603109"/>
                <a:gd name="connsiteY457" fmla="*/ 0 h 924402"/>
                <a:gd name="connsiteX458" fmla="*/ 3277857 w 4603109"/>
                <a:gd name="connsiteY458" fmla="*/ 0 h 924402"/>
                <a:gd name="connsiteX459" fmla="*/ 3278278 w 4603109"/>
                <a:gd name="connsiteY459" fmla="*/ 0 h 924402"/>
                <a:gd name="connsiteX460" fmla="*/ 3290300 w 4603109"/>
                <a:gd name="connsiteY460" fmla="*/ 0 h 924402"/>
                <a:gd name="connsiteX461" fmla="*/ 3298823 w 4603109"/>
                <a:gd name="connsiteY461" fmla="*/ 0 h 924402"/>
                <a:gd name="connsiteX462" fmla="*/ 3327396 w 4603109"/>
                <a:gd name="connsiteY462" fmla="*/ 0 h 924402"/>
                <a:gd name="connsiteX463" fmla="*/ 3328888 w 4603109"/>
                <a:gd name="connsiteY463" fmla="*/ 0 h 924402"/>
                <a:gd name="connsiteX464" fmla="*/ 3329520 w 4603109"/>
                <a:gd name="connsiteY464" fmla="*/ 0 h 924402"/>
                <a:gd name="connsiteX465" fmla="*/ 3345284 w 4603109"/>
                <a:gd name="connsiteY465" fmla="*/ 0 h 924402"/>
                <a:gd name="connsiteX466" fmla="*/ 3349129 w 4603109"/>
                <a:gd name="connsiteY466" fmla="*/ 0 h 924402"/>
                <a:gd name="connsiteX467" fmla="*/ 3351921 w 4603109"/>
                <a:gd name="connsiteY467" fmla="*/ 0 h 924402"/>
                <a:gd name="connsiteX468" fmla="*/ 3358093 w 4603109"/>
                <a:gd name="connsiteY468" fmla="*/ 0 h 924402"/>
                <a:gd name="connsiteX469" fmla="*/ 3359585 w 4603109"/>
                <a:gd name="connsiteY469" fmla="*/ 0 h 924402"/>
                <a:gd name="connsiteX470" fmla="*/ 3371532 w 4603109"/>
                <a:gd name="connsiteY470" fmla="*/ 0 h 924402"/>
                <a:gd name="connsiteX471" fmla="*/ 3373857 w 4603109"/>
                <a:gd name="connsiteY471" fmla="*/ 0 h 924402"/>
                <a:gd name="connsiteX472" fmla="*/ 3375349 w 4603109"/>
                <a:gd name="connsiteY472" fmla="*/ 0 h 924402"/>
                <a:gd name="connsiteX473" fmla="*/ 3380494 w 4603109"/>
                <a:gd name="connsiteY473" fmla="*/ 0 h 924402"/>
                <a:gd name="connsiteX474" fmla="*/ 3381986 w 4603109"/>
                <a:gd name="connsiteY474" fmla="*/ 0 h 924402"/>
                <a:gd name="connsiteX475" fmla="*/ 3388004 w 4603109"/>
                <a:gd name="connsiteY475" fmla="*/ 0 h 924402"/>
                <a:gd name="connsiteX476" fmla="*/ 3408282 w 4603109"/>
                <a:gd name="connsiteY476" fmla="*/ 0 h 924402"/>
                <a:gd name="connsiteX477" fmla="*/ 3418069 w 4603109"/>
                <a:gd name="connsiteY477" fmla="*/ 0 h 924402"/>
                <a:gd name="connsiteX478" fmla="*/ 3424207 w 4603109"/>
                <a:gd name="connsiteY478" fmla="*/ 0 h 924402"/>
                <a:gd name="connsiteX479" fmla="*/ 3424753 w 4603109"/>
                <a:gd name="connsiteY479" fmla="*/ 0 h 924402"/>
                <a:gd name="connsiteX480" fmla="*/ 3452733 w 4603109"/>
                <a:gd name="connsiteY480" fmla="*/ 0 h 924402"/>
                <a:gd name="connsiteX481" fmla="*/ 3454818 w 4603109"/>
                <a:gd name="connsiteY481" fmla="*/ 0 h 924402"/>
                <a:gd name="connsiteX482" fmla="*/ 3476898 w 4603109"/>
                <a:gd name="connsiteY482" fmla="*/ 0 h 924402"/>
                <a:gd name="connsiteX483" fmla="*/ 3496441 w 4603109"/>
                <a:gd name="connsiteY483" fmla="*/ 0 h 924402"/>
                <a:gd name="connsiteX484" fmla="*/ 3509236 w 4603109"/>
                <a:gd name="connsiteY484" fmla="*/ 0 h 924402"/>
                <a:gd name="connsiteX485" fmla="*/ 3518886 w 4603109"/>
                <a:gd name="connsiteY485" fmla="*/ 0 h 924402"/>
                <a:gd name="connsiteX486" fmla="*/ 3528336 w 4603109"/>
                <a:gd name="connsiteY486" fmla="*/ 0 h 924402"/>
                <a:gd name="connsiteX487" fmla="*/ 3536051 w 4603109"/>
                <a:gd name="connsiteY487" fmla="*/ 0 h 924402"/>
                <a:gd name="connsiteX488" fmla="*/ 3539301 w 4603109"/>
                <a:gd name="connsiteY488" fmla="*/ 0 h 924402"/>
                <a:gd name="connsiteX489" fmla="*/ 3540361 w 4603109"/>
                <a:gd name="connsiteY489" fmla="*/ 0 h 924402"/>
                <a:gd name="connsiteX490" fmla="*/ 3544807 w 4603109"/>
                <a:gd name="connsiteY490" fmla="*/ 0 h 924402"/>
                <a:gd name="connsiteX491" fmla="*/ 3551976 w 4603109"/>
                <a:gd name="connsiteY491" fmla="*/ 0 h 924402"/>
                <a:gd name="connsiteX492" fmla="*/ 3552522 w 4603109"/>
                <a:gd name="connsiteY492" fmla="*/ 0 h 924402"/>
                <a:gd name="connsiteX493" fmla="*/ 3564420 w 4603109"/>
                <a:gd name="connsiteY493" fmla="*/ 0 h 924402"/>
                <a:gd name="connsiteX494" fmla="*/ 3570426 w 4603109"/>
                <a:gd name="connsiteY494" fmla="*/ 0 h 924402"/>
                <a:gd name="connsiteX495" fmla="*/ 3574872 w 4603109"/>
                <a:gd name="connsiteY495" fmla="*/ 0 h 924402"/>
                <a:gd name="connsiteX496" fmla="*/ 3580502 w 4603109"/>
                <a:gd name="connsiteY496" fmla="*/ 0 h 924402"/>
                <a:gd name="connsiteX497" fmla="*/ 3582587 w 4603109"/>
                <a:gd name="connsiteY497" fmla="*/ 0 h 924402"/>
                <a:gd name="connsiteX498" fmla="*/ 3624210 w 4603109"/>
                <a:gd name="connsiteY498" fmla="*/ 0 h 924402"/>
                <a:gd name="connsiteX499" fmla="*/ 3637005 w 4603109"/>
                <a:gd name="connsiteY499" fmla="*/ 0 h 924402"/>
                <a:gd name="connsiteX500" fmla="*/ 3646655 w 4603109"/>
                <a:gd name="connsiteY500" fmla="*/ 0 h 924402"/>
                <a:gd name="connsiteX501" fmla="*/ 3656105 w 4603109"/>
                <a:gd name="connsiteY501" fmla="*/ 0 h 924402"/>
                <a:gd name="connsiteX502" fmla="*/ 3667070 w 4603109"/>
                <a:gd name="connsiteY502" fmla="*/ 0 h 924402"/>
                <a:gd name="connsiteX503" fmla="*/ 3668130 w 4603109"/>
                <a:gd name="connsiteY503" fmla="*/ 0 h 924402"/>
                <a:gd name="connsiteX504" fmla="*/ 3669786 w 4603109"/>
                <a:gd name="connsiteY504" fmla="*/ 0 h 924402"/>
                <a:gd name="connsiteX505" fmla="*/ 3672576 w 4603109"/>
                <a:gd name="connsiteY505" fmla="*/ 0 h 924402"/>
                <a:gd name="connsiteX506" fmla="*/ 3692189 w 4603109"/>
                <a:gd name="connsiteY506" fmla="*/ 0 h 924402"/>
                <a:gd name="connsiteX507" fmla="*/ 3698195 w 4603109"/>
                <a:gd name="connsiteY507" fmla="*/ 0 h 924402"/>
                <a:gd name="connsiteX508" fmla="*/ 3702641 w 4603109"/>
                <a:gd name="connsiteY508" fmla="*/ 0 h 924402"/>
                <a:gd name="connsiteX509" fmla="*/ 3744863 w 4603109"/>
                <a:gd name="connsiteY509" fmla="*/ 0 h 924402"/>
                <a:gd name="connsiteX510" fmla="*/ 3745285 w 4603109"/>
                <a:gd name="connsiteY510" fmla="*/ 0 h 924402"/>
                <a:gd name="connsiteX511" fmla="*/ 3795894 w 4603109"/>
                <a:gd name="connsiteY511" fmla="*/ 0 h 924402"/>
                <a:gd name="connsiteX512" fmla="*/ 3797555 w 4603109"/>
                <a:gd name="connsiteY512" fmla="*/ 0 h 924402"/>
                <a:gd name="connsiteX513" fmla="*/ 3826591 w 4603109"/>
                <a:gd name="connsiteY513" fmla="*/ 0 h 924402"/>
                <a:gd name="connsiteX514" fmla="*/ 3842355 w 4603109"/>
                <a:gd name="connsiteY514" fmla="*/ 0 h 924402"/>
                <a:gd name="connsiteX515" fmla="*/ 3848992 w 4603109"/>
                <a:gd name="connsiteY515" fmla="*/ 0 h 924402"/>
                <a:gd name="connsiteX516" fmla="*/ 3872632 w 4603109"/>
                <a:gd name="connsiteY516" fmla="*/ 0 h 924402"/>
                <a:gd name="connsiteX517" fmla="*/ 3873054 w 4603109"/>
                <a:gd name="connsiteY517" fmla="*/ 0 h 924402"/>
                <a:gd name="connsiteX518" fmla="*/ 3885075 w 4603109"/>
                <a:gd name="connsiteY518" fmla="*/ 0 h 924402"/>
                <a:gd name="connsiteX519" fmla="*/ 3923663 w 4603109"/>
                <a:gd name="connsiteY519" fmla="*/ 0 h 924402"/>
                <a:gd name="connsiteX520" fmla="*/ 3954360 w 4603109"/>
                <a:gd name="connsiteY520" fmla="*/ 0 h 924402"/>
                <a:gd name="connsiteX521" fmla="*/ 3970124 w 4603109"/>
                <a:gd name="connsiteY521" fmla="*/ 0 h 924402"/>
                <a:gd name="connsiteX522" fmla="*/ 3976761 w 4603109"/>
                <a:gd name="connsiteY522" fmla="*/ 0 h 924402"/>
                <a:gd name="connsiteX523" fmla="*/ 4012844 w 4603109"/>
                <a:gd name="connsiteY523" fmla="*/ 0 h 924402"/>
                <a:gd name="connsiteX524" fmla="*/ 4049593 w 4603109"/>
                <a:gd name="connsiteY524" fmla="*/ 0 h 924402"/>
                <a:gd name="connsiteX525" fmla="*/ 4169647 w 4603109"/>
                <a:gd name="connsiteY525" fmla="*/ 0 h 924402"/>
                <a:gd name="connsiteX526" fmla="*/ 4177362 w 4603109"/>
                <a:gd name="connsiteY526" fmla="*/ 0 h 924402"/>
                <a:gd name="connsiteX527" fmla="*/ 4297416 w 4603109"/>
                <a:gd name="connsiteY527" fmla="*/ 0 h 924402"/>
                <a:gd name="connsiteX528" fmla="*/ 4379339 w 4603109"/>
                <a:gd name="connsiteY528" fmla="*/ 47054 h 924402"/>
                <a:gd name="connsiteX529" fmla="*/ 4591731 w 4603109"/>
                <a:gd name="connsiteY529" fmla="*/ 415146 h 924402"/>
                <a:gd name="connsiteX530" fmla="*/ 4591731 w 4603109"/>
                <a:gd name="connsiteY530" fmla="*/ 509257 h 924402"/>
                <a:gd name="connsiteX531" fmla="*/ 4379339 w 4603109"/>
                <a:gd name="connsiteY531" fmla="*/ 877348 h 924402"/>
                <a:gd name="connsiteX532" fmla="*/ 4297416 w 4603109"/>
                <a:gd name="connsiteY532" fmla="*/ 924402 h 924402"/>
                <a:gd name="connsiteX533" fmla="*/ 4169647 w 4603109"/>
                <a:gd name="connsiteY533" fmla="*/ 924402 h 924402"/>
                <a:gd name="connsiteX534" fmla="*/ 3976761 w 4603109"/>
                <a:gd name="connsiteY534" fmla="*/ 924402 h 924402"/>
                <a:gd name="connsiteX535" fmla="*/ 3872632 w 4603109"/>
                <a:gd name="connsiteY535" fmla="*/ 924402 h 924402"/>
                <a:gd name="connsiteX536" fmla="*/ 3848992 w 4603109"/>
                <a:gd name="connsiteY536" fmla="*/ 924402 h 924402"/>
                <a:gd name="connsiteX537" fmla="*/ 3744863 w 4603109"/>
                <a:gd name="connsiteY537" fmla="*/ 924402 h 924402"/>
                <a:gd name="connsiteX538" fmla="*/ 3702641 w 4603109"/>
                <a:gd name="connsiteY538" fmla="*/ 924402 h 924402"/>
                <a:gd name="connsiteX539" fmla="*/ 3672576 w 4603109"/>
                <a:gd name="connsiteY539" fmla="*/ 924402 h 924402"/>
                <a:gd name="connsiteX540" fmla="*/ 3656105 w 4603109"/>
                <a:gd name="connsiteY540" fmla="*/ 924402 h 924402"/>
                <a:gd name="connsiteX541" fmla="*/ 3574872 w 4603109"/>
                <a:gd name="connsiteY541" fmla="*/ 924402 h 924402"/>
                <a:gd name="connsiteX542" fmla="*/ 3551976 w 4603109"/>
                <a:gd name="connsiteY542" fmla="*/ 924402 h 924402"/>
                <a:gd name="connsiteX543" fmla="*/ 3544807 w 4603109"/>
                <a:gd name="connsiteY543" fmla="*/ 924402 h 924402"/>
                <a:gd name="connsiteX544" fmla="*/ 3528336 w 4603109"/>
                <a:gd name="connsiteY544" fmla="*/ 924402 h 924402"/>
                <a:gd name="connsiteX545" fmla="*/ 3424207 w 4603109"/>
                <a:gd name="connsiteY545" fmla="*/ 924402 h 924402"/>
                <a:gd name="connsiteX546" fmla="*/ 3381986 w 4603109"/>
                <a:gd name="connsiteY546" fmla="*/ 924402 h 924402"/>
                <a:gd name="connsiteX547" fmla="*/ 3380494 w 4603109"/>
                <a:gd name="connsiteY547" fmla="*/ 924402 h 924402"/>
                <a:gd name="connsiteX548" fmla="*/ 3351921 w 4603109"/>
                <a:gd name="connsiteY548" fmla="*/ 924402 h 924402"/>
                <a:gd name="connsiteX549" fmla="*/ 3277857 w 4603109"/>
                <a:gd name="connsiteY549" fmla="*/ 924402 h 924402"/>
                <a:gd name="connsiteX550" fmla="*/ 3254217 w 4603109"/>
                <a:gd name="connsiteY550" fmla="*/ 924402 h 924402"/>
                <a:gd name="connsiteX551" fmla="*/ 3252725 w 4603109"/>
                <a:gd name="connsiteY551" fmla="*/ 924402 h 924402"/>
                <a:gd name="connsiteX552" fmla="*/ 3247792 w 4603109"/>
                <a:gd name="connsiteY552" fmla="*/ 924402 h 924402"/>
                <a:gd name="connsiteX553" fmla="*/ 3231321 w 4603109"/>
                <a:gd name="connsiteY553" fmla="*/ 924402 h 924402"/>
                <a:gd name="connsiteX554" fmla="*/ 3224152 w 4603109"/>
                <a:gd name="connsiteY554" fmla="*/ 924402 h 924402"/>
                <a:gd name="connsiteX555" fmla="*/ 3150088 w 4603109"/>
                <a:gd name="connsiteY555" fmla="*/ 924402 h 924402"/>
                <a:gd name="connsiteX556" fmla="*/ 3120023 w 4603109"/>
                <a:gd name="connsiteY556" fmla="*/ 924402 h 924402"/>
                <a:gd name="connsiteX557" fmla="*/ 3104883 w 4603109"/>
                <a:gd name="connsiteY557" fmla="*/ 924402 h 924402"/>
                <a:gd name="connsiteX558" fmla="*/ 3103552 w 4603109"/>
                <a:gd name="connsiteY558" fmla="*/ 924402 h 924402"/>
                <a:gd name="connsiteX559" fmla="*/ 3077801 w 4603109"/>
                <a:gd name="connsiteY559" fmla="*/ 924402 h 924402"/>
                <a:gd name="connsiteX560" fmla="*/ 3061330 w 4603109"/>
                <a:gd name="connsiteY560" fmla="*/ 924402 h 924402"/>
                <a:gd name="connsiteX561" fmla="*/ 3031265 w 4603109"/>
                <a:gd name="connsiteY561" fmla="*/ 924402 h 924402"/>
                <a:gd name="connsiteX562" fmla="*/ 2977114 w 4603109"/>
                <a:gd name="connsiteY562" fmla="*/ 924402 h 924402"/>
                <a:gd name="connsiteX563" fmla="*/ 2957200 w 4603109"/>
                <a:gd name="connsiteY563" fmla="*/ 924402 h 924402"/>
                <a:gd name="connsiteX564" fmla="*/ 2955709 w 4603109"/>
                <a:gd name="connsiteY564" fmla="*/ 924402 h 924402"/>
                <a:gd name="connsiteX565" fmla="*/ 2950032 w 4603109"/>
                <a:gd name="connsiteY565" fmla="*/ 924402 h 924402"/>
                <a:gd name="connsiteX566" fmla="*/ 2933561 w 4603109"/>
                <a:gd name="connsiteY566" fmla="*/ 924402 h 924402"/>
                <a:gd name="connsiteX567" fmla="*/ 2927136 w 4603109"/>
                <a:gd name="connsiteY567" fmla="*/ 924402 h 924402"/>
                <a:gd name="connsiteX568" fmla="*/ 2903496 w 4603109"/>
                <a:gd name="connsiteY568" fmla="*/ 924402 h 924402"/>
                <a:gd name="connsiteX569" fmla="*/ 2829431 w 4603109"/>
                <a:gd name="connsiteY569" fmla="*/ 924402 h 924402"/>
                <a:gd name="connsiteX570" fmla="*/ 2827940 w 4603109"/>
                <a:gd name="connsiteY570" fmla="*/ 924402 h 924402"/>
                <a:gd name="connsiteX571" fmla="*/ 2799367 w 4603109"/>
                <a:gd name="connsiteY571" fmla="*/ 924402 h 924402"/>
                <a:gd name="connsiteX572" fmla="*/ 2785719 w 4603109"/>
                <a:gd name="connsiteY572" fmla="*/ 924402 h 924402"/>
                <a:gd name="connsiteX573" fmla="*/ 2784228 w 4603109"/>
                <a:gd name="connsiteY573" fmla="*/ 924402 h 924402"/>
                <a:gd name="connsiteX574" fmla="*/ 2757146 w 4603109"/>
                <a:gd name="connsiteY574" fmla="*/ 924402 h 924402"/>
                <a:gd name="connsiteX575" fmla="*/ 2755654 w 4603109"/>
                <a:gd name="connsiteY575" fmla="*/ 924402 h 924402"/>
                <a:gd name="connsiteX576" fmla="*/ 2680098 w 4603109"/>
                <a:gd name="connsiteY576" fmla="*/ 924402 h 924402"/>
                <a:gd name="connsiteX577" fmla="*/ 2657950 w 4603109"/>
                <a:gd name="connsiteY577" fmla="*/ 924402 h 924402"/>
                <a:gd name="connsiteX578" fmla="*/ 2656459 w 4603109"/>
                <a:gd name="connsiteY578" fmla="*/ 924402 h 924402"/>
                <a:gd name="connsiteX579" fmla="*/ 2653017 w 4603109"/>
                <a:gd name="connsiteY579" fmla="*/ 924402 h 924402"/>
                <a:gd name="connsiteX580" fmla="*/ 2636545 w 4603109"/>
                <a:gd name="connsiteY580" fmla="*/ 924402 h 924402"/>
                <a:gd name="connsiteX581" fmla="*/ 2629377 w 4603109"/>
                <a:gd name="connsiteY581" fmla="*/ 924402 h 924402"/>
                <a:gd name="connsiteX582" fmla="*/ 2627885 w 4603109"/>
                <a:gd name="connsiteY582" fmla="*/ 924402 h 924402"/>
                <a:gd name="connsiteX583" fmla="*/ 2606481 w 4603109"/>
                <a:gd name="connsiteY583" fmla="*/ 924402 h 924402"/>
                <a:gd name="connsiteX584" fmla="*/ 2552329 w 4603109"/>
                <a:gd name="connsiteY584" fmla="*/ 924402 h 924402"/>
                <a:gd name="connsiteX585" fmla="*/ 2525248 w 4603109"/>
                <a:gd name="connsiteY585" fmla="*/ 924402 h 924402"/>
                <a:gd name="connsiteX586" fmla="*/ 2510108 w 4603109"/>
                <a:gd name="connsiteY586" fmla="*/ 924402 h 924402"/>
                <a:gd name="connsiteX587" fmla="*/ 2508776 w 4603109"/>
                <a:gd name="connsiteY587" fmla="*/ 924402 h 924402"/>
                <a:gd name="connsiteX588" fmla="*/ 2480043 w 4603109"/>
                <a:gd name="connsiteY588" fmla="*/ 924402 h 924402"/>
                <a:gd name="connsiteX589" fmla="*/ 2478712 w 4603109"/>
                <a:gd name="connsiteY589" fmla="*/ 924402 h 924402"/>
                <a:gd name="connsiteX590" fmla="*/ 2463572 w 4603109"/>
                <a:gd name="connsiteY590" fmla="*/ 924402 h 924402"/>
                <a:gd name="connsiteX591" fmla="*/ 2436490 w 4603109"/>
                <a:gd name="connsiteY591" fmla="*/ 924402 h 924402"/>
                <a:gd name="connsiteX592" fmla="*/ 2382339 w 4603109"/>
                <a:gd name="connsiteY592" fmla="*/ 924402 h 924402"/>
                <a:gd name="connsiteX593" fmla="*/ 2360934 w 4603109"/>
                <a:gd name="connsiteY593" fmla="*/ 924402 h 924402"/>
                <a:gd name="connsiteX594" fmla="*/ 2359443 w 4603109"/>
                <a:gd name="connsiteY594" fmla="*/ 924402 h 924402"/>
                <a:gd name="connsiteX595" fmla="*/ 2352274 w 4603109"/>
                <a:gd name="connsiteY595" fmla="*/ 924402 h 924402"/>
                <a:gd name="connsiteX596" fmla="*/ 2335803 w 4603109"/>
                <a:gd name="connsiteY596" fmla="*/ 924402 h 924402"/>
                <a:gd name="connsiteX597" fmla="*/ 2332360 w 4603109"/>
                <a:gd name="connsiteY597" fmla="*/ 924402 h 924402"/>
                <a:gd name="connsiteX598" fmla="*/ 2332328 w 4603109"/>
                <a:gd name="connsiteY598" fmla="*/ 924402 h 924402"/>
                <a:gd name="connsiteX599" fmla="*/ 2330869 w 4603109"/>
                <a:gd name="connsiteY599" fmla="*/ 924402 h 924402"/>
                <a:gd name="connsiteX600" fmla="*/ 2308721 w 4603109"/>
                <a:gd name="connsiteY600" fmla="*/ 924402 h 924402"/>
                <a:gd name="connsiteX601" fmla="*/ 2233165 w 4603109"/>
                <a:gd name="connsiteY601" fmla="*/ 924402 h 924402"/>
                <a:gd name="connsiteX602" fmla="*/ 2231674 w 4603109"/>
                <a:gd name="connsiteY602" fmla="*/ 924402 h 924402"/>
                <a:gd name="connsiteX603" fmla="*/ 2204591 w 4603109"/>
                <a:gd name="connsiteY603" fmla="*/ 924402 h 924402"/>
                <a:gd name="connsiteX604" fmla="*/ 2204559 w 4603109"/>
                <a:gd name="connsiteY604" fmla="*/ 924402 h 924402"/>
                <a:gd name="connsiteX605" fmla="*/ 2203100 w 4603109"/>
                <a:gd name="connsiteY605" fmla="*/ 924402 h 924402"/>
                <a:gd name="connsiteX606" fmla="*/ 2189452 w 4603109"/>
                <a:gd name="connsiteY606" fmla="*/ 924402 h 924402"/>
                <a:gd name="connsiteX607" fmla="*/ 2160879 w 4603109"/>
                <a:gd name="connsiteY607" fmla="*/ 924402 h 924402"/>
                <a:gd name="connsiteX608" fmla="*/ 2159388 w 4603109"/>
                <a:gd name="connsiteY608" fmla="*/ 924402 h 924402"/>
                <a:gd name="connsiteX609" fmla="*/ 2085323 w 4603109"/>
                <a:gd name="connsiteY609" fmla="*/ 924402 h 924402"/>
                <a:gd name="connsiteX610" fmla="*/ 2077294 w 4603109"/>
                <a:gd name="connsiteY610" fmla="*/ 924402 h 924402"/>
                <a:gd name="connsiteX611" fmla="*/ 2061683 w 4603109"/>
                <a:gd name="connsiteY611" fmla="*/ 924402 h 924402"/>
                <a:gd name="connsiteX612" fmla="*/ 2055258 w 4603109"/>
                <a:gd name="connsiteY612" fmla="*/ 924402 h 924402"/>
                <a:gd name="connsiteX613" fmla="*/ 2038787 w 4603109"/>
                <a:gd name="connsiteY613" fmla="*/ 924402 h 924402"/>
                <a:gd name="connsiteX614" fmla="*/ 2033110 w 4603109"/>
                <a:gd name="connsiteY614" fmla="*/ 924402 h 924402"/>
                <a:gd name="connsiteX615" fmla="*/ 2031619 w 4603109"/>
                <a:gd name="connsiteY615" fmla="*/ 924402 h 924402"/>
                <a:gd name="connsiteX616" fmla="*/ 2011705 w 4603109"/>
                <a:gd name="connsiteY616" fmla="*/ 924402 h 924402"/>
                <a:gd name="connsiteX617" fmla="*/ 1957554 w 4603109"/>
                <a:gd name="connsiteY617" fmla="*/ 924402 h 924402"/>
                <a:gd name="connsiteX618" fmla="*/ 1949525 w 4603109"/>
                <a:gd name="connsiteY618" fmla="*/ 924402 h 924402"/>
                <a:gd name="connsiteX619" fmla="*/ 1927489 w 4603109"/>
                <a:gd name="connsiteY619" fmla="*/ 924402 h 924402"/>
                <a:gd name="connsiteX620" fmla="*/ 1911018 w 4603109"/>
                <a:gd name="connsiteY620" fmla="*/ 924402 h 924402"/>
                <a:gd name="connsiteX621" fmla="*/ 1907543 w 4603109"/>
                <a:gd name="connsiteY621" fmla="*/ 924402 h 924402"/>
                <a:gd name="connsiteX622" fmla="*/ 1885268 w 4603109"/>
                <a:gd name="connsiteY622" fmla="*/ 924402 h 924402"/>
                <a:gd name="connsiteX623" fmla="*/ 1883936 w 4603109"/>
                <a:gd name="connsiteY623" fmla="*/ 924402 h 924402"/>
                <a:gd name="connsiteX624" fmla="*/ 1868796 w 4603109"/>
                <a:gd name="connsiteY624" fmla="*/ 924402 h 924402"/>
                <a:gd name="connsiteX625" fmla="*/ 1838732 w 4603109"/>
                <a:gd name="connsiteY625" fmla="*/ 924402 h 924402"/>
                <a:gd name="connsiteX626" fmla="*/ 1779774 w 4603109"/>
                <a:gd name="connsiteY626" fmla="*/ 924402 h 924402"/>
                <a:gd name="connsiteX627" fmla="*/ 1764668 w 4603109"/>
                <a:gd name="connsiteY627" fmla="*/ 924402 h 924402"/>
                <a:gd name="connsiteX628" fmla="*/ 1757499 w 4603109"/>
                <a:gd name="connsiteY628" fmla="*/ 924402 h 924402"/>
                <a:gd name="connsiteX629" fmla="*/ 1741027 w 4603109"/>
                <a:gd name="connsiteY629" fmla="*/ 924402 h 924402"/>
                <a:gd name="connsiteX630" fmla="*/ 1737552 w 4603109"/>
                <a:gd name="connsiteY630" fmla="*/ 924402 h 924402"/>
                <a:gd name="connsiteX631" fmla="*/ 1736094 w 4603109"/>
                <a:gd name="connsiteY631" fmla="*/ 924402 h 924402"/>
                <a:gd name="connsiteX632" fmla="*/ 1734603 w 4603109"/>
                <a:gd name="connsiteY632" fmla="*/ 924402 h 924402"/>
                <a:gd name="connsiteX633" fmla="*/ 1710963 w 4603109"/>
                <a:gd name="connsiteY633" fmla="*/ 924402 h 924402"/>
                <a:gd name="connsiteX634" fmla="*/ 1707488 w 4603109"/>
                <a:gd name="connsiteY634" fmla="*/ 924402 h 924402"/>
                <a:gd name="connsiteX635" fmla="*/ 1652509 w 4603109"/>
                <a:gd name="connsiteY635" fmla="*/ 924402 h 924402"/>
                <a:gd name="connsiteX636" fmla="*/ 1636899 w 4603109"/>
                <a:gd name="connsiteY636" fmla="*/ 924402 h 924402"/>
                <a:gd name="connsiteX637" fmla="*/ 1609783 w 4603109"/>
                <a:gd name="connsiteY637" fmla="*/ 924402 h 924402"/>
                <a:gd name="connsiteX638" fmla="*/ 1608325 w 4603109"/>
                <a:gd name="connsiteY638" fmla="*/ 924402 h 924402"/>
                <a:gd name="connsiteX639" fmla="*/ 1606834 w 4603109"/>
                <a:gd name="connsiteY639" fmla="*/ 924402 h 924402"/>
                <a:gd name="connsiteX640" fmla="*/ 1579719 w 4603109"/>
                <a:gd name="connsiteY640" fmla="*/ 924402 h 924402"/>
                <a:gd name="connsiteX641" fmla="*/ 1564612 w 4603109"/>
                <a:gd name="connsiteY641" fmla="*/ 924402 h 924402"/>
                <a:gd name="connsiteX642" fmla="*/ 1524740 w 4603109"/>
                <a:gd name="connsiteY642" fmla="*/ 924402 h 924402"/>
                <a:gd name="connsiteX643" fmla="*/ 1482518 w 4603109"/>
                <a:gd name="connsiteY643" fmla="*/ 924402 h 924402"/>
                <a:gd name="connsiteX644" fmla="*/ 1460483 w 4603109"/>
                <a:gd name="connsiteY644" fmla="*/ 924402 h 924402"/>
                <a:gd name="connsiteX645" fmla="*/ 1452454 w 4603109"/>
                <a:gd name="connsiteY645" fmla="*/ 924402 h 924402"/>
                <a:gd name="connsiteX646" fmla="*/ 1444011 w 4603109"/>
                <a:gd name="connsiteY646" fmla="*/ 924402 h 924402"/>
                <a:gd name="connsiteX647" fmla="*/ 1436843 w 4603109"/>
                <a:gd name="connsiteY647" fmla="*/ 924402 h 924402"/>
                <a:gd name="connsiteX648" fmla="*/ 1413947 w 4603109"/>
                <a:gd name="connsiteY648" fmla="*/ 924402 h 924402"/>
                <a:gd name="connsiteX649" fmla="*/ 1354749 w 4603109"/>
                <a:gd name="connsiteY649" fmla="*/ 924402 h 924402"/>
                <a:gd name="connsiteX650" fmla="*/ 1332714 w 4603109"/>
                <a:gd name="connsiteY650" fmla="*/ 924402 h 924402"/>
                <a:gd name="connsiteX651" fmla="*/ 1324685 w 4603109"/>
                <a:gd name="connsiteY651" fmla="*/ 924402 h 924402"/>
                <a:gd name="connsiteX652" fmla="*/ 1316242 w 4603109"/>
                <a:gd name="connsiteY652" fmla="*/ 924402 h 924402"/>
                <a:gd name="connsiteX653" fmla="*/ 1312767 w 4603109"/>
                <a:gd name="connsiteY653" fmla="*/ 924402 h 924402"/>
                <a:gd name="connsiteX654" fmla="*/ 1286178 w 4603109"/>
                <a:gd name="connsiteY654" fmla="*/ 924402 h 924402"/>
                <a:gd name="connsiteX655" fmla="*/ 1282703 w 4603109"/>
                <a:gd name="connsiteY655" fmla="*/ 924402 h 924402"/>
                <a:gd name="connsiteX656" fmla="*/ 1243956 w 4603109"/>
                <a:gd name="connsiteY656" fmla="*/ 924402 h 924402"/>
                <a:gd name="connsiteX657" fmla="*/ 1184998 w 4603109"/>
                <a:gd name="connsiteY657" fmla="*/ 924402 h 924402"/>
                <a:gd name="connsiteX658" fmla="*/ 1154934 w 4603109"/>
                <a:gd name="connsiteY658" fmla="*/ 924402 h 924402"/>
                <a:gd name="connsiteX659" fmla="*/ 1139828 w 4603109"/>
                <a:gd name="connsiteY659" fmla="*/ 924402 h 924402"/>
                <a:gd name="connsiteX660" fmla="*/ 1116187 w 4603109"/>
                <a:gd name="connsiteY660" fmla="*/ 924402 h 924402"/>
                <a:gd name="connsiteX661" fmla="*/ 1112712 w 4603109"/>
                <a:gd name="connsiteY661" fmla="*/ 924402 h 924402"/>
                <a:gd name="connsiteX662" fmla="*/ 1057734 w 4603109"/>
                <a:gd name="connsiteY662" fmla="*/ 924402 h 924402"/>
                <a:gd name="connsiteX663" fmla="*/ 1027669 w 4603109"/>
                <a:gd name="connsiteY663" fmla="*/ 924402 h 924402"/>
                <a:gd name="connsiteX664" fmla="*/ 1012059 w 4603109"/>
                <a:gd name="connsiteY664" fmla="*/ 924402 h 924402"/>
                <a:gd name="connsiteX665" fmla="*/ 984943 w 4603109"/>
                <a:gd name="connsiteY665" fmla="*/ 924402 h 924402"/>
                <a:gd name="connsiteX666" fmla="*/ 929965 w 4603109"/>
                <a:gd name="connsiteY666" fmla="*/ 924402 h 924402"/>
                <a:gd name="connsiteX667" fmla="*/ 899900 w 4603109"/>
                <a:gd name="connsiteY667" fmla="*/ 924402 h 924402"/>
                <a:gd name="connsiteX668" fmla="*/ 857678 w 4603109"/>
                <a:gd name="connsiteY668" fmla="*/ 924402 h 924402"/>
                <a:gd name="connsiteX669" fmla="*/ 819171 w 4603109"/>
                <a:gd name="connsiteY669" fmla="*/ 924402 h 924402"/>
                <a:gd name="connsiteX670" fmla="*/ 729909 w 4603109"/>
                <a:gd name="connsiteY670" fmla="*/ 924402 h 924402"/>
                <a:gd name="connsiteX671" fmla="*/ 691402 w 4603109"/>
                <a:gd name="connsiteY671" fmla="*/ 924402 h 924402"/>
                <a:gd name="connsiteX672" fmla="*/ 687927 w 4603109"/>
                <a:gd name="connsiteY672" fmla="*/ 924402 h 924402"/>
                <a:gd name="connsiteX673" fmla="*/ 560158 w 4603109"/>
                <a:gd name="connsiteY673" fmla="*/ 924402 h 924402"/>
                <a:gd name="connsiteX674" fmla="*/ 432894 w 4603109"/>
                <a:gd name="connsiteY674" fmla="*/ 924402 h 924402"/>
                <a:gd name="connsiteX675" fmla="*/ 305125 w 4603109"/>
                <a:gd name="connsiteY675" fmla="*/ 924402 h 924402"/>
                <a:gd name="connsiteX676" fmla="*/ 223202 w 4603109"/>
                <a:gd name="connsiteY676" fmla="*/ 877348 h 924402"/>
                <a:gd name="connsiteX677" fmla="*/ 10809 w 4603109"/>
                <a:gd name="connsiteY677" fmla="*/ 509257 h 924402"/>
                <a:gd name="connsiteX678" fmla="*/ 10809 w 4603109"/>
                <a:gd name="connsiteY678" fmla="*/ 415146 h 924402"/>
                <a:gd name="connsiteX679" fmla="*/ 223202 w 4603109"/>
                <a:gd name="connsiteY679" fmla="*/ 47054 h 924402"/>
                <a:gd name="connsiteX680" fmla="*/ 305125 w 4603109"/>
                <a:gd name="connsiteY680" fmla="*/ 0 h 924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Lst>
              <a:rect l="l" t="t" r="r" b="b"/>
              <a:pathLst>
                <a:path w="4603109" h="924402">
                  <a:moveTo>
                    <a:pt x="305125" y="0"/>
                  </a:moveTo>
                  <a:lnTo>
                    <a:pt x="432894" y="0"/>
                  </a:lnTo>
                  <a:lnTo>
                    <a:pt x="445336" y="0"/>
                  </a:lnTo>
                  <a:cubicBezTo>
                    <a:pt x="485989" y="0"/>
                    <a:pt x="520835" y="0"/>
                    <a:pt x="550703" y="0"/>
                  </a:cubicBezTo>
                  <a:lnTo>
                    <a:pt x="560158" y="0"/>
                  </a:lnTo>
                  <a:lnTo>
                    <a:pt x="573105" y="0"/>
                  </a:lnTo>
                  <a:lnTo>
                    <a:pt x="626202" y="0"/>
                  </a:lnTo>
                  <a:cubicBezTo>
                    <a:pt x="646943" y="0"/>
                    <a:pt x="663537" y="0"/>
                    <a:pt x="676811" y="0"/>
                  </a:cubicBezTo>
                  <a:lnTo>
                    <a:pt x="678472" y="0"/>
                  </a:lnTo>
                  <a:lnTo>
                    <a:pt x="687927" y="0"/>
                  </a:lnTo>
                  <a:lnTo>
                    <a:pt x="691402" y="0"/>
                  </a:lnTo>
                  <a:lnTo>
                    <a:pt x="700371" y="0"/>
                  </a:lnTo>
                  <a:lnTo>
                    <a:pt x="707508" y="0"/>
                  </a:lnTo>
                  <a:cubicBezTo>
                    <a:pt x="729909" y="0"/>
                    <a:pt x="729909" y="0"/>
                    <a:pt x="729909" y="0"/>
                  </a:cubicBezTo>
                  <a:lnTo>
                    <a:pt x="753971" y="0"/>
                  </a:lnTo>
                  <a:lnTo>
                    <a:pt x="804580" y="0"/>
                  </a:lnTo>
                  <a:lnTo>
                    <a:pt x="805737" y="0"/>
                  </a:lnTo>
                  <a:lnTo>
                    <a:pt x="819171" y="0"/>
                  </a:lnTo>
                  <a:lnTo>
                    <a:pt x="828140" y="0"/>
                  </a:lnTo>
                  <a:lnTo>
                    <a:pt x="831615" y="0"/>
                  </a:lnTo>
                  <a:lnTo>
                    <a:pt x="835277" y="0"/>
                  </a:lnTo>
                  <a:lnTo>
                    <a:pt x="857678" y="0"/>
                  </a:lnTo>
                  <a:lnTo>
                    <a:pt x="864889" y="0"/>
                  </a:lnTo>
                  <a:lnTo>
                    <a:pt x="899900" y="0"/>
                  </a:lnTo>
                  <a:lnTo>
                    <a:pt x="909341" y="0"/>
                  </a:lnTo>
                  <a:lnTo>
                    <a:pt x="929965" y="0"/>
                  </a:lnTo>
                  <a:lnTo>
                    <a:pt x="933506" y="0"/>
                  </a:lnTo>
                  <a:lnTo>
                    <a:pt x="936982" y="0"/>
                  </a:lnTo>
                  <a:lnTo>
                    <a:pt x="959384" y="0"/>
                  </a:lnTo>
                  <a:lnTo>
                    <a:pt x="962542" y="0"/>
                  </a:lnTo>
                  <a:lnTo>
                    <a:pt x="984943" y="0"/>
                  </a:lnTo>
                  <a:lnTo>
                    <a:pt x="992658" y="0"/>
                  </a:lnTo>
                  <a:lnTo>
                    <a:pt x="1012059" y="0"/>
                  </a:lnTo>
                  <a:lnTo>
                    <a:pt x="1012480" y="0"/>
                  </a:lnTo>
                  <a:lnTo>
                    <a:pt x="1027669" y="0"/>
                  </a:lnTo>
                  <a:lnTo>
                    <a:pt x="1037110" y="0"/>
                  </a:lnTo>
                  <a:lnTo>
                    <a:pt x="1040112" y="0"/>
                  </a:lnTo>
                  <a:lnTo>
                    <a:pt x="1057734" y="0"/>
                  </a:lnTo>
                  <a:lnTo>
                    <a:pt x="1064751" y="0"/>
                  </a:lnTo>
                  <a:lnTo>
                    <a:pt x="1070177" y="0"/>
                  </a:lnTo>
                  <a:lnTo>
                    <a:pt x="1072436" y="0"/>
                  </a:lnTo>
                  <a:lnTo>
                    <a:pt x="1090311" y="0"/>
                  </a:lnTo>
                  <a:lnTo>
                    <a:pt x="1110718" y="0"/>
                  </a:lnTo>
                  <a:lnTo>
                    <a:pt x="1112712" y="0"/>
                  </a:lnTo>
                  <a:lnTo>
                    <a:pt x="1116187" y="0"/>
                  </a:lnTo>
                  <a:lnTo>
                    <a:pt x="1139828" y="0"/>
                  </a:lnTo>
                  <a:lnTo>
                    <a:pt x="1140249" y="0"/>
                  </a:lnTo>
                  <a:lnTo>
                    <a:pt x="1145480" y="0"/>
                  </a:lnTo>
                  <a:lnTo>
                    <a:pt x="1152270" y="0"/>
                  </a:lnTo>
                  <a:lnTo>
                    <a:pt x="1154934" y="0"/>
                  </a:lnTo>
                  <a:lnTo>
                    <a:pt x="1167881" y="0"/>
                  </a:lnTo>
                  <a:lnTo>
                    <a:pt x="1175544" y="0"/>
                  </a:lnTo>
                  <a:lnTo>
                    <a:pt x="1184998" y="0"/>
                  </a:lnTo>
                  <a:lnTo>
                    <a:pt x="1197946" y="0"/>
                  </a:lnTo>
                  <a:lnTo>
                    <a:pt x="1200205" y="0"/>
                  </a:lnTo>
                  <a:lnTo>
                    <a:pt x="1220978" y="0"/>
                  </a:lnTo>
                  <a:lnTo>
                    <a:pt x="1238487" y="0"/>
                  </a:lnTo>
                  <a:lnTo>
                    <a:pt x="1243956" y="0"/>
                  </a:lnTo>
                  <a:lnTo>
                    <a:pt x="1251042" y="0"/>
                  </a:lnTo>
                  <a:lnTo>
                    <a:pt x="1257637" y="0"/>
                  </a:lnTo>
                  <a:lnTo>
                    <a:pt x="1271587" y="0"/>
                  </a:lnTo>
                  <a:lnTo>
                    <a:pt x="1273249" y="0"/>
                  </a:lnTo>
                  <a:lnTo>
                    <a:pt x="1280039" y="0"/>
                  </a:lnTo>
                  <a:lnTo>
                    <a:pt x="1282703" y="0"/>
                  </a:lnTo>
                  <a:lnTo>
                    <a:pt x="1286178" y="0"/>
                  </a:lnTo>
                  <a:lnTo>
                    <a:pt x="1295146" y="0"/>
                  </a:lnTo>
                  <a:lnTo>
                    <a:pt x="1301651" y="0"/>
                  </a:lnTo>
                  <a:lnTo>
                    <a:pt x="1302284" y="0"/>
                  </a:lnTo>
                  <a:lnTo>
                    <a:pt x="1303313" y="0"/>
                  </a:lnTo>
                  <a:lnTo>
                    <a:pt x="1312767" y="0"/>
                  </a:lnTo>
                  <a:lnTo>
                    <a:pt x="1316242" y="0"/>
                  </a:lnTo>
                  <a:lnTo>
                    <a:pt x="1321886" y="0"/>
                  </a:lnTo>
                  <a:lnTo>
                    <a:pt x="1324685" y="0"/>
                  </a:lnTo>
                  <a:lnTo>
                    <a:pt x="1325211" y="0"/>
                  </a:lnTo>
                  <a:lnTo>
                    <a:pt x="1332348" y="0"/>
                  </a:lnTo>
                  <a:lnTo>
                    <a:pt x="1332714" y="0"/>
                  </a:lnTo>
                  <a:lnTo>
                    <a:pt x="1333135" y="0"/>
                  </a:lnTo>
                  <a:lnTo>
                    <a:pt x="1348747" y="0"/>
                  </a:lnTo>
                  <a:lnTo>
                    <a:pt x="1354749" y="0"/>
                  </a:lnTo>
                  <a:lnTo>
                    <a:pt x="1378811" y="0"/>
                  </a:lnTo>
                  <a:lnTo>
                    <a:pt x="1383745" y="0"/>
                  </a:lnTo>
                  <a:lnTo>
                    <a:pt x="1385406" y="0"/>
                  </a:lnTo>
                  <a:lnTo>
                    <a:pt x="1399356" y="0"/>
                  </a:lnTo>
                  <a:lnTo>
                    <a:pt x="1400513" y="0"/>
                  </a:lnTo>
                  <a:lnTo>
                    <a:pt x="1413947" y="0"/>
                  </a:lnTo>
                  <a:lnTo>
                    <a:pt x="1414442" y="0"/>
                  </a:lnTo>
                  <a:lnTo>
                    <a:pt x="1422915" y="0"/>
                  </a:lnTo>
                  <a:lnTo>
                    <a:pt x="1426390" y="0"/>
                  </a:lnTo>
                  <a:lnTo>
                    <a:pt x="1429420" y="0"/>
                  </a:lnTo>
                  <a:lnTo>
                    <a:pt x="1430053" y="0"/>
                  </a:lnTo>
                  <a:lnTo>
                    <a:pt x="1430206" y="0"/>
                  </a:lnTo>
                  <a:lnTo>
                    <a:pt x="1430577" y="0"/>
                  </a:lnTo>
                  <a:lnTo>
                    <a:pt x="1436843" y="0"/>
                  </a:lnTo>
                  <a:lnTo>
                    <a:pt x="1444011" y="0"/>
                  </a:lnTo>
                  <a:lnTo>
                    <a:pt x="1449655" y="0"/>
                  </a:lnTo>
                  <a:lnTo>
                    <a:pt x="1452454" y="0"/>
                  </a:lnTo>
                  <a:lnTo>
                    <a:pt x="1452980" y="0"/>
                  </a:lnTo>
                  <a:lnTo>
                    <a:pt x="1456455" y="0"/>
                  </a:lnTo>
                  <a:lnTo>
                    <a:pt x="1459664" y="0"/>
                  </a:lnTo>
                  <a:lnTo>
                    <a:pt x="1460117" y="0"/>
                  </a:lnTo>
                  <a:lnTo>
                    <a:pt x="1460483" y="0"/>
                  </a:lnTo>
                  <a:lnTo>
                    <a:pt x="1460904" y="0"/>
                  </a:lnTo>
                  <a:lnTo>
                    <a:pt x="1472926" y="0"/>
                  </a:lnTo>
                  <a:lnTo>
                    <a:pt x="1482518" y="0"/>
                  </a:lnTo>
                  <a:lnTo>
                    <a:pt x="1489729" y="0"/>
                  </a:lnTo>
                  <a:lnTo>
                    <a:pt x="1504116" y="0"/>
                  </a:lnTo>
                  <a:lnTo>
                    <a:pt x="1511514" y="0"/>
                  </a:lnTo>
                  <a:lnTo>
                    <a:pt x="1524740" y="0"/>
                  </a:lnTo>
                  <a:lnTo>
                    <a:pt x="1528282" y="0"/>
                  </a:lnTo>
                  <a:lnTo>
                    <a:pt x="1531757" y="0"/>
                  </a:lnTo>
                  <a:lnTo>
                    <a:pt x="1534181" y="0"/>
                  </a:lnTo>
                  <a:lnTo>
                    <a:pt x="1542211" y="0"/>
                  </a:lnTo>
                  <a:lnTo>
                    <a:pt x="1554159" y="0"/>
                  </a:lnTo>
                  <a:lnTo>
                    <a:pt x="1557318" y="0"/>
                  </a:lnTo>
                  <a:lnTo>
                    <a:pt x="1557975" y="0"/>
                  </a:lnTo>
                  <a:lnTo>
                    <a:pt x="1558346" y="0"/>
                  </a:lnTo>
                  <a:lnTo>
                    <a:pt x="1561822" y="0"/>
                  </a:lnTo>
                  <a:lnTo>
                    <a:pt x="1564612" y="0"/>
                  </a:lnTo>
                  <a:lnTo>
                    <a:pt x="1566857" y="0"/>
                  </a:lnTo>
                  <a:lnTo>
                    <a:pt x="1576919" y="0"/>
                  </a:lnTo>
                  <a:lnTo>
                    <a:pt x="1579719" y="0"/>
                  </a:lnTo>
                  <a:lnTo>
                    <a:pt x="1584224" y="0"/>
                  </a:lnTo>
                  <a:lnTo>
                    <a:pt x="1587382" y="0"/>
                  </a:lnTo>
                  <a:lnTo>
                    <a:pt x="1587433" y="0"/>
                  </a:lnTo>
                  <a:lnTo>
                    <a:pt x="1600695" y="0"/>
                  </a:lnTo>
                  <a:lnTo>
                    <a:pt x="1606834" y="0"/>
                  </a:lnTo>
                  <a:lnTo>
                    <a:pt x="1607256" y="0"/>
                  </a:lnTo>
                  <a:lnTo>
                    <a:pt x="1608325" y="0"/>
                  </a:lnTo>
                  <a:lnTo>
                    <a:pt x="1609783" y="0"/>
                  </a:lnTo>
                  <a:lnTo>
                    <a:pt x="1617498" y="0"/>
                  </a:lnTo>
                  <a:lnTo>
                    <a:pt x="1631885" y="0"/>
                  </a:lnTo>
                  <a:lnTo>
                    <a:pt x="1636899" y="0"/>
                  </a:lnTo>
                  <a:lnTo>
                    <a:pt x="1637320" y="0"/>
                  </a:lnTo>
                  <a:lnTo>
                    <a:pt x="1637445" y="0"/>
                  </a:lnTo>
                  <a:lnTo>
                    <a:pt x="1652509" y="0"/>
                  </a:lnTo>
                  <a:lnTo>
                    <a:pt x="1659526" y="0"/>
                  </a:lnTo>
                  <a:lnTo>
                    <a:pt x="1661950" y="0"/>
                  </a:lnTo>
                  <a:lnTo>
                    <a:pt x="1664952" y="0"/>
                  </a:lnTo>
                  <a:lnTo>
                    <a:pt x="1667212" y="0"/>
                  </a:lnTo>
                  <a:lnTo>
                    <a:pt x="1685087" y="0"/>
                  </a:lnTo>
                  <a:lnTo>
                    <a:pt x="1689591" y="0"/>
                  </a:lnTo>
                  <a:lnTo>
                    <a:pt x="1694626" y="0"/>
                  </a:lnTo>
                  <a:lnTo>
                    <a:pt x="1697276" y="0"/>
                  </a:lnTo>
                  <a:lnTo>
                    <a:pt x="1698000" y="0"/>
                  </a:lnTo>
                  <a:lnTo>
                    <a:pt x="1704688" y="0"/>
                  </a:lnTo>
                  <a:lnTo>
                    <a:pt x="1707488" y="0"/>
                  </a:lnTo>
                  <a:lnTo>
                    <a:pt x="1710963" y="0"/>
                  </a:lnTo>
                  <a:lnTo>
                    <a:pt x="1715151" y="0"/>
                  </a:lnTo>
                  <a:lnTo>
                    <a:pt x="1721928" y="0"/>
                  </a:lnTo>
                  <a:lnTo>
                    <a:pt x="1734603" y="0"/>
                  </a:lnTo>
                  <a:lnTo>
                    <a:pt x="1735025" y="0"/>
                  </a:lnTo>
                  <a:lnTo>
                    <a:pt x="1735558" y="0"/>
                  </a:lnTo>
                  <a:lnTo>
                    <a:pt x="1736094" y="0"/>
                  </a:lnTo>
                  <a:lnTo>
                    <a:pt x="1737552" y="0"/>
                  </a:lnTo>
                  <a:lnTo>
                    <a:pt x="1741027" y="0"/>
                  </a:lnTo>
                  <a:lnTo>
                    <a:pt x="1747046" y="0"/>
                  </a:lnTo>
                  <a:lnTo>
                    <a:pt x="1748537" y="0"/>
                  </a:lnTo>
                  <a:lnTo>
                    <a:pt x="1753052" y="0"/>
                  </a:lnTo>
                  <a:lnTo>
                    <a:pt x="1757499" y="0"/>
                  </a:lnTo>
                  <a:lnTo>
                    <a:pt x="1764668" y="0"/>
                  </a:lnTo>
                  <a:lnTo>
                    <a:pt x="1765089" y="0"/>
                  </a:lnTo>
                  <a:lnTo>
                    <a:pt x="1765214" y="0"/>
                  </a:lnTo>
                  <a:lnTo>
                    <a:pt x="1770320" y="0"/>
                  </a:lnTo>
                  <a:lnTo>
                    <a:pt x="1777110" y="0"/>
                  </a:lnTo>
                  <a:lnTo>
                    <a:pt x="1779774" y="0"/>
                  </a:lnTo>
                  <a:lnTo>
                    <a:pt x="1792721" y="0"/>
                  </a:lnTo>
                  <a:lnTo>
                    <a:pt x="1794981" y="0"/>
                  </a:lnTo>
                  <a:lnTo>
                    <a:pt x="1825045" y="0"/>
                  </a:lnTo>
                  <a:lnTo>
                    <a:pt x="1825769" y="0"/>
                  </a:lnTo>
                  <a:lnTo>
                    <a:pt x="1838732" y="0"/>
                  </a:lnTo>
                  <a:lnTo>
                    <a:pt x="1845818" y="0"/>
                  </a:lnTo>
                  <a:lnTo>
                    <a:pt x="1849697" y="0"/>
                  </a:lnTo>
                  <a:lnTo>
                    <a:pt x="1852412" y="0"/>
                  </a:lnTo>
                  <a:lnTo>
                    <a:pt x="1853903" y="0"/>
                  </a:lnTo>
                  <a:lnTo>
                    <a:pt x="1863327" y="0"/>
                  </a:lnTo>
                  <a:lnTo>
                    <a:pt x="1868796" y="0"/>
                  </a:lnTo>
                  <a:lnTo>
                    <a:pt x="1874815" y="0"/>
                  </a:lnTo>
                  <a:lnTo>
                    <a:pt x="1876306" y="0"/>
                  </a:lnTo>
                  <a:lnTo>
                    <a:pt x="1880821" y="0"/>
                  </a:lnTo>
                  <a:lnTo>
                    <a:pt x="1882477" y="0"/>
                  </a:lnTo>
                  <a:lnTo>
                    <a:pt x="1883936" y="0"/>
                  </a:lnTo>
                  <a:lnTo>
                    <a:pt x="1885268" y="0"/>
                  </a:lnTo>
                  <a:lnTo>
                    <a:pt x="1896427" y="0"/>
                  </a:lnTo>
                  <a:lnTo>
                    <a:pt x="1898089" y="0"/>
                  </a:lnTo>
                  <a:lnTo>
                    <a:pt x="1904879" y="0"/>
                  </a:lnTo>
                  <a:lnTo>
                    <a:pt x="1907543" y="0"/>
                  </a:lnTo>
                  <a:lnTo>
                    <a:pt x="1911018" y="0"/>
                  </a:lnTo>
                  <a:lnTo>
                    <a:pt x="1919986" y="0"/>
                  </a:lnTo>
                  <a:lnTo>
                    <a:pt x="1927124" y="0"/>
                  </a:lnTo>
                  <a:lnTo>
                    <a:pt x="1927489" y="0"/>
                  </a:lnTo>
                  <a:lnTo>
                    <a:pt x="1927911" y="0"/>
                  </a:lnTo>
                  <a:lnTo>
                    <a:pt x="1929402" y="0"/>
                  </a:lnTo>
                  <a:lnTo>
                    <a:pt x="1946726" y="0"/>
                  </a:lnTo>
                  <a:lnTo>
                    <a:pt x="1949525" y="0"/>
                  </a:lnTo>
                  <a:lnTo>
                    <a:pt x="1957554" y="0"/>
                  </a:lnTo>
                  <a:lnTo>
                    <a:pt x="1957975" y="0"/>
                  </a:lnTo>
                  <a:lnTo>
                    <a:pt x="1973587" y="0"/>
                  </a:lnTo>
                  <a:lnTo>
                    <a:pt x="1978520" y="0"/>
                  </a:lnTo>
                  <a:lnTo>
                    <a:pt x="1980012" y="0"/>
                  </a:lnTo>
                  <a:lnTo>
                    <a:pt x="1980181" y="0"/>
                  </a:lnTo>
                  <a:lnTo>
                    <a:pt x="1981672" y="0"/>
                  </a:lnTo>
                  <a:lnTo>
                    <a:pt x="2008585" y="0"/>
                  </a:lnTo>
                  <a:lnTo>
                    <a:pt x="2009218" y="0"/>
                  </a:lnTo>
                  <a:lnTo>
                    <a:pt x="2010246" y="0"/>
                  </a:lnTo>
                  <a:lnTo>
                    <a:pt x="2010709" y="0"/>
                  </a:lnTo>
                  <a:lnTo>
                    <a:pt x="2011705" y="0"/>
                  </a:lnTo>
                  <a:lnTo>
                    <a:pt x="2024147" y="0"/>
                  </a:lnTo>
                  <a:lnTo>
                    <a:pt x="2024196" y="0"/>
                  </a:lnTo>
                  <a:lnTo>
                    <a:pt x="2024981" y="0"/>
                  </a:lnTo>
                  <a:lnTo>
                    <a:pt x="2025353" y="0"/>
                  </a:lnTo>
                  <a:lnTo>
                    <a:pt x="2026473" y="0"/>
                  </a:lnTo>
                  <a:lnTo>
                    <a:pt x="2031619" y="0"/>
                  </a:lnTo>
                  <a:lnTo>
                    <a:pt x="2033110" y="0"/>
                  </a:lnTo>
                  <a:lnTo>
                    <a:pt x="2038787" y="0"/>
                  </a:lnTo>
                  <a:lnTo>
                    <a:pt x="2039282" y="0"/>
                  </a:lnTo>
                  <a:lnTo>
                    <a:pt x="2047755" y="0"/>
                  </a:lnTo>
                  <a:lnTo>
                    <a:pt x="2051230" y="0"/>
                  </a:lnTo>
                  <a:lnTo>
                    <a:pt x="2054893" y="0"/>
                  </a:lnTo>
                  <a:lnTo>
                    <a:pt x="2055046" y="0"/>
                  </a:lnTo>
                  <a:lnTo>
                    <a:pt x="2055258" y="0"/>
                  </a:lnTo>
                  <a:lnTo>
                    <a:pt x="2055680" y="0"/>
                  </a:lnTo>
                  <a:lnTo>
                    <a:pt x="2057171" y="0"/>
                  </a:lnTo>
                  <a:lnTo>
                    <a:pt x="2061683" y="0"/>
                  </a:lnTo>
                  <a:lnTo>
                    <a:pt x="2067702" y="0"/>
                  </a:lnTo>
                  <a:lnTo>
                    <a:pt x="2074495" y="0"/>
                  </a:lnTo>
                  <a:lnTo>
                    <a:pt x="2077294" y="0"/>
                  </a:lnTo>
                  <a:lnTo>
                    <a:pt x="2084504" y="0"/>
                  </a:lnTo>
                  <a:lnTo>
                    <a:pt x="2085323" y="0"/>
                  </a:lnTo>
                  <a:lnTo>
                    <a:pt x="2085744" y="0"/>
                  </a:lnTo>
                  <a:lnTo>
                    <a:pt x="2097766" y="0"/>
                  </a:lnTo>
                  <a:lnTo>
                    <a:pt x="2106289" y="0"/>
                  </a:lnTo>
                  <a:lnTo>
                    <a:pt x="2107781" y="0"/>
                  </a:lnTo>
                  <a:lnTo>
                    <a:pt x="2128956" y="0"/>
                  </a:lnTo>
                  <a:lnTo>
                    <a:pt x="2129514" y="0"/>
                  </a:lnTo>
                  <a:lnTo>
                    <a:pt x="2136354" y="0"/>
                  </a:lnTo>
                  <a:lnTo>
                    <a:pt x="2136987" y="0"/>
                  </a:lnTo>
                  <a:lnTo>
                    <a:pt x="2138478" y="0"/>
                  </a:lnTo>
                  <a:lnTo>
                    <a:pt x="2151916" y="0"/>
                  </a:lnTo>
                  <a:lnTo>
                    <a:pt x="2152750" y="0"/>
                  </a:lnTo>
                  <a:lnTo>
                    <a:pt x="2153122" y="0"/>
                  </a:lnTo>
                  <a:lnTo>
                    <a:pt x="2154242" y="0"/>
                  </a:lnTo>
                  <a:lnTo>
                    <a:pt x="2156597" y="0"/>
                  </a:lnTo>
                  <a:lnTo>
                    <a:pt x="2159388" y="0"/>
                  </a:lnTo>
                  <a:lnTo>
                    <a:pt x="2160879" y="0"/>
                  </a:lnTo>
                  <a:lnTo>
                    <a:pt x="2161633" y="0"/>
                  </a:lnTo>
                  <a:lnTo>
                    <a:pt x="2167051" y="0"/>
                  </a:lnTo>
                  <a:lnTo>
                    <a:pt x="2178999" y="0"/>
                  </a:lnTo>
                  <a:lnTo>
                    <a:pt x="2182158" y="0"/>
                  </a:lnTo>
                  <a:lnTo>
                    <a:pt x="2182815" y="0"/>
                  </a:lnTo>
                  <a:lnTo>
                    <a:pt x="2188666" y="0"/>
                  </a:lnTo>
                  <a:lnTo>
                    <a:pt x="2189452" y="0"/>
                  </a:lnTo>
                  <a:lnTo>
                    <a:pt x="2191697" y="0"/>
                  </a:lnTo>
                  <a:lnTo>
                    <a:pt x="2195471" y="0"/>
                  </a:lnTo>
                  <a:lnTo>
                    <a:pt x="2201759" y="0"/>
                  </a:lnTo>
                  <a:lnTo>
                    <a:pt x="2203100" y="0"/>
                  </a:lnTo>
                  <a:lnTo>
                    <a:pt x="2204559" y="0"/>
                  </a:lnTo>
                  <a:lnTo>
                    <a:pt x="2204591" y="0"/>
                  </a:lnTo>
                  <a:lnTo>
                    <a:pt x="2212273" y="0"/>
                  </a:lnTo>
                  <a:lnTo>
                    <a:pt x="2225535" y="0"/>
                  </a:lnTo>
                  <a:lnTo>
                    <a:pt x="2231674" y="0"/>
                  </a:lnTo>
                  <a:lnTo>
                    <a:pt x="2232096" y="0"/>
                  </a:lnTo>
                  <a:lnTo>
                    <a:pt x="2232220" y="0"/>
                  </a:lnTo>
                  <a:lnTo>
                    <a:pt x="2233118" y="0"/>
                  </a:lnTo>
                  <a:lnTo>
                    <a:pt x="2233165" y="0"/>
                  </a:lnTo>
                  <a:lnTo>
                    <a:pt x="2256725" y="0"/>
                  </a:lnTo>
                  <a:lnTo>
                    <a:pt x="2257283" y="0"/>
                  </a:lnTo>
                  <a:lnTo>
                    <a:pt x="2262285" y="0"/>
                  </a:lnTo>
                  <a:lnTo>
                    <a:pt x="2284366" y="0"/>
                  </a:lnTo>
                  <a:lnTo>
                    <a:pt x="2289402" y="0"/>
                  </a:lnTo>
                  <a:lnTo>
                    <a:pt x="2292052" y="0"/>
                  </a:lnTo>
                  <a:lnTo>
                    <a:pt x="2299271" y="0"/>
                  </a:lnTo>
                  <a:lnTo>
                    <a:pt x="2308721" y="0"/>
                  </a:lnTo>
                  <a:lnTo>
                    <a:pt x="2309927" y="0"/>
                  </a:lnTo>
                  <a:lnTo>
                    <a:pt x="2316435" y="0"/>
                  </a:lnTo>
                  <a:lnTo>
                    <a:pt x="2316703" y="0"/>
                  </a:lnTo>
                  <a:lnTo>
                    <a:pt x="2319466" y="0"/>
                  </a:lnTo>
                  <a:lnTo>
                    <a:pt x="2322840" y="0"/>
                  </a:lnTo>
                  <a:lnTo>
                    <a:pt x="2329528" y="0"/>
                  </a:lnTo>
                  <a:lnTo>
                    <a:pt x="2330869" y="0"/>
                  </a:lnTo>
                  <a:lnTo>
                    <a:pt x="2332328" y="0"/>
                  </a:lnTo>
                  <a:lnTo>
                    <a:pt x="2332360" y="0"/>
                  </a:lnTo>
                  <a:lnTo>
                    <a:pt x="2335803" y="0"/>
                  </a:lnTo>
                  <a:lnTo>
                    <a:pt x="2343312" y="0"/>
                  </a:lnTo>
                  <a:lnTo>
                    <a:pt x="2344804" y="0"/>
                  </a:lnTo>
                  <a:lnTo>
                    <a:pt x="2346768" y="0"/>
                  </a:lnTo>
                  <a:lnTo>
                    <a:pt x="2347827" y="0"/>
                  </a:lnTo>
                  <a:lnTo>
                    <a:pt x="2352274" y="0"/>
                  </a:lnTo>
                  <a:lnTo>
                    <a:pt x="2359443" y="0"/>
                  </a:lnTo>
                  <a:lnTo>
                    <a:pt x="2359865" y="0"/>
                  </a:lnTo>
                  <a:lnTo>
                    <a:pt x="2359989" y="0"/>
                  </a:lnTo>
                  <a:lnTo>
                    <a:pt x="2360887" y="0"/>
                  </a:lnTo>
                  <a:lnTo>
                    <a:pt x="2360934" y="0"/>
                  </a:lnTo>
                  <a:lnTo>
                    <a:pt x="2371886" y="0"/>
                  </a:lnTo>
                  <a:lnTo>
                    <a:pt x="2373377" y="0"/>
                  </a:lnTo>
                  <a:lnTo>
                    <a:pt x="2377892" y="0"/>
                  </a:lnTo>
                  <a:cubicBezTo>
                    <a:pt x="2382339" y="0"/>
                    <a:pt x="2382339" y="0"/>
                    <a:pt x="2382339" y="0"/>
                  </a:cubicBezTo>
                  <a:lnTo>
                    <a:pt x="2390054" y="0"/>
                  </a:lnTo>
                  <a:lnTo>
                    <a:pt x="2419821" y="0"/>
                  </a:lnTo>
                  <a:lnTo>
                    <a:pt x="2427040" y="0"/>
                  </a:lnTo>
                  <a:lnTo>
                    <a:pt x="2436490" y="0"/>
                  </a:lnTo>
                  <a:lnTo>
                    <a:pt x="2444472" y="0"/>
                  </a:lnTo>
                  <a:lnTo>
                    <a:pt x="2448678" y="0"/>
                  </a:lnTo>
                  <a:lnTo>
                    <a:pt x="2450171" y="0"/>
                  </a:lnTo>
                  <a:lnTo>
                    <a:pt x="2450609" y="0"/>
                  </a:lnTo>
                  <a:lnTo>
                    <a:pt x="2463572" y="0"/>
                  </a:lnTo>
                  <a:lnTo>
                    <a:pt x="2471081" y="0"/>
                  </a:lnTo>
                  <a:lnTo>
                    <a:pt x="2472573" y="0"/>
                  </a:lnTo>
                  <a:lnTo>
                    <a:pt x="2474537" y="0"/>
                  </a:lnTo>
                  <a:lnTo>
                    <a:pt x="2475596" y="0"/>
                  </a:lnTo>
                  <a:lnTo>
                    <a:pt x="2477252" y="0"/>
                  </a:lnTo>
                  <a:lnTo>
                    <a:pt x="2478712" y="0"/>
                  </a:lnTo>
                  <a:lnTo>
                    <a:pt x="2478743" y="0"/>
                  </a:lnTo>
                  <a:lnTo>
                    <a:pt x="2480043" y="0"/>
                  </a:lnTo>
                  <a:lnTo>
                    <a:pt x="2499655" y="0"/>
                  </a:lnTo>
                  <a:lnTo>
                    <a:pt x="2501146" y="0"/>
                  </a:lnTo>
                  <a:lnTo>
                    <a:pt x="2505661" y="0"/>
                  </a:lnTo>
                  <a:lnTo>
                    <a:pt x="2508776" y="0"/>
                  </a:lnTo>
                  <a:lnTo>
                    <a:pt x="2510108" y="0"/>
                  </a:lnTo>
                  <a:lnTo>
                    <a:pt x="2524178" y="0"/>
                  </a:lnTo>
                  <a:lnTo>
                    <a:pt x="2525248" y="0"/>
                  </a:lnTo>
                  <a:lnTo>
                    <a:pt x="2525669" y="0"/>
                  </a:lnTo>
                  <a:lnTo>
                    <a:pt x="2552329" y="0"/>
                  </a:lnTo>
                  <a:lnTo>
                    <a:pt x="2552751" y="0"/>
                  </a:lnTo>
                  <a:lnTo>
                    <a:pt x="2554242" y="0"/>
                  </a:lnTo>
                  <a:lnTo>
                    <a:pt x="2574787" y="0"/>
                  </a:lnTo>
                  <a:lnTo>
                    <a:pt x="2576279" y="0"/>
                  </a:lnTo>
                  <a:lnTo>
                    <a:pt x="2576447" y="0"/>
                  </a:lnTo>
                  <a:lnTo>
                    <a:pt x="2577940" y="0"/>
                  </a:lnTo>
                  <a:lnTo>
                    <a:pt x="2603360" y="0"/>
                  </a:lnTo>
                  <a:lnTo>
                    <a:pt x="2604852" y="0"/>
                  </a:lnTo>
                  <a:lnTo>
                    <a:pt x="2605021" y="0"/>
                  </a:lnTo>
                  <a:lnTo>
                    <a:pt x="2605484" y="0"/>
                  </a:lnTo>
                  <a:lnTo>
                    <a:pt x="2606481" y="0"/>
                  </a:lnTo>
                  <a:lnTo>
                    <a:pt x="2606512" y="0"/>
                  </a:lnTo>
                  <a:lnTo>
                    <a:pt x="2606976" y="0"/>
                  </a:lnTo>
                  <a:lnTo>
                    <a:pt x="2618923" y="0"/>
                  </a:lnTo>
                  <a:lnTo>
                    <a:pt x="2621248" y="0"/>
                  </a:lnTo>
                  <a:lnTo>
                    <a:pt x="2622740" y="0"/>
                  </a:lnTo>
                  <a:lnTo>
                    <a:pt x="2627885" y="0"/>
                  </a:lnTo>
                  <a:lnTo>
                    <a:pt x="2629377" y="0"/>
                  </a:lnTo>
                  <a:lnTo>
                    <a:pt x="2634058" y="0"/>
                  </a:lnTo>
                  <a:lnTo>
                    <a:pt x="2635549" y="0"/>
                  </a:lnTo>
                  <a:lnTo>
                    <a:pt x="2636545" y="0"/>
                  </a:lnTo>
                  <a:lnTo>
                    <a:pt x="2648987" y="0"/>
                  </a:lnTo>
                  <a:lnTo>
                    <a:pt x="2649821" y="0"/>
                  </a:lnTo>
                  <a:lnTo>
                    <a:pt x="2651313" y="0"/>
                  </a:lnTo>
                  <a:lnTo>
                    <a:pt x="2651947" y="0"/>
                  </a:lnTo>
                  <a:lnTo>
                    <a:pt x="2653017" y="0"/>
                  </a:lnTo>
                  <a:lnTo>
                    <a:pt x="2653438" y="0"/>
                  </a:lnTo>
                  <a:lnTo>
                    <a:pt x="2656459" y="0"/>
                  </a:lnTo>
                  <a:lnTo>
                    <a:pt x="2657950" y="0"/>
                  </a:lnTo>
                  <a:lnTo>
                    <a:pt x="2665460" y="0"/>
                  </a:lnTo>
                  <a:lnTo>
                    <a:pt x="2680098" y="0"/>
                  </a:lnTo>
                  <a:lnTo>
                    <a:pt x="2680520" y="0"/>
                  </a:lnTo>
                  <a:lnTo>
                    <a:pt x="2682011" y="0"/>
                  </a:lnTo>
                  <a:lnTo>
                    <a:pt x="2692542" y="0"/>
                  </a:lnTo>
                  <a:lnTo>
                    <a:pt x="2702556" y="0"/>
                  </a:lnTo>
                  <a:lnTo>
                    <a:pt x="2704048" y="0"/>
                  </a:lnTo>
                  <a:lnTo>
                    <a:pt x="2724289" y="0"/>
                  </a:lnTo>
                  <a:lnTo>
                    <a:pt x="2731129" y="0"/>
                  </a:lnTo>
                  <a:lnTo>
                    <a:pt x="2732621" y="0"/>
                  </a:lnTo>
                  <a:lnTo>
                    <a:pt x="2733253" y="0"/>
                  </a:lnTo>
                  <a:lnTo>
                    <a:pt x="2734745" y="0"/>
                  </a:lnTo>
                  <a:lnTo>
                    <a:pt x="2746692" y="0"/>
                  </a:lnTo>
                  <a:lnTo>
                    <a:pt x="2749017" y="0"/>
                  </a:lnTo>
                  <a:lnTo>
                    <a:pt x="2750509" y="0"/>
                  </a:lnTo>
                  <a:lnTo>
                    <a:pt x="2754354" y="0"/>
                  </a:lnTo>
                  <a:lnTo>
                    <a:pt x="2755654" y="0"/>
                  </a:lnTo>
                  <a:lnTo>
                    <a:pt x="2757146" y="0"/>
                  </a:lnTo>
                  <a:lnTo>
                    <a:pt x="2761827" y="0"/>
                  </a:lnTo>
                  <a:lnTo>
                    <a:pt x="2763318" y="0"/>
                  </a:lnTo>
                  <a:lnTo>
                    <a:pt x="2776756" y="0"/>
                  </a:lnTo>
                  <a:lnTo>
                    <a:pt x="2777590" y="0"/>
                  </a:lnTo>
                  <a:lnTo>
                    <a:pt x="2779082" y="0"/>
                  </a:lnTo>
                  <a:lnTo>
                    <a:pt x="2783442" y="0"/>
                  </a:lnTo>
                  <a:lnTo>
                    <a:pt x="2784228" y="0"/>
                  </a:lnTo>
                  <a:lnTo>
                    <a:pt x="2785719" y="0"/>
                  </a:lnTo>
                  <a:lnTo>
                    <a:pt x="2786473" y="0"/>
                  </a:lnTo>
                  <a:lnTo>
                    <a:pt x="2793229" y="0"/>
                  </a:lnTo>
                  <a:lnTo>
                    <a:pt x="2799367" y="0"/>
                  </a:lnTo>
                  <a:lnTo>
                    <a:pt x="2813506" y="0"/>
                  </a:lnTo>
                  <a:lnTo>
                    <a:pt x="2820311" y="0"/>
                  </a:lnTo>
                  <a:lnTo>
                    <a:pt x="2827893" y="0"/>
                  </a:lnTo>
                  <a:lnTo>
                    <a:pt x="2827940" y="0"/>
                  </a:lnTo>
                  <a:lnTo>
                    <a:pt x="2829431" y="0"/>
                  </a:lnTo>
                  <a:lnTo>
                    <a:pt x="2829978" y="0"/>
                  </a:lnTo>
                  <a:lnTo>
                    <a:pt x="2852058" y="0"/>
                  </a:lnTo>
                  <a:lnTo>
                    <a:pt x="2857060" y="0"/>
                  </a:lnTo>
                  <a:lnTo>
                    <a:pt x="2857958" y="0"/>
                  </a:lnTo>
                  <a:lnTo>
                    <a:pt x="2871601" y="0"/>
                  </a:lnTo>
                  <a:lnTo>
                    <a:pt x="2882123" y="0"/>
                  </a:lnTo>
                  <a:lnTo>
                    <a:pt x="2894046" y="0"/>
                  </a:lnTo>
                  <a:lnTo>
                    <a:pt x="2903496" y="0"/>
                  </a:lnTo>
                  <a:lnTo>
                    <a:pt x="2911211" y="0"/>
                  </a:lnTo>
                  <a:lnTo>
                    <a:pt x="2914242" y="0"/>
                  </a:lnTo>
                  <a:lnTo>
                    <a:pt x="2914461" y="0"/>
                  </a:lnTo>
                  <a:lnTo>
                    <a:pt x="2924111" y="0"/>
                  </a:lnTo>
                  <a:lnTo>
                    <a:pt x="2927136" y="0"/>
                  </a:lnTo>
                  <a:lnTo>
                    <a:pt x="2933561" y="0"/>
                  </a:lnTo>
                  <a:lnTo>
                    <a:pt x="2939580" y="0"/>
                  </a:lnTo>
                  <a:lnTo>
                    <a:pt x="2941275" y="0"/>
                  </a:lnTo>
                  <a:lnTo>
                    <a:pt x="2941543" y="0"/>
                  </a:lnTo>
                  <a:lnTo>
                    <a:pt x="2945586" y="0"/>
                  </a:lnTo>
                  <a:lnTo>
                    <a:pt x="2950032" y="0"/>
                  </a:lnTo>
                  <a:lnTo>
                    <a:pt x="2955662" y="0"/>
                  </a:lnTo>
                  <a:lnTo>
                    <a:pt x="2955709" y="0"/>
                  </a:lnTo>
                  <a:lnTo>
                    <a:pt x="2957200" y="0"/>
                  </a:lnTo>
                  <a:lnTo>
                    <a:pt x="2957747" y="0"/>
                  </a:lnTo>
                  <a:lnTo>
                    <a:pt x="2968152" y="0"/>
                  </a:lnTo>
                  <a:lnTo>
                    <a:pt x="2969644" y="0"/>
                  </a:lnTo>
                  <a:lnTo>
                    <a:pt x="2972667" y="0"/>
                  </a:lnTo>
                  <a:lnTo>
                    <a:pt x="2977114" y="0"/>
                  </a:lnTo>
                  <a:lnTo>
                    <a:pt x="2984829" y="0"/>
                  </a:lnTo>
                  <a:lnTo>
                    <a:pt x="2985727" y="0"/>
                  </a:lnTo>
                  <a:lnTo>
                    <a:pt x="2999370" y="0"/>
                  </a:lnTo>
                  <a:lnTo>
                    <a:pt x="3021815" y="0"/>
                  </a:lnTo>
                  <a:lnTo>
                    <a:pt x="3031265" y="0"/>
                  </a:lnTo>
                  <a:lnTo>
                    <a:pt x="3042230" y="0"/>
                  </a:lnTo>
                  <a:lnTo>
                    <a:pt x="3044946" y="0"/>
                  </a:lnTo>
                  <a:lnTo>
                    <a:pt x="3051880" y="0"/>
                  </a:lnTo>
                  <a:lnTo>
                    <a:pt x="3061330" y="0"/>
                  </a:lnTo>
                  <a:lnTo>
                    <a:pt x="3067349" y="0"/>
                  </a:lnTo>
                  <a:lnTo>
                    <a:pt x="3069312" y="0"/>
                  </a:lnTo>
                  <a:lnTo>
                    <a:pt x="3073355" y="0"/>
                  </a:lnTo>
                  <a:lnTo>
                    <a:pt x="3073518" y="0"/>
                  </a:lnTo>
                  <a:lnTo>
                    <a:pt x="3075011" y="0"/>
                  </a:lnTo>
                  <a:lnTo>
                    <a:pt x="3077801" y="0"/>
                  </a:lnTo>
                  <a:lnTo>
                    <a:pt x="3095921" y="0"/>
                  </a:lnTo>
                  <a:lnTo>
                    <a:pt x="3097413" y="0"/>
                  </a:lnTo>
                  <a:lnTo>
                    <a:pt x="3100436" y="0"/>
                  </a:lnTo>
                  <a:lnTo>
                    <a:pt x="3103552" y="0"/>
                  </a:lnTo>
                  <a:lnTo>
                    <a:pt x="3104883" y="0"/>
                  </a:lnTo>
                  <a:lnTo>
                    <a:pt x="3120023" y="0"/>
                  </a:lnTo>
                  <a:lnTo>
                    <a:pt x="3120445" y="0"/>
                  </a:lnTo>
                  <a:lnTo>
                    <a:pt x="3149018" y="0"/>
                  </a:lnTo>
                  <a:lnTo>
                    <a:pt x="3150088" y="0"/>
                  </a:lnTo>
                  <a:lnTo>
                    <a:pt x="3150509" y="0"/>
                  </a:lnTo>
                  <a:lnTo>
                    <a:pt x="3171054" y="0"/>
                  </a:lnTo>
                  <a:lnTo>
                    <a:pt x="3172715" y="0"/>
                  </a:lnTo>
                  <a:lnTo>
                    <a:pt x="3199627" y="0"/>
                  </a:lnTo>
                  <a:lnTo>
                    <a:pt x="3201119" y="0"/>
                  </a:lnTo>
                  <a:lnTo>
                    <a:pt x="3201287" y="0"/>
                  </a:lnTo>
                  <a:lnTo>
                    <a:pt x="3201751" y="0"/>
                  </a:lnTo>
                  <a:lnTo>
                    <a:pt x="3202780" y="0"/>
                  </a:lnTo>
                  <a:lnTo>
                    <a:pt x="3217515" y="0"/>
                  </a:lnTo>
                  <a:lnTo>
                    <a:pt x="3224152" y="0"/>
                  </a:lnTo>
                  <a:lnTo>
                    <a:pt x="3230324" y="0"/>
                  </a:lnTo>
                  <a:lnTo>
                    <a:pt x="3231321" y="0"/>
                  </a:lnTo>
                  <a:lnTo>
                    <a:pt x="3231816" y="0"/>
                  </a:lnTo>
                  <a:lnTo>
                    <a:pt x="3243763" y="0"/>
                  </a:lnTo>
                  <a:lnTo>
                    <a:pt x="3246088" y="0"/>
                  </a:lnTo>
                  <a:lnTo>
                    <a:pt x="3247580" y="0"/>
                  </a:lnTo>
                  <a:lnTo>
                    <a:pt x="3247792" y="0"/>
                  </a:lnTo>
                  <a:lnTo>
                    <a:pt x="3248214" y="0"/>
                  </a:lnTo>
                  <a:lnTo>
                    <a:pt x="3252725" y="0"/>
                  </a:lnTo>
                  <a:lnTo>
                    <a:pt x="3254217" y="0"/>
                  </a:lnTo>
                  <a:lnTo>
                    <a:pt x="3260235" y="0"/>
                  </a:lnTo>
                  <a:lnTo>
                    <a:pt x="3276787" y="0"/>
                  </a:lnTo>
                  <a:lnTo>
                    <a:pt x="3277857" y="0"/>
                  </a:lnTo>
                  <a:lnTo>
                    <a:pt x="3278278" y="0"/>
                  </a:lnTo>
                  <a:lnTo>
                    <a:pt x="3290300" y="0"/>
                  </a:lnTo>
                  <a:lnTo>
                    <a:pt x="3298823" y="0"/>
                  </a:lnTo>
                  <a:lnTo>
                    <a:pt x="3327396" y="0"/>
                  </a:lnTo>
                  <a:lnTo>
                    <a:pt x="3328888" y="0"/>
                  </a:lnTo>
                  <a:lnTo>
                    <a:pt x="3329520" y="0"/>
                  </a:lnTo>
                  <a:lnTo>
                    <a:pt x="3345284" y="0"/>
                  </a:lnTo>
                  <a:lnTo>
                    <a:pt x="3349129" y="0"/>
                  </a:lnTo>
                  <a:lnTo>
                    <a:pt x="3351921" y="0"/>
                  </a:lnTo>
                  <a:lnTo>
                    <a:pt x="3358093" y="0"/>
                  </a:lnTo>
                  <a:lnTo>
                    <a:pt x="3359585" y="0"/>
                  </a:lnTo>
                  <a:lnTo>
                    <a:pt x="3371532" y="0"/>
                  </a:lnTo>
                  <a:lnTo>
                    <a:pt x="3373857" y="0"/>
                  </a:lnTo>
                  <a:lnTo>
                    <a:pt x="3375349" y="0"/>
                  </a:lnTo>
                  <a:lnTo>
                    <a:pt x="3380494" y="0"/>
                  </a:lnTo>
                  <a:lnTo>
                    <a:pt x="3381986" y="0"/>
                  </a:lnTo>
                  <a:lnTo>
                    <a:pt x="3388004" y="0"/>
                  </a:lnTo>
                  <a:lnTo>
                    <a:pt x="3408282" y="0"/>
                  </a:lnTo>
                  <a:lnTo>
                    <a:pt x="3418069" y="0"/>
                  </a:lnTo>
                  <a:lnTo>
                    <a:pt x="3424207" y="0"/>
                  </a:lnTo>
                  <a:lnTo>
                    <a:pt x="3424753" y="0"/>
                  </a:lnTo>
                  <a:lnTo>
                    <a:pt x="3452733" y="0"/>
                  </a:lnTo>
                  <a:lnTo>
                    <a:pt x="3454818" y="0"/>
                  </a:lnTo>
                  <a:lnTo>
                    <a:pt x="3476898" y="0"/>
                  </a:lnTo>
                  <a:lnTo>
                    <a:pt x="3496441" y="0"/>
                  </a:lnTo>
                  <a:lnTo>
                    <a:pt x="3509236" y="0"/>
                  </a:lnTo>
                  <a:lnTo>
                    <a:pt x="3518886" y="0"/>
                  </a:lnTo>
                  <a:lnTo>
                    <a:pt x="3528336" y="0"/>
                  </a:lnTo>
                  <a:lnTo>
                    <a:pt x="3536051" y="0"/>
                  </a:lnTo>
                  <a:lnTo>
                    <a:pt x="3539301" y="0"/>
                  </a:lnTo>
                  <a:lnTo>
                    <a:pt x="3540361" y="0"/>
                  </a:lnTo>
                  <a:lnTo>
                    <a:pt x="3544807" y="0"/>
                  </a:lnTo>
                  <a:lnTo>
                    <a:pt x="3551976" y="0"/>
                  </a:lnTo>
                  <a:lnTo>
                    <a:pt x="3552522" y="0"/>
                  </a:lnTo>
                  <a:lnTo>
                    <a:pt x="3564420" y="0"/>
                  </a:lnTo>
                  <a:lnTo>
                    <a:pt x="3570426" y="0"/>
                  </a:lnTo>
                  <a:cubicBezTo>
                    <a:pt x="3574872" y="0"/>
                    <a:pt x="3574872" y="0"/>
                    <a:pt x="3574872" y="0"/>
                  </a:cubicBezTo>
                  <a:lnTo>
                    <a:pt x="3580502" y="0"/>
                  </a:lnTo>
                  <a:lnTo>
                    <a:pt x="3582587" y="0"/>
                  </a:lnTo>
                  <a:lnTo>
                    <a:pt x="3624210" y="0"/>
                  </a:lnTo>
                  <a:lnTo>
                    <a:pt x="3637005" y="0"/>
                  </a:lnTo>
                  <a:lnTo>
                    <a:pt x="3646655" y="0"/>
                  </a:lnTo>
                  <a:lnTo>
                    <a:pt x="3656105" y="0"/>
                  </a:lnTo>
                  <a:lnTo>
                    <a:pt x="3667070" y="0"/>
                  </a:lnTo>
                  <a:lnTo>
                    <a:pt x="3668130" y="0"/>
                  </a:lnTo>
                  <a:lnTo>
                    <a:pt x="3669786" y="0"/>
                  </a:lnTo>
                  <a:lnTo>
                    <a:pt x="3672576" y="0"/>
                  </a:lnTo>
                  <a:lnTo>
                    <a:pt x="3692189" y="0"/>
                  </a:lnTo>
                  <a:lnTo>
                    <a:pt x="3698195" y="0"/>
                  </a:lnTo>
                  <a:lnTo>
                    <a:pt x="3702641" y="0"/>
                  </a:lnTo>
                  <a:lnTo>
                    <a:pt x="3744863" y="0"/>
                  </a:lnTo>
                  <a:lnTo>
                    <a:pt x="3745285" y="0"/>
                  </a:lnTo>
                  <a:lnTo>
                    <a:pt x="3795894" y="0"/>
                  </a:lnTo>
                  <a:lnTo>
                    <a:pt x="3797555" y="0"/>
                  </a:lnTo>
                  <a:lnTo>
                    <a:pt x="3826591" y="0"/>
                  </a:lnTo>
                  <a:lnTo>
                    <a:pt x="3842355" y="0"/>
                  </a:lnTo>
                  <a:lnTo>
                    <a:pt x="3848992" y="0"/>
                  </a:lnTo>
                  <a:lnTo>
                    <a:pt x="3872632" y="0"/>
                  </a:lnTo>
                  <a:lnTo>
                    <a:pt x="3873054" y="0"/>
                  </a:lnTo>
                  <a:lnTo>
                    <a:pt x="3885075" y="0"/>
                  </a:lnTo>
                  <a:lnTo>
                    <a:pt x="3923663" y="0"/>
                  </a:lnTo>
                  <a:lnTo>
                    <a:pt x="3954360" y="0"/>
                  </a:lnTo>
                  <a:lnTo>
                    <a:pt x="3970124" y="0"/>
                  </a:lnTo>
                  <a:lnTo>
                    <a:pt x="3976761" y="0"/>
                  </a:lnTo>
                  <a:lnTo>
                    <a:pt x="4012844" y="0"/>
                  </a:lnTo>
                  <a:lnTo>
                    <a:pt x="4049593" y="0"/>
                  </a:lnTo>
                  <a:cubicBezTo>
                    <a:pt x="4169647" y="0"/>
                    <a:pt x="4169647" y="0"/>
                    <a:pt x="4169647" y="0"/>
                  </a:cubicBezTo>
                  <a:lnTo>
                    <a:pt x="4177362" y="0"/>
                  </a:lnTo>
                  <a:cubicBezTo>
                    <a:pt x="4297416" y="0"/>
                    <a:pt x="4297416" y="0"/>
                    <a:pt x="4297416" y="0"/>
                  </a:cubicBezTo>
                  <a:cubicBezTo>
                    <a:pt x="4327758" y="0"/>
                    <a:pt x="4364168" y="21251"/>
                    <a:pt x="4379339" y="47054"/>
                  </a:cubicBezTo>
                  <a:cubicBezTo>
                    <a:pt x="4591731" y="415146"/>
                    <a:pt x="4591731" y="415146"/>
                    <a:pt x="4591731" y="415146"/>
                  </a:cubicBezTo>
                  <a:cubicBezTo>
                    <a:pt x="4606902" y="440951"/>
                    <a:pt x="4606902" y="483452"/>
                    <a:pt x="4591731" y="509257"/>
                  </a:cubicBezTo>
                  <a:cubicBezTo>
                    <a:pt x="4379339" y="877348"/>
                    <a:pt x="4379339" y="877348"/>
                    <a:pt x="4379339" y="877348"/>
                  </a:cubicBezTo>
                  <a:cubicBezTo>
                    <a:pt x="4364168" y="903151"/>
                    <a:pt x="4327758" y="924402"/>
                    <a:pt x="4297416" y="924402"/>
                  </a:cubicBezTo>
                  <a:lnTo>
                    <a:pt x="4169647" y="924402"/>
                  </a:lnTo>
                  <a:lnTo>
                    <a:pt x="3976761" y="924402"/>
                  </a:lnTo>
                  <a:lnTo>
                    <a:pt x="3872632" y="924402"/>
                  </a:lnTo>
                  <a:lnTo>
                    <a:pt x="3848992" y="924402"/>
                  </a:lnTo>
                  <a:lnTo>
                    <a:pt x="3744863" y="924402"/>
                  </a:lnTo>
                  <a:lnTo>
                    <a:pt x="3702641" y="924402"/>
                  </a:lnTo>
                  <a:lnTo>
                    <a:pt x="3672576" y="924402"/>
                  </a:lnTo>
                  <a:lnTo>
                    <a:pt x="3656105" y="924402"/>
                  </a:lnTo>
                  <a:lnTo>
                    <a:pt x="3574872" y="924402"/>
                  </a:lnTo>
                  <a:lnTo>
                    <a:pt x="3551976" y="924402"/>
                  </a:lnTo>
                  <a:lnTo>
                    <a:pt x="3544807" y="924402"/>
                  </a:lnTo>
                  <a:lnTo>
                    <a:pt x="3528336" y="924402"/>
                  </a:lnTo>
                  <a:lnTo>
                    <a:pt x="3424207" y="924402"/>
                  </a:lnTo>
                  <a:lnTo>
                    <a:pt x="3381986" y="924402"/>
                  </a:lnTo>
                  <a:lnTo>
                    <a:pt x="3380494" y="924402"/>
                  </a:lnTo>
                  <a:lnTo>
                    <a:pt x="3351921" y="924402"/>
                  </a:lnTo>
                  <a:lnTo>
                    <a:pt x="3277857" y="924402"/>
                  </a:lnTo>
                  <a:lnTo>
                    <a:pt x="3254217" y="924402"/>
                  </a:lnTo>
                  <a:lnTo>
                    <a:pt x="3252725" y="924402"/>
                  </a:lnTo>
                  <a:lnTo>
                    <a:pt x="3247792" y="924402"/>
                  </a:lnTo>
                  <a:lnTo>
                    <a:pt x="3231321" y="924402"/>
                  </a:lnTo>
                  <a:lnTo>
                    <a:pt x="3224152" y="924402"/>
                  </a:lnTo>
                  <a:lnTo>
                    <a:pt x="3150088" y="924402"/>
                  </a:lnTo>
                  <a:lnTo>
                    <a:pt x="3120023" y="924402"/>
                  </a:lnTo>
                  <a:lnTo>
                    <a:pt x="3104883" y="924402"/>
                  </a:lnTo>
                  <a:lnTo>
                    <a:pt x="3103552" y="924402"/>
                  </a:lnTo>
                  <a:lnTo>
                    <a:pt x="3077801" y="924402"/>
                  </a:lnTo>
                  <a:lnTo>
                    <a:pt x="3061330" y="924402"/>
                  </a:lnTo>
                  <a:lnTo>
                    <a:pt x="3031265" y="924402"/>
                  </a:lnTo>
                  <a:lnTo>
                    <a:pt x="2977114" y="924402"/>
                  </a:lnTo>
                  <a:lnTo>
                    <a:pt x="2957200" y="924402"/>
                  </a:lnTo>
                  <a:lnTo>
                    <a:pt x="2955709" y="924402"/>
                  </a:lnTo>
                  <a:lnTo>
                    <a:pt x="2950032" y="924402"/>
                  </a:lnTo>
                  <a:lnTo>
                    <a:pt x="2933561" y="924402"/>
                  </a:lnTo>
                  <a:lnTo>
                    <a:pt x="2927136" y="924402"/>
                  </a:lnTo>
                  <a:lnTo>
                    <a:pt x="2903496" y="924402"/>
                  </a:lnTo>
                  <a:lnTo>
                    <a:pt x="2829431" y="924402"/>
                  </a:lnTo>
                  <a:lnTo>
                    <a:pt x="2827940" y="924402"/>
                  </a:lnTo>
                  <a:lnTo>
                    <a:pt x="2799367" y="924402"/>
                  </a:lnTo>
                  <a:lnTo>
                    <a:pt x="2785719" y="924402"/>
                  </a:lnTo>
                  <a:lnTo>
                    <a:pt x="2784228" y="924402"/>
                  </a:lnTo>
                  <a:lnTo>
                    <a:pt x="2757146" y="924402"/>
                  </a:lnTo>
                  <a:lnTo>
                    <a:pt x="2755654" y="924402"/>
                  </a:lnTo>
                  <a:lnTo>
                    <a:pt x="2680098" y="924402"/>
                  </a:lnTo>
                  <a:lnTo>
                    <a:pt x="2657950" y="924402"/>
                  </a:lnTo>
                  <a:lnTo>
                    <a:pt x="2656459" y="924402"/>
                  </a:lnTo>
                  <a:lnTo>
                    <a:pt x="2653017" y="924402"/>
                  </a:lnTo>
                  <a:lnTo>
                    <a:pt x="2636545" y="924402"/>
                  </a:lnTo>
                  <a:lnTo>
                    <a:pt x="2629377" y="924402"/>
                  </a:lnTo>
                  <a:lnTo>
                    <a:pt x="2627885" y="924402"/>
                  </a:lnTo>
                  <a:lnTo>
                    <a:pt x="2606481" y="924402"/>
                  </a:lnTo>
                  <a:lnTo>
                    <a:pt x="2552329" y="924402"/>
                  </a:lnTo>
                  <a:lnTo>
                    <a:pt x="2525248" y="924402"/>
                  </a:lnTo>
                  <a:lnTo>
                    <a:pt x="2510108" y="924402"/>
                  </a:lnTo>
                  <a:lnTo>
                    <a:pt x="2508776" y="924402"/>
                  </a:lnTo>
                  <a:lnTo>
                    <a:pt x="2480043" y="924402"/>
                  </a:lnTo>
                  <a:lnTo>
                    <a:pt x="2478712" y="924402"/>
                  </a:lnTo>
                  <a:lnTo>
                    <a:pt x="2463572" y="924402"/>
                  </a:lnTo>
                  <a:lnTo>
                    <a:pt x="2436490" y="924402"/>
                  </a:lnTo>
                  <a:lnTo>
                    <a:pt x="2382339" y="924402"/>
                  </a:lnTo>
                  <a:lnTo>
                    <a:pt x="2360934" y="924402"/>
                  </a:lnTo>
                  <a:lnTo>
                    <a:pt x="2359443" y="924402"/>
                  </a:lnTo>
                  <a:lnTo>
                    <a:pt x="2352274" y="924402"/>
                  </a:lnTo>
                  <a:lnTo>
                    <a:pt x="2335803" y="924402"/>
                  </a:lnTo>
                  <a:lnTo>
                    <a:pt x="2332360" y="924402"/>
                  </a:lnTo>
                  <a:lnTo>
                    <a:pt x="2332328" y="924402"/>
                  </a:lnTo>
                  <a:lnTo>
                    <a:pt x="2330869" y="924402"/>
                  </a:lnTo>
                  <a:lnTo>
                    <a:pt x="2308721" y="924402"/>
                  </a:lnTo>
                  <a:lnTo>
                    <a:pt x="2233165" y="924402"/>
                  </a:lnTo>
                  <a:lnTo>
                    <a:pt x="2231674" y="924402"/>
                  </a:lnTo>
                  <a:lnTo>
                    <a:pt x="2204591" y="924402"/>
                  </a:lnTo>
                  <a:lnTo>
                    <a:pt x="2204559" y="924402"/>
                  </a:lnTo>
                  <a:lnTo>
                    <a:pt x="2203100" y="924402"/>
                  </a:lnTo>
                  <a:lnTo>
                    <a:pt x="2189452" y="924402"/>
                  </a:lnTo>
                  <a:lnTo>
                    <a:pt x="2160879" y="924402"/>
                  </a:lnTo>
                  <a:lnTo>
                    <a:pt x="2159388" y="924402"/>
                  </a:lnTo>
                  <a:lnTo>
                    <a:pt x="2085323" y="924402"/>
                  </a:lnTo>
                  <a:lnTo>
                    <a:pt x="2077294" y="924402"/>
                  </a:lnTo>
                  <a:lnTo>
                    <a:pt x="2061683" y="924402"/>
                  </a:lnTo>
                  <a:lnTo>
                    <a:pt x="2055258" y="924402"/>
                  </a:lnTo>
                  <a:lnTo>
                    <a:pt x="2038787" y="924402"/>
                  </a:lnTo>
                  <a:lnTo>
                    <a:pt x="2033110" y="924402"/>
                  </a:lnTo>
                  <a:lnTo>
                    <a:pt x="2031619" y="924402"/>
                  </a:lnTo>
                  <a:lnTo>
                    <a:pt x="2011705" y="924402"/>
                  </a:lnTo>
                  <a:lnTo>
                    <a:pt x="1957554" y="924402"/>
                  </a:lnTo>
                  <a:lnTo>
                    <a:pt x="1949525" y="924402"/>
                  </a:lnTo>
                  <a:lnTo>
                    <a:pt x="1927489" y="924402"/>
                  </a:lnTo>
                  <a:lnTo>
                    <a:pt x="1911018" y="924402"/>
                  </a:lnTo>
                  <a:lnTo>
                    <a:pt x="1907543" y="924402"/>
                  </a:lnTo>
                  <a:lnTo>
                    <a:pt x="1885268" y="924402"/>
                  </a:lnTo>
                  <a:lnTo>
                    <a:pt x="1883936" y="924402"/>
                  </a:lnTo>
                  <a:lnTo>
                    <a:pt x="1868796" y="924402"/>
                  </a:lnTo>
                  <a:lnTo>
                    <a:pt x="1838732" y="924402"/>
                  </a:lnTo>
                  <a:lnTo>
                    <a:pt x="1779774" y="924402"/>
                  </a:lnTo>
                  <a:lnTo>
                    <a:pt x="1764668" y="924402"/>
                  </a:lnTo>
                  <a:lnTo>
                    <a:pt x="1757499" y="924402"/>
                  </a:lnTo>
                  <a:lnTo>
                    <a:pt x="1741027" y="924402"/>
                  </a:lnTo>
                  <a:lnTo>
                    <a:pt x="1737552" y="924402"/>
                  </a:lnTo>
                  <a:lnTo>
                    <a:pt x="1736094" y="924402"/>
                  </a:lnTo>
                  <a:lnTo>
                    <a:pt x="1734603" y="924402"/>
                  </a:lnTo>
                  <a:lnTo>
                    <a:pt x="1710963" y="924402"/>
                  </a:lnTo>
                  <a:lnTo>
                    <a:pt x="1707488" y="924402"/>
                  </a:lnTo>
                  <a:lnTo>
                    <a:pt x="1652509" y="924402"/>
                  </a:lnTo>
                  <a:lnTo>
                    <a:pt x="1636899" y="924402"/>
                  </a:lnTo>
                  <a:lnTo>
                    <a:pt x="1609783" y="924402"/>
                  </a:lnTo>
                  <a:lnTo>
                    <a:pt x="1608325" y="924402"/>
                  </a:lnTo>
                  <a:lnTo>
                    <a:pt x="1606834" y="924402"/>
                  </a:lnTo>
                  <a:lnTo>
                    <a:pt x="1579719" y="924402"/>
                  </a:lnTo>
                  <a:lnTo>
                    <a:pt x="1564612" y="924402"/>
                  </a:lnTo>
                  <a:lnTo>
                    <a:pt x="1524740" y="924402"/>
                  </a:lnTo>
                  <a:lnTo>
                    <a:pt x="1482518" y="924402"/>
                  </a:lnTo>
                  <a:lnTo>
                    <a:pt x="1460483" y="924402"/>
                  </a:lnTo>
                  <a:lnTo>
                    <a:pt x="1452454" y="924402"/>
                  </a:lnTo>
                  <a:lnTo>
                    <a:pt x="1444011" y="924402"/>
                  </a:lnTo>
                  <a:lnTo>
                    <a:pt x="1436843" y="924402"/>
                  </a:lnTo>
                  <a:lnTo>
                    <a:pt x="1413947" y="924402"/>
                  </a:lnTo>
                  <a:lnTo>
                    <a:pt x="1354749" y="924402"/>
                  </a:lnTo>
                  <a:lnTo>
                    <a:pt x="1332714" y="924402"/>
                  </a:lnTo>
                  <a:lnTo>
                    <a:pt x="1324685" y="924402"/>
                  </a:lnTo>
                  <a:lnTo>
                    <a:pt x="1316242" y="924402"/>
                  </a:lnTo>
                  <a:lnTo>
                    <a:pt x="1312767" y="924402"/>
                  </a:lnTo>
                  <a:lnTo>
                    <a:pt x="1286178" y="924402"/>
                  </a:lnTo>
                  <a:lnTo>
                    <a:pt x="1282703" y="924402"/>
                  </a:lnTo>
                  <a:lnTo>
                    <a:pt x="1243956" y="924402"/>
                  </a:lnTo>
                  <a:lnTo>
                    <a:pt x="1184998" y="924402"/>
                  </a:lnTo>
                  <a:lnTo>
                    <a:pt x="1154934" y="924402"/>
                  </a:lnTo>
                  <a:lnTo>
                    <a:pt x="1139828" y="924402"/>
                  </a:lnTo>
                  <a:lnTo>
                    <a:pt x="1116187" y="924402"/>
                  </a:lnTo>
                  <a:lnTo>
                    <a:pt x="1112712" y="924402"/>
                  </a:lnTo>
                  <a:lnTo>
                    <a:pt x="1057734" y="924402"/>
                  </a:lnTo>
                  <a:lnTo>
                    <a:pt x="1027669" y="924402"/>
                  </a:lnTo>
                  <a:lnTo>
                    <a:pt x="1012059" y="924402"/>
                  </a:lnTo>
                  <a:lnTo>
                    <a:pt x="984943" y="924402"/>
                  </a:lnTo>
                  <a:lnTo>
                    <a:pt x="929965" y="924402"/>
                  </a:lnTo>
                  <a:lnTo>
                    <a:pt x="899900" y="924402"/>
                  </a:lnTo>
                  <a:lnTo>
                    <a:pt x="857678" y="924402"/>
                  </a:lnTo>
                  <a:lnTo>
                    <a:pt x="819171" y="924402"/>
                  </a:lnTo>
                  <a:lnTo>
                    <a:pt x="729909" y="924402"/>
                  </a:lnTo>
                  <a:lnTo>
                    <a:pt x="691402" y="924402"/>
                  </a:lnTo>
                  <a:lnTo>
                    <a:pt x="687927" y="924402"/>
                  </a:lnTo>
                  <a:lnTo>
                    <a:pt x="560158" y="924402"/>
                  </a:lnTo>
                  <a:lnTo>
                    <a:pt x="432894" y="924402"/>
                  </a:lnTo>
                  <a:lnTo>
                    <a:pt x="305125" y="924402"/>
                  </a:lnTo>
                  <a:cubicBezTo>
                    <a:pt x="275541" y="924402"/>
                    <a:pt x="238373" y="903151"/>
                    <a:pt x="223202" y="877348"/>
                  </a:cubicBezTo>
                  <a:cubicBezTo>
                    <a:pt x="10809" y="509257"/>
                    <a:pt x="10809" y="509257"/>
                    <a:pt x="10809" y="509257"/>
                  </a:cubicBezTo>
                  <a:cubicBezTo>
                    <a:pt x="-3603" y="483452"/>
                    <a:pt x="-3603" y="440951"/>
                    <a:pt x="10809" y="415146"/>
                  </a:cubicBezTo>
                  <a:cubicBezTo>
                    <a:pt x="223202" y="47054"/>
                    <a:pt x="223202" y="47054"/>
                    <a:pt x="223202" y="47054"/>
                  </a:cubicBezTo>
                  <a:cubicBezTo>
                    <a:pt x="238373" y="21251"/>
                    <a:pt x="275541" y="0"/>
                    <a:pt x="305125" y="0"/>
                  </a:cubicBezTo>
                  <a:close/>
                </a:path>
              </a:pathLst>
            </a:custGeom>
            <a:solidFill>
              <a:schemeClr val="bg1"/>
            </a:solidFill>
            <a:ln w="19050">
              <a:gradFill flip="none" rotWithShape="1">
                <a:gsLst>
                  <a:gs pos="0">
                    <a:schemeClr val="bg1">
                      <a:lumMod val="75000"/>
                    </a:schemeClr>
                  </a:gs>
                  <a:gs pos="100000">
                    <a:schemeClr val="bg1"/>
                  </a:gs>
                </a:gsLst>
                <a:lin ang="2700000" scaled="1"/>
                <a:tileRect/>
              </a:gradFill>
            </a:ln>
            <a:effectLst>
              <a:innerShdw blurRad="63500" dist="50800" dir="13500000">
                <a:prstClr val="black">
                  <a:alpha val="50000"/>
                </a:prstClr>
              </a:innerShdw>
            </a:effectLst>
          </p:spPr>
          <p:txBody>
            <a:bodyPr vert="horz" wrap="square" lIns="91440" tIns="45720" rIns="91440" bIns="45720" numCol="1" anchor="t" anchorCtr="0" compatLnSpc="1">
              <a:noAutofit/>
            </a:bodyPr>
            <a:lstStyle/>
            <a:p>
              <a:endParaRPr lang="zh-CN" altLang="en-US" dirty="0">
                <a:solidFill>
                  <a:prstClr val="black"/>
                </a:solidFill>
                <a:latin typeface="微软雅黑" panose="020B0503020204020204" pitchFamily="34" charset="-122"/>
              </a:endParaRPr>
            </a:p>
          </p:txBody>
        </p:sp>
      </p:grpSp>
      <p:sp>
        <p:nvSpPr>
          <p:cNvPr id="30" name="标题 1"/>
          <p:cNvSpPr txBox="1"/>
          <p:nvPr/>
        </p:nvSpPr>
        <p:spPr>
          <a:xfrm>
            <a:off x="1294318" y="310864"/>
            <a:ext cx="2325802" cy="569432"/>
          </a:xfrm>
          <a:prstGeom prst="rect">
            <a:avLst/>
          </a:prstGeom>
        </p:spPr>
        <p:txBody>
          <a:bodyPr lIns="91437" tIns="45718" rIns="91437" bIns="45718">
            <a:normAutofit/>
          </a:bodyPr>
          <a:lstStyle>
            <a:lvl1pPr algn="ctr" defTabSz="913765" rtl="0" eaLnBrk="1" latinLnBrk="0" hangingPunct="1">
              <a:spcBef>
                <a:spcPct val="0"/>
              </a:spcBef>
              <a:buNone/>
              <a:defRPr sz="4400" kern="1200">
                <a:solidFill>
                  <a:schemeClr val="tx1"/>
                </a:solidFill>
                <a:latin typeface="+mj-lt"/>
                <a:ea typeface="+mj-ea"/>
                <a:cs typeface="+mj-cs"/>
              </a:defRPr>
            </a:lvl1pPr>
          </a:lstStyle>
          <a:p>
            <a:pPr algn="l"/>
            <a:r>
              <a:rPr lang="zh-CN" altLang="en-US" sz="2800" b="1" dirty="0">
                <a:solidFill>
                  <a:srgbClr val="3B68A1"/>
                </a:solidFill>
                <a:latin typeface="微软雅黑" panose="020B0503020204020204" pitchFamily="34" charset="-122"/>
                <a:ea typeface="微软雅黑" panose="020B0503020204020204" pitchFamily="34" charset="-122"/>
              </a:rPr>
              <a:t>智慧教学环境</a:t>
            </a:r>
            <a:endParaRPr lang="zh-CN" altLang="en-US" sz="2800" b="1" dirty="0">
              <a:solidFill>
                <a:srgbClr val="3B68A1"/>
              </a:solidFill>
              <a:latin typeface="微软雅黑" panose="020B0503020204020204" pitchFamily="34" charset="-122"/>
              <a:ea typeface="微软雅黑" panose="020B0503020204020204" pitchFamily="34" charset="-122"/>
            </a:endParaRPr>
          </a:p>
        </p:txBody>
      </p:sp>
      <p:sp>
        <p:nvSpPr>
          <p:cNvPr id="44" name="文本框 43"/>
          <p:cNvSpPr txBox="1"/>
          <p:nvPr/>
        </p:nvSpPr>
        <p:spPr>
          <a:xfrm>
            <a:off x="1366401" y="1106781"/>
            <a:ext cx="4294765" cy="523220"/>
          </a:xfrm>
          <a:prstGeom prst="rect">
            <a:avLst/>
          </a:prstGeom>
          <a:noFill/>
        </p:spPr>
        <p:txBody>
          <a:bodyPr wrap="none" rtlCol="0">
            <a:spAutoFit/>
          </a:bodyPr>
          <a:lstStyle/>
          <a:p>
            <a:r>
              <a:rPr lang="zh-CN" altLang="en-US" sz="2800" dirty="0">
                <a:solidFill>
                  <a:srgbClr val="FF0000"/>
                </a:solidFill>
                <a:latin typeface="微软雅黑" panose="020B0503020204020204" pitchFamily="34" charset="-122"/>
                <a:ea typeface="微软雅黑" panose="020B0503020204020204" pitchFamily="34" charset="-122"/>
              </a:rPr>
              <a:t>数字化档案</a:t>
            </a:r>
            <a:r>
              <a:rPr lang="en-US" altLang="zh-CN" sz="2800" dirty="0">
                <a:solidFill>
                  <a:srgbClr val="FF0000"/>
                </a:solidFill>
                <a:latin typeface="微软雅黑" panose="020B0503020204020204" pitchFamily="34" charset="-122"/>
                <a:ea typeface="微软雅黑" panose="020B0503020204020204" pitchFamily="34" charset="-122"/>
              </a:rPr>
              <a:t>——</a:t>
            </a:r>
            <a:r>
              <a:rPr lang="zh-CN" altLang="en-US" sz="2000" dirty="0">
                <a:solidFill>
                  <a:srgbClr val="FF0000"/>
                </a:solidFill>
                <a:latin typeface="微软雅黑" panose="020B0503020204020204" pitchFamily="34" charset="-122"/>
                <a:ea typeface="微软雅黑" panose="020B0503020204020204" pitchFamily="34" charset="-122"/>
              </a:rPr>
              <a:t>学生档案管理</a:t>
            </a:r>
            <a:endParaRPr lang="en-US" altLang="zh-CN" sz="2800" dirty="0">
              <a:solidFill>
                <a:srgbClr val="FF0000"/>
              </a:solidFill>
              <a:latin typeface="微软雅黑" panose="020B0503020204020204" pitchFamily="34" charset="-122"/>
              <a:ea typeface="微软雅黑" panose="020B0503020204020204" pitchFamily="34" charset="-122"/>
            </a:endParaRPr>
          </a:p>
        </p:txBody>
      </p:sp>
      <p:sp>
        <p:nvSpPr>
          <p:cNvPr id="19" name="椭圆 18"/>
          <p:cNvSpPr/>
          <p:nvPr/>
        </p:nvSpPr>
        <p:spPr>
          <a:xfrm>
            <a:off x="6096000" y="1221026"/>
            <a:ext cx="1026011" cy="1026009"/>
          </a:xfrm>
          <a:prstGeom prst="ellipse">
            <a:avLst/>
          </a:prstGeom>
          <a:gradFill>
            <a:gsLst>
              <a:gs pos="34000">
                <a:schemeClr val="bg1"/>
              </a:gs>
              <a:gs pos="96000">
                <a:srgbClr val="DBDBDD"/>
              </a:gs>
            </a:gsLst>
            <a:path path="circle">
              <a:fillToRect l="100000" t="100000"/>
            </a:path>
          </a:gradFill>
          <a:ln w="19050">
            <a:solidFill>
              <a:schemeClr val="bg1"/>
            </a:solidFill>
          </a:ln>
          <a:effectLst>
            <a:outerShdw blurRad="254000" dist="88900" dir="7200000" sx="92000" sy="92000" algn="ctr" rotWithShape="0">
              <a:srgbClr val="000000">
                <a:alpha val="70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spcCol="0" rtlCol="0" anchor="ctr"/>
          <a:lstStyle/>
          <a:p>
            <a:pPr algn="ctr"/>
            <a:endParaRPr lang="zh-CN" altLang="en-US" dirty="0"/>
          </a:p>
        </p:txBody>
      </p:sp>
      <p:sp>
        <p:nvSpPr>
          <p:cNvPr id="20" name="椭圆 19"/>
          <p:cNvSpPr/>
          <p:nvPr/>
        </p:nvSpPr>
        <p:spPr>
          <a:xfrm>
            <a:off x="6123701" y="2623495"/>
            <a:ext cx="1026011" cy="1026009"/>
          </a:xfrm>
          <a:prstGeom prst="ellipse">
            <a:avLst/>
          </a:prstGeom>
          <a:gradFill>
            <a:gsLst>
              <a:gs pos="34000">
                <a:schemeClr val="bg1"/>
              </a:gs>
              <a:gs pos="96000">
                <a:srgbClr val="DBDBDD"/>
              </a:gs>
            </a:gsLst>
            <a:path path="circle">
              <a:fillToRect l="100000" t="100000"/>
            </a:path>
          </a:gradFill>
          <a:ln w="19050">
            <a:solidFill>
              <a:schemeClr val="bg1"/>
            </a:solidFill>
          </a:ln>
          <a:effectLst>
            <a:outerShdw blurRad="254000" dist="88900" dir="7200000" sx="92000" sy="92000" algn="ctr" rotWithShape="0">
              <a:srgbClr val="000000">
                <a:alpha val="70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spcCol="0" rtlCol="0" anchor="ctr"/>
          <a:lstStyle/>
          <a:p>
            <a:pPr algn="ctr"/>
            <a:endParaRPr lang="zh-CN" altLang="en-US" dirty="0"/>
          </a:p>
        </p:txBody>
      </p:sp>
      <p:sp>
        <p:nvSpPr>
          <p:cNvPr id="21" name="椭圆 20"/>
          <p:cNvSpPr/>
          <p:nvPr/>
        </p:nvSpPr>
        <p:spPr>
          <a:xfrm>
            <a:off x="6157596" y="3965390"/>
            <a:ext cx="1026011" cy="1026009"/>
          </a:xfrm>
          <a:prstGeom prst="ellipse">
            <a:avLst/>
          </a:prstGeom>
          <a:gradFill>
            <a:gsLst>
              <a:gs pos="34000">
                <a:schemeClr val="bg1"/>
              </a:gs>
              <a:gs pos="96000">
                <a:srgbClr val="DBDBDD"/>
              </a:gs>
            </a:gsLst>
            <a:path path="circle">
              <a:fillToRect l="100000" t="100000"/>
            </a:path>
          </a:gradFill>
          <a:ln w="19050">
            <a:solidFill>
              <a:schemeClr val="bg1"/>
            </a:solidFill>
          </a:ln>
          <a:effectLst>
            <a:outerShdw blurRad="254000" dist="88900" dir="7200000" sx="92000" sy="92000" algn="ctr" rotWithShape="0">
              <a:srgbClr val="000000">
                <a:alpha val="70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spcCol="0" rtlCol="0" anchor="ctr"/>
          <a:lstStyle/>
          <a:p>
            <a:pPr algn="ctr"/>
            <a:endParaRPr lang="zh-CN" altLang="en-US" dirty="0"/>
          </a:p>
        </p:txBody>
      </p:sp>
      <p:sp>
        <p:nvSpPr>
          <p:cNvPr id="31" name="椭圆 30"/>
          <p:cNvSpPr/>
          <p:nvPr/>
        </p:nvSpPr>
        <p:spPr>
          <a:xfrm>
            <a:off x="6156802" y="5265087"/>
            <a:ext cx="1026011" cy="1026009"/>
          </a:xfrm>
          <a:prstGeom prst="ellipse">
            <a:avLst/>
          </a:prstGeom>
          <a:gradFill>
            <a:gsLst>
              <a:gs pos="34000">
                <a:schemeClr val="bg1"/>
              </a:gs>
              <a:gs pos="96000">
                <a:srgbClr val="DBDBDD"/>
              </a:gs>
            </a:gsLst>
            <a:path path="circle">
              <a:fillToRect l="100000" t="100000"/>
            </a:path>
          </a:gradFill>
          <a:ln w="19050">
            <a:solidFill>
              <a:schemeClr val="bg1"/>
            </a:solidFill>
          </a:ln>
          <a:effectLst>
            <a:outerShdw blurRad="254000" dist="88900" dir="7200000" sx="92000" sy="92000" algn="ctr" rotWithShape="0">
              <a:srgbClr val="000000">
                <a:alpha val="70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spcCol="0" rtlCol="0" anchor="ctr"/>
          <a:lstStyle/>
          <a:p>
            <a:pPr algn="ctr"/>
            <a:endParaRPr lang="zh-CN" altLang="en-US" dirty="0"/>
          </a:p>
        </p:txBody>
      </p:sp>
      <p:sp>
        <p:nvSpPr>
          <p:cNvPr id="32" name="椭圆 31"/>
          <p:cNvSpPr/>
          <p:nvPr/>
        </p:nvSpPr>
        <p:spPr>
          <a:xfrm flipH="1">
            <a:off x="6179213" y="1304239"/>
            <a:ext cx="859584" cy="859582"/>
          </a:xfrm>
          <a:prstGeom prst="ellipse">
            <a:avLst/>
          </a:prstGeom>
          <a:solidFill>
            <a:srgbClr val="3B68A1"/>
          </a:solidFill>
          <a:ln w="19050">
            <a:noFill/>
          </a:ln>
          <a:effectLst>
            <a:outerShdw blurRad="254000" dist="63500" dir="7200000" sx="92000" sy="92000" algn="ctr" rotWithShape="0">
              <a:srgbClr val="000000">
                <a:alpha val="38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spcCol="0" rtlCol="0" anchor="ctr"/>
          <a:lstStyle/>
          <a:p>
            <a:pPr algn="ctr"/>
            <a:endParaRPr lang="zh-CN" altLang="en-US" dirty="0"/>
          </a:p>
        </p:txBody>
      </p:sp>
      <p:sp>
        <p:nvSpPr>
          <p:cNvPr id="33" name="TextBox 69">
            <a:hlinkClick r:id="" action="ppaction://noaction"/>
          </p:cNvPr>
          <p:cNvSpPr txBox="1"/>
          <p:nvPr/>
        </p:nvSpPr>
        <p:spPr>
          <a:xfrm>
            <a:off x="7357025" y="1323705"/>
            <a:ext cx="4590231" cy="923330"/>
          </a:xfrm>
          <a:prstGeom prst="rect">
            <a:avLst/>
          </a:prstGeom>
          <a:noFill/>
        </p:spPr>
        <p:txBody>
          <a:bodyPr wrap="square" rtlCol="0">
            <a:spAutoFit/>
          </a:bodyPr>
          <a:lstStyle/>
          <a:p>
            <a:r>
              <a:rPr lang="zh-CN" altLang="en-US" dirty="0">
                <a:solidFill>
                  <a:schemeClr val="tx1">
                    <a:lumMod val="75000"/>
                    <a:lumOff val="25000"/>
                  </a:schemeClr>
                </a:solidFill>
                <a:latin typeface="微软雅黑" panose="020B0503020204020204" pitchFamily="34" charset="-122"/>
                <a:ea typeface="微软雅黑" panose="020B0503020204020204" pitchFamily="34" charset="-122"/>
              </a:rPr>
              <a:t>设计思想科学，结合</a:t>
            </a:r>
            <a:r>
              <a:rPr lang="en-US" altLang="zh-CN" dirty="0">
                <a:solidFill>
                  <a:schemeClr val="tx1">
                    <a:lumMod val="75000"/>
                    <a:lumOff val="25000"/>
                  </a:schemeClr>
                </a:solidFill>
                <a:latin typeface="微软雅黑" panose="020B0503020204020204" pitchFamily="34" charset="-122"/>
                <a:ea typeface="微软雅黑" panose="020B0503020204020204" pitchFamily="34" charset="-122"/>
              </a:rPr>
              <a:t>2008</a:t>
            </a:r>
            <a:r>
              <a:rPr lang="zh-CN" altLang="en-US" dirty="0">
                <a:solidFill>
                  <a:schemeClr val="tx1">
                    <a:lumMod val="75000"/>
                    <a:lumOff val="25000"/>
                  </a:schemeClr>
                </a:solidFill>
                <a:latin typeface="微软雅黑" panose="020B0503020204020204" pitchFamily="34" charset="-122"/>
                <a:ea typeface="微软雅黑" panose="020B0503020204020204" pitchFamily="34" charset="-122"/>
              </a:rPr>
              <a:t>年新颁布的学籍管理文件和规定升级，科学规范、结构合理、功能齐全。</a:t>
            </a:r>
            <a:endParaRPr lang="zh-CN" altLang="en-US"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37" name="椭圆 36"/>
          <p:cNvSpPr/>
          <p:nvPr/>
        </p:nvSpPr>
        <p:spPr>
          <a:xfrm flipH="1">
            <a:off x="6206914" y="2706708"/>
            <a:ext cx="859584" cy="859582"/>
          </a:xfrm>
          <a:prstGeom prst="ellipse">
            <a:avLst/>
          </a:prstGeom>
          <a:solidFill>
            <a:srgbClr val="F79E5A"/>
          </a:solidFill>
          <a:ln w="19050">
            <a:noFill/>
          </a:ln>
          <a:effectLst>
            <a:outerShdw blurRad="254000" dist="63500" dir="7200000" sx="92000" sy="92000" algn="ctr" rotWithShape="0">
              <a:srgbClr val="000000">
                <a:alpha val="38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spcCol="0" rtlCol="0" anchor="ctr"/>
          <a:lstStyle/>
          <a:p>
            <a:pPr algn="ctr"/>
            <a:endParaRPr lang="zh-CN" altLang="en-US" dirty="0"/>
          </a:p>
        </p:txBody>
      </p:sp>
      <p:sp>
        <p:nvSpPr>
          <p:cNvPr id="38" name="椭圆 37"/>
          <p:cNvSpPr/>
          <p:nvPr/>
        </p:nvSpPr>
        <p:spPr>
          <a:xfrm flipH="1">
            <a:off x="6240809" y="4048603"/>
            <a:ext cx="859584" cy="859582"/>
          </a:xfrm>
          <a:prstGeom prst="ellipse">
            <a:avLst/>
          </a:prstGeom>
          <a:solidFill>
            <a:srgbClr val="4DCEB8"/>
          </a:solidFill>
          <a:ln w="19050">
            <a:noFill/>
          </a:ln>
          <a:effectLst>
            <a:outerShdw blurRad="254000" dist="63500" dir="7200000" sx="92000" sy="92000" algn="ctr" rotWithShape="0">
              <a:srgbClr val="000000">
                <a:alpha val="38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spcCol="0" rtlCol="0" anchor="ctr"/>
          <a:lstStyle/>
          <a:p>
            <a:pPr algn="ctr"/>
            <a:endParaRPr lang="zh-CN" altLang="en-US" dirty="0"/>
          </a:p>
        </p:txBody>
      </p:sp>
      <p:sp>
        <p:nvSpPr>
          <p:cNvPr id="39" name="椭圆 38"/>
          <p:cNvSpPr/>
          <p:nvPr/>
        </p:nvSpPr>
        <p:spPr>
          <a:xfrm flipH="1">
            <a:off x="6240015" y="5348300"/>
            <a:ext cx="859584" cy="859582"/>
          </a:xfrm>
          <a:prstGeom prst="ellipse">
            <a:avLst/>
          </a:prstGeom>
          <a:solidFill>
            <a:srgbClr val="B95F95"/>
          </a:solidFill>
          <a:ln w="19050">
            <a:noFill/>
          </a:ln>
          <a:effectLst>
            <a:outerShdw blurRad="254000" dist="63500" dir="7200000" sx="92000" sy="92000" algn="ctr" rotWithShape="0">
              <a:srgbClr val="000000">
                <a:alpha val="38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spcCol="0" rtlCol="0" anchor="ctr"/>
          <a:lstStyle/>
          <a:p>
            <a:pPr algn="ctr"/>
            <a:endParaRPr lang="zh-CN" altLang="en-US" dirty="0"/>
          </a:p>
        </p:txBody>
      </p:sp>
      <p:sp>
        <p:nvSpPr>
          <p:cNvPr id="40" name="TextBox 76"/>
          <p:cNvSpPr txBox="1"/>
          <p:nvPr/>
        </p:nvSpPr>
        <p:spPr>
          <a:xfrm>
            <a:off x="6354240" y="1380567"/>
            <a:ext cx="532518" cy="646331"/>
          </a:xfrm>
          <a:prstGeom prst="rect">
            <a:avLst/>
          </a:prstGeom>
          <a:noFill/>
        </p:spPr>
        <p:txBody>
          <a:bodyPr wrap="none" rtlCol="0">
            <a:spAutoFit/>
          </a:bodyPr>
          <a:lstStyle/>
          <a:p>
            <a:r>
              <a:rPr lang="en-US" altLang="zh-CN" sz="3600" b="1" dirty="0">
                <a:solidFill>
                  <a:schemeClr val="bg1"/>
                </a:solidFill>
                <a:latin typeface="微软雅黑" panose="020B0503020204020204" pitchFamily="34" charset="-122"/>
                <a:ea typeface="微软雅黑" panose="020B0503020204020204" pitchFamily="34" charset="-122"/>
              </a:rPr>
              <a:t>A</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sp>
        <p:nvSpPr>
          <p:cNvPr id="41" name="TextBox 77"/>
          <p:cNvSpPr txBox="1"/>
          <p:nvPr/>
        </p:nvSpPr>
        <p:spPr>
          <a:xfrm>
            <a:off x="6395117" y="2806145"/>
            <a:ext cx="500458" cy="646331"/>
          </a:xfrm>
          <a:prstGeom prst="rect">
            <a:avLst/>
          </a:prstGeom>
          <a:noFill/>
        </p:spPr>
        <p:txBody>
          <a:bodyPr wrap="none" rtlCol="0">
            <a:spAutoFit/>
          </a:bodyPr>
          <a:lstStyle/>
          <a:p>
            <a:r>
              <a:rPr lang="en-US" altLang="zh-CN" sz="3600" b="1" dirty="0">
                <a:solidFill>
                  <a:schemeClr val="bg1"/>
                </a:solidFill>
                <a:latin typeface="微软雅黑" panose="020B0503020204020204" pitchFamily="34" charset="-122"/>
                <a:ea typeface="微软雅黑" panose="020B0503020204020204" pitchFamily="34" charset="-122"/>
              </a:rPr>
              <a:t>B</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sp>
        <p:nvSpPr>
          <p:cNvPr id="42" name="TextBox 78"/>
          <p:cNvSpPr txBox="1"/>
          <p:nvPr/>
        </p:nvSpPr>
        <p:spPr>
          <a:xfrm>
            <a:off x="6399926" y="4144528"/>
            <a:ext cx="495649" cy="646331"/>
          </a:xfrm>
          <a:prstGeom prst="rect">
            <a:avLst/>
          </a:prstGeom>
          <a:noFill/>
        </p:spPr>
        <p:txBody>
          <a:bodyPr wrap="none" rtlCol="0">
            <a:spAutoFit/>
          </a:bodyPr>
          <a:lstStyle/>
          <a:p>
            <a:r>
              <a:rPr lang="en-US" altLang="zh-CN" sz="3600" b="1" dirty="0">
                <a:solidFill>
                  <a:schemeClr val="bg1"/>
                </a:solidFill>
                <a:latin typeface="微软雅黑" panose="020B0503020204020204" pitchFamily="34" charset="-122"/>
                <a:ea typeface="微软雅黑" panose="020B0503020204020204" pitchFamily="34" charset="-122"/>
              </a:rPr>
              <a:t>C</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sp>
        <p:nvSpPr>
          <p:cNvPr id="43" name="TextBox 79"/>
          <p:cNvSpPr txBox="1"/>
          <p:nvPr/>
        </p:nvSpPr>
        <p:spPr>
          <a:xfrm>
            <a:off x="6391519" y="5437332"/>
            <a:ext cx="550151" cy="646331"/>
          </a:xfrm>
          <a:prstGeom prst="rect">
            <a:avLst/>
          </a:prstGeom>
          <a:noFill/>
        </p:spPr>
        <p:txBody>
          <a:bodyPr wrap="none" rtlCol="0">
            <a:spAutoFit/>
          </a:bodyPr>
          <a:lstStyle/>
          <a:p>
            <a:r>
              <a:rPr lang="en-US" altLang="zh-CN" sz="3600" b="1" dirty="0">
                <a:solidFill>
                  <a:schemeClr val="bg1"/>
                </a:solidFill>
                <a:latin typeface="微软雅黑" panose="020B0503020204020204" pitchFamily="34" charset="-122"/>
                <a:ea typeface="微软雅黑" panose="020B0503020204020204" pitchFamily="34" charset="-122"/>
              </a:rPr>
              <a:t>D</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sp>
        <p:nvSpPr>
          <p:cNvPr id="45" name="TextBox 69">
            <a:hlinkClick r:id="" action="ppaction://noaction"/>
          </p:cNvPr>
          <p:cNvSpPr txBox="1"/>
          <p:nvPr/>
        </p:nvSpPr>
        <p:spPr>
          <a:xfrm>
            <a:off x="7357025" y="2624235"/>
            <a:ext cx="4590231" cy="923330"/>
          </a:xfrm>
          <a:prstGeom prst="rect">
            <a:avLst/>
          </a:prstGeom>
          <a:noFill/>
        </p:spPr>
        <p:txBody>
          <a:bodyPr wrap="square" rtlCol="0">
            <a:spAutoFit/>
          </a:bodyPr>
          <a:lstStyle/>
          <a:p>
            <a:r>
              <a:rPr lang="zh-CN" altLang="en-US" dirty="0">
                <a:solidFill>
                  <a:schemeClr val="tx1">
                    <a:lumMod val="75000"/>
                    <a:lumOff val="25000"/>
                  </a:schemeClr>
                </a:solidFill>
                <a:latin typeface="微软雅黑" panose="020B0503020204020204" pitchFamily="34" charset="-122"/>
                <a:ea typeface="微软雅黑" panose="020B0503020204020204" pitchFamily="34" charset="-122"/>
              </a:rPr>
              <a:t>开发平台先进：系统设计采用了国内最新的面向对象的系统设计方法和开发工具，界面友好，操作简便，很快就能学会使用。</a:t>
            </a:r>
            <a:endParaRPr lang="zh-CN" altLang="en-US"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46" name="TextBox 69">
            <a:hlinkClick r:id="" action="ppaction://noaction"/>
          </p:cNvPr>
          <p:cNvSpPr txBox="1"/>
          <p:nvPr/>
        </p:nvSpPr>
        <p:spPr>
          <a:xfrm>
            <a:off x="7357024" y="4068069"/>
            <a:ext cx="4590231" cy="923330"/>
          </a:xfrm>
          <a:prstGeom prst="rect">
            <a:avLst/>
          </a:prstGeom>
          <a:noFill/>
        </p:spPr>
        <p:txBody>
          <a:bodyPr wrap="square" rtlCol="0">
            <a:spAutoFit/>
          </a:bodyPr>
          <a:lstStyle/>
          <a:p>
            <a:r>
              <a:rPr lang="zh-CN" altLang="en-US" dirty="0">
                <a:solidFill>
                  <a:schemeClr val="tx1">
                    <a:lumMod val="75000"/>
                    <a:lumOff val="25000"/>
                  </a:schemeClr>
                </a:solidFill>
                <a:latin typeface="微软雅黑" panose="020B0503020204020204" pitchFamily="34" charset="-122"/>
                <a:ea typeface="微软雅黑" panose="020B0503020204020204" pitchFamily="34" charset="-122"/>
              </a:rPr>
              <a:t>强大的数据转换功能：支持通用的电子表</a:t>
            </a:r>
            <a:r>
              <a:rPr lang="en-US" altLang="zh-CN" dirty="0">
                <a:solidFill>
                  <a:schemeClr val="tx1">
                    <a:lumMod val="75000"/>
                    <a:lumOff val="25000"/>
                  </a:schemeClr>
                </a:solidFill>
                <a:latin typeface="微软雅黑" panose="020B0503020204020204" pitchFamily="34" charset="-122"/>
                <a:ea typeface="微软雅黑" panose="020B0503020204020204" pitchFamily="34" charset="-122"/>
              </a:rPr>
              <a:t>Excel</a:t>
            </a:r>
            <a:r>
              <a:rPr lang="zh-CN" altLang="en-US" dirty="0">
                <a:solidFill>
                  <a:schemeClr val="tx1">
                    <a:lumMod val="75000"/>
                    <a:lumOff val="25000"/>
                  </a:schemeClr>
                </a:solidFill>
                <a:latin typeface="微软雅黑" panose="020B0503020204020204" pitchFamily="34" charset="-122"/>
                <a:ea typeface="微软雅黑" panose="020B0503020204020204" pitchFamily="34" charset="-122"/>
              </a:rPr>
              <a:t>格式和</a:t>
            </a:r>
            <a:r>
              <a:rPr lang="en-US" altLang="zh-CN" dirty="0">
                <a:solidFill>
                  <a:schemeClr val="tx1">
                    <a:lumMod val="75000"/>
                    <a:lumOff val="25000"/>
                  </a:schemeClr>
                </a:solidFill>
                <a:latin typeface="微软雅黑" panose="020B0503020204020204" pitchFamily="34" charset="-122"/>
                <a:ea typeface="微软雅黑" panose="020B0503020204020204" pitchFamily="34" charset="-122"/>
              </a:rPr>
              <a:t>word</a:t>
            </a:r>
            <a:r>
              <a:rPr lang="zh-CN" altLang="en-US" dirty="0">
                <a:solidFill>
                  <a:schemeClr val="tx1">
                    <a:lumMod val="75000"/>
                    <a:lumOff val="25000"/>
                  </a:schemeClr>
                </a:solidFill>
                <a:latin typeface="微软雅黑" panose="020B0503020204020204" pitchFamily="34" charset="-122"/>
                <a:ea typeface="微软雅黑" panose="020B0503020204020204" pitchFamily="34" charset="-122"/>
              </a:rPr>
              <a:t>格式等常用的数据格式，支持文件导出。</a:t>
            </a:r>
            <a:endParaRPr lang="zh-CN" altLang="en-US"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47" name="TextBox 69">
            <a:hlinkClick r:id="" action="ppaction://noaction"/>
          </p:cNvPr>
          <p:cNvSpPr txBox="1"/>
          <p:nvPr/>
        </p:nvSpPr>
        <p:spPr>
          <a:xfrm>
            <a:off x="7357024" y="5348257"/>
            <a:ext cx="4590231" cy="923330"/>
          </a:xfrm>
          <a:prstGeom prst="rect">
            <a:avLst/>
          </a:prstGeom>
          <a:noFill/>
        </p:spPr>
        <p:txBody>
          <a:bodyPr wrap="square" rtlCol="0">
            <a:spAutoFit/>
          </a:bodyPr>
          <a:lstStyle/>
          <a:p>
            <a:r>
              <a:rPr lang="zh-CN" altLang="en-US" dirty="0">
                <a:solidFill>
                  <a:schemeClr val="tx1">
                    <a:lumMod val="75000"/>
                    <a:lumOff val="25000"/>
                  </a:schemeClr>
                </a:solidFill>
                <a:latin typeface="微软雅黑" panose="020B0503020204020204" pitchFamily="34" charset="-122"/>
                <a:ea typeface="微软雅黑" panose="020B0503020204020204" pitchFamily="34" charset="-122"/>
              </a:rPr>
              <a:t>管理功能强大：能够完成对学生信息的全面管理，包括注册、转学、休学、复学、异动、毕业、修改、删除、保存等。</a:t>
            </a:r>
            <a:endParaRPr lang="zh-CN" altLang="en-US" dirty="0">
              <a:solidFill>
                <a:schemeClr val="tx1">
                  <a:lumMod val="75000"/>
                  <a:lumOff val="25000"/>
                </a:schemeClr>
              </a:solidFill>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412923" y="1712969"/>
            <a:ext cx="5377723" cy="4902583"/>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等腰三角形 4"/>
          <p:cNvSpPr>
            <a:spLocks noChangeArrowheads="1"/>
          </p:cNvSpPr>
          <p:nvPr/>
        </p:nvSpPr>
        <p:spPr bwMode="auto">
          <a:xfrm rot="5400000">
            <a:off x="47381" y="252591"/>
            <a:ext cx="197396" cy="285807"/>
          </a:xfrm>
          <a:prstGeom prst="triangle">
            <a:avLst>
              <a:gd name="adj" fmla="val 50000"/>
            </a:avLst>
          </a:prstGeom>
          <a:solidFill>
            <a:schemeClr val="bg1"/>
          </a:solidFill>
          <a:ln>
            <a:noFill/>
          </a:ln>
        </p:spPr>
        <p:txBody>
          <a:bodyPr anchor="ctr"/>
          <a:lstStyle/>
          <a:p>
            <a:pPr algn="ctr" eaLnBrk="1" hangingPunct="1">
              <a:buFont typeface="Arial" panose="020B0604020202020204" pitchFamily="34" charset="0"/>
              <a:buNone/>
            </a:pPr>
            <a:endParaRPr lang="zh-CN" altLang="zh-CN">
              <a:solidFill>
                <a:schemeClr val="bg1"/>
              </a:solidFill>
              <a:latin typeface="宋体" panose="02010600030101010101" pitchFamily="2" charset="-122"/>
              <a:sym typeface="宋体" panose="02010600030101010101" pitchFamily="2" charset="-122"/>
            </a:endParaRPr>
          </a:p>
        </p:txBody>
      </p:sp>
      <p:sp>
        <p:nvSpPr>
          <p:cNvPr id="23" name="矩形 6"/>
          <p:cNvSpPr>
            <a:spLocks noChangeArrowheads="1"/>
          </p:cNvSpPr>
          <p:nvPr/>
        </p:nvSpPr>
        <p:spPr bwMode="auto">
          <a:xfrm>
            <a:off x="-9087" y="478708"/>
            <a:ext cx="3256885" cy="218863"/>
          </a:xfrm>
          <a:prstGeom prst="rect">
            <a:avLst/>
          </a:prstGeom>
          <a:solidFill>
            <a:srgbClr val="3B68A1"/>
          </a:solidFill>
          <a:ln>
            <a:no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sp>
        <p:nvSpPr>
          <p:cNvPr id="24" name="矩形 7"/>
          <p:cNvSpPr>
            <a:spLocks noChangeArrowheads="1"/>
          </p:cNvSpPr>
          <p:nvPr/>
        </p:nvSpPr>
        <p:spPr bwMode="auto">
          <a:xfrm>
            <a:off x="2970322" y="478708"/>
            <a:ext cx="4590232" cy="218863"/>
          </a:xfrm>
          <a:prstGeom prst="rect">
            <a:avLst/>
          </a:prstGeom>
          <a:solidFill>
            <a:srgbClr val="F79E5A"/>
          </a:solidFill>
          <a:ln>
            <a:no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sp>
        <p:nvSpPr>
          <p:cNvPr id="25" name="矩形 8"/>
          <p:cNvSpPr>
            <a:spLocks noChangeArrowheads="1"/>
          </p:cNvSpPr>
          <p:nvPr/>
        </p:nvSpPr>
        <p:spPr bwMode="auto">
          <a:xfrm>
            <a:off x="6352253" y="477280"/>
            <a:ext cx="3299888" cy="220133"/>
          </a:xfrm>
          <a:prstGeom prst="rect">
            <a:avLst/>
          </a:prstGeom>
          <a:solidFill>
            <a:srgbClr val="4DCEB8"/>
          </a:solidFill>
          <a:ln>
            <a:no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sp>
        <p:nvSpPr>
          <p:cNvPr id="26" name="矩形 9"/>
          <p:cNvSpPr>
            <a:spLocks noChangeArrowheads="1"/>
          </p:cNvSpPr>
          <p:nvPr/>
        </p:nvSpPr>
        <p:spPr bwMode="auto">
          <a:xfrm>
            <a:off x="9582587" y="477280"/>
            <a:ext cx="2623927" cy="220133"/>
          </a:xfrm>
          <a:prstGeom prst="rect">
            <a:avLst/>
          </a:prstGeom>
          <a:solidFill>
            <a:srgbClr val="B95F95"/>
          </a:solidFill>
          <a:ln>
            <a:no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grpSp>
        <p:nvGrpSpPr>
          <p:cNvPr id="27" name="组合 26"/>
          <p:cNvGrpSpPr/>
          <p:nvPr/>
        </p:nvGrpSpPr>
        <p:grpSpPr>
          <a:xfrm>
            <a:off x="895445" y="142664"/>
            <a:ext cx="3123549" cy="808757"/>
            <a:chOff x="903371" y="249943"/>
            <a:chExt cx="2831223" cy="679699"/>
          </a:xfrm>
        </p:grpSpPr>
        <p:sp>
          <p:nvSpPr>
            <p:cNvPr id="28" name="任意多边形 27"/>
            <p:cNvSpPr/>
            <p:nvPr/>
          </p:nvSpPr>
          <p:spPr bwMode="auto">
            <a:xfrm>
              <a:off x="903371" y="249943"/>
              <a:ext cx="2831223" cy="679699"/>
            </a:xfrm>
            <a:custGeom>
              <a:avLst/>
              <a:gdLst>
                <a:gd name="connsiteX0" fmla="*/ 352810 w 4452260"/>
                <a:gd name="connsiteY0" fmla="*/ 0 h 1068867"/>
                <a:gd name="connsiteX1" fmla="*/ 636768 w 4452260"/>
                <a:gd name="connsiteY1" fmla="*/ 0 h 1068867"/>
                <a:gd name="connsiteX2" fmla="*/ 647700 w 4452260"/>
                <a:gd name="connsiteY2" fmla="*/ 0 h 1068867"/>
                <a:gd name="connsiteX3" fmla="*/ 724065 w 4452260"/>
                <a:gd name="connsiteY3" fmla="*/ 0 h 1068867"/>
                <a:gd name="connsiteX4" fmla="*/ 782584 w 4452260"/>
                <a:gd name="connsiteY4" fmla="*/ 0 h 1068867"/>
                <a:gd name="connsiteX5" fmla="*/ 799455 w 4452260"/>
                <a:gd name="connsiteY5" fmla="*/ 0 h 1068867"/>
                <a:gd name="connsiteX6" fmla="*/ 809825 w 4452260"/>
                <a:gd name="connsiteY6" fmla="*/ 0 h 1068867"/>
                <a:gd name="connsiteX7" fmla="*/ 818078 w 4452260"/>
                <a:gd name="connsiteY7" fmla="*/ 0 h 1068867"/>
                <a:gd name="connsiteX8" fmla="*/ 843980 w 4452260"/>
                <a:gd name="connsiteY8" fmla="*/ 0 h 1068867"/>
                <a:gd name="connsiteX9" fmla="*/ 931658 w 4452260"/>
                <a:gd name="connsiteY9" fmla="*/ 0 h 1068867"/>
                <a:gd name="connsiteX10" fmla="*/ 961580 w 4452260"/>
                <a:gd name="connsiteY10" fmla="*/ 0 h 1068867"/>
                <a:gd name="connsiteX11" fmla="*/ 1000055 w 4452260"/>
                <a:gd name="connsiteY11" fmla="*/ 0 h 1068867"/>
                <a:gd name="connsiteX12" fmla="*/ 1040537 w 4452260"/>
                <a:gd name="connsiteY12" fmla="*/ 0 h 1068867"/>
                <a:gd name="connsiteX13" fmla="*/ 1051453 w 4452260"/>
                <a:gd name="connsiteY13" fmla="*/ 0 h 1068867"/>
                <a:gd name="connsiteX14" fmla="*/ 1083414 w 4452260"/>
                <a:gd name="connsiteY14" fmla="*/ 0 h 1068867"/>
                <a:gd name="connsiteX15" fmla="*/ 1112969 w 4452260"/>
                <a:gd name="connsiteY15" fmla="*/ 0 h 1068867"/>
                <a:gd name="connsiteX16" fmla="*/ 1138871 w 4452260"/>
                <a:gd name="connsiteY16" fmla="*/ 0 h 1068867"/>
                <a:gd name="connsiteX17" fmla="*/ 1170224 w 4452260"/>
                <a:gd name="connsiteY17" fmla="*/ 0 h 1068867"/>
                <a:gd name="connsiteX18" fmla="*/ 1170711 w 4452260"/>
                <a:gd name="connsiteY18" fmla="*/ 0 h 1068867"/>
                <a:gd name="connsiteX19" fmla="*/ 1202662 w 4452260"/>
                <a:gd name="connsiteY19" fmla="*/ 0 h 1068867"/>
                <a:gd name="connsiteX20" fmla="*/ 1240037 w 4452260"/>
                <a:gd name="connsiteY20" fmla="*/ 0 h 1068867"/>
                <a:gd name="connsiteX21" fmla="*/ 1290626 w 4452260"/>
                <a:gd name="connsiteY21" fmla="*/ 0 h 1068867"/>
                <a:gd name="connsiteX22" fmla="*/ 1324496 w 4452260"/>
                <a:gd name="connsiteY22" fmla="*/ 0 h 1068867"/>
                <a:gd name="connsiteX23" fmla="*/ 1332348 w 4452260"/>
                <a:gd name="connsiteY23" fmla="*/ 0 h 1068867"/>
                <a:gd name="connsiteX24" fmla="*/ 1335428 w 4452260"/>
                <a:gd name="connsiteY24" fmla="*/ 0 h 1068867"/>
                <a:gd name="connsiteX25" fmla="*/ 1411793 w 4452260"/>
                <a:gd name="connsiteY25" fmla="*/ 0 h 1068867"/>
                <a:gd name="connsiteX26" fmla="*/ 1454182 w 4452260"/>
                <a:gd name="connsiteY26" fmla="*/ 0 h 1068867"/>
                <a:gd name="connsiteX27" fmla="*/ 1470312 w 4452260"/>
                <a:gd name="connsiteY27" fmla="*/ 0 h 1068867"/>
                <a:gd name="connsiteX28" fmla="*/ 1487183 w 4452260"/>
                <a:gd name="connsiteY28" fmla="*/ 0 h 1068867"/>
                <a:gd name="connsiteX29" fmla="*/ 1497552 w 4452260"/>
                <a:gd name="connsiteY29" fmla="*/ 0 h 1068867"/>
                <a:gd name="connsiteX30" fmla="*/ 1505806 w 4452260"/>
                <a:gd name="connsiteY30" fmla="*/ 0 h 1068867"/>
                <a:gd name="connsiteX31" fmla="*/ 1528471 w 4452260"/>
                <a:gd name="connsiteY31" fmla="*/ 0 h 1068867"/>
                <a:gd name="connsiteX32" fmla="*/ 1531708 w 4452260"/>
                <a:gd name="connsiteY32" fmla="*/ 0 h 1068867"/>
                <a:gd name="connsiteX33" fmla="*/ 1540992 w 4452260"/>
                <a:gd name="connsiteY33" fmla="*/ 0 h 1068867"/>
                <a:gd name="connsiteX34" fmla="*/ 1541479 w 4452260"/>
                <a:gd name="connsiteY34" fmla="*/ 0 h 1068867"/>
                <a:gd name="connsiteX35" fmla="*/ 1599998 w 4452260"/>
                <a:gd name="connsiteY35" fmla="*/ 0 h 1068867"/>
                <a:gd name="connsiteX36" fmla="*/ 1619386 w 4452260"/>
                <a:gd name="connsiteY36" fmla="*/ 0 h 1068867"/>
                <a:gd name="connsiteX37" fmla="*/ 1635492 w 4452260"/>
                <a:gd name="connsiteY37" fmla="*/ 0 h 1068867"/>
                <a:gd name="connsiteX38" fmla="*/ 1649308 w 4452260"/>
                <a:gd name="connsiteY38" fmla="*/ 0 h 1068867"/>
                <a:gd name="connsiteX39" fmla="*/ 1653720 w 4452260"/>
                <a:gd name="connsiteY39" fmla="*/ 0 h 1068867"/>
                <a:gd name="connsiteX40" fmla="*/ 1661394 w 4452260"/>
                <a:gd name="connsiteY40" fmla="*/ 0 h 1068867"/>
                <a:gd name="connsiteX41" fmla="*/ 1687782 w 4452260"/>
                <a:gd name="connsiteY41" fmla="*/ 0 h 1068867"/>
                <a:gd name="connsiteX42" fmla="*/ 1703116 w 4452260"/>
                <a:gd name="connsiteY42" fmla="*/ 0 h 1068867"/>
                <a:gd name="connsiteX43" fmla="*/ 1739181 w 4452260"/>
                <a:gd name="connsiteY43" fmla="*/ 0 h 1068867"/>
                <a:gd name="connsiteX44" fmla="*/ 1771141 w 4452260"/>
                <a:gd name="connsiteY44" fmla="*/ 0 h 1068867"/>
                <a:gd name="connsiteX45" fmla="*/ 1800697 w 4452260"/>
                <a:gd name="connsiteY45" fmla="*/ 0 h 1068867"/>
                <a:gd name="connsiteX46" fmla="*/ 1811727 w 4452260"/>
                <a:gd name="connsiteY46" fmla="*/ 0 h 1068867"/>
                <a:gd name="connsiteX47" fmla="*/ 1823361 w 4452260"/>
                <a:gd name="connsiteY47" fmla="*/ 0 h 1068867"/>
                <a:gd name="connsiteX48" fmla="*/ 1826599 w 4452260"/>
                <a:gd name="connsiteY48" fmla="*/ 0 h 1068867"/>
                <a:gd name="connsiteX49" fmla="*/ 1857951 w 4452260"/>
                <a:gd name="connsiteY49" fmla="*/ 0 h 1068867"/>
                <a:gd name="connsiteX50" fmla="*/ 1858439 w 4452260"/>
                <a:gd name="connsiteY50" fmla="*/ 0 h 1068867"/>
                <a:gd name="connsiteX51" fmla="*/ 1859676 w 4452260"/>
                <a:gd name="connsiteY51" fmla="*/ 0 h 1068867"/>
                <a:gd name="connsiteX52" fmla="*/ 1893346 w 4452260"/>
                <a:gd name="connsiteY52" fmla="*/ 0 h 1068867"/>
                <a:gd name="connsiteX53" fmla="*/ 1927765 w 4452260"/>
                <a:gd name="connsiteY53" fmla="*/ 0 h 1068867"/>
                <a:gd name="connsiteX54" fmla="*/ 1963365 w 4452260"/>
                <a:gd name="connsiteY54" fmla="*/ 0 h 1068867"/>
                <a:gd name="connsiteX55" fmla="*/ 1978354 w 4452260"/>
                <a:gd name="connsiteY55" fmla="*/ 0 h 1068867"/>
                <a:gd name="connsiteX56" fmla="*/ 1991032 w 4452260"/>
                <a:gd name="connsiteY56" fmla="*/ 0 h 1068867"/>
                <a:gd name="connsiteX57" fmla="*/ 2020076 w 4452260"/>
                <a:gd name="connsiteY57" fmla="*/ 0 h 1068867"/>
                <a:gd name="connsiteX58" fmla="*/ 2021800 w 4452260"/>
                <a:gd name="connsiteY58" fmla="*/ 0 h 1068867"/>
                <a:gd name="connsiteX59" fmla="*/ 2027021 w 4452260"/>
                <a:gd name="connsiteY59" fmla="*/ 0 h 1068867"/>
                <a:gd name="connsiteX60" fmla="*/ 2032162 w 4452260"/>
                <a:gd name="connsiteY60" fmla="*/ 0 h 1068867"/>
                <a:gd name="connsiteX61" fmla="*/ 2141909 w 4452260"/>
                <a:gd name="connsiteY61" fmla="*/ 0 h 1068867"/>
                <a:gd name="connsiteX62" fmla="*/ 2143633 w 4452260"/>
                <a:gd name="connsiteY62" fmla="*/ 0 h 1068867"/>
                <a:gd name="connsiteX63" fmla="*/ 2178359 w 4452260"/>
                <a:gd name="connsiteY63" fmla="*/ 0 h 1068867"/>
                <a:gd name="connsiteX64" fmla="*/ 2228719 w 4452260"/>
                <a:gd name="connsiteY64" fmla="*/ 0 h 1068867"/>
                <a:gd name="connsiteX65" fmla="*/ 2229207 w 4452260"/>
                <a:gd name="connsiteY65" fmla="*/ 0 h 1068867"/>
                <a:gd name="connsiteX66" fmla="*/ 2230931 w 4452260"/>
                <a:gd name="connsiteY66" fmla="*/ 0 h 1068867"/>
                <a:gd name="connsiteX67" fmla="*/ 2287725 w 4452260"/>
                <a:gd name="connsiteY67" fmla="*/ 0 h 1068867"/>
                <a:gd name="connsiteX68" fmla="*/ 2289450 w 4452260"/>
                <a:gd name="connsiteY68" fmla="*/ 0 h 1068867"/>
                <a:gd name="connsiteX69" fmla="*/ 2323220 w 4452260"/>
                <a:gd name="connsiteY69" fmla="*/ 0 h 1068867"/>
                <a:gd name="connsiteX70" fmla="*/ 2324944 w 4452260"/>
                <a:gd name="connsiteY70" fmla="*/ 0 h 1068867"/>
                <a:gd name="connsiteX71" fmla="*/ 2340483 w 4452260"/>
                <a:gd name="connsiteY71" fmla="*/ 0 h 1068867"/>
                <a:gd name="connsiteX72" fmla="*/ 2341447 w 4452260"/>
                <a:gd name="connsiteY72" fmla="*/ 0 h 1068867"/>
                <a:gd name="connsiteX73" fmla="*/ 2343172 w 4452260"/>
                <a:gd name="connsiteY73" fmla="*/ 0 h 1068867"/>
                <a:gd name="connsiteX74" fmla="*/ 2349122 w 4452260"/>
                <a:gd name="connsiteY74" fmla="*/ 0 h 1068867"/>
                <a:gd name="connsiteX75" fmla="*/ 2350846 w 4452260"/>
                <a:gd name="connsiteY75" fmla="*/ 0 h 1068867"/>
                <a:gd name="connsiteX76" fmla="*/ 2390844 w 4452260"/>
                <a:gd name="connsiteY76" fmla="*/ 0 h 1068867"/>
                <a:gd name="connsiteX77" fmla="*/ 2462317 w 4452260"/>
                <a:gd name="connsiteY77" fmla="*/ 0 h 1068867"/>
                <a:gd name="connsiteX78" fmla="*/ 2499455 w 4452260"/>
                <a:gd name="connsiteY78" fmla="*/ 0 h 1068867"/>
                <a:gd name="connsiteX79" fmla="*/ 2530713 w 4452260"/>
                <a:gd name="connsiteY79" fmla="*/ 0 h 1068867"/>
                <a:gd name="connsiteX80" fmla="*/ 2547403 w 4452260"/>
                <a:gd name="connsiteY80" fmla="*/ 0 h 1068867"/>
                <a:gd name="connsiteX81" fmla="*/ 2549127 w 4452260"/>
                <a:gd name="connsiteY81" fmla="*/ 0 h 1068867"/>
                <a:gd name="connsiteX82" fmla="*/ 2581074 w 4452260"/>
                <a:gd name="connsiteY82" fmla="*/ 0 h 1068867"/>
                <a:gd name="connsiteX83" fmla="*/ 2582112 w 4452260"/>
                <a:gd name="connsiteY83" fmla="*/ 0 h 1068867"/>
                <a:gd name="connsiteX84" fmla="*/ 2669530 w 4452260"/>
                <a:gd name="connsiteY84" fmla="*/ 0 h 1068867"/>
                <a:gd name="connsiteX85" fmla="*/ 2678759 w 4452260"/>
                <a:gd name="connsiteY85" fmla="*/ 0 h 1068867"/>
                <a:gd name="connsiteX86" fmla="*/ 2709527 w 4452260"/>
                <a:gd name="connsiteY86" fmla="*/ 0 h 1068867"/>
                <a:gd name="connsiteX87" fmla="*/ 2711252 w 4452260"/>
                <a:gd name="connsiteY87" fmla="*/ 0 h 1068867"/>
                <a:gd name="connsiteX88" fmla="*/ 2714748 w 4452260"/>
                <a:gd name="connsiteY88" fmla="*/ 0 h 1068867"/>
                <a:gd name="connsiteX89" fmla="*/ 2719890 w 4452260"/>
                <a:gd name="connsiteY89" fmla="*/ 0 h 1068867"/>
                <a:gd name="connsiteX90" fmla="*/ 2831360 w 4452260"/>
                <a:gd name="connsiteY90" fmla="*/ 0 h 1068867"/>
                <a:gd name="connsiteX91" fmla="*/ 2833086 w 4452260"/>
                <a:gd name="connsiteY91" fmla="*/ 0 h 1068867"/>
                <a:gd name="connsiteX92" fmla="*/ 2866087 w 4452260"/>
                <a:gd name="connsiteY92" fmla="*/ 0 h 1068867"/>
                <a:gd name="connsiteX93" fmla="*/ 2918659 w 4452260"/>
                <a:gd name="connsiteY93" fmla="*/ 0 h 1068867"/>
                <a:gd name="connsiteX94" fmla="*/ 2919896 w 4452260"/>
                <a:gd name="connsiteY94" fmla="*/ 0 h 1068867"/>
                <a:gd name="connsiteX95" fmla="*/ 2920383 w 4452260"/>
                <a:gd name="connsiteY95" fmla="*/ 0 h 1068867"/>
                <a:gd name="connsiteX96" fmla="*/ 2977177 w 4452260"/>
                <a:gd name="connsiteY96" fmla="*/ 0 h 1068867"/>
                <a:gd name="connsiteX97" fmla="*/ 2978902 w 4452260"/>
                <a:gd name="connsiteY97" fmla="*/ 0 h 1068867"/>
                <a:gd name="connsiteX98" fmla="*/ 3012671 w 4452260"/>
                <a:gd name="connsiteY98" fmla="*/ 0 h 1068867"/>
                <a:gd name="connsiteX99" fmla="*/ 3014397 w 4452260"/>
                <a:gd name="connsiteY99" fmla="*/ 0 h 1068867"/>
                <a:gd name="connsiteX100" fmla="*/ 3028211 w 4452260"/>
                <a:gd name="connsiteY100" fmla="*/ 0 h 1068867"/>
                <a:gd name="connsiteX101" fmla="*/ 3030899 w 4452260"/>
                <a:gd name="connsiteY101" fmla="*/ 0 h 1068867"/>
                <a:gd name="connsiteX102" fmla="*/ 3032624 w 4452260"/>
                <a:gd name="connsiteY102" fmla="*/ 0 h 1068867"/>
                <a:gd name="connsiteX103" fmla="*/ 3038573 w 4452260"/>
                <a:gd name="connsiteY103" fmla="*/ 0 h 1068867"/>
                <a:gd name="connsiteX104" fmla="*/ 3040298 w 4452260"/>
                <a:gd name="connsiteY104" fmla="*/ 0 h 1068867"/>
                <a:gd name="connsiteX105" fmla="*/ 3082021 w 4452260"/>
                <a:gd name="connsiteY105" fmla="*/ 0 h 1068867"/>
                <a:gd name="connsiteX106" fmla="*/ 3150044 w 4452260"/>
                <a:gd name="connsiteY106" fmla="*/ 0 h 1068867"/>
                <a:gd name="connsiteX107" fmla="*/ 3218441 w 4452260"/>
                <a:gd name="connsiteY107" fmla="*/ 0 h 1068867"/>
                <a:gd name="connsiteX108" fmla="*/ 3236855 w 4452260"/>
                <a:gd name="connsiteY108" fmla="*/ 0 h 1068867"/>
                <a:gd name="connsiteX109" fmla="*/ 3269839 w 4452260"/>
                <a:gd name="connsiteY109" fmla="*/ 0 h 1068867"/>
                <a:gd name="connsiteX110" fmla="*/ 3272250 w 4452260"/>
                <a:gd name="connsiteY110" fmla="*/ 0 h 1068867"/>
                <a:gd name="connsiteX111" fmla="*/ 3320378 w 4452260"/>
                <a:gd name="connsiteY111" fmla="*/ 0 h 1068867"/>
                <a:gd name="connsiteX112" fmla="*/ 3346330 w 4452260"/>
                <a:gd name="connsiteY112" fmla="*/ 0 h 1068867"/>
                <a:gd name="connsiteX113" fmla="*/ 3357257 w 4452260"/>
                <a:gd name="connsiteY113" fmla="*/ 0 h 1068867"/>
                <a:gd name="connsiteX114" fmla="*/ 3369936 w 4452260"/>
                <a:gd name="connsiteY114" fmla="*/ 0 h 1068867"/>
                <a:gd name="connsiteX115" fmla="*/ 3398980 w 4452260"/>
                <a:gd name="connsiteY115" fmla="*/ 0 h 1068867"/>
                <a:gd name="connsiteX116" fmla="*/ 3405925 w 4452260"/>
                <a:gd name="connsiteY116" fmla="*/ 0 h 1068867"/>
                <a:gd name="connsiteX117" fmla="*/ 3411066 w 4452260"/>
                <a:gd name="connsiteY117" fmla="*/ 0 h 1068867"/>
                <a:gd name="connsiteX118" fmla="*/ 3520813 w 4452260"/>
                <a:gd name="connsiteY118" fmla="*/ 0 h 1068867"/>
                <a:gd name="connsiteX119" fmla="*/ 3607623 w 4452260"/>
                <a:gd name="connsiteY119" fmla="*/ 0 h 1068867"/>
                <a:gd name="connsiteX120" fmla="*/ 3608111 w 4452260"/>
                <a:gd name="connsiteY120" fmla="*/ 0 h 1068867"/>
                <a:gd name="connsiteX121" fmla="*/ 3666629 w 4452260"/>
                <a:gd name="connsiteY121" fmla="*/ 0 h 1068867"/>
                <a:gd name="connsiteX122" fmla="*/ 3702124 w 4452260"/>
                <a:gd name="connsiteY122" fmla="*/ 0 h 1068867"/>
                <a:gd name="connsiteX123" fmla="*/ 3720351 w 4452260"/>
                <a:gd name="connsiteY123" fmla="*/ 0 h 1068867"/>
                <a:gd name="connsiteX124" fmla="*/ 3728025 w 4452260"/>
                <a:gd name="connsiteY124" fmla="*/ 0 h 1068867"/>
                <a:gd name="connsiteX125" fmla="*/ 3769748 w 4452260"/>
                <a:gd name="connsiteY125" fmla="*/ 0 h 1068867"/>
                <a:gd name="connsiteX126" fmla="*/ 4098793 w 4452260"/>
                <a:gd name="connsiteY126" fmla="*/ 0 h 1068867"/>
                <a:gd name="connsiteX127" fmla="*/ 4193519 w 4452260"/>
                <a:gd name="connsiteY127" fmla="*/ 54408 h 1068867"/>
                <a:gd name="connsiteX128" fmla="*/ 4439104 w 4452260"/>
                <a:gd name="connsiteY128" fmla="*/ 480025 h 1068867"/>
                <a:gd name="connsiteX129" fmla="*/ 4439104 w 4452260"/>
                <a:gd name="connsiteY129" fmla="*/ 588843 h 1068867"/>
                <a:gd name="connsiteX130" fmla="*/ 4193519 w 4452260"/>
                <a:gd name="connsiteY130" fmla="*/ 1014459 h 1068867"/>
                <a:gd name="connsiteX131" fmla="*/ 4098793 w 4452260"/>
                <a:gd name="connsiteY131" fmla="*/ 1068867 h 1068867"/>
                <a:gd name="connsiteX132" fmla="*/ 3728025 w 4452260"/>
                <a:gd name="connsiteY132" fmla="*/ 1068867 h 1068867"/>
                <a:gd name="connsiteX133" fmla="*/ 3607623 w 4452260"/>
                <a:gd name="connsiteY133" fmla="*/ 1068867 h 1068867"/>
                <a:gd name="connsiteX134" fmla="*/ 3411066 w 4452260"/>
                <a:gd name="connsiteY134" fmla="*/ 1068867 h 1068867"/>
                <a:gd name="connsiteX135" fmla="*/ 3357257 w 4452260"/>
                <a:gd name="connsiteY135" fmla="*/ 1068867 h 1068867"/>
                <a:gd name="connsiteX136" fmla="*/ 3236855 w 4452260"/>
                <a:gd name="connsiteY136" fmla="*/ 1068867 h 1068867"/>
                <a:gd name="connsiteX137" fmla="*/ 3040298 w 4452260"/>
                <a:gd name="connsiteY137" fmla="*/ 1068867 h 1068867"/>
                <a:gd name="connsiteX138" fmla="*/ 3038573 w 4452260"/>
                <a:gd name="connsiteY138" fmla="*/ 1068867 h 1068867"/>
                <a:gd name="connsiteX139" fmla="*/ 2919896 w 4452260"/>
                <a:gd name="connsiteY139" fmla="*/ 1068867 h 1068867"/>
                <a:gd name="connsiteX140" fmla="*/ 2866087 w 4452260"/>
                <a:gd name="connsiteY140" fmla="*/ 1068867 h 1068867"/>
                <a:gd name="connsiteX141" fmla="*/ 2719890 w 4452260"/>
                <a:gd name="connsiteY141" fmla="*/ 1068867 h 1068867"/>
                <a:gd name="connsiteX142" fmla="*/ 2669530 w 4452260"/>
                <a:gd name="connsiteY142" fmla="*/ 1068867 h 1068867"/>
                <a:gd name="connsiteX143" fmla="*/ 2549127 w 4452260"/>
                <a:gd name="connsiteY143" fmla="*/ 1068867 h 1068867"/>
                <a:gd name="connsiteX144" fmla="*/ 2547403 w 4452260"/>
                <a:gd name="connsiteY144" fmla="*/ 1068867 h 1068867"/>
                <a:gd name="connsiteX145" fmla="*/ 2350846 w 4452260"/>
                <a:gd name="connsiteY145" fmla="*/ 1068867 h 1068867"/>
                <a:gd name="connsiteX146" fmla="*/ 2349122 w 4452260"/>
                <a:gd name="connsiteY146" fmla="*/ 1068867 h 1068867"/>
                <a:gd name="connsiteX147" fmla="*/ 2228719 w 4452260"/>
                <a:gd name="connsiteY147" fmla="*/ 1068867 h 1068867"/>
                <a:gd name="connsiteX148" fmla="*/ 2178359 w 4452260"/>
                <a:gd name="connsiteY148" fmla="*/ 1068867 h 1068867"/>
                <a:gd name="connsiteX149" fmla="*/ 2032162 w 4452260"/>
                <a:gd name="connsiteY149" fmla="*/ 1068867 h 1068867"/>
                <a:gd name="connsiteX150" fmla="*/ 1978354 w 4452260"/>
                <a:gd name="connsiteY150" fmla="*/ 1068867 h 1068867"/>
                <a:gd name="connsiteX151" fmla="*/ 1859676 w 4452260"/>
                <a:gd name="connsiteY151" fmla="*/ 1068867 h 1068867"/>
                <a:gd name="connsiteX152" fmla="*/ 1857951 w 4452260"/>
                <a:gd name="connsiteY152" fmla="*/ 1068867 h 1068867"/>
                <a:gd name="connsiteX153" fmla="*/ 1826599 w 4452260"/>
                <a:gd name="connsiteY153" fmla="*/ 1068867 h 1068867"/>
                <a:gd name="connsiteX154" fmla="*/ 1661394 w 4452260"/>
                <a:gd name="connsiteY154" fmla="*/ 1068867 h 1068867"/>
                <a:gd name="connsiteX155" fmla="*/ 1540992 w 4452260"/>
                <a:gd name="connsiteY155" fmla="*/ 1068867 h 1068867"/>
                <a:gd name="connsiteX156" fmla="*/ 1531708 w 4452260"/>
                <a:gd name="connsiteY156" fmla="*/ 1068867 h 1068867"/>
                <a:gd name="connsiteX157" fmla="*/ 1487183 w 4452260"/>
                <a:gd name="connsiteY157" fmla="*/ 1068867 h 1068867"/>
                <a:gd name="connsiteX158" fmla="*/ 1335428 w 4452260"/>
                <a:gd name="connsiteY158" fmla="*/ 1068867 h 1068867"/>
                <a:gd name="connsiteX159" fmla="*/ 1290626 w 4452260"/>
                <a:gd name="connsiteY159" fmla="*/ 1068867 h 1068867"/>
                <a:gd name="connsiteX160" fmla="*/ 1170224 w 4452260"/>
                <a:gd name="connsiteY160" fmla="*/ 1068867 h 1068867"/>
                <a:gd name="connsiteX161" fmla="*/ 1138871 w 4452260"/>
                <a:gd name="connsiteY161" fmla="*/ 1068867 h 1068867"/>
                <a:gd name="connsiteX162" fmla="*/ 1040537 w 4452260"/>
                <a:gd name="connsiteY162" fmla="*/ 1068867 h 1068867"/>
                <a:gd name="connsiteX163" fmla="*/ 843980 w 4452260"/>
                <a:gd name="connsiteY163" fmla="*/ 1068867 h 1068867"/>
                <a:gd name="connsiteX164" fmla="*/ 799455 w 4452260"/>
                <a:gd name="connsiteY164" fmla="*/ 1068867 h 1068867"/>
                <a:gd name="connsiteX165" fmla="*/ 647700 w 4452260"/>
                <a:gd name="connsiteY165" fmla="*/ 1068867 h 1068867"/>
                <a:gd name="connsiteX166" fmla="*/ 352810 w 4452260"/>
                <a:gd name="connsiteY166" fmla="*/ 1068867 h 1068867"/>
                <a:gd name="connsiteX167" fmla="*/ 258084 w 4452260"/>
                <a:gd name="connsiteY167" fmla="*/ 1014459 h 1068867"/>
                <a:gd name="connsiteX168" fmla="*/ 12498 w 4452260"/>
                <a:gd name="connsiteY168" fmla="*/ 588843 h 1068867"/>
                <a:gd name="connsiteX169" fmla="*/ 12498 w 4452260"/>
                <a:gd name="connsiteY169" fmla="*/ 480025 h 1068867"/>
                <a:gd name="connsiteX170" fmla="*/ 258084 w 4452260"/>
                <a:gd name="connsiteY170" fmla="*/ 54408 h 1068867"/>
                <a:gd name="connsiteX171" fmla="*/ 352810 w 4452260"/>
                <a:gd name="connsiteY171" fmla="*/ 0 h 1068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Lst>
              <a:rect l="l" t="t" r="r" b="b"/>
              <a:pathLst>
                <a:path w="4452260" h="1068867">
                  <a:moveTo>
                    <a:pt x="352810" y="0"/>
                  </a:moveTo>
                  <a:cubicBezTo>
                    <a:pt x="475602" y="0"/>
                    <a:pt x="567696" y="0"/>
                    <a:pt x="636768" y="0"/>
                  </a:cubicBezTo>
                  <a:lnTo>
                    <a:pt x="647700" y="0"/>
                  </a:lnTo>
                  <a:lnTo>
                    <a:pt x="724065" y="0"/>
                  </a:lnTo>
                  <a:cubicBezTo>
                    <a:pt x="748048" y="0"/>
                    <a:pt x="767235" y="0"/>
                    <a:pt x="782584" y="0"/>
                  </a:cubicBezTo>
                  <a:lnTo>
                    <a:pt x="799455" y="0"/>
                  </a:lnTo>
                  <a:lnTo>
                    <a:pt x="809825" y="0"/>
                  </a:lnTo>
                  <a:lnTo>
                    <a:pt x="818078" y="0"/>
                  </a:lnTo>
                  <a:cubicBezTo>
                    <a:pt x="843980" y="0"/>
                    <a:pt x="843980" y="0"/>
                    <a:pt x="843980" y="0"/>
                  </a:cubicBezTo>
                  <a:lnTo>
                    <a:pt x="931658" y="0"/>
                  </a:lnTo>
                  <a:lnTo>
                    <a:pt x="961580" y="0"/>
                  </a:lnTo>
                  <a:lnTo>
                    <a:pt x="1000055" y="0"/>
                  </a:lnTo>
                  <a:lnTo>
                    <a:pt x="1040537" y="0"/>
                  </a:lnTo>
                  <a:lnTo>
                    <a:pt x="1051453" y="0"/>
                  </a:lnTo>
                  <a:lnTo>
                    <a:pt x="1083414" y="0"/>
                  </a:lnTo>
                  <a:lnTo>
                    <a:pt x="1112969" y="0"/>
                  </a:lnTo>
                  <a:cubicBezTo>
                    <a:pt x="1138871" y="0"/>
                    <a:pt x="1138871" y="0"/>
                    <a:pt x="1138871" y="0"/>
                  </a:cubicBezTo>
                  <a:lnTo>
                    <a:pt x="1170224" y="0"/>
                  </a:lnTo>
                  <a:lnTo>
                    <a:pt x="1170711" y="0"/>
                  </a:lnTo>
                  <a:lnTo>
                    <a:pt x="1202662" y="0"/>
                  </a:lnTo>
                  <a:lnTo>
                    <a:pt x="1240037" y="0"/>
                  </a:lnTo>
                  <a:cubicBezTo>
                    <a:pt x="1290626" y="0"/>
                    <a:pt x="1290626" y="0"/>
                    <a:pt x="1290626" y="0"/>
                  </a:cubicBezTo>
                  <a:lnTo>
                    <a:pt x="1324496" y="0"/>
                  </a:lnTo>
                  <a:lnTo>
                    <a:pt x="1332348" y="0"/>
                  </a:lnTo>
                  <a:lnTo>
                    <a:pt x="1335428" y="0"/>
                  </a:lnTo>
                  <a:lnTo>
                    <a:pt x="1411793" y="0"/>
                  </a:lnTo>
                  <a:lnTo>
                    <a:pt x="1454182" y="0"/>
                  </a:lnTo>
                  <a:lnTo>
                    <a:pt x="1470312" y="0"/>
                  </a:lnTo>
                  <a:lnTo>
                    <a:pt x="1487183" y="0"/>
                  </a:lnTo>
                  <a:lnTo>
                    <a:pt x="1497552" y="0"/>
                  </a:lnTo>
                  <a:lnTo>
                    <a:pt x="1505806" y="0"/>
                  </a:lnTo>
                  <a:lnTo>
                    <a:pt x="1528471" y="0"/>
                  </a:lnTo>
                  <a:lnTo>
                    <a:pt x="1531708" y="0"/>
                  </a:lnTo>
                  <a:lnTo>
                    <a:pt x="1540992" y="0"/>
                  </a:lnTo>
                  <a:lnTo>
                    <a:pt x="1541479" y="0"/>
                  </a:lnTo>
                  <a:lnTo>
                    <a:pt x="1599998" y="0"/>
                  </a:lnTo>
                  <a:lnTo>
                    <a:pt x="1619386" y="0"/>
                  </a:lnTo>
                  <a:lnTo>
                    <a:pt x="1635492" y="0"/>
                  </a:lnTo>
                  <a:lnTo>
                    <a:pt x="1649308" y="0"/>
                  </a:lnTo>
                  <a:lnTo>
                    <a:pt x="1653720" y="0"/>
                  </a:lnTo>
                  <a:lnTo>
                    <a:pt x="1661394" y="0"/>
                  </a:lnTo>
                  <a:lnTo>
                    <a:pt x="1687782" y="0"/>
                  </a:lnTo>
                  <a:lnTo>
                    <a:pt x="1703116" y="0"/>
                  </a:lnTo>
                  <a:lnTo>
                    <a:pt x="1739181" y="0"/>
                  </a:lnTo>
                  <a:lnTo>
                    <a:pt x="1771141" y="0"/>
                  </a:lnTo>
                  <a:lnTo>
                    <a:pt x="1800697" y="0"/>
                  </a:lnTo>
                  <a:lnTo>
                    <a:pt x="1811727" y="0"/>
                  </a:lnTo>
                  <a:lnTo>
                    <a:pt x="1823361" y="0"/>
                  </a:lnTo>
                  <a:lnTo>
                    <a:pt x="1826599" y="0"/>
                  </a:lnTo>
                  <a:lnTo>
                    <a:pt x="1857951" y="0"/>
                  </a:lnTo>
                  <a:lnTo>
                    <a:pt x="1858439" y="0"/>
                  </a:lnTo>
                  <a:lnTo>
                    <a:pt x="1859676" y="0"/>
                  </a:lnTo>
                  <a:lnTo>
                    <a:pt x="1893346" y="0"/>
                  </a:lnTo>
                  <a:lnTo>
                    <a:pt x="1927765" y="0"/>
                  </a:lnTo>
                  <a:lnTo>
                    <a:pt x="1963365" y="0"/>
                  </a:lnTo>
                  <a:lnTo>
                    <a:pt x="1978354" y="0"/>
                  </a:lnTo>
                  <a:lnTo>
                    <a:pt x="1991032" y="0"/>
                  </a:lnTo>
                  <a:lnTo>
                    <a:pt x="2020076" y="0"/>
                  </a:lnTo>
                  <a:lnTo>
                    <a:pt x="2021800" y="0"/>
                  </a:lnTo>
                  <a:lnTo>
                    <a:pt x="2027021" y="0"/>
                  </a:lnTo>
                  <a:cubicBezTo>
                    <a:pt x="2032162" y="0"/>
                    <a:pt x="2032162" y="0"/>
                    <a:pt x="2032162" y="0"/>
                  </a:cubicBezTo>
                  <a:lnTo>
                    <a:pt x="2141909" y="0"/>
                  </a:lnTo>
                  <a:lnTo>
                    <a:pt x="2143633" y="0"/>
                  </a:lnTo>
                  <a:lnTo>
                    <a:pt x="2178359" y="0"/>
                  </a:lnTo>
                  <a:lnTo>
                    <a:pt x="2228719" y="0"/>
                  </a:lnTo>
                  <a:lnTo>
                    <a:pt x="2229207" y="0"/>
                  </a:lnTo>
                  <a:lnTo>
                    <a:pt x="2230931" y="0"/>
                  </a:lnTo>
                  <a:lnTo>
                    <a:pt x="2287725" y="0"/>
                  </a:lnTo>
                  <a:lnTo>
                    <a:pt x="2289450" y="0"/>
                  </a:lnTo>
                  <a:lnTo>
                    <a:pt x="2323220" y="0"/>
                  </a:lnTo>
                  <a:lnTo>
                    <a:pt x="2324944" y="0"/>
                  </a:lnTo>
                  <a:lnTo>
                    <a:pt x="2340483" y="0"/>
                  </a:lnTo>
                  <a:lnTo>
                    <a:pt x="2341447" y="0"/>
                  </a:lnTo>
                  <a:lnTo>
                    <a:pt x="2343172" y="0"/>
                  </a:lnTo>
                  <a:lnTo>
                    <a:pt x="2349122" y="0"/>
                  </a:lnTo>
                  <a:lnTo>
                    <a:pt x="2350846" y="0"/>
                  </a:lnTo>
                  <a:lnTo>
                    <a:pt x="2390844" y="0"/>
                  </a:lnTo>
                  <a:lnTo>
                    <a:pt x="2462317" y="0"/>
                  </a:lnTo>
                  <a:lnTo>
                    <a:pt x="2499455" y="0"/>
                  </a:lnTo>
                  <a:lnTo>
                    <a:pt x="2530713" y="0"/>
                  </a:lnTo>
                  <a:lnTo>
                    <a:pt x="2547403" y="0"/>
                  </a:lnTo>
                  <a:lnTo>
                    <a:pt x="2549127" y="0"/>
                  </a:lnTo>
                  <a:lnTo>
                    <a:pt x="2581074" y="0"/>
                  </a:lnTo>
                  <a:lnTo>
                    <a:pt x="2582112" y="0"/>
                  </a:lnTo>
                  <a:cubicBezTo>
                    <a:pt x="2669530" y="0"/>
                    <a:pt x="2669530" y="0"/>
                    <a:pt x="2669530" y="0"/>
                  </a:cubicBezTo>
                  <a:lnTo>
                    <a:pt x="2678759" y="0"/>
                  </a:lnTo>
                  <a:lnTo>
                    <a:pt x="2709527" y="0"/>
                  </a:lnTo>
                  <a:lnTo>
                    <a:pt x="2711252" y="0"/>
                  </a:lnTo>
                  <a:lnTo>
                    <a:pt x="2714748" y="0"/>
                  </a:lnTo>
                  <a:lnTo>
                    <a:pt x="2719890" y="0"/>
                  </a:lnTo>
                  <a:lnTo>
                    <a:pt x="2831360" y="0"/>
                  </a:lnTo>
                  <a:lnTo>
                    <a:pt x="2833086" y="0"/>
                  </a:lnTo>
                  <a:lnTo>
                    <a:pt x="2866087" y="0"/>
                  </a:lnTo>
                  <a:lnTo>
                    <a:pt x="2918659" y="0"/>
                  </a:lnTo>
                  <a:lnTo>
                    <a:pt x="2919896" y="0"/>
                  </a:lnTo>
                  <a:lnTo>
                    <a:pt x="2920383" y="0"/>
                  </a:lnTo>
                  <a:lnTo>
                    <a:pt x="2977177" y="0"/>
                  </a:lnTo>
                  <a:lnTo>
                    <a:pt x="2978902" y="0"/>
                  </a:lnTo>
                  <a:lnTo>
                    <a:pt x="3012671" y="0"/>
                  </a:lnTo>
                  <a:lnTo>
                    <a:pt x="3014397" y="0"/>
                  </a:lnTo>
                  <a:lnTo>
                    <a:pt x="3028211" y="0"/>
                  </a:lnTo>
                  <a:lnTo>
                    <a:pt x="3030899" y="0"/>
                  </a:lnTo>
                  <a:lnTo>
                    <a:pt x="3032624" y="0"/>
                  </a:lnTo>
                  <a:lnTo>
                    <a:pt x="3038573" y="0"/>
                  </a:lnTo>
                  <a:lnTo>
                    <a:pt x="3040298" y="0"/>
                  </a:lnTo>
                  <a:lnTo>
                    <a:pt x="3082021" y="0"/>
                  </a:lnTo>
                  <a:lnTo>
                    <a:pt x="3150044" y="0"/>
                  </a:lnTo>
                  <a:lnTo>
                    <a:pt x="3218441" y="0"/>
                  </a:lnTo>
                  <a:lnTo>
                    <a:pt x="3236855" y="0"/>
                  </a:lnTo>
                  <a:lnTo>
                    <a:pt x="3269839" y="0"/>
                  </a:lnTo>
                  <a:lnTo>
                    <a:pt x="3272250" y="0"/>
                  </a:lnTo>
                  <a:lnTo>
                    <a:pt x="3320378" y="0"/>
                  </a:lnTo>
                  <a:lnTo>
                    <a:pt x="3346330" y="0"/>
                  </a:lnTo>
                  <a:lnTo>
                    <a:pt x="3357257" y="0"/>
                  </a:lnTo>
                  <a:lnTo>
                    <a:pt x="3369936" y="0"/>
                  </a:lnTo>
                  <a:lnTo>
                    <a:pt x="3398980" y="0"/>
                  </a:lnTo>
                  <a:lnTo>
                    <a:pt x="3405925" y="0"/>
                  </a:lnTo>
                  <a:cubicBezTo>
                    <a:pt x="3411066" y="0"/>
                    <a:pt x="3411066" y="0"/>
                    <a:pt x="3411066" y="0"/>
                  </a:cubicBezTo>
                  <a:lnTo>
                    <a:pt x="3520813" y="0"/>
                  </a:lnTo>
                  <a:lnTo>
                    <a:pt x="3607623" y="0"/>
                  </a:lnTo>
                  <a:lnTo>
                    <a:pt x="3608111" y="0"/>
                  </a:lnTo>
                  <a:lnTo>
                    <a:pt x="3666629" y="0"/>
                  </a:lnTo>
                  <a:lnTo>
                    <a:pt x="3702124" y="0"/>
                  </a:lnTo>
                  <a:lnTo>
                    <a:pt x="3720351" y="0"/>
                  </a:lnTo>
                  <a:lnTo>
                    <a:pt x="3728025" y="0"/>
                  </a:lnTo>
                  <a:lnTo>
                    <a:pt x="3769748" y="0"/>
                  </a:lnTo>
                  <a:cubicBezTo>
                    <a:pt x="4098793" y="0"/>
                    <a:pt x="4098793" y="0"/>
                    <a:pt x="4098793" y="0"/>
                  </a:cubicBezTo>
                  <a:cubicBezTo>
                    <a:pt x="4133877" y="0"/>
                    <a:pt x="4175977" y="24572"/>
                    <a:pt x="4193519" y="54408"/>
                  </a:cubicBezTo>
                  <a:cubicBezTo>
                    <a:pt x="4439104" y="480025"/>
                    <a:pt x="4439104" y="480025"/>
                    <a:pt x="4439104" y="480025"/>
                  </a:cubicBezTo>
                  <a:cubicBezTo>
                    <a:pt x="4456646" y="509862"/>
                    <a:pt x="4456646" y="559005"/>
                    <a:pt x="4439104" y="588843"/>
                  </a:cubicBezTo>
                  <a:cubicBezTo>
                    <a:pt x="4193519" y="1014459"/>
                    <a:pt x="4193519" y="1014459"/>
                    <a:pt x="4193519" y="1014459"/>
                  </a:cubicBezTo>
                  <a:cubicBezTo>
                    <a:pt x="4175977" y="1044295"/>
                    <a:pt x="4133877" y="1068867"/>
                    <a:pt x="4098793" y="1068867"/>
                  </a:cubicBezTo>
                  <a:lnTo>
                    <a:pt x="3728025" y="1068867"/>
                  </a:lnTo>
                  <a:lnTo>
                    <a:pt x="3607623" y="1068867"/>
                  </a:lnTo>
                  <a:lnTo>
                    <a:pt x="3411066" y="1068867"/>
                  </a:lnTo>
                  <a:lnTo>
                    <a:pt x="3357257" y="1068867"/>
                  </a:lnTo>
                  <a:lnTo>
                    <a:pt x="3236855" y="1068867"/>
                  </a:lnTo>
                  <a:lnTo>
                    <a:pt x="3040298" y="1068867"/>
                  </a:lnTo>
                  <a:lnTo>
                    <a:pt x="3038573" y="1068867"/>
                  </a:lnTo>
                  <a:lnTo>
                    <a:pt x="2919896" y="1068867"/>
                  </a:lnTo>
                  <a:lnTo>
                    <a:pt x="2866087" y="1068867"/>
                  </a:lnTo>
                  <a:lnTo>
                    <a:pt x="2719890" y="1068867"/>
                  </a:lnTo>
                  <a:lnTo>
                    <a:pt x="2669530" y="1068867"/>
                  </a:lnTo>
                  <a:lnTo>
                    <a:pt x="2549127" y="1068867"/>
                  </a:lnTo>
                  <a:lnTo>
                    <a:pt x="2547403" y="1068867"/>
                  </a:lnTo>
                  <a:lnTo>
                    <a:pt x="2350846" y="1068867"/>
                  </a:lnTo>
                  <a:lnTo>
                    <a:pt x="2349122" y="1068867"/>
                  </a:lnTo>
                  <a:lnTo>
                    <a:pt x="2228719" y="1068867"/>
                  </a:lnTo>
                  <a:lnTo>
                    <a:pt x="2178359" y="1068867"/>
                  </a:lnTo>
                  <a:lnTo>
                    <a:pt x="2032162" y="1068867"/>
                  </a:lnTo>
                  <a:lnTo>
                    <a:pt x="1978354" y="1068867"/>
                  </a:lnTo>
                  <a:lnTo>
                    <a:pt x="1859676" y="1068867"/>
                  </a:lnTo>
                  <a:lnTo>
                    <a:pt x="1857951" y="1068867"/>
                  </a:lnTo>
                  <a:lnTo>
                    <a:pt x="1826599" y="1068867"/>
                  </a:lnTo>
                  <a:lnTo>
                    <a:pt x="1661394" y="1068867"/>
                  </a:lnTo>
                  <a:lnTo>
                    <a:pt x="1540992" y="1068867"/>
                  </a:lnTo>
                  <a:lnTo>
                    <a:pt x="1531708" y="1068867"/>
                  </a:lnTo>
                  <a:lnTo>
                    <a:pt x="1487183" y="1068867"/>
                  </a:lnTo>
                  <a:lnTo>
                    <a:pt x="1335428" y="1068867"/>
                  </a:lnTo>
                  <a:lnTo>
                    <a:pt x="1290626" y="1068867"/>
                  </a:lnTo>
                  <a:lnTo>
                    <a:pt x="1170224" y="1068867"/>
                  </a:lnTo>
                  <a:lnTo>
                    <a:pt x="1138871" y="1068867"/>
                  </a:lnTo>
                  <a:lnTo>
                    <a:pt x="1040537" y="1068867"/>
                  </a:lnTo>
                  <a:lnTo>
                    <a:pt x="843980" y="1068867"/>
                  </a:lnTo>
                  <a:lnTo>
                    <a:pt x="799455" y="1068867"/>
                  </a:lnTo>
                  <a:lnTo>
                    <a:pt x="647700" y="1068867"/>
                  </a:lnTo>
                  <a:lnTo>
                    <a:pt x="352810" y="1068867"/>
                  </a:lnTo>
                  <a:cubicBezTo>
                    <a:pt x="318603" y="1068867"/>
                    <a:pt x="275626" y="1044295"/>
                    <a:pt x="258084" y="1014459"/>
                  </a:cubicBezTo>
                  <a:cubicBezTo>
                    <a:pt x="12498" y="588843"/>
                    <a:pt x="12498" y="588843"/>
                    <a:pt x="12498" y="588843"/>
                  </a:cubicBezTo>
                  <a:cubicBezTo>
                    <a:pt x="-4166" y="559005"/>
                    <a:pt x="-4166" y="509862"/>
                    <a:pt x="12498" y="480025"/>
                  </a:cubicBezTo>
                  <a:cubicBezTo>
                    <a:pt x="258084" y="54408"/>
                    <a:pt x="258084" y="54408"/>
                    <a:pt x="258084" y="54408"/>
                  </a:cubicBezTo>
                  <a:cubicBezTo>
                    <a:pt x="275626" y="24572"/>
                    <a:pt x="318603" y="0"/>
                    <a:pt x="352810" y="0"/>
                  </a:cubicBezTo>
                  <a:close/>
                </a:path>
              </a:pathLst>
            </a:custGeom>
            <a:gradFill flip="none" rotWithShape="1">
              <a:gsLst>
                <a:gs pos="100000">
                  <a:schemeClr val="bg1">
                    <a:lumMod val="95000"/>
                  </a:schemeClr>
                </a:gs>
                <a:gs pos="0">
                  <a:srgbClr val="D3D3D3"/>
                </a:gs>
              </a:gsLst>
              <a:lin ang="2700000" scaled="1"/>
              <a:tileRect/>
            </a:gradFill>
            <a:ln w="19050">
              <a:gradFill flip="none" rotWithShape="1">
                <a:gsLst>
                  <a:gs pos="100000">
                    <a:schemeClr val="bg1">
                      <a:lumMod val="75000"/>
                    </a:schemeClr>
                  </a:gs>
                  <a:gs pos="0">
                    <a:schemeClr val="bg1"/>
                  </a:gs>
                </a:gsLst>
                <a:lin ang="2700000" scaled="1"/>
                <a:tileRect/>
              </a:gradFill>
            </a:ln>
            <a:effectLst>
              <a:outerShdw blurRad="127000" dist="50800" dir="2700000" algn="tl" rotWithShape="0">
                <a:prstClr val="black">
                  <a:alpha val="40000"/>
                </a:prstClr>
              </a:outerShdw>
            </a:effectLst>
          </p:spPr>
          <p:txBody>
            <a:bodyPr vert="horz" wrap="square" lIns="91440" tIns="45720" rIns="91440" bIns="45720" numCol="1" anchor="t" anchorCtr="0" compatLnSpc="1">
              <a:noAutofit/>
            </a:bodyPr>
            <a:lstStyle/>
            <a:p>
              <a:endParaRPr lang="zh-CN" altLang="en-US" dirty="0">
                <a:solidFill>
                  <a:prstClr val="black"/>
                </a:solidFill>
                <a:latin typeface="微软雅黑" panose="020B0503020204020204" pitchFamily="34" charset="-122"/>
              </a:endParaRPr>
            </a:p>
          </p:txBody>
        </p:sp>
        <p:sp>
          <p:nvSpPr>
            <p:cNvPr id="29" name="任意多边形 28"/>
            <p:cNvSpPr/>
            <p:nvPr/>
          </p:nvSpPr>
          <p:spPr bwMode="auto">
            <a:xfrm>
              <a:off x="1010779" y="325868"/>
              <a:ext cx="2628449" cy="527848"/>
            </a:xfrm>
            <a:custGeom>
              <a:avLst/>
              <a:gdLst>
                <a:gd name="connsiteX0" fmla="*/ 305125 w 4603109"/>
                <a:gd name="connsiteY0" fmla="*/ 0 h 924402"/>
                <a:gd name="connsiteX1" fmla="*/ 432894 w 4603109"/>
                <a:gd name="connsiteY1" fmla="*/ 0 h 924402"/>
                <a:gd name="connsiteX2" fmla="*/ 445336 w 4603109"/>
                <a:gd name="connsiteY2" fmla="*/ 0 h 924402"/>
                <a:gd name="connsiteX3" fmla="*/ 550703 w 4603109"/>
                <a:gd name="connsiteY3" fmla="*/ 0 h 924402"/>
                <a:gd name="connsiteX4" fmla="*/ 560158 w 4603109"/>
                <a:gd name="connsiteY4" fmla="*/ 0 h 924402"/>
                <a:gd name="connsiteX5" fmla="*/ 573105 w 4603109"/>
                <a:gd name="connsiteY5" fmla="*/ 0 h 924402"/>
                <a:gd name="connsiteX6" fmla="*/ 626202 w 4603109"/>
                <a:gd name="connsiteY6" fmla="*/ 0 h 924402"/>
                <a:gd name="connsiteX7" fmla="*/ 676811 w 4603109"/>
                <a:gd name="connsiteY7" fmla="*/ 0 h 924402"/>
                <a:gd name="connsiteX8" fmla="*/ 678472 w 4603109"/>
                <a:gd name="connsiteY8" fmla="*/ 0 h 924402"/>
                <a:gd name="connsiteX9" fmla="*/ 687927 w 4603109"/>
                <a:gd name="connsiteY9" fmla="*/ 0 h 924402"/>
                <a:gd name="connsiteX10" fmla="*/ 691402 w 4603109"/>
                <a:gd name="connsiteY10" fmla="*/ 0 h 924402"/>
                <a:gd name="connsiteX11" fmla="*/ 700371 w 4603109"/>
                <a:gd name="connsiteY11" fmla="*/ 0 h 924402"/>
                <a:gd name="connsiteX12" fmla="*/ 707508 w 4603109"/>
                <a:gd name="connsiteY12" fmla="*/ 0 h 924402"/>
                <a:gd name="connsiteX13" fmla="*/ 729909 w 4603109"/>
                <a:gd name="connsiteY13" fmla="*/ 0 h 924402"/>
                <a:gd name="connsiteX14" fmla="*/ 753971 w 4603109"/>
                <a:gd name="connsiteY14" fmla="*/ 0 h 924402"/>
                <a:gd name="connsiteX15" fmla="*/ 804580 w 4603109"/>
                <a:gd name="connsiteY15" fmla="*/ 0 h 924402"/>
                <a:gd name="connsiteX16" fmla="*/ 805737 w 4603109"/>
                <a:gd name="connsiteY16" fmla="*/ 0 h 924402"/>
                <a:gd name="connsiteX17" fmla="*/ 819171 w 4603109"/>
                <a:gd name="connsiteY17" fmla="*/ 0 h 924402"/>
                <a:gd name="connsiteX18" fmla="*/ 828140 w 4603109"/>
                <a:gd name="connsiteY18" fmla="*/ 0 h 924402"/>
                <a:gd name="connsiteX19" fmla="*/ 831615 w 4603109"/>
                <a:gd name="connsiteY19" fmla="*/ 0 h 924402"/>
                <a:gd name="connsiteX20" fmla="*/ 835277 w 4603109"/>
                <a:gd name="connsiteY20" fmla="*/ 0 h 924402"/>
                <a:gd name="connsiteX21" fmla="*/ 857678 w 4603109"/>
                <a:gd name="connsiteY21" fmla="*/ 0 h 924402"/>
                <a:gd name="connsiteX22" fmla="*/ 864889 w 4603109"/>
                <a:gd name="connsiteY22" fmla="*/ 0 h 924402"/>
                <a:gd name="connsiteX23" fmla="*/ 899900 w 4603109"/>
                <a:gd name="connsiteY23" fmla="*/ 0 h 924402"/>
                <a:gd name="connsiteX24" fmla="*/ 909341 w 4603109"/>
                <a:gd name="connsiteY24" fmla="*/ 0 h 924402"/>
                <a:gd name="connsiteX25" fmla="*/ 929965 w 4603109"/>
                <a:gd name="connsiteY25" fmla="*/ 0 h 924402"/>
                <a:gd name="connsiteX26" fmla="*/ 933506 w 4603109"/>
                <a:gd name="connsiteY26" fmla="*/ 0 h 924402"/>
                <a:gd name="connsiteX27" fmla="*/ 936982 w 4603109"/>
                <a:gd name="connsiteY27" fmla="*/ 0 h 924402"/>
                <a:gd name="connsiteX28" fmla="*/ 959384 w 4603109"/>
                <a:gd name="connsiteY28" fmla="*/ 0 h 924402"/>
                <a:gd name="connsiteX29" fmla="*/ 962542 w 4603109"/>
                <a:gd name="connsiteY29" fmla="*/ 0 h 924402"/>
                <a:gd name="connsiteX30" fmla="*/ 984943 w 4603109"/>
                <a:gd name="connsiteY30" fmla="*/ 0 h 924402"/>
                <a:gd name="connsiteX31" fmla="*/ 992658 w 4603109"/>
                <a:gd name="connsiteY31" fmla="*/ 0 h 924402"/>
                <a:gd name="connsiteX32" fmla="*/ 1012059 w 4603109"/>
                <a:gd name="connsiteY32" fmla="*/ 0 h 924402"/>
                <a:gd name="connsiteX33" fmla="*/ 1012480 w 4603109"/>
                <a:gd name="connsiteY33" fmla="*/ 0 h 924402"/>
                <a:gd name="connsiteX34" fmla="*/ 1027669 w 4603109"/>
                <a:gd name="connsiteY34" fmla="*/ 0 h 924402"/>
                <a:gd name="connsiteX35" fmla="*/ 1037110 w 4603109"/>
                <a:gd name="connsiteY35" fmla="*/ 0 h 924402"/>
                <a:gd name="connsiteX36" fmla="*/ 1040112 w 4603109"/>
                <a:gd name="connsiteY36" fmla="*/ 0 h 924402"/>
                <a:gd name="connsiteX37" fmla="*/ 1057734 w 4603109"/>
                <a:gd name="connsiteY37" fmla="*/ 0 h 924402"/>
                <a:gd name="connsiteX38" fmla="*/ 1064751 w 4603109"/>
                <a:gd name="connsiteY38" fmla="*/ 0 h 924402"/>
                <a:gd name="connsiteX39" fmla="*/ 1070177 w 4603109"/>
                <a:gd name="connsiteY39" fmla="*/ 0 h 924402"/>
                <a:gd name="connsiteX40" fmla="*/ 1072436 w 4603109"/>
                <a:gd name="connsiteY40" fmla="*/ 0 h 924402"/>
                <a:gd name="connsiteX41" fmla="*/ 1090311 w 4603109"/>
                <a:gd name="connsiteY41" fmla="*/ 0 h 924402"/>
                <a:gd name="connsiteX42" fmla="*/ 1110718 w 4603109"/>
                <a:gd name="connsiteY42" fmla="*/ 0 h 924402"/>
                <a:gd name="connsiteX43" fmla="*/ 1112712 w 4603109"/>
                <a:gd name="connsiteY43" fmla="*/ 0 h 924402"/>
                <a:gd name="connsiteX44" fmla="*/ 1116187 w 4603109"/>
                <a:gd name="connsiteY44" fmla="*/ 0 h 924402"/>
                <a:gd name="connsiteX45" fmla="*/ 1139828 w 4603109"/>
                <a:gd name="connsiteY45" fmla="*/ 0 h 924402"/>
                <a:gd name="connsiteX46" fmla="*/ 1140249 w 4603109"/>
                <a:gd name="connsiteY46" fmla="*/ 0 h 924402"/>
                <a:gd name="connsiteX47" fmla="*/ 1145480 w 4603109"/>
                <a:gd name="connsiteY47" fmla="*/ 0 h 924402"/>
                <a:gd name="connsiteX48" fmla="*/ 1152270 w 4603109"/>
                <a:gd name="connsiteY48" fmla="*/ 0 h 924402"/>
                <a:gd name="connsiteX49" fmla="*/ 1154934 w 4603109"/>
                <a:gd name="connsiteY49" fmla="*/ 0 h 924402"/>
                <a:gd name="connsiteX50" fmla="*/ 1167881 w 4603109"/>
                <a:gd name="connsiteY50" fmla="*/ 0 h 924402"/>
                <a:gd name="connsiteX51" fmla="*/ 1175544 w 4603109"/>
                <a:gd name="connsiteY51" fmla="*/ 0 h 924402"/>
                <a:gd name="connsiteX52" fmla="*/ 1184998 w 4603109"/>
                <a:gd name="connsiteY52" fmla="*/ 0 h 924402"/>
                <a:gd name="connsiteX53" fmla="*/ 1197946 w 4603109"/>
                <a:gd name="connsiteY53" fmla="*/ 0 h 924402"/>
                <a:gd name="connsiteX54" fmla="*/ 1200205 w 4603109"/>
                <a:gd name="connsiteY54" fmla="*/ 0 h 924402"/>
                <a:gd name="connsiteX55" fmla="*/ 1220978 w 4603109"/>
                <a:gd name="connsiteY55" fmla="*/ 0 h 924402"/>
                <a:gd name="connsiteX56" fmla="*/ 1238487 w 4603109"/>
                <a:gd name="connsiteY56" fmla="*/ 0 h 924402"/>
                <a:gd name="connsiteX57" fmla="*/ 1243956 w 4603109"/>
                <a:gd name="connsiteY57" fmla="*/ 0 h 924402"/>
                <a:gd name="connsiteX58" fmla="*/ 1251042 w 4603109"/>
                <a:gd name="connsiteY58" fmla="*/ 0 h 924402"/>
                <a:gd name="connsiteX59" fmla="*/ 1257637 w 4603109"/>
                <a:gd name="connsiteY59" fmla="*/ 0 h 924402"/>
                <a:gd name="connsiteX60" fmla="*/ 1271587 w 4603109"/>
                <a:gd name="connsiteY60" fmla="*/ 0 h 924402"/>
                <a:gd name="connsiteX61" fmla="*/ 1273249 w 4603109"/>
                <a:gd name="connsiteY61" fmla="*/ 0 h 924402"/>
                <a:gd name="connsiteX62" fmla="*/ 1280039 w 4603109"/>
                <a:gd name="connsiteY62" fmla="*/ 0 h 924402"/>
                <a:gd name="connsiteX63" fmla="*/ 1282703 w 4603109"/>
                <a:gd name="connsiteY63" fmla="*/ 0 h 924402"/>
                <a:gd name="connsiteX64" fmla="*/ 1286178 w 4603109"/>
                <a:gd name="connsiteY64" fmla="*/ 0 h 924402"/>
                <a:gd name="connsiteX65" fmla="*/ 1295146 w 4603109"/>
                <a:gd name="connsiteY65" fmla="*/ 0 h 924402"/>
                <a:gd name="connsiteX66" fmla="*/ 1301651 w 4603109"/>
                <a:gd name="connsiteY66" fmla="*/ 0 h 924402"/>
                <a:gd name="connsiteX67" fmla="*/ 1302284 w 4603109"/>
                <a:gd name="connsiteY67" fmla="*/ 0 h 924402"/>
                <a:gd name="connsiteX68" fmla="*/ 1303313 w 4603109"/>
                <a:gd name="connsiteY68" fmla="*/ 0 h 924402"/>
                <a:gd name="connsiteX69" fmla="*/ 1312767 w 4603109"/>
                <a:gd name="connsiteY69" fmla="*/ 0 h 924402"/>
                <a:gd name="connsiteX70" fmla="*/ 1316242 w 4603109"/>
                <a:gd name="connsiteY70" fmla="*/ 0 h 924402"/>
                <a:gd name="connsiteX71" fmla="*/ 1321886 w 4603109"/>
                <a:gd name="connsiteY71" fmla="*/ 0 h 924402"/>
                <a:gd name="connsiteX72" fmla="*/ 1324685 w 4603109"/>
                <a:gd name="connsiteY72" fmla="*/ 0 h 924402"/>
                <a:gd name="connsiteX73" fmla="*/ 1325211 w 4603109"/>
                <a:gd name="connsiteY73" fmla="*/ 0 h 924402"/>
                <a:gd name="connsiteX74" fmla="*/ 1332348 w 4603109"/>
                <a:gd name="connsiteY74" fmla="*/ 0 h 924402"/>
                <a:gd name="connsiteX75" fmla="*/ 1332714 w 4603109"/>
                <a:gd name="connsiteY75" fmla="*/ 0 h 924402"/>
                <a:gd name="connsiteX76" fmla="*/ 1333135 w 4603109"/>
                <a:gd name="connsiteY76" fmla="*/ 0 h 924402"/>
                <a:gd name="connsiteX77" fmla="*/ 1348747 w 4603109"/>
                <a:gd name="connsiteY77" fmla="*/ 0 h 924402"/>
                <a:gd name="connsiteX78" fmla="*/ 1354749 w 4603109"/>
                <a:gd name="connsiteY78" fmla="*/ 0 h 924402"/>
                <a:gd name="connsiteX79" fmla="*/ 1378811 w 4603109"/>
                <a:gd name="connsiteY79" fmla="*/ 0 h 924402"/>
                <a:gd name="connsiteX80" fmla="*/ 1383745 w 4603109"/>
                <a:gd name="connsiteY80" fmla="*/ 0 h 924402"/>
                <a:gd name="connsiteX81" fmla="*/ 1385406 w 4603109"/>
                <a:gd name="connsiteY81" fmla="*/ 0 h 924402"/>
                <a:gd name="connsiteX82" fmla="*/ 1399356 w 4603109"/>
                <a:gd name="connsiteY82" fmla="*/ 0 h 924402"/>
                <a:gd name="connsiteX83" fmla="*/ 1400513 w 4603109"/>
                <a:gd name="connsiteY83" fmla="*/ 0 h 924402"/>
                <a:gd name="connsiteX84" fmla="*/ 1413947 w 4603109"/>
                <a:gd name="connsiteY84" fmla="*/ 0 h 924402"/>
                <a:gd name="connsiteX85" fmla="*/ 1414442 w 4603109"/>
                <a:gd name="connsiteY85" fmla="*/ 0 h 924402"/>
                <a:gd name="connsiteX86" fmla="*/ 1422915 w 4603109"/>
                <a:gd name="connsiteY86" fmla="*/ 0 h 924402"/>
                <a:gd name="connsiteX87" fmla="*/ 1426390 w 4603109"/>
                <a:gd name="connsiteY87" fmla="*/ 0 h 924402"/>
                <a:gd name="connsiteX88" fmla="*/ 1429420 w 4603109"/>
                <a:gd name="connsiteY88" fmla="*/ 0 h 924402"/>
                <a:gd name="connsiteX89" fmla="*/ 1430053 w 4603109"/>
                <a:gd name="connsiteY89" fmla="*/ 0 h 924402"/>
                <a:gd name="connsiteX90" fmla="*/ 1430206 w 4603109"/>
                <a:gd name="connsiteY90" fmla="*/ 0 h 924402"/>
                <a:gd name="connsiteX91" fmla="*/ 1430577 w 4603109"/>
                <a:gd name="connsiteY91" fmla="*/ 0 h 924402"/>
                <a:gd name="connsiteX92" fmla="*/ 1436843 w 4603109"/>
                <a:gd name="connsiteY92" fmla="*/ 0 h 924402"/>
                <a:gd name="connsiteX93" fmla="*/ 1444011 w 4603109"/>
                <a:gd name="connsiteY93" fmla="*/ 0 h 924402"/>
                <a:gd name="connsiteX94" fmla="*/ 1449655 w 4603109"/>
                <a:gd name="connsiteY94" fmla="*/ 0 h 924402"/>
                <a:gd name="connsiteX95" fmla="*/ 1452454 w 4603109"/>
                <a:gd name="connsiteY95" fmla="*/ 0 h 924402"/>
                <a:gd name="connsiteX96" fmla="*/ 1452980 w 4603109"/>
                <a:gd name="connsiteY96" fmla="*/ 0 h 924402"/>
                <a:gd name="connsiteX97" fmla="*/ 1456455 w 4603109"/>
                <a:gd name="connsiteY97" fmla="*/ 0 h 924402"/>
                <a:gd name="connsiteX98" fmla="*/ 1459664 w 4603109"/>
                <a:gd name="connsiteY98" fmla="*/ 0 h 924402"/>
                <a:gd name="connsiteX99" fmla="*/ 1460117 w 4603109"/>
                <a:gd name="connsiteY99" fmla="*/ 0 h 924402"/>
                <a:gd name="connsiteX100" fmla="*/ 1460483 w 4603109"/>
                <a:gd name="connsiteY100" fmla="*/ 0 h 924402"/>
                <a:gd name="connsiteX101" fmla="*/ 1460904 w 4603109"/>
                <a:gd name="connsiteY101" fmla="*/ 0 h 924402"/>
                <a:gd name="connsiteX102" fmla="*/ 1472926 w 4603109"/>
                <a:gd name="connsiteY102" fmla="*/ 0 h 924402"/>
                <a:gd name="connsiteX103" fmla="*/ 1482518 w 4603109"/>
                <a:gd name="connsiteY103" fmla="*/ 0 h 924402"/>
                <a:gd name="connsiteX104" fmla="*/ 1489729 w 4603109"/>
                <a:gd name="connsiteY104" fmla="*/ 0 h 924402"/>
                <a:gd name="connsiteX105" fmla="*/ 1504116 w 4603109"/>
                <a:gd name="connsiteY105" fmla="*/ 0 h 924402"/>
                <a:gd name="connsiteX106" fmla="*/ 1511514 w 4603109"/>
                <a:gd name="connsiteY106" fmla="*/ 0 h 924402"/>
                <a:gd name="connsiteX107" fmla="*/ 1524740 w 4603109"/>
                <a:gd name="connsiteY107" fmla="*/ 0 h 924402"/>
                <a:gd name="connsiteX108" fmla="*/ 1528282 w 4603109"/>
                <a:gd name="connsiteY108" fmla="*/ 0 h 924402"/>
                <a:gd name="connsiteX109" fmla="*/ 1531757 w 4603109"/>
                <a:gd name="connsiteY109" fmla="*/ 0 h 924402"/>
                <a:gd name="connsiteX110" fmla="*/ 1534181 w 4603109"/>
                <a:gd name="connsiteY110" fmla="*/ 0 h 924402"/>
                <a:gd name="connsiteX111" fmla="*/ 1542211 w 4603109"/>
                <a:gd name="connsiteY111" fmla="*/ 0 h 924402"/>
                <a:gd name="connsiteX112" fmla="*/ 1554159 w 4603109"/>
                <a:gd name="connsiteY112" fmla="*/ 0 h 924402"/>
                <a:gd name="connsiteX113" fmla="*/ 1557318 w 4603109"/>
                <a:gd name="connsiteY113" fmla="*/ 0 h 924402"/>
                <a:gd name="connsiteX114" fmla="*/ 1557975 w 4603109"/>
                <a:gd name="connsiteY114" fmla="*/ 0 h 924402"/>
                <a:gd name="connsiteX115" fmla="*/ 1558346 w 4603109"/>
                <a:gd name="connsiteY115" fmla="*/ 0 h 924402"/>
                <a:gd name="connsiteX116" fmla="*/ 1561822 w 4603109"/>
                <a:gd name="connsiteY116" fmla="*/ 0 h 924402"/>
                <a:gd name="connsiteX117" fmla="*/ 1564612 w 4603109"/>
                <a:gd name="connsiteY117" fmla="*/ 0 h 924402"/>
                <a:gd name="connsiteX118" fmla="*/ 1566857 w 4603109"/>
                <a:gd name="connsiteY118" fmla="*/ 0 h 924402"/>
                <a:gd name="connsiteX119" fmla="*/ 1576919 w 4603109"/>
                <a:gd name="connsiteY119" fmla="*/ 0 h 924402"/>
                <a:gd name="connsiteX120" fmla="*/ 1579719 w 4603109"/>
                <a:gd name="connsiteY120" fmla="*/ 0 h 924402"/>
                <a:gd name="connsiteX121" fmla="*/ 1584224 w 4603109"/>
                <a:gd name="connsiteY121" fmla="*/ 0 h 924402"/>
                <a:gd name="connsiteX122" fmla="*/ 1587382 w 4603109"/>
                <a:gd name="connsiteY122" fmla="*/ 0 h 924402"/>
                <a:gd name="connsiteX123" fmla="*/ 1587433 w 4603109"/>
                <a:gd name="connsiteY123" fmla="*/ 0 h 924402"/>
                <a:gd name="connsiteX124" fmla="*/ 1600695 w 4603109"/>
                <a:gd name="connsiteY124" fmla="*/ 0 h 924402"/>
                <a:gd name="connsiteX125" fmla="*/ 1606834 w 4603109"/>
                <a:gd name="connsiteY125" fmla="*/ 0 h 924402"/>
                <a:gd name="connsiteX126" fmla="*/ 1607256 w 4603109"/>
                <a:gd name="connsiteY126" fmla="*/ 0 h 924402"/>
                <a:gd name="connsiteX127" fmla="*/ 1608325 w 4603109"/>
                <a:gd name="connsiteY127" fmla="*/ 0 h 924402"/>
                <a:gd name="connsiteX128" fmla="*/ 1609783 w 4603109"/>
                <a:gd name="connsiteY128" fmla="*/ 0 h 924402"/>
                <a:gd name="connsiteX129" fmla="*/ 1617498 w 4603109"/>
                <a:gd name="connsiteY129" fmla="*/ 0 h 924402"/>
                <a:gd name="connsiteX130" fmla="*/ 1631885 w 4603109"/>
                <a:gd name="connsiteY130" fmla="*/ 0 h 924402"/>
                <a:gd name="connsiteX131" fmla="*/ 1636899 w 4603109"/>
                <a:gd name="connsiteY131" fmla="*/ 0 h 924402"/>
                <a:gd name="connsiteX132" fmla="*/ 1637320 w 4603109"/>
                <a:gd name="connsiteY132" fmla="*/ 0 h 924402"/>
                <a:gd name="connsiteX133" fmla="*/ 1637445 w 4603109"/>
                <a:gd name="connsiteY133" fmla="*/ 0 h 924402"/>
                <a:gd name="connsiteX134" fmla="*/ 1652509 w 4603109"/>
                <a:gd name="connsiteY134" fmla="*/ 0 h 924402"/>
                <a:gd name="connsiteX135" fmla="*/ 1659526 w 4603109"/>
                <a:gd name="connsiteY135" fmla="*/ 0 h 924402"/>
                <a:gd name="connsiteX136" fmla="*/ 1661950 w 4603109"/>
                <a:gd name="connsiteY136" fmla="*/ 0 h 924402"/>
                <a:gd name="connsiteX137" fmla="*/ 1664952 w 4603109"/>
                <a:gd name="connsiteY137" fmla="*/ 0 h 924402"/>
                <a:gd name="connsiteX138" fmla="*/ 1667212 w 4603109"/>
                <a:gd name="connsiteY138" fmla="*/ 0 h 924402"/>
                <a:gd name="connsiteX139" fmla="*/ 1685087 w 4603109"/>
                <a:gd name="connsiteY139" fmla="*/ 0 h 924402"/>
                <a:gd name="connsiteX140" fmla="*/ 1689591 w 4603109"/>
                <a:gd name="connsiteY140" fmla="*/ 0 h 924402"/>
                <a:gd name="connsiteX141" fmla="*/ 1694626 w 4603109"/>
                <a:gd name="connsiteY141" fmla="*/ 0 h 924402"/>
                <a:gd name="connsiteX142" fmla="*/ 1697276 w 4603109"/>
                <a:gd name="connsiteY142" fmla="*/ 0 h 924402"/>
                <a:gd name="connsiteX143" fmla="*/ 1698000 w 4603109"/>
                <a:gd name="connsiteY143" fmla="*/ 0 h 924402"/>
                <a:gd name="connsiteX144" fmla="*/ 1704688 w 4603109"/>
                <a:gd name="connsiteY144" fmla="*/ 0 h 924402"/>
                <a:gd name="connsiteX145" fmla="*/ 1707488 w 4603109"/>
                <a:gd name="connsiteY145" fmla="*/ 0 h 924402"/>
                <a:gd name="connsiteX146" fmla="*/ 1710963 w 4603109"/>
                <a:gd name="connsiteY146" fmla="*/ 0 h 924402"/>
                <a:gd name="connsiteX147" fmla="*/ 1715151 w 4603109"/>
                <a:gd name="connsiteY147" fmla="*/ 0 h 924402"/>
                <a:gd name="connsiteX148" fmla="*/ 1721928 w 4603109"/>
                <a:gd name="connsiteY148" fmla="*/ 0 h 924402"/>
                <a:gd name="connsiteX149" fmla="*/ 1734603 w 4603109"/>
                <a:gd name="connsiteY149" fmla="*/ 0 h 924402"/>
                <a:gd name="connsiteX150" fmla="*/ 1735025 w 4603109"/>
                <a:gd name="connsiteY150" fmla="*/ 0 h 924402"/>
                <a:gd name="connsiteX151" fmla="*/ 1735558 w 4603109"/>
                <a:gd name="connsiteY151" fmla="*/ 0 h 924402"/>
                <a:gd name="connsiteX152" fmla="*/ 1736094 w 4603109"/>
                <a:gd name="connsiteY152" fmla="*/ 0 h 924402"/>
                <a:gd name="connsiteX153" fmla="*/ 1737552 w 4603109"/>
                <a:gd name="connsiteY153" fmla="*/ 0 h 924402"/>
                <a:gd name="connsiteX154" fmla="*/ 1741027 w 4603109"/>
                <a:gd name="connsiteY154" fmla="*/ 0 h 924402"/>
                <a:gd name="connsiteX155" fmla="*/ 1747046 w 4603109"/>
                <a:gd name="connsiteY155" fmla="*/ 0 h 924402"/>
                <a:gd name="connsiteX156" fmla="*/ 1748537 w 4603109"/>
                <a:gd name="connsiteY156" fmla="*/ 0 h 924402"/>
                <a:gd name="connsiteX157" fmla="*/ 1753052 w 4603109"/>
                <a:gd name="connsiteY157" fmla="*/ 0 h 924402"/>
                <a:gd name="connsiteX158" fmla="*/ 1757499 w 4603109"/>
                <a:gd name="connsiteY158" fmla="*/ 0 h 924402"/>
                <a:gd name="connsiteX159" fmla="*/ 1764668 w 4603109"/>
                <a:gd name="connsiteY159" fmla="*/ 0 h 924402"/>
                <a:gd name="connsiteX160" fmla="*/ 1765089 w 4603109"/>
                <a:gd name="connsiteY160" fmla="*/ 0 h 924402"/>
                <a:gd name="connsiteX161" fmla="*/ 1765214 w 4603109"/>
                <a:gd name="connsiteY161" fmla="*/ 0 h 924402"/>
                <a:gd name="connsiteX162" fmla="*/ 1770320 w 4603109"/>
                <a:gd name="connsiteY162" fmla="*/ 0 h 924402"/>
                <a:gd name="connsiteX163" fmla="*/ 1777110 w 4603109"/>
                <a:gd name="connsiteY163" fmla="*/ 0 h 924402"/>
                <a:gd name="connsiteX164" fmla="*/ 1779774 w 4603109"/>
                <a:gd name="connsiteY164" fmla="*/ 0 h 924402"/>
                <a:gd name="connsiteX165" fmla="*/ 1792721 w 4603109"/>
                <a:gd name="connsiteY165" fmla="*/ 0 h 924402"/>
                <a:gd name="connsiteX166" fmla="*/ 1794981 w 4603109"/>
                <a:gd name="connsiteY166" fmla="*/ 0 h 924402"/>
                <a:gd name="connsiteX167" fmla="*/ 1825045 w 4603109"/>
                <a:gd name="connsiteY167" fmla="*/ 0 h 924402"/>
                <a:gd name="connsiteX168" fmla="*/ 1825769 w 4603109"/>
                <a:gd name="connsiteY168" fmla="*/ 0 h 924402"/>
                <a:gd name="connsiteX169" fmla="*/ 1838732 w 4603109"/>
                <a:gd name="connsiteY169" fmla="*/ 0 h 924402"/>
                <a:gd name="connsiteX170" fmla="*/ 1845818 w 4603109"/>
                <a:gd name="connsiteY170" fmla="*/ 0 h 924402"/>
                <a:gd name="connsiteX171" fmla="*/ 1849697 w 4603109"/>
                <a:gd name="connsiteY171" fmla="*/ 0 h 924402"/>
                <a:gd name="connsiteX172" fmla="*/ 1852412 w 4603109"/>
                <a:gd name="connsiteY172" fmla="*/ 0 h 924402"/>
                <a:gd name="connsiteX173" fmla="*/ 1853903 w 4603109"/>
                <a:gd name="connsiteY173" fmla="*/ 0 h 924402"/>
                <a:gd name="connsiteX174" fmla="*/ 1863327 w 4603109"/>
                <a:gd name="connsiteY174" fmla="*/ 0 h 924402"/>
                <a:gd name="connsiteX175" fmla="*/ 1868796 w 4603109"/>
                <a:gd name="connsiteY175" fmla="*/ 0 h 924402"/>
                <a:gd name="connsiteX176" fmla="*/ 1874815 w 4603109"/>
                <a:gd name="connsiteY176" fmla="*/ 0 h 924402"/>
                <a:gd name="connsiteX177" fmla="*/ 1876306 w 4603109"/>
                <a:gd name="connsiteY177" fmla="*/ 0 h 924402"/>
                <a:gd name="connsiteX178" fmla="*/ 1880821 w 4603109"/>
                <a:gd name="connsiteY178" fmla="*/ 0 h 924402"/>
                <a:gd name="connsiteX179" fmla="*/ 1882477 w 4603109"/>
                <a:gd name="connsiteY179" fmla="*/ 0 h 924402"/>
                <a:gd name="connsiteX180" fmla="*/ 1883936 w 4603109"/>
                <a:gd name="connsiteY180" fmla="*/ 0 h 924402"/>
                <a:gd name="connsiteX181" fmla="*/ 1885268 w 4603109"/>
                <a:gd name="connsiteY181" fmla="*/ 0 h 924402"/>
                <a:gd name="connsiteX182" fmla="*/ 1896427 w 4603109"/>
                <a:gd name="connsiteY182" fmla="*/ 0 h 924402"/>
                <a:gd name="connsiteX183" fmla="*/ 1898089 w 4603109"/>
                <a:gd name="connsiteY183" fmla="*/ 0 h 924402"/>
                <a:gd name="connsiteX184" fmla="*/ 1904879 w 4603109"/>
                <a:gd name="connsiteY184" fmla="*/ 0 h 924402"/>
                <a:gd name="connsiteX185" fmla="*/ 1907543 w 4603109"/>
                <a:gd name="connsiteY185" fmla="*/ 0 h 924402"/>
                <a:gd name="connsiteX186" fmla="*/ 1911018 w 4603109"/>
                <a:gd name="connsiteY186" fmla="*/ 0 h 924402"/>
                <a:gd name="connsiteX187" fmla="*/ 1919986 w 4603109"/>
                <a:gd name="connsiteY187" fmla="*/ 0 h 924402"/>
                <a:gd name="connsiteX188" fmla="*/ 1927124 w 4603109"/>
                <a:gd name="connsiteY188" fmla="*/ 0 h 924402"/>
                <a:gd name="connsiteX189" fmla="*/ 1927489 w 4603109"/>
                <a:gd name="connsiteY189" fmla="*/ 0 h 924402"/>
                <a:gd name="connsiteX190" fmla="*/ 1927911 w 4603109"/>
                <a:gd name="connsiteY190" fmla="*/ 0 h 924402"/>
                <a:gd name="connsiteX191" fmla="*/ 1929402 w 4603109"/>
                <a:gd name="connsiteY191" fmla="*/ 0 h 924402"/>
                <a:gd name="connsiteX192" fmla="*/ 1946726 w 4603109"/>
                <a:gd name="connsiteY192" fmla="*/ 0 h 924402"/>
                <a:gd name="connsiteX193" fmla="*/ 1949525 w 4603109"/>
                <a:gd name="connsiteY193" fmla="*/ 0 h 924402"/>
                <a:gd name="connsiteX194" fmla="*/ 1957554 w 4603109"/>
                <a:gd name="connsiteY194" fmla="*/ 0 h 924402"/>
                <a:gd name="connsiteX195" fmla="*/ 1957975 w 4603109"/>
                <a:gd name="connsiteY195" fmla="*/ 0 h 924402"/>
                <a:gd name="connsiteX196" fmla="*/ 1973587 w 4603109"/>
                <a:gd name="connsiteY196" fmla="*/ 0 h 924402"/>
                <a:gd name="connsiteX197" fmla="*/ 1978520 w 4603109"/>
                <a:gd name="connsiteY197" fmla="*/ 0 h 924402"/>
                <a:gd name="connsiteX198" fmla="*/ 1980012 w 4603109"/>
                <a:gd name="connsiteY198" fmla="*/ 0 h 924402"/>
                <a:gd name="connsiteX199" fmla="*/ 1980181 w 4603109"/>
                <a:gd name="connsiteY199" fmla="*/ 0 h 924402"/>
                <a:gd name="connsiteX200" fmla="*/ 1981672 w 4603109"/>
                <a:gd name="connsiteY200" fmla="*/ 0 h 924402"/>
                <a:gd name="connsiteX201" fmla="*/ 2008585 w 4603109"/>
                <a:gd name="connsiteY201" fmla="*/ 0 h 924402"/>
                <a:gd name="connsiteX202" fmla="*/ 2009218 w 4603109"/>
                <a:gd name="connsiteY202" fmla="*/ 0 h 924402"/>
                <a:gd name="connsiteX203" fmla="*/ 2010246 w 4603109"/>
                <a:gd name="connsiteY203" fmla="*/ 0 h 924402"/>
                <a:gd name="connsiteX204" fmla="*/ 2010709 w 4603109"/>
                <a:gd name="connsiteY204" fmla="*/ 0 h 924402"/>
                <a:gd name="connsiteX205" fmla="*/ 2011705 w 4603109"/>
                <a:gd name="connsiteY205" fmla="*/ 0 h 924402"/>
                <a:gd name="connsiteX206" fmla="*/ 2024147 w 4603109"/>
                <a:gd name="connsiteY206" fmla="*/ 0 h 924402"/>
                <a:gd name="connsiteX207" fmla="*/ 2024196 w 4603109"/>
                <a:gd name="connsiteY207" fmla="*/ 0 h 924402"/>
                <a:gd name="connsiteX208" fmla="*/ 2024981 w 4603109"/>
                <a:gd name="connsiteY208" fmla="*/ 0 h 924402"/>
                <a:gd name="connsiteX209" fmla="*/ 2025353 w 4603109"/>
                <a:gd name="connsiteY209" fmla="*/ 0 h 924402"/>
                <a:gd name="connsiteX210" fmla="*/ 2026473 w 4603109"/>
                <a:gd name="connsiteY210" fmla="*/ 0 h 924402"/>
                <a:gd name="connsiteX211" fmla="*/ 2031619 w 4603109"/>
                <a:gd name="connsiteY211" fmla="*/ 0 h 924402"/>
                <a:gd name="connsiteX212" fmla="*/ 2033110 w 4603109"/>
                <a:gd name="connsiteY212" fmla="*/ 0 h 924402"/>
                <a:gd name="connsiteX213" fmla="*/ 2038787 w 4603109"/>
                <a:gd name="connsiteY213" fmla="*/ 0 h 924402"/>
                <a:gd name="connsiteX214" fmla="*/ 2039282 w 4603109"/>
                <a:gd name="connsiteY214" fmla="*/ 0 h 924402"/>
                <a:gd name="connsiteX215" fmla="*/ 2047755 w 4603109"/>
                <a:gd name="connsiteY215" fmla="*/ 0 h 924402"/>
                <a:gd name="connsiteX216" fmla="*/ 2051230 w 4603109"/>
                <a:gd name="connsiteY216" fmla="*/ 0 h 924402"/>
                <a:gd name="connsiteX217" fmla="*/ 2054893 w 4603109"/>
                <a:gd name="connsiteY217" fmla="*/ 0 h 924402"/>
                <a:gd name="connsiteX218" fmla="*/ 2055046 w 4603109"/>
                <a:gd name="connsiteY218" fmla="*/ 0 h 924402"/>
                <a:gd name="connsiteX219" fmla="*/ 2055258 w 4603109"/>
                <a:gd name="connsiteY219" fmla="*/ 0 h 924402"/>
                <a:gd name="connsiteX220" fmla="*/ 2055680 w 4603109"/>
                <a:gd name="connsiteY220" fmla="*/ 0 h 924402"/>
                <a:gd name="connsiteX221" fmla="*/ 2057171 w 4603109"/>
                <a:gd name="connsiteY221" fmla="*/ 0 h 924402"/>
                <a:gd name="connsiteX222" fmla="*/ 2061683 w 4603109"/>
                <a:gd name="connsiteY222" fmla="*/ 0 h 924402"/>
                <a:gd name="connsiteX223" fmla="*/ 2067702 w 4603109"/>
                <a:gd name="connsiteY223" fmla="*/ 0 h 924402"/>
                <a:gd name="connsiteX224" fmla="*/ 2074495 w 4603109"/>
                <a:gd name="connsiteY224" fmla="*/ 0 h 924402"/>
                <a:gd name="connsiteX225" fmla="*/ 2077294 w 4603109"/>
                <a:gd name="connsiteY225" fmla="*/ 0 h 924402"/>
                <a:gd name="connsiteX226" fmla="*/ 2084504 w 4603109"/>
                <a:gd name="connsiteY226" fmla="*/ 0 h 924402"/>
                <a:gd name="connsiteX227" fmla="*/ 2085323 w 4603109"/>
                <a:gd name="connsiteY227" fmla="*/ 0 h 924402"/>
                <a:gd name="connsiteX228" fmla="*/ 2085744 w 4603109"/>
                <a:gd name="connsiteY228" fmla="*/ 0 h 924402"/>
                <a:gd name="connsiteX229" fmla="*/ 2097766 w 4603109"/>
                <a:gd name="connsiteY229" fmla="*/ 0 h 924402"/>
                <a:gd name="connsiteX230" fmla="*/ 2106289 w 4603109"/>
                <a:gd name="connsiteY230" fmla="*/ 0 h 924402"/>
                <a:gd name="connsiteX231" fmla="*/ 2107781 w 4603109"/>
                <a:gd name="connsiteY231" fmla="*/ 0 h 924402"/>
                <a:gd name="connsiteX232" fmla="*/ 2128956 w 4603109"/>
                <a:gd name="connsiteY232" fmla="*/ 0 h 924402"/>
                <a:gd name="connsiteX233" fmla="*/ 2129514 w 4603109"/>
                <a:gd name="connsiteY233" fmla="*/ 0 h 924402"/>
                <a:gd name="connsiteX234" fmla="*/ 2136354 w 4603109"/>
                <a:gd name="connsiteY234" fmla="*/ 0 h 924402"/>
                <a:gd name="connsiteX235" fmla="*/ 2136987 w 4603109"/>
                <a:gd name="connsiteY235" fmla="*/ 0 h 924402"/>
                <a:gd name="connsiteX236" fmla="*/ 2138478 w 4603109"/>
                <a:gd name="connsiteY236" fmla="*/ 0 h 924402"/>
                <a:gd name="connsiteX237" fmla="*/ 2151916 w 4603109"/>
                <a:gd name="connsiteY237" fmla="*/ 0 h 924402"/>
                <a:gd name="connsiteX238" fmla="*/ 2152750 w 4603109"/>
                <a:gd name="connsiteY238" fmla="*/ 0 h 924402"/>
                <a:gd name="connsiteX239" fmla="*/ 2153122 w 4603109"/>
                <a:gd name="connsiteY239" fmla="*/ 0 h 924402"/>
                <a:gd name="connsiteX240" fmla="*/ 2154242 w 4603109"/>
                <a:gd name="connsiteY240" fmla="*/ 0 h 924402"/>
                <a:gd name="connsiteX241" fmla="*/ 2156597 w 4603109"/>
                <a:gd name="connsiteY241" fmla="*/ 0 h 924402"/>
                <a:gd name="connsiteX242" fmla="*/ 2159388 w 4603109"/>
                <a:gd name="connsiteY242" fmla="*/ 0 h 924402"/>
                <a:gd name="connsiteX243" fmla="*/ 2160879 w 4603109"/>
                <a:gd name="connsiteY243" fmla="*/ 0 h 924402"/>
                <a:gd name="connsiteX244" fmla="*/ 2161633 w 4603109"/>
                <a:gd name="connsiteY244" fmla="*/ 0 h 924402"/>
                <a:gd name="connsiteX245" fmla="*/ 2167051 w 4603109"/>
                <a:gd name="connsiteY245" fmla="*/ 0 h 924402"/>
                <a:gd name="connsiteX246" fmla="*/ 2178999 w 4603109"/>
                <a:gd name="connsiteY246" fmla="*/ 0 h 924402"/>
                <a:gd name="connsiteX247" fmla="*/ 2182158 w 4603109"/>
                <a:gd name="connsiteY247" fmla="*/ 0 h 924402"/>
                <a:gd name="connsiteX248" fmla="*/ 2182815 w 4603109"/>
                <a:gd name="connsiteY248" fmla="*/ 0 h 924402"/>
                <a:gd name="connsiteX249" fmla="*/ 2188666 w 4603109"/>
                <a:gd name="connsiteY249" fmla="*/ 0 h 924402"/>
                <a:gd name="connsiteX250" fmla="*/ 2189452 w 4603109"/>
                <a:gd name="connsiteY250" fmla="*/ 0 h 924402"/>
                <a:gd name="connsiteX251" fmla="*/ 2191697 w 4603109"/>
                <a:gd name="connsiteY251" fmla="*/ 0 h 924402"/>
                <a:gd name="connsiteX252" fmla="*/ 2195471 w 4603109"/>
                <a:gd name="connsiteY252" fmla="*/ 0 h 924402"/>
                <a:gd name="connsiteX253" fmla="*/ 2201759 w 4603109"/>
                <a:gd name="connsiteY253" fmla="*/ 0 h 924402"/>
                <a:gd name="connsiteX254" fmla="*/ 2203100 w 4603109"/>
                <a:gd name="connsiteY254" fmla="*/ 0 h 924402"/>
                <a:gd name="connsiteX255" fmla="*/ 2204559 w 4603109"/>
                <a:gd name="connsiteY255" fmla="*/ 0 h 924402"/>
                <a:gd name="connsiteX256" fmla="*/ 2204591 w 4603109"/>
                <a:gd name="connsiteY256" fmla="*/ 0 h 924402"/>
                <a:gd name="connsiteX257" fmla="*/ 2212273 w 4603109"/>
                <a:gd name="connsiteY257" fmla="*/ 0 h 924402"/>
                <a:gd name="connsiteX258" fmla="*/ 2225535 w 4603109"/>
                <a:gd name="connsiteY258" fmla="*/ 0 h 924402"/>
                <a:gd name="connsiteX259" fmla="*/ 2231674 w 4603109"/>
                <a:gd name="connsiteY259" fmla="*/ 0 h 924402"/>
                <a:gd name="connsiteX260" fmla="*/ 2232096 w 4603109"/>
                <a:gd name="connsiteY260" fmla="*/ 0 h 924402"/>
                <a:gd name="connsiteX261" fmla="*/ 2232220 w 4603109"/>
                <a:gd name="connsiteY261" fmla="*/ 0 h 924402"/>
                <a:gd name="connsiteX262" fmla="*/ 2233118 w 4603109"/>
                <a:gd name="connsiteY262" fmla="*/ 0 h 924402"/>
                <a:gd name="connsiteX263" fmla="*/ 2233165 w 4603109"/>
                <a:gd name="connsiteY263" fmla="*/ 0 h 924402"/>
                <a:gd name="connsiteX264" fmla="*/ 2256725 w 4603109"/>
                <a:gd name="connsiteY264" fmla="*/ 0 h 924402"/>
                <a:gd name="connsiteX265" fmla="*/ 2257283 w 4603109"/>
                <a:gd name="connsiteY265" fmla="*/ 0 h 924402"/>
                <a:gd name="connsiteX266" fmla="*/ 2262285 w 4603109"/>
                <a:gd name="connsiteY266" fmla="*/ 0 h 924402"/>
                <a:gd name="connsiteX267" fmla="*/ 2284366 w 4603109"/>
                <a:gd name="connsiteY267" fmla="*/ 0 h 924402"/>
                <a:gd name="connsiteX268" fmla="*/ 2289402 w 4603109"/>
                <a:gd name="connsiteY268" fmla="*/ 0 h 924402"/>
                <a:gd name="connsiteX269" fmla="*/ 2292052 w 4603109"/>
                <a:gd name="connsiteY269" fmla="*/ 0 h 924402"/>
                <a:gd name="connsiteX270" fmla="*/ 2299271 w 4603109"/>
                <a:gd name="connsiteY270" fmla="*/ 0 h 924402"/>
                <a:gd name="connsiteX271" fmla="*/ 2308721 w 4603109"/>
                <a:gd name="connsiteY271" fmla="*/ 0 h 924402"/>
                <a:gd name="connsiteX272" fmla="*/ 2309927 w 4603109"/>
                <a:gd name="connsiteY272" fmla="*/ 0 h 924402"/>
                <a:gd name="connsiteX273" fmla="*/ 2316435 w 4603109"/>
                <a:gd name="connsiteY273" fmla="*/ 0 h 924402"/>
                <a:gd name="connsiteX274" fmla="*/ 2316703 w 4603109"/>
                <a:gd name="connsiteY274" fmla="*/ 0 h 924402"/>
                <a:gd name="connsiteX275" fmla="*/ 2319466 w 4603109"/>
                <a:gd name="connsiteY275" fmla="*/ 0 h 924402"/>
                <a:gd name="connsiteX276" fmla="*/ 2322840 w 4603109"/>
                <a:gd name="connsiteY276" fmla="*/ 0 h 924402"/>
                <a:gd name="connsiteX277" fmla="*/ 2329528 w 4603109"/>
                <a:gd name="connsiteY277" fmla="*/ 0 h 924402"/>
                <a:gd name="connsiteX278" fmla="*/ 2330869 w 4603109"/>
                <a:gd name="connsiteY278" fmla="*/ 0 h 924402"/>
                <a:gd name="connsiteX279" fmla="*/ 2332328 w 4603109"/>
                <a:gd name="connsiteY279" fmla="*/ 0 h 924402"/>
                <a:gd name="connsiteX280" fmla="*/ 2332360 w 4603109"/>
                <a:gd name="connsiteY280" fmla="*/ 0 h 924402"/>
                <a:gd name="connsiteX281" fmla="*/ 2335803 w 4603109"/>
                <a:gd name="connsiteY281" fmla="*/ 0 h 924402"/>
                <a:gd name="connsiteX282" fmla="*/ 2343312 w 4603109"/>
                <a:gd name="connsiteY282" fmla="*/ 0 h 924402"/>
                <a:gd name="connsiteX283" fmla="*/ 2344804 w 4603109"/>
                <a:gd name="connsiteY283" fmla="*/ 0 h 924402"/>
                <a:gd name="connsiteX284" fmla="*/ 2346768 w 4603109"/>
                <a:gd name="connsiteY284" fmla="*/ 0 h 924402"/>
                <a:gd name="connsiteX285" fmla="*/ 2347827 w 4603109"/>
                <a:gd name="connsiteY285" fmla="*/ 0 h 924402"/>
                <a:gd name="connsiteX286" fmla="*/ 2352274 w 4603109"/>
                <a:gd name="connsiteY286" fmla="*/ 0 h 924402"/>
                <a:gd name="connsiteX287" fmla="*/ 2359443 w 4603109"/>
                <a:gd name="connsiteY287" fmla="*/ 0 h 924402"/>
                <a:gd name="connsiteX288" fmla="*/ 2359865 w 4603109"/>
                <a:gd name="connsiteY288" fmla="*/ 0 h 924402"/>
                <a:gd name="connsiteX289" fmla="*/ 2359989 w 4603109"/>
                <a:gd name="connsiteY289" fmla="*/ 0 h 924402"/>
                <a:gd name="connsiteX290" fmla="*/ 2360887 w 4603109"/>
                <a:gd name="connsiteY290" fmla="*/ 0 h 924402"/>
                <a:gd name="connsiteX291" fmla="*/ 2360934 w 4603109"/>
                <a:gd name="connsiteY291" fmla="*/ 0 h 924402"/>
                <a:gd name="connsiteX292" fmla="*/ 2371886 w 4603109"/>
                <a:gd name="connsiteY292" fmla="*/ 0 h 924402"/>
                <a:gd name="connsiteX293" fmla="*/ 2373377 w 4603109"/>
                <a:gd name="connsiteY293" fmla="*/ 0 h 924402"/>
                <a:gd name="connsiteX294" fmla="*/ 2377892 w 4603109"/>
                <a:gd name="connsiteY294" fmla="*/ 0 h 924402"/>
                <a:gd name="connsiteX295" fmla="*/ 2382339 w 4603109"/>
                <a:gd name="connsiteY295" fmla="*/ 0 h 924402"/>
                <a:gd name="connsiteX296" fmla="*/ 2390054 w 4603109"/>
                <a:gd name="connsiteY296" fmla="*/ 0 h 924402"/>
                <a:gd name="connsiteX297" fmla="*/ 2419821 w 4603109"/>
                <a:gd name="connsiteY297" fmla="*/ 0 h 924402"/>
                <a:gd name="connsiteX298" fmla="*/ 2427040 w 4603109"/>
                <a:gd name="connsiteY298" fmla="*/ 0 h 924402"/>
                <a:gd name="connsiteX299" fmla="*/ 2436490 w 4603109"/>
                <a:gd name="connsiteY299" fmla="*/ 0 h 924402"/>
                <a:gd name="connsiteX300" fmla="*/ 2444472 w 4603109"/>
                <a:gd name="connsiteY300" fmla="*/ 0 h 924402"/>
                <a:gd name="connsiteX301" fmla="*/ 2448678 w 4603109"/>
                <a:gd name="connsiteY301" fmla="*/ 0 h 924402"/>
                <a:gd name="connsiteX302" fmla="*/ 2450171 w 4603109"/>
                <a:gd name="connsiteY302" fmla="*/ 0 h 924402"/>
                <a:gd name="connsiteX303" fmla="*/ 2450609 w 4603109"/>
                <a:gd name="connsiteY303" fmla="*/ 0 h 924402"/>
                <a:gd name="connsiteX304" fmla="*/ 2463572 w 4603109"/>
                <a:gd name="connsiteY304" fmla="*/ 0 h 924402"/>
                <a:gd name="connsiteX305" fmla="*/ 2471081 w 4603109"/>
                <a:gd name="connsiteY305" fmla="*/ 0 h 924402"/>
                <a:gd name="connsiteX306" fmla="*/ 2472573 w 4603109"/>
                <a:gd name="connsiteY306" fmla="*/ 0 h 924402"/>
                <a:gd name="connsiteX307" fmla="*/ 2474537 w 4603109"/>
                <a:gd name="connsiteY307" fmla="*/ 0 h 924402"/>
                <a:gd name="connsiteX308" fmla="*/ 2475596 w 4603109"/>
                <a:gd name="connsiteY308" fmla="*/ 0 h 924402"/>
                <a:gd name="connsiteX309" fmla="*/ 2477252 w 4603109"/>
                <a:gd name="connsiteY309" fmla="*/ 0 h 924402"/>
                <a:gd name="connsiteX310" fmla="*/ 2478712 w 4603109"/>
                <a:gd name="connsiteY310" fmla="*/ 0 h 924402"/>
                <a:gd name="connsiteX311" fmla="*/ 2478743 w 4603109"/>
                <a:gd name="connsiteY311" fmla="*/ 0 h 924402"/>
                <a:gd name="connsiteX312" fmla="*/ 2480043 w 4603109"/>
                <a:gd name="connsiteY312" fmla="*/ 0 h 924402"/>
                <a:gd name="connsiteX313" fmla="*/ 2499655 w 4603109"/>
                <a:gd name="connsiteY313" fmla="*/ 0 h 924402"/>
                <a:gd name="connsiteX314" fmla="*/ 2501146 w 4603109"/>
                <a:gd name="connsiteY314" fmla="*/ 0 h 924402"/>
                <a:gd name="connsiteX315" fmla="*/ 2505661 w 4603109"/>
                <a:gd name="connsiteY315" fmla="*/ 0 h 924402"/>
                <a:gd name="connsiteX316" fmla="*/ 2508776 w 4603109"/>
                <a:gd name="connsiteY316" fmla="*/ 0 h 924402"/>
                <a:gd name="connsiteX317" fmla="*/ 2510108 w 4603109"/>
                <a:gd name="connsiteY317" fmla="*/ 0 h 924402"/>
                <a:gd name="connsiteX318" fmla="*/ 2524178 w 4603109"/>
                <a:gd name="connsiteY318" fmla="*/ 0 h 924402"/>
                <a:gd name="connsiteX319" fmla="*/ 2525248 w 4603109"/>
                <a:gd name="connsiteY319" fmla="*/ 0 h 924402"/>
                <a:gd name="connsiteX320" fmla="*/ 2525669 w 4603109"/>
                <a:gd name="connsiteY320" fmla="*/ 0 h 924402"/>
                <a:gd name="connsiteX321" fmla="*/ 2552329 w 4603109"/>
                <a:gd name="connsiteY321" fmla="*/ 0 h 924402"/>
                <a:gd name="connsiteX322" fmla="*/ 2552751 w 4603109"/>
                <a:gd name="connsiteY322" fmla="*/ 0 h 924402"/>
                <a:gd name="connsiteX323" fmla="*/ 2554242 w 4603109"/>
                <a:gd name="connsiteY323" fmla="*/ 0 h 924402"/>
                <a:gd name="connsiteX324" fmla="*/ 2574787 w 4603109"/>
                <a:gd name="connsiteY324" fmla="*/ 0 h 924402"/>
                <a:gd name="connsiteX325" fmla="*/ 2576279 w 4603109"/>
                <a:gd name="connsiteY325" fmla="*/ 0 h 924402"/>
                <a:gd name="connsiteX326" fmla="*/ 2576447 w 4603109"/>
                <a:gd name="connsiteY326" fmla="*/ 0 h 924402"/>
                <a:gd name="connsiteX327" fmla="*/ 2577940 w 4603109"/>
                <a:gd name="connsiteY327" fmla="*/ 0 h 924402"/>
                <a:gd name="connsiteX328" fmla="*/ 2603360 w 4603109"/>
                <a:gd name="connsiteY328" fmla="*/ 0 h 924402"/>
                <a:gd name="connsiteX329" fmla="*/ 2604852 w 4603109"/>
                <a:gd name="connsiteY329" fmla="*/ 0 h 924402"/>
                <a:gd name="connsiteX330" fmla="*/ 2605021 w 4603109"/>
                <a:gd name="connsiteY330" fmla="*/ 0 h 924402"/>
                <a:gd name="connsiteX331" fmla="*/ 2605484 w 4603109"/>
                <a:gd name="connsiteY331" fmla="*/ 0 h 924402"/>
                <a:gd name="connsiteX332" fmla="*/ 2606481 w 4603109"/>
                <a:gd name="connsiteY332" fmla="*/ 0 h 924402"/>
                <a:gd name="connsiteX333" fmla="*/ 2606512 w 4603109"/>
                <a:gd name="connsiteY333" fmla="*/ 0 h 924402"/>
                <a:gd name="connsiteX334" fmla="*/ 2606976 w 4603109"/>
                <a:gd name="connsiteY334" fmla="*/ 0 h 924402"/>
                <a:gd name="connsiteX335" fmla="*/ 2618923 w 4603109"/>
                <a:gd name="connsiteY335" fmla="*/ 0 h 924402"/>
                <a:gd name="connsiteX336" fmla="*/ 2621248 w 4603109"/>
                <a:gd name="connsiteY336" fmla="*/ 0 h 924402"/>
                <a:gd name="connsiteX337" fmla="*/ 2622740 w 4603109"/>
                <a:gd name="connsiteY337" fmla="*/ 0 h 924402"/>
                <a:gd name="connsiteX338" fmla="*/ 2627885 w 4603109"/>
                <a:gd name="connsiteY338" fmla="*/ 0 h 924402"/>
                <a:gd name="connsiteX339" fmla="*/ 2629377 w 4603109"/>
                <a:gd name="connsiteY339" fmla="*/ 0 h 924402"/>
                <a:gd name="connsiteX340" fmla="*/ 2634058 w 4603109"/>
                <a:gd name="connsiteY340" fmla="*/ 0 h 924402"/>
                <a:gd name="connsiteX341" fmla="*/ 2635549 w 4603109"/>
                <a:gd name="connsiteY341" fmla="*/ 0 h 924402"/>
                <a:gd name="connsiteX342" fmla="*/ 2636545 w 4603109"/>
                <a:gd name="connsiteY342" fmla="*/ 0 h 924402"/>
                <a:gd name="connsiteX343" fmla="*/ 2648987 w 4603109"/>
                <a:gd name="connsiteY343" fmla="*/ 0 h 924402"/>
                <a:gd name="connsiteX344" fmla="*/ 2649821 w 4603109"/>
                <a:gd name="connsiteY344" fmla="*/ 0 h 924402"/>
                <a:gd name="connsiteX345" fmla="*/ 2651313 w 4603109"/>
                <a:gd name="connsiteY345" fmla="*/ 0 h 924402"/>
                <a:gd name="connsiteX346" fmla="*/ 2651947 w 4603109"/>
                <a:gd name="connsiteY346" fmla="*/ 0 h 924402"/>
                <a:gd name="connsiteX347" fmla="*/ 2653017 w 4603109"/>
                <a:gd name="connsiteY347" fmla="*/ 0 h 924402"/>
                <a:gd name="connsiteX348" fmla="*/ 2653438 w 4603109"/>
                <a:gd name="connsiteY348" fmla="*/ 0 h 924402"/>
                <a:gd name="connsiteX349" fmla="*/ 2656459 w 4603109"/>
                <a:gd name="connsiteY349" fmla="*/ 0 h 924402"/>
                <a:gd name="connsiteX350" fmla="*/ 2657950 w 4603109"/>
                <a:gd name="connsiteY350" fmla="*/ 0 h 924402"/>
                <a:gd name="connsiteX351" fmla="*/ 2665460 w 4603109"/>
                <a:gd name="connsiteY351" fmla="*/ 0 h 924402"/>
                <a:gd name="connsiteX352" fmla="*/ 2680098 w 4603109"/>
                <a:gd name="connsiteY352" fmla="*/ 0 h 924402"/>
                <a:gd name="connsiteX353" fmla="*/ 2680520 w 4603109"/>
                <a:gd name="connsiteY353" fmla="*/ 0 h 924402"/>
                <a:gd name="connsiteX354" fmla="*/ 2682011 w 4603109"/>
                <a:gd name="connsiteY354" fmla="*/ 0 h 924402"/>
                <a:gd name="connsiteX355" fmla="*/ 2692542 w 4603109"/>
                <a:gd name="connsiteY355" fmla="*/ 0 h 924402"/>
                <a:gd name="connsiteX356" fmla="*/ 2702556 w 4603109"/>
                <a:gd name="connsiteY356" fmla="*/ 0 h 924402"/>
                <a:gd name="connsiteX357" fmla="*/ 2704048 w 4603109"/>
                <a:gd name="connsiteY357" fmla="*/ 0 h 924402"/>
                <a:gd name="connsiteX358" fmla="*/ 2724289 w 4603109"/>
                <a:gd name="connsiteY358" fmla="*/ 0 h 924402"/>
                <a:gd name="connsiteX359" fmla="*/ 2731129 w 4603109"/>
                <a:gd name="connsiteY359" fmla="*/ 0 h 924402"/>
                <a:gd name="connsiteX360" fmla="*/ 2732621 w 4603109"/>
                <a:gd name="connsiteY360" fmla="*/ 0 h 924402"/>
                <a:gd name="connsiteX361" fmla="*/ 2733253 w 4603109"/>
                <a:gd name="connsiteY361" fmla="*/ 0 h 924402"/>
                <a:gd name="connsiteX362" fmla="*/ 2734745 w 4603109"/>
                <a:gd name="connsiteY362" fmla="*/ 0 h 924402"/>
                <a:gd name="connsiteX363" fmla="*/ 2746692 w 4603109"/>
                <a:gd name="connsiteY363" fmla="*/ 0 h 924402"/>
                <a:gd name="connsiteX364" fmla="*/ 2749017 w 4603109"/>
                <a:gd name="connsiteY364" fmla="*/ 0 h 924402"/>
                <a:gd name="connsiteX365" fmla="*/ 2750509 w 4603109"/>
                <a:gd name="connsiteY365" fmla="*/ 0 h 924402"/>
                <a:gd name="connsiteX366" fmla="*/ 2754354 w 4603109"/>
                <a:gd name="connsiteY366" fmla="*/ 0 h 924402"/>
                <a:gd name="connsiteX367" fmla="*/ 2755654 w 4603109"/>
                <a:gd name="connsiteY367" fmla="*/ 0 h 924402"/>
                <a:gd name="connsiteX368" fmla="*/ 2757146 w 4603109"/>
                <a:gd name="connsiteY368" fmla="*/ 0 h 924402"/>
                <a:gd name="connsiteX369" fmla="*/ 2761827 w 4603109"/>
                <a:gd name="connsiteY369" fmla="*/ 0 h 924402"/>
                <a:gd name="connsiteX370" fmla="*/ 2763318 w 4603109"/>
                <a:gd name="connsiteY370" fmla="*/ 0 h 924402"/>
                <a:gd name="connsiteX371" fmla="*/ 2776756 w 4603109"/>
                <a:gd name="connsiteY371" fmla="*/ 0 h 924402"/>
                <a:gd name="connsiteX372" fmla="*/ 2777590 w 4603109"/>
                <a:gd name="connsiteY372" fmla="*/ 0 h 924402"/>
                <a:gd name="connsiteX373" fmla="*/ 2779082 w 4603109"/>
                <a:gd name="connsiteY373" fmla="*/ 0 h 924402"/>
                <a:gd name="connsiteX374" fmla="*/ 2783442 w 4603109"/>
                <a:gd name="connsiteY374" fmla="*/ 0 h 924402"/>
                <a:gd name="connsiteX375" fmla="*/ 2784228 w 4603109"/>
                <a:gd name="connsiteY375" fmla="*/ 0 h 924402"/>
                <a:gd name="connsiteX376" fmla="*/ 2785719 w 4603109"/>
                <a:gd name="connsiteY376" fmla="*/ 0 h 924402"/>
                <a:gd name="connsiteX377" fmla="*/ 2786473 w 4603109"/>
                <a:gd name="connsiteY377" fmla="*/ 0 h 924402"/>
                <a:gd name="connsiteX378" fmla="*/ 2793229 w 4603109"/>
                <a:gd name="connsiteY378" fmla="*/ 0 h 924402"/>
                <a:gd name="connsiteX379" fmla="*/ 2799367 w 4603109"/>
                <a:gd name="connsiteY379" fmla="*/ 0 h 924402"/>
                <a:gd name="connsiteX380" fmla="*/ 2813506 w 4603109"/>
                <a:gd name="connsiteY380" fmla="*/ 0 h 924402"/>
                <a:gd name="connsiteX381" fmla="*/ 2820311 w 4603109"/>
                <a:gd name="connsiteY381" fmla="*/ 0 h 924402"/>
                <a:gd name="connsiteX382" fmla="*/ 2827893 w 4603109"/>
                <a:gd name="connsiteY382" fmla="*/ 0 h 924402"/>
                <a:gd name="connsiteX383" fmla="*/ 2827940 w 4603109"/>
                <a:gd name="connsiteY383" fmla="*/ 0 h 924402"/>
                <a:gd name="connsiteX384" fmla="*/ 2829431 w 4603109"/>
                <a:gd name="connsiteY384" fmla="*/ 0 h 924402"/>
                <a:gd name="connsiteX385" fmla="*/ 2829978 w 4603109"/>
                <a:gd name="connsiteY385" fmla="*/ 0 h 924402"/>
                <a:gd name="connsiteX386" fmla="*/ 2852058 w 4603109"/>
                <a:gd name="connsiteY386" fmla="*/ 0 h 924402"/>
                <a:gd name="connsiteX387" fmla="*/ 2857060 w 4603109"/>
                <a:gd name="connsiteY387" fmla="*/ 0 h 924402"/>
                <a:gd name="connsiteX388" fmla="*/ 2857958 w 4603109"/>
                <a:gd name="connsiteY388" fmla="*/ 0 h 924402"/>
                <a:gd name="connsiteX389" fmla="*/ 2871601 w 4603109"/>
                <a:gd name="connsiteY389" fmla="*/ 0 h 924402"/>
                <a:gd name="connsiteX390" fmla="*/ 2882123 w 4603109"/>
                <a:gd name="connsiteY390" fmla="*/ 0 h 924402"/>
                <a:gd name="connsiteX391" fmla="*/ 2894046 w 4603109"/>
                <a:gd name="connsiteY391" fmla="*/ 0 h 924402"/>
                <a:gd name="connsiteX392" fmla="*/ 2903496 w 4603109"/>
                <a:gd name="connsiteY392" fmla="*/ 0 h 924402"/>
                <a:gd name="connsiteX393" fmla="*/ 2911211 w 4603109"/>
                <a:gd name="connsiteY393" fmla="*/ 0 h 924402"/>
                <a:gd name="connsiteX394" fmla="*/ 2914242 w 4603109"/>
                <a:gd name="connsiteY394" fmla="*/ 0 h 924402"/>
                <a:gd name="connsiteX395" fmla="*/ 2914461 w 4603109"/>
                <a:gd name="connsiteY395" fmla="*/ 0 h 924402"/>
                <a:gd name="connsiteX396" fmla="*/ 2924111 w 4603109"/>
                <a:gd name="connsiteY396" fmla="*/ 0 h 924402"/>
                <a:gd name="connsiteX397" fmla="*/ 2927136 w 4603109"/>
                <a:gd name="connsiteY397" fmla="*/ 0 h 924402"/>
                <a:gd name="connsiteX398" fmla="*/ 2933561 w 4603109"/>
                <a:gd name="connsiteY398" fmla="*/ 0 h 924402"/>
                <a:gd name="connsiteX399" fmla="*/ 2939580 w 4603109"/>
                <a:gd name="connsiteY399" fmla="*/ 0 h 924402"/>
                <a:gd name="connsiteX400" fmla="*/ 2941275 w 4603109"/>
                <a:gd name="connsiteY400" fmla="*/ 0 h 924402"/>
                <a:gd name="connsiteX401" fmla="*/ 2941543 w 4603109"/>
                <a:gd name="connsiteY401" fmla="*/ 0 h 924402"/>
                <a:gd name="connsiteX402" fmla="*/ 2945586 w 4603109"/>
                <a:gd name="connsiteY402" fmla="*/ 0 h 924402"/>
                <a:gd name="connsiteX403" fmla="*/ 2950032 w 4603109"/>
                <a:gd name="connsiteY403" fmla="*/ 0 h 924402"/>
                <a:gd name="connsiteX404" fmla="*/ 2955662 w 4603109"/>
                <a:gd name="connsiteY404" fmla="*/ 0 h 924402"/>
                <a:gd name="connsiteX405" fmla="*/ 2955709 w 4603109"/>
                <a:gd name="connsiteY405" fmla="*/ 0 h 924402"/>
                <a:gd name="connsiteX406" fmla="*/ 2957200 w 4603109"/>
                <a:gd name="connsiteY406" fmla="*/ 0 h 924402"/>
                <a:gd name="connsiteX407" fmla="*/ 2957747 w 4603109"/>
                <a:gd name="connsiteY407" fmla="*/ 0 h 924402"/>
                <a:gd name="connsiteX408" fmla="*/ 2968152 w 4603109"/>
                <a:gd name="connsiteY408" fmla="*/ 0 h 924402"/>
                <a:gd name="connsiteX409" fmla="*/ 2969644 w 4603109"/>
                <a:gd name="connsiteY409" fmla="*/ 0 h 924402"/>
                <a:gd name="connsiteX410" fmla="*/ 2972667 w 4603109"/>
                <a:gd name="connsiteY410" fmla="*/ 0 h 924402"/>
                <a:gd name="connsiteX411" fmla="*/ 2977114 w 4603109"/>
                <a:gd name="connsiteY411" fmla="*/ 0 h 924402"/>
                <a:gd name="connsiteX412" fmla="*/ 2984829 w 4603109"/>
                <a:gd name="connsiteY412" fmla="*/ 0 h 924402"/>
                <a:gd name="connsiteX413" fmla="*/ 2985727 w 4603109"/>
                <a:gd name="connsiteY413" fmla="*/ 0 h 924402"/>
                <a:gd name="connsiteX414" fmla="*/ 2999370 w 4603109"/>
                <a:gd name="connsiteY414" fmla="*/ 0 h 924402"/>
                <a:gd name="connsiteX415" fmla="*/ 3021815 w 4603109"/>
                <a:gd name="connsiteY415" fmla="*/ 0 h 924402"/>
                <a:gd name="connsiteX416" fmla="*/ 3031265 w 4603109"/>
                <a:gd name="connsiteY416" fmla="*/ 0 h 924402"/>
                <a:gd name="connsiteX417" fmla="*/ 3042230 w 4603109"/>
                <a:gd name="connsiteY417" fmla="*/ 0 h 924402"/>
                <a:gd name="connsiteX418" fmla="*/ 3044946 w 4603109"/>
                <a:gd name="connsiteY418" fmla="*/ 0 h 924402"/>
                <a:gd name="connsiteX419" fmla="*/ 3051880 w 4603109"/>
                <a:gd name="connsiteY419" fmla="*/ 0 h 924402"/>
                <a:gd name="connsiteX420" fmla="*/ 3061330 w 4603109"/>
                <a:gd name="connsiteY420" fmla="*/ 0 h 924402"/>
                <a:gd name="connsiteX421" fmla="*/ 3067349 w 4603109"/>
                <a:gd name="connsiteY421" fmla="*/ 0 h 924402"/>
                <a:gd name="connsiteX422" fmla="*/ 3069312 w 4603109"/>
                <a:gd name="connsiteY422" fmla="*/ 0 h 924402"/>
                <a:gd name="connsiteX423" fmla="*/ 3073355 w 4603109"/>
                <a:gd name="connsiteY423" fmla="*/ 0 h 924402"/>
                <a:gd name="connsiteX424" fmla="*/ 3073518 w 4603109"/>
                <a:gd name="connsiteY424" fmla="*/ 0 h 924402"/>
                <a:gd name="connsiteX425" fmla="*/ 3075011 w 4603109"/>
                <a:gd name="connsiteY425" fmla="*/ 0 h 924402"/>
                <a:gd name="connsiteX426" fmla="*/ 3077801 w 4603109"/>
                <a:gd name="connsiteY426" fmla="*/ 0 h 924402"/>
                <a:gd name="connsiteX427" fmla="*/ 3095921 w 4603109"/>
                <a:gd name="connsiteY427" fmla="*/ 0 h 924402"/>
                <a:gd name="connsiteX428" fmla="*/ 3097413 w 4603109"/>
                <a:gd name="connsiteY428" fmla="*/ 0 h 924402"/>
                <a:gd name="connsiteX429" fmla="*/ 3100436 w 4603109"/>
                <a:gd name="connsiteY429" fmla="*/ 0 h 924402"/>
                <a:gd name="connsiteX430" fmla="*/ 3103552 w 4603109"/>
                <a:gd name="connsiteY430" fmla="*/ 0 h 924402"/>
                <a:gd name="connsiteX431" fmla="*/ 3104883 w 4603109"/>
                <a:gd name="connsiteY431" fmla="*/ 0 h 924402"/>
                <a:gd name="connsiteX432" fmla="*/ 3120023 w 4603109"/>
                <a:gd name="connsiteY432" fmla="*/ 0 h 924402"/>
                <a:gd name="connsiteX433" fmla="*/ 3120445 w 4603109"/>
                <a:gd name="connsiteY433" fmla="*/ 0 h 924402"/>
                <a:gd name="connsiteX434" fmla="*/ 3149018 w 4603109"/>
                <a:gd name="connsiteY434" fmla="*/ 0 h 924402"/>
                <a:gd name="connsiteX435" fmla="*/ 3150088 w 4603109"/>
                <a:gd name="connsiteY435" fmla="*/ 0 h 924402"/>
                <a:gd name="connsiteX436" fmla="*/ 3150509 w 4603109"/>
                <a:gd name="connsiteY436" fmla="*/ 0 h 924402"/>
                <a:gd name="connsiteX437" fmla="*/ 3171054 w 4603109"/>
                <a:gd name="connsiteY437" fmla="*/ 0 h 924402"/>
                <a:gd name="connsiteX438" fmla="*/ 3172715 w 4603109"/>
                <a:gd name="connsiteY438" fmla="*/ 0 h 924402"/>
                <a:gd name="connsiteX439" fmla="*/ 3199627 w 4603109"/>
                <a:gd name="connsiteY439" fmla="*/ 0 h 924402"/>
                <a:gd name="connsiteX440" fmla="*/ 3201119 w 4603109"/>
                <a:gd name="connsiteY440" fmla="*/ 0 h 924402"/>
                <a:gd name="connsiteX441" fmla="*/ 3201287 w 4603109"/>
                <a:gd name="connsiteY441" fmla="*/ 0 h 924402"/>
                <a:gd name="connsiteX442" fmla="*/ 3201751 w 4603109"/>
                <a:gd name="connsiteY442" fmla="*/ 0 h 924402"/>
                <a:gd name="connsiteX443" fmla="*/ 3202780 w 4603109"/>
                <a:gd name="connsiteY443" fmla="*/ 0 h 924402"/>
                <a:gd name="connsiteX444" fmla="*/ 3217515 w 4603109"/>
                <a:gd name="connsiteY444" fmla="*/ 0 h 924402"/>
                <a:gd name="connsiteX445" fmla="*/ 3224152 w 4603109"/>
                <a:gd name="connsiteY445" fmla="*/ 0 h 924402"/>
                <a:gd name="connsiteX446" fmla="*/ 3230324 w 4603109"/>
                <a:gd name="connsiteY446" fmla="*/ 0 h 924402"/>
                <a:gd name="connsiteX447" fmla="*/ 3231321 w 4603109"/>
                <a:gd name="connsiteY447" fmla="*/ 0 h 924402"/>
                <a:gd name="connsiteX448" fmla="*/ 3231816 w 4603109"/>
                <a:gd name="connsiteY448" fmla="*/ 0 h 924402"/>
                <a:gd name="connsiteX449" fmla="*/ 3243763 w 4603109"/>
                <a:gd name="connsiteY449" fmla="*/ 0 h 924402"/>
                <a:gd name="connsiteX450" fmla="*/ 3246088 w 4603109"/>
                <a:gd name="connsiteY450" fmla="*/ 0 h 924402"/>
                <a:gd name="connsiteX451" fmla="*/ 3247580 w 4603109"/>
                <a:gd name="connsiteY451" fmla="*/ 0 h 924402"/>
                <a:gd name="connsiteX452" fmla="*/ 3247792 w 4603109"/>
                <a:gd name="connsiteY452" fmla="*/ 0 h 924402"/>
                <a:gd name="connsiteX453" fmla="*/ 3248214 w 4603109"/>
                <a:gd name="connsiteY453" fmla="*/ 0 h 924402"/>
                <a:gd name="connsiteX454" fmla="*/ 3252725 w 4603109"/>
                <a:gd name="connsiteY454" fmla="*/ 0 h 924402"/>
                <a:gd name="connsiteX455" fmla="*/ 3254217 w 4603109"/>
                <a:gd name="connsiteY455" fmla="*/ 0 h 924402"/>
                <a:gd name="connsiteX456" fmla="*/ 3260235 w 4603109"/>
                <a:gd name="connsiteY456" fmla="*/ 0 h 924402"/>
                <a:gd name="connsiteX457" fmla="*/ 3276787 w 4603109"/>
                <a:gd name="connsiteY457" fmla="*/ 0 h 924402"/>
                <a:gd name="connsiteX458" fmla="*/ 3277857 w 4603109"/>
                <a:gd name="connsiteY458" fmla="*/ 0 h 924402"/>
                <a:gd name="connsiteX459" fmla="*/ 3278278 w 4603109"/>
                <a:gd name="connsiteY459" fmla="*/ 0 h 924402"/>
                <a:gd name="connsiteX460" fmla="*/ 3290300 w 4603109"/>
                <a:gd name="connsiteY460" fmla="*/ 0 h 924402"/>
                <a:gd name="connsiteX461" fmla="*/ 3298823 w 4603109"/>
                <a:gd name="connsiteY461" fmla="*/ 0 h 924402"/>
                <a:gd name="connsiteX462" fmla="*/ 3327396 w 4603109"/>
                <a:gd name="connsiteY462" fmla="*/ 0 h 924402"/>
                <a:gd name="connsiteX463" fmla="*/ 3328888 w 4603109"/>
                <a:gd name="connsiteY463" fmla="*/ 0 h 924402"/>
                <a:gd name="connsiteX464" fmla="*/ 3329520 w 4603109"/>
                <a:gd name="connsiteY464" fmla="*/ 0 h 924402"/>
                <a:gd name="connsiteX465" fmla="*/ 3345284 w 4603109"/>
                <a:gd name="connsiteY465" fmla="*/ 0 h 924402"/>
                <a:gd name="connsiteX466" fmla="*/ 3349129 w 4603109"/>
                <a:gd name="connsiteY466" fmla="*/ 0 h 924402"/>
                <a:gd name="connsiteX467" fmla="*/ 3351921 w 4603109"/>
                <a:gd name="connsiteY467" fmla="*/ 0 h 924402"/>
                <a:gd name="connsiteX468" fmla="*/ 3358093 w 4603109"/>
                <a:gd name="connsiteY468" fmla="*/ 0 h 924402"/>
                <a:gd name="connsiteX469" fmla="*/ 3359585 w 4603109"/>
                <a:gd name="connsiteY469" fmla="*/ 0 h 924402"/>
                <a:gd name="connsiteX470" fmla="*/ 3371532 w 4603109"/>
                <a:gd name="connsiteY470" fmla="*/ 0 h 924402"/>
                <a:gd name="connsiteX471" fmla="*/ 3373857 w 4603109"/>
                <a:gd name="connsiteY471" fmla="*/ 0 h 924402"/>
                <a:gd name="connsiteX472" fmla="*/ 3375349 w 4603109"/>
                <a:gd name="connsiteY472" fmla="*/ 0 h 924402"/>
                <a:gd name="connsiteX473" fmla="*/ 3380494 w 4603109"/>
                <a:gd name="connsiteY473" fmla="*/ 0 h 924402"/>
                <a:gd name="connsiteX474" fmla="*/ 3381986 w 4603109"/>
                <a:gd name="connsiteY474" fmla="*/ 0 h 924402"/>
                <a:gd name="connsiteX475" fmla="*/ 3388004 w 4603109"/>
                <a:gd name="connsiteY475" fmla="*/ 0 h 924402"/>
                <a:gd name="connsiteX476" fmla="*/ 3408282 w 4603109"/>
                <a:gd name="connsiteY476" fmla="*/ 0 h 924402"/>
                <a:gd name="connsiteX477" fmla="*/ 3418069 w 4603109"/>
                <a:gd name="connsiteY477" fmla="*/ 0 h 924402"/>
                <a:gd name="connsiteX478" fmla="*/ 3424207 w 4603109"/>
                <a:gd name="connsiteY478" fmla="*/ 0 h 924402"/>
                <a:gd name="connsiteX479" fmla="*/ 3424753 w 4603109"/>
                <a:gd name="connsiteY479" fmla="*/ 0 h 924402"/>
                <a:gd name="connsiteX480" fmla="*/ 3452733 w 4603109"/>
                <a:gd name="connsiteY480" fmla="*/ 0 h 924402"/>
                <a:gd name="connsiteX481" fmla="*/ 3454818 w 4603109"/>
                <a:gd name="connsiteY481" fmla="*/ 0 h 924402"/>
                <a:gd name="connsiteX482" fmla="*/ 3476898 w 4603109"/>
                <a:gd name="connsiteY482" fmla="*/ 0 h 924402"/>
                <a:gd name="connsiteX483" fmla="*/ 3496441 w 4603109"/>
                <a:gd name="connsiteY483" fmla="*/ 0 h 924402"/>
                <a:gd name="connsiteX484" fmla="*/ 3509236 w 4603109"/>
                <a:gd name="connsiteY484" fmla="*/ 0 h 924402"/>
                <a:gd name="connsiteX485" fmla="*/ 3518886 w 4603109"/>
                <a:gd name="connsiteY485" fmla="*/ 0 h 924402"/>
                <a:gd name="connsiteX486" fmla="*/ 3528336 w 4603109"/>
                <a:gd name="connsiteY486" fmla="*/ 0 h 924402"/>
                <a:gd name="connsiteX487" fmla="*/ 3536051 w 4603109"/>
                <a:gd name="connsiteY487" fmla="*/ 0 h 924402"/>
                <a:gd name="connsiteX488" fmla="*/ 3539301 w 4603109"/>
                <a:gd name="connsiteY488" fmla="*/ 0 h 924402"/>
                <a:gd name="connsiteX489" fmla="*/ 3540361 w 4603109"/>
                <a:gd name="connsiteY489" fmla="*/ 0 h 924402"/>
                <a:gd name="connsiteX490" fmla="*/ 3544807 w 4603109"/>
                <a:gd name="connsiteY490" fmla="*/ 0 h 924402"/>
                <a:gd name="connsiteX491" fmla="*/ 3551976 w 4603109"/>
                <a:gd name="connsiteY491" fmla="*/ 0 h 924402"/>
                <a:gd name="connsiteX492" fmla="*/ 3552522 w 4603109"/>
                <a:gd name="connsiteY492" fmla="*/ 0 h 924402"/>
                <a:gd name="connsiteX493" fmla="*/ 3564420 w 4603109"/>
                <a:gd name="connsiteY493" fmla="*/ 0 h 924402"/>
                <a:gd name="connsiteX494" fmla="*/ 3570426 w 4603109"/>
                <a:gd name="connsiteY494" fmla="*/ 0 h 924402"/>
                <a:gd name="connsiteX495" fmla="*/ 3574872 w 4603109"/>
                <a:gd name="connsiteY495" fmla="*/ 0 h 924402"/>
                <a:gd name="connsiteX496" fmla="*/ 3580502 w 4603109"/>
                <a:gd name="connsiteY496" fmla="*/ 0 h 924402"/>
                <a:gd name="connsiteX497" fmla="*/ 3582587 w 4603109"/>
                <a:gd name="connsiteY497" fmla="*/ 0 h 924402"/>
                <a:gd name="connsiteX498" fmla="*/ 3624210 w 4603109"/>
                <a:gd name="connsiteY498" fmla="*/ 0 h 924402"/>
                <a:gd name="connsiteX499" fmla="*/ 3637005 w 4603109"/>
                <a:gd name="connsiteY499" fmla="*/ 0 h 924402"/>
                <a:gd name="connsiteX500" fmla="*/ 3646655 w 4603109"/>
                <a:gd name="connsiteY500" fmla="*/ 0 h 924402"/>
                <a:gd name="connsiteX501" fmla="*/ 3656105 w 4603109"/>
                <a:gd name="connsiteY501" fmla="*/ 0 h 924402"/>
                <a:gd name="connsiteX502" fmla="*/ 3667070 w 4603109"/>
                <a:gd name="connsiteY502" fmla="*/ 0 h 924402"/>
                <a:gd name="connsiteX503" fmla="*/ 3668130 w 4603109"/>
                <a:gd name="connsiteY503" fmla="*/ 0 h 924402"/>
                <a:gd name="connsiteX504" fmla="*/ 3669786 w 4603109"/>
                <a:gd name="connsiteY504" fmla="*/ 0 h 924402"/>
                <a:gd name="connsiteX505" fmla="*/ 3672576 w 4603109"/>
                <a:gd name="connsiteY505" fmla="*/ 0 h 924402"/>
                <a:gd name="connsiteX506" fmla="*/ 3692189 w 4603109"/>
                <a:gd name="connsiteY506" fmla="*/ 0 h 924402"/>
                <a:gd name="connsiteX507" fmla="*/ 3698195 w 4603109"/>
                <a:gd name="connsiteY507" fmla="*/ 0 h 924402"/>
                <a:gd name="connsiteX508" fmla="*/ 3702641 w 4603109"/>
                <a:gd name="connsiteY508" fmla="*/ 0 h 924402"/>
                <a:gd name="connsiteX509" fmla="*/ 3744863 w 4603109"/>
                <a:gd name="connsiteY509" fmla="*/ 0 h 924402"/>
                <a:gd name="connsiteX510" fmla="*/ 3745285 w 4603109"/>
                <a:gd name="connsiteY510" fmla="*/ 0 h 924402"/>
                <a:gd name="connsiteX511" fmla="*/ 3795894 w 4603109"/>
                <a:gd name="connsiteY511" fmla="*/ 0 h 924402"/>
                <a:gd name="connsiteX512" fmla="*/ 3797555 w 4603109"/>
                <a:gd name="connsiteY512" fmla="*/ 0 h 924402"/>
                <a:gd name="connsiteX513" fmla="*/ 3826591 w 4603109"/>
                <a:gd name="connsiteY513" fmla="*/ 0 h 924402"/>
                <a:gd name="connsiteX514" fmla="*/ 3842355 w 4603109"/>
                <a:gd name="connsiteY514" fmla="*/ 0 h 924402"/>
                <a:gd name="connsiteX515" fmla="*/ 3848992 w 4603109"/>
                <a:gd name="connsiteY515" fmla="*/ 0 h 924402"/>
                <a:gd name="connsiteX516" fmla="*/ 3872632 w 4603109"/>
                <a:gd name="connsiteY516" fmla="*/ 0 h 924402"/>
                <a:gd name="connsiteX517" fmla="*/ 3873054 w 4603109"/>
                <a:gd name="connsiteY517" fmla="*/ 0 h 924402"/>
                <a:gd name="connsiteX518" fmla="*/ 3885075 w 4603109"/>
                <a:gd name="connsiteY518" fmla="*/ 0 h 924402"/>
                <a:gd name="connsiteX519" fmla="*/ 3923663 w 4603109"/>
                <a:gd name="connsiteY519" fmla="*/ 0 h 924402"/>
                <a:gd name="connsiteX520" fmla="*/ 3954360 w 4603109"/>
                <a:gd name="connsiteY520" fmla="*/ 0 h 924402"/>
                <a:gd name="connsiteX521" fmla="*/ 3970124 w 4603109"/>
                <a:gd name="connsiteY521" fmla="*/ 0 h 924402"/>
                <a:gd name="connsiteX522" fmla="*/ 3976761 w 4603109"/>
                <a:gd name="connsiteY522" fmla="*/ 0 h 924402"/>
                <a:gd name="connsiteX523" fmla="*/ 4012844 w 4603109"/>
                <a:gd name="connsiteY523" fmla="*/ 0 h 924402"/>
                <a:gd name="connsiteX524" fmla="*/ 4049593 w 4603109"/>
                <a:gd name="connsiteY524" fmla="*/ 0 h 924402"/>
                <a:gd name="connsiteX525" fmla="*/ 4169647 w 4603109"/>
                <a:gd name="connsiteY525" fmla="*/ 0 h 924402"/>
                <a:gd name="connsiteX526" fmla="*/ 4177362 w 4603109"/>
                <a:gd name="connsiteY526" fmla="*/ 0 h 924402"/>
                <a:gd name="connsiteX527" fmla="*/ 4297416 w 4603109"/>
                <a:gd name="connsiteY527" fmla="*/ 0 h 924402"/>
                <a:gd name="connsiteX528" fmla="*/ 4379339 w 4603109"/>
                <a:gd name="connsiteY528" fmla="*/ 47054 h 924402"/>
                <a:gd name="connsiteX529" fmla="*/ 4591731 w 4603109"/>
                <a:gd name="connsiteY529" fmla="*/ 415146 h 924402"/>
                <a:gd name="connsiteX530" fmla="*/ 4591731 w 4603109"/>
                <a:gd name="connsiteY530" fmla="*/ 509257 h 924402"/>
                <a:gd name="connsiteX531" fmla="*/ 4379339 w 4603109"/>
                <a:gd name="connsiteY531" fmla="*/ 877348 h 924402"/>
                <a:gd name="connsiteX532" fmla="*/ 4297416 w 4603109"/>
                <a:gd name="connsiteY532" fmla="*/ 924402 h 924402"/>
                <a:gd name="connsiteX533" fmla="*/ 4169647 w 4603109"/>
                <a:gd name="connsiteY533" fmla="*/ 924402 h 924402"/>
                <a:gd name="connsiteX534" fmla="*/ 3976761 w 4603109"/>
                <a:gd name="connsiteY534" fmla="*/ 924402 h 924402"/>
                <a:gd name="connsiteX535" fmla="*/ 3872632 w 4603109"/>
                <a:gd name="connsiteY535" fmla="*/ 924402 h 924402"/>
                <a:gd name="connsiteX536" fmla="*/ 3848992 w 4603109"/>
                <a:gd name="connsiteY536" fmla="*/ 924402 h 924402"/>
                <a:gd name="connsiteX537" fmla="*/ 3744863 w 4603109"/>
                <a:gd name="connsiteY537" fmla="*/ 924402 h 924402"/>
                <a:gd name="connsiteX538" fmla="*/ 3702641 w 4603109"/>
                <a:gd name="connsiteY538" fmla="*/ 924402 h 924402"/>
                <a:gd name="connsiteX539" fmla="*/ 3672576 w 4603109"/>
                <a:gd name="connsiteY539" fmla="*/ 924402 h 924402"/>
                <a:gd name="connsiteX540" fmla="*/ 3656105 w 4603109"/>
                <a:gd name="connsiteY540" fmla="*/ 924402 h 924402"/>
                <a:gd name="connsiteX541" fmla="*/ 3574872 w 4603109"/>
                <a:gd name="connsiteY541" fmla="*/ 924402 h 924402"/>
                <a:gd name="connsiteX542" fmla="*/ 3551976 w 4603109"/>
                <a:gd name="connsiteY542" fmla="*/ 924402 h 924402"/>
                <a:gd name="connsiteX543" fmla="*/ 3544807 w 4603109"/>
                <a:gd name="connsiteY543" fmla="*/ 924402 h 924402"/>
                <a:gd name="connsiteX544" fmla="*/ 3528336 w 4603109"/>
                <a:gd name="connsiteY544" fmla="*/ 924402 h 924402"/>
                <a:gd name="connsiteX545" fmla="*/ 3424207 w 4603109"/>
                <a:gd name="connsiteY545" fmla="*/ 924402 h 924402"/>
                <a:gd name="connsiteX546" fmla="*/ 3381986 w 4603109"/>
                <a:gd name="connsiteY546" fmla="*/ 924402 h 924402"/>
                <a:gd name="connsiteX547" fmla="*/ 3380494 w 4603109"/>
                <a:gd name="connsiteY547" fmla="*/ 924402 h 924402"/>
                <a:gd name="connsiteX548" fmla="*/ 3351921 w 4603109"/>
                <a:gd name="connsiteY548" fmla="*/ 924402 h 924402"/>
                <a:gd name="connsiteX549" fmla="*/ 3277857 w 4603109"/>
                <a:gd name="connsiteY549" fmla="*/ 924402 h 924402"/>
                <a:gd name="connsiteX550" fmla="*/ 3254217 w 4603109"/>
                <a:gd name="connsiteY550" fmla="*/ 924402 h 924402"/>
                <a:gd name="connsiteX551" fmla="*/ 3252725 w 4603109"/>
                <a:gd name="connsiteY551" fmla="*/ 924402 h 924402"/>
                <a:gd name="connsiteX552" fmla="*/ 3247792 w 4603109"/>
                <a:gd name="connsiteY552" fmla="*/ 924402 h 924402"/>
                <a:gd name="connsiteX553" fmla="*/ 3231321 w 4603109"/>
                <a:gd name="connsiteY553" fmla="*/ 924402 h 924402"/>
                <a:gd name="connsiteX554" fmla="*/ 3224152 w 4603109"/>
                <a:gd name="connsiteY554" fmla="*/ 924402 h 924402"/>
                <a:gd name="connsiteX555" fmla="*/ 3150088 w 4603109"/>
                <a:gd name="connsiteY555" fmla="*/ 924402 h 924402"/>
                <a:gd name="connsiteX556" fmla="*/ 3120023 w 4603109"/>
                <a:gd name="connsiteY556" fmla="*/ 924402 h 924402"/>
                <a:gd name="connsiteX557" fmla="*/ 3104883 w 4603109"/>
                <a:gd name="connsiteY557" fmla="*/ 924402 h 924402"/>
                <a:gd name="connsiteX558" fmla="*/ 3103552 w 4603109"/>
                <a:gd name="connsiteY558" fmla="*/ 924402 h 924402"/>
                <a:gd name="connsiteX559" fmla="*/ 3077801 w 4603109"/>
                <a:gd name="connsiteY559" fmla="*/ 924402 h 924402"/>
                <a:gd name="connsiteX560" fmla="*/ 3061330 w 4603109"/>
                <a:gd name="connsiteY560" fmla="*/ 924402 h 924402"/>
                <a:gd name="connsiteX561" fmla="*/ 3031265 w 4603109"/>
                <a:gd name="connsiteY561" fmla="*/ 924402 h 924402"/>
                <a:gd name="connsiteX562" fmla="*/ 2977114 w 4603109"/>
                <a:gd name="connsiteY562" fmla="*/ 924402 h 924402"/>
                <a:gd name="connsiteX563" fmla="*/ 2957200 w 4603109"/>
                <a:gd name="connsiteY563" fmla="*/ 924402 h 924402"/>
                <a:gd name="connsiteX564" fmla="*/ 2955709 w 4603109"/>
                <a:gd name="connsiteY564" fmla="*/ 924402 h 924402"/>
                <a:gd name="connsiteX565" fmla="*/ 2950032 w 4603109"/>
                <a:gd name="connsiteY565" fmla="*/ 924402 h 924402"/>
                <a:gd name="connsiteX566" fmla="*/ 2933561 w 4603109"/>
                <a:gd name="connsiteY566" fmla="*/ 924402 h 924402"/>
                <a:gd name="connsiteX567" fmla="*/ 2927136 w 4603109"/>
                <a:gd name="connsiteY567" fmla="*/ 924402 h 924402"/>
                <a:gd name="connsiteX568" fmla="*/ 2903496 w 4603109"/>
                <a:gd name="connsiteY568" fmla="*/ 924402 h 924402"/>
                <a:gd name="connsiteX569" fmla="*/ 2829431 w 4603109"/>
                <a:gd name="connsiteY569" fmla="*/ 924402 h 924402"/>
                <a:gd name="connsiteX570" fmla="*/ 2827940 w 4603109"/>
                <a:gd name="connsiteY570" fmla="*/ 924402 h 924402"/>
                <a:gd name="connsiteX571" fmla="*/ 2799367 w 4603109"/>
                <a:gd name="connsiteY571" fmla="*/ 924402 h 924402"/>
                <a:gd name="connsiteX572" fmla="*/ 2785719 w 4603109"/>
                <a:gd name="connsiteY572" fmla="*/ 924402 h 924402"/>
                <a:gd name="connsiteX573" fmla="*/ 2784228 w 4603109"/>
                <a:gd name="connsiteY573" fmla="*/ 924402 h 924402"/>
                <a:gd name="connsiteX574" fmla="*/ 2757146 w 4603109"/>
                <a:gd name="connsiteY574" fmla="*/ 924402 h 924402"/>
                <a:gd name="connsiteX575" fmla="*/ 2755654 w 4603109"/>
                <a:gd name="connsiteY575" fmla="*/ 924402 h 924402"/>
                <a:gd name="connsiteX576" fmla="*/ 2680098 w 4603109"/>
                <a:gd name="connsiteY576" fmla="*/ 924402 h 924402"/>
                <a:gd name="connsiteX577" fmla="*/ 2657950 w 4603109"/>
                <a:gd name="connsiteY577" fmla="*/ 924402 h 924402"/>
                <a:gd name="connsiteX578" fmla="*/ 2656459 w 4603109"/>
                <a:gd name="connsiteY578" fmla="*/ 924402 h 924402"/>
                <a:gd name="connsiteX579" fmla="*/ 2653017 w 4603109"/>
                <a:gd name="connsiteY579" fmla="*/ 924402 h 924402"/>
                <a:gd name="connsiteX580" fmla="*/ 2636545 w 4603109"/>
                <a:gd name="connsiteY580" fmla="*/ 924402 h 924402"/>
                <a:gd name="connsiteX581" fmla="*/ 2629377 w 4603109"/>
                <a:gd name="connsiteY581" fmla="*/ 924402 h 924402"/>
                <a:gd name="connsiteX582" fmla="*/ 2627885 w 4603109"/>
                <a:gd name="connsiteY582" fmla="*/ 924402 h 924402"/>
                <a:gd name="connsiteX583" fmla="*/ 2606481 w 4603109"/>
                <a:gd name="connsiteY583" fmla="*/ 924402 h 924402"/>
                <a:gd name="connsiteX584" fmla="*/ 2552329 w 4603109"/>
                <a:gd name="connsiteY584" fmla="*/ 924402 h 924402"/>
                <a:gd name="connsiteX585" fmla="*/ 2525248 w 4603109"/>
                <a:gd name="connsiteY585" fmla="*/ 924402 h 924402"/>
                <a:gd name="connsiteX586" fmla="*/ 2510108 w 4603109"/>
                <a:gd name="connsiteY586" fmla="*/ 924402 h 924402"/>
                <a:gd name="connsiteX587" fmla="*/ 2508776 w 4603109"/>
                <a:gd name="connsiteY587" fmla="*/ 924402 h 924402"/>
                <a:gd name="connsiteX588" fmla="*/ 2480043 w 4603109"/>
                <a:gd name="connsiteY588" fmla="*/ 924402 h 924402"/>
                <a:gd name="connsiteX589" fmla="*/ 2478712 w 4603109"/>
                <a:gd name="connsiteY589" fmla="*/ 924402 h 924402"/>
                <a:gd name="connsiteX590" fmla="*/ 2463572 w 4603109"/>
                <a:gd name="connsiteY590" fmla="*/ 924402 h 924402"/>
                <a:gd name="connsiteX591" fmla="*/ 2436490 w 4603109"/>
                <a:gd name="connsiteY591" fmla="*/ 924402 h 924402"/>
                <a:gd name="connsiteX592" fmla="*/ 2382339 w 4603109"/>
                <a:gd name="connsiteY592" fmla="*/ 924402 h 924402"/>
                <a:gd name="connsiteX593" fmla="*/ 2360934 w 4603109"/>
                <a:gd name="connsiteY593" fmla="*/ 924402 h 924402"/>
                <a:gd name="connsiteX594" fmla="*/ 2359443 w 4603109"/>
                <a:gd name="connsiteY594" fmla="*/ 924402 h 924402"/>
                <a:gd name="connsiteX595" fmla="*/ 2352274 w 4603109"/>
                <a:gd name="connsiteY595" fmla="*/ 924402 h 924402"/>
                <a:gd name="connsiteX596" fmla="*/ 2335803 w 4603109"/>
                <a:gd name="connsiteY596" fmla="*/ 924402 h 924402"/>
                <a:gd name="connsiteX597" fmla="*/ 2332360 w 4603109"/>
                <a:gd name="connsiteY597" fmla="*/ 924402 h 924402"/>
                <a:gd name="connsiteX598" fmla="*/ 2332328 w 4603109"/>
                <a:gd name="connsiteY598" fmla="*/ 924402 h 924402"/>
                <a:gd name="connsiteX599" fmla="*/ 2330869 w 4603109"/>
                <a:gd name="connsiteY599" fmla="*/ 924402 h 924402"/>
                <a:gd name="connsiteX600" fmla="*/ 2308721 w 4603109"/>
                <a:gd name="connsiteY600" fmla="*/ 924402 h 924402"/>
                <a:gd name="connsiteX601" fmla="*/ 2233165 w 4603109"/>
                <a:gd name="connsiteY601" fmla="*/ 924402 h 924402"/>
                <a:gd name="connsiteX602" fmla="*/ 2231674 w 4603109"/>
                <a:gd name="connsiteY602" fmla="*/ 924402 h 924402"/>
                <a:gd name="connsiteX603" fmla="*/ 2204591 w 4603109"/>
                <a:gd name="connsiteY603" fmla="*/ 924402 h 924402"/>
                <a:gd name="connsiteX604" fmla="*/ 2204559 w 4603109"/>
                <a:gd name="connsiteY604" fmla="*/ 924402 h 924402"/>
                <a:gd name="connsiteX605" fmla="*/ 2203100 w 4603109"/>
                <a:gd name="connsiteY605" fmla="*/ 924402 h 924402"/>
                <a:gd name="connsiteX606" fmla="*/ 2189452 w 4603109"/>
                <a:gd name="connsiteY606" fmla="*/ 924402 h 924402"/>
                <a:gd name="connsiteX607" fmla="*/ 2160879 w 4603109"/>
                <a:gd name="connsiteY607" fmla="*/ 924402 h 924402"/>
                <a:gd name="connsiteX608" fmla="*/ 2159388 w 4603109"/>
                <a:gd name="connsiteY608" fmla="*/ 924402 h 924402"/>
                <a:gd name="connsiteX609" fmla="*/ 2085323 w 4603109"/>
                <a:gd name="connsiteY609" fmla="*/ 924402 h 924402"/>
                <a:gd name="connsiteX610" fmla="*/ 2077294 w 4603109"/>
                <a:gd name="connsiteY610" fmla="*/ 924402 h 924402"/>
                <a:gd name="connsiteX611" fmla="*/ 2061683 w 4603109"/>
                <a:gd name="connsiteY611" fmla="*/ 924402 h 924402"/>
                <a:gd name="connsiteX612" fmla="*/ 2055258 w 4603109"/>
                <a:gd name="connsiteY612" fmla="*/ 924402 h 924402"/>
                <a:gd name="connsiteX613" fmla="*/ 2038787 w 4603109"/>
                <a:gd name="connsiteY613" fmla="*/ 924402 h 924402"/>
                <a:gd name="connsiteX614" fmla="*/ 2033110 w 4603109"/>
                <a:gd name="connsiteY614" fmla="*/ 924402 h 924402"/>
                <a:gd name="connsiteX615" fmla="*/ 2031619 w 4603109"/>
                <a:gd name="connsiteY615" fmla="*/ 924402 h 924402"/>
                <a:gd name="connsiteX616" fmla="*/ 2011705 w 4603109"/>
                <a:gd name="connsiteY616" fmla="*/ 924402 h 924402"/>
                <a:gd name="connsiteX617" fmla="*/ 1957554 w 4603109"/>
                <a:gd name="connsiteY617" fmla="*/ 924402 h 924402"/>
                <a:gd name="connsiteX618" fmla="*/ 1949525 w 4603109"/>
                <a:gd name="connsiteY618" fmla="*/ 924402 h 924402"/>
                <a:gd name="connsiteX619" fmla="*/ 1927489 w 4603109"/>
                <a:gd name="connsiteY619" fmla="*/ 924402 h 924402"/>
                <a:gd name="connsiteX620" fmla="*/ 1911018 w 4603109"/>
                <a:gd name="connsiteY620" fmla="*/ 924402 h 924402"/>
                <a:gd name="connsiteX621" fmla="*/ 1907543 w 4603109"/>
                <a:gd name="connsiteY621" fmla="*/ 924402 h 924402"/>
                <a:gd name="connsiteX622" fmla="*/ 1885268 w 4603109"/>
                <a:gd name="connsiteY622" fmla="*/ 924402 h 924402"/>
                <a:gd name="connsiteX623" fmla="*/ 1883936 w 4603109"/>
                <a:gd name="connsiteY623" fmla="*/ 924402 h 924402"/>
                <a:gd name="connsiteX624" fmla="*/ 1868796 w 4603109"/>
                <a:gd name="connsiteY624" fmla="*/ 924402 h 924402"/>
                <a:gd name="connsiteX625" fmla="*/ 1838732 w 4603109"/>
                <a:gd name="connsiteY625" fmla="*/ 924402 h 924402"/>
                <a:gd name="connsiteX626" fmla="*/ 1779774 w 4603109"/>
                <a:gd name="connsiteY626" fmla="*/ 924402 h 924402"/>
                <a:gd name="connsiteX627" fmla="*/ 1764668 w 4603109"/>
                <a:gd name="connsiteY627" fmla="*/ 924402 h 924402"/>
                <a:gd name="connsiteX628" fmla="*/ 1757499 w 4603109"/>
                <a:gd name="connsiteY628" fmla="*/ 924402 h 924402"/>
                <a:gd name="connsiteX629" fmla="*/ 1741027 w 4603109"/>
                <a:gd name="connsiteY629" fmla="*/ 924402 h 924402"/>
                <a:gd name="connsiteX630" fmla="*/ 1737552 w 4603109"/>
                <a:gd name="connsiteY630" fmla="*/ 924402 h 924402"/>
                <a:gd name="connsiteX631" fmla="*/ 1736094 w 4603109"/>
                <a:gd name="connsiteY631" fmla="*/ 924402 h 924402"/>
                <a:gd name="connsiteX632" fmla="*/ 1734603 w 4603109"/>
                <a:gd name="connsiteY632" fmla="*/ 924402 h 924402"/>
                <a:gd name="connsiteX633" fmla="*/ 1710963 w 4603109"/>
                <a:gd name="connsiteY633" fmla="*/ 924402 h 924402"/>
                <a:gd name="connsiteX634" fmla="*/ 1707488 w 4603109"/>
                <a:gd name="connsiteY634" fmla="*/ 924402 h 924402"/>
                <a:gd name="connsiteX635" fmla="*/ 1652509 w 4603109"/>
                <a:gd name="connsiteY635" fmla="*/ 924402 h 924402"/>
                <a:gd name="connsiteX636" fmla="*/ 1636899 w 4603109"/>
                <a:gd name="connsiteY636" fmla="*/ 924402 h 924402"/>
                <a:gd name="connsiteX637" fmla="*/ 1609783 w 4603109"/>
                <a:gd name="connsiteY637" fmla="*/ 924402 h 924402"/>
                <a:gd name="connsiteX638" fmla="*/ 1608325 w 4603109"/>
                <a:gd name="connsiteY638" fmla="*/ 924402 h 924402"/>
                <a:gd name="connsiteX639" fmla="*/ 1606834 w 4603109"/>
                <a:gd name="connsiteY639" fmla="*/ 924402 h 924402"/>
                <a:gd name="connsiteX640" fmla="*/ 1579719 w 4603109"/>
                <a:gd name="connsiteY640" fmla="*/ 924402 h 924402"/>
                <a:gd name="connsiteX641" fmla="*/ 1564612 w 4603109"/>
                <a:gd name="connsiteY641" fmla="*/ 924402 h 924402"/>
                <a:gd name="connsiteX642" fmla="*/ 1524740 w 4603109"/>
                <a:gd name="connsiteY642" fmla="*/ 924402 h 924402"/>
                <a:gd name="connsiteX643" fmla="*/ 1482518 w 4603109"/>
                <a:gd name="connsiteY643" fmla="*/ 924402 h 924402"/>
                <a:gd name="connsiteX644" fmla="*/ 1460483 w 4603109"/>
                <a:gd name="connsiteY644" fmla="*/ 924402 h 924402"/>
                <a:gd name="connsiteX645" fmla="*/ 1452454 w 4603109"/>
                <a:gd name="connsiteY645" fmla="*/ 924402 h 924402"/>
                <a:gd name="connsiteX646" fmla="*/ 1444011 w 4603109"/>
                <a:gd name="connsiteY646" fmla="*/ 924402 h 924402"/>
                <a:gd name="connsiteX647" fmla="*/ 1436843 w 4603109"/>
                <a:gd name="connsiteY647" fmla="*/ 924402 h 924402"/>
                <a:gd name="connsiteX648" fmla="*/ 1413947 w 4603109"/>
                <a:gd name="connsiteY648" fmla="*/ 924402 h 924402"/>
                <a:gd name="connsiteX649" fmla="*/ 1354749 w 4603109"/>
                <a:gd name="connsiteY649" fmla="*/ 924402 h 924402"/>
                <a:gd name="connsiteX650" fmla="*/ 1332714 w 4603109"/>
                <a:gd name="connsiteY650" fmla="*/ 924402 h 924402"/>
                <a:gd name="connsiteX651" fmla="*/ 1324685 w 4603109"/>
                <a:gd name="connsiteY651" fmla="*/ 924402 h 924402"/>
                <a:gd name="connsiteX652" fmla="*/ 1316242 w 4603109"/>
                <a:gd name="connsiteY652" fmla="*/ 924402 h 924402"/>
                <a:gd name="connsiteX653" fmla="*/ 1312767 w 4603109"/>
                <a:gd name="connsiteY653" fmla="*/ 924402 h 924402"/>
                <a:gd name="connsiteX654" fmla="*/ 1286178 w 4603109"/>
                <a:gd name="connsiteY654" fmla="*/ 924402 h 924402"/>
                <a:gd name="connsiteX655" fmla="*/ 1282703 w 4603109"/>
                <a:gd name="connsiteY655" fmla="*/ 924402 h 924402"/>
                <a:gd name="connsiteX656" fmla="*/ 1243956 w 4603109"/>
                <a:gd name="connsiteY656" fmla="*/ 924402 h 924402"/>
                <a:gd name="connsiteX657" fmla="*/ 1184998 w 4603109"/>
                <a:gd name="connsiteY657" fmla="*/ 924402 h 924402"/>
                <a:gd name="connsiteX658" fmla="*/ 1154934 w 4603109"/>
                <a:gd name="connsiteY658" fmla="*/ 924402 h 924402"/>
                <a:gd name="connsiteX659" fmla="*/ 1139828 w 4603109"/>
                <a:gd name="connsiteY659" fmla="*/ 924402 h 924402"/>
                <a:gd name="connsiteX660" fmla="*/ 1116187 w 4603109"/>
                <a:gd name="connsiteY660" fmla="*/ 924402 h 924402"/>
                <a:gd name="connsiteX661" fmla="*/ 1112712 w 4603109"/>
                <a:gd name="connsiteY661" fmla="*/ 924402 h 924402"/>
                <a:gd name="connsiteX662" fmla="*/ 1057734 w 4603109"/>
                <a:gd name="connsiteY662" fmla="*/ 924402 h 924402"/>
                <a:gd name="connsiteX663" fmla="*/ 1027669 w 4603109"/>
                <a:gd name="connsiteY663" fmla="*/ 924402 h 924402"/>
                <a:gd name="connsiteX664" fmla="*/ 1012059 w 4603109"/>
                <a:gd name="connsiteY664" fmla="*/ 924402 h 924402"/>
                <a:gd name="connsiteX665" fmla="*/ 984943 w 4603109"/>
                <a:gd name="connsiteY665" fmla="*/ 924402 h 924402"/>
                <a:gd name="connsiteX666" fmla="*/ 929965 w 4603109"/>
                <a:gd name="connsiteY666" fmla="*/ 924402 h 924402"/>
                <a:gd name="connsiteX667" fmla="*/ 899900 w 4603109"/>
                <a:gd name="connsiteY667" fmla="*/ 924402 h 924402"/>
                <a:gd name="connsiteX668" fmla="*/ 857678 w 4603109"/>
                <a:gd name="connsiteY668" fmla="*/ 924402 h 924402"/>
                <a:gd name="connsiteX669" fmla="*/ 819171 w 4603109"/>
                <a:gd name="connsiteY669" fmla="*/ 924402 h 924402"/>
                <a:gd name="connsiteX670" fmla="*/ 729909 w 4603109"/>
                <a:gd name="connsiteY670" fmla="*/ 924402 h 924402"/>
                <a:gd name="connsiteX671" fmla="*/ 691402 w 4603109"/>
                <a:gd name="connsiteY671" fmla="*/ 924402 h 924402"/>
                <a:gd name="connsiteX672" fmla="*/ 687927 w 4603109"/>
                <a:gd name="connsiteY672" fmla="*/ 924402 h 924402"/>
                <a:gd name="connsiteX673" fmla="*/ 560158 w 4603109"/>
                <a:gd name="connsiteY673" fmla="*/ 924402 h 924402"/>
                <a:gd name="connsiteX674" fmla="*/ 432894 w 4603109"/>
                <a:gd name="connsiteY674" fmla="*/ 924402 h 924402"/>
                <a:gd name="connsiteX675" fmla="*/ 305125 w 4603109"/>
                <a:gd name="connsiteY675" fmla="*/ 924402 h 924402"/>
                <a:gd name="connsiteX676" fmla="*/ 223202 w 4603109"/>
                <a:gd name="connsiteY676" fmla="*/ 877348 h 924402"/>
                <a:gd name="connsiteX677" fmla="*/ 10809 w 4603109"/>
                <a:gd name="connsiteY677" fmla="*/ 509257 h 924402"/>
                <a:gd name="connsiteX678" fmla="*/ 10809 w 4603109"/>
                <a:gd name="connsiteY678" fmla="*/ 415146 h 924402"/>
                <a:gd name="connsiteX679" fmla="*/ 223202 w 4603109"/>
                <a:gd name="connsiteY679" fmla="*/ 47054 h 924402"/>
                <a:gd name="connsiteX680" fmla="*/ 305125 w 4603109"/>
                <a:gd name="connsiteY680" fmla="*/ 0 h 924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Lst>
              <a:rect l="l" t="t" r="r" b="b"/>
              <a:pathLst>
                <a:path w="4603109" h="924402">
                  <a:moveTo>
                    <a:pt x="305125" y="0"/>
                  </a:moveTo>
                  <a:lnTo>
                    <a:pt x="432894" y="0"/>
                  </a:lnTo>
                  <a:lnTo>
                    <a:pt x="445336" y="0"/>
                  </a:lnTo>
                  <a:cubicBezTo>
                    <a:pt x="485989" y="0"/>
                    <a:pt x="520835" y="0"/>
                    <a:pt x="550703" y="0"/>
                  </a:cubicBezTo>
                  <a:lnTo>
                    <a:pt x="560158" y="0"/>
                  </a:lnTo>
                  <a:lnTo>
                    <a:pt x="573105" y="0"/>
                  </a:lnTo>
                  <a:lnTo>
                    <a:pt x="626202" y="0"/>
                  </a:lnTo>
                  <a:cubicBezTo>
                    <a:pt x="646943" y="0"/>
                    <a:pt x="663537" y="0"/>
                    <a:pt x="676811" y="0"/>
                  </a:cubicBezTo>
                  <a:lnTo>
                    <a:pt x="678472" y="0"/>
                  </a:lnTo>
                  <a:lnTo>
                    <a:pt x="687927" y="0"/>
                  </a:lnTo>
                  <a:lnTo>
                    <a:pt x="691402" y="0"/>
                  </a:lnTo>
                  <a:lnTo>
                    <a:pt x="700371" y="0"/>
                  </a:lnTo>
                  <a:lnTo>
                    <a:pt x="707508" y="0"/>
                  </a:lnTo>
                  <a:cubicBezTo>
                    <a:pt x="729909" y="0"/>
                    <a:pt x="729909" y="0"/>
                    <a:pt x="729909" y="0"/>
                  </a:cubicBezTo>
                  <a:lnTo>
                    <a:pt x="753971" y="0"/>
                  </a:lnTo>
                  <a:lnTo>
                    <a:pt x="804580" y="0"/>
                  </a:lnTo>
                  <a:lnTo>
                    <a:pt x="805737" y="0"/>
                  </a:lnTo>
                  <a:lnTo>
                    <a:pt x="819171" y="0"/>
                  </a:lnTo>
                  <a:lnTo>
                    <a:pt x="828140" y="0"/>
                  </a:lnTo>
                  <a:lnTo>
                    <a:pt x="831615" y="0"/>
                  </a:lnTo>
                  <a:lnTo>
                    <a:pt x="835277" y="0"/>
                  </a:lnTo>
                  <a:lnTo>
                    <a:pt x="857678" y="0"/>
                  </a:lnTo>
                  <a:lnTo>
                    <a:pt x="864889" y="0"/>
                  </a:lnTo>
                  <a:lnTo>
                    <a:pt x="899900" y="0"/>
                  </a:lnTo>
                  <a:lnTo>
                    <a:pt x="909341" y="0"/>
                  </a:lnTo>
                  <a:lnTo>
                    <a:pt x="929965" y="0"/>
                  </a:lnTo>
                  <a:lnTo>
                    <a:pt x="933506" y="0"/>
                  </a:lnTo>
                  <a:lnTo>
                    <a:pt x="936982" y="0"/>
                  </a:lnTo>
                  <a:lnTo>
                    <a:pt x="959384" y="0"/>
                  </a:lnTo>
                  <a:lnTo>
                    <a:pt x="962542" y="0"/>
                  </a:lnTo>
                  <a:lnTo>
                    <a:pt x="984943" y="0"/>
                  </a:lnTo>
                  <a:lnTo>
                    <a:pt x="992658" y="0"/>
                  </a:lnTo>
                  <a:lnTo>
                    <a:pt x="1012059" y="0"/>
                  </a:lnTo>
                  <a:lnTo>
                    <a:pt x="1012480" y="0"/>
                  </a:lnTo>
                  <a:lnTo>
                    <a:pt x="1027669" y="0"/>
                  </a:lnTo>
                  <a:lnTo>
                    <a:pt x="1037110" y="0"/>
                  </a:lnTo>
                  <a:lnTo>
                    <a:pt x="1040112" y="0"/>
                  </a:lnTo>
                  <a:lnTo>
                    <a:pt x="1057734" y="0"/>
                  </a:lnTo>
                  <a:lnTo>
                    <a:pt x="1064751" y="0"/>
                  </a:lnTo>
                  <a:lnTo>
                    <a:pt x="1070177" y="0"/>
                  </a:lnTo>
                  <a:lnTo>
                    <a:pt x="1072436" y="0"/>
                  </a:lnTo>
                  <a:lnTo>
                    <a:pt x="1090311" y="0"/>
                  </a:lnTo>
                  <a:lnTo>
                    <a:pt x="1110718" y="0"/>
                  </a:lnTo>
                  <a:lnTo>
                    <a:pt x="1112712" y="0"/>
                  </a:lnTo>
                  <a:lnTo>
                    <a:pt x="1116187" y="0"/>
                  </a:lnTo>
                  <a:lnTo>
                    <a:pt x="1139828" y="0"/>
                  </a:lnTo>
                  <a:lnTo>
                    <a:pt x="1140249" y="0"/>
                  </a:lnTo>
                  <a:lnTo>
                    <a:pt x="1145480" y="0"/>
                  </a:lnTo>
                  <a:lnTo>
                    <a:pt x="1152270" y="0"/>
                  </a:lnTo>
                  <a:lnTo>
                    <a:pt x="1154934" y="0"/>
                  </a:lnTo>
                  <a:lnTo>
                    <a:pt x="1167881" y="0"/>
                  </a:lnTo>
                  <a:lnTo>
                    <a:pt x="1175544" y="0"/>
                  </a:lnTo>
                  <a:lnTo>
                    <a:pt x="1184998" y="0"/>
                  </a:lnTo>
                  <a:lnTo>
                    <a:pt x="1197946" y="0"/>
                  </a:lnTo>
                  <a:lnTo>
                    <a:pt x="1200205" y="0"/>
                  </a:lnTo>
                  <a:lnTo>
                    <a:pt x="1220978" y="0"/>
                  </a:lnTo>
                  <a:lnTo>
                    <a:pt x="1238487" y="0"/>
                  </a:lnTo>
                  <a:lnTo>
                    <a:pt x="1243956" y="0"/>
                  </a:lnTo>
                  <a:lnTo>
                    <a:pt x="1251042" y="0"/>
                  </a:lnTo>
                  <a:lnTo>
                    <a:pt x="1257637" y="0"/>
                  </a:lnTo>
                  <a:lnTo>
                    <a:pt x="1271587" y="0"/>
                  </a:lnTo>
                  <a:lnTo>
                    <a:pt x="1273249" y="0"/>
                  </a:lnTo>
                  <a:lnTo>
                    <a:pt x="1280039" y="0"/>
                  </a:lnTo>
                  <a:lnTo>
                    <a:pt x="1282703" y="0"/>
                  </a:lnTo>
                  <a:lnTo>
                    <a:pt x="1286178" y="0"/>
                  </a:lnTo>
                  <a:lnTo>
                    <a:pt x="1295146" y="0"/>
                  </a:lnTo>
                  <a:lnTo>
                    <a:pt x="1301651" y="0"/>
                  </a:lnTo>
                  <a:lnTo>
                    <a:pt x="1302284" y="0"/>
                  </a:lnTo>
                  <a:lnTo>
                    <a:pt x="1303313" y="0"/>
                  </a:lnTo>
                  <a:lnTo>
                    <a:pt x="1312767" y="0"/>
                  </a:lnTo>
                  <a:lnTo>
                    <a:pt x="1316242" y="0"/>
                  </a:lnTo>
                  <a:lnTo>
                    <a:pt x="1321886" y="0"/>
                  </a:lnTo>
                  <a:lnTo>
                    <a:pt x="1324685" y="0"/>
                  </a:lnTo>
                  <a:lnTo>
                    <a:pt x="1325211" y="0"/>
                  </a:lnTo>
                  <a:lnTo>
                    <a:pt x="1332348" y="0"/>
                  </a:lnTo>
                  <a:lnTo>
                    <a:pt x="1332714" y="0"/>
                  </a:lnTo>
                  <a:lnTo>
                    <a:pt x="1333135" y="0"/>
                  </a:lnTo>
                  <a:lnTo>
                    <a:pt x="1348747" y="0"/>
                  </a:lnTo>
                  <a:lnTo>
                    <a:pt x="1354749" y="0"/>
                  </a:lnTo>
                  <a:lnTo>
                    <a:pt x="1378811" y="0"/>
                  </a:lnTo>
                  <a:lnTo>
                    <a:pt x="1383745" y="0"/>
                  </a:lnTo>
                  <a:lnTo>
                    <a:pt x="1385406" y="0"/>
                  </a:lnTo>
                  <a:lnTo>
                    <a:pt x="1399356" y="0"/>
                  </a:lnTo>
                  <a:lnTo>
                    <a:pt x="1400513" y="0"/>
                  </a:lnTo>
                  <a:lnTo>
                    <a:pt x="1413947" y="0"/>
                  </a:lnTo>
                  <a:lnTo>
                    <a:pt x="1414442" y="0"/>
                  </a:lnTo>
                  <a:lnTo>
                    <a:pt x="1422915" y="0"/>
                  </a:lnTo>
                  <a:lnTo>
                    <a:pt x="1426390" y="0"/>
                  </a:lnTo>
                  <a:lnTo>
                    <a:pt x="1429420" y="0"/>
                  </a:lnTo>
                  <a:lnTo>
                    <a:pt x="1430053" y="0"/>
                  </a:lnTo>
                  <a:lnTo>
                    <a:pt x="1430206" y="0"/>
                  </a:lnTo>
                  <a:lnTo>
                    <a:pt x="1430577" y="0"/>
                  </a:lnTo>
                  <a:lnTo>
                    <a:pt x="1436843" y="0"/>
                  </a:lnTo>
                  <a:lnTo>
                    <a:pt x="1444011" y="0"/>
                  </a:lnTo>
                  <a:lnTo>
                    <a:pt x="1449655" y="0"/>
                  </a:lnTo>
                  <a:lnTo>
                    <a:pt x="1452454" y="0"/>
                  </a:lnTo>
                  <a:lnTo>
                    <a:pt x="1452980" y="0"/>
                  </a:lnTo>
                  <a:lnTo>
                    <a:pt x="1456455" y="0"/>
                  </a:lnTo>
                  <a:lnTo>
                    <a:pt x="1459664" y="0"/>
                  </a:lnTo>
                  <a:lnTo>
                    <a:pt x="1460117" y="0"/>
                  </a:lnTo>
                  <a:lnTo>
                    <a:pt x="1460483" y="0"/>
                  </a:lnTo>
                  <a:lnTo>
                    <a:pt x="1460904" y="0"/>
                  </a:lnTo>
                  <a:lnTo>
                    <a:pt x="1472926" y="0"/>
                  </a:lnTo>
                  <a:lnTo>
                    <a:pt x="1482518" y="0"/>
                  </a:lnTo>
                  <a:lnTo>
                    <a:pt x="1489729" y="0"/>
                  </a:lnTo>
                  <a:lnTo>
                    <a:pt x="1504116" y="0"/>
                  </a:lnTo>
                  <a:lnTo>
                    <a:pt x="1511514" y="0"/>
                  </a:lnTo>
                  <a:lnTo>
                    <a:pt x="1524740" y="0"/>
                  </a:lnTo>
                  <a:lnTo>
                    <a:pt x="1528282" y="0"/>
                  </a:lnTo>
                  <a:lnTo>
                    <a:pt x="1531757" y="0"/>
                  </a:lnTo>
                  <a:lnTo>
                    <a:pt x="1534181" y="0"/>
                  </a:lnTo>
                  <a:lnTo>
                    <a:pt x="1542211" y="0"/>
                  </a:lnTo>
                  <a:lnTo>
                    <a:pt x="1554159" y="0"/>
                  </a:lnTo>
                  <a:lnTo>
                    <a:pt x="1557318" y="0"/>
                  </a:lnTo>
                  <a:lnTo>
                    <a:pt x="1557975" y="0"/>
                  </a:lnTo>
                  <a:lnTo>
                    <a:pt x="1558346" y="0"/>
                  </a:lnTo>
                  <a:lnTo>
                    <a:pt x="1561822" y="0"/>
                  </a:lnTo>
                  <a:lnTo>
                    <a:pt x="1564612" y="0"/>
                  </a:lnTo>
                  <a:lnTo>
                    <a:pt x="1566857" y="0"/>
                  </a:lnTo>
                  <a:lnTo>
                    <a:pt x="1576919" y="0"/>
                  </a:lnTo>
                  <a:lnTo>
                    <a:pt x="1579719" y="0"/>
                  </a:lnTo>
                  <a:lnTo>
                    <a:pt x="1584224" y="0"/>
                  </a:lnTo>
                  <a:lnTo>
                    <a:pt x="1587382" y="0"/>
                  </a:lnTo>
                  <a:lnTo>
                    <a:pt x="1587433" y="0"/>
                  </a:lnTo>
                  <a:lnTo>
                    <a:pt x="1600695" y="0"/>
                  </a:lnTo>
                  <a:lnTo>
                    <a:pt x="1606834" y="0"/>
                  </a:lnTo>
                  <a:lnTo>
                    <a:pt x="1607256" y="0"/>
                  </a:lnTo>
                  <a:lnTo>
                    <a:pt x="1608325" y="0"/>
                  </a:lnTo>
                  <a:lnTo>
                    <a:pt x="1609783" y="0"/>
                  </a:lnTo>
                  <a:lnTo>
                    <a:pt x="1617498" y="0"/>
                  </a:lnTo>
                  <a:lnTo>
                    <a:pt x="1631885" y="0"/>
                  </a:lnTo>
                  <a:lnTo>
                    <a:pt x="1636899" y="0"/>
                  </a:lnTo>
                  <a:lnTo>
                    <a:pt x="1637320" y="0"/>
                  </a:lnTo>
                  <a:lnTo>
                    <a:pt x="1637445" y="0"/>
                  </a:lnTo>
                  <a:lnTo>
                    <a:pt x="1652509" y="0"/>
                  </a:lnTo>
                  <a:lnTo>
                    <a:pt x="1659526" y="0"/>
                  </a:lnTo>
                  <a:lnTo>
                    <a:pt x="1661950" y="0"/>
                  </a:lnTo>
                  <a:lnTo>
                    <a:pt x="1664952" y="0"/>
                  </a:lnTo>
                  <a:lnTo>
                    <a:pt x="1667212" y="0"/>
                  </a:lnTo>
                  <a:lnTo>
                    <a:pt x="1685087" y="0"/>
                  </a:lnTo>
                  <a:lnTo>
                    <a:pt x="1689591" y="0"/>
                  </a:lnTo>
                  <a:lnTo>
                    <a:pt x="1694626" y="0"/>
                  </a:lnTo>
                  <a:lnTo>
                    <a:pt x="1697276" y="0"/>
                  </a:lnTo>
                  <a:lnTo>
                    <a:pt x="1698000" y="0"/>
                  </a:lnTo>
                  <a:lnTo>
                    <a:pt x="1704688" y="0"/>
                  </a:lnTo>
                  <a:lnTo>
                    <a:pt x="1707488" y="0"/>
                  </a:lnTo>
                  <a:lnTo>
                    <a:pt x="1710963" y="0"/>
                  </a:lnTo>
                  <a:lnTo>
                    <a:pt x="1715151" y="0"/>
                  </a:lnTo>
                  <a:lnTo>
                    <a:pt x="1721928" y="0"/>
                  </a:lnTo>
                  <a:lnTo>
                    <a:pt x="1734603" y="0"/>
                  </a:lnTo>
                  <a:lnTo>
                    <a:pt x="1735025" y="0"/>
                  </a:lnTo>
                  <a:lnTo>
                    <a:pt x="1735558" y="0"/>
                  </a:lnTo>
                  <a:lnTo>
                    <a:pt x="1736094" y="0"/>
                  </a:lnTo>
                  <a:lnTo>
                    <a:pt x="1737552" y="0"/>
                  </a:lnTo>
                  <a:lnTo>
                    <a:pt x="1741027" y="0"/>
                  </a:lnTo>
                  <a:lnTo>
                    <a:pt x="1747046" y="0"/>
                  </a:lnTo>
                  <a:lnTo>
                    <a:pt x="1748537" y="0"/>
                  </a:lnTo>
                  <a:lnTo>
                    <a:pt x="1753052" y="0"/>
                  </a:lnTo>
                  <a:lnTo>
                    <a:pt x="1757499" y="0"/>
                  </a:lnTo>
                  <a:lnTo>
                    <a:pt x="1764668" y="0"/>
                  </a:lnTo>
                  <a:lnTo>
                    <a:pt x="1765089" y="0"/>
                  </a:lnTo>
                  <a:lnTo>
                    <a:pt x="1765214" y="0"/>
                  </a:lnTo>
                  <a:lnTo>
                    <a:pt x="1770320" y="0"/>
                  </a:lnTo>
                  <a:lnTo>
                    <a:pt x="1777110" y="0"/>
                  </a:lnTo>
                  <a:lnTo>
                    <a:pt x="1779774" y="0"/>
                  </a:lnTo>
                  <a:lnTo>
                    <a:pt x="1792721" y="0"/>
                  </a:lnTo>
                  <a:lnTo>
                    <a:pt x="1794981" y="0"/>
                  </a:lnTo>
                  <a:lnTo>
                    <a:pt x="1825045" y="0"/>
                  </a:lnTo>
                  <a:lnTo>
                    <a:pt x="1825769" y="0"/>
                  </a:lnTo>
                  <a:lnTo>
                    <a:pt x="1838732" y="0"/>
                  </a:lnTo>
                  <a:lnTo>
                    <a:pt x="1845818" y="0"/>
                  </a:lnTo>
                  <a:lnTo>
                    <a:pt x="1849697" y="0"/>
                  </a:lnTo>
                  <a:lnTo>
                    <a:pt x="1852412" y="0"/>
                  </a:lnTo>
                  <a:lnTo>
                    <a:pt x="1853903" y="0"/>
                  </a:lnTo>
                  <a:lnTo>
                    <a:pt x="1863327" y="0"/>
                  </a:lnTo>
                  <a:lnTo>
                    <a:pt x="1868796" y="0"/>
                  </a:lnTo>
                  <a:lnTo>
                    <a:pt x="1874815" y="0"/>
                  </a:lnTo>
                  <a:lnTo>
                    <a:pt x="1876306" y="0"/>
                  </a:lnTo>
                  <a:lnTo>
                    <a:pt x="1880821" y="0"/>
                  </a:lnTo>
                  <a:lnTo>
                    <a:pt x="1882477" y="0"/>
                  </a:lnTo>
                  <a:lnTo>
                    <a:pt x="1883936" y="0"/>
                  </a:lnTo>
                  <a:lnTo>
                    <a:pt x="1885268" y="0"/>
                  </a:lnTo>
                  <a:lnTo>
                    <a:pt x="1896427" y="0"/>
                  </a:lnTo>
                  <a:lnTo>
                    <a:pt x="1898089" y="0"/>
                  </a:lnTo>
                  <a:lnTo>
                    <a:pt x="1904879" y="0"/>
                  </a:lnTo>
                  <a:lnTo>
                    <a:pt x="1907543" y="0"/>
                  </a:lnTo>
                  <a:lnTo>
                    <a:pt x="1911018" y="0"/>
                  </a:lnTo>
                  <a:lnTo>
                    <a:pt x="1919986" y="0"/>
                  </a:lnTo>
                  <a:lnTo>
                    <a:pt x="1927124" y="0"/>
                  </a:lnTo>
                  <a:lnTo>
                    <a:pt x="1927489" y="0"/>
                  </a:lnTo>
                  <a:lnTo>
                    <a:pt x="1927911" y="0"/>
                  </a:lnTo>
                  <a:lnTo>
                    <a:pt x="1929402" y="0"/>
                  </a:lnTo>
                  <a:lnTo>
                    <a:pt x="1946726" y="0"/>
                  </a:lnTo>
                  <a:lnTo>
                    <a:pt x="1949525" y="0"/>
                  </a:lnTo>
                  <a:lnTo>
                    <a:pt x="1957554" y="0"/>
                  </a:lnTo>
                  <a:lnTo>
                    <a:pt x="1957975" y="0"/>
                  </a:lnTo>
                  <a:lnTo>
                    <a:pt x="1973587" y="0"/>
                  </a:lnTo>
                  <a:lnTo>
                    <a:pt x="1978520" y="0"/>
                  </a:lnTo>
                  <a:lnTo>
                    <a:pt x="1980012" y="0"/>
                  </a:lnTo>
                  <a:lnTo>
                    <a:pt x="1980181" y="0"/>
                  </a:lnTo>
                  <a:lnTo>
                    <a:pt x="1981672" y="0"/>
                  </a:lnTo>
                  <a:lnTo>
                    <a:pt x="2008585" y="0"/>
                  </a:lnTo>
                  <a:lnTo>
                    <a:pt x="2009218" y="0"/>
                  </a:lnTo>
                  <a:lnTo>
                    <a:pt x="2010246" y="0"/>
                  </a:lnTo>
                  <a:lnTo>
                    <a:pt x="2010709" y="0"/>
                  </a:lnTo>
                  <a:lnTo>
                    <a:pt x="2011705" y="0"/>
                  </a:lnTo>
                  <a:lnTo>
                    <a:pt x="2024147" y="0"/>
                  </a:lnTo>
                  <a:lnTo>
                    <a:pt x="2024196" y="0"/>
                  </a:lnTo>
                  <a:lnTo>
                    <a:pt x="2024981" y="0"/>
                  </a:lnTo>
                  <a:lnTo>
                    <a:pt x="2025353" y="0"/>
                  </a:lnTo>
                  <a:lnTo>
                    <a:pt x="2026473" y="0"/>
                  </a:lnTo>
                  <a:lnTo>
                    <a:pt x="2031619" y="0"/>
                  </a:lnTo>
                  <a:lnTo>
                    <a:pt x="2033110" y="0"/>
                  </a:lnTo>
                  <a:lnTo>
                    <a:pt x="2038787" y="0"/>
                  </a:lnTo>
                  <a:lnTo>
                    <a:pt x="2039282" y="0"/>
                  </a:lnTo>
                  <a:lnTo>
                    <a:pt x="2047755" y="0"/>
                  </a:lnTo>
                  <a:lnTo>
                    <a:pt x="2051230" y="0"/>
                  </a:lnTo>
                  <a:lnTo>
                    <a:pt x="2054893" y="0"/>
                  </a:lnTo>
                  <a:lnTo>
                    <a:pt x="2055046" y="0"/>
                  </a:lnTo>
                  <a:lnTo>
                    <a:pt x="2055258" y="0"/>
                  </a:lnTo>
                  <a:lnTo>
                    <a:pt x="2055680" y="0"/>
                  </a:lnTo>
                  <a:lnTo>
                    <a:pt x="2057171" y="0"/>
                  </a:lnTo>
                  <a:lnTo>
                    <a:pt x="2061683" y="0"/>
                  </a:lnTo>
                  <a:lnTo>
                    <a:pt x="2067702" y="0"/>
                  </a:lnTo>
                  <a:lnTo>
                    <a:pt x="2074495" y="0"/>
                  </a:lnTo>
                  <a:lnTo>
                    <a:pt x="2077294" y="0"/>
                  </a:lnTo>
                  <a:lnTo>
                    <a:pt x="2084504" y="0"/>
                  </a:lnTo>
                  <a:lnTo>
                    <a:pt x="2085323" y="0"/>
                  </a:lnTo>
                  <a:lnTo>
                    <a:pt x="2085744" y="0"/>
                  </a:lnTo>
                  <a:lnTo>
                    <a:pt x="2097766" y="0"/>
                  </a:lnTo>
                  <a:lnTo>
                    <a:pt x="2106289" y="0"/>
                  </a:lnTo>
                  <a:lnTo>
                    <a:pt x="2107781" y="0"/>
                  </a:lnTo>
                  <a:lnTo>
                    <a:pt x="2128956" y="0"/>
                  </a:lnTo>
                  <a:lnTo>
                    <a:pt x="2129514" y="0"/>
                  </a:lnTo>
                  <a:lnTo>
                    <a:pt x="2136354" y="0"/>
                  </a:lnTo>
                  <a:lnTo>
                    <a:pt x="2136987" y="0"/>
                  </a:lnTo>
                  <a:lnTo>
                    <a:pt x="2138478" y="0"/>
                  </a:lnTo>
                  <a:lnTo>
                    <a:pt x="2151916" y="0"/>
                  </a:lnTo>
                  <a:lnTo>
                    <a:pt x="2152750" y="0"/>
                  </a:lnTo>
                  <a:lnTo>
                    <a:pt x="2153122" y="0"/>
                  </a:lnTo>
                  <a:lnTo>
                    <a:pt x="2154242" y="0"/>
                  </a:lnTo>
                  <a:lnTo>
                    <a:pt x="2156597" y="0"/>
                  </a:lnTo>
                  <a:lnTo>
                    <a:pt x="2159388" y="0"/>
                  </a:lnTo>
                  <a:lnTo>
                    <a:pt x="2160879" y="0"/>
                  </a:lnTo>
                  <a:lnTo>
                    <a:pt x="2161633" y="0"/>
                  </a:lnTo>
                  <a:lnTo>
                    <a:pt x="2167051" y="0"/>
                  </a:lnTo>
                  <a:lnTo>
                    <a:pt x="2178999" y="0"/>
                  </a:lnTo>
                  <a:lnTo>
                    <a:pt x="2182158" y="0"/>
                  </a:lnTo>
                  <a:lnTo>
                    <a:pt x="2182815" y="0"/>
                  </a:lnTo>
                  <a:lnTo>
                    <a:pt x="2188666" y="0"/>
                  </a:lnTo>
                  <a:lnTo>
                    <a:pt x="2189452" y="0"/>
                  </a:lnTo>
                  <a:lnTo>
                    <a:pt x="2191697" y="0"/>
                  </a:lnTo>
                  <a:lnTo>
                    <a:pt x="2195471" y="0"/>
                  </a:lnTo>
                  <a:lnTo>
                    <a:pt x="2201759" y="0"/>
                  </a:lnTo>
                  <a:lnTo>
                    <a:pt x="2203100" y="0"/>
                  </a:lnTo>
                  <a:lnTo>
                    <a:pt x="2204559" y="0"/>
                  </a:lnTo>
                  <a:lnTo>
                    <a:pt x="2204591" y="0"/>
                  </a:lnTo>
                  <a:lnTo>
                    <a:pt x="2212273" y="0"/>
                  </a:lnTo>
                  <a:lnTo>
                    <a:pt x="2225535" y="0"/>
                  </a:lnTo>
                  <a:lnTo>
                    <a:pt x="2231674" y="0"/>
                  </a:lnTo>
                  <a:lnTo>
                    <a:pt x="2232096" y="0"/>
                  </a:lnTo>
                  <a:lnTo>
                    <a:pt x="2232220" y="0"/>
                  </a:lnTo>
                  <a:lnTo>
                    <a:pt x="2233118" y="0"/>
                  </a:lnTo>
                  <a:lnTo>
                    <a:pt x="2233165" y="0"/>
                  </a:lnTo>
                  <a:lnTo>
                    <a:pt x="2256725" y="0"/>
                  </a:lnTo>
                  <a:lnTo>
                    <a:pt x="2257283" y="0"/>
                  </a:lnTo>
                  <a:lnTo>
                    <a:pt x="2262285" y="0"/>
                  </a:lnTo>
                  <a:lnTo>
                    <a:pt x="2284366" y="0"/>
                  </a:lnTo>
                  <a:lnTo>
                    <a:pt x="2289402" y="0"/>
                  </a:lnTo>
                  <a:lnTo>
                    <a:pt x="2292052" y="0"/>
                  </a:lnTo>
                  <a:lnTo>
                    <a:pt x="2299271" y="0"/>
                  </a:lnTo>
                  <a:lnTo>
                    <a:pt x="2308721" y="0"/>
                  </a:lnTo>
                  <a:lnTo>
                    <a:pt x="2309927" y="0"/>
                  </a:lnTo>
                  <a:lnTo>
                    <a:pt x="2316435" y="0"/>
                  </a:lnTo>
                  <a:lnTo>
                    <a:pt x="2316703" y="0"/>
                  </a:lnTo>
                  <a:lnTo>
                    <a:pt x="2319466" y="0"/>
                  </a:lnTo>
                  <a:lnTo>
                    <a:pt x="2322840" y="0"/>
                  </a:lnTo>
                  <a:lnTo>
                    <a:pt x="2329528" y="0"/>
                  </a:lnTo>
                  <a:lnTo>
                    <a:pt x="2330869" y="0"/>
                  </a:lnTo>
                  <a:lnTo>
                    <a:pt x="2332328" y="0"/>
                  </a:lnTo>
                  <a:lnTo>
                    <a:pt x="2332360" y="0"/>
                  </a:lnTo>
                  <a:lnTo>
                    <a:pt x="2335803" y="0"/>
                  </a:lnTo>
                  <a:lnTo>
                    <a:pt x="2343312" y="0"/>
                  </a:lnTo>
                  <a:lnTo>
                    <a:pt x="2344804" y="0"/>
                  </a:lnTo>
                  <a:lnTo>
                    <a:pt x="2346768" y="0"/>
                  </a:lnTo>
                  <a:lnTo>
                    <a:pt x="2347827" y="0"/>
                  </a:lnTo>
                  <a:lnTo>
                    <a:pt x="2352274" y="0"/>
                  </a:lnTo>
                  <a:lnTo>
                    <a:pt x="2359443" y="0"/>
                  </a:lnTo>
                  <a:lnTo>
                    <a:pt x="2359865" y="0"/>
                  </a:lnTo>
                  <a:lnTo>
                    <a:pt x="2359989" y="0"/>
                  </a:lnTo>
                  <a:lnTo>
                    <a:pt x="2360887" y="0"/>
                  </a:lnTo>
                  <a:lnTo>
                    <a:pt x="2360934" y="0"/>
                  </a:lnTo>
                  <a:lnTo>
                    <a:pt x="2371886" y="0"/>
                  </a:lnTo>
                  <a:lnTo>
                    <a:pt x="2373377" y="0"/>
                  </a:lnTo>
                  <a:lnTo>
                    <a:pt x="2377892" y="0"/>
                  </a:lnTo>
                  <a:cubicBezTo>
                    <a:pt x="2382339" y="0"/>
                    <a:pt x="2382339" y="0"/>
                    <a:pt x="2382339" y="0"/>
                  </a:cubicBezTo>
                  <a:lnTo>
                    <a:pt x="2390054" y="0"/>
                  </a:lnTo>
                  <a:lnTo>
                    <a:pt x="2419821" y="0"/>
                  </a:lnTo>
                  <a:lnTo>
                    <a:pt x="2427040" y="0"/>
                  </a:lnTo>
                  <a:lnTo>
                    <a:pt x="2436490" y="0"/>
                  </a:lnTo>
                  <a:lnTo>
                    <a:pt x="2444472" y="0"/>
                  </a:lnTo>
                  <a:lnTo>
                    <a:pt x="2448678" y="0"/>
                  </a:lnTo>
                  <a:lnTo>
                    <a:pt x="2450171" y="0"/>
                  </a:lnTo>
                  <a:lnTo>
                    <a:pt x="2450609" y="0"/>
                  </a:lnTo>
                  <a:lnTo>
                    <a:pt x="2463572" y="0"/>
                  </a:lnTo>
                  <a:lnTo>
                    <a:pt x="2471081" y="0"/>
                  </a:lnTo>
                  <a:lnTo>
                    <a:pt x="2472573" y="0"/>
                  </a:lnTo>
                  <a:lnTo>
                    <a:pt x="2474537" y="0"/>
                  </a:lnTo>
                  <a:lnTo>
                    <a:pt x="2475596" y="0"/>
                  </a:lnTo>
                  <a:lnTo>
                    <a:pt x="2477252" y="0"/>
                  </a:lnTo>
                  <a:lnTo>
                    <a:pt x="2478712" y="0"/>
                  </a:lnTo>
                  <a:lnTo>
                    <a:pt x="2478743" y="0"/>
                  </a:lnTo>
                  <a:lnTo>
                    <a:pt x="2480043" y="0"/>
                  </a:lnTo>
                  <a:lnTo>
                    <a:pt x="2499655" y="0"/>
                  </a:lnTo>
                  <a:lnTo>
                    <a:pt x="2501146" y="0"/>
                  </a:lnTo>
                  <a:lnTo>
                    <a:pt x="2505661" y="0"/>
                  </a:lnTo>
                  <a:lnTo>
                    <a:pt x="2508776" y="0"/>
                  </a:lnTo>
                  <a:lnTo>
                    <a:pt x="2510108" y="0"/>
                  </a:lnTo>
                  <a:lnTo>
                    <a:pt x="2524178" y="0"/>
                  </a:lnTo>
                  <a:lnTo>
                    <a:pt x="2525248" y="0"/>
                  </a:lnTo>
                  <a:lnTo>
                    <a:pt x="2525669" y="0"/>
                  </a:lnTo>
                  <a:lnTo>
                    <a:pt x="2552329" y="0"/>
                  </a:lnTo>
                  <a:lnTo>
                    <a:pt x="2552751" y="0"/>
                  </a:lnTo>
                  <a:lnTo>
                    <a:pt x="2554242" y="0"/>
                  </a:lnTo>
                  <a:lnTo>
                    <a:pt x="2574787" y="0"/>
                  </a:lnTo>
                  <a:lnTo>
                    <a:pt x="2576279" y="0"/>
                  </a:lnTo>
                  <a:lnTo>
                    <a:pt x="2576447" y="0"/>
                  </a:lnTo>
                  <a:lnTo>
                    <a:pt x="2577940" y="0"/>
                  </a:lnTo>
                  <a:lnTo>
                    <a:pt x="2603360" y="0"/>
                  </a:lnTo>
                  <a:lnTo>
                    <a:pt x="2604852" y="0"/>
                  </a:lnTo>
                  <a:lnTo>
                    <a:pt x="2605021" y="0"/>
                  </a:lnTo>
                  <a:lnTo>
                    <a:pt x="2605484" y="0"/>
                  </a:lnTo>
                  <a:lnTo>
                    <a:pt x="2606481" y="0"/>
                  </a:lnTo>
                  <a:lnTo>
                    <a:pt x="2606512" y="0"/>
                  </a:lnTo>
                  <a:lnTo>
                    <a:pt x="2606976" y="0"/>
                  </a:lnTo>
                  <a:lnTo>
                    <a:pt x="2618923" y="0"/>
                  </a:lnTo>
                  <a:lnTo>
                    <a:pt x="2621248" y="0"/>
                  </a:lnTo>
                  <a:lnTo>
                    <a:pt x="2622740" y="0"/>
                  </a:lnTo>
                  <a:lnTo>
                    <a:pt x="2627885" y="0"/>
                  </a:lnTo>
                  <a:lnTo>
                    <a:pt x="2629377" y="0"/>
                  </a:lnTo>
                  <a:lnTo>
                    <a:pt x="2634058" y="0"/>
                  </a:lnTo>
                  <a:lnTo>
                    <a:pt x="2635549" y="0"/>
                  </a:lnTo>
                  <a:lnTo>
                    <a:pt x="2636545" y="0"/>
                  </a:lnTo>
                  <a:lnTo>
                    <a:pt x="2648987" y="0"/>
                  </a:lnTo>
                  <a:lnTo>
                    <a:pt x="2649821" y="0"/>
                  </a:lnTo>
                  <a:lnTo>
                    <a:pt x="2651313" y="0"/>
                  </a:lnTo>
                  <a:lnTo>
                    <a:pt x="2651947" y="0"/>
                  </a:lnTo>
                  <a:lnTo>
                    <a:pt x="2653017" y="0"/>
                  </a:lnTo>
                  <a:lnTo>
                    <a:pt x="2653438" y="0"/>
                  </a:lnTo>
                  <a:lnTo>
                    <a:pt x="2656459" y="0"/>
                  </a:lnTo>
                  <a:lnTo>
                    <a:pt x="2657950" y="0"/>
                  </a:lnTo>
                  <a:lnTo>
                    <a:pt x="2665460" y="0"/>
                  </a:lnTo>
                  <a:lnTo>
                    <a:pt x="2680098" y="0"/>
                  </a:lnTo>
                  <a:lnTo>
                    <a:pt x="2680520" y="0"/>
                  </a:lnTo>
                  <a:lnTo>
                    <a:pt x="2682011" y="0"/>
                  </a:lnTo>
                  <a:lnTo>
                    <a:pt x="2692542" y="0"/>
                  </a:lnTo>
                  <a:lnTo>
                    <a:pt x="2702556" y="0"/>
                  </a:lnTo>
                  <a:lnTo>
                    <a:pt x="2704048" y="0"/>
                  </a:lnTo>
                  <a:lnTo>
                    <a:pt x="2724289" y="0"/>
                  </a:lnTo>
                  <a:lnTo>
                    <a:pt x="2731129" y="0"/>
                  </a:lnTo>
                  <a:lnTo>
                    <a:pt x="2732621" y="0"/>
                  </a:lnTo>
                  <a:lnTo>
                    <a:pt x="2733253" y="0"/>
                  </a:lnTo>
                  <a:lnTo>
                    <a:pt x="2734745" y="0"/>
                  </a:lnTo>
                  <a:lnTo>
                    <a:pt x="2746692" y="0"/>
                  </a:lnTo>
                  <a:lnTo>
                    <a:pt x="2749017" y="0"/>
                  </a:lnTo>
                  <a:lnTo>
                    <a:pt x="2750509" y="0"/>
                  </a:lnTo>
                  <a:lnTo>
                    <a:pt x="2754354" y="0"/>
                  </a:lnTo>
                  <a:lnTo>
                    <a:pt x="2755654" y="0"/>
                  </a:lnTo>
                  <a:lnTo>
                    <a:pt x="2757146" y="0"/>
                  </a:lnTo>
                  <a:lnTo>
                    <a:pt x="2761827" y="0"/>
                  </a:lnTo>
                  <a:lnTo>
                    <a:pt x="2763318" y="0"/>
                  </a:lnTo>
                  <a:lnTo>
                    <a:pt x="2776756" y="0"/>
                  </a:lnTo>
                  <a:lnTo>
                    <a:pt x="2777590" y="0"/>
                  </a:lnTo>
                  <a:lnTo>
                    <a:pt x="2779082" y="0"/>
                  </a:lnTo>
                  <a:lnTo>
                    <a:pt x="2783442" y="0"/>
                  </a:lnTo>
                  <a:lnTo>
                    <a:pt x="2784228" y="0"/>
                  </a:lnTo>
                  <a:lnTo>
                    <a:pt x="2785719" y="0"/>
                  </a:lnTo>
                  <a:lnTo>
                    <a:pt x="2786473" y="0"/>
                  </a:lnTo>
                  <a:lnTo>
                    <a:pt x="2793229" y="0"/>
                  </a:lnTo>
                  <a:lnTo>
                    <a:pt x="2799367" y="0"/>
                  </a:lnTo>
                  <a:lnTo>
                    <a:pt x="2813506" y="0"/>
                  </a:lnTo>
                  <a:lnTo>
                    <a:pt x="2820311" y="0"/>
                  </a:lnTo>
                  <a:lnTo>
                    <a:pt x="2827893" y="0"/>
                  </a:lnTo>
                  <a:lnTo>
                    <a:pt x="2827940" y="0"/>
                  </a:lnTo>
                  <a:lnTo>
                    <a:pt x="2829431" y="0"/>
                  </a:lnTo>
                  <a:lnTo>
                    <a:pt x="2829978" y="0"/>
                  </a:lnTo>
                  <a:lnTo>
                    <a:pt x="2852058" y="0"/>
                  </a:lnTo>
                  <a:lnTo>
                    <a:pt x="2857060" y="0"/>
                  </a:lnTo>
                  <a:lnTo>
                    <a:pt x="2857958" y="0"/>
                  </a:lnTo>
                  <a:lnTo>
                    <a:pt x="2871601" y="0"/>
                  </a:lnTo>
                  <a:lnTo>
                    <a:pt x="2882123" y="0"/>
                  </a:lnTo>
                  <a:lnTo>
                    <a:pt x="2894046" y="0"/>
                  </a:lnTo>
                  <a:lnTo>
                    <a:pt x="2903496" y="0"/>
                  </a:lnTo>
                  <a:lnTo>
                    <a:pt x="2911211" y="0"/>
                  </a:lnTo>
                  <a:lnTo>
                    <a:pt x="2914242" y="0"/>
                  </a:lnTo>
                  <a:lnTo>
                    <a:pt x="2914461" y="0"/>
                  </a:lnTo>
                  <a:lnTo>
                    <a:pt x="2924111" y="0"/>
                  </a:lnTo>
                  <a:lnTo>
                    <a:pt x="2927136" y="0"/>
                  </a:lnTo>
                  <a:lnTo>
                    <a:pt x="2933561" y="0"/>
                  </a:lnTo>
                  <a:lnTo>
                    <a:pt x="2939580" y="0"/>
                  </a:lnTo>
                  <a:lnTo>
                    <a:pt x="2941275" y="0"/>
                  </a:lnTo>
                  <a:lnTo>
                    <a:pt x="2941543" y="0"/>
                  </a:lnTo>
                  <a:lnTo>
                    <a:pt x="2945586" y="0"/>
                  </a:lnTo>
                  <a:lnTo>
                    <a:pt x="2950032" y="0"/>
                  </a:lnTo>
                  <a:lnTo>
                    <a:pt x="2955662" y="0"/>
                  </a:lnTo>
                  <a:lnTo>
                    <a:pt x="2955709" y="0"/>
                  </a:lnTo>
                  <a:lnTo>
                    <a:pt x="2957200" y="0"/>
                  </a:lnTo>
                  <a:lnTo>
                    <a:pt x="2957747" y="0"/>
                  </a:lnTo>
                  <a:lnTo>
                    <a:pt x="2968152" y="0"/>
                  </a:lnTo>
                  <a:lnTo>
                    <a:pt x="2969644" y="0"/>
                  </a:lnTo>
                  <a:lnTo>
                    <a:pt x="2972667" y="0"/>
                  </a:lnTo>
                  <a:lnTo>
                    <a:pt x="2977114" y="0"/>
                  </a:lnTo>
                  <a:lnTo>
                    <a:pt x="2984829" y="0"/>
                  </a:lnTo>
                  <a:lnTo>
                    <a:pt x="2985727" y="0"/>
                  </a:lnTo>
                  <a:lnTo>
                    <a:pt x="2999370" y="0"/>
                  </a:lnTo>
                  <a:lnTo>
                    <a:pt x="3021815" y="0"/>
                  </a:lnTo>
                  <a:lnTo>
                    <a:pt x="3031265" y="0"/>
                  </a:lnTo>
                  <a:lnTo>
                    <a:pt x="3042230" y="0"/>
                  </a:lnTo>
                  <a:lnTo>
                    <a:pt x="3044946" y="0"/>
                  </a:lnTo>
                  <a:lnTo>
                    <a:pt x="3051880" y="0"/>
                  </a:lnTo>
                  <a:lnTo>
                    <a:pt x="3061330" y="0"/>
                  </a:lnTo>
                  <a:lnTo>
                    <a:pt x="3067349" y="0"/>
                  </a:lnTo>
                  <a:lnTo>
                    <a:pt x="3069312" y="0"/>
                  </a:lnTo>
                  <a:lnTo>
                    <a:pt x="3073355" y="0"/>
                  </a:lnTo>
                  <a:lnTo>
                    <a:pt x="3073518" y="0"/>
                  </a:lnTo>
                  <a:lnTo>
                    <a:pt x="3075011" y="0"/>
                  </a:lnTo>
                  <a:lnTo>
                    <a:pt x="3077801" y="0"/>
                  </a:lnTo>
                  <a:lnTo>
                    <a:pt x="3095921" y="0"/>
                  </a:lnTo>
                  <a:lnTo>
                    <a:pt x="3097413" y="0"/>
                  </a:lnTo>
                  <a:lnTo>
                    <a:pt x="3100436" y="0"/>
                  </a:lnTo>
                  <a:lnTo>
                    <a:pt x="3103552" y="0"/>
                  </a:lnTo>
                  <a:lnTo>
                    <a:pt x="3104883" y="0"/>
                  </a:lnTo>
                  <a:lnTo>
                    <a:pt x="3120023" y="0"/>
                  </a:lnTo>
                  <a:lnTo>
                    <a:pt x="3120445" y="0"/>
                  </a:lnTo>
                  <a:lnTo>
                    <a:pt x="3149018" y="0"/>
                  </a:lnTo>
                  <a:lnTo>
                    <a:pt x="3150088" y="0"/>
                  </a:lnTo>
                  <a:lnTo>
                    <a:pt x="3150509" y="0"/>
                  </a:lnTo>
                  <a:lnTo>
                    <a:pt x="3171054" y="0"/>
                  </a:lnTo>
                  <a:lnTo>
                    <a:pt x="3172715" y="0"/>
                  </a:lnTo>
                  <a:lnTo>
                    <a:pt x="3199627" y="0"/>
                  </a:lnTo>
                  <a:lnTo>
                    <a:pt x="3201119" y="0"/>
                  </a:lnTo>
                  <a:lnTo>
                    <a:pt x="3201287" y="0"/>
                  </a:lnTo>
                  <a:lnTo>
                    <a:pt x="3201751" y="0"/>
                  </a:lnTo>
                  <a:lnTo>
                    <a:pt x="3202780" y="0"/>
                  </a:lnTo>
                  <a:lnTo>
                    <a:pt x="3217515" y="0"/>
                  </a:lnTo>
                  <a:lnTo>
                    <a:pt x="3224152" y="0"/>
                  </a:lnTo>
                  <a:lnTo>
                    <a:pt x="3230324" y="0"/>
                  </a:lnTo>
                  <a:lnTo>
                    <a:pt x="3231321" y="0"/>
                  </a:lnTo>
                  <a:lnTo>
                    <a:pt x="3231816" y="0"/>
                  </a:lnTo>
                  <a:lnTo>
                    <a:pt x="3243763" y="0"/>
                  </a:lnTo>
                  <a:lnTo>
                    <a:pt x="3246088" y="0"/>
                  </a:lnTo>
                  <a:lnTo>
                    <a:pt x="3247580" y="0"/>
                  </a:lnTo>
                  <a:lnTo>
                    <a:pt x="3247792" y="0"/>
                  </a:lnTo>
                  <a:lnTo>
                    <a:pt x="3248214" y="0"/>
                  </a:lnTo>
                  <a:lnTo>
                    <a:pt x="3252725" y="0"/>
                  </a:lnTo>
                  <a:lnTo>
                    <a:pt x="3254217" y="0"/>
                  </a:lnTo>
                  <a:lnTo>
                    <a:pt x="3260235" y="0"/>
                  </a:lnTo>
                  <a:lnTo>
                    <a:pt x="3276787" y="0"/>
                  </a:lnTo>
                  <a:lnTo>
                    <a:pt x="3277857" y="0"/>
                  </a:lnTo>
                  <a:lnTo>
                    <a:pt x="3278278" y="0"/>
                  </a:lnTo>
                  <a:lnTo>
                    <a:pt x="3290300" y="0"/>
                  </a:lnTo>
                  <a:lnTo>
                    <a:pt x="3298823" y="0"/>
                  </a:lnTo>
                  <a:lnTo>
                    <a:pt x="3327396" y="0"/>
                  </a:lnTo>
                  <a:lnTo>
                    <a:pt x="3328888" y="0"/>
                  </a:lnTo>
                  <a:lnTo>
                    <a:pt x="3329520" y="0"/>
                  </a:lnTo>
                  <a:lnTo>
                    <a:pt x="3345284" y="0"/>
                  </a:lnTo>
                  <a:lnTo>
                    <a:pt x="3349129" y="0"/>
                  </a:lnTo>
                  <a:lnTo>
                    <a:pt x="3351921" y="0"/>
                  </a:lnTo>
                  <a:lnTo>
                    <a:pt x="3358093" y="0"/>
                  </a:lnTo>
                  <a:lnTo>
                    <a:pt x="3359585" y="0"/>
                  </a:lnTo>
                  <a:lnTo>
                    <a:pt x="3371532" y="0"/>
                  </a:lnTo>
                  <a:lnTo>
                    <a:pt x="3373857" y="0"/>
                  </a:lnTo>
                  <a:lnTo>
                    <a:pt x="3375349" y="0"/>
                  </a:lnTo>
                  <a:lnTo>
                    <a:pt x="3380494" y="0"/>
                  </a:lnTo>
                  <a:lnTo>
                    <a:pt x="3381986" y="0"/>
                  </a:lnTo>
                  <a:lnTo>
                    <a:pt x="3388004" y="0"/>
                  </a:lnTo>
                  <a:lnTo>
                    <a:pt x="3408282" y="0"/>
                  </a:lnTo>
                  <a:lnTo>
                    <a:pt x="3418069" y="0"/>
                  </a:lnTo>
                  <a:lnTo>
                    <a:pt x="3424207" y="0"/>
                  </a:lnTo>
                  <a:lnTo>
                    <a:pt x="3424753" y="0"/>
                  </a:lnTo>
                  <a:lnTo>
                    <a:pt x="3452733" y="0"/>
                  </a:lnTo>
                  <a:lnTo>
                    <a:pt x="3454818" y="0"/>
                  </a:lnTo>
                  <a:lnTo>
                    <a:pt x="3476898" y="0"/>
                  </a:lnTo>
                  <a:lnTo>
                    <a:pt x="3496441" y="0"/>
                  </a:lnTo>
                  <a:lnTo>
                    <a:pt x="3509236" y="0"/>
                  </a:lnTo>
                  <a:lnTo>
                    <a:pt x="3518886" y="0"/>
                  </a:lnTo>
                  <a:lnTo>
                    <a:pt x="3528336" y="0"/>
                  </a:lnTo>
                  <a:lnTo>
                    <a:pt x="3536051" y="0"/>
                  </a:lnTo>
                  <a:lnTo>
                    <a:pt x="3539301" y="0"/>
                  </a:lnTo>
                  <a:lnTo>
                    <a:pt x="3540361" y="0"/>
                  </a:lnTo>
                  <a:lnTo>
                    <a:pt x="3544807" y="0"/>
                  </a:lnTo>
                  <a:lnTo>
                    <a:pt x="3551976" y="0"/>
                  </a:lnTo>
                  <a:lnTo>
                    <a:pt x="3552522" y="0"/>
                  </a:lnTo>
                  <a:lnTo>
                    <a:pt x="3564420" y="0"/>
                  </a:lnTo>
                  <a:lnTo>
                    <a:pt x="3570426" y="0"/>
                  </a:lnTo>
                  <a:cubicBezTo>
                    <a:pt x="3574872" y="0"/>
                    <a:pt x="3574872" y="0"/>
                    <a:pt x="3574872" y="0"/>
                  </a:cubicBezTo>
                  <a:lnTo>
                    <a:pt x="3580502" y="0"/>
                  </a:lnTo>
                  <a:lnTo>
                    <a:pt x="3582587" y="0"/>
                  </a:lnTo>
                  <a:lnTo>
                    <a:pt x="3624210" y="0"/>
                  </a:lnTo>
                  <a:lnTo>
                    <a:pt x="3637005" y="0"/>
                  </a:lnTo>
                  <a:lnTo>
                    <a:pt x="3646655" y="0"/>
                  </a:lnTo>
                  <a:lnTo>
                    <a:pt x="3656105" y="0"/>
                  </a:lnTo>
                  <a:lnTo>
                    <a:pt x="3667070" y="0"/>
                  </a:lnTo>
                  <a:lnTo>
                    <a:pt x="3668130" y="0"/>
                  </a:lnTo>
                  <a:lnTo>
                    <a:pt x="3669786" y="0"/>
                  </a:lnTo>
                  <a:lnTo>
                    <a:pt x="3672576" y="0"/>
                  </a:lnTo>
                  <a:lnTo>
                    <a:pt x="3692189" y="0"/>
                  </a:lnTo>
                  <a:lnTo>
                    <a:pt x="3698195" y="0"/>
                  </a:lnTo>
                  <a:lnTo>
                    <a:pt x="3702641" y="0"/>
                  </a:lnTo>
                  <a:lnTo>
                    <a:pt x="3744863" y="0"/>
                  </a:lnTo>
                  <a:lnTo>
                    <a:pt x="3745285" y="0"/>
                  </a:lnTo>
                  <a:lnTo>
                    <a:pt x="3795894" y="0"/>
                  </a:lnTo>
                  <a:lnTo>
                    <a:pt x="3797555" y="0"/>
                  </a:lnTo>
                  <a:lnTo>
                    <a:pt x="3826591" y="0"/>
                  </a:lnTo>
                  <a:lnTo>
                    <a:pt x="3842355" y="0"/>
                  </a:lnTo>
                  <a:lnTo>
                    <a:pt x="3848992" y="0"/>
                  </a:lnTo>
                  <a:lnTo>
                    <a:pt x="3872632" y="0"/>
                  </a:lnTo>
                  <a:lnTo>
                    <a:pt x="3873054" y="0"/>
                  </a:lnTo>
                  <a:lnTo>
                    <a:pt x="3885075" y="0"/>
                  </a:lnTo>
                  <a:lnTo>
                    <a:pt x="3923663" y="0"/>
                  </a:lnTo>
                  <a:lnTo>
                    <a:pt x="3954360" y="0"/>
                  </a:lnTo>
                  <a:lnTo>
                    <a:pt x="3970124" y="0"/>
                  </a:lnTo>
                  <a:lnTo>
                    <a:pt x="3976761" y="0"/>
                  </a:lnTo>
                  <a:lnTo>
                    <a:pt x="4012844" y="0"/>
                  </a:lnTo>
                  <a:lnTo>
                    <a:pt x="4049593" y="0"/>
                  </a:lnTo>
                  <a:cubicBezTo>
                    <a:pt x="4169647" y="0"/>
                    <a:pt x="4169647" y="0"/>
                    <a:pt x="4169647" y="0"/>
                  </a:cubicBezTo>
                  <a:lnTo>
                    <a:pt x="4177362" y="0"/>
                  </a:lnTo>
                  <a:cubicBezTo>
                    <a:pt x="4297416" y="0"/>
                    <a:pt x="4297416" y="0"/>
                    <a:pt x="4297416" y="0"/>
                  </a:cubicBezTo>
                  <a:cubicBezTo>
                    <a:pt x="4327758" y="0"/>
                    <a:pt x="4364168" y="21251"/>
                    <a:pt x="4379339" y="47054"/>
                  </a:cubicBezTo>
                  <a:cubicBezTo>
                    <a:pt x="4591731" y="415146"/>
                    <a:pt x="4591731" y="415146"/>
                    <a:pt x="4591731" y="415146"/>
                  </a:cubicBezTo>
                  <a:cubicBezTo>
                    <a:pt x="4606902" y="440951"/>
                    <a:pt x="4606902" y="483452"/>
                    <a:pt x="4591731" y="509257"/>
                  </a:cubicBezTo>
                  <a:cubicBezTo>
                    <a:pt x="4379339" y="877348"/>
                    <a:pt x="4379339" y="877348"/>
                    <a:pt x="4379339" y="877348"/>
                  </a:cubicBezTo>
                  <a:cubicBezTo>
                    <a:pt x="4364168" y="903151"/>
                    <a:pt x="4327758" y="924402"/>
                    <a:pt x="4297416" y="924402"/>
                  </a:cubicBezTo>
                  <a:lnTo>
                    <a:pt x="4169647" y="924402"/>
                  </a:lnTo>
                  <a:lnTo>
                    <a:pt x="3976761" y="924402"/>
                  </a:lnTo>
                  <a:lnTo>
                    <a:pt x="3872632" y="924402"/>
                  </a:lnTo>
                  <a:lnTo>
                    <a:pt x="3848992" y="924402"/>
                  </a:lnTo>
                  <a:lnTo>
                    <a:pt x="3744863" y="924402"/>
                  </a:lnTo>
                  <a:lnTo>
                    <a:pt x="3702641" y="924402"/>
                  </a:lnTo>
                  <a:lnTo>
                    <a:pt x="3672576" y="924402"/>
                  </a:lnTo>
                  <a:lnTo>
                    <a:pt x="3656105" y="924402"/>
                  </a:lnTo>
                  <a:lnTo>
                    <a:pt x="3574872" y="924402"/>
                  </a:lnTo>
                  <a:lnTo>
                    <a:pt x="3551976" y="924402"/>
                  </a:lnTo>
                  <a:lnTo>
                    <a:pt x="3544807" y="924402"/>
                  </a:lnTo>
                  <a:lnTo>
                    <a:pt x="3528336" y="924402"/>
                  </a:lnTo>
                  <a:lnTo>
                    <a:pt x="3424207" y="924402"/>
                  </a:lnTo>
                  <a:lnTo>
                    <a:pt x="3381986" y="924402"/>
                  </a:lnTo>
                  <a:lnTo>
                    <a:pt x="3380494" y="924402"/>
                  </a:lnTo>
                  <a:lnTo>
                    <a:pt x="3351921" y="924402"/>
                  </a:lnTo>
                  <a:lnTo>
                    <a:pt x="3277857" y="924402"/>
                  </a:lnTo>
                  <a:lnTo>
                    <a:pt x="3254217" y="924402"/>
                  </a:lnTo>
                  <a:lnTo>
                    <a:pt x="3252725" y="924402"/>
                  </a:lnTo>
                  <a:lnTo>
                    <a:pt x="3247792" y="924402"/>
                  </a:lnTo>
                  <a:lnTo>
                    <a:pt x="3231321" y="924402"/>
                  </a:lnTo>
                  <a:lnTo>
                    <a:pt x="3224152" y="924402"/>
                  </a:lnTo>
                  <a:lnTo>
                    <a:pt x="3150088" y="924402"/>
                  </a:lnTo>
                  <a:lnTo>
                    <a:pt x="3120023" y="924402"/>
                  </a:lnTo>
                  <a:lnTo>
                    <a:pt x="3104883" y="924402"/>
                  </a:lnTo>
                  <a:lnTo>
                    <a:pt x="3103552" y="924402"/>
                  </a:lnTo>
                  <a:lnTo>
                    <a:pt x="3077801" y="924402"/>
                  </a:lnTo>
                  <a:lnTo>
                    <a:pt x="3061330" y="924402"/>
                  </a:lnTo>
                  <a:lnTo>
                    <a:pt x="3031265" y="924402"/>
                  </a:lnTo>
                  <a:lnTo>
                    <a:pt x="2977114" y="924402"/>
                  </a:lnTo>
                  <a:lnTo>
                    <a:pt x="2957200" y="924402"/>
                  </a:lnTo>
                  <a:lnTo>
                    <a:pt x="2955709" y="924402"/>
                  </a:lnTo>
                  <a:lnTo>
                    <a:pt x="2950032" y="924402"/>
                  </a:lnTo>
                  <a:lnTo>
                    <a:pt x="2933561" y="924402"/>
                  </a:lnTo>
                  <a:lnTo>
                    <a:pt x="2927136" y="924402"/>
                  </a:lnTo>
                  <a:lnTo>
                    <a:pt x="2903496" y="924402"/>
                  </a:lnTo>
                  <a:lnTo>
                    <a:pt x="2829431" y="924402"/>
                  </a:lnTo>
                  <a:lnTo>
                    <a:pt x="2827940" y="924402"/>
                  </a:lnTo>
                  <a:lnTo>
                    <a:pt x="2799367" y="924402"/>
                  </a:lnTo>
                  <a:lnTo>
                    <a:pt x="2785719" y="924402"/>
                  </a:lnTo>
                  <a:lnTo>
                    <a:pt x="2784228" y="924402"/>
                  </a:lnTo>
                  <a:lnTo>
                    <a:pt x="2757146" y="924402"/>
                  </a:lnTo>
                  <a:lnTo>
                    <a:pt x="2755654" y="924402"/>
                  </a:lnTo>
                  <a:lnTo>
                    <a:pt x="2680098" y="924402"/>
                  </a:lnTo>
                  <a:lnTo>
                    <a:pt x="2657950" y="924402"/>
                  </a:lnTo>
                  <a:lnTo>
                    <a:pt x="2656459" y="924402"/>
                  </a:lnTo>
                  <a:lnTo>
                    <a:pt x="2653017" y="924402"/>
                  </a:lnTo>
                  <a:lnTo>
                    <a:pt x="2636545" y="924402"/>
                  </a:lnTo>
                  <a:lnTo>
                    <a:pt x="2629377" y="924402"/>
                  </a:lnTo>
                  <a:lnTo>
                    <a:pt x="2627885" y="924402"/>
                  </a:lnTo>
                  <a:lnTo>
                    <a:pt x="2606481" y="924402"/>
                  </a:lnTo>
                  <a:lnTo>
                    <a:pt x="2552329" y="924402"/>
                  </a:lnTo>
                  <a:lnTo>
                    <a:pt x="2525248" y="924402"/>
                  </a:lnTo>
                  <a:lnTo>
                    <a:pt x="2510108" y="924402"/>
                  </a:lnTo>
                  <a:lnTo>
                    <a:pt x="2508776" y="924402"/>
                  </a:lnTo>
                  <a:lnTo>
                    <a:pt x="2480043" y="924402"/>
                  </a:lnTo>
                  <a:lnTo>
                    <a:pt x="2478712" y="924402"/>
                  </a:lnTo>
                  <a:lnTo>
                    <a:pt x="2463572" y="924402"/>
                  </a:lnTo>
                  <a:lnTo>
                    <a:pt x="2436490" y="924402"/>
                  </a:lnTo>
                  <a:lnTo>
                    <a:pt x="2382339" y="924402"/>
                  </a:lnTo>
                  <a:lnTo>
                    <a:pt x="2360934" y="924402"/>
                  </a:lnTo>
                  <a:lnTo>
                    <a:pt x="2359443" y="924402"/>
                  </a:lnTo>
                  <a:lnTo>
                    <a:pt x="2352274" y="924402"/>
                  </a:lnTo>
                  <a:lnTo>
                    <a:pt x="2335803" y="924402"/>
                  </a:lnTo>
                  <a:lnTo>
                    <a:pt x="2332360" y="924402"/>
                  </a:lnTo>
                  <a:lnTo>
                    <a:pt x="2332328" y="924402"/>
                  </a:lnTo>
                  <a:lnTo>
                    <a:pt x="2330869" y="924402"/>
                  </a:lnTo>
                  <a:lnTo>
                    <a:pt x="2308721" y="924402"/>
                  </a:lnTo>
                  <a:lnTo>
                    <a:pt x="2233165" y="924402"/>
                  </a:lnTo>
                  <a:lnTo>
                    <a:pt x="2231674" y="924402"/>
                  </a:lnTo>
                  <a:lnTo>
                    <a:pt x="2204591" y="924402"/>
                  </a:lnTo>
                  <a:lnTo>
                    <a:pt x="2204559" y="924402"/>
                  </a:lnTo>
                  <a:lnTo>
                    <a:pt x="2203100" y="924402"/>
                  </a:lnTo>
                  <a:lnTo>
                    <a:pt x="2189452" y="924402"/>
                  </a:lnTo>
                  <a:lnTo>
                    <a:pt x="2160879" y="924402"/>
                  </a:lnTo>
                  <a:lnTo>
                    <a:pt x="2159388" y="924402"/>
                  </a:lnTo>
                  <a:lnTo>
                    <a:pt x="2085323" y="924402"/>
                  </a:lnTo>
                  <a:lnTo>
                    <a:pt x="2077294" y="924402"/>
                  </a:lnTo>
                  <a:lnTo>
                    <a:pt x="2061683" y="924402"/>
                  </a:lnTo>
                  <a:lnTo>
                    <a:pt x="2055258" y="924402"/>
                  </a:lnTo>
                  <a:lnTo>
                    <a:pt x="2038787" y="924402"/>
                  </a:lnTo>
                  <a:lnTo>
                    <a:pt x="2033110" y="924402"/>
                  </a:lnTo>
                  <a:lnTo>
                    <a:pt x="2031619" y="924402"/>
                  </a:lnTo>
                  <a:lnTo>
                    <a:pt x="2011705" y="924402"/>
                  </a:lnTo>
                  <a:lnTo>
                    <a:pt x="1957554" y="924402"/>
                  </a:lnTo>
                  <a:lnTo>
                    <a:pt x="1949525" y="924402"/>
                  </a:lnTo>
                  <a:lnTo>
                    <a:pt x="1927489" y="924402"/>
                  </a:lnTo>
                  <a:lnTo>
                    <a:pt x="1911018" y="924402"/>
                  </a:lnTo>
                  <a:lnTo>
                    <a:pt x="1907543" y="924402"/>
                  </a:lnTo>
                  <a:lnTo>
                    <a:pt x="1885268" y="924402"/>
                  </a:lnTo>
                  <a:lnTo>
                    <a:pt x="1883936" y="924402"/>
                  </a:lnTo>
                  <a:lnTo>
                    <a:pt x="1868796" y="924402"/>
                  </a:lnTo>
                  <a:lnTo>
                    <a:pt x="1838732" y="924402"/>
                  </a:lnTo>
                  <a:lnTo>
                    <a:pt x="1779774" y="924402"/>
                  </a:lnTo>
                  <a:lnTo>
                    <a:pt x="1764668" y="924402"/>
                  </a:lnTo>
                  <a:lnTo>
                    <a:pt x="1757499" y="924402"/>
                  </a:lnTo>
                  <a:lnTo>
                    <a:pt x="1741027" y="924402"/>
                  </a:lnTo>
                  <a:lnTo>
                    <a:pt x="1737552" y="924402"/>
                  </a:lnTo>
                  <a:lnTo>
                    <a:pt x="1736094" y="924402"/>
                  </a:lnTo>
                  <a:lnTo>
                    <a:pt x="1734603" y="924402"/>
                  </a:lnTo>
                  <a:lnTo>
                    <a:pt x="1710963" y="924402"/>
                  </a:lnTo>
                  <a:lnTo>
                    <a:pt x="1707488" y="924402"/>
                  </a:lnTo>
                  <a:lnTo>
                    <a:pt x="1652509" y="924402"/>
                  </a:lnTo>
                  <a:lnTo>
                    <a:pt x="1636899" y="924402"/>
                  </a:lnTo>
                  <a:lnTo>
                    <a:pt x="1609783" y="924402"/>
                  </a:lnTo>
                  <a:lnTo>
                    <a:pt x="1608325" y="924402"/>
                  </a:lnTo>
                  <a:lnTo>
                    <a:pt x="1606834" y="924402"/>
                  </a:lnTo>
                  <a:lnTo>
                    <a:pt x="1579719" y="924402"/>
                  </a:lnTo>
                  <a:lnTo>
                    <a:pt x="1564612" y="924402"/>
                  </a:lnTo>
                  <a:lnTo>
                    <a:pt x="1524740" y="924402"/>
                  </a:lnTo>
                  <a:lnTo>
                    <a:pt x="1482518" y="924402"/>
                  </a:lnTo>
                  <a:lnTo>
                    <a:pt x="1460483" y="924402"/>
                  </a:lnTo>
                  <a:lnTo>
                    <a:pt x="1452454" y="924402"/>
                  </a:lnTo>
                  <a:lnTo>
                    <a:pt x="1444011" y="924402"/>
                  </a:lnTo>
                  <a:lnTo>
                    <a:pt x="1436843" y="924402"/>
                  </a:lnTo>
                  <a:lnTo>
                    <a:pt x="1413947" y="924402"/>
                  </a:lnTo>
                  <a:lnTo>
                    <a:pt x="1354749" y="924402"/>
                  </a:lnTo>
                  <a:lnTo>
                    <a:pt x="1332714" y="924402"/>
                  </a:lnTo>
                  <a:lnTo>
                    <a:pt x="1324685" y="924402"/>
                  </a:lnTo>
                  <a:lnTo>
                    <a:pt x="1316242" y="924402"/>
                  </a:lnTo>
                  <a:lnTo>
                    <a:pt x="1312767" y="924402"/>
                  </a:lnTo>
                  <a:lnTo>
                    <a:pt x="1286178" y="924402"/>
                  </a:lnTo>
                  <a:lnTo>
                    <a:pt x="1282703" y="924402"/>
                  </a:lnTo>
                  <a:lnTo>
                    <a:pt x="1243956" y="924402"/>
                  </a:lnTo>
                  <a:lnTo>
                    <a:pt x="1184998" y="924402"/>
                  </a:lnTo>
                  <a:lnTo>
                    <a:pt x="1154934" y="924402"/>
                  </a:lnTo>
                  <a:lnTo>
                    <a:pt x="1139828" y="924402"/>
                  </a:lnTo>
                  <a:lnTo>
                    <a:pt x="1116187" y="924402"/>
                  </a:lnTo>
                  <a:lnTo>
                    <a:pt x="1112712" y="924402"/>
                  </a:lnTo>
                  <a:lnTo>
                    <a:pt x="1057734" y="924402"/>
                  </a:lnTo>
                  <a:lnTo>
                    <a:pt x="1027669" y="924402"/>
                  </a:lnTo>
                  <a:lnTo>
                    <a:pt x="1012059" y="924402"/>
                  </a:lnTo>
                  <a:lnTo>
                    <a:pt x="984943" y="924402"/>
                  </a:lnTo>
                  <a:lnTo>
                    <a:pt x="929965" y="924402"/>
                  </a:lnTo>
                  <a:lnTo>
                    <a:pt x="899900" y="924402"/>
                  </a:lnTo>
                  <a:lnTo>
                    <a:pt x="857678" y="924402"/>
                  </a:lnTo>
                  <a:lnTo>
                    <a:pt x="819171" y="924402"/>
                  </a:lnTo>
                  <a:lnTo>
                    <a:pt x="729909" y="924402"/>
                  </a:lnTo>
                  <a:lnTo>
                    <a:pt x="691402" y="924402"/>
                  </a:lnTo>
                  <a:lnTo>
                    <a:pt x="687927" y="924402"/>
                  </a:lnTo>
                  <a:lnTo>
                    <a:pt x="560158" y="924402"/>
                  </a:lnTo>
                  <a:lnTo>
                    <a:pt x="432894" y="924402"/>
                  </a:lnTo>
                  <a:lnTo>
                    <a:pt x="305125" y="924402"/>
                  </a:lnTo>
                  <a:cubicBezTo>
                    <a:pt x="275541" y="924402"/>
                    <a:pt x="238373" y="903151"/>
                    <a:pt x="223202" y="877348"/>
                  </a:cubicBezTo>
                  <a:cubicBezTo>
                    <a:pt x="10809" y="509257"/>
                    <a:pt x="10809" y="509257"/>
                    <a:pt x="10809" y="509257"/>
                  </a:cubicBezTo>
                  <a:cubicBezTo>
                    <a:pt x="-3603" y="483452"/>
                    <a:pt x="-3603" y="440951"/>
                    <a:pt x="10809" y="415146"/>
                  </a:cubicBezTo>
                  <a:cubicBezTo>
                    <a:pt x="223202" y="47054"/>
                    <a:pt x="223202" y="47054"/>
                    <a:pt x="223202" y="47054"/>
                  </a:cubicBezTo>
                  <a:cubicBezTo>
                    <a:pt x="238373" y="21251"/>
                    <a:pt x="275541" y="0"/>
                    <a:pt x="305125" y="0"/>
                  </a:cubicBezTo>
                  <a:close/>
                </a:path>
              </a:pathLst>
            </a:custGeom>
            <a:solidFill>
              <a:schemeClr val="bg1"/>
            </a:solidFill>
            <a:ln w="19050">
              <a:gradFill flip="none" rotWithShape="1">
                <a:gsLst>
                  <a:gs pos="0">
                    <a:schemeClr val="bg1">
                      <a:lumMod val="75000"/>
                    </a:schemeClr>
                  </a:gs>
                  <a:gs pos="100000">
                    <a:schemeClr val="bg1"/>
                  </a:gs>
                </a:gsLst>
                <a:lin ang="2700000" scaled="1"/>
                <a:tileRect/>
              </a:gradFill>
            </a:ln>
            <a:effectLst>
              <a:innerShdw blurRad="63500" dist="50800" dir="13500000">
                <a:prstClr val="black">
                  <a:alpha val="50000"/>
                </a:prstClr>
              </a:innerShdw>
            </a:effectLst>
          </p:spPr>
          <p:txBody>
            <a:bodyPr vert="horz" wrap="square" lIns="91440" tIns="45720" rIns="91440" bIns="45720" numCol="1" anchor="t" anchorCtr="0" compatLnSpc="1">
              <a:noAutofit/>
            </a:bodyPr>
            <a:lstStyle/>
            <a:p>
              <a:endParaRPr lang="zh-CN" altLang="en-US" dirty="0">
                <a:solidFill>
                  <a:prstClr val="black"/>
                </a:solidFill>
                <a:latin typeface="微软雅黑" panose="020B0503020204020204" pitchFamily="34" charset="-122"/>
              </a:endParaRPr>
            </a:p>
          </p:txBody>
        </p:sp>
      </p:grpSp>
      <p:sp>
        <p:nvSpPr>
          <p:cNvPr id="30" name="标题 1"/>
          <p:cNvSpPr txBox="1"/>
          <p:nvPr/>
        </p:nvSpPr>
        <p:spPr>
          <a:xfrm>
            <a:off x="1300961" y="320862"/>
            <a:ext cx="2325802" cy="569432"/>
          </a:xfrm>
          <a:prstGeom prst="rect">
            <a:avLst/>
          </a:prstGeom>
        </p:spPr>
        <p:txBody>
          <a:bodyPr lIns="91437" tIns="45718" rIns="91437" bIns="45718">
            <a:normAutofit/>
          </a:bodyPr>
          <a:lstStyle>
            <a:lvl1pPr algn="ctr" defTabSz="913765" rtl="0" eaLnBrk="1" latinLnBrk="0" hangingPunct="1">
              <a:spcBef>
                <a:spcPct val="0"/>
              </a:spcBef>
              <a:buNone/>
              <a:defRPr sz="4400" kern="1200">
                <a:solidFill>
                  <a:schemeClr val="tx1"/>
                </a:solidFill>
                <a:latin typeface="+mj-lt"/>
                <a:ea typeface="+mj-ea"/>
                <a:cs typeface="+mj-cs"/>
              </a:defRPr>
            </a:lvl1pPr>
          </a:lstStyle>
          <a:p>
            <a:pPr algn="l"/>
            <a:r>
              <a:rPr lang="zh-CN" altLang="en-US" sz="2800" b="1" dirty="0">
                <a:solidFill>
                  <a:srgbClr val="3B68A1"/>
                </a:solidFill>
                <a:latin typeface="微软雅黑" panose="020B0503020204020204" pitchFamily="34" charset="-122"/>
                <a:ea typeface="微软雅黑" panose="020B0503020204020204" pitchFamily="34" charset="-122"/>
              </a:rPr>
              <a:t>智慧教学环境</a:t>
            </a:r>
            <a:endParaRPr lang="zh-CN" altLang="en-US" sz="2800" b="1" dirty="0">
              <a:solidFill>
                <a:srgbClr val="3B68A1"/>
              </a:solidFill>
              <a:latin typeface="微软雅黑" panose="020B0503020204020204" pitchFamily="34" charset="-122"/>
              <a:ea typeface="微软雅黑" panose="020B0503020204020204" pitchFamily="34" charset="-122"/>
            </a:endParaRPr>
          </a:p>
        </p:txBody>
      </p:sp>
      <p:sp>
        <p:nvSpPr>
          <p:cNvPr id="13" name="文本框 12"/>
          <p:cNvSpPr txBox="1"/>
          <p:nvPr/>
        </p:nvSpPr>
        <p:spPr>
          <a:xfrm>
            <a:off x="1366401" y="1106781"/>
            <a:ext cx="4807726" cy="523220"/>
          </a:xfrm>
          <a:prstGeom prst="rect">
            <a:avLst/>
          </a:prstGeom>
          <a:noFill/>
        </p:spPr>
        <p:txBody>
          <a:bodyPr wrap="none" rtlCol="0">
            <a:spAutoFit/>
          </a:bodyPr>
          <a:lstStyle/>
          <a:p>
            <a:r>
              <a:rPr lang="zh-CN" altLang="en-US" sz="2800" dirty="0">
                <a:solidFill>
                  <a:srgbClr val="FF0000"/>
                </a:solidFill>
                <a:latin typeface="微软雅黑" panose="020B0503020204020204" pitchFamily="34" charset="-122"/>
                <a:ea typeface="微软雅黑" panose="020B0503020204020204" pitchFamily="34" charset="-122"/>
              </a:rPr>
              <a:t>数字化档案</a:t>
            </a:r>
            <a:r>
              <a:rPr lang="en-US" altLang="zh-CN" sz="2800" dirty="0">
                <a:solidFill>
                  <a:srgbClr val="FF0000"/>
                </a:solidFill>
                <a:latin typeface="微软雅黑" panose="020B0503020204020204" pitchFamily="34" charset="-122"/>
                <a:ea typeface="微软雅黑" panose="020B0503020204020204" pitchFamily="34" charset="-122"/>
              </a:rPr>
              <a:t>——</a:t>
            </a:r>
            <a:r>
              <a:rPr lang="zh-CN" altLang="en-US" sz="2000" dirty="0">
                <a:solidFill>
                  <a:srgbClr val="FF0000"/>
                </a:solidFill>
                <a:latin typeface="微软雅黑" panose="020B0503020204020204" pitchFamily="34" charset="-122"/>
                <a:ea typeface="微软雅黑" panose="020B0503020204020204" pitchFamily="34" charset="-122"/>
              </a:rPr>
              <a:t>综合素质评价记录</a:t>
            </a:r>
            <a:endParaRPr lang="en-US" altLang="zh-CN" sz="2800" dirty="0">
              <a:solidFill>
                <a:srgbClr val="FF0000"/>
              </a:solidFill>
              <a:latin typeface="微软雅黑" panose="020B0503020204020204" pitchFamily="34" charset="-122"/>
              <a:ea typeface="微软雅黑" panose="020B0503020204020204" pitchFamily="34" charset="-122"/>
            </a:endParaRPr>
          </a:p>
        </p:txBody>
      </p:sp>
      <p:pic>
        <p:nvPicPr>
          <p:cNvPr id="7" name="图片 6"/>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591238" y="587346"/>
            <a:ext cx="11009523" cy="6196825"/>
          </a:xfrm>
          <a:prstGeom prst="rect">
            <a:avLst/>
          </a:prstGeom>
        </p:spPr>
      </p:pic>
      <p:sp>
        <p:nvSpPr>
          <p:cNvPr id="19" name="文本框 18"/>
          <p:cNvSpPr txBox="1"/>
          <p:nvPr/>
        </p:nvSpPr>
        <p:spPr>
          <a:xfrm>
            <a:off x="3970739" y="5870544"/>
            <a:ext cx="697627" cy="400110"/>
          </a:xfrm>
          <a:prstGeom prst="rect">
            <a:avLst/>
          </a:prstGeom>
          <a:noFill/>
        </p:spPr>
        <p:txBody>
          <a:bodyPr wrap="none" rtlCol="0">
            <a:spAutoFit/>
          </a:bodyPr>
          <a:lstStyle/>
          <a:p>
            <a:pPr algn="ctr"/>
            <a:r>
              <a:rPr lang="zh-CN" altLang="en-US" sz="2000" dirty="0">
                <a:solidFill>
                  <a:schemeClr val="bg1"/>
                </a:solidFill>
                <a:latin typeface="微软雅黑" panose="020B0503020204020204" pitchFamily="34" charset="-122"/>
                <a:ea typeface="微软雅黑" panose="020B0503020204020204" pitchFamily="34" charset="-122"/>
              </a:rPr>
              <a:t>自评</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20" name="文本框 19"/>
          <p:cNvSpPr txBox="1"/>
          <p:nvPr/>
        </p:nvSpPr>
        <p:spPr>
          <a:xfrm>
            <a:off x="2474960" y="5108545"/>
            <a:ext cx="1210588" cy="400110"/>
          </a:xfrm>
          <a:prstGeom prst="rect">
            <a:avLst/>
          </a:prstGeom>
          <a:noFill/>
        </p:spPr>
        <p:txBody>
          <a:bodyPr wrap="none" rtlCol="0">
            <a:spAutoFit/>
          </a:bodyPr>
          <a:lstStyle/>
          <a:p>
            <a:pPr algn="ctr"/>
            <a:r>
              <a:rPr lang="zh-CN" altLang="en-US" sz="2000" dirty="0">
                <a:solidFill>
                  <a:schemeClr val="bg1"/>
                </a:solidFill>
                <a:latin typeface="微软雅黑" panose="020B0503020204020204" pitchFamily="34" charset="-122"/>
                <a:ea typeface="微软雅黑" panose="020B0503020204020204" pitchFamily="34" charset="-122"/>
              </a:rPr>
              <a:t>多方评价</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21" name="文本框 20"/>
          <p:cNvSpPr txBox="1"/>
          <p:nvPr/>
        </p:nvSpPr>
        <p:spPr>
          <a:xfrm>
            <a:off x="1851928" y="3922516"/>
            <a:ext cx="1210588" cy="400110"/>
          </a:xfrm>
          <a:prstGeom prst="rect">
            <a:avLst/>
          </a:prstGeom>
          <a:noFill/>
        </p:spPr>
        <p:txBody>
          <a:bodyPr wrap="none" rtlCol="0">
            <a:spAutoFit/>
          </a:bodyPr>
          <a:lstStyle/>
          <a:p>
            <a:pPr algn="ctr"/>
            <a:r>
              <a:rPr lang="zh-CN" altLang="en-US" sz="2000" dirty="0">
                <a:solidFill>
                  <a:schemeClr val="bg1"/>
                </a:solidFill>
                <a:latin typeface="微软雅黑" panose="020B0503020204020204" pitchFamily="34" charset="-122"/>
                <a:ea typeface="微软雅黑" panose="020B0503020204020204" pitchFamily="34" charset="-122"/>
              </a:rPr>
              <a:t>成长档案</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31" name="文本框 30"/>
          <p:cNvSpPr txBox="1"/>
          <p:nvPr/>
        </p:nvSpPr>
        <p:spPr>
          <a:xfrm>
            <a:off x="2431125" y="2880938"/>
            <a:ext cx="1210588" cy="400110"/>
          </a:xfrm>
          <a:prstGeom prst="rect">
            <a:avLst/>
          </a:prstGeom>
          <a:noFill/>
        </p:spPr>
        <p:txBody>
          <a:bodyPr wrap="none" rtlCol="0">
            <a:spAutoFit/>
          </a:bodyPr>
          <a:lstStyle/>
          <a:p>
            <a:pPr algn="ctr"/>
            <a:r>
              <a:rPr lang="zh-CN" altLang="en-US" sz="2000" dirty="0">
                <a:solidFill>
                  <a:schemeClr val="bg1"/>
                </a:solidFill>
                <a:latin typeface="微软雅黑" panose="020B0503020204020204" pitchFamily="34" charset="-122"/>
                <a:ea typeface="微软雅黑" panose="020B0503020204020204" pitchFamily="34" charset="-122"/>
              </a:rPr>
              <a:t>社会实践</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32" name="文本框 31"/>
          <p:cNvSpPr txBox="1"/>
          <p:nvPr/>
        </p:nvSpPr>
        <p:spPr>
          <a:xfrm>
            <a:off x="3913784" y="2176093"/>
            <a:ext cx="1210588" cy="400110"/>
          </a:xfrm>
          <a:prstGeom prst="rect">
            <a:avLst/>
          </a:prstGeom>
          <a:noFill/>
        </p:spPr>
        <p:txBody>
          <a:bodyPr wrap="none" rtlCol="0">
            <a:spAutoFit/>
          </a:bodyPr>
          <a:lstStyle/>
          <a:p>
            <a:pPr algn="ctr"/>
            <a:r>
              <a:rPr lang="zh-CN" altLang="en-US" sz="2000" dirty="0">
                <a:solidFill>
                  <a:schemeClr val="bg1"/>
                </a:solidFill>
                <a:latin typeface="微软雅黑" panose="020B0503020204020204" pitchFamily="34" charset="-122"/>
                <a:ea typeface="微软雅黑" panose="020B0503020204020204" pitchFamily="34" charset="-122"/>
              </a:rPr>
              <a:t>学生成绩</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33" name="文本框 32"/>
          <p:cNvSpPr txBox="1"/>
          <p:nvPr/>
        </p:nvSpPr>
        <p:spPr>
          <a:xfrm>
            <a:off x="7588692" y="2176093"/>
            <a:ext cx="1210588" cy="400110"/>
          </a:xfrm>
          <a:prstGeom prst="rect">
            <a:avLst/>
          </a:prstGeom>
          <a:noFill/>
        </p:spPr>
        <p:txBody>
          <a:bodyPr wrap="none" rtlCol="0">
            <a:spAutoFit/>
          </a:bodyPr>
          <a:lstStyle/>
          <a:p>
            <a:pPr algn="ctr"/>
            <a:r>
              <a:rPr lang="zh-CN" altLang="en-US" sz="2000" dirty="0">
                <a:solidFill>
                  <a:schemeClr val="bg1"/>
                </a:solidFill>
                <a:latin typeface="微软雅黑" panose="020B0503020204020204" pitchFamily="34" charset="-122"/>
                <a:ea typeface="微软雅黑" panose="020B0503020204020204" pitchFamily="34" charset="-122"/>
              </a:rPr>
              <a:t>艺术素养</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34" name="文本框 33"/>
          <p:cNvSpPr txBox="1"/>
          <p:nvPr/>
        </p:nvSpPr>
        <p:spPr>
          <a:xfrm>
            <a:off x="9127447" y="2880938"/>
            <a:ext cx="1210588" cy="400110"/>
          </a:xfrm>
          <a:prstGeom prst="rect">
            <a:avLst/>
          </a:prstGeom>
          <a:noFill/>
        </p:spPr>
        <p:txBody>
          <a:bodyPr wrap="none" rtlCol="0">
            <a:spAutoFit/>
          </a:bodyPr>
          <a:lstStyle/>
          <a:p>
            <a:pPr algn="ctr"/>
            <a:r>
              <a:rPr lang="zh-CN" altLang="en-US" sz="2000" dirty="0">
                <a:solidFill>
                  <a:schemeClr val="bg1"/>
                </a:solidFill>
                <a:latin typeface="微软雅黑" panose="020B0503020204020204" pitchFamily="34" charset="-122"/>
                <a:ea typeface="微软雅黑" panose="020B0503020204020204" pitchFamily="34" charset="-122"/>
              </a:rPr>
              <a:t>心里健康</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35" name="文本框 34"/>
          <p:cNvSpPr txBox="1"/>
          <p:nvPr/>
        </p:nvSpPr>
        <p:spPr>
          <a:xfrm>
            <a:off x="9652143" y="3922516"/>
            <a:ext cx="1210588" cy="400110"/>
          </a:xfrm>
          <a:prstGeom prst="rect">
            <a:avLst/>
          </a:prstGeom>
          <a:noFill/>
        </p:spPr>
        <p:txBody>
          <a:bodyPr wrap="none" rtlCol="0">
            <a:spAutoFit/>
          </a:bodyPr>
          <a:lstStyle/>
          <a:p>
            <a:pPr algn="ctr"/>
            <a:r>
              <a:rPr lang="zh-CN" altLang="en-US" sz="2000" dirty="0">
                <a:solidFill>
                  <a:schemeClr val="bg1"/>
                </a:solidFill>
                <a:latin typeface="微软雅黑" panose="020B0503020204020204" pitchFamily="34" charset="-122"/>
                <a:ea typeface="微软雅黑" panose="020B0503020204020204" pitchFamily="34" charset="-122"/>
              </a:rPr>
              <a:t>身体健康</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36" name="文本框 35"/>
          <p:cNvSpPr txBox="1"/>
          <p:nvPr/>
        </p:nvSpPr>
        <p:spPr>
          <a:xfrm>
            <a:off x="9046848" y="5108545"/>
            <a:ext cx="1210588" cy="400110"/>
          </a:xfrm>
          <a:prstGeom prst="rect">
            <a:avLst/>
          </a:prstGeom>
          <a:noFill/>
        </p:spPr>
        <p:txBody>
          <a:bodyPr wrap="none" rtlCol="0">
            <a:spAutoFit/>
          </a:bodyPr>
          <a:lstStyle/>
          <a:p>
            <a:pPr algn="ctr"/>
            <a:r>
              <a:rPr lang="zh-CN" altLang="en-US" sz="2000" dirty="0">
                <a:solidFill>
                  <a:schemeClr val="bg1"/>
                </a:solidFill>
                <a:latin typeface="微软雅黑" panose="020B0503020204020204" pitchFamily="34" charset="-122"/>
                <a:ea typeface="微软雅黑" panose="020B0503020204020204" pitchFamily="34" charset="-122"/>
              </a:rPr>
              <a:t>成长记录</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37" name="文本框 36"/>
          <p:cNvSpPr txBox="1"/>
          <p:nvPr/>
        </p:nvSpPr>
        <p:spPr>
          <a:xfrm>
            <a:off x="7836261" y="5870544"/>
            <a:ext cx="1210588" cy="400110"/>
          </a:xfrm>
          <a:prstGeom prst="rect">
            <a:avLst/>
          </a:prstGeom>
          <a:noFill/>
        </p:spPr>
        <p:txBody>
          <a:bodyPr wrap="none" rtlCol="0">
            <a:spAutoFit/>
          </a:bodyPr>
          <a:lstStyle/>
          <a:p>
            <a:pPr algn="ctr"/>
            <a:r>
              <a:rPr lang="zh-CN" altLang="en-US" sz="2000" dirty="0">
                <a:solidFill>
                  <a:schemeClr val="bg1"/>
                </a:solidFill>
                <a:latin typeface="微软雅黑" panose="020B0503020204020204" pitchFamily="34" charset="-122"/>
                <a:ea typeface="微软雅黑" panose="020B0503020204020204" pitchFamily="34" charset="-122"/>
              </a:rPr>
              <a:t>品德发展</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椭圆 2"/>
          <p:cNvSpPr/>
          <p:nvPr/>
        </p:nvSpPr>
        <p:spPr>
          <a:xfrm>
            <a:off x="2082640" y="2088163"/>
            <a:ext cx="4093074" cy="4093074"/>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等腰三角形 4"/>
          <p:cNvSpPr>
            <a:spLocks noChangeArrowheads="1"/>
          </p:cNvSpPr>
          <p:nvPr/>
        </p:nvSpPr>
        <p:spPr bwMode="auto">
          <a:xfrm rot="5400000">
            <a:off x="47381" y="252591"/>
            <a:ext cx="197396" cy="285807"/>
          </a:xfrm>
          <a:prstGeom prst="triangle">
            <a:avLst>
              <a:gd name="adj" fmla="val 50000"/>
            </a:avLst>
          </a:prstGeom>
          <a:solidFill>
            <a:schemeClr val="bg1"/>
          </a:solidFill>
          <a:ln>
            <a:noFill/>
          </a:ln>
        </p:spPr>
        <p:txBody>
          <a:bodyPr anchor="ctr"/>
          <a:lstStyle/>
          <a:p>
            <a:pPr algn="ctr" eaLnBrk="1" hangingPunct="1">
              <a:buFont typeface="Arial" panose="020B0604020202020204" pitchFamily="34" charset="0"/>
              <a:buNone/>
            </a:pPr>
            <a:endParaRPr lang="zh-CN" altLang="zh-CN">
              <a:solidFill>
                <a:schemeClr val="bg1"/>
              </a:solidFill>
              <a:latin typeface="宋体" panose="02010600030101010101" pitchFamily="2" charset="-122"/>
              <a:sym typeface="宋体" panose="02010600030101010101" pitchFamily="2" charset="-122"/>
            </a:endParaRPr>
          </a:p>
        </p:txBody>
      </p:sp>
      <p:sp>
        <p:nvSpPr>
          <p:cNvPr id="23" name="矩形 6"/>
          <p:cNvSpPr>
            <a:spLocks noChangeArrowheads="1"/>
          </p:cNvSpPr>
          <p:nvPr/>
        </p:nvSpPr>
        <p:spPr bwMode="auto">
          <a:xfrm>
            <a:off x="-9087" y="478708"/>
            <a:ext cx="3256885" cy="218863"/>
          </a:xfrm>
          <a:prstGeom prst="rect">
            <a:avLst/>
          </a:prstGeom>
          <a:solidFill>
            <a:srgbClr val="3B68A1"/>
          </a:solidFill>
          <a:ln>
            <a:no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sp>
        <p:nvSpPr>
          <p:cNvPr id="24" name="矩形 7"/>
          <p:cNvSpPr>
            <a:spLocks noChangeArrowheads="1"/>
          </p:cNvSpPr>
          <p:nvPr/>
        </p:nvSpPr>
        <p:spPr bwMode="auto">
          <a:xfrm>
            <a:off x="2970322" y="478708"/>
            <a:ext cx="4590232" cy="218863"/>
          </a:xfrm>
          <a:prstGeom prst="rect">
            <a:avLst/>
          </a:prstGeom>
          <a:solidFill>
            <a:srgbClr val="F79E5A"/>
          </a:solidFill>
          <a:ln>
            <a:no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sp>
        <p:nvSpPr>
          <p:cNvPr id="25" name="矩形 8"/>
          <p:cNvSpPr>
            <a:spLocks noChangeArrowheads="1"/>
          </p:cNvSpPr>
          <p:nvPr/>
        </p:nvSpPr>
        <p:spPr bwMode="auto">
          <a:xfrm>
            <a:off x="6352253" y="477280"/>
            <a:ext cx="3299888" cy="220133"/>
          </a:xfrm>
          <a:prstGeom prst="rect">
            <a:avLst/>
          </a:prstGeom>
          <a:solidFill>
            <a:srgbClr val="4DCEB8"/>
          </a:solidFill>
          <a:ln>
            <a:no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sp>
        <p:nvSpPr>
          <p:cNvPr id="26" name="矩形 9"/>
          <p:cNvSpPr>
            <a:spLocks noChangeArrowheads="1"/>
          </p:cNvSpPr>
          <p:nvPr/>
        </p:nvSpPr>
        <p:spPr bwMode="auto">
          <a:xfrm>
            <a:off x="9582587" y="477280"/>
            <a:ext cx="2623927" cy="220133"/>
          </a:xfrm>
          <a:prstGeom prst="rect">
            <a:avLst/>
          </a:prstGeom>
          <a:solidFill>
            <a:srgbClr val="B95F95"/>
          </a:solidFill>
          <a:ln>
            <a:no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grpSp>
        <p:nvGrpSpPr>
          <p:cNvPr id="27" name="组合 26"/>
          <p:cNvGrpSpPr/>
          <p:nvPr/>
        </p:nvGrpSpPr>
        <p:grpSpPr>
          <a:xfrm>
            <a:off x="895445" y="142664"/>
            <a:ext cx="3123549" cy="808757"/>
            <a:chOff x="903371" y="249943"/>
            <a:chExt cx="2831223" cy="679699"/>
          </a:xfrm>
        </p:grpSpPr>
        <p:sp>
          <p:nvSpPr>
            <p:cNvPr id="28" name="任意多边形 27"/>
            <p:cNvSpPr/>
            <p:nvPr/>
          </p:nvSpPr>
          <p:spPr bwMode="auto">
            <a:xfrm>
              <a:off x="903371" y="249943"/>
              <a:ext cx="2831223" cy="679699"/>
            </a:xfrm>
            <a:custGeom>
              <a:avLst/>
              <a:gdLst>
                <a:gd name="connsiteX0" fmla="*/ 352810 w 4452260"/>
                <a:gd name="connsiteY0" fmla="*/ 0 h 1068867"/>
                <a:gd name="connsiteX1" fmla="*/ 636768 w 4452260"/>
                <a:gd name="connsiteY1" fmla="*/ 0 h 1068867"/>
                <a:gd name="connsiteX2" fmla="*/ 647700 w 4452260"/>
                <a:gd name="connsiteY2" fmla="*/ 0 h 1068867"/>
                <a:gd name="connsiteX3" fmla="*/ 724065 w 4452260"/>
                <a:gd name="connsiteY3" fmla="*/ 0 h 1068867"/>
                <a:gd name="connsiteX4" fmla="*/ 782584 w 4452260"/>
                <a:gd name="connsiteY4" fmla="*/ 0 h 1068867"/>
                <a:gd name="connsiteX5" fmla="*/ 799455 w 4452260"/>
                <a:gd name="connsiteY5" fmla="*/ 0 h 1068867"/>
                <a:gd name="connsiteX6" fmla="*/ 809825 w 4452260"/>
                <a:gd name="connsiteY6" fmla="*/ 0 h 1068867"/>
                <a:gd name="connsiteX7" fmla="*/ 818078 w 4452260"/>
                <a:gd name="connsiteY7" fmla="*/ 0 h 1068867"/>
                <a:gd name="connsiteX8" fmla="*/ 843980 w 4452260"/>
                <a:gd name="connsiteY8" fmla="*/ 0 h 1068867"/>
                <a:gd name="connsiteX9" fmla="*/ 931658 w 4452260"/>
                <a:gd name="connsiteY9" fmla="*/ 0 h 1068867"/>
                <a:gd name="connsiteX10" fmla="*/ 961580 w 4452260"/>
                <a:gd name="connsiteY10" fmla="*/ 0 h 1068867"/>
                <a:gd name="connsiteX11" fmla="*/ 1000055 w 4452260"/>
                <a:gd name="connsiteY11" fmla="*/ 0 h 1068867"/>
                <a:gd name="connsiteX12" fmla="*/ 1040537 w 4452260"/>
                <a:gd name="connsiteY12" fmla="*/ 0 h 1068867"/>
                <a:gd name="connsiteX13" fmla="*/ 1051453 w 4452260"/>
                <a:gd name="connsiteY13" fmla="*/ 0 h 1068867"/>
                <a:gd name="connsiteX14" fmla="*/ 1083414 w 4452260"/>
                <a:gd name="connsiteY14" fmla="*/ 0 h 1068867"/>
                <a:gd name="connsiteX15" fmla="*/ 1112969 w 4452260"/>
                <a:gd name="connsiteY15" fmla="*/ 0 h 1068867"/>
                <a:gd name="connsiteX16" fmla="*/ 1138871 w 4452260"/>
                <a:gd name="connsiteY16" fmla="*/ 0 h 1068867"/>
                <a:gd name="connsiteX17" fmla="*/ 1170224 w 4452260"/>
                <a:gd name="connsiteY17" fmla="*/ 0 h 1068867"/>
                <a:gd name="connsiteX18" fmla="*/ 1170711 w 4452260"/>
                <a:gd name="connsiteY18" fmla="*/ 0 h 1068867"/>
                <a:gd name="connsiteX19" fmla="*/ 1202662 w 4452260"/>
                <a:gd name="connsiteY19" fmla="*/ 0 h 1068867"/>
                <a:gd name="connsiteX20" fmla="*/ 1240037 w 4452260"/>
                <a:gd name="connsiteY20" fmla="*/ 0 h 1068867"/>
                <a:gd name="connsiteX21" fmla="*/ 1290626 w 4452260"/>
                <a:gd name="connsiteY21" fmla="*/ 0 h 1068867"/>
                <a:gd name="connsiteX22" fmla="*/ 1324496 w 4452260"/>
                <a:gd name="connsiteY22" fmla="*/ 0 h 1068867"/>
                <a:gd name="connsiteX23" fmla="*/ 1332348 w 4452260"/>
                <a:gd name="connsiteY23" fmla="*/ 0 h 1068867"/>
                <a:gd name="connsiteX24" fmla="*/ 1335428 w 4452260"/>
                <a:gd name="connsiteY24" fmla="*/ 0 h 1068867"/>
                <a:gd name="connsiteX25" fmla="*/ 1411793 w 4452260"/>
                <a:gd name="connsiteY25" fmla="*/ 0 h 1068867"/>
                <a:gd name="connsiteX26" fmla="*/ 1454182 w 4452260"/>
                <a:gd name="connsiteY26" fmla="*/ 0 h 1068867"/>
                <a:gd name="connsiteX27" fmla="*/ 1470312 w 4452260"/>
                <a:gd name="connsiteY27" fmla="*/ 0 h 1068867"/>
                <a:gd name="connsiteX28" fmla="*/ 1487183 w 4452260"/>
                <a:gd name="connsiteY28" fmla="*/ 0 h 1068867"/>
                <a:gd name="connsiteX29" fmla="*/ 1497552 w 4452260"/>
                <a:gd name="connsiteY29" fmla="*/ 0 h 1068867"/>
                <a:gd name="connsiteX30" fmla="*/ 1505806 w 4452260"/>
                <a:gd name="connsiteY30" fmla="*/ 0 h 1068867"/>
                <a:gd name="connsiteX31" fmla="*/ 1528471 w 4452260"/>
                <a:gd name="connsiteY31" fmla="*/ 0 h 1068867"/>
                <a:gd name="connsiteX32" fmla="*/ 1531708 w 4452260"/>
                <a:gd name="connsiteY32" fmla="*/ 0 h 1068867"/>
                <a:gd name="connsiteX33" fmla="*/ 1540992 w 4452260"/>
                <a:gd name="connsiteY33" fmla="*/ 0 h 1068867"/>
                <a:gd name="connsiteX34" fmla="*/ 1541479 w 4452260"/>
                <a:gd name="connsiteY34" fmla="*/ 0 h 1068867"/>
                <a:gd name="connsiteX35" fmla="*/ 1599998 w 4452260"/>
                <a:gd name="connsiteY35" fmla="*/ 0 h 1068867"/>
                <a:gd name="connsiteX36" fmla="*/ 1619386 w 4452260"/>
                <a:gd name="connsiteY36" fmla="*/ 0 h 1068867"/>
                <a:gd name="connsiteX37" fmla="*/ 1635492 w 4452260"/>
                <a:gd name="connsiteY37" fmla="*/ 0 h 1068867"/>
                <a:gd name="connsiteX38" fmla="*/ 1649308 w 4452260"/>
                <a:gd name="connsiteY38" fmla="*/ 0 h 1068867"/>
                <a:gd name="connsiteX39" fmla="*/ 1653720 w 4452260"/>
                <a:gd name="connsiteY39" fmla="*/ 0 h 1068867"/>
                <a:gd name="connsiteX40" fmla="*/ 1661394 w 4452260"/>
                <a:gd name="connsiteY40" fmla="*/ 0 h 1068867"/>
                <a:gd name="connsiteX41" fmla="*/ 1687782 w 4452260"/>
                <a:gd name="connsiteY41" fmla="*/ 0 h 1068867"/>
                <a:gd name="connsiteX42" fmla="*/ 1703116 w 4452260"/>
                <a:gd name="connsiteY42" fmla="*/ 0 h 1068867"/>
                <a:gd name="connsiteX43" fmla="*/ 1739181 w 4452260"/>
                <a:gd name="connsiteY43" fmla="*/ 0 h 1068867"/>
                <a:gd name="connsiteX44" fmla="*/ 1771141 w 4452260"/>
                <a:gd name="connsiteY44" fmla="*/ 0 h 1068867"/>
                <a:gd name="connsiteX45" fmla="*/ 1800697 w 4452260"/>
                <a:gd name="connsiteY45" fmla="*/ 0 h 1068867"/>
                <a:gd name="connsiteX46" fmla="*/ 1811727 w 4452260"/>
                <a:gd name="connsiteY46" fmla="*/ 0 h 1068867"/>
                <a:gd name="connsiteX47" fmla="*/ 1823361 w 4452260"/>
                <a:gd name="connsiteY47" fmla="*/ 0 h 1068867"/>
                <a:gd name="connsiteX48" fmla="*/ 1826599 w 4452260"/>
                <a:gd name="connsiteY48" fmla="*/ 0 h 1068867"/>
                <a:gd name="connsiteX49" fmla="*/ 1857951 w 4452260"/>
                <a:gd name="connsiteY49" fmla="*/ 0 h 1068867"/>
                <a:gd name="connsiteX50" fmla="*/ 1858439 w 4452260"/>
                <a:gd name="connsiteY50" fmla="*/ 0 h 1068867"/>
                <a:gd name="connsiteX51" fmla="*/ 1859676 w 4452260"/>
                <a:gd name="connsiteY51" fmla="*/ 0 h 1068867"/>
                <a:gd name="connsiteX52" fmla="*/ 1893346 w 4452260"/>
                <a:gd name="connsiteY52" fmla="*/ 0 h 1068867"/>
                <a:gd name="connsiteX53" fmla="*/ 1927765 w 4452260"/>
                <a:gd name="connsiteY53" fmla="*/ 0 h 1068867"/>
                <a:gd name="connsiteX54" fmla="*/ 1963365 w 4452260"/>
                <a:gd name="connsiteY54" fmla="*/ 0 h 1068867"/>
                <a:gd name="connsiteX55" fmla="*/ 1978354 w 4452260"/>
                <a:gd name="connsiteY55" fmla="*/ 0 h 1068867"/>
                <a:gd name="connsiteX56" fmla="*/ 1991032 w 4452260"/>
                <a:gd name="connsiteY56" fmla="*/ 0 h 1068867"/>
                <a:gd name="connsiteX57" fmla="*/ 2020076 w 4452260"/>
                <a:gd name="connsiteY57" fmla="*/ 0 h 1068867"/>
                <a:gd name="connsiteX58" fmla="*/ 2021800 w 4452260"/>
                <a:gd name="connsiteY58" fmla="*/ 0 h 1068867"/>
                <a:gd name="connsiteX59" fmla="*/ 2027021 w 4452260"/>
                <a:gd name="connsiteY59" fmla="*/ 0 h 1068867"/>
                <a:gd name="connsiteX60" fmla="*/ 2032162 w 4452260"/>
                <a:gd name="connsiteY60" fmla="*/ 0 h 1068867"/>
                <a:gd name="connsiteX61" fmla="*/ 2141909 w 4452260"/>
                <a:gd name="connsiteY61" fmla="*/ 0 h 1068867"/>
                <a:gd name="connsiteX62" fmla="*/ 2143633 w 4452260"/>
                <a:gd name="connsiteY62" fmla="*/ 0 h 1068867"/>
                <a:gd name="connsiteX63" fmla="*/ 2178359 w 4452260"/>
                <a:gd name="connsiteY63" fmla="*/ 0 h 1068867"/>
                <a:gd name="connsiteX64" fmla="*/ 2228719 w 4452260"/>
                <a:gd name="connsiteY64" fmla="*/ 0 h 1068867"/>
                <a:gd name="connsiteX65" fmla="*/ 2229207 w 4452260"/>
                <a:gd name="connsiteY65" fmla="*/ 0 h 1068867"/>
                <a:gd name="connsiteX66" fmla="*/ 2230931 w 4452260"/>
                <a:gd name="connsiteY66" fmla="*/ 0 h 1068867"/>
                <a:gd name="connsiteX67" fmla="*/ 2287725 w 4452260"/>
                <a:gd name="connsiteY67" fmla="*/ 0 h 1068867"/>
                <a:gd name="connsiteX68" fmla="*/ 2289450 w 4452260"/>
                <a:gd name="connsiteY68" fmla="*/ 0 h 1068867"/>
                <a:gd name="connsiteX69" fmla="*/ 2323220 w 4452260"/>
                <a:gd name="connsiteY69" fmla="*/ 0 h 1068867"/>
                <a:gd name="connsiteX70" fmla="*/ 2324944 w 4452260"/>
                <a:gd name="connsiteY70" fmla="*/ 0 h 1068867"/>
                <a:gd name="connsiteX71" fmla="*/ 2340483 w 4452260"/>
                <a:gd name="connsiteY71" fmla="*/ 0 h 1068867"/>
                <a:gd name="connsiteX72" fmla="*/ 2341447 w 4452260"/>
                <a:gd name="connsiteY72" fmla="*/ 0 h 1068867"/>
                <a:gd name="connsiteX73" fmla="*/ 2343172 w 4452260"/>
                <a:gd name="connsiteY73" fmla="*/ 0 h 1068867"/>
                <a:gd name="connsiteX74" fmla="*/ 2349122 w 4452260"/>
                <a:gd name="connsiteY74" fmla="*/ 0 h 1068867"/>
                <a:gd name="connsiteX75" fmla="*/ 2350846 w 4452260"/>
                <a:gd name="connsiteY75" fmla="*/ 0 h 1068867"/>
                <a:gd name="connsiteX76" fmla="*/ 2390844 w 4452260"/>
                <a:gd name="connsiteY76" fmla="*/ 0 h 1068867"/>
                <a:gd name="connsiteX77" fmla="*/ 2462317 w 4452260"/>
                <a:gd name="connsiteY77" fmla="*/ 0 h 1068867"/>
                <a:gd name="connsiteX78" fmla="*/ 2499455 w 4452260"/>
                <a:gd name="connsiteY78" fmla="*/ 0 h 1068867"/>
                <a:gd name="connsiteX79" fmla="*/ 2530713 w 4452260"/>
                <a:gd name="connsiteY79" fmla="*/ 0 h 1068867"/>
                <a:gd name="connsiteX80" fmla="*/ 2547403 w 4452260"/>
                <a:gd name="connsiteY80" fmla="*/ 0 h 1068867"/>
                <a:gd name="connsiteX81" fmla="*/ 2549127 w 4452260"/>
                <a:gd name="connsiteY81" fmla="*/ 0 h 1068867"/>
                <a:gd name="connsiteX82" fmla="*/ 2581074 w 4452260"/>
                <a:gd name="connsiteY82" fmla="*/ 0 h 1068867"/>
                <a:gd name="connsiteX83" fmla="*/ 2582112 w 4452260"/>
                <a:gd name="connsiteY83" fmla="*/ 0 h 1068867"/>
                <a:gd name="connsiteX84" fmla="*/ 2669530 w 4452260"/>
                <a:gd name="connsiteY84" fmla="*/ 0 h 1068867"/>
                <a:gd name="connsiteX85" fmla="*/ 2678759 w 4452260"/>
                <a:gd name="connsiteY85" fmla="*/ 0 h 1068867"/>
                <a:gd name="connsiteX86" fmla="*/ 2709527 w 4452260"/>
                <a:gd name="connsiteY86" fmla="*/ 0 h 1068867"/>
                <a:gd name="connsiteX87" fmla="*/ 2711252 w 4452260"/>
                <a:gd name="connsiteY87" fmla="*/ 0 h 1068867"/>
                <a:gd name="connsiteX88" fmla="*/ 2714748 w 4452260"/>
                <a:gd name="connsiteY88" fmla="*/ 0 h 1068867"/>
                <a:gd name="connsiteX89" fmla="*/ 2719890 w 4452260"/>
                <a:gd name="connsiteY89" fmla="*/ 0 h 1068867"/>
                <a:gd name="connsiteX90" fmla="*/ 2831360 w 4452260"/>
                <a:gd name="connsiteY90" fmla="*/ 0 h 1068867"/>
                <a:gd name="connsiteX91" fmla="*/ 2833086 w 4452260"/>
                <a:gd name="connsiteY91" fmla="*/ 0 h 1068867"/>
                <a:gd name="connsiteX92" fmla="*/ 2866087 w 4452260"/>
                <a:gd name="connsiteY92" fmla="*/ 0 h 1068867"/>
                <a:gd name="connsiteX93" fmla="*/ 2918659 w 4452260"/>
                <a:gd name="connsiteY93" fmla="*/ 0 h 1068867"/>
                <a:gd name="connsiteX94" fmla="*/ 2919896 w 4452260"/>
                <a:gd name="connsiteY94" fmla="*/ 0 h 1068867"/>
                <a:gd name="connsiteX95" fmla="*/ 2920383 w 4452260"/>
                <a:gd name="connsiteY95" fmla="*/ 0 h 1068867"/>
                <a:gd name="connsiteX96" fmla="*/ 2977177 w 4452260"/>
                <a:gd name="connsiteY96" fmla="*/ 0 h 1068867"/>
                <a:gd name="connsiteX97" fmla="*/ 2978902 w 4452260"/>
                <a:gd name="connsiteY97" fmla="*/ 0 h 1068867"/>
                <a:gd name="connsiteX98" fmla="*/ 3012671 w 4452260"/>
                <a:gd name="connsiteY98" fmla="*/ 0 h 1068867"/>
                <a:gd name="connsiteX99" fmla="*/ 3014397 w 4452260"/>
                <a:gd name="connsiteY99" fmla="*/ 0 h 1068867"/>
                <a:gd name="connsiteX100" fmla="*/ 3028211 w 4452260"/>
                <a:gd name="connsiteY100" fmla="*/ 0 h 1068867"/>
                <a:gd name="connsiteX101" fmla="*/ 3030899 w 4452260"/>
                <a:gd name="connsiteY101" fmla="*/ 0 h 1068867"/>
                <a:gd name="connsiteX102" fmla="*/ 3032624 w 4452260"/>
                <a:gd name="connsiteY102" fmla="*/ 0 h 1068867"/>
                <a:gd name="connsiteX103" fmla="*/ 3038573 w 4452260"/>
                <a:gd name="connsiteY103" fmla="*/ 0 h 1068867"/>
                <a:gd name="connsiteX104" fmla="*/ 3040298 w 4452260"/>
                <a:gd name="connsiteY104" fmla="*/ 0 h 1068867"/>
                <a:gd name="connsiteX105" fmla="*/ 3082021 w 4452260"/>
                <a:gd name="connsiteY105" fmla="*/ 0 h 1068867"/>
                <a:gd name="connsiteX106" fmla="*/ 3150044 w 4452260"/>
                <a:gd name="connsiteY106" fmla="*/ 0 h 1068867"/>
                <a:gd name="connsiteX107" fmla="*/ 3218441 w 4452260"/>
                <a:gd name="connsiteY107" fmla="*/ 0 h 1068867"/>
                <a:gd name="connsiteX108" fmla="*/ 3236855 w 4452260"/>
                <a:gd name="connsiteY108" fmla="*/ 0 h 1068867"/>
                <a:gd name="connsiteX109" fmla="*/ 3269839 w 4452260"/>
                <a:gd name="connsiteY109" fmla="*/ 0 h 1068867"/>
                <a:gd name="connsiteX110" fmla="*/ 3272250 w 4452260"/>
                <a:gd name="connsiteY110" fmla="*/ 0 h 1068867"/>
                <a:gd name="connsiteX111" fmla="*/ 3320378 w 4452260"/>
                <a:gd name="connsiteY111" fmla="*/ 0 h 1068867"/>
                <a:gd name="connsiteX112" fmla="*/ 3346330 w 4452260"/>
                <a:gd name="connsiteY112" fmla="*/ 0 h 1068867"/>
                <a:gd name="connsiteX113" fmla="*/ 3357257 w 4452260"/>
                <a:gd name="connsiteY113" fmla="*/ 0 h 1068867"/>
                <a:gd name="connsiteX114" fmla="*/ 3369936 w 4452260"/>
                <a:gd name="connsiteY114" fmla="*/ 0 h 1068867"/>
                <a:gd name="connsiteX115" fmla="*/ 3398980 w 4452260"/>
                <a:gd name="connsiteY115" fmla="*/ 0 h 1068867"/>
                <a:gd name="connsiteX116" fmla="*/ 3405925 w 4452260"/>
                <a:gd name="connsiteY116" fmla="*/ 0 h 1068867"/>
                <a:gd name="connsiteX117" fmla="*/ 3411066 w 4452260"/>
                <a:gd name="connsiteY117" fmla="*/ 0 h 1068867"/>
                <a:gd name="connsiteX118" fmla="*/ 3520813 w 4452260"/>
                <a:gd name="connsiteY118" fmla="*/ 0 h 1068867"/>
                <a:gd name="connsiteX119" fmla="*/ 3607623 w 4452260"/>
                <a:gd name="connsiteY119" fmla="*/ 0 h 1068867"/>
                <a:gd name="connsiteX120" fmla="*/ 3608111 w 4452260"/>
                <a:gd name="connsiteY120" fmla="*/ 0 h 1068867"/>
                <a:gd name="connsiteX121" fmla="*/ 3666629 w 4452260"/>
                <a:gd name="connsiteY121" fmla="*/ 0 h 1068867"/>
                <a:gd name="connsiteX122" fmla="*/ 3702124 w 4452260"/>
                <a:gd name="connsiteY122" fmla="*/ 0 h 1068867"/>
                <a:gd name="connsiteX123" fmla="*/ 3720351 w 4452260"/>
                <a:gd name="connsiteY123" fmla="*/ 0 h 1068867"/>
                <a:gd name="connsiteX124" fmla="*/ 3728025 w 4452260"/>
                <a:gd name="connsiteY124" fmla="*/ 0 h 1068867"/>
                <a:gd name="connsiteX125" fmla="*/ 3769748 w 4452260"/>
                <a:gd name="connsiteY125" fmla="*/ 0 h 1068867"/>
                <a:gd name="connsiteX126" fmla="*/ 4098793 w 4452260"/>
                <a:gd name="connsiteY126" fmla="*/ 0 h 1068867"/>
                <a:gd name="connsiteX127" fmla="*/ 4193519 w 4452260"/>
                <a:gd name="connsiteY127" fmla="*/ 54408 h 1068867"/>
                <a:gd name="connsiteX128" fmla="*/ 4439104 w 4452260"/>
                <a:gd name="connsiteY128" fmla="*/ 480025 h 1068867"/>
                <a:gd name="connsiteX129" fmla="*/ 4439104 w 4452260"/>
                <a:gd name="connsiteY129" fmla="*/ 588843 h 1068867"/>
                <a:gd name="connsiteX130" fmla="*/ 4193519 w 4452260"/>
                <a:gd name="connsiteY130" fmla="*/ 1014459 h 1068867"/>
                <a:gd name="connsiteX131" fmla="*/ 4098793 w 4452260"/>
                <a:gd name="connsiteY131" fmla="*/ 1068867 h 1068867"/>
                <a:gd name="connsiteX132" fmla="*/ 3728025 w 4452260"/>
                <a:gd name="connsiteY132" fmla="*/ 1068867 h 1068867"/>
                <a:gd name="connsiteX133" fmla="*/ 3607623 w 4452260"/>
                <a:gd name="connsiteY133" fmla="*/ 1068867 h 1068867"/>
                <a:gd name="connsiteX134" fmla="*/ 3411066 w 4452260"/>
                <a:gd name="connsiteY134" fmla="*/ 1068867 h 1068867"/>
                <a:gd name="connsiteX135" fmla="*/ 3357257 w 4452260"/>
                <a:gd name="connsiteY135" fmla="*/ 1068867 h 1068867"/>
                <a:gd name="connsiteX136" fmla="*/ 3236855 w 4452260"/>
                <a:gd name="connsiteY136" fmla="*/ 1068867 h 1068867"/>
                <a:gd name="connsiteX137" fmla="*/ 3040298 w 4452260"/>
                <a:gd name="connsiteY137" fmla="*/ 1068867 h 1068867"/>
                <a:gd name="connsiteX138" fmla="*/ 3038573 w 4452260"/>
                <a:gd name="connsiteY138" fmla="*/ 1068867 h 1068867"/>
                <a:gd name="connsiteX139" fmla="*/ 2919896 w 4452260"/>
                <a:gd name="connsiteY139" fmla="*/ 1068867 h 1068867"/>
                <a:gd name="connsiteX140" fmla="*/ 2866087 w 4452260"/>
                <a:gd name="connsiteY140" fmla="*/ 1068867 h 1068867"/>
                <a:gd name="connsiteX141" fmla="*/ 2719890 w 4452260"/>
                <a:gd name="connsiteY141" fmla="*/ 1068867 h 1068867"/>
                <a:gd name="connsiteX142" fmla="*/ 2669530 w 4452260"/>
                <a:gd name="connsiteY142" fmla="*/ 1068867 h 1068867"/>
                <a:gd name="connsiteX143" fmla="*/ 2549127 w 4452260"/>
                <a:gd name="connsiteY143" fmla="*/ 1068867 h 1068867"/>
                <a:gd name="connsiteX144" fmla="*/ 2547403 w 4452260"/>
                <a:gd name="connsiteY144" fmla="*/ 1068867 h 1068867"/>
                <a:gd name="connsiteX145" fmla="*/ 2350846 w 4452260"/>
                <a:gd name="connsiteY145" fmla="*/ 1068867 h 1068867"/>
                <a:gd name="connsiteX146" fmla="*/ 2349122 w 4452260"/>
                <a:gd name="connsiteY146" fmla="*/ 1068867 h 1068867"/>
                <a:gd name="connsiteX147" fmla="*/ 2228719 w 4452260"/>
                <a:gd name="connsiteY147" fmla="*/ 1068867 h 1068867"/>
                <a:gd name="connsiteX148" fmla="*/ 2178359 w 4452260"/>
                <a:gd name="connsiteY148" fmla="*/ 1068867 h 1068867"/>
                <a:gd name="connsiteX149" fmla="*/ 2032162 w 4452260"/>
                <a:gd name="connsiteY149" fmla="*/ 1068867 h 1068867"/>
                <a:gd name="connsiteX150" fmla="*/ 1978354 w 4452260"/>
                <a:gd name="connsiteY150" fmla="*/ 1068867 h 1068867"/>
                <a:gd name="connsiteX151" fmla="*/ 1859676 w 4452260"/>
                <a:gd name="connsiteY151" fmla="*/ 1068867 h 1068867"/>
                <a:gd name="connsiteX152" fmla="*/ 1857951 w 4452260"/>
                <a:gd name="connsiteY152" fmla="*/ 1068867 h 1068867"/>
                <a:gd name="connsiteX153" fmla="*/ 1826599 w 4452260"/>
                <a:gd name="connsiteY153" fmla="*/ 1068867 h 1068867"/>
                <a:gd name="connsiteX154" fmla="*/ 1661394 w 4452260"/>
                <a:gd name="connsiteY154" fmla="*/ 1068867 h 1068867"/>
                <a:gd name="connsiteX155" fmla="*/ 1540992 w 4452260"/>
                <a:gd name="connsiteY155" fmla="*/ 1068867 h 1068867"/>
                <a:gd name="connsiteX156" fmla="*/ 1531708 w 4452260"/>
                <a:gd name="connsiteY156" fmla="*/ 1068867 h 1068867"/>
                <a:gd name="connsiteX157" fmla="*/ 1487183 w 4452260"/>
                <a:gd name="connsiteY157" fmla="*/ 1068867 h 1068867"/>
                <a:gd name="connsiteX158" fmla="*/ 1335428 w 4452260"/>
                <a:gd name="connsiteY158" fmla="*/ 1068867 h 1068867"/>
                <a:gd name="connsiteX159" fmla="*/ 1290626 w 4452260"/>
                <a:gd name="connsiteY159" fmla="*/ 1068867 h 1068867"/>
                <a:gd name="connsiteX160" fmla="*/ 1170224 w 4452260"/>
                <a:gd name="connsiteY160" fmla="*/ 1068867 h 1068867"/>
                <a:gd name="connsiteX161" fmla="*/ 1138871 w 4452260"/>
                <a:gd name="connsiteY161" fmla="*/ 1068867 h 1068867"/>
                <a:gd name="connsiteX162" fmla="*/ 1040537 w 4452260"/>
                <a:gd name="connsiteY162" fmla="*/ 1068867 h 1068867"/>
                <a:gd name="connsiteX163" fmla="*/ 843980 w 4452260"/>
                <a:gd name="connsiteY163" fmla="*/ 1068867 h 1068867"/>
                <a:gd name="connsiteX164" fmla="*/ 799455 w 4452260"/>
                <a:gd name="connsiteY164" fmla="*/ 1068867 h 1068867"/>
                <a:gd name="connsiteX165" fmla="*/ 647700 w 4452260"/>
                <a:gd name="connsiteY165" fmla="*/ 1068867 h 1068867"/>
                <a:gd name="connsiteX166" fmla="*/ 352810 w 4452260"/>
                <a:gd name="connsiteY166" fmla="*/ 1068867 h 1068867"/>
                <a:gd name="connsiteX167" fmla="*/ 258084 w 4452260"/>
                <a:gd name="connsiteY167" fmla="*/ 1014459 h 1068867"/>
                <a:gd name="connsiteX168" fmla="*/ 12498 w 4452260"/>
                <a:gd name="connsiteY168" fmla="*/ 588843 h 1068867"/>
                <a:gd name="connsiteX169" fmla="*/ 12498 w 4452260"/>
                <a:gd name="connsiteY169" fmla="*/ 480025 h 1068867"/>
                <a:gd name="connsiteX170" fmla="*/ 258084 w 4452260"/>
                <a:gd name="connsiteY170" fmla="*/ 54408 h 1068867"/>
                <a:gd name="connsiteX171" fmla="*/ 352810 w 4452260"/>
                <a:gd name="connsiteY171" fmla="*/ 0 h 1068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Lst>
              <a:rect l="l" t="t" r="r" b="b"/>
              <a:pathLst>
                <a:path w="4452260" h="1068867">
                  <a:moveTo>
                    <a:pt x="352810" y="0"/>
                  </a:moveTo>
                  <a:cubicBezTo>
                    <a:pt x="475602" y="0"/>
                    <a:pt x="567696" y="0"/>
                    <a:pt x="636768" y="0"/>
                  </a:cubicBezTo>
                  <a:lnTo>
                    <a:pt x="647700" y="0"/>
                  </a:lnTo>
                  <a:lnTo>
                    <a:pt x="724065" y="0"/>
                  </a:lnTo>
                  <a:cubicBezTo>
                    <a:pt x="748048" y="0"/>
                    <a:pt x="767235" y="0"/>
                    <a:pt x="782584" y="0"/>
                  </a:cubicBezTo>
                  <a:lnTo>
                    <a:pt x="799455" y="0"/>
                  </a:lnTo>
                  <a:lnTo>
                    <a:pt x="809825" y="0"/>
                  </a:lnTo>
                  <a:lnTo>
                    <a:pt x="818078" y="0"/>
                  </a:lnTo>
                  <a:cubicBezTo>
                    <a:pt x="843980" y="0"/>
                    <a:pt x="843980" y="0"/>
                    <a:pt x="843980" y="0"/>
                  </a:cubicBezTo>
                  <a:lnTo>
                    <a:pt x="931658" y="0"/>
                  </a:lnTo>
                  <a:lnTo>
                    <a:pt x="961580" y="0"/>
                  </a:lnTo>
                  <a:lnTo>
                    <a:pt x="1000055" y="0"/>
                  </a:lnTo>
                  <a:lnTo>
                    <a:pt x="1040537" y="0"/>
                  </a:lnTo>
                  <a:lnTo>
                    <a:pt x="1051453" y="0"/>
                  </a:lnTo>
                  <a:lnTo>
                    <a:pt x="1083414" y="0"/>
                  </a:lnTo>
                  <a:lnTo>
                    <a:pt x="1112969" y="0"/>
                  </a:lnTo>
                  <a:cubicBezTo>
                    <a:pt x="1138871" y="0"/>
                    <a:pt x="1138871" y="0"/>
                    <a:pt x="1138871" y="0"/>
                  </a:cubicBezTo>
                  <a:lnTo>
                    <a:pt x="1170224" y="0"/>
                  </a:lnTo>
                  <a:lnTo>
                    <a:pt x="1170711" y="0"/>
                  </a:lnTo>
                  <a:lnTo>
                    <a:pt x="1202662" y="0"/>
                  </a:lnTo>
                  <a:lnTo>
                    <a:pt x="1240037" y="0"/>
                  </a:lnTo>
                  <a:cubicBezTo>
                    <a:pt x="1290626" y="0"/>
                    <a:pt x="1290626" y="0"/>
                    <a:pt x="1290626" y="0"/>
                  </a:cubicBezTo>
                  <a:lnTo>
                    <a:pt x="1324496" y="0"/>
                  </a:lnTo>
                  <a:lnTo>
                    <a:pt x="1332348" y="0"/>
                  </a:lnTo>
                  <a:lnTo>
                    <a:pt x="1335428" y="0"/>
                  </a:lnTo>
                  <a:lnTo>
                    <a:pt x="1411793" y="0"/>
                  </a:lnTo>
                  <a:lnTo>
                    <a:pt x="1454182" y="0"/>
                  </a:lnTo>
                  <a:lnTo>
                    <a:pt x="1470312" y="0"/>
                  </a:lnTo>
                  <a:lnTo>
                    <a:pt x="1487183" y="0"/>
                  </a:lnTo>
                  <a:lnTo>
                    <a:pt x="1497552" y="0"/>
                  </a:lnTo>
                  <a:lnTo>
                    <a:pt x="1505806" y="0"/>
                  </a:lnTo>
                  <a:lnTo>
                    <a:pt x="1528471" y="0"/>
                  </a:lnTo>
                  <a:lnTo>
                    <a:pt x="1531708" y="0"/>
                  </a:lnTo>
                  <a:lnTo>
                    <a:pt x="1540992" y="0"/>
                  </a:lnTo>
                  <a:lnTo>
                    <a:pt x="1541479" y="0"/>
                  </a:lnTo>
                  <a:lnTo>
                    <a:pt x="1599998" y="0"/>
                  </a:lnTo>
                  <a:lnTo>
                    <a:pt x="1619386" y="0"/>
                  </a:lnTo>
                  <a:lnTo>
                    <a:pt x="1635492" y="0"/>
                  </a:lnTo>
                  <a:lnTo>
                    <a:pt x="1649308" y="0"/>
                  </a:lnTo>
                  <a:lnTo>
                    <a:pt x="1653720" y="0"/>
                  </a:lnTo>
                  <a:lnTo>
                    <a:pt x="1661394" y="0"/>
                  </a:lnTo>
                  <a:lnTo>
                    <a:pt x="1687782" y="0"/>
                  </a:lnTo>
                  <a:lnTo>
                    <a:pt x="1703116" y="0"/>
                  </a:lnTo>
                  <a:lnTo>
                    <a:pt x="1739181" y="0"/>
                  </a:lnTo>
                  <a:lnTo>
                    <a:pt x="1771141" y="0"/>
                  </a:lnTo>
                  <a:lnTo>
                    <a:pt x="1800697" y="0"/>
                  </a:lnTo>
                  <a:lnTo>
                    <a:pt x="1811727" y="0"/>
                  </a:lnTo>
                  <a:lnTo>
                    <a:pt x="1823361" y="0"/>
                  </a:lnTo>
                  <a:lnTo>
                    <a:pt x="1826599" y="0"/>
                  </a:lnTo>
                  <a:lnTo>
                    <a:pt x="1857951" y="0"/>
                  </a:lnTo>
                  <a:lnTo>
                    <a:pt x="1858439" y="0"/>
                  </a:lnTo>
                  <a:lnTo>
                    <a:pt x="1859676" y="0"/>
                  </a:lnTo>
                  <a:lnTo>
                    <a:pt x="1893346" y="0"/>
                  </a:lnTo>
                  <a:lnTo>
                    <a:pt x="1927765" y="0"/>
                  </a:lnTo>
                  <a:lnTo>
                    <a:pt x="1963365" y="0"/>
                  </a:lnTo>
                  <a:lnTo>
                    <a:pt x="1978354" y="0"/>
                  </a:lnTo>
                  <a:lnTo>
                    <a:pt x="1991032" y="0"/>
                  </a:lnTo>
                  <a:lnTo>
                    <a:pt x="2020076" y="0"/>
                  </a:lnTo>
                  <a:lnTo>
                    <a:pt x="2021800" y="0"/>
                  </a:lnTo>
                  <a:lnTo>
                    <a:pt x="2027021" y="0"/>
                  </a:lnTo>
                  <a:cubicBezTo>
                    <a:pt x="2032162" y="0"/>
                    <a:pt x="2032162" y="0"/>
                    <a:pt x="2032162" y="0"/>
                  </a:cubicBezTo>
                  <a:lnTo>
                    <a:pt x="2141909" y="0"/>
                  </a:lnTo>
                  <a:lnTo>
                    <a:pt x="2143633" y="0"/>
                  </a:lnTo>
                  <a:lnTo>
                    <a:pt x="2178359" y="0"/>
                  </a:lnTo>
                  <a:lnTo>
                    <a:pt x="2228719" y="0"/>
                  </a:lnTo>
                  <a:lnTo>
                    <a:pt x="2229207" y="0"/>
                  </a:lnTo>
                  <a:lnTo>
                    <a:pt x="2230931" y="0"/>
                  </a:lnTo>
                  <a:lnTo>
                    <a:pt x="2287725" y="0"/>
                  </a:lnTo>
                  <a:lnTo>
                    <a:pt x="2289450" y="0"/>
                  </a:lnTo>
                  <a:lnTo>
                    <a:pt x="2323220" y="0"/>
                  </a:lnTo>
                  <a:lnTo>
                    <a:pt x="2324944" y="0"/>
                  </a:lnTo>
                  <a:lnTo>
                    <a:pt x="2340483" y="0"/>
                  </a:lnTo>
                  <a:lnTo>
                    <a:pt x="2341447" y="0"/>
                  </a:lnTo>
                  <a:lnTo>
                    <a:pt x="2343172" y="0"/>
                  </a:lnTo>
                  <a:lnTo>
                    <a:pt x="2349122" y="0"/>
                  </a:lnTo>
                  <a:lnTo>
                    <a:pt x="2350846" y="0"/>
                  </a:lnTo>
                  <a:lnTo>
                    <a:pt x="2390844" y="0"/>
                  </a:lnTo>
                  <a:lnTo>
                    <a:pt x="2462317" y="0"/>
                  </a:lnTo>
                  <a:lnTo>
                    <a:pt x="2499455" y="0"/>
                  </a:lnTo>
                  <a:lnTo>
                    <a:pt x="2530713" y="0"/>
                  </a:lnTo>
                  <a:lnTo>
                    <a:pt x="2547403" y="0"/>
                  </a:lnTo>
                  <a:lnTo>
                    <a:pt x="2549127" y="0"/>
                  </a:lnTo>
                  <a:lnTo>
                    <a:pt x="2581074" y="0"/>
                  </a:lnTo>
                  <a:lnTo>
                    <a:pt x="2582112" y="0"/>
                  </a:lnTo>
                  <a:cubicBezTo>
                    <a:pt x="2669530" y="0"/>
                    <a:pt x="2669530" y="0"/>
                    <a:pt x="2669530" y="0"/>
                  </a:cubicBezTo>
                  <a:lnTo>
                    <a:pt x="2678759" y="0"/>
                  </a:lnTo>
                  <a:lnTo>
                    <a:pt x="2709527" y="0"/>
                  </a:lnTo>
                  <a:lnTo>
                    <a:pt x="2711252" y="0"/>
                  </a:lnTo>
                  <a:lnTo>
                    <a:pt x="2714748" y="0"/>
                  </a:lnTo>
                  <a:lnTo>
                    <a:pt x="2719890" y="0"/>
                  </a:lnTo>
                  <a:lnTo>
                    <a:pt x="2831360" y="0"/>
                  </a:lnTo>
                  <a:lnTo>
                    <a:pt x="2833086" y="0"/>
                  </a:lnTo>
                  <a:lnTo>
                    <a:pt x="2866087" y="0"/>
                  </a:lnTo>
                  <a:lnTo>
                    <a:pt x="2918659" y="0"/>
                  </a:lnTo>
                  <a:lnTo>
                    <a:pt x="2919896" y="0"/>
                  </a:lnTo>
                  <a:lnTo>
                    <a:pt x="2920383" y="0"/>
                  </a:lnTo>
                  <a:lnTo>
                    <a:pt x="2977177" y="0"/>
                  </a:lnTo>
                  <a:lnTo>
                    <a:pt x="2978902" y="0"/>
                  </a:lnTo>
                  <a:lnTo>
                    <a:pt x="3012671" y="0"/>
                  </a:lnTo>
                  <a:lnTo>
                    <a:pt x="3014397" y="0"/>
                  </a:lnTo>
                  <a:lnTo>
                    <a:pt x="3028211" y="0"/>
                  </a:lnTo>
                  <a:lnTo>
                    <a:pt x="3030899" y="0"/>
                  </a:lnTo>
                  <a:lnTo>
                    <a:pt x="3032624" y="0"/>
                  </a:lnTo>
                  <a:lnTo>
                    <a:pt x="3038573" y="0"/>
                  </a:lnTo>
                  <a:lnTo>
                    <a:pt x="3040298" y="0"/>
                  </a:lnTo>
                  <a:lnTo>
                    <a:pt x="3082021" y="0"/>
                  </a:lnTo>
                  <a:lnTo>
                    <a:pt x="3150044" y="0"/>
                  </a:lnTo>
                  <a:lnTo>
                    <a:pt x="3218441" y="0"/>
                  </a:lnTo>
                  <a:lnTo>
                    <a:pt x="3236855" y="0"/>
                  </a:lnTo>
                  <a:lnTo>
                    <a:pt x="3269839" y="0"/>
                  </a:lnTo>
                  <a:lnTo>
                    <a:pt x="3272250" y="0"/>
                  </a:lnTo>
                  <a:lnTo>
                    <a:pt x="3320378" y="0"/>
                  </a:lnTo>
                  <a:lnTo>
                    <a:pt x="3346330" y="0"/>
                  </a:lnTo>
                  <a:lnTo>
                    <a:pt x="3357257" y="0"/>
                  </a:lnTo>
                  <a:lnTo>
                    <a:pt x="3369936" y="0"/>
                  </a:lnTo>
                  <a:lnTo>
                    <a:pt x="3398980" y="0"/>
                  </a:lnTo>
                  <a:lnTo>
                    <a:pt x="3405925" y="0"/>
                  </a:lnTo>
                  <a:cubicBezTo>
                    <a:pt x="3411066" y="0"/>
                    <a:pt x="3411066" y="0"/>
                    <a:pt x="3411066" y="0"/>
                  </a:cubicBezTo>
                  <a:lnTo>
                    <a:pt x="3520813" y="0"/>
                  </a:lnTo>
                  <a:lnTo>
                    <a:pt x="3607623" y="0"/>
                  </a:lnTo>
                  <a:lnTo>
                    <a:pt x="3608111" y="0"/>
                  </a:lnTo>
                  <a:lnTo>
                    <a:pt x="3666629" y="0"/>
                  </a:lnTo>
                  <a:lnTo>
                    <a:pt x="3702124" y="0"/>
                  </a:lnTo>
                  <a:lnTo>
                    <a:pt x="3720351" y="0"/>
                  </a:lnTo>
                  <a:lnTo>
                    <a:pt x="3728025" y="0"/>
                  </a:lnTo>
                  <a:lnTo>
                    <a:pt x="3769748" y="0"/>
                  </a:lnTo>
                  <a:cubicBezTo>
                    <a:pt x="4098793" y="0"/>
                    <a:pt x="4098793" y="0"/>
                    <a:pt x="4098793" y="0"/>
                  </a:cubicBezTo>
                  <a:cubicBezTo>
                    <a:pt x="4133877" y="0"/>
                    <a:pt x="4175977" y="24572"/>
                    <a:pt x="4193519" y="54408"/>
                  </a:cubicBezTo>
                  <a:cubicBezTo>
                    <a:pt x="4439104" y="480025"/>
                    <a:pt x="4439104" y="480025"/>
                    <a:pt x="4439104" y="480025"/>
                  </a:cubicBezTo>
                  <a:cubicBezTo>
                    <a:pt x="4456646" y="509862"/>
                    <a:pt x="4456646" y="559005"/>
                    <a:pt x="4439104" y="588843"/>
                  </a:cubicBezTo>
                  <a:cubicBezTo>
                    <a:pt x="4193519" y="1014459"/>
                    <a:pt x="4193519" y="1014459"/>
                    <a:pt x="4193519" y="1014459"/>
                  </a:cubicBezTo>
                  <a:cubicBezTo>
                    <a:pt x="4175977" y="1044295"/>
                    <a:pt x="4133877" y="1068867"/>
                    <a:pt x="4098793" y="1068867"/>
                  </a:cubicBezTo>
                  <a:lnTo>
                    <a:pt x="3728025" y="1068867"/>
                  </a:lnTo>
                  <a:lnTo>
                    <a:pt x="3607623" y="1068867"/>
                  </a:lnTo>
                  <a:lnTo>
                    <a:pt x="3411066" y="1068867"/>
                  </a:lnTo>
                  <a:lnTo>
                    <a:pt x="3357257" y="1068867"/>
                  </a:lnTo>
                  <a:lnTo>
                    <a:pt x="3236855" y="1068867"/>
                  </a:lnTo>
                  <a:lnTo>
                    <a:pt x="3040298" y="1068867"/>
                  </a:lnTo>
                  <a:lnTo>
                    <a:pt x="3038573" y="1068867"/>
                  </a:lnTo>
                  <a:lnTo>
                    <a:pt x="2919896" y="1068867"/>
                  </a:lnTo>
                  <a:lnTo>
                    <a:pt x="2866087" y="1068867"/>
                  </a:lnTo>
                  <a:lnTo>
                    <a:pt x="2719890" y="1068867"/>
                  </a:lnTo>
                  <a:lnTo>
                    <a:pt x="2669530" y="1068867"/>
                  </a:lnTo>
                  <a:lnTo>
                    <a:pt x="2549127" y="1068867"/>
                  </a:lnTo>
                  <a:lnTo>
                    <a:pt x="2547403" y="1068867"/>
                  </a:lnTo>
                  <a:lnTo>
                    <a:pt x="2350846" y="1068867"/>
                  </a:lnTo>
                  <a:lnTo>
                    <a:pt x="2349122" y="1068867"/>
                  </a:lnTo>
                  <a:lnTo>
                    <a:pt x="2228719" y="1068867"/>
                  </a:lnTo>
                  <a:lnTo>
                    <a:pt x="2178359" y="1068867"/>
                  </a:lnTo>
                  <a:lnTo>
                    <a:pt x="2032162" y="1068867"/>
                  </a:lnTo>
                  <a:lnTo>
                    <a:pt x="1978354" y="1068867"/>
                  </a:lnTo>
                  <a:lnTo>
                    <a:pt x="1859676" y="1068867"/>
                  </a:lnTo>
                  <a:lnTo>
                    <a:pt x="1857951" y="1068867"/>
                  </a:lnTo>
                  <a:lnTo>
                    <a:pt x="1826599" y="1068867"/>
                  </a:lnTo>
                  <a:lnTo>
                    <a:pt x="1661394" y="1068867"/>
                  </a:lnTo>
                  <a:lnTo>
                    <a:pt x="1540992" y="1068867"/>
                  </a:lnTo>
                  <a:lnTo>
                    <a:pt x="1531708" y="1068867"/>
                  </a:lnTo>
                  <a:lnTo>
                    <a:pt x="1487183" y="1068867"/>
                  </a:lnTo>
                  <a:lnTo>
                    <a:pt x="1335428" y="1068867"/>
                  </a:lnTo>
                  <a:lnTo>
                    <a:pt x="1290626" y="1068867"/>
                  </a:lnTo>
                  <a:lnTo>
                    <a:pt x="1170224" y="1068867"/>
                  </a:lnTo>
                  <a:lnTo>
                    <a:pt x="1138871" y="1068867"/>
                  </a:lnTo>
                  <a:lnTo>
                    <a:pt x="1040537" y="1068867"/>
                  </a:lnTo>
                  <a:lnTo>
                    <a:pt x="843980" y="1068867"/>
                  </a:lnTo>
                  <a:lnTo>
                    <a:pt x="799455" y="1068867"/>
                  </a:lnTo>
                  <a:lnTo>
                    <a:pt x="647700" y="1068867"/>
                  </a:lnTo>
                  <a:lnTo>
                    <a:pt x="352810" y="1068867"/>
                  </a:lnTo>
                  <a:cubicBezTo>
                    <a:pt x="318603" y="1068867"/>
                    <a:pt x="275626" y="1044295"/>
                    <a:pt x="258084" y="1014459"/>
                  </a:cubicBezTo>
                  <a:cubicBezTo>
                    <a:pt x="12498" y="588843"/>
                    <a:pt x="12498" y="588843"/>
                    <a:pt x="12498" y="588843"/>
                  </a:cubicBezTo>
                  <a:cubicBezTo>
                    <a:pt x="-4166" y="559005"/>
                    <a:pt x="-4166" y="509862"/>
                    <a:pt x="12498" y="480025"/>
                  </a:cubicBezTo>
                  <a:cubicBezTo>
                    <a:pt x="258084" y="54408"/>
                    <a:pt x="258084" y="54408"/>
                    <a:pt x="258084" y="54408"/>
                  </a:cubicBezTo>
                  <a:cubicBezTo>
                    <a:pt x="275626" y="24572"/>
                    <a:pt x="318603" y="0"/>
                    <a:pt x="352810" y="0"/>
                  </a:cubicBezTo>
                  <a:close/>
                </a:path>
              </a:pathLst>
            </a:custGeom>
            <a:gradFill flip="none" rotWithShape="1">
              <a:gsLst>
                <a:gs pos="100000">
                  <a:schemeClr val="bg1">
                    <a:lumMod val="95000"/>
                  </a:schemeClr>
                </a:gs>
                <a:gs pos="0">
                  <a:srgbClr val="D3D3D3"/>
                </a:gs>
              </a:gsLst>
              <a:lin ang="2700000" scaled="1"/>
              <a:tileRect/>
            </a:gradFill>
            <a:ln w="19050">
              <a:gradFill flip="none" rotWithShape="1">
                <a:gsLst>
                  <a:gs pos="100000">
                    <a:schemeClr val="bg1">
                      <a:lumMod val="75000"/>
                    </a:schemeClr>
                  </a:gs>
                  <a:gs pos="0">
                    <a:schemeClr val="bg1"/>
                  </a:gs>
                </a:gsLst>
                <a:lin ang="2700000" scaled="1"/>
                <a:tileRect/>
              </a:gradFill>
            </a:ln>
            <a:effectLst>
              <a:outerShdw blurRad="127000" dist="50800" dir="2700000" algn="tl" rotWithShape="0">
                <a:prstClr val="black">
                  <a:alpha val="40000"/>
                </a:prstClr>
              </a:outerShdw>
            </a:effectLst>
          </p:spPr>
          <p:txBody>
            <a:bodyPr vert="horz" wrap="square" lIns="91440" tIns="45720" rIns="91440" bIns="45720" numCol="1" anchor="t" anchorCtr="0" compatLnSpc="1">
              <a:noAutofit/>
            </a:bodyPr>
            <a:lstStyle/>
            <a:p>
              <a:endParaRPr lang="zh-CN" altLang="en-US" dirty="0">
                <a:solidFill>
                  <a:prstClr val="black"/>
                </a:solidFill>
                <a:latin typeface="微软雅黑" panose="020B0503020204020204" pitchFamily="34" charset="-122"/>
              </a:endParaRPr>
            </a:p>
          </p:txBody>
        </p:sp>
        <p:sp>
          <p:nvSpPr>
            <p:cNvPr id="29" name="任意多边形 28"/>
            <p:cNvSpPr/>
            <p:nvPr/>
          </p:nvSpPr>
          <p:spPr bwMode="auto">
            <a:xfrm>
              <a:off x="1010779" y="325868"/>
              <a:ext cx="2628449" cy="527848"/>
            </a:xfrm>
            <a:custGeom>
              <a:avLst/>
              <a:gdLst>
                <a:gd name="connsiteX0" fmla="*/ 305125 w 4603109"/>
                <a:gd name="connsiteY0" fmla="*/ 0 h 924402"/>
                <a:gd name="connsiteX1" fmla="*/ 432894 w 4603109"/>
                <a:gd name="connsiteY1" fmla="*/ 0 h 924402"/>
                <a:gd name="connsiteX2" fmla="*/ 445336 w 4603109"/>
                <a:gd name="connsiteY2" fmla="*/ 0 h 924402"/>
                <a:gd name="connsiteX3" fmla="*/ 550703 w 4603109"/>
                <a:gd name="connsiteY3" fmla="*/ 0 h 924402"/>
                <a:gd name="connsiteX4" fmla="*/ 560158 w 4603109"/>
                <a:gd name="connsiteY4" fmla="*/ 0 h 924402"/>
                <a:gd name="connsiteX5" fmla="*/ 573105 w 4603109"/>
                <a:gd name="connsiteY5" fmla="*/ 0 h 924402"/>
                <a:gd name="connsiteX6" fmla="*/ 626202 w 4603109"/>
                <a:gd name="connsiteY6" fmla="*/ 0 h 924402"/>
                <a:gd name="connsiteX7" fmla="*/ 676811 w 4603109"/>
                <a:gd name="connsiteY7" fmla="*/ 0 h 924402"/>
                <a:gd name="connsiteX8" fmla="*/ 678472 w 4603109"/>
                <a:gd name="connsiteY8" fmla="*/ 0 h 924402"/>
                <a:gd name="connsiteX9" fmla="*/ 687927 w 4603109"/>
                <a:gd name="connsiteY9" fmla="*/ 0 h 924402"/>
                <a:gd name="connsiteX10" fmla="*/ 691402 w 4603109"/>
                <a:gd name="connsiteY10" fmla="*/ 0 h 924402"/>
                <a:gd name="connsiteX11" fmla="*/ 700371 w 4603109"/>
                <a:gd name="connsiteY11" fmla="*/ 0 h 924402"/>
                <a:gd name="connsiteX12" fmla="*/ 707508 w 4603109"/>
                <a:gd name="connsiteY12" fmla="*/ 0 h 924402"/>
                <a:gd name="connsiteX13" fmla="*/ 729909 w 4603109"/>
                <a:gd name="connsiteY13" fmla="*/ 0 h 924402"/>
                <a:gd name="connsiteX14" fmla="*/ 753971 w 4603109"/>
                <a:gd name="connsiteY14" fmla="*/ 0 h 924402"/>
                <a:gd name="connsiteX15" fmla="*/ 804580 w 4603109"/>
                <a:gd name="connsiteY15" fmla="*/ 0 h 924402"/>
                <a:gd name="connsiteX16" fmla="*/ 805737 w 4603109"/>
                <a:gd name="connsiteY16" fmla="*/ 0 h 924402"/>
                <a:gd name="connsiteX17" fmla="*/ 819171 w 4603109"/>
                <a:gd name="connsiteY17" fmla="*/ 0 h 924402"/>
                <a:gd name="connsiteX18" fmla="*/ 828140 w 4603109"/>
                <a:gd name="connsiteY18" fmla="*/ 0 h 924402"/>
                <a:gd name="connsiteX19" fmla="*/ 831615 w 4603109"/>
                <a:gd name="connsiteY19" fmla="*/ 0 h 924402"/>
                <a:gd name="connsiteX20" fmla="*/ 835277 w 4603109"/>
                <a:gd name="connsiteY20" fmla="*/ 0 h 924402"/>
                <a:gd name="connsiteX21" fmla="*/ 857678 w 4603109"/>
                <a:gd name="connsiteY21" fmla="*/ 0 h 924402"/>
                <a:gd name="connsiteX22" fmla="*/ 864889 w 4603109"/>
                <a:gd name="connsiteY22" fmla="*/ 0 h 924402"/>
                <a:gd name="connsiteX23" fmla="*/ 899900 w 4603109"/>
                <a:gd name="connsiteY23" fmla="*/ 0 h 924402"/>
                <a:gd name="connsiteX24" fmla="*/ 909341 w 4603109"/>
                <a:gd name="connsiteY24" fmla="*/ 0 h 924402"/>
                <a:gd name="connsiteX25" fmla="*/ 929965 w 4603109"/>
                <a:gd name="connsiteY25" fmla="*/ 0 h 924402"/>
                <a:gd name="connsiteX26" fmla="*/ 933506 w 4603109"/>
                <a:gd name="connsiteY26" fmla="*/ 0 h 924402"/>
                <a:gd name="connsiteX27" fmla="*/ 936982 w 4603109"/>
                <a:gd name="connsiteY27" fmla="*/ 0 h 924402"/>
                <a:gd name="connsiteX28" fmla="*/ 959384 w 4603109"/>
                <a:gd name="connsiteY28" fmla="*/ 0 h 924402"/>
                <a:gd name="connsiteX29" fmla="*/ 962542 w 4603109"/>
                <a:gd name="connsiteY29" fmla="*/ 0 h 924402"/>
                <a:gd name="connsiteX30" fmla="*/ 984943 w 4603109"/>
                <a:gd name="connsiteY30" fmla="*/ 0 h 924402"/>
                <a:gd name="connsiteX31" fmla="*/ 992658 w 4603109"/>
                <a:gd name="connsiteY31" fmla="*/ 0 h 924402"/>
                <a:gd name="connsiteX32" fmla="*/ 1012059 w 4603109"/>
                <a:gd name="connsiteY32" fmla="*/ 0 h 924402"/>
                <a:gd name="connsiteX33" fmla="*/ 1012480 w 4603109"/>
                <a:gd name="connsiteY33" fmla="*/ 0 h 924402"/>
                <a:gd name="connsiteX34" fmla="*/ 1027669 w 4603109"/>
                <a:gd name="connsiteY34" fmla="*/ 0 h 924402"/>
                <a:gd name="connsiteX35" fmla="*/ 1037110 w 4603109"/>
                <a:gd name="connsiteY35" fmla="*/ 0 h 924402"/>
                <a:gd name="connsiteX36" fmla="*/ 1040112 w 4603109"/>
                <a:gd name="connsiteY36" fmla="*/ 0 h 924402"/>
                <a:gd name="connsiteX37" fmla="*/ 1057734 w 4603109"/>
                <a:gd name="connsiteY37" fmla="*/ 0 h 924402"/>
                <a:gd name="connsiteX38" fmla="*/ 1064751 w 4603109"/>
                <a:gd name="connsiteY38" fmla="*/ 0 h 924402"/>
                <a:gd name="connsiteX39" fmla="*/ 1070177 w 4603109"/>
                <a:gd name="connsiteY39" fmla="*/ 0 h 924402"/>
                <a:gd name="connsiteX40" fmla="*/ 1072436 w 4603109"/>
                <a:gd name="connsiteY40" fmla="*/ 0 h 924402"/>
                <a:gd name="connsiteX41" fmla="*/ 1090311 w 4603109"/>
                <a:gd name="connsiteY41" fmla="*/ 0 h 924402"/>
                <a:gd name="connsiteX42" fmla="*/ 1110718 w 4603109"/>
                <a:gd name="connsiteY42" fmla="*/ 0 h 924402"/>
                <a:gd name="connsiteX43" fmla="*/ 1112712 w 4603109"/>
                <a:gd name="connsiteY43" fmla="*/ 0 h 924402"/>
                <a:gd name="connsiteX44" fmla="*/ 1116187 w 4603109"/>
                <a:gd name="connsiteY44" fmla="*/ 0 h 924402"/>
                <a:gd name="connsiteX45" fmla="*/ 1139828 w 4603109"/>
                <a:gd name="connsiteY45" fmla="*/ 0 h 924402"/>
                <a:gd name="connsiteX46" fmla="*/ 1140249 w 4603109"/>
                <a:gd name="connsiteY46" fmla="*/ 0 h 924402"/>
                <a:gd name="connsiteX47" fmla="*/ 1145480 w 4603109"/>
                <a:gd name="connsiteY47" fmla="*/ 0 h 924402"/>
                <a:gd name="connsiteX48" fmla="*/ 1152270 w 4603109"/>
                <a:gd name="connsiteY48" fmla="*/ 0 h 924402"/>
                <a:gd name="connsiteX49" fmla="*/ 1154934 w 4603109"/>
                <a:gd name="connsiteY49" fmla="*/ 0 h 924402"/>
                <a:gd name="connsiteX50" fmla="*/ 1167881 w 4603109"/>
                <a:gd name="connsiteY50" fmla="*/ 0 h 924402"/>
                <a:gd name="connsiteX51" fmla="*/ 1175544 w 4603109"/>
                <a:gd name="connsiteY51" fmla="*/ 0 h 924402"/>
                <a:gd name="connsiteX52" fmla="*/ 1184998 w 4603109"/>
                <a:gd name="connsiteY52" fmla="*/ 0 h 924402"/>
                <a:gd name="connsiteX53" fmla="*/ 1197946 w 4603109"/>
                <a:gd name="connsiteY53" fmla="*/ 0 h 924402"/>
                <a:gd name="connsiteX54" fmla="*/ 1200205 w 4603109"/>
                <a:gd name="connsiteY54" fmla="*/ 0 h 924402"/>
                <a:gd name="connsiteX55" fmla="*/ 1220978 w 4603109"/>
                <a:gd name="connsiteY55" fmla="*/ 0 h 924402"/>
                <a:gd name="connsiteX56" fmla="*/ 1238487 w 4603109"/>
                <a:gd name="connsiteY56" fmla="*/ 0 h 924402"/>
                <a:gd name="connsiteX57" fmla="*/ 1243956 w 4603109"/>
                <a:gd name="connsiteY57" fmla="*/ 0 h 924402"/>
                <a:gd name="connsiteX58" fmla="*/ 1251042 w 4603109"/>
                <a:gd name="connsiteY58" fmla="*/ 0 h 924402"/>
                <a:gd name="connsiteX59" fmla="*/ 1257637 w 4603109"/>
                <a:gd name="connsiteY59" fmla="*/ 0 h 924402"/>
                <a:gd name="connsiteX60" fmla="*/ 1271587 w 4603109"/>
                <a:gd name="connsiteY60" fmla="*/ 0 h 924402"/>
                <a:gd name="connsiteX61" fmla="*/ 1273249 w 4603109"/>
                <a:gd name="connsiteY61" fmla="*/ 0 h 924402"/>
                <a:gd name="connsiteX62" fmla="*/ 1280039 w 4603109"/>
                <a:gd name="connsiteY62" fmla="*/ 0 h 924402"/>
                <a:gd name="connsiteX63" fmla="*/ 1282703 w 4603109"/>
                <a:gd name="connsiteY63" fmla="*/ 0 h 924402"/>
                <a:gd name="connsiteX64" fmla="*/ 1286178 w 4603109"/>
                <a:gd name="connsiteY64" fmla="*/ 0 h 924402"/>
                <a:gd name="connsiteX65" fmla="*/ 1295146 w 4603109"/>
                <a:gd name="connsiteY65" fmla="*/ 0 h 924402"/>
                <a:gd name="connsiteX66" fmla="*/ 1301651 w 4603109"/>
                <a:gd name="connsiteY66" fmla="*/ 0 h 924402"/>
                <a:gd name="connsiteX67" fmla="*/ 1302284 w 4603109"/>
                <a:gd name="connsiteY67" fmla="*/ 0 h 924402"/>
                <a:gd name="connsiteX68" fmla="*/ 1303313 w 4603109"/>
                <a:gd name="connsiteY68" fmla="*/ 0 h 924402"/>
                <a:gd name="connsiteX69" fmla="*/ 1312767 w 4603109"/>
                <a:gd name="connsiteY69" fmla="*/ 0 h 924402"/>
                <a:gd name="connsiteX70" fmla="*/ 1316242 w 4603109"/>
                <a:gd name="connsiteY70" fmla="*/ 0 h 924402"/>
                <a:gd name="connsiteX71" fmla="*/ 1321886 w 4603109"/>
                <a:gd name="connsiteY71" fmla="*/ 0 h 924402"/>
                <a:gd name="connsiteX72" fmla="*/ 1324685 w 4603109"/>
                <a:gd name="connsiteY72" fmla="*/ 0 h 924402"/>
                <a:gd name="connsiteX73" fmla="*/ 1325211 w 4603109"/>
                <a:gd name="connsiteY73" fmla="*/ 0 h 924402"/>
                <a:gd name="connsiteX74" fmla="*/ 1332348 w 4603109"/>
                <a:gd name="connsiteY74" fmla="*/ 0 h 924402"/>
                <a:gd name="connsiteX75" fmla="*/ 1332714 w 4603109"/>
                <a:gd name="connsiteY75" fmla="*/ 0 h 924402"/>
                <a:gd name="connsiteX76" fmla="*/ 1333135 w 4603109"/>
                <a:gd name="connsiteY76" fmla="*/ 0 h 924402"/>
                <a:gd name="connsiteX77" fmla="*/ 1348747 w 4603109"/>
                <a:gd name="connsiteY77" fmla="*/ 0 h 924402"/>
                <a:gd name="connsiteX78" fmla="*/ 1354749 w 4603109"/>
                <a:gd name="connsiteY78" fmla="*/ 0 h 924402"/>
                <a:gd name="connsiteX79" fmla="*/ 1378811 w 4603109"/>
                <a:gd name="connsiteY79" fmla="*/ 0 h 924402"/>
                <a:gd name="connsiteX80" fmla="*/ 1383745 w 4603109"/>
                <a:gd name="connsiteY80" fmla="*/ 0 h 924402"/>
                <a:gd name="connsiteX81" fmla="*/ 1385406 w 4603109"/>
                <a:gd name="connsiteY81" fmla="*/ 0 h 924402"/>
                <a:gd name="connsiteX82" fmla="*/ 1399356 w 4603109"/>
                <a:gd name="connsiteY82" fmla="*/ 0 h 924402"/>
                <a:gd name="connsiteX83" fmla="*/ 1400513 w 4603109"/>
                <a:gd name="connsiteY83" fmla="*/ 0 h 924402"/>
                <a:gd name="connsiteX84" fmla="*/ 1413947 w 4603109"/>
                <a:gd name="connsiteY84" fmla="*/ 0 h 924402"/>
                <a:gd name="connsiteX85" fmla="*/ 1414442 w 4603109"/>
                <a:gd name="connsiteY85" fmla="*/ 0 h 924402"/>
                <a:gd name="connsiteX86" fmla="*/ 1422915 w 4603109"/>
                <a:gd name="connsiteY86" fmla="*/ 0 h 924402"/>
                <a:gd name="connsiteX87" fmla="*/ 1426390 w 4603109"/>
                <a:gd name="connsiteY87" fmla="*/ 0 h 924402"/>
                <a:gd name="connsiteX88" fmla="*/ 1429420 w 4603109"/>
                <a:gd name="connsiteY88" fmla="*/ 0 h 924402"/>
                <a:gd name="connsiteX89" fmla="*/ 1430053 w 4603109"/>
                <a:gd name="connsiteY89" fmla="*/ 0 h 924402"/>
                <a:gd name="connsiteX90" fmla="*/ 1430206 w 4603109"/>
                <a:gd name="connsiteY90" fmla="*/ 0 h 924402"/>
                <a:gd name="connsiteX91" fmla="*/ 1430577 w 4603109"/>
                <a:gd name="connsiteY91" fmla="*/ 0 h 924402"/>
                <a:gd name="connsiteX92" fmla="*/ 1436843 w 4603109"/>
                <a:gd name="connsiteY92" fmla="*/ 0 h 924402"/>
                <a:gd name="connsiteX93" fmla="*/ 1444011 w 4603109"/>
                <a:gd name="connsiteY93" fmla="*/ 0 h 924402"/>
                <a:gd name="connsiteX94" fmla="*/ 1449655 w 4603109"/>
                <a:gd name="connsiteY94" fmla="*/ 0 h 924402"/>
                <a:gd name="connsiteX95" fmla="*/ 1452454 w 4603109"/>
                <a:gd name="connsiteY95" fmla="*/ 0 h 924402"/>
                <a:gd name="connsiteX96" fmla="*/ 1452980 w 4603109"/>
                <a:gd name="connsiteY96" fmla="*/ 0 h 924402"/>
                <a:gd name="connsiteX97" fmla="*/ 1456455 w 4603109"/>
                <a:gd name="connsiteY97" fmla="*/ 0 h 924402"/>
                <a:gd name="connsiteX98" fmla="*/ 1459664 w 4603109"/>
                <a:gd name="connsiteY98" fmla="*/ 0 h 924402"/>
                <a:gd name="connsiteX99" fmla="*/ 1460117 w 4603109"/>
                <a:gd name="connsiteY99" fmla="*/ 0 h 924402"/>
                <a:gd name="connsiteX100" fmla="*/ 1460483 w 4603109"/>
                <a:gd name="connsiteY100" fmla="*/ 0 h 924402"/>
                <a:gd name="connsiteX101" fmla="*/ 1460904 w 4603109"/>
                <a:gd name="connsiteY101" fmla="*/ 0 h 924402"/>
                <a:gd name="connsiteX102" fmla="*/ 1472926 w 4603109"/>
                <a:gd name="connsiteY102" fmla="*/ 0 h 924402"/>
                <a:gd name="connsiteX103" fmla="*/ 1482518 w 4603109"/>
                <a:gd name="connsiteY103" fmla="*/ 0 h 924402"/>
                <a:gd name="connsiteX104" fmla="*/ 1489729 w 4603109"/>
                <a:gd name="connsiteY104" fmla="*/ 0 h 924402"/>
                <a:gd name="connsiteX105" fmla="*/ 1504116 w 4603109"/>
                <a:gd name="connsiteY105" fmla="*/ 0 h 924402"/>
                <a:gd name="connsiteX106" fmla="*/ 1511514 w 4603109"/>
                <a:gd name="connsiteY106" fmla="*/ 0 h 924402"/>
                <a:gd name="connsiteX107" fmla="*/ 1524740 w 4603109"/>
                <a:gd name="connsiteY107" fmla="*/ 0 h 924402"/>
                <a:gd name="connsiteX108" fmla="*/ 1528282 w 4603109"/>
                <a:gd name="connsiteY108" fmla="*/ 0 h 924402"/>
                <a:gd name="connsiteX109" fmla="*/ 1531757 w 4603109"/>
                <a:gd name="connsiteY109" fmla="*/ 0 h 924402"/>
                <a:gd name="connsiteX110" fmla="*/ 1534181 w 4603109"/>
                <a:gd name="connsiteY110" fmla="*/ 0 h 924402"/>
                <a:gd name="connsiteX111" fmla="*/ 1542211 w 4603109"/>
                <a:gd name="connsiteY111" fmla="*/ 0 h 924402"/>
                <a:gd name="connsiteX112" fmla="*/ 1554159 w 4603109"/>
                <a:gd name="connsiteY112" fmla="*/ 0 h 924402"/>
                <a:gd name="connsiteX113" fmla="*/ 1557318 w 4603109"/>
                <a:gd name="connsiteY113" fmla="*/ 0 h 924402"/>
                <a:gd name="connsiteX114" fmla="*/ 1557975 w 4603109"/>
                <a:gd name="connsiteY114" fmla="*/ 0 h 924402"/>
                <a:gd name="connsiteX115" fmla="*/ 1558346 w 4603109"/>
                <a:gd name="connsiteY115" fmla="*/ 0 h 924402"/>
                <a:gd name="connsiteX116" fmla="*/ 1561822 w 4603109"/>
                <a:gd name="connsiteY116" fmla="*/ 0 h 924402"/>
                <a:gd name="connsiteX117" fmla="*/ 1564612 w 4603109"/>
                <a:gd name="connsiteY117" fmla="*/ 0 h 924402"/>
                <a:gd name="connsiteX118" fmla="*/ 1566857 w 4603109"/>
                <a:gd name="connsiteY118" fmla="*/ 0 h 924402"/>
                <a:gd name="connsiteX119" fmla="*/ 1576919 w 4603109"/>
                <a:gd name="connsiteY119" fmla="*/ 0 h 924402"/>
                <a:gd name="connsiteX120" fmla="*/ 1579719 w 4603109"/>
                <a:gd name="connsiteY120" fmla="*/ 0 h 924402"/>
                <a:gd name="connsiteX121" fmla="*/ 1584224 w 4603109"/>
                <a:gd name="connsiteY121" fmla="*/ 0 h 924402"/>
                <a:gd name="connsiteX122" fmla="*/ 1587382 w 4603109"/>
                <a:gd name="connsiteY122" fmla="*/ 0 h 924402"/>
                <a:gd name="connsiteX123" fmla="*/ 1587433 w 4603109"/>
                <a:gd name="connsiteY123" fmla="*/ 0 h 924402"/>
                <a:gd name="connsiteX124" fmla="*/ 1600695 w 4603109"/>
                <a:gd name="connsiteY124" fmla="*/ 0 h 924402"/>
                <a:gd name="connsiteX125" fmla="*/ 1606834 w 4603109"/>
                <a:gd name="connsiteY125" fmla="*/ 0 h 924402"/>
                <a:gd name="connsiteX126" fmla="*/ 1607256 w 4603109"/>
                <a:gd name="connsiteY126" fmla="*/ 0 h 924402"/>
                <a:gd name="connsiteX127" fmla="*/ 1608325 w 4603109"/>
                <a:gd name="connsiteY127" fmla="*/ 0 h 924402"/>
                <a:gd name="connsiteX128" fmla="*/ 1609783 w 4603109"/>
                <a:gd name="connsiteY128" fmla="*/ 0 h 924402"/>
                <a:gd name="connsiteX129" fmla="*/ 1617498 w 4603109"/>
                <a:gd name="connsiteY129" fmla="*/ 0 h 924402"/>
                <a:gd name="connsiteX130" fmla="*/ 1631885 w 4603109"/>
                <a:gd name="connsiteY130" fmla="*/ 0 h 924402"/>
                <a:gd name="connsiteX131" fmla="*/ 1636899 w 4603109"/>
                <a:gd name="connsiteY131" fmla="*/ 0 h 924402"/>
                <a:gd name="connsiteX132" fmla="*/ 1637320 w 4603109"/>
                <a:gd name="connsiteY132" fmla="*/ 0 h 924402"/>
                <a:gd name="connsiteX133" fmla="*/ 1637445 w 4603109"/>
                <a:gd name="connsiteY133" fmla="*/ 0 h 924402"/>
                <a:gd name="connsiteX134" fmla="*/ 1652509 w 4603109"/>
                <a:gd name="connsiteY134" fmla="*/ 0 h 924402"/>
                <a:gd name="connsiteX135" fmla="*/ 1659526 w 4603109"/>
                <a:gd name="connsiteY135" fmla="*/ 0 h 924402"/>
                <a:gd name="connsiteX136" fmla="*/ 1661950 w 4603109"/>
                <a:gd name="connsiteY136" fmla="*/ 0 h 924402"/>
                <a:gd name="connsiteX137" fmla="*/ 1664952 w 4603109"/>
                <a:gd name="connsiteY137" fmla="*/ 0 h 924402"/>
                <a:gd name="connsiteX138" fmla="*/ 1667212 w 4603109"/>
                <a:gd name="connsiteY138" fmla="*/ 0 h 924402"/>
                <a:gd name="connsiteX139" fmla="*/ 1685087 w 4603109"/>
                <a:gd name="connsiteY139" fmla="*/ 0 h 924402"/>
                <a:gd name="connsiteX140" fmla="*/ 1689591 w 4603109"/>
                <a:gd name="connsiteY140" fmla="*/ 0 h 924402"/>
                <a:gd name="connsiteX141" fmla="*/ 1694626 w 4603109"/>
                <a:gd name="connsiteY141" fmla="*/ 0 h 924402"/>
                <a:gd name="connsiteX142" fmla="*/ 1697276 w 4603109"/>
                <a:gd name="connsiteY142" fmla="*/ 0 h 924402"/>
                <a:gd name="connsiteX143" fmla="*/ 1698000 w 4603109"/>
                <a:gd name="connsiteY143" fmla="*/ 0 h 924402"/>
                <a:gd name="connsiteX144" fmla="*/ 1704688 w 4603109"/>
                <a:gd name="connsiteY144" fmla="*/ 0 h 924402"/>
                <a:gd name="connsiteX145" fmla="*/ 1707488 w 4603109"/>
                <a:gd name="connsiteY145" fmla="*/ 0 h 924402"/>
                <a:gd name="connsiteX146" fmla="*/ 1710963 w 4603109"/>
                <a:gd name="connsiteY146" fmla="*/ 0 h 924402"/>
                <a:gd name="connsiteX147" fmla="*/ 1715151 w 4603109"/>
                <a:gd name="connsiteY147" fmla="*/ 0 h 924402"/>
                <a:gd name="connsiteX148" fmla="*/ 1721928 w 4603109"/>
                <a:gd name="connsiteY148" fmla="*/ 0 h 924402"/>
                <a:gd name="connsiteX149" fmla="*/ 1734603 w 4603109"/>
                <a:gd name="connsiteY149" fmla="*/ 0 h 924402"/>
                <a:gd name="connsiteX150" fmla="*/ 1735025 w 4603109"/>
                <a:gd name="connsiteY150" fmla="*/ 0 h 924402"/>
                <a:gd name="connsiteX151" fmla="*/ 1735558 w 4603109"/>
                <a:gd name="connsiteY151" fmla="*/ 0 h 924402"/>
                <a:gd name="connsiteX152" fmla="*/ 1736094 w 4603109"/>
                <a:gd name="connsiteY152" fmla="*/ 0 h 924402"/>
                <a:gd name="connsiteX153" fmla="*/ 1737552 w 4603109"/>
                <a:gd name="connsiteY153" fmla="*/ 0 h 924402"/>
                <a:gd name="connsiteX154" fmla="*/ 1741027 w 4603109"/>
                <a:gd name="connsiteY154" fmla="*/ 0 h 924402"/>
                <a:gd name="connsiteX155" fmla="*/ 1747046 w 4603109"/>
                <a:gd name="connsiteY155" fmla="*/ 0 h 924402"/>
                <a:gd name="connsiteX156" fmla="*/ 1748537 w 4603109"/>
                <a:gd name="connsiteY156" fmla="*/ 0 h 924402"/>
                <a:gd name="connsiteX157" fmla="*/ 1753052 w 4603109"/>
                <a:gd name="connsiteY157" fmla="*/ 0 h 924402"/>
                <a:gd name="connsiteX158" fmla="*/ 1757499 w 4603109"/>
                <a:gd name="connsiteY158" fmla="*/ 0 h 924402"/>
                <a:gd name="connsiteX159" fmla="*/ 1764668 w 4603109"/>
                <a:gd name="connsiteY159" fmla="*/ 0 h 924402"/>
                <a:gd name="connsiteX160" fmla="*/ 1765089 w 4603109"/>
                <a:gd name="connsiteY160" fmla="*/ 0 h 924402"/>
                <a:gd name="connsiteX161" fmla="*/ 1765214 w 4603109"/>
                <a:gd name="connsiteY161" fmla="*/ 0 h 924402"/>
                <a:gd name="connsiteX162" fmla="*/ 1770320 w 4603109"/>
                <a:gd name="connsiteY162" fmla="*/ 0 h 924402"/>
                <a:gd name="connsiteX163" fmla="*/ 1777110 w 4603109"/>
                <a:gd name="connsiteY163" fmla="*/ 0 h 924402"/>
                <a:gd name="connsiteX164" fmla="*/ 1779774 w 4603109"/>
                <a:gd name="connsiteY164" fmla="*/ 0 h 924402"/>
                <a:gd name="connsiteX165" fmla="*/ 1792721 w 4603109"/>
                <a:gd name="connsiteY165" fmla="*/ 0 h 924402"/>
                <a:gd name="connsiteX166" fmla="*/ 1794981 w 4603109"/>
                <a:gd name="connsiteY166" fmla="*/ 0 h 924402"/>
                <a:gd name="connsiteX167" fmla="*/ 1825045 w 4603109"/>
                <a:gd name="connsiteY167" fmla="*/ 0 h 924402"/>
                <a:gd name="connsiteX168" fmla="*/ 1825769 w 4603109"/>
                <a:gd name="connsiteY168" fmla="*/ 0 h 924402"/>
                <a:gd name="connsiteX169" fmla="*/ 1838732 w 4603109"/>
                <a:gd name="connsiteY169" fmla="*/ 0 h 924402"/>
                <a:gd name="connsiteX170" fmla="*/ 1845818 w 4603109"/>
                <a:gd name="connsiteY170" fmla="*/ 0 h 924402"/>
                <a:gd name="connsiteX171" fmla="*/ 1849697 w 4603109"/>
                <a:gd name="connsiteY171" fmla="*/ 0 h 924402"/>
                <a:gd name="connsiteX172" fmla="*/ 1852412 w 4603109"/>
                <a:gd name="connsiteY172" fmla="*/ 0 h 924402"/>
                <a:gd name="connsiteX173" fmla="*/ 1853903 w 4603109"/>
                <a:gd name="connsiteY173" fmla="*/ 0 h 924402"/>
                <a:gd name="connsiteX174" fmla="*/ 1863327 w 4603109"/>
                <a:gd name="connsiteY174" fmla="*/ 0 h 924402"/>
                <a:gd name="connsiteX175" fmla="*/ 1868796 w 4603109"/>
                <a:gd name="connsiteY175" fmla="*/ 0 h 924402"/>
                <a:gd name="connsiteX176" fmla="*/ 1874815 w 4603109"/>
                <a:gd name="connsiteY176" fmla="*/ 0 h 924402"/>
                <a:gd name="connsiteX177" fmla="*/ 1876306 w 4603109"/>
                <a:gd name="connsiteY177" fmla="*/ 0 h 924402"/>
                <a:gd name="connsiteX178" fmla="*/ 1880821 w 4603109"/>
                <a:gd name="connsiteY178" fmla="*/ 0 h 924402"/>
                <a:gd name="connsiteX179" fmla="*/ 1882477 w 4603109"/>
                <a:gd name="connsiteY179" fmla="*/ 0 h 924402"/>
                <a:gd name="connsiteX180" fmla="*/ 1883936 w 4603109"/>
                <a:gd name="connsiteY180" fmla="*/ 0 h 924402"/>
                <a:gd name="connsiteX181" fmla="*/ 1885268 w 4603109"/>
                <a:gd name="connsiteY181" fmla="*/ 0 h 924402"/>
                <a:gd name="connsiteX182" fmla="*/ 1896427 w 4603109"/>
                <a:gd name="connsiteY182" fmla="*/ 0 h 924402"/>
                <a:gd name="connsiteX183" fmla="*/ 1898089 w 4603109"/>
                <a:gd name="connsiteY183" fmla="*/ 0 h 924402"/>
                <a:gd name="connsiteX184" fmla="*/ 1904879 w 4603109"/>
                <a:gd name="connsiteY184" fmla="*/ 0 h 924402"/>
                <a:gd name="connsiteX185" fmla="*/ 1907543 w 4603109"/>
                <a:gd name="connsiteY185" fmla="*/ 0 h 924402"/>
                <a:gd name="connsiteX186" fmla="*/ 1911018 w 4603109"/>
                <a:gd name="connsiteY186" fmla="*/ 0 h 924402"/>
                <a:gd name="connsiteX187" fmla="*/ 1919986 w 4603109"/>
                <a:gd name="connsiteY187" fmla="*/ 0 h 924402"/>
                <a:gd name="connsiteX188" fmla="*/ 1927124 w 4603109"/>
                <a:gd name="connsiteY188" fmla="*/ 0 h 924402"/>
                <a:gd name="connsiteX189" fmla="*/ 1927489 w 4603109"/>
                <a:gd name="connsiteY189" fmla="*/ 0 h 924402"/>
                <a:gd name="connsiteX190" fmla="*/ 1927911 w 4603109"/>
                <a:gd name="connsiteY190" fmla="*/ 0 h 924402"/>
                <a:gd name="connsiteX191" fmla="*/ 1929402 w 4603109"/>
                <a:gd name="connsiteY191" fmla="*/ 0 h 924402"/>
                <a:gd name="connsiteX192" fmla="*/ 1946726 w 4603109"/>
                <a:gd name="connsiteY192" fmla="*/ 0 h 924402"/>
                <a:gd name="connsiteX193" fmla="*/ 1949525 w 4603109"/>
                <a:gd name="connsiteY193" fmla="*/ 0 h 924402"/>
                <a:gd name="connsiteX194" fmla="*/ 1957554 w 4603109"/>
                <a:gd name="connsiteY194" fmla="*/ 0 h 924402"/>
                <a:gd name="connsiteX195" fmla="*/ 1957975 w 4603109"/>
                <a:gd name="connsiteY195" fmla="*/ 0 h 924402"/>
                <a:gd name="connsiteX196" fmla="*/ 1973587 w 4603109"/>
                <a:gd name="connsiteY196" fmla="*/ 0 h 924402"/>
                <a:gd name="connsiteX197" fmla="*/ 1978520 w 4603109"/>
                <a:gd name="connsiteY197" fmla="*/ 0 h 924402"/>
                <a:gd name="connsiteX198" fmla="*/ 1980012 w 4603109"/>
                <a:gd name="connsiteY198" fmla="*/ 0 h 924402"/>
                <a:gd name="connsiteX199" fmla="*/ 1980181 w 4603109"/>
                <a:gd name="connsiteY199" fmla="*/ 0 h 924402"/>
                <a:gd name="connsiteX200" fmla="*/ 1981672 w 4603109"/>
                <a:gd name="connsiteY200" fmla="*/ 0 h 924402"/>
                <a:gd name="connsiteX201" fmla="*/ 2008585 w 4603109"/>
                <a:gd name="connsiteY201" fmla="*/ 0 h 924402"/>
                <a:gd name="connsiteX202" fmla="*/ 2009218 w 4603109"/>
                <a:gd name="connsiteY202" fmla="*/ 0 h 924402"/>
                <a:gd name="connsiteX203" fmla="*/ 2010246 w 4603109"/>
                <a:gd name="connsiteY203" fmla="*/ 0 h 924402"/>
                <a:gd name="connsiteX204" fmla="*/ 2010709 w 4603109"/>
                <a:gd name="connsiteY204" fmla="*/ 0 h 924402"/>
                <a:gd name="connsiteX205" fmla="*/ 2011705 w 4603109"/>
                <a:gd name="connsiteY205" fmla="*/ 0 h 924402"/>
                <a:gd name="connsiteX206" fmla="*/ 2024147 w 4603109"/>
                <a:gd name="connsiteY206" fmla="*/ 0 h 924402"/>
                <a:gd name="connsiteX207" fmla="*/ 2024196 w 4603109"/>
                <a:gd name="connsiteY207" fmla="*/ 0 h 924402"/>
                <a:gd name="connsiteX208" fmla="*/ 2024981 w 4603109"/>
                <a:gd name="connsiteY208" fmla="*/ 0 h 924402"/>
                <a:gd name="connsiteX209" fmla="*/ 2025353 w 4603109"/>
                <a:gd name="connsiteY209" fmla="*/ 0 h 924402"/>
                <a:gd name="connsiteX210" fmla="*/ 2026473 w 4603109"/>
                <a:gd name="connsiteY210" fmla="*/ 0 h 924402"/>
                <a:gd name="connsiteX211" fmla="*/ 2031619 w 4603109"/>
                <a:gd name="connsiteY211" fmla="*/ 0 h 924402"/>
                <a:gd name="connsiteX212" fmla="*/ 2033110 w 4603109"/>
                <a:gd name="connsiteY212" fmla="*/ 0 h 924402"/>
                <a:gd name="connsiteX213" fmla="*/ 2038787 w 4603109"/>
                <a:gd name="connsiteY213" fmla="*/ 0 h 924402"/>
                <a:gd name="connsiteX214" fmla="*/ 2039282 w 4603109"/>
                <a:gd name="connsiteY214" fmla="*/ 0 h 924402"/>
                <a:gd name="connsiteX215" fmla="*/ 2047755 w 4603109"/>
                <a:gd name="connsiteY215" fmla="*/ 0 h 924402"/>
                <a:gd name="connsiteX216" fmla="*/ 2051230 w 4603109"/>
                <a:gd name="connsiteY216" fmla="*/ 0 h 924402"/>
                <a:gd name="connsiteX217" fmla="*/ 2054893 w 4603109"/>
                <a:gd name="connsiteY217" fmla="*/ 0 h 924402"/>
                <a:gd name="connsiteX218" fmla="*/ 2055046 w 4603109"/>
                <a:gd name="connsiteY218" fmla="*/ 0 h 924402"/>
                <a:gd name="connsiteX219" fmla="*/ 2055258 w 4603109"/>
                <a:gd name="connsiteY219" fmla="*/ 0 h 924402"/>
                <a:gd name="connsiteX220" fmla="*/ 2055680 w 4603109"/>
                <a:gd name="connsiteY220" fmla="*/ 0 h 924402"/>
                <a:gd name="connsiteX221" fmla="*/ 2057171 w 4603109"/>
                <a:gd name="connsiteY221" fmla="*/ 0 h 924402"/>
                <a:gd name="connsiteX222" fmla="*/ 2061683 w 4603109"/>
                <a:gd name="connsiteY222" fmla="*/ 0 h 924402"/>
                <a:gd name="connsiteX223" fmla="*/ 2067702 w 4603109"/>
                <a:gd name="connsiteY223" fmla="*/ 0 h 924402"/>
                <a:gd name="connsiteX224" fmla="*/ 2074495 w 4603109"/>
                <a:gd name="connsiteY224" fmla="*/ 0 h 924402"/>
                <a:gd name="connsiteX225" fmla="*/ 2077294 w 4603109"/>
                <a:gd name="connsiteY225" fmla="*/ 0 h 924402"/>
                <a:gd name="connsiteX226" fmla="*/ 2084504 w 4603109"/>
                <a:gd name="connsiteY226" fmla="*/ 0 h 924402"/>
                <a:gd name="connsiteX227" fmla="*/ 2085323 w 4603109"/>
                <a:gd name="connsiteY227" fmla="*/ 0 h 924402"/>
                <a:gd name="connsiteX228" fmla="*/ 2085744 w 4603109"/>
                <a:gd name="connsiteY228" fmla="*/ 0 h 924402"/>
                <a:gd name="connsiteX229" fmla="*/ 2097766 w 4603109"/>
                <a:gd name="connsiteY229" fmla="*/ 0 h 924402"/>
                <a:gd name="connsiteX230" fmla="*/ 2106289 w 4603109"/>
                <a:gd name="connsiteY230" fmla="*/ 0 h 924402"/>
                <a:gd name="connsiteX231" fmla="*/ 2107781 w 4603109"/>
                <a:gd name="connsiteY231" fmla="*/ 0 h 924402"/>
                <a:gd name="connsiteX232" fmla="*/ 2128956 w 4603109"/>
                <a:gd name="connsiteY232" fmla="*/ 0 h 924402"/>
                <a:gd name="connsiteX233" fmla="*/ 2129514 w 4603109"/>
                <a:gd name="connsiteY233" fmla="*/ 0 h 924402"/>
                <a:gd name="connsiteX234" fmla="*/ 2136354 w 4603109"/>
                <a:gd name="connsiteY234" fmla="*/ 0 h 924402"/>
                <a:gd name="connsiteX235" fmla="*/ 2136987 w 4603109"/>
                <a:gd name="connsiteY235" fmla="*/ 0 h 924402"/>
                <a:gd name="connsiteX236" fmla="*/ 2138478 w 4603109"/>
                <a:gd name="connsiteY236" fmla="*/ 0 h 924402"/>
                <a:gd name="connsiteX237" fmla="*/ 2151916 w 4603109"/>
                <a:gd name="connsiteY237" fmla="*/ 0 h 924402"/>
                <a:gd name="connsiteX238" fmla="*/ 2152750 w 4603109"/>
                <a:gd name="connsiteY238" fmla="*/ 0 h 924402"/>
                <a:gd name="connsiteX239" fmla="*/ 2153122 w 4603109"/>
                <a:gd name="connsiteY239" fmla="*/ 0 h 924402"/>
                <a:gd name="connsiteX240" fmla="*/ 2154242 w 4603109"/>
                <a:gd name="connsiteY240" fmla="*/ 0 h 924402"/>
                <a:gd name="connsiteX241" fmla="*/ 2156597 w 4603109"/>
                <a:gd name="connsiteY241" fmla="*/ 0 h 924402"/>
                <a:gd name="connsiteX242" fmla="*/ 2159388 w 4603109"/>
                <a:gd name="connsiteY242" fmla="*/ 0 h 924402"/>
                <a:gd name="connsiteX243" fmla="*/ 2160879 w 4603109"/>
                <a:gd name="connsiteY243" fmla="*/ 0 h 924402"/>
                <a:gd name="connsiteX244" fmla="*/ 2161633 w 4603109"/>
                <a:gd name="connsiteY244" fmla="*/ 0 h 924402"/>
                <a:gd name="connsiteX245" fmla="*/ 2167051 w 4603109"/>
                <a:gd name="connsiteY245" fmla="*/ 0 h 924402"/>
                <a:gd name="connsiteX246" fmla="*/ 2178999 w 4603109"/>
                <a:gd name="connsiteY246" fmla="*/ 0 h 924402"/>
                <a:gd name="connsiteX247" fmla="*/ 2182158 w 4603109"/>
                <a:gd name="connsiteY247" fmla="*/ 0 h 924402"/>
                <a:gd name="connsiteX248" fmla="*/ 2182815 w 4603109"/>
                <a:gd name="connsiteY248" fmla="*/ 0 h 924402"/>
                <a:gd name="connsiteX249" fmla="*/ 2188666 w 4603109"/>
                <a:gd name="connsiteY249" fmla="*/ 0 h 924402"/>
                <a:gd name="connsiteX250" fmla="*/ 2189452 w 4603109"/>
                <a:gd name="connsiteY250" fmla="*/ 0 h 924402"/>
                <a:gd name="connsiteX251" fmla="*/ 2191697 w 4603109"/>
                <a:gd name="connsiteY251" fmla="*/ 0 h 924402"/>
                <a:gd name="connsiteX252" fmla="*/ 2195471 w 4603109"/>
                <a:gd name="connsiteY252" fmla="*/ 0 h 924402"/>
                <a:gd name="connsiteX253" fmla="*/ 2201759 w 4603109"/>
                <a:gd name="connsiteY253" fmla="*/ 0 h 924402"/>
                <a:gd name="connsiteX254" fmla="*/ 2203100 w 4603109"/>
                <a:gd name="connsiteY254" fmla="*/ 0 h 924402"/>
                <a:gd name="connsiteX255" fmla="*/ 2204559 w 4603109"/>
                <a:gd name="connsiteY255" fmla="*/ 0 h 924402"/>
                <a:gd name="connsiteX256" fmla="*/ 2204591 w 4603109"/>
                <a:gd name="connsiteY256" fmla="*/ 0 h 924402"/>
                <a:gd name="connsiteX257" fmla="*/ 2212273 w 4603109"/>
                <a:gd name="connsiteY257" fmla="*/ 0 h 924402"/>
                <a:gd name="connsiteX258" fmla="*/ 2225535 w 4603109"/>
                <a:gd name="connsiteY258" fmla="*/ 0 h 924402"/>
                <a:gd name="connsiteX259" fmla="*/ 2231674 w 4603109"/>
                <a:gd name="connsiteY259" fmla="*/ 0 h 924402"/>
                <a:gd name="connsiteX260" fmla="*/ 2232096 w 4603109"/>
                <a:gd name="connsiteY260" fmla="*/ 0 h 924402"/>
                <a:gd name="connsiteX261" fmla="*/ 2232220 w 4603109"/>
                <a:gd name="connsiteY261" fmla="*/ 0 h 924402"/>
                <a:gd name="connsiteX262" fmla="*/ 2233118 w 4603109"/>
                <a:gd name="connsiteY262" fmla="*/ 0 h 924402"/>
                <a:gd name="connsiteX263" fmla="*/ 2233165 w 4603109"/>
                <a:gd name="connsiteY263" fmla="*/ 0 h 924402"/>
                <a:gd name="connsiteX264" fmla="*/ 2256725 w 4603109"/>
                <a:gd name="connsiteY264" fmla="*/ 0 h 924402"/>
                <a:gd name="connsiteX265" fmla="*/ 2257283 w 4603109"/>
                <a:gd name="connsiteY265" fmla="*/ 0 h 924402"/>
                <a:gd name="connsiteX266" fmla="*/ 2262285 w 4603109"/>
                <a:gd name="connsiteY266" fmla="*/ 0 h 924402"/>
                <a:gd name="connsiteX267" fmla="*/ 2284366 w 4603109"/>
                <a:gd name="connsiteY267" fmla="*/ 0 h 924402"/>
                <a:gd name="connsiteX268" fmla="*/ 2289402 w 4603109"/>
                <a:gd name="connsiteY268" fmla="*/ 0 h 924402"/>
                <a:gd name="connsiteX269" fmla="*/ 2292052 w 4603109"/>
                <a:gd name="connsiteY269" fmla="*/ 0 h 924402"/>
                <a:gd name="connsiteX270" fmla="*/ 2299271 w 4603109"/>
                <a:gd name="connsiteY270" fmla="*/ 0 h 924402"/>
                <a:gd name="connsiteX271" fmla="*/ 2308721 w 4603109"/>
                <a:gd name="connsiteY271" fmla="*/ 0 h 924402"/>
                <a:gd name="connsiteX272" fmla="*/ 2309927 w 4603109"/>
                <a:gd name="connsiteY272" fmla="*/ 0 h 924402"/>
                <a:gd name="connsiteX273" fmla="*/ 2316435 w 4603109"/>
                <a:gd name="connsiteY273" fmla="*/ 0 h 924402"/>
                <a:gd name="connsiteX274" fmla="*/ 2316703 w 4603109"/>
                <a:gd name="connsiteY274" fmla="*/ 0 h 924402"/>
                <a:gd name="connsiteX275" fmla="*/ 2319466 w 4603109"/>
                <a:gd name="connsiteY275" fmla="*/ 0 h 924402"/>
                <a:gd name="connsiteX276" fmla="*/ 2322840 w 4603109"/>
                <a:gd name="connsiteY276" fmla="*/ 0 h 924402"/>
                <a:gd name="connsiteX277" fmla="*/ 2329528 w 4603109"/>
                <a:gd name="connsiteY277" fmla="*/ 0 h 924402"/>
                <a:gd name="connsiteX278" fmla="*/ 2330869 w 4603109"/>
                <a:gd name="connsiteY278" fmla="*/ 0 h 924402"/>
                <a:gd name="connsiteX279" fmla="*/ 2332328 w 4603109"/>
                <a:gd name="connsiteY279" fmla="*/ 0 h 924402"/>
                <a:gd name="connsiteX280" fmla="*/ 2332360 w 4603109"/>
                <a:gd name="connsiteY280" fmla="*/ 0 h 924402"/>
                <a:gd name="connsiteX281" fmla="*/ 2335803 w 4603109"/>
                <a:gd name="connsiteY281" fmla="*/ 0 h 924402"/>
                <a:gd name="connsiteX282" fmla="*/ 2343312 w 4603109"/>
                <a:gd name="connsiteY282" fmla="*/ 0 h 924402"/>
                <a:gd name="connsiteX283" fmla="*/ 2344804 w 4603109"/>
                <a:gd name="connsiteY283" fmla="*/ 0 h 924402"/>
                <a:gd name="connsiteX284" fmla="*/ 2346768 w 4603109"/>
                <a:gd name="connsiteY284" fmla="*/ 0 h 924402"/>
                <a:gd name="connsiteX285" fmla="*/ 2347827 w 4603109"/>
                <a:gd name="connsiteY285" fmla="*/ 0 h 924402"/>
                <a:gd name="connsiteX286" fmla="*/ 2352274 w 4603109"/>
                <a:gd name="connsiteY286" fmla="*/ 0 h 924402"/>
                <a:gd name="connsiteX287" fmla="*/ 2359443 w 4603109"/>
                <a:gd name="connsiteY287" fmla="*/ 0 h 924402"/>
                <a:gd name="connsiteX288" fmla="*/ 2359865 w 4603109"/>
                <a:gd name="connsiteY288" fmla="*/ 0 h 924402"/>
                <a:gd name="connsiteX289" fmla="*/ 2359989 w 4603109"/>
                <a:gd name="connsiteY289" fmla="*/ 0 h 924402"/>
                <a:gd name="connsiteX290" fmla="*/ 2360887 w 4603109"/>
                <a:gd name="connsiteY290" fmla="*/ 0 h 924402"/>
                <a:gd name="connsiteX291" fmla="*/ 2360934 w 4603109"/>
                <a:gd name="connsiteY291" fmla="*/ 0 h 924402"/>
                <a:gd name="connsiteX292" fmla="*/ 2371886 w 4603109"/>
                <a:gd name="connsiteY292" fmla="*/ 0 h 924402"/>
                <a:gd name="connsiteX293" fmla="*/ 2373377 w 4603109"/>
                <a:gd name="connsiteY293" fmla="*/ 0 h 924402"/>
                <a:gd name="connsiteX294" fmla="*/ 2377892 w 4603109"/>
                <a:gd name="connsiteY294" fmla="*/ 0 h 924402"/>
                <a:gd name="connsiteX295" fmla="*/ 2382339 w 4603109"/>
                <a:gd name="connsiteY295" fmla="*/ 0 h 924402"/>
                <a:gd name="connsiteX296" fmla="*/ 2390054 w 4603109"/>
                <a:gd name="connsiteY296" fmla="*/ 0 h 924402"/>
                <a:gd name="connsiteX297" fmla="*/ 2419821 w 4603109"/>
                <a:gd name="connsiteY297" fmla="*/ 0 h 924402"/>
                <a:gd name="connsiteX298" fmla="*/ 2427040 w 4603109"/>
                <a:gd name="connsiteY298" fmla="*/ 0 h 924402"/>
                <a:gd name="connsiteX299" fmla="*/ 2436490 w 4603109"/>
                <a:gd name="connsiteY299" fmla="*/ 0 h 924402"/>
                <a:gd name="connsiteX300" fmla="*/ 2444472 w 4603109"/>
                <a:gd name="connsiteY300" fmla="*/ 0 h 924402"/>
                <a:gd name="connsiteX301" fmla="*/ 2448678 w 4603109"/>
                <a:gd name="connsiteY301" fmla="*/ 0 h 924402"/>
                <a:gd name="connsiteX302" fmla="*/ 2450171 w 4603109"/>
                <a:gd name="connsiteY302" fmla="*/ 0 h 924402"/>
                <a:gd name="connsiteX303" fmla="*/ 2450609 w 4603109"/>
                <a:gd name="connsiteY303" fmla="*/ 0 h 924402"/>
                <a:gd name="connsiteX304" fmla="*/ 2463572 w 4603109"/>
                <a:gd name="connsiteY304" fmla="*/ 0 h 924402"/>
                <a:gd name="connsiteX305" fmla="*/ 2471081 w 4603109"/>
                <a:gd name="connsiteY305" fmla="*/ 0 h 924402"/>
                <a:gd name="connsiteX306" fmla="*/ 2472573 w 4603109"/>
                <a:gd name="connsiteY306" fmla="*/ 0 h 924402"/>
                <a:gd name="connsiteX307" fmla="*/ 2474537 w 4603109"/>
                <a:gd name="connsiteY307" fmla="*/ 0 h 924402"/>
                <a:gd name="connsiteX308" fmla="*/ 2475596 w 4603109"/>
                <a:gd name="connsiteY308" fmla="*/ 0 h 924402"/>
                <a:gd name="connsiteX309" fmla="*/ 2477252 w 4603109"/>
                <a:gd name="connsiteY309" fmla="*/ 0 h 924402"/>
                <a:gd name="connsiteX310" fmla="*/ 2478712 w 4603109"/>
                <a:gd name="connsiteY310" fmla="*/ 0 h 924402"/>
                <a:gd name="connsiteX311" fmla="*/ 2478743 w 4603109"/>
                <a:gd name="connsiteY311" fmla="*/ 0 h 924402"/>
                <a:gd name="connsiteX312" fmla="*/ 2480043 w 4603109"/>
                <a:gd name="connsiteY312" fmla="*/ 0 h 924402"/>
                <a:gd name="connsiteX313" fmla="*/ 2499655 w 4603109"/>
                <a:gd name="connsiteY313" fmla="*/ 0 h 924402"/>
                <a:gd name="connsiteX314" fmla="*/ 2501146 w 4603109"/>
                <a:gd name="connsiteY314" fmla="*/ 0 h 924402"/>
                <a:gd name="connsiteX315" fmla="*/ 2505661 w 4603109"/>
                <a:gd name="connsiteY315" fmla="*/ 0 h 924402"/>
                <a:gd name="connsiteX316" fmla="*/ 2508776 w 4603109"/>
                <a:gd name="connsiteY316" fmla="*/ 0 h 924402"/>
                <a:gd name="connsiteX317" fmla="*/ 2510108 w 4603109"/>
                <a:gd name="connsiteY317" fmla="*/ 0 h 924402"/>
                <a:gd name="connsiteX318" fmla="*/ 2524178 w 4603109"/>
                <a:gd name="connsiteY318" fmla="*/ 0 h 924402"/>
                <a:gd name="connsiteX319" fmla="*/ 2525248 w 4603109"/>
                <a:gd name="connsiteY319" fmla="*/ 0 h 924402"/>
                <a:gd name="connsiteX320" fmla="*/ 2525669 w 4603109"/>
                <a:gd name="connsiteY320" fmla="*/ 0 h 924402"/>
                <a:gd name="connsiteX321" fmla="*/ 2552329 w 4603109"/>
                <a:gd name="connsiteY321" fmla="*/ 0 h 924402"/>
                <a:gd name="connsiteX322" fmla="*/ 2552751 w 4603109"/>
                <a:gd name="connsiteY322" fmla="*/ 0 h 924402"/>
                <a:gd name="connsiteX323" fmla="*/ 2554242 w 4603109"/>
                <a:gd name="connsiteY323" fmla="*/ 0 h 924402"/>
                <a:gd name="connsiteX324" fmla="*/ 2574787 w 4603109"/>
                <a:gd name="connsiteY324" fmla="*/ 0 h 924402"/>
                <a:gd name="connsiteX325" fmla="*/ 2576279 w 4603109"/>
                <a:gd name="connsiteY325" fmla="*/ 0 h 924402"/>
                <a:gd name="connsiteX326" fmla="*/ 2576447 w 4603109"/>
                <a:gd name="connsiteY326" fmla="*/ 0 h 924402"/>
                <a:gd name="connsiteX327" fmla="*/ 2577940 w 4603109"/>
                <a:gd name="connsiteY327" fmla="*/ 0 h 924402"/>
                <a:gd name="connsiteX328" fmla="*/ 2603360 w 4603109"/>
                <a:gd name="connsiteY328" fmla="*/ 0 h 924402"/>
                <a:gd name="connsiteX329" fmla="*/ 2604852 w 4603109"/>
                <a:gd name="connsiteY329" fmla="*/ 0 h 924402"/>
                <a:gd name="connsiteX330" fmla="*/ 2605021 w 4603109"/>
                <a:gd name="connsiteY330" fmla="*/ 0 h 924402"/>
                <a:gd name="connsiteX331" fmla="*/ 2605484 w 4603109"/>
                <a:gd name="connsiteY331" fmla="*/ 0 h 924402"/>
                <a:gd name="connsiteX332" fmla="*/ 2606481 w 4603109"/>
                <a:gd name="connsiteY332" fmla="*/ 0 h 924402"/>
                <a:gd name="connsiteX333" fmla="*/ 2606512 w 4603109"/>
                <a:gd name="connsiteY333" fmla="*/ 0 h 924402"/>
                <a:gd name="connsiteX334" fmla="*/ 2606976 w 4603109"/>
                <a:gd name="connsiteY334" fmla="*/ 0 h 924402"/>
                <a:gd name="connsiteX335" fmla="*/ 2618923 w 4603109"/>
                <a:gd name="connsiteY335" fmla="*/ 0 h 924402"/>
                <a:gd name="connsiteX336" fmla="*/ 2621248 w 4603109"/>
                <a:gd name="connsiteY336" fmla="*/ 0 h 924402"/>
                <a:gd name="connsiteX337" fmla="*/ 2622740 w 4603109"/>
                <a:gd name="connsiteY337" fmla="*/ 0 h 924402"/>
                <a:gd name="connsiteX338" fmla="*/ 2627885 w 4603109"/>
                <a:gd name="connsiteY338" fmla="*/ 0 h 924402"/>
                <a:gd name="connsiteX339" fmla="*/ 2629377 w 4603109"/>
                <a:gd name="connsiteY339" fmla="*/ 0 h 924402"/>
                <a:gd name="connsiteX340" fmla="*/ 2634058 w 4603109"/>
                <a:gd name="connsiteY340" fmla="*/ 0 h 924402"/>
                <a:gd name="connsiteX341" fmla="*/ 2635549 w 4603109"/>
                <a:gd name="connsiteY341" fmla="*/ 0 h 924402"/>
                <a:gd name="connsiteX342" fmla="*/ 2636545 w 4603109"/>
                <a:gd name="connsiteY342" fmla="*/ 0 h 924402"/>
                <a:gd name="connsiteX343" fmla="*/ 2648987 w 4603109"/>
                <a:gd name="connsiteY343" fmla="*/ 0 h 924402"/>
                <a:gd name="connsiteX344" fmla="*/ 2649821 w 4603109"/>
                <a:gd name="connsiteY344" fmla="*/ 0 h 924402"/>
                <a:gd name="connsiteX345" fmla="*/ 2651313 w 4603109"/>
                <a:gd name="connsiteY345" fmla="*/ 0 h 924402"/>
                <a:gd name="connsiteX346" fmla="*/ 2651947 w 4603109"/>
                <a:gd name="connsiteY346" fmla="*/ 0 h 924402"/>
                <a:gd name="connsiteX347" fmla="*/ 2653017 w 4603109"/>
                <a:gd name="connsiteY347" fmla="*/ 0 h 924402"/>
                <a:gd name="connsiteX348" fmla="*/ 2653438 w 4603109"/>
                <a:gd name="connsiteY348" fmla="*/ 0 h 924402"/>
                <a:gd name="connsiteX349" fmla="*/ 2656459 w 4603109"/>
                <a:gd name="connsiteY349" fmla="*/ 0 h 924402"/>
                <a:gd name="connsiteX350" fmla="*/ 2657950 w 4603109"/>
                <a:gd name="connsiteY350" fmla="*/ 0 h 924402"/>
                <a:gd name="connsiteX351" fmla="*/ 2665460 w 4603109"/>
                <a:gd name="connsiteY351" fmla="*/ 0 h 924402"/>
                <a:gd name="connsiteX352" fmla="*/ 2680098 w 4603109"/>
                <a:gd name="connsiteY352" fmla="*/ 0 h 924402"/>
                <a:gd name="connsiteX353" fmla="*/ 2680520 w 4603109"/>
                <a:gd name="connsiteY353" fmla="*/ 0 h 924402"/>
                <a:gd name="connsiteX354" fmla="*/ 2682011 w 4603109"/>
                <a:gd name="connsiteY354" fmla="*/ 0 h 924402"/>
                <a:gd name="connsiteX355" fmla="*/ 2692542 w 4603109"/>
                <a:gd name="connsiteY355" fmla="*/ 0 h 924402"/>
                <a:gd name="connsiteX356" fmla="*/ 2702556 w 4603109"/>
                <a:gd name="connsiteY356" fmla="*/ 0 h 924402"/>
                <a:gd name="connsiteX357" fmla="*/ 2704048 w 4603109"/>
                <a:gd name="connsiteY357" fmla="*/ 0 h 924402"/>
                <a:gd name="connsiteX358" fmla="*/ 2724289 w 4603109"/>
                <a:gd name="connsiteY358" fmla="*/ 0 h 924402"/>
                <a:gd name="connsiteX359" fmla="*/ 2731129 w 4603109"/>
                <a:gd name="connsiteY359" fmla="*/ 0 h 924402"/>
                <a:gd name="connsiteX360" fmla="*/ 2732621 w 4603109"/>
                <a:gd name="connsiteY360" fmla="*/ 0 h 924402"/>
                <a:gd name="connsiteX361" fmla="*/ 2733253 w 4603109"/>
                <a:gd name="connsiteY361" fmla="*/ 0 h 924402"/>
                <a:gd name="connsiteX362" fmla="*/ 2734745 w 4603109"/>
                <a:gd name="connsiteY362" fmla="*/ 0 h 924402"/>
                <a:gd name="connsiteX363" fmla="*/ 2746692 w 4603109"/>
                <a:gd name="connsiteY363" fmla="*/ 0 h 924402"/>
                <a:gd name="connsiteX364" fmla="*/ 2749017 w 4603109"/>
                <a:gd name="connsiteY364" fmla="*/ 0 h 924402"/>
                <a:gd name="connsiteX365" fmla="*/ 2750509 w 4603109"/>
                <a:gd name="connsiteY365" fmla="*/ 0 h 924402"/>
                <a:gd name="connsiteX366" fmla="*/ 2754354 w 4603109"/>
                <a:gd name="connsiteY366" fmla="*/ 0 h 924402"/>
                <a:gd name="connsiteX367" fmla="*/ 2755654 w 4603109"/>
                <a:gd name="connsiteY367" fmla="*/ 0 h 924402"/>
                <a:gd name="connsiteX368" fmla="*/ 2757146 w 4603109"/>
                <a:gd name="connsiteY368" fmla="*/ 0 h 924402"/>
                <a:gd name="connsiteX369" fmla="*/ 2761827 w 4603109"/>
                <a:gd name="connsiteY369" fmla="*/ 0 h 924402"/>
                <a:gd name="connsiteX370" fmla="*/ 2763318 w 4603109"/>
                <a:gd name="connsiteY370" fmla="*/ 0 h 924402"/>
                <a:gd name="connsiteX371" fmla="*/ 2776756 w 4603109"/>
                <a:gd name="connsiteY371" fmla="*/ 0 h 924402"/>
                <a:gd name="connsiteX372" fmla="*/ 2777590 w 4603109"/>
                <a:gd name="connsiteY372" fmla="*/ 0 h 924402"/>
                <a:gd name="connsiteX373" fmla="*/ 2779082 w 4603109"/>
                <a:gd name="connsiteY373" fmla="*/ 0 h 924402"/>
                <a:gd name="connsiteX374" fmla="*/ 2783442 w 4603109"/>
                <a:gd name="connsiteY374" fmla="*/ 0 h 924402"/>
                <a:gd name="connsiteX375" fmla="*/ 2784228 w 4603109"/>
                <a:gd name="connsiteY375" fmla="*/ 0 h 924402"/>
                <a:gd name="connsiteX376" fmla="*/ 2785719 w 4603109"/>
                <a:gd name="connsiteY376" fmla="*/ 0 h 924402"/>
                <a:gd name="connsiteX377" fmla="*/ 2786473 w 4603109"/>
                <a:gd name="connsiteY377" fmla="*/ 0 h 924402"/>
                <a:gd name="connsiteX378" fmla="*/ 2793229 w 4603109"/>
                <a:gd name="connsiteY378" fmla="*/ 0 h 924402"/>
                <a:gd name="connsiteX379" fmla="*/ 2799367 w 4603109"/>
                <a:gd name="connsiteY379" fmla="*/ 0 h 924402"/>
                <a:gd name="connsiteX380" fmla="*/ 2813506 w 4603109"/>
                <a:gd name="connsiteY380" fmla="*/ 0 h 924402"/>
                <a:gd name="connsiteX381" fmla="*/ 2820311 w 4603109"/>
                <a:gd name="connsiteY381" fmla="*/ 0 h 924402"/>
                <a:gd name="connsiteX382" fmla="*/ 2827893 w 4603109"/>
                <a:gd name="connsiteY382" fmla="*/ 0 h 924402"/>
                <a:gd name="connsiteX383" fmla="*/ 2827940 w 4603109"/>
                <a:gd name="connsiteY383" fmla="*/ 0 h 924402"/>
                <a:gd name="connsiteX384" fmla="*/ 2829431 w 4603109"/>
                <a:gd name="connsiteY384" fmla="*/ 0 h 924402"/>
                <a:gd name="connsiteX385" fmla="*/ 2829978 w 4603109"/>
                <a:gd name="connsiteY385" fmla="*/ 0 h 924402"/>
                <a:gd name="connsiteX386" fmla="*/ 2852058 w 4603109"/>
                <a:gd name="connsiteY386" fmla="*/ 0 h 924402"/>
                <a:gd name="connsiteX387" fmla="*/ 2857060 w 4603109"/>
                <a:gd name="connsiteY387" fmla="*/ 0 h 924402"/>
                <a:gd name="connsiteX388" fmla="*/ 2857958 w 4603109"/>
                <a:gd name="connsiteY388" fmla="*/ 0 h 924402"/>
                <a:gd name="connsiteX389" fmla="*/ 2871601 w 4603109"/>
                <a:gd name="connsiteY389" fmla="*/ 0 h 924402"/>
                <a:gd name="connsiteX390" fmla="*/ 2882123 w 4603109"/>
                <a:gd name="connsiteY390" fmla="*/ 0 h 924402"/>
                <a:gd name="connsiteX391" fmla="*/ 2894046 w 4603109"/>
                <a:gd name="connsiteY391" fmla="*/ 0 h 924402"/>
                <a:gd name="connsiteX392" fmla="*/ 2903496 w 4603109"/>
                <a:gd name="connsiteY392" fmla="*/ 0 h 924402"/>
                <a:gd name="connsiteX393" fmla="*/ 2911211 w 4603109"/>
                <a:gd name="connsiteY393" fmla="*/ 0 h 924402"/>
                <a:gd name="connsiteX394" fmla="*/ 2914242 w 4603109"/>
                <a:gd name="connsiteY394" fmla="*/ 0 h 924402"/>
                <a:gd name="connsiteX395" fmla="*/ 2914461 w 4603109"/>
                <a:gd name="connsiteY395" fmla="*/ 0 h 924402"/>
                <a:gd name="connsiteX396" fmla="*/ 2924111 w 4603109"/>
                <a:gd name="connsiteY396" fmla="*/ 0 h 924402"/>
                <a:gd name="connsiteX397" fmla="*/ 2927136 w 4603109"/>
                <a:gd name="connsiteY397" fmla="*/ 0 h 924402"/>
                <a:gd name="connsiteX398" fmla="*/ 2933561 w 4603109"/>
                <a:gd name="connsiteY398" fmla="*/ 0 h 924402"/>
                <a:gd name="connsiteX399" fmla="*/ 2939580 w 4603109"/>
                <a:gd name="connsiteY399" fmla="*/ 0 h 924402"/>
                <a:gd name="connsiteX400" fmla="*/ 2941275 w 4603109"/>
                <a:gd name="connsiteY400" fmla="*/ 0 h 924402"/>
                <a:gd name="connsiteX401" fmla="*/ 2941543 w 4603109"/>
                <a:gd name="connsiteY401" fmla="*/ 0 h 924402"/>
                <a:gd name="connsiteX402" fmla="*/ 2945586 w 4603109"/>
                <a:gd name="connsiteY402" fmla="*/ 0 h 924402"/>
                <a:gd name="connsiteX403" fmla="*/ 2950032 w 4603109"/>
                <a:gd name="connsiteY403" fmla="*/ 0 h 924402"/>
                <a:gd name="connsiteX404" fmla="*/ 2955662 w 4603109"/>
                <a:gd name="connsiteY404" fmla="*/ 0 h 924402"/>
                <a:gd name="connsiteX405" fmla="*/ 2955709 w 4603109"/>
                <a:gd name="connsiteY405" fmla="*/ 0 h 924402"/>
                <a:gd name="connsiteX406" fmla="*/ 2957200 w 4603109"/>
                <a:gd name="connsiteY406" fmla="*/ 0 h 924402"/>
                <a:gd name="connsiteX407" fmla="*/ 2957747 w 4603109"/>
                <a:gd name="connsiteY407" fmla="*/ 0 h 924402"/>
                <a:gd name="connsiteX408" fmla="*/ 2968152 w 4603109"/>
                <a:gd name="connsiteY408" fmla="*/ 0 h 924402"/>
                <a:gd name="connsiteX409" fmla="*/ 2969644 w 4603109"/>
                <a:gd name="connsiteY409" fmla="*/ 0 h 924402"/>
                <a:gd name="connsiteX410" fmla="*/ 2972667 w 4603109"/>
                <a:gd name="connsiteY410" fmla="*/ 0 h 924402"/>
                <a:gd name="connsiteX411" fmla="*/ 2977114 w 4603109"/>
                <a:gd name="connsiteY411" fmla="*/ 0 h 924402"/>
                <a:gd name="connsiteX412" fmla="*/ 2984829 w 4603109"/>
                <a:gd name="connsiteY412" fmla="*/ 0 h 924402"/>
                <a:gd name="connsiteX413" fmla="*/ 2985727 w 4603109"/>
                <a:gd name="connsiteY413" fmla="*/ 0 h 924402"/>
                <a:gd name="connsiteX414" fmla="*/ 2999370 w 4603109"/>
                <a:gd name="connsiteY414" fmla="*/ 0 h 924402"/>
                <a:gd name="connsiteX415" fmla="*/ 3021815 w 4603109"/>
                <a:gd name="connsiteY415" fmla="*/ 0 h 924402"/>
                <a:gd name="connsiteX416" fmla="*/ 3031265 w 4603109"/>
                <a:gd name="connsiteY416" fmla="*/ 0 h 924402"/>
                <a:gd name="connsiteX417" fmla="*/ 3042230 w 4603109"/>
                <a:gd name="connsiteY417" fmla="*/ 0 h 924402"/>
                <a:gd name="connsiteX418" fmla="*/ 3044946 w 4603109"/>
                <a:gd name="connsiteY418" fmla="*/ 0 h 924402"/>
                <a:gd name="connsiteX419" fmla="*/ 3051880 w 4603109"/>
                <a:gd name="connsiteY419" fmla="*/ 0 h 924402"/>
                <a:gd name="connsiteX420" fmla="*/ 3061330 w 4603109"/>
                <a:gd name="connsiteY420" fmla="*/ 0 h 924402"/>
                <a:gd name="connsiteX421" fmla="*/ 3067349 w 4603109"/>
                <a:gd name="connsiteY421" fmla="*/ 0 h 924402"/>
                <a:gd name="connsiteX422" fmla="*/ 3069312 w 4603109"/>
                <a:gd name="connsiteY422" fmla="*/ 0 h 924402"/>
                <a:gd name="connsiteX423" fmla="*/ 3073355 w 4603109"/>
                <a:gd name="connsiteY423" fmla="*/ 0 h 924402"/>
                <a:gd name="connsiteX424" fmla="*/ 3073518 w 4603109"/>
                <a:gd name="connsiteY424" fmla="*/ 0 h 924402"/>
                <a:gd name="connsiteX425" fmla="*/ 3075011 w 4603109"/>
                <a:gd name="connsiteY425" fmla="*/ 0 h 924402"/>
                <a:gd name="connsiteX426" fmla="*/ 3077801 w 4603109"/>
                <a:gd name="connsiteY426" fmla="*/ 0 h 924402"/>
                <a:gd name="connsiteX427" fmla="*/ 3095921 w 4603109"/>
                <a:gd name="connsiteY427" fmla="*/ 0 h 924402"/>
                <a:gd name="connsiteX428" fmla="*/ 3097413 w 4603109"/>
                <a:gd name="connsiteY428" fmla="*/ 0 h 924402"/>
                <a:gd name="connsiteX429" fmla="*/ 3100436 w 4603109"/>
                <a:gd name="connsiteY429" fmla="*/ 0 h 924402"/>
                <a:gd name="connsiteX430" fmla="*/ 3103552 w 4603109"/>
                <a:gd name="connsiteY430" fmla="*/ 0 h 924402"/>
                <a:gd name="connsiteX431" fmla="*/ 3104883 w 4603109"/>
                <a:gd name="connsiteY431" fmla="*/ 0 h 924402"/>
                <a:gd name="connsiteX432" fmla="*/ 3120023 w 4603109"/>
                <a:gd name="connsiteY432" fmla="*/ 0 h 924402"/>
                <a:gd name="connsiteX433" fmla="*/ 3120445 w 4603109"/>
                <a:gd name="connsiteY433" fmla="*/ 0 h 924402"/>
                <a:gd name="connsiteX434" fmla="*/ 3149018 w 4603109"/>
                <a:gd name="connsiteY434" fmla="*/ 0 h 924402"/>
                <a:gd name="connsiteX435" fmla="*/ 3150088 w 4603109"/>
                <a:gd name="connsiteY435" fmla="*/ 0 h 924402"/>
                <a:gd name="connsiteX436" fmla="*/ 3150509 w 4603109"/>
                <a:gd name="connsiteY436" fmla="*/ 0 h 924402"/>
                <a:gd name="connsiteX437" fmla="*/ 3171054 w 4603109"/>
                <a:gd name="connsiteY437" fmla="*/ 0 h 924402"/>
                <a:gd name="connsiteX438" fmla="*/ 3172715 w 4603109"/>
                <a:gd name="connsiteY438" fmla="*/ 0 h 924402"/>
                <a:gd name="connsiteX439" fmla="*/ 3199627 w 4603109"/>
                <a:gd name="connsiteY439" fmla="*/ 0 h 924402"/>
                <a:gd name="connsiteX440" fmla="*/ 3201119 w 4603109"/>
                <a:gd name="connsiteY440" fmla="*/ 0 h 924402"/>
                <a:gd name="connsiteX441" fmla="*/ 3201287 w 4603109"/>
                <a:gd name="connsiteY441" fmla="*/ 0 h 924402"/>
                <a:gd name="connsiteX442" fmla="*/ 3201751 w 4603109"/>
                <a:gd name="connsiteY442" fmla="*/ 0 h 924402"/>
                <a:gd name="connsiteX443" fmla="*/ 3202780 w 4603109"/>
                <a:gd name="connsiteY443" fmla="*/ 0 h 924402"/>
                <a:gd name="connsiteX444" fmla="*/ 3217515 w 4603109"/>
                <a:gd name="connsiteY444" fmla="*/ 0 h 924402"/>
                <a:gd name="connsiteX445" fmla="*/ 3224152 w 4603109"/>
                <a:gd name="connsiteY445" fmla="*/ 0 h 924402"/>
                <a:gd name="connsiteX446" fmla="*/ 3230324 w 4603109"/>
                <a:gd name="connsiteY446" fmla="*/ 0 h 924402"/>
                <a:gd name="connsiteX447" fmla="*/ 3231321 w 4603109"/>
                <a:gd name="connsiteY447" fmla="*/ 0 h 924402"/>
                <a:gd name="connsiteX448" fmla="*/ 3231816 w 4603109"/>
                <a:gd name="connsiteY448" fmla="*/ 0 h 924402"/>
                <a:gd name="connsiteX449" fmla="*/ 3243763 w 4603109"/>
                <a:gd name="connsiteY449" fmla="*/ 0 h 924402"/>
                <a:gd name="connsiteX450" fmla="*/ 3246088 w 4603109"/>
                <a:gd name="connsiteY450" fmla="*/ 0 h 924402"/>
                <a:gd name="connsiteX451" fmla="*/ 3247580 w 4603109"/>
                <a:gd name="connsiteY451" fmla="*/ 0 h 924402"/>
                <a:gd name="connsiteX452" fmla="*/ 3247792 w 4603109"/>
                <a:gd name="connsiteY452" fmla="*/ 0 h 924402"/>
                <a:gd name="connsiteX453" fmla="*/ 3248214 w 4603109"/>
                <a:gd name="connsiteY453" fmla="*/ 0 h 924402"/>
                <a:gd name="connsiteX454" fmla="*/ 3252725 w 4603109"/>
                <a:gd name="connsiteY454" fmla="*/ 0 h 924402"/>
                <a:gd name="connsiteX455" fmla="*/ 3254217 w 4603109"/>
                <a:gd name="connsiteY455" fmla="*/ 0 h 924402"/>
                <a:gd name="connsiteX456" fmla="*/ 3260235 w 4603109"/>
                <a:gd name="connsiteY456" fmla="*/ 0 h 924402"/>
                <a:gd name="connsiteX457" fmla="*/ 3276787 w 4603109"/>
                <a:gd name="connsiteY457" fmla="*/ 0 h 924402"/>
                <a:gd name="connsiteX458" fmla="*/ 3277857 w 4603109"/>
                <a:gd name="connsiteY458" fmla="*/ 0 h 924402"/>
                <a:gd name="connsiteX459" fmla="*/ 3278278 w 4603109"/>
                <a:gd name="connsiteY459" fmla="*/ 0 h 924402"/>
                <a:gd name="connsiteX460" fmla="*/ 3290300 w 4603109"/>
                <a:gd name="connsiteY460" fmla="*/ 0 h 924402"/>
                <a:gd name="connsiteX461" fmla="*/ 3298823 w 4603109"/>
                <a:gd name="connsiteY461" fmla="*/ 0 h 924402"/>
                <a:gd name="connsiteX462" fmla="*/ 3327396 w 4603109"/>
                <a:gd name="connsiteY462" fmla="*/ 0 h 924402"/>
                <a:gd name="connsiteX463" fmla="*/ 3328888 w 4603109"/>
                <a:gd name="connsiteY463" fmla="*/ 0 h 924402"/>
                <a:gd name="connsiteX464" fmla="*/ 3329520 w 4603109"/>
                <a:gd name="connsiteY464" fmla="*/ 0 h 924402"/>
                <a:gd name="connsiteX465" fmla="*/ 3345284 w 4603109"/>
                <a:gd name="connsiteY465" fmla="*/ 0 h 924402"/>
                <a:gd name="connsiteX466" fmla="*/ 3349129 w 4603109"/>
                <a:gd name="connsiteY466" fmla="*/ 0 h 924402"/>
                <a:gd name="connsiteX467" fmla="*/ 3351921 w 4603109"/>
                <a:gd name="connsiteY467" fmla="*/ 0 h 924402"/>
                <a:gd name="connsiteX468" fmla="*/ 3358093 w 4603109"/>
                <a:gd name="connsiteY468" fmla="*/ 0 h 924402"/>
                <a:gd name="connsiteX469" fmla="*/ 3359585 w 4603109"/>
                <a:gd name="connsiteY469" fmla="*/ 0 h 924402"/>
                <a:gd name="connsiteX470" fmla="*/ 3371532 w 4603109"/>
                <a:gd name="connsiteY470" fmla="*/ 0 h 924402"/>
                <a:gd name="connsiteX471" fmla="*/ 3373857 w 4603109"/>
                <a:gd name="connsiteY471" fmla="*/ 0 h 924402"/>
                <a:gd name="connsiteX472" fmla="*/ 3375349 w 4603109"/>
                <a:gd name="connsiteY472" fmla="*/ 0 h 924402"/>
                <a:gd name="connsiteX473" fmla="*/ 3380494 w 4603109"/>
                <a:gd name="connsiteY473" fmla="*/ 0 h 924402"/>
                <a:gd name="connsiteX474" fmla="*/ 3381986 w 4603109"/>
                <a:gd name="connsiteY474" fmla="*/ 0 h 924402"/>
                <a:gd name="connsiteX475" fmla="*/ 3388004 w 4603109"/>
                <a:gd name="connsiteY475" fmla="*/ 0 h 924402"/>
                <a:gd name="connsiteX476" fmla="*/ 3408282 w 4603109"/>
                <a:gd name="connsiteY476" fmla="*/ 0 h 924402"/>
                <a:gd name="connsiteX477" fmla="*/ 3418069 w 4603109"/>
                <a:gd name="connsiteY477" fmla="*/ 0 h 924402"/>
                <a:gd name="connsiteX478" fmla="*/ 3424207 w 4603109"/>
                <a:gd name="connsiteY478" fmla="*/ 0 h 924402"/>
                <a:gd name="connsiteX479" fmla="*/ 3424753 w 4603109"/>
                <a:gd name="connsiteY479" fmla="*/ 0 h 924402"/>
                <a:gd name="connsiteX480" fmla="*/ 3452733 w 4603109"/>
                <a:gd name="connsiteY480" fmla="*/ 0 h 924402"/>
                <a:gd name="connsiteX481" fmla="*/ 3454818 w 4603109"/>
                <a:gd name="connsiteY481" fmla="*/ 0 h 924402"/>
                <a:gd name="connsiteX482" fmla="*/ 3476898 w 4603109"/>
                <a:gd name="connsiteY482" fmla="*/ 0 h 924402"/>
                <a:gd name="connsiteX483" fmla="*/ 3496441 w 4603109"/>
                <a:gd name="connsiteY483" fmla="*/ 0 h 924402"/>
                <a:gd name="connsiteX484" fmla="*/ 3509236 w 4603109"/>
                <a:gd name="connsiteY484" fmla="*/ 0 h 924402"/>
                <a:gd name="connsiteX485" fmla="*/ 3518886 w 4603109"/>
                <a:gd name="connsiteY485" fmla="*/ 0 h 924402"/>
                <a:gd name="connsiteX486" fmla="*/ 3528336 w 4603109"/>
                <a:gd name="connsiteY486" fmla="*/ 0 h 924402"/>
                <a:gd name="connsiteX487" fmla="*/ 3536051 w 4603109"/>
                <a:gd name="connsiteY487" fmla="*/ 0 h 924402"/>
                <a:gd name="connsiteX488" fmla="*/ 3539301 w 4603109"/>
                <a:gd name="connsiteY488" fmla="*/ 0 h 924402"/>
                <a:gd name="connsiteX489" fmla="*/ 3540361 w 4603109"/>
                <a:gd name="connsiteY489" fmla="*/ 0 h 924402"/>
                <a:gd name="connsiteX490" fmla="*/ 3544807 w 4603109"/>
                <a:gd name="connsiteY490" fmla="*/ 0 h 924402"/>
                <a:gd name="connsiteX491" fmla="*/ 3551976 w 4603109"/>
                <a:gd name="connsiteY491" fmla="*/ 0 h 924402"/>
                <a:gd name="connsiteX492" fmla="*/ 3552522 w 4603109"/>
                <a:gd name="connsiteY492" fmla="*/ 0 h 924402"/>
                <a:gd name="connsiteX493" fmla="*/ 3564420 w 4603109"/>
                <a:gd name="connsiteY493" fmla="*/ 0 h 924402"/>
                <a:gd name="connsiteX494" fmla="*/ 3570426 w 4603109"/>
                <a:gd name="connsiteY494" fmla="*/ 0 h 924402"/>
                <a:gd name="connsiteX495" fmla="*/ 3574872 w 4603109"/>
                <a:gd name="connsiteY495" fmla="*/ 0 h 924402"/>
                <a:gd name="connsiteX496" fmla="*/ 3580502 w 4603109"/>
                <a:gd name="connsiteY496" fmla="*/ 0 h 924402"/>
                <a:gd name="connsiteX497" fmla="*/ 3582587 w 4603109"/>
                <a:gd name="connsiteY497" fmla="*/ 0 h 924402"/>
                <a:gd name="connsiteX498" fmla="*/ 3624210 w 4603109"/>
                <a:gd name="connsiteY498" fmla="*/ 0 h 924402"/>
                <a:gd name="connsiteX499" fmla="*/ 3637005 w 4603109"/>
                <a:gd name="connsiteY499" fmla="*/ 0 h 924402"/>
                <a:gd name="connsiteX500" fmla="*/ 3646655 w 4603109"/>
                <a:gd name="connsiteY500" fmla="*/ 0 h 924402"/>
                <a:gd name="connsiteX501" fmla="*/ 3656105 w 4603109"/>
                <a:gd name="connsiteY501" fmla="*/ 0 h 924402"/>
                <a:gd name="connsiteX502" fmla="*/ 3667070 w 4603109"/>
                <a:gd name="connsiteY502" fmla="*/ 0 h 924402"/>
                <a:gd name="connsiteX503" fmla="*/ 3668130 w 4603109"/>
                <a:gd name="connsiteY503" fmla="*/ 0 h 924402"/>
                <a:gd name="connsiteX504" fmla="*/ 3669786 w 4603109"/>
                <a:gd name="connsiteY504" fmla="*/ 0 h 924402"/>
                <a:gd name="connsiteX505" fmla="*/ 3672576 w 4603109"/>
                <a:gd name="connsiteY505" fmla="*/ 0 h 924402"/>
                <a:gd name="connsiteX506" fmla="*/ 3692189 w 4603109"/>
                <a:gd name="connsiteY506" fmla="*/ 0 h 924402"/>
                <a:gd name="connsiteX507" fmla="*/ 3698195 w 4603109"/>
                <a:gd name="connsiteY507" fmla="*/ 0 h 924402"/>
                <a:gd name="connsiteX508" fmla="*/ 3702641 w 4603109"/>
                <a:gd name="connsiteY508" fmla="*/ 0 h 924402"/>
                <a:gd name="connsiteX509" fmla="*/ 3744863 w 4603109"/>
                <a:gd name="connsiteY509" fmla="*/ 0 h 924402"/>
                <a:gd name="connsiteX510" fmla="*/ 3745285 w 4603109"/>
                <a:gd name="connsiteY510" fmla="*/ 0 h 924402"/>
                <a:gd name="connsiteX511" fmla="*/ 3795894 w 4603109"/>
                <a:gd name="connsiteY511" fmla="*/ 0 h 924402"/>
                <a:gd name="connsiteX512" fmla="*/ 3797555 w 4603109"/>
                <a:gd name="connsiteY512" fmla="*/ 0 h 924402"/>
                <a:gd name="connsiteX513" fmla="*/ 3826591 w 4603109"/>
                <a:gd name="connsiteY513" fmla="*/ 0 h 924402"/>
                <a:gd name="connsiteX514" fmla="*/ 3842355 w 4603109"/>
                <a:gd name="connsiteY514" fmla="*/ 0 h 924402"/>
                <a:gd name="connsiteX515" fmla="*/ 3848992 w 4603109"/>
                <a:gd name="connsiteY515" fmla="*/ 0 h 924402"/>
                <a:gd name="connsiteX516" fmla="*/ 3872632 w 4603109"/>
                <a:gd name="connsiteY516" fmla="*/ 0 h 924402"/>
                <a:gd name="connsiteX517" fmla="*/ 3873054 w 4603109"/>
                <a:gd name="connsiteY517" fmla="*/ 0 h 924402"/>
                <a:gd name="connsiteX518" fmla="*/ 3885075 w 4603109"/>
                <a:gd name="connsiteY518" fmla="*/ 0 h 924402"/>
                <a:gd name="connsiteX519" fmla="*/ 3923663 w 4603109"/>
                <a:gd name="connsiteY519" fmla="*/ 0 h 924402"/>
                <a:gd name="connsiteX520" fmla="*/ 3954360 w 4603109"/>
                <a:gd name="connsiteY520" fmla="*/ 0 h 924402"/>
                <a:gd name="connsiteX521" fmla="*/ 3970124 w 4603109"/>
                <a:gd name="connsiteY521" fmla="*/ 0 h 924402"/>
                <a:gd name="connsiteX522" fmla="*/ 3976761 w 4603109"/>
                <a:gd name="connsiteY522" fmla="*/ 0 h 924402"/>
                <a:gd name="connsiteX523" fmla="*/ 4012844 w 4603109"/>
                <a:gd name="connsiteY523" fmla="*/ 0 h 924402"/>
                <a:gd name="connsiteX524" fmla="*/ 4049593 w 4603109"/>
                <a:gd name="connsiteY524" fmla="*/ 0 h 924402"/>
                <a:gd name="connsiteX525" fmla="*/ 4169647 w 4603109"/>
                <a:gd name="connsiteY525" fmla="*/ 0 h 924402"/>
                <a:gd name="connsiteX526" fmla="*/ 4177362 w 4603109"/>
                <a:gd name="connsiteY526" fmla="*/ 0 h 924402"/>
                <a:gd name="connsiteX527" fmla="*/ 4297416 w 4603109"/>
                <a:gd name="connsiteY527" fmla="*/ 0 h 924402"/>
                <a:gd name="connsiteX528" fmla="*/ 4379339 w 4603109"/>
                <a:gd name="connsiteY528" fmla="*/ 47054 h 924402"/>
                <a:gd name="connsiteX529" fmla="*/ 4591731 w 4603109"/>
                <a:gd name="connsiteY529" fmla="*/ 415146 h 924402"/>
                <a:gd name="connsiteX530" fmla="*/ 4591731 w 4603109"/>
                <a:gd name="connsiteY530" fmla="*/ 509257 h 924402"/>
                <a:gd name="connsiteX531" fmla="*/ 4379339 w 4603109"/>
                <a:gd name="connsiteY531" fmla="*/ 877348 h 924402"/>
                <a:gd name="connsiteX532" fmla="*/ 4297416 w 4603109"/>
                <a:gd name="connsiteY532" fmla="*/ 924402 h 924402"/>
                <a:gd name="connsiteX533" fmla="*/ 4169647 w 4603109"/>
                <a:gd name="connsiteY533" fmla="*/ 924402 h 924402"/>
                <a:gd name="connsiteX534" fmla="*/ 3976761 w 4603109"/>
                <a:gd name="connsiteY534" fmla="*/ 924402 h 924402"/>
                <a:gd name="connsiteX535" fmla="*/ 3872632 w 4603109"/>
                <a:gd name="connsiteY535" fmla="*/ 924402 h 924402"/>
                <a:gd name="connsiteX536" fmla="*/ 3848992 w 4603109"/>
                <a:gd name="connsiteY536" fmla="*/ 924402 h 924402"/>
                <a:gd name="connsiteX537" fmla="*/ 3744863 w 4603109"/>
                <a:gd name="connsiteY537" fmla="*/ 924402 h 924402"/>
                <a:gd name="connsiteX538" fmla="*/ 3702641 w 4603109"/>
                <a:gd name="connsiteY538" fmla="*/ 924402 h 924402"/>
                <a:gd name="connsiteX539" fmla="*/ 3672576 w 4603109"/>
                <a:gd name="connsiteY539" fmla="*/ 924402 h 924402"/>
                <a:gd name="connsiteX540" fmla="*/ 3656105 w 4603109"/>
                <a:gd name="connsiteY540" fmla="*/ 924402 h 924402"/>
                <a:gd name="connsiteX541" fmla="*/ 3574872 w 4603109"/>
                <a:gd name="connsiteY541" fmla="*/ 924402 h 924402"/>
                <a:gd name="connsiteX542" fmla="*/ 3551976 w 4603109"/>
                <a:gd name="connsiteY542" fmla="*/ 924402 h 924402"/>
                <a:gd name="connsiteX543" fmla="*/ 3544807 w 4603109"/>
                <a:gd name="connsiteY543" fmla="*/ 924402 h 924402"/>
                <a:gd name="connsiteX544" fmla="*/ 3528336 w 4603109"/>
                <a:gd name="connsiteY544" fmla="*/ 924402 h 924402"/>
                <a:gd name="connsiteX545" fmla="*/ 3424207 w 4603109"/>
                <a:gd name="connsiteY545" fmla="*/ 924402 h 924402"/>
                <a:gd name="connsiteX546" fmla="*/ 3381986 w 4603109"/>
                <a:gd name="connsiteY546" fmla="*/ 924402 h 924402"/>
                <a:gd name="connsiteX547" fmla="*/ 3380494 w 4603109"/>
                <a:gd name="connsiteY547" fmla="*/ 924402 h 924402"/>
                <a:gd name="connsiteX548" fmla="*/ 3351921 w 4603109"/>
                <a:gd name="connsiteY548" fmla="*/ 924402 h 924402"/>
                <a:gd name="connsiteX549" fmla="*/ 3277857 w 4603109"/>
                <a:gd name="connsiteY549" fmla="*/ 924402 h 924402"/>
                <a:gd name="connsiteX550" fmla="*/ 3254217 w 4603109"/>
                <a:gd name="connsiteY550" fmla="*/ 924402 h 924402"/>
                <a:gd name="connsiteX551" fmla="*/ 3252725 w 4603109"/>
                <a:gd name="connsiteY551" fmla="*/ 924402 h 924402"/>
                <a:gd name="connsiteX552" fmla="*/ 3247792 w 4603109"/>
                <a:gd name="connsiteY552" fmla="*/ 924402 h 924402"/>
                <a:gd name="connsiteX553" fmla="*/ 3231321 w 4603109"/>
                <a:gd name="connsiteY553" fmla="*/ 924402 h 924402"/>
                <a:gd name="connsiteX554" fmla="*/ 3224152 w 4603109"/>
                <a:gd name="connsiteY554" fmla="*/ 924402 h 924402"/>
                <a:gd name="connsiteX555" fmla="*/ 3150088 w 4603109"/>
                <a:gd name="connsiteY555" fmla="*/ 924402 h 924402"/>
                <a:gd name="connsiteX556" fmla="*/ 3120023 w 4603109"/>
                <a:gd name="connsiteY556" fmla="*/ 924402 h 924402"/>
                <a:gd name="connsiteX557" fmla="*/ 3104883 w 4603109"/>
                <a:gd name="connsiteY557" fmla="*/ 924402 h 924402"/>
                <a:gd name="connsiteX558" fmla="*/ 3103552 w 4603109"/>
                <a:gd name="connsiteY558" fmla="*/ 924402 h 924402"/>
                <a:gd name="connsiteX559" fmla="*/ 3077801 w 4603109"/>
                <a:gd name="connsiteY559" fmla="*/ 924402 h 924402"/>
                <a:gd name="connsiteX560" fmla="*/ 3061330 w 4603109"/>
                <a:gd name="connsiteY560" fmla="*/ 924402 h 924402"/>
                <a:gd name="connsiteX561" fmla="*/ 3031265 w 4603109"/>
                <a:gd name="connsiteY561" fmla="*/ 924402 h 924402"/>
                <a:gd name="connsiteX562" fmla="*/ 2977114 w 4603109"/>
                <a:gd name="connsiteY562" fmla="*/ 924402 h 924402"/>
                <a:gd name="connsiteX563" fmla="*/ 2957200 w 4603109"/>
                <a:gd name="connsiteY563" fmla="*/ 924402 h 924402"/>
                <a:gd name="connsiteX564" fmla="*/ 2955709 w 4603109"/>
                <a:gd name="connsiteY564" fmla="*/ 924402 h 924402"/>
                <a:gd name="connsiteX565" fmla="*/ 2950032 w 4603109"/>
                <a:gd name="connsiteY565" fmla="*/ 924402 h 924402"/>
                <a:gd name="connsiteX566" fmla="*/ 2933561 w 4603109"/>
                <a:gd name="connsiteY566" fmla="*/ 924402 h 924402"/>
                <a:gd name="connsiteX567" fmla="*/ 2927136 w 4603109"/>
                <a:gd name="connsiteY567" fmla="*/ 924402 h 924402"/>
                <a:gd name="connsiteX568" fmla="*/ 2903496 w 4603109"/>
                <a:gd name="connsiteY568" fmla="*/ 924402 h 924402"/>
                <a:gd name="connsiteX569" fmla="*/ 2829431 w 4603109"/>
                <a:gd name="connsiteY569" fmla="*/ 924402 h 924402"/>
                <a:gd name="connsiteX570" fmla="*/ 2827940 w 4603109"/>
                <a:gd name="connsiteY570" fmla="*/ 924402 h 924402"/>
                <a:gd name="connsiteX571" fmla="*/ 2799367 w 4603109"/>
                <a:gd name="connsiteY571" fmla="*/ 924402 h 924402"/>
                <a:gd name="connsiteX572" fmla="*/ 2785719 w 4603109"/>
                <a:gd name="connsiteY572" fmla="*/ 924402 h 924402"/>
                <a:gd name="connsiteX573" fmla="*/ 2784228 w 4603109"/>
                <a:gd name="connsiteY573" fmla="*/ 924402 h 924402"/>
                <a:gd name="connsiteX574" fmla="*/ 2757146 w 4603109"/>
                <a:gd name="connsiteY574" fmla="*/ 924402 h 924402"/>
                <a:gd name="connsiteX575" fmla="*/ 2755654 w 4603109"/>
                <a:gd name="connsiteY575" fmla="*/ 924402 h 924402"/>
                <a:gd name="connsiteX576" fmla="*/ 2680098 w 4603109"/>
                <a:gd name="connsiteY576" fmla="*/ 924402 h 924402"/>
                <a:gd name="connsiteX577" fmla="*/ 2657950 w 4603109"/>
                <a:gd name="connsiteY577" fmla="*/ 924402 h 924402"/>
                <a:gd name="connsiteX578" fmla="*/ 2656459 w 4603109"/>
                <a:gd name="connsiteY578" fmla="*/ 924402 h 924402"/>
                <a:gd name="connsiteX579" fmla="*/ 2653017 w 4603109"/>
                <a:gd name="connsiteY579" fmla="*/ 924402 h 924402"/>
                <a:gd name="connsiteX580" fmla="*/ 2636545 w 4603109"/>
                <a:gd name="connsiteY580" fmla="*/ 924402 h 924402"/>
                <a:gd name="connsiteX581" fmla="*/ 2629377 w 4603109"/>
                <a:gd name="connsiteY581" fmla="*/ 924402 h 924402"/>
                <a:gd name="connsiteX582" fmla="*/ 2627885 w 4603109"/>
                <a:gd name="connsiteY582" fmla="*/ 924402 h 924402"/>
                <a:gd name="connsiteX583" fmla="*/ 2606481 w 4603109"/>
                <a:gd name="connsiteY583" fmla="*/ 924402 h 924402"/>
                <a:gd name="connsiteX584" fmla="*/ 2552329 w 4603109"/>
                <a:gd name="connsiteY584" fmla="*/ 924402 h 924402"/>
                <a:gd name="connsiteX585" fmla="*/ 2525248 w 4603109"/>
                <a:gd name="connsiteY585" fmla="*/ 924402 h 924402"/>
                <a:gd name="connsiteX586" fmla="*/ 2510108 w 4603109"/>
                <a:gd name="connsiteY586" fmla="*/ 924402 h 924402"/>
                <a:gd name="connsiteX587" fmla="*/ 2508776 w 4603109"/>
                <a:gd name="connsiteY587" fmla="*/ 924402 h 924402"/>
                <a:gd name="connsiteX588" fmla="*/ 2480043 w 4603109"/>
                <a:gd name="connsiteY588" fmla="*/ 924402 h 924402"/>
                <a:gd name="connsiteX589" fmla="*/ 2478712 w 4603109"/>
                <a:gd name="connsiteY589" fmla="*/ 924402 h 924402"/>
                <a:gd name="connsiteX590" fmla="*/ 2463572 w 4603109"/>
                <a:gd name="connsiteY590" fmla="*/ 924402 h 924402"/>
                <a:gd name="connsiteX591" fmla="*/ 2436490 w 4603109"/>
                <a:gd name="connsiteY591" fmla="*/ 924402 h 924402"/>
                <a:gd name="connsiteX592" fmla="*/ 2382339 w 4603109"/>
                <a:gd name="connsiteY592" fmla="*/ 924402 h 924402"/>
                <a:gd name="connsiteX593" fmla="*/ 2360934 w 4603109"/>
                <a:gd name="connsiteY593" fmla="*/ 924402 h 924402"/>
                <a:gd name="connsiteX594" fmla="*/ 2359443 w 4603109"/>
                <a:gd name="connsiteY594" fmla="*/ 924402 h 924402"/>
                <a:gd name="connsiteX595" fmla="*/ 2352274 w 4603109"/>
                <a:gd name="connsiteY595" fmla="*/ 924402 h 924402"/>
                <a:gd name="connsiteX596" fmla="*/ 2335803 w 4603109"/>
                <a:gd name="connsiteY596" fmla="*/ 924402 h 924402"/>
                <a:gd name="connsiteX597" fmla="*/ 2332360 w 4603109"/>
                <a:gd name="connsiteY597" fmla="*/ 924402 h 924402"/>
                <a:gd name="connsiteX598" fmla="*/ 2332328 w 4603109"/>
                <a:gd name="connsiteY598" fmla="*/ 924402 h 924402"/>
                <a:gd name="connsiteX599" fmla="*/ 2330869 w 4603109"/>
                <a:gd name="connsiteY599" fmla="*/ 924402 h 924402"/>
                <a:gd name="connsiteX600" fmla="*/ 2308721 w 4603109"/>
                <a:gd name="connsiteY600" fmla="*/ 924402 h 924402"/>
                <a:gd name="connsiteX601" fmla="*/ 2233165 w 4603109"/>
                <a:gd name="connsiteY601" fmla="*/ 924402 h 924402"/>
                <a:gd name="connsiteX602" fmla="*/ 2231674 w 4603109"/>
                <a:gd name="connsiteY602" fmla="*/ 924402 h 924402"/>
                <a:gd name="connsiteX603" fmla="*/ 2204591 w 4603109"/>
                <a:gd name="connsiteY603" fmla="*/ 924402 h 924402"/>
                <a:gd name="connsiteX604" fmla="*/ 2204559 w 4603109"/>
                <a:gd name="connsiteY604" fmla="*/ 924402 h 924402"/>
                <a:gd name="connsiteX605" fmla="*/ 2203100 w 4603109"/>
                <a:gd name="connsiteY605" fmla="*/ 924402 h 924402"/>
                <a:gd name="connsiteX606" fmla="*/ 2189452 w 4603109"/>
                <a:gd name="connsiteY606" fmla="*/ 924402 h 924402"/>
                <a:gd name="connsiteX607" fmla="*/ 2160879 w 4603109"/>
                <a:gd name="connsiteY607" fmla="*/ 924402 h 924402"/>
                <a:gd name="connsiteX608" fmla="*/ 2159388 w 4603109"/>
                <a:gd name="connsiteY608" fmla="*/ 924402 h 924402"/>
                <a:gd name="connsiteX609" fmla="*/ 2085323 w 4603109"/>
                <a:gd name="connsiteY609" fmla="*/ 924402 h 924402"/>
                <a:gd name="connsiteX610" fmla="*/ 2077294 w 4603109"/>
                <a:gd name="connsiteY610" fmla="*/ 924402 h 924402"/>
                <a:gd name="connsiteX611" fmla="*/ 2061683 w 4603109"/>
                <a:gd name="connsiteY611" fmla="*/ 924402 h 924402"/>
                <a:gd name="connsiteX612" fmla="*/ 2055258 w 4603109"/>
                <a:gd name="connsiteY612" fmla="*/ 924402 h 924402"/>
                <a:gd name="connsiteX613" fmla="*/ 2038787 w 4603109"/>
                <a:gd name="connsiteY613" fmla="*/ 924402 h 924402"/>
                <a:gd name="connsiteX614" fmla="*/ 2033110 w 4603109"/>
                <a:gd name="connsiteY614" fmla="*/ 924402 h 924402"/>
                <a:gd name="connsiteX615" fmla="*/ 2031619 w 4603109"/>
                <a:gd name="connsiteY615" fmla="*/ 924402 h 924402"/>
                <a:gd name="connsiteX616" fmla="*/ 2011705 w 4603109"/>
                <a:gd name="connsiteY616" fmla="*/ 924402 h 924402"/>
                <a:gd name="connsiteX617" fmla="*/ 1957554 w 4603109"/>
                <a:gd name="connsiteY617" fmla="*/ 924402 h 924402"/>
                <a:gd name="connsiteX618" fmla="*/ 1949525 w 4603109"/>
                <a:gd name="connsiteY618" fmla="*/ 924402 h 924402"/>
                <a:gd name="connsiteX619" fmla="*/ 1927489 w 4603109"/>
                <a:gd name="connsiteY619" fmla="*/ 924402 h 924402"/>
                <a:gd name="connsiteX620" fmla="*/ 1911018 w 4603109"/>
                <a:gd name="connsiteY620" fmla="*/ 924402 h 924402"/>
                <a:gd name="connsiteX621" fmla="*/ 1907543 w 4603109"/>
                <a:gd name="connsiteY621" fmla="*/ 924402 h 924402"/>
                <a:gd name="connsiteX622" fmla="*/ 1885268 w 4603109"/>
                <a:gd name="connsiteY622" fmla="*/ 924402 h 924402"/>
                <a:gd name="connsiteX623" fmla="*/ 1883936 w 4603109"/>
                <a:gd name="connsiteY623" fmla="*/ 924402 h 924402"/>
                <a:gd name="connsiteX624" fmla="*/ 1868796 w 4603109"/>
                <a:gd name="connsiteY624" fmla="*/ 924402 h 924402"/>
                <a:gd name="connsiteX625" fmla="*/ 1838732 w 4603109"/>
                <a:gd name="connsiteY625" fmla="*/ 924402 h 924402"/>
                <a:gd name="connsiteX626" fmla="*/ 1779774 w 4603109"/>
                <a:gd name="connsiteY626" fmla="*/ 924402 h 924402"/>
                <a:gd name="connsiteX627" fmla="*/ 1764668 w 4603109"/>
                <a:gd name="connsiteY627" fmla="*/ 924402 h 924402"/>
                <a:gd name="connsiteX628" fmla="*/ 1757499 w 4603109"/>
                <a:gd name="connsiteY628" fmla="*/ 924402 h 924402"/>
                <a:gd name="connsiteX629" fmla="*/ 1741027 w 4603109"/>
                <a:gd name="connsiteY629" fmla="*/ 924402 h 924402"/>
                <a:gd name="connsiteX630" fmla="*/ 1737552 w 4603109"/>
                <a:gd name="connsiteY630" fmla="*/ 924402 h 924402"/>
                <a:gd name="connsiteX631" fmla="*/ 1736094 w 4603109"/>
                <a:gd name="connsiteY631" fmla="*/ 924402 h 924402"/>
                <a:gd name="connsiteX632" fmla="*/ 1734603 w 4603109"/>
                <a:gd name="connsiteY632" fmla="*/ 924402 h 924402"/>
                <a:gd name="connsiteX633" fmla="*/ 1710963 w 4603109"/>
                <a:gd name="connsiteY633" fmla="*/ 924402 h 924402"/>
                <a:gd name="connsiteX634" fmla="*/ 1707488 w 4603109"/>
                <a:gd name="connsiteY634" fmla="*/ 924402 h 924402"/>
                <a:gd name="connsiteX635" fmla="*/ 1652509 w 4603109"/>
                <a:gd name="connsiteY635" fmla="*/ 924402 h 924402"/>
                <a:gd name="connsiteX636" fmla="*/ 1636899 w 4603109"/>
                <a:gd name="connsiteY636" fmla="*/ 924402 h 924402"/>
                <a:gd name="connsiteX637" fmla="*/ 1609783 w 4603109"/>
                <a:gd name="connsiteY637" fmla="*/ 924402 h 924402"/>
                <a:gd name="connsiteX638" fmla="*/ 1608325 w 4603109"/>
                <a:gd name="connsiteY638" fmla="*/ 924402 h 924402"/>
                <a:gd name="connsiteX639" fmla="*/ 1606834 w 4603109"/>
                <a:gd name="connsiteY639" fmla="*/ 924402 h 924402"/>
                <a:gd name="connsiteX640" fmla="*/ 1579719 w 4603109"/>
                <a:gd name="connsiteY640" fmla="*/ 924402 h 924402"/>
                <a:gd name="connsiteX641" fmla="*/ 1564612 w 4603109"/>
                <a:gd name="connsiteY641" fmla="*/ 924402 h 924402"/>
                <a:gd name="connsiteX642" fmla="*/ 1524740 w 4603109"/>
                <a:gd name="connsiteY642" fmla="*/ 924402 h 924402"/>
                <a:gd name="connsiteX643" fmla="*/ 1482518 w 4603109"/>
                <a:gd name="connsiteY643" fmla="*/ 924402 h 924402"/>
                <a:gd name="connsiteX644" fmla="*/ 1460483 w 4603109"/>
                <a:gd name="connsiteY644" fmla="*/ 924402 h 924402"/>
                <a:gd name="connsiteX645" fmla="*/ 1452454 w 4603109"/>
                <a:gd name="connsiteY645" fmla="*/ 924402 h 924402"/>
                <a:gd name="connsiteX646" fmla="*/ 1444011 w 4603109"/>
                <a:gd name="connsiteY646" fmla="*/ 924402 h 924402"/>
                <a:gd name="connsiteX647" fmla="*/ 1436843 w 4603109"/>
                <a:gd name="connsiteY647" fmla="*/ 924402 h 924402"/>
                <a:gd name="connsiteX648" fmla="*/ 1413947 w 4603109"/>
                <a:gd name="connsiteY648" fmla="*/ 924402 h 924402"/>
                <a:gd name="connsiteX649" fmla="*/ 1354749 w 4603109"/>
                <a:gd name="connsiteY649" fmla="*/ 924402 h 924402"/>
                <a:gd name="connsiteX650" fmla="*/ 1332714 w 4603109"/>
                <a:gd name="connsiteY650" fmla="*/ 924402 h 924402"/>
                <a:gd name="connsiteX651" fmla="*/ 1324685 w 4603109"/>
                <a:gd name="connsiteY651" fmla="*/ 924402 h 924402"/>
                <a:gd name="connsiteX652" fmla="*/ 1316242 w 4603109"/>
                <a:gd name="connsiteY652" fmla="*/ 924402 h 924402"/>
                <a:gd name="connsiteX653" fmla="*/ 1312767 w 4603109"/>
                <a:gd name="connsiteY653" fmla="*/ 924402 h 924402"/>
                <a:gd name="connsiteX654" fmla="*/ 1286178 w 4603109"/>
                <a:gd name="connsiteY654" fmla="*/ 924402 h 924402"/>
                <a:gd name="connsiteX655" fmla="*/ 1282703 w 4603109"/>
                <a:gd name="connsiteY655" fmla="*/ 924402 h 924402"/>
                <a:gd name="connsiteX656" fmla="*/ 1243956 w 4603109"/>
                <a:gd name="connsiteY656" fmla="*/ 924402 h 924402"/>
                <a:gd name="connsiteX657" fmla="*/ 1184998 w 4603109"/>
                <a:gd name="connsiteY657" fmla="*/ 924402 h 924402"/>
                <a:gd name="connsiteX658" fmla="*/ 1154934 w 4603109"/>
                <a:gd name="connsiteY658" fmla="*/ 924402 h 924402"/>
                <a:gd name="connsiteX659" fmla="*/ 1139828 w 4603109"/>
                <a:gd name="connsiteY659" fmla="*/ 924402 h 924402"/>
                <a:gd name="connsiteX660" fmla="*/ 1116187 w 4603109"/>
                <a:gd name="connsiteY660" fmla="*/ 924402 h 924402"/>
                <a:gd name="connsiteX661" fmla="*/ 1112712 w 4603109"/>
                <a:gd name="connsiteY661" fmla="*/ 924402 h 924402"/>
                <a:gd name="connsiteX662" fmla="*/ 1057734 w 4603109"/>
                <a:gd name="connsiteY662" fmla="*/ 924402 h 924402"/>
                <a:gd name="connsiteX663" fmla="*/ 1027669 w 4603109"/>
                <a:gd name="connsiteY663" fmla="*/ 924402 h 924402"/>
                <a:gd name="connsiteX664" fmla="*/ 1012059 w 4603109"/>
                <a:gd name="connsiteY664" fmla="*/ 924402 h 924402"/>
                <a:gd name="connsiteX665" fmla="*/ 984943 w 4603109"/>
                <a:gd name="connsiteY665" fmla="*/ 924402 h 924402"/>
                <a:gd name="connsiteX666" fmla="*/ 929965 w 4603109"/>
                <a:gd name="connsiteY666" fmla="*/ 924402 h 924402"/>
                <a:gd name="connsiteX667" fmla="*/ 899900 w 4603109"/>
                <a:gd name="connsiteY667" fmla="*/ 924402 h 924402"/>
                <a:gd name="connsiteX668" fmla="*/ 857678 w 4603109"/>
                <a:gd name="connsiteY668" fmla="*/ 924402 h 924402"/>
                <a:gd name="connsiteX669" fmla="*/ 819171 w 4603109"/>
                <a:gd name="connsiteY669" fmla="*/ 924402 h 924402"/>
                <a:gd name="connsiteX670" fmla="*/ 729909 w 4603109"/>
                <a:gd name="connsiteY670" fmla="*/ 924402 h 924402"/>
                <a:gd name="connsiteX671" fmla="*/ 691402 w 4603109"/>
                <a:gd name="connsiteY671" fmla="*/ 924402 h 924402"/>
                <a:gd name="connsiteX672" fmla="*/ 687927 w 4603109"/>
                <a:gd name="connsiteY672" fmla="*/ 924402 h 924402"/>
                <a:gd name="connsiteX673" fmla="*/ 560158 w 4603109"/>
                <a:gd name="connsiteY673" fmla="*/ 924402 h 924402"/>
                <a:gd name="connsiteX674" fmla="*/ 432894 w 4603109"/>
                <a:gd name="connsiteY674" fmla="*/ 924402 h 924402"/>
                <a:gd name="connsiteX675" fmla="*/ 305125 w 4603109"/>
                <a:gd name="connsiteY675" fmla="*/ 924402 h 924402"/>
                <a:gd name="connsiteX676" fmla="*/ 223202 w 4603109"/>
                <a:gd name="connsiteY676" fmla="*/ 877348 h 924402"/>
                <a:gd name="connsiteX677" fmla="*/ 10809 w 4603109"/>
                <a:gd name="connsiteY677" fmla="*/ 509257 h 924402"/>
                <a:gd name="connsiteX678" fmla="*/ 10809 w 4603109"/>
                <a:gd name="connsiteY678" fmla="*/ 415146 h 924402"/>
                <a:gd name="connsiteX679" fmla="*/ 223202 w 4603109"/>
                <a:gd name="connsiteY679" fmla="*/ 47054 h 924402"/>
                <a:gd name="connsiteX680" fmla="*/ 305125 w 4603109"/>
                <a:gd name="connsiteY680" fmla="*/ 0 h 924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Lst>
              <a:rect l="l" t="t" r="r" b="b"/>
              <a:pathLst>
                <a:path w="4603109" h="924402">
                  <a:moveTo>
                    <a:pt x="305125" y="0"/>
                  </a:moveTo>
                  <a:lnTo>
                    <a:pt x="432894" y="0"/>
                  </a:lnTo>
                  <a:lnTo>
                    <a:pt x="445336" y="0"/>
                  </a:lnTo>
                  <a:cubicBezTo>
                    <a:pt x="485989" y="0"/>
                    <a:pt x="520835" y="0"/>
                    <a:pt x="550703" y="0"/>
                  </a:cubicBezTo>
                  <a:lnTo>
                    <a:pt x="560158" y="0"/>
                  </a:lnTo>
                  <a:lnTo>
                    <a:pt x="573105" y="0"/>
                  </a:lnTo>
                  <a:lnTo>
                    <a:pt x="626202" y="0"/>
                  </a:lnTo>
                  <a:cubicBezTo>
                    <a:pt x="646943" y="0"/>
                    <a:pt x="663537" y="0"/>
                    <a:pt x="676811" y="0"/>
                  </a:cubicBezTo>
                  <a:lnTo>
                    <a:pt x="678472" y="0"/>
                  </a:lnTo>
                  <a:lnTo>
                    <a:pt x="687927" y="0"/>
                  </a:lnTo>
                  <a:lnTo>
                    <a:pt x="691402" y="0"/>
                  </a:lnTo>
                  <a:lnTo>
                    <a:pt x="700371" y="0"/>
                  </a:lnTo>
                  <a:lnTo>
                    <a:pt x="707508" y="0"/>
                  </a:lnTo>
                  <a:cubicBezTo>
                    <a:pt x="729909" y="0"/>
                    <a:pt x="729909" y="0"/>
                    <a:pt x="729909" y="0"/>
                  </a:cubicBezTo>
                  <a:lnTo>
                    <a:pt x="753971" y="0"/>
                  </a:lnTo>
                  <a:lnTo>
                    <a:pt x="804580" y="0"/>
                  </a:lnTo>
                  <a:lnTo>
                    <a:pt x="805737" y="0"/>
                  </a:lnTo>
                  <a:lnTo>
                    <a:pt x="819171" y="0"/>
                  </a:lnTo>
                  <a:lnTo>
                    <a:pt x="828140" y="0"/>
                  </a:lnTo>
                  <a:lnTo>
                    <a:pt x="831615" y="0"/>
                  </a:lnTo>
                  <a:lnTo>
                    <a:pt x="835277" y="0"/>
                  </a:lnTo>
                  <a:lnTo>
                    <a:pt x="857678" y="0"/>
                  </a:lnTo>
                  <a:lnTo>
                    <a:pt x="864889" y="0"/>
                  </a:lnTo>
                  <a:lnTo>
                    <a:pt x="899900" y="0"/>
                  </a:lnTo>
                  <a:lnTo>
                    <a:pt x="909341" y="0"/>
                  </a:lnTo>
                  <a:lnTo>
                    <a:pt x="929965" y="0"/>
                  </a:lnTo>
                  <a:lnTo>
                    <a:pt x="933506" y="0"/>
                  </a:lnTo>
                  <a:lnTo>
                    <a:pt x="936982" y="0"/>
                  </a:lnTo>
                  <a:lnTo>
                    <a:pt x="959384" y="0"/>
                  </a:lnTo>
                  <a:lnTo>
                    <a:pt x="962542" y="0"/>
                  </a:lnTo>
                  <a:lnTo>
                    <a:pt x="984943" y="0"/>
                  </a:lnTo>
                  <a:lnTo>
                    <a:pt x="992658" y="0"/>
                  </a:lnTo>
                  <a:lnTo>
                    <a:pt x="1012059" y="0"/>
                  </a:lnTo>
                  <a:lnTo>
                    <a:pt x="1012480" y="0"/>
                  </a:lnTo>
                  <a:lnTo>
                    <a:pt x="1027669" y="0"/>
                  </a:lnTo>
                  <a:lnTo>
                    <a:pt x="1037110" y="0"/>
                  </a:lnTo>
                  <a:lnTo>
                    <a:pt x="1040112" y="0"/>
                  </a:lnTo>
                  <a:lnTo>
                    <a:pt x="1057734" y="0"/>
                  </a:lnTo>
                  <a:lnTo>
                    <a:pt x="1064751" y="0"/>
                  </a:lnTo>
                  <a:lnTo>
                    <a:pt x="1070177" y="0"/>
                  </a:lnTo>
                  <a:lnTo>
                    <a:pt x="1072436" y="0"/>
                  </a:lnTo>
                  <a:lnTo>
                    <a:pt x="1090311" y="0"/>
                  </a:lnTo>
                  <a:lnTo>
                    <a:pt x="1110718" y="0"/>
                  </a:lnTo>
                  <a:lnTo>
                    <a:pt x="1112712" y="0"/>
                  </a:lnTo>
                  <a:lnTo>
                    <a:pt x="1116187" y="0"/>
                  </a:lnTo>
                  <a:lnTo>
                    <a:pt x="1139828" y="0"/>
                  </a:lnTo>
                  <a:lnTo>
                    <a:pt x="1140249" y="0"/>
                  </a:lnTo>
                  <a:lnTo>
                    <a:pt x="1145480" y="0"/>
                  </a:lnTo>
                  <a:lnTo>
                    <a:pt x="1152270" y="0"/>
                  </a:lnTo>
                  <a:lnTo>
                    <a:pt x="1154934" y="0"/>
                  </a:lnTo>
                  <a:lnTo>
                    <a:pt x="1167881" y="0"/>
                  </a:lnTo>
                  <a:lnTo>
                    <a:pt x="1175544" y="0"/>
                  </a:lnTo>
                  <a:lnTo>
                    <a:pt x="1184998" y="0"/>
                  </a:lnTo>
                  <a:lnTo>
                    <a:pt x="1197946" y="0"/>
                  </a:lnTo>
                  <a:lnTo>
                    <a:pt x="1200205" y="0"/>
                  </a:lnTo>
                  <a:lnTo>
                    <a:pt x="1220978" y="0"/>
                  </a:lnTo>
                  <a:lnTo>
                    <a:pt x="1238487" y="0"/>
                  </a:lnTo>
                  <a:lnTo>
                    <a:pt x="1243956" y="0"/>
                  </a:lnTo>
                  <a:lnTo>
                    <a:pt x="1251042" y="0"/>
                  </a:lnTo>
                  <a:lnTo>
                    <a:pt x="1257637" y="0"/>
                  </a:lnTo>
                  <a:lnTo>
                    <a:pt x="1271587" y="0"/>
                  </a:lnTo>
                  <a:lnTo>
                    <a:pt x="1273249" y="0"/>
                  </a:lnTo>
                  <a:lnTo>
                    <a:pt x="1280039" y="0"/>
                  </a:lnTo>
                  <a:lnTo>
                    <a:pt x="1282703" y="0"/>
                  </a:lnTo>
                  <a:lnTo>
                    <a:pt x="1286178" y="0"/>
                  </a:lnTo>
                  <a:lnTo>
                    <a:pt x="1295146" y="0"/>
                  </a:lnTo>
                  <a:lnTo>
                    <a:pt x="1301651" y="0"/>
                  </a:lnTo>
                  <a:lnTo>
                    <a:pt x="1302284" y="0"/>
                  </a:lnTo>
                  <a:lnTo>
                    <a:pt x="1303313" y="0"/>
                  </a:lnTo>
                  <a:lnTo>
                    <a:pt x="1312767" y="0"/>
                  </a:lnTo>
                  <a:lnTo>
                    <a:pt x="1316242" y="0"/>
                  </a:lnTo>
                  <a:lnTo>
                    <a:pt x="1321886" y="0"/>
                  </a:lnTo>
                  <a:lnTo>
                    <a:pt x="1324685" y="0"/>
                  </a:lnTo>
                  <a:lnTo>
                    <a:pt x="1325211" y="0"/>
                  </a:lnTo>
                  <a:lnTo>
                    <a:pt x="1332348" y="0"/>
                  </a:lnTo>
                  <a:lnTo>
                    <a:pt x="1332714" y="0"/>
                  </a:lnTo>
                  <a:lnTo>
                    <a:pt x="1333135" y="0"/>
                  </a:lnTo>
                  <a:lnTo>
                    <a:pt x="1348747" y="0"/>
                  </a:lnTo>
                  <a:lnTo>
                    <a:pt x="1354749" y="0"/>
                  </a:lnTo>
                  <a:lnTo>
                    <a:pt x="1378811" y="0"/>
                  </a:lnTo>
                  <a:lnTo>
                    <a:pt x="1383745" y="0"/>
                  </a:lnTo>
                  <a:lnTo>
                    <a:pt x="1385406" y="0"/>
                  </a:lnTo>
                  <a:lnTo>
                    <a:pt x="1399356" y="0"/>
                  </a:lnTo>
                  <a:lnTo>
                    <a:pt x="1400513" y="0"/>
                  </a:lnTo>
                  <a:lnTo>
                    <a:pt x="1413947" y="0"/>
                  </a:lnTo>
                  <a:lnTo>
                    <a:pt x="1414442" y="0"/>
                  </a:lnTo>
                  <a:lnTo>
                    <a:pt x="1422915" y="0"/>
                  </a:lnTo>
                  <a:lnTo>
                    <a:pt x="1426390" y="0"/>
                  </a:lnTo>
                  <a:lnTo>
                    <a:pt x="1429420" y="0"/>
                  </a:lnTo>
                  <a:lnTo>
                    <a:pt x="1430053" y="0"/>
                  </a:lnTo>
                  <a:lnTo>
                    <a:pt x="1430206" y="0"/>
                  </a:lnTo>
                  <a:lnTo>
                    <a:pt x="1430577" y="0"/>
                  </a:lnTo>
                  <a:lnTo>
                    <a:pt x="1436843" y="0"/>
                  </a:lnTo>
                  <a:lnTo>
                    <a:pt x="1444011" y="0"/>
                  </a:lnTo>
                  <a:lnTo>
                    <a:pt x="1449655" y="0"/>
                  </a:lnTo>
                  <a:lnTo>
                    <a:pt x="1452454" y="0"/>
                  </a:lnTo>
                  <a:lnTo>
                    <a:pt x="1452980" y="0"/>
                  </a:lnTo>
                  <a:lnTo>
                    <a:pt x="1456455" y="0"/>
                  </a:lnTo>
                  <a:lnTo>
                    <a:pt x="1459664" y="0"/>
                  </a:lnTo>
                  <a:lnTo>
                    <a:pt x="1460117" y="0"/>
                  </a:lnTo>
                  <a:lnTo>
                    <a:pt x="1460483" y="0"/>
                  </a:lnTo>
                  <a:lnTo>
                    <a:pt x="1460904" y="0"/>
                  </a:lnTo>
                  <a:lnTo>
                    <a:pt x="1472926" y="0"/>
                  </a:lnTo>
                  <a:lnTo>
                    <a:pt x="1482518" y="0"/>
                  </a:lnTo>
                  <a:lnTo>
                    <a:pt x="1489729" y="0"/>
                  </a:lnTo>
                  <a:lnTo>
                    <a:pt x="1504116" y="0"/>
                  </a:lnTo>
                  <a:lnTo>
                    <a:pt x="1511514" y="0"/>
                  </a:lnTo>
                  <a:lnTo>
                    <a:pt x="1524740" y="0"/>
                  </a:lnTo>
                  <a:lnTo>
                    <a:pt x="1528282" y="0"/>
                  </a:lnTo>
                  <a:lnTo>
                    <a:pt x="1531757" y="0"/>
                  </a:lnTo>
                  <a:lnTo>
                    <a:pt x="1534181" y="0"/>
                  </a:lnTo>
                  <a:lnTo>
                    <a:pt x="1542211" y="0"/>
                  </a:lnTo>
                  <a:lnTo>
                    <a:pt x="1554159" y="0"/>
                  </a:lnTo>
                  <a:lnTo>
                    <a:pt x="1557318" y="0"/>
                  </a:lnTo>
                  <a:lnTo>
                    <a:pt x="1557975" y="0"/>
                  </a:lnTo>
                  <a:lnTo>
                    <a:pt x="1558346" y="0"/>
                  </a:lnTo>
                  <a:lnTo>
                    <a:pt x="1561822" y="0"/>
                  </a:lnTo>
                  <a:lnTo>
                    <a:pt x="1564612" y="0"/>
                  </a:lnTo>
                  <a:lnTo>
                    <a:pt x="1566857" y="0"/>
                  </a:lnTo>
                  <a:lnTo>
                    <a:pt x="1576919" y="0"/>
                  </a:lnTo>
                  <a:lnTo>
                    <a:pt x="1579719" y="0"/>
                  </a:lnTo>
                  <a:lnTo>
                    <a:pt x="1584224" y="0"/>
                  </a:lnTo>
                  <a:lnTo>
                    <a:pt x="1587382" y="0"/>
                  </a:lnTo>
                  <a:lnTo>
                    <a:pt x="1587433" y="0"/>
                  </a:lnTo>
                  <a:lnTo>
                    <a:pt x="1600695" y="0"/>
                  </a:lnTo>
                  <a:lnTo>
                    <a:pt x="1606834" y="0"/>
                  </a:lnTo>
                  <a:lnTo>
                    <a:pt x="1607256" y="0"/>
                  </a:lnTo>
                  <a:lnTo>
                    <a:pt x="1608325" y="0"/>
                  </a:lnTo>
                  <a:lnTo>
                    <a:pt x="1609783" y="0"/>
                  </a:lnTo>
                  <a:lnTo>
                    <a:pt x="1617498" y="0"/>
                  </a:lnTo>
                  <a:lnTo>
                    <a:pt x="1631885" y="0"/>
                  </a:lnTo>
                  <a:lnTo>
                    <a:pt x="1636899" y="0"/>
                  </a:lnTo>
                  <a:lnTo>
                    <a:pt x="1637320" y="0"/>
                  </a:lnTo>
                  <a:lnTo>
                    <a:pt x="1637445" y="0"/>
                  </a:lnTo>
                  <a:lnTo>
                    <a:pt x="1652509" y="0"/>
                  </a:lnTo>
                  <a:lnTo>
                    <a:pt x="1659526" y="0"/>
                  </a:lnTo>
                  <a:lnTo>
                    <a:pt x="1661950" y="0"/>
                  </a:lnTo>
                  <a:lnTo>
                    <a:pt x="1664952" y="0"/>
                  </a:lnTo>
                  <a:lnTo>
                    <a:pt x="1667212" y="0"/>
                  </a:lnTo>
                  <a:lnTo>
                    <a:pt x="1685087" y="0"/>
                  </a:lnTo>
                  <a:lnTo>
                    <a:pt x="1689591" y="0"/>
                  </a:lnTo>
                  <a:lnTo>
                    <a:pt x="1694626" y="0"/>
                  </a:lnTo>
                  <a:lnTo>
                    <a:pt x="1697276" y="0"/>
                  </a:lnTo>
                  <a:lnTo>
                    <a:pt x="1698000" y="0"/>
                  </a:lnTo>
                  <a:lnTo>
                    <a:pt x="1704688" y="0"/>
                  </a:lnTo>
                  <a:lnTo>
                    <a:pt x="1707488" y="0"/>
                  </a:lnTo>
                  <a:lnTo>
                    <a:pt x="1710963" y="0"/>
                  </a:lnTo>
                  <a:lnTo>
                    <a:pt x="1715151" y="0"/>
                  </a:lnTo>
                  <a:lnTo>
                    <a:pt x="1721928" y="0"/>
                  </a:lnTo>
                  <a:lnTo>
                    <a:pt x="1734603" y="0"/>
                  </a:lnTo>
                  <a:lnTo>
                    <a:pt x="1735025" y="0"/>
                  </a:lnTo>
                  <a:lnTo>
                    <a:pt x="1735558" y="0"/>
                  </a:lnTo>
                  <a:lnTo>
                    <a:pt x="1736094" y="0"/>
                  </a:lnTo>
                  <a:lnTo>
                    <a:pt x="1737552" y="0"/>
                  </a:lnTo>
                  <a:lnTo>
                    <a:pt x="1741027" y="0"/>
                  </a:lnTo>
                  <a:lnTo>
                    <a:pt x="1747046" y="0"/>
                  </a:lnTo>
                  <a:lnTo>
                    <a:pt x="1748537" y="0"/>
                  </a:lnTo>
                  <a:lnTo>
                    <a:pt x="1753052" y="0"/>
                  </a:lnTo>
                  <a:lnTo>
                    <a:pt x="1757499" y="0"/>
                  </a:lnTo>
                  <a:lnTo>
                    <a:pt x="1764668" y="0"/>
                  </a:lnTo>
                  <a:lnTo>
                    <a:pt x="1765089" y="0"/>
                  </a:lnTo>
                  <a:lnTo>
                    <a:pt x="1765214" y="0"/>
                  </a:lnTo>
                  <a:lnTo>
                    <a:pt x="1770320" y="0"/>
                  </a:lnTo>
                  <a:lnTo>
                    <a:pt x="1777110" y="0"/>
                  </a:lnTo>
                  <a:lnTo>
                    <a:pt x="1779774" y="0"/>
                  </a:lnTo>
                  <a:lnTo>
                    <a:pt x="1792721" y="0"/>
                  </a:lnTo>
                  <a:lnTo>
                    <a:pt x="1794981" y="0"/>
                  </a:lnTo>
                  <a:lnTo>
                    <a:pt x="1825045" y="0"/>
                  </a:lnTo>
                  <a:lnTo>
                    <a:pt x="1825769" y="0"/>
                  </a:lnTo>
                  <a:lnTo>
                    <a:pt x="1838732" y="0"/>
                  </a:lnTo>
                  <a:lnTo>
                    <a:pt x="1845818" y="0"/>
                  </a:lnTo>
                  <a:lnTo>
                    <a:pt x="1849697" y="0"/>
                  </a:lnTo>
                  <a:lnTo>
                    <a:pt x="1852412" y="0"/>
                  </a:lnTo>
                  <a:lnTo>
                    <a:pt x="1853903" y="0"/>
                  </a:lnTo>
                  <a:lnTo>
                    <a:pt x="1863327" y="0"/>
                  </a:lnTo>
                  <a:lnTo>
                    <a:pt x="1868796" y="0"/>
                  </a:lnTo>
                  <a:lnTo>
                    <a:pt x="1874815" y="0"/>
                  </a:lnTo>
                  <a:lnTo>
                    <a:pt x="1876306" y="0"/>
                  </a:lnTo>
                  <a:lnTo>
                    <a:pt x="1880821" y="0"/>
                  </a:lnTo>
                  <a:lnTo>
                    <a:pt x="1882477" y="0"/>
                  </a:lnTo>
                  <a:lnTo>
                    <a:pt x="1883936" y="0"/>
                  </a:lnTo>
                  <a:lnTo>
                    <a:pt x="1885268" y="0"/>
                  </a:lnTo>
                  <a:lnTo>
                    <a:pt x="1896427" y="0"/>
                  </a:lnTo>
                  <a:lnTo>
                    <a:pt x="1898089" y="0"/>
                  </a:lnTo>
                  <a:lnTo>
                    <a:pt x="1904879" y="0"/>
                  </a:lnTo>
                  <a:lnTo>
                    <a:pt x="1907543" y="0"/>
                  </a:lnTo>
                  <a:lnTo>
                    <a:pt x="1911018" y="0"/>
                  </a:lnTo>
                  <a:lnTo>
                    <a:pt x="1919986" y="0"/>
                  </a:lnTo>
                  <a:lnTo>
                    <a:pt x="1927124" y="0"/>
                  </a:lnTo>
                  <a:lnTo>
                    <a:pt x="1927489" y="0"/>
                  </a:lnTo>
                  <a:lnTo>
                    <a:pt x="1927911" y="0"/>
                  </a:lnTo>
                  <a:lnTo>
                    <a:pt x="1929402" y="0"/>
                  </a:lnTo>
                  <a:lnTo>
                    <a:pt x="1946726" y="0"/>
                  </a:lnTo>
                  <a:lnTo>
                    <a:pt x="1949525" y="0"/>
                  </a:lnTo>
                  <a:lnTo>
                    <a:pt x="1957554" y="0"/>
                  </a:lnTo>
                  <a:lnTo>
                    <a:pt x="1957975" y="0"/>
                  </a:lnTo>
                  <a:lnTo>
                    <a:pt x="1973587" y="0"/>
                  </a:lnTo>
                  <a:lnTo>
                    <a:pt x="1978520" y="0"/>
                  </a:lnTo>
                  <a:lnTo>
                    <a:pt x="1980012" y="0"/>
                  </a:lnTo>
                  <a:lnTo>
                    <a:pt x="1980181" y="0"/>
                  </a:lnTo>
                  <a:lnTo>
                    <a:pt x="1981672" y="0"/>
                  </a:lnTo>
                  <a:lnTo>
                    <a:pt x="2008585" y="0"/>
                  </a:lnTo>
                  <a:lnTo>
                    <a:pt x="2009218" y="0"/>
                  </a:lnTo>
                  <a:lnTo>
                    <a:pt x="2010246" y="0"/>
                  </a:lnTo>
                  <a:lnTo>
                    <a:pt x="2010709" y="0"/>
                  </a:lnTo>
                  <a:lnTo>
                    <a:pt x="2011705" y="0"/>
                  </a:lnTo>
                  <a:lnTo>
                    <a:pt x="2024147" y="0"/>
                  </a:lnTo>
                  <a:lnTo>
                    <a:pt x="2024196" y="0"/>
                  </a:lnTo>
                  <a:lnTo>
                    <a:pt x="2024981" y="0"/>
                  </a:lnTo>
                  <a:lnTo>
                    <a:pt x="2025353" y="0"/>
                  </a:lnTo>
                  <a:lnTo>
                    <a:pt x="2026473" y="0"/>
                  </a:lnTo>
                  <a:lnTo>
                    <a:pt x="2031619" y="0"/>
                  </a:lnTo>
                  <a:lnTo>
                    <a:pt x="2033110" y="0"/>
                  </a:lnTo>
                  <a:lnTo>
                    <a:pt x="2038787" y="0"/>
                  </a:lnTo>
                  <a:lnTo>
                    <a:pt x="2039282" y="0"/>
                  </a:lnTo>
                  <a:lnTo>
                    <a:pt x="2047755" y="0"/>
                  </a:lnTo>
                  <a:lnTo>
                    <a:pt x="2051230" y="0"/>
                  </a:lnTo>
                  <a:lnTo>
                    <a:pt x="2054893" y="0"/>
                  </a:lnTo>
                  <a:lnTo>
                    <a:pt x="2055046" y="0"/>
                  </a:lnTo>
                  <a:lnTo>
                    <a:pt x="2055258" y="0"/>
                  </a:lnTo>
                  <a:lnTo>
                    <a:pt x="2055680" y="0"/>
                  </a:lnTo>
                  <a:lnTo>
                    <a:pt x="2057171" y="0"/>
                  </a:lnTo>
                  <a:lnTo>
                    <a:pt x="2061683" y="0"/>
                  </a:lnTo>
                  <a:lnTo>
                    <a:pt x="2067702" y="0"/>
                  </a:lnTo>
                  <a:lnTo>
                    <a:pt x="2074495" y="0"/>
                  </a:lnTo>
                  <a:lnTo>
                    <a:pt x="2077294" y="0"/>
                  </a:lnTo>
                  <a:lnTo>
                    <a:pt x="2084504" y="0"/>
                  </a:lnTo>
                  <a:lnTo>
                    <a:pt x="2085323" y="0"/>
                  </a:lnTo>
                  <a:lnTo>
                    <a:pt x="2085744" y="0"/>
                  </a:lnTo>
                  <a:lnTo>
                    <a:pt x="2097766" y="0"/>
                  </a:lnTo>
                  <a:lnTo>
                    <a:pt x="2106289" y="0"/>
                  </a:lnTo>
                  <a:lnTo>
                    <a:pt x="2107781" y="0"/>
                  </a:lnTo>
                  <a:lnTo>
                    <a:pt x="2128956" y="0"/>
                  </a:lnTo>
                  <a:lnTo>
                    <a:pt x="2129514" y="0"/>
                  </a:lnTo>
                  <a:lnTo>
                    <a:pt x="2136354" y="0"/>
                  </a:lnTo>
                  <a:lnTo>
                    <a:pt x="2136987" y="0"/>
                  </a:lnTo>
                  <a:lnTo>
                    <a:pt x="2138478" y="0"/>
                  </a:lnTo>
                  <a:lnTo>
                    <a:pt x="2151916" y="0"/>
                  </a:lnTo>
                  <a:lnTo>
                    <a:pt x="2152750" y="0"/>
                  </a:lnTo>
                  <a:lnTo>
                    <a:pt x="2153122" y="0"/>
                  </a:lnTo>
                  <a:lnTo>
                    <a:pt x="2154242" y="0"/>
                  </a:lnTo>
                  <a:lnTo>
                    <a:pt x="2156597" y="0"/>
                  </a:lnTo>
                  <a:lnTo>
                    <a:pt x="2159388" y="0"/>
                  </a:lnTo>
                  <a:lnTo>
                    <a:pt x="2160879" y="0"/>
                  </a:lnTo>
                  <a:lnTo>
                    <a:pt x="2161633" y="0"/>
                  </a:lnTo>
                  <a:lnTo>
                    <a:pt x="2167051" y="0"/>
                  </a:lnTo>
                  <a:lnTo>
                    <a:pt x="2178999" y="0"/>
                  </a:lnTo>
                  <a:lnTo>
                    <a:pt x="2182158" y="0"/>
                  </a:lnTo>
                  <a:lnTo>
                    <a:pt x="2182815" y="0"/>
                  </a:lnTo>
                  <a:lnTo>
                    <a:pt x="2188666" y="0"/>
                  </a:lnTo>
                  <a:lnTo>
                    <a:pt x="2189452" y="0"/>
                  </a:lnTo>
                  <a:lnTo>
                    <a:pt x="2191697" y="0"/>
                  </a:lnTo>
                  <a:lnTo>
                    <a:pt x="2195471" y="0"/>
                  </a:lnTo>
                  <a:lnTo>
                    <a:pt x="2201759" y="0"/>
                  </a:lnTo>
                  <a:lnTo>
                    <a:pt x="2203100" y="0"/>
                  </a:lnTo>
                  <a:lnTo>
                    <a:pt x="2204559" y="0"/>
                  </a:lnTo>
                  <a:lnTo>
                    <a:pt x="2204591" y="0"/>
                  </a:lnTo>
                  <a:lnTo>
                    <a:pt x="2212273" y="0"/>
                  </a:lnTo>
                  <a:lnTo>
                    <a:pt x="2225535" y="0"/>
                  </a:lnTo>
                  <a:lnTo>
                    <a:pt x="2231674" y="0"/>
                  </a:lnTo>
                  <a:lnTo>
                    <a:pt x="2232096" y="0"/>
                  </a:lnTo>
                  <a:lnTo>
                    <a:pt x="2232220" y="0"/>
                  </a:lnTo>
                  <a:lnTo>
                    <a:pt x="2233118" y="0"/>
                  </a:lnTo>
                  <a:lnTo>
                    <a:pt x="2233165" y="0"/>
                  </a:lnTo>
                  <a:lnTo>
                    <a:pt x="2256725" y="0"/>
                  </a:lnTo>
                  <a:lnTo>
                    <a:pt x="2257283" y="0"/>
                  </a:lnTo>
                  <a:lnTo>
                    <a:pt x="2262285" y="0"/>
                  </a:lnTo>
                  <a:lnTo>
                    <a:pt x="2284366" y="0"/>
                  </a:lnTo>
                  <a:lnTo>
                    <a:pt x="2289402" y="0"/>
                  </a:lnTo>
                  <a:lnTo>
                    <a:pt x="2292052" y="0"/>
                  </a:lnTo>
                  <a:lnTo>
                    <a:pt x="2299271" y="0"/>
                  </a:lnTo>
                  <a:lnTo>
                    <a:pt x="2308721" y="0"/>
                  </a:lnTo>
                  <a:lnTo>
                    <a:pt x="2309927" y="0"/>
                  </a:lnTo>
                  <a:lnTo>
                    <a:pt x="2316435" y="0"/>
                  </a:lnTo>
                  <a:lnTo>
                    <a:pt x="2316703" y="0"/>
                  </a:lnTo>
                  <a:lnTo>
                    <a:pt x="2319466" y="0"/>
                  </a:lnTo>
                  <a:lnTo>
                    <a:pt x="2322840" y="0"/>
                  </a:lnTo>
                  <a:lnTo>
                    <a:pt x="2329528" y="0"/>
                  </a:lnTo>
                  <a:lnTo>
                    <a:pt x="2330869" y="0"/>
                  </a:lnTo>
                  <a:lnTo>
                    <a:pt x="2332328" y="0"/>
                  </a:lnTo>
                  <a:lnTo>
                    <a:pt x="2332360" y="0"/>
                  </a:lnTo>
                  <a:lnTo>
                    <a:pt x="2335803" y="0"/>
                  </a:lnTo>
                  <a:lnTo>
                    <a:pt x="2343312" y="0"/>
                  </a:lnTo>
                  <a:lnTo>
                    <a:pt x="2344804" y="0"/>
                  </a:lnTo>
                  <a:lnTo>
                    <a:pt x="2346768" y="0"/>
                  </a:lnTo>
                  <a:lnTo>
                    <a:pt x="2347827" y="0"/>
                  </a:lnTo>
                  <a:lnTo>
                    <a:pt x="2352274" y="0"/>
                  </a:lnTo>
                  <a:lnTo>
                    <a:pt x="2359443" y="0"/>
                  </a:lnTo>
                  <a:lnTo>
                    <a:pt x="2359865" y="0"/>
                  </a:lnTo>
                  <a:lnTo>
                    <a:pt x="2359989" y="0"/>
                  </a:lnTo>
                  <a:lnTo>
                    <a:pt x="2360887" y="0"/>
                  </a:lnTo>
                  <a:lnTo>
                    <a:pt x="2360934" y="0"/>
                  </a:lnTo>
                  <a:lnTo>
                    <a:pt x="2371886" y="0"/>
                  </a:lnTo>
                  <a:lnTo>
                    <a:pt x="2373377" y="0"/>
                  </a:lnTo>
                  <a:lnTo>
                    <a:pt x="2377892" y="0"/>
                  </a:lnTo>
                  <a:cubicBezTo>
                    <a:pt x="2382339" y="0"/>
                    <a:pt x="2382339" y="0"/>
                    <a:pt x="2382339" y="0"/>
                  </a:cubicBezTo>
                  <a:lnTo>
                    <a:pt x="2390054" y="0"/>
                  </a:lnTo>
                  <a:lnTo>
                    <a:pt x="2419821" y="0"/>
                  </a:lnTo>
                  <a:lnTo>
                    <a:pt x="2427040" y="0"/>
                  </a:lnTo>
                  <a:lnTo>
                    <a:pt x="2436490" y="0"/>
                  </a:lnTo>
                  <a:lnTo>
                    <a:pt x="2444472" y="0"/>
                  </a:lnTo>
                  <a:lnTo>
                    <a:pt x="2448678" y="0"/>
                  </a:lnTo>
                  <a:lnTo>
                    <a:pt x="2450171" y="0"/>
                  </a:lnTo>
                  <a:lnTo>
                    <a:pt x="2450609" y="0"/>
                  </a:lnTo>
                  <a:lnTo>
                    <a:pt x="2463572" y="0"/>
                  </a:lnTo>
                  <a:lnTo>
                    <a:pt x="2471081" y="0"/>
                  </a:lnTo>
                  <a:lnTo>
                    <a:pt x="2472573" y="0"/>
                  </a:lnTo>
                  <a:lnTo>
                    <a:pt x="2474537" y="0"/>
                  </a:lnTo>
                  <a:lnTo>
                    <a:pt x="2475596" y="0"/>
                  </a:lnTo>
                  <a:lnTo>
                    <a:pt x="2477252" y="0"/>
                  </a:lnTo>
                  <a:lnTo>
                    <a:pt x="2478712" y="0"/>
                  </a:lnTo>
                  <a:lnTo>
                    <a:pt x="2478743" y="0"/>
                  </a:lnTo>
                  <a:lnTo>
                    <a:pt x="2480043" y="0"/>
                  </a:lnTo>
                  <a:lnTo>
                    <a:pt x="2499655" y="0"/>
                  </a:lnTo>
                  <a:lnTo>
                    <a:pt x="2501146" y="0"/>
                  </a:lnTo>
                  <a:lnTo>
                    <a:pt x="2505661" y="0"/>
                  </a:lnTo>
                  <a:lnTo>
                    <a:pt x="2508776" y="0"/>
                  </a:lnTo>
                  <a:lnTo>
                    <a:pt x="2510108" y="0"/>
                  </a:lnTo>
                  <a:lnTo>
                    <a:pt x="2524178" y="0"/>
                  </a:lnTo>
                  <a:lnTo>
                    <a:pt x="2525248" y="0"/>
                  </a:lnTo>
                  <a:lnTo>
                    <a:pt x="2525669" y="0"/>
                  </a:lnTo>
                  <a:lnTo>
                    <a:pt x="2552329" y="0"/>
                  </a:lnTo>
                  <a:lnTo>
                    <a:pt x="2552751" y="0"/>
                  </a:lnTo>
                  <a:lnTo>
                    <a:pt x="2554242" y="0"/>
                  </a:lnTo>
                  <a:lnTo>
                    <a:pt x="2574787" y="0"/>
                  </a:lnTo>
                  <a:lnTo>
                    <a:pt x="2576279" y="0"/>
                  </a:lnTo>
                  <a:lnTo>
                    <a:pt x="2576447" y="0"/>
                  </a:lnTo>
                  <a:lnTo>
                    <a:pt x="2577940" y="0"/>
                  </a:lnTo>
                  <a:lnTo>
                    <a:pt x="2603360" y="0"/>
                  </a:lnTo>
                  <a:lnTo>
                    <a:pt x="2604852" y="0"/>
                  </a:lnTo>
                  <a:lnTo>
                    <a:pt x="2605021" y="0"/>
                  </a:lnTo>
                  <a:lnTo>
                    <a:pt x="2605484" y="0"/>
                  </a:lnTo>
                  <a:lnTo>
                    <a:pt x="2606481" y="0"/>
                  </a:lnTo>
                  <a:lnTo>
                    <a:pt x="2606512" y="0"/>
                  </a:lnTo>
                  <a:lnTo>
                    <a:pt x="2606976" y="0"/>
                  </a:lnTo>
                  <a:lnTo>
                    <a:pt x="2618923" y="0"/>
                  </a:lnTo>
                  <a:lnTo>
                    <a:pt x="2621248" y="0"/>
                  </a:lnTo>
                  <a:lnTo>
                    <a:pt x="2622740" y="0"/>
                  </a:lnTo>
                  <a:lnTo>
                    <a:pt x="2627885" y="0"/>
                  </a:lnTo>
                  <a:lnTo>
                    <a:pt x="2629377" y="0"/>
                  </a:lnTo>
                  <a:lnTo>
                    <a:pt x="2634058" y="0"/>
                  </a:lnTo>
                  <a:lnTo>
                    <a:pt x="2635549" y="0"/>
                  </a:lnTo>
                  <a:lnTo>
                    <a:pt x="2636545" y="0"/>
                  </a:lnTo>
                  <a:lnTo>
                    <a:pt x="2648987" y="0"/>
                  </a:lnTo>
                  <a:lnTo>
                    <a:pt x="2649821" y="0"/>
                  </a:lnTo>
                  <a:lnTo>
                    <a:pt x="2651313" y="0"/>
                  </a:lnTo>
                  <a:lnTo>
                    <a:pt x="2651947" y="0"/>
                  </a:lnTo>
                  <a:lnTo>
                    <a:pt x="2653017" y="0"/>
                  </a:lnTo>
                  <a:lnTo>
                    <a:pt x="2653438" y="0"/>
                  </a:lnTo>
                  <a:lnTo>
                    <a:pt x="2656459" y="0"/>
                  </a:lnTo>
                  <a:lnTo>
                    <a:pt x="2657950" y="0"/>
                  </a:lnTo>
                  <a:lnTo>
                    <a:pt x="2665460" y="0"/>
                  </a:lnTo>
                  <a:lnTo>
                    <a:pt x="2680098" y="0"/>
                  </a:lnTo>
                  <a:lnTo>
                    <a:pt x="2680520" y="0"/>
                  </a:lnTo>
                  <a:lnTo>
                    <a:pt x="2682011" y="0"/>
                  </a:lnTo>
                  <a:lnTo>
                    <a:pt x="2692542" y="0"/>
                  </a:lnTo>
                  <a:lnTo>
                    <a:pt x="2702556" y="0"/>
                  </a:lnTo>
                  <a:lnTo>
                    <a:pt x="2704048" y="0"/>
                  </a:lnTo>
                  <a:lnTo>
                    <a:pt x="2724289" y="0"/>
                  </a:lnTo>
                  <a:lnTo>
                    <a:pt x="2731129" y="0"/>
                  </a:lnTo>
                  <a:lnTo>
                    <a:pt x="2732621" y="0"/>
                  </a:lnTo>
                  <a:lnTo>
                    <a:pt x="2733253" y="0"/>
                  </a:lnTo>
                  <a:lnTo>
                    <a:pt x="2734745" y="0"/>
                  </a:lnTo>
                  <a:lnTo>
                    <a:pt x="2746692" y="0"/>
                  </a:lnTo>
                  <a:lnTo>
                    <a:pt x="2749017" y="0"/>
                  </a:lnTo>
                  <a:lnTo>
                    <a:pt x="2750509" y="0"/>
                  </a:lnTo>
                  <a:lnTo>
                    <a:pt x="2754354" y="0"/>
                  </a:lnTo>
                  <a:lnTo>
                    <a:pt x="2755654" y="0"/>
                  </a:lnTo>
                  <a:lnTo>
                    <a:pt x="2757146" y="0"/>
                  </a:lnTo>
                  <a:lnTo>
                    <a:pt x="2761827" y="0"/>
                  </a:lnTo>
                  <a:lnTo>
                    <a:pt x="2763318" y="0"/>
                  </a:lnTo>
                  <a:lnTo>
                    <a:pt x="2776756" y="0"/>
                  </a:lnTo>
                  <a:lnTo>
                    <a:pt x="2777590" y="0"/>
                  </a:lnTo>
                  <a:lnTo>
                    <a:pt x="2779082" y="0"/>
                  </a:lnTo>
                  <a:lnTo>
                    <a:pt x="2783442" y="0"/>
                  </a:lnTo>
                  <a:lnTo>
                    <a:pt x="2784228" y="0"/>
                  </a:lnTo>
                  <a:lnTo>
                    <a:pt x="2785719" y="0"/>
                  </a:lnTo>
                  <a:lnTo>
                    <a:pt x="2786473" y="0"/>
                  </a:lnTo>
                  <a:lnTo>
                    <a:pt x="2793229" y="0"/>
                  </a:lnTo>
                  <a:lnTo>
                    <a:pt x="2799367" y="0"/>
                  </a:lnTo>
                  <a:lnTo>
                    <a:pt x="2813506" y="0"/>
                  </a:lnTo>
                  <a:lnTo>
                    <a:pt x="2820311" y="0"/>
                  </a:lnTo>
                  <a:lnTo>
                    <a:pt x="2827893" y="0"/>
                  </a:lnTo>
                  <a:lnTo>
                    <a:pt x="2827940" y="0"/>
                  </a:lnTo>
                  <a:lnTo>
                    <a:pt x="2829431" y="0"/>
                  </a:lnTo>
                  <a:lnTo>
                    <a:pt x="2829978" y="0"/>
                  </a:lnTo>
                  <a:lnTo>
                    <a:pt x="2852058" y="0"/>
                  </a:lnTo>
                  <a:lnTo>
                    <a:pt x="2857060" y="0"/>
                  </a:lnTo>
                  <a:lnTo>
                    <a:pt x="2857958" y="0"/>
                  </a:lnTo>
                  <a:lnTo>
                    <a:pt x="2871601" y="0"/>
                  </a:lnTo>
                  <a:lnTo>
                    <a:pt x="2882123" y="0"/>
                  </a:lnTo>
                  <a:lnTo>
                    <a:pt x="2894046" y="0"/>
                  </a:lnTo>
                  <a:lnTo>
                    <a:pt x="2903496" y="0"/>
                  </a:lnTo>
                  <a:lnTo>
                    <a:pt x="2911211" y="0"/>
                  </a:lnTo>
                  <a:lnTo>
                    <a:pt x="2914242" y="0"/>
                  </a:lnTo>
                  <a:lnTo>
                    <a:pt x="2914461" y="0"/>
                  </a:lnTo>
                  <a:lnTo>
                    <a:pt x="2924111" y="0"/>
                  </a:lnTo>
                  <a:lnTo>
                    <a:pt x="2927136" y="0"/>
                  </a:lnTo>
                  <a:lnTo>
                    <a:pt x="2933561" y="0"/>
                  </a:lnTo>
                  <a:lnTo>
                    <a:pt x="2939580" y="0"/>
                  </a:lnTo>
                  <a:lnTo>
                    <a:pt x="2941275" y="0"/>
                  </a:lnTo>
                  <a:lnTo>
                    <a:pt x="2941543" y="0"/>
                  </a:lnTo>
                  <a:lnTo>
                    <a:pt x="2945586" y="0"/>
                  </a:lnTo>
                  <a:lnTo>
                    <a:pt x="2950032" y="0"/>
                  </a:lnTo>
                  <a:lnTo>
                    <a:pt x="2955662" y="0"/>
                  </a:lnTo>
                  <a:lnTo>
                    <a:pt x="2955709" y="0"/>
                  </a:lnTo>
                  <a:lnTo>
                    <a:pt x="2957200" y="0"/>
                  </a:lnTo>
                  <a:lnTo>
                    <a:pt x="2957747" y="0"/>
                  </a:lnTo>
                  <a:lnTo>
                    <a:pt x="2968152" y="0"/>
                  </a:lnTo>
                  <a:lnTo>
                    <a:pt x="2969644" y="0"/>
                  </a:lnTo>
                  <a:lnTo>
                    <a:pt x="2972667" y="0"/>
                  </a:lnTo>
                  <a:lnTo>
                    <a:pt x="2977114" y="0"/>
                  </a:lnTo>
                  <a:lnTo>
                    <a:pt x="2984829" y="0"/>
                  </a:lnTo>
                  <a:lnTo>
                    <a:pt x="2985727" y="0"/>
                  </a:lnTo>
                  <a:lnTo>
                    <a:pt x="2999370" y="0"/>
                  </a:lnTo>
                  <a:lnTo>
                    <a:pt x="3021815" y="0"/>
                  </a:lnTo>
                  <a:lnTo>
                    <a:pt x="3031265" y="0"/>
                  </a:lnTo>
                  <a:lnTo>
                    <a:pt x="3042230" y="0"/>
                  </a:lnTo>
                  <a:lnTo>
                    <a:pt x="3044946" y="0"/>
                  </a:lnTo>
                  <a:lnTo>
                    <a:pt x="3051880" y="0"/>
                  </a:lnTo>
                  <a:lnTo>
                    <a:pt x="3061330" y="0"/>
                  </a:lnTo>
                  <a:lnTo>
                    <a:pt x="3067349" y="0"/>
                  </a:lnTo>
                  <a:lnTo>
                    <a:pt x="3069312" y="0"/>
                  </a:lnTo>
                  <a:lnTo>
                    <a:pt x="3073355" y="0"/>
                  </a:lnTo>
                  <a:lnTo>
                    <a:pt x="3073518" y="0"/>
                  </a:lnTo>
                  <a:lnTo>
                    <a:pt x="3075011" y="0"/>
                  </a:lnTo>
                  <a:lnTo>
                    <a:pt x="3077801" y="0"/>
                  </a:lnTo>
                  <a:lnTo>
                    <a:pt x="3095921" y="0"/>
                  </a:lnTo>
                  <a:lnTo>
                    <a:pt x="3097413" y="0"/>
                  </a:lnTo>
                  <a:lnTo>
                    <a:pt x="3100436" y="0"/>
                  </a:lnTo>
                  <a:lnTo>
                    <a:pt x="3103552" y="0"/>
                  </a:lnTo>
                  <a:lnTo>
                    <a:pt x="3104883" y="0"/>
                  </a:lnTo>
                  <a:lnTo>
                    <a:pt x="3120023" y="0"/>
                  </a:lnTo>
                  <a:lnTo>
                    <a:pt x="3120445" y="0"/>
                  </a:lnTo>
                  <a:lnTo>
                    <a:pt x="3149018" y="0"/>
                  </a:lnTo>
                  <a:lnTo>
                    <a:pt x="3150088" y="0"/>
                  </a:lnTo>
                  <a:lnTo>
                    <a:pt x="3150509" y="0"/>
                  </a:lnTo>
                  <a:lnTo>
                    <a:pt x="3171054" y="0"/>
                  </a:lnTo>
                  <a:lnTo>
                    <a:pt x="3172715" y="0"/>
                  </a:lnTo>
                  <a:lnTo>
                    <a:pt x="3199627" y="0"/>
                  </a:lnTo>
                  <a:lnTo>
                    <a:pt x="3201119" y="0"/>
                  </a:lnTo>
                  <a:lnTo>
                    <a:pt x="3201287" y="0"/>
                  </a:lnTo>
                  <a:lnTo>
                    <a:pt x="3201751" y="0"/>
                  </a:lnTo>
                  <a:lnTo>
                    <a:pt x="3202780" y="0"/>
                  </a:lnTo>
                  <a:lnTo>
                    <a:pt x="3217515" y="0"/>
                  </a:lnTo>
                  <a:lnTo>
                    <a:pt x="3224152" y="0"/>
                  </a:lnTo>
                  <a:lnTo>
                    <a:pt x="3230324" y="0"/>
                  </a:lnTo>
                  <a:lnTo>
                    <a:pt x="3231321" y="0"/>
                  </a:lnTo>
                  <a:lnTo>
                    <a:pt x="3231816" y="0"/>
                  </a:lnTo>
                  <a:lnTo>
                    <a:pt x="3243763" y="0"/>
                  </a:lnTo>
                  <a:lnTo>
                    <a:pt x="3246088" y="0"/>
                  </a:lnTo>
                  <a:lnTo>
                    <a:pt x="3247580" y="0"/>
                  </a:lnTo>
                  <a:lnTo>
                    <a:pt x="3247792" y="0"/>
                  </a:lnTo>
                  <a:lnTo>
                    <a:pt x="3248214" y="0"/>
                  </a:lnTo>
                  <a:lnTo>
                    <a:pt x="3252725" y="0"/>
                  </a:lnTo>
                  <a:lnTo>
                    <a:pt x="3254217" y="0"/>
                  </a:lnTo>
                  <a:lnTo>
                    <a:pt x="3260235" y="0"/>
                  </a:lnTo>
                  <a:lnTo>
                    <a:pt x="3276787" y="0"/>
                  </a:lnTo>
                  <a:lnTo>
                    <a:pt x="3277857" y="0"/>
                  </a:lnTo>
                  <a:lnTo>
                    <a:pt x="3278278" y="0"/>
                  </a:lnTo>
                  <a:lnTo>
                    <a:pt x="3290300" y="0"/>
                  </a:lnTo>
                  <a:lnTo>
                    <a:pt x="3298823" y="0"/>
                  </a:lnTo>
                  <a:lnTo>
                    <a:pt x="3327396" y="0"/>
                  </a:lnTo>
                  <a:lnTo>
                    <a:pt x="3328888" y="0"/>
                  </a:lnTo>
                  <a:lnTo>
                    <a:pt x="3329520" y="0"/>
                  </a:lnTo>
                  <a:lnTo>
                    <a:pt x="3345284" y="0"/>
                  </a:lnTo>
                  <a:lnTo>
                    <a:pt x="3349129" y="0"/>
                  </a:lnTo>
                  <a:lnTo>
                    <a:pt x="3351921" y="0"/>
                  </a:lnTo>
                  <a:lnTo>
                    <a:pt x="3358093" y="0"/>
                  </a:lnTo>
                  <a:lnTo>
                    <a:pt x="3359585" y="0"/>
                  </a:lnTo>
                  <a:lnTo>
                    <a:pt x="3371532" y="0"/>
                  </a:lnTo>
                  <a:lnTo>
                    <a:pt x="3373857" y="0"/>
                  </a:lnTo>
                  <a:lnTo>
                    <a:pt x="3375349" y="0"/>
                  </a:lnTo>
                  <a:lnTo>
                    <a:pt x="3380494" y="0"/>
                  </a:lnTo>
                  <a:lnTo>
                    <a:pt x="3381986" y="0"/>
                  </a:lnTo>
                  <a:lnTo>
                    <a:pt x="3388004" y="0"/>
                  </a:lnTo>
                  <a:lnTo>
                    <a:pt x="3408282" y="0"/>
                  </a:lnTo>
                  <a:lnTo>
                    <a:pt x="3418069" y="0"/>
                  </a:lnTo>
                  <a:lnTo>
                    <a:pt x="3424207" y="0"/>
                  </a:lnTo>
                  <a:lnTo>
                    <a:pt x="3424753" y="0"/>
                  </a:lnTo>
                  <a:lnTo>
                    <a:pt x="3452733" y="0"/>
                  </a:lnTo>
                  <a:lnTo>
                    <a:pt x="3454818" y="0"/>
                  </a:lnTo>
                  <a:lnTo>
                    <a:pt x="3476898" y="0"/>
                  </a:lnTo>
                  <a:lnTo>
                    <a:pt x="3496441" y="0"/>
                  </a:lnTo>
                  <a:lnTo>
                    <a:pt x="3509236" y="0"/>
                  </a:lnTo>
                  <a:lnTo>
                    <a:pt x="3518886" y="0"/>
                  </a:lnTo>
                  <a:lnTo>
                    <a:pt x="3528336" y="0"/>
                  </a:lnTo>
                  <a:lnTo>
                    <a:pt x="3536051" y="0"/>
                  </a:lnTo>
                  <a:lnTo>
                    <a:pt x="3539301" y="0"/>
                  </a:lnTo>
                  <a:lnTo>
                    <a:pt x="3540361" y="0"/>
                  </a:lnTo>
                  <a:lnTo>
                    <a:pt x="3544807" y="0"/>
                  </a:lnTo>
                  <a:lnTo>
                    <a:pt x="3551976" y="0"/>
                  </a:lnTo>
                  <a:lnTo>
                    <a:pt x="3552522" y="0"/>
                  </a:lnTo>
                  <a:lnTo>
                    <a:pt x="3564420" y="0"/>
                  </a:lnTo>
                  <a:lnTo>
                    <a:pt x="3570426" y="0"/>
                  </a:lnTo>
                  <a:cubicBezTo>
                    <a:pt x="3574872" y="0"/>
                    <a:pt x="3574872" y="0"/>
                    <a:pt x="3574872" y="0"/>
                  </a:cubicBezTo>
                  <a:lnTo>
                    <a:pt x="3580502" y="0"/>
                  </a:lnTo>
                  <a:lnTo>
                    <a:pt x="3582587" y="0"/>
                  </a:lnTo>
                  <a:lnTo>
                    <a:pt x="3624210" y="0"/>
                  </a:lnTo>
                  <a:lnTo>
                    <a:pt x="3637005" y="0"/>
                  </a:lnTo>
                  <a:lnTo>
                    <a:pt x="3646655" y="0"/>
                  </a:lnTo>
                  <a:lnTo>
                    <a:pt x="3656105" y="0"/>
                  </a:lnTo>
                  <a:lnTo>
                    <a:pt x="3667070" y="0"/>
                  </a:lnTo>
                  <a:lnTo>
                    <a:pt x="3668130" y="0"/>
                  </a:lnTo>
                  <a:lnTo>
                    <a:pt x="3669786" y="0"/>
                  </a:lnTo>
                  <a:lnTo>
                    <a:pt x="3672576" y="0"/>
                  </a:lnTo>
                  <a:lnTo>
                    <a:pt x="3692189" y="0"/>
                  </a:lnTo>
                  <a:lnTo>
                    <a:pt x="3698195" y="0"/>
                  </a:lnTo>
                  <a:lnTo>
                    <a:pt x="3702641" y="0"/>
                  </a:lnTo>
                  <a:lnTo>
                    <a:pt x="3744863" y="0"/>
                  </a:lnTo>
                  <a:lnTo>
                    <a:pt x="3745285" y="0"/>
                  </a:lnTo>
                  <a:lnTo>
                    <a:pt x="3795894" y="0"/>
                  </a:lnTo>
                  <a:lnTo>
                    <a:pt x="3797555" y="0"/>
                  </a:lnTo>
                  <a:lnTo>
                    <a:pt x="3826591" y="0"/>
                  </a:lnTo>
                  <a:lnTo>
                    <a:pt x="3842355" y="0"/>
                  </a:lnTo>
                  <a:lnTo>
                    <a:pt x="3848992" y="0"/>
                  </a:lnTo>
                  <a:lnTo>
                    <a:pt x="3872632" y="0"/>
                  </a:lnTo>
                  <a:lnTo>
                    <a:pt x="3873054" y="0"/>
                  </a:lnTo>
                  <a:lnTo>
                    <a:pt x="3885075" y="0"/>
                  </a:lnTo>
                  <a:lnTo>
                    <a:pt x="3923663" y="0"/>
                  </a:lnTo>
                  <a:lnTo>
                    <a:pt x="3954360" y="0"/>
                  </a:lnTo>
                  <a:lnTo>
                    <a:pt x="3970124" y="0"/>
                  </a:lnTo>
                  <a:lnTo>
                    <a:pt x="3976761" y="0"/>
                  </a:lnTo>
                  <a:lnTo>
                    <a:pt x="4012844" y="0"/>
                  </a:lnTo>
                  <a:lnTo>
                    <a:pt x="4049593" y="0"/>
                  </a:lnTo>
                  <a:cubicBezTo>
                    <a:pt x="4169647" y="0"/>
                    <a:pt x="4169647" y="0"/>
                    <a:pt x="4169647" y="0"/>
                  </a:cubicBezTo>
                  <a:lnTo>
                    <a:pt x="4177362" y="0"/>
                  </a:lnTo>
                  <a:cubicBezTo>
                    <a:pt x="4297416" y="0"/>
                    <a:pt x="4297416" y="0"/>
                    <a:pt x="4297416" y="0"/>
                  </a:cubicBezTo>
                  <a:cubicBezTo>
                    <a:pt x="4327758" y="0"/>
                    <a:pt x="4364168" y="21251"/>
                    <a:pt x="4379339" y="47054"/>
                  </a:cubicBezTo>
                  <a:cubicBezTo>
                    <a:pt x="4591731" y="415146"/>
                    <a:pt x="4591731" y="415146"/>
                    <a:pt x="4591731" y="415146"/>
                  </a:cubicBezTo>
                  <a:cubicBezTo>
                    <a:pt x="4606902" y="440951"/>
                    <a:pt x="4606902" y="483452"/>
                    <a:pt x="4591731" y="509257"/>
                  </a:cubicBezTo>
                  <a:cubicBezTo>
                    <a:pt x="4379339" y="877348"/>
                    <a:pt x="4379339" y="877348"/>
                    <a:pt x="4379339" y="877348"/>
                  </a:cubicBezTo>
                  <a:cubicBezTo>
                    <a:pt x="4364168" y="903151"/>
                    <a:pt x="4327758" y="924402"/>
                    <a:pt x="4297416" y="924402"/>
                  </a:cubicBezTo>
                  <a:lnTo>
                    <a:pt x="4169647" y="924402"/>
                  </a:lnTo>
                  <a:lnTo>
                    <a:pt x="3976761" y="924402"/>
                  </a:lnTo>
                  <a:lnTo>
                    <a:pt x="3872632" y="924402"/>
                  </a:lnTo>
                  <a:lnTo>
                    <a:pt x="3848992" y="924402"/>
                  </a:lnTo>
                  <a:lnTo>
                    <a:pt x="3744863" y="924402"/>
                  </a:lnTo>
                  <a:lnTo>
                    <a:pt x="3702641" y="924402"/>
                  </a:lnTo>
                  <a:lnTo>
                    <a:pt x="3672576" y="924402"/>
                  </a:lnTo>
                  <a:lnTo>
                    <a:pt x="3656105" y="924402"/>
                  </a:lnTo>
                  <a:lnTo>
                    <a:pt x="3574872" y="924402"/>
                  </a:lnTo>
                  <a:lnTo>
                    <a:pt x="3551976" y="924402"/>
                  </a:lnTo>
                  <a:lnTo>
                    <a:pt x="3544807" y="924402"/>
                  </a:lnTo>
                  <a:lnTo>
                    <a:pt x="3528336" y="924402"/>
                  </a:lnTo>
                  <a:lnTo>
                    <a:pt x="3424207" y="924402"/>
                  </a:lnTo>
                  <a:lnTo>
                    <a:pt x="3381986" y="924402"/>
                  </a:lnTo>
                  <a:lnTo>
                    <a:pt x="3380494" y="924402"/>
                  </a:lnTo>
                  <a:lnTo>
                    <a:pt x="3351921" y="924402"/>
                  </a:lnTo>
                  <a:lnTo>
                    <a:pt x="3277857" y="924402"/>
                  </a:lnTo>
                  <a:lnTo>
                    <a:pt x="3254217" y="924402"/>
                  </a:lnTo>
                  <a:lnTo>
                    <a:pt x="3252725" y="924402"/>
                  </a:lnTo>
                  <a:lnTo>
                    <a:pt x="3247792" y="924402"/>
                  </a:lnTo>
                  <a:lnTo>
                    <a:pt x="3231321" y="924402"/>
                  </a:lnTo>
                  <a:lnTo>
                    <a:pt x="3224152" y="924402"/>
                  </a:lnTo>
                  <a:lnTo>
                    <a:pt x="3150088" y="924402"/>
                  </a:lnTo>
                  <a:lnTo>
                    <a:pt x="3120023" y="924402"/>
                  </a:lnTo>
                  <a:lnTo>
                    <a:pt x="3104883" y="924402"/>
                  </a:lnTo>
                  <a:lnTo>
                    <a:pt x="3103552" y="924402"/>
                  </a:lnTo>
                  <a:lnTo>
                    <a:pt x="3077801" y="924402"/>
                  </a:lnTo>
                  <a:lnTo>
                    <a:pt x="3061330" y="924402"/>
                  </a:lnTo>
                  <a:lnTo>
                    <a:pt x="3031265" y="924402"/>
                  </a:lnTo>
                  <a:lnTo>
                    <a:pt x="2977114" y="924402"/>
                  </a:lnTo>
                  <a:lnTo>
                    <a:pt x="2957200" y="924402"/>
                  </a:lnTo>
                  <a:lnTo>
                    <a:pt x="2955709" y="924402"/>
                  </a:lnTo>
                  <a:lnTo>
                    <a:pt x="2950032" y="924402"/>
                  </a:lnTo>
                  <a:lnTo>
                    <a:pt x="2933561" y="924402"/>
                  </a:lnTo>
                  <a:lnTo>
                    <a:pt x="2927136" y="924402"/>
                  </a:lnTo>
                  <a:lnTo>
                    <a:pt x="2903496" y="924402"/>
                  </a:lnTo>
                  <a:lnTo>
                    <a:pt x="2829431" y="924402"/>
                  </a:lnTo>
                  <a:lnTo>
                    <a:pt x="2827940" y="924402"/>
                  </a:lnTo>
                  <a:lnTo>
                    <a:pt x="2799367" y="924402"/>
                  </a:lnTo>
                  <a:lnTo>
                    <a:pt x="2785719" y="924402"/>
                  </a:lnTo>
                  <a:lnTo>
                    <a:pt x="2784228" y="924402"/>
                  </a:lnTo>
                  <a:lnTo>
                    <a:pt x="2757146" y="924402"/>
                  </a:lnTo>
                  <a:lnTo>
                    <a:pt x="2755654" y="924402"/>
                  </a:lnTo>
                  <a:lnTo>
                    <a:pt x="2680098" y="924402"/>
                  </a:lnTo>
                  <a:lnTo>
                    <a:pt x="2657950" y="924402"/>
                  </a:lnTo>
                  <a:lnTo>
                    <a:pt x="2656459" y="924402"/>
                  </a:lnTo>
                  <a:lnTo>
                    <a:pt x="2653017" y="924402"/>
                  </a:lnTo>
                  <a:lnTo>
                    <a:pt x="2636545" y="924402"/>
                  </a:lnTo>
                  <a:lnTo>
                    <a:pt x="2629377" y="924402"/>
                  </a:lnTo>
                  <a:lnTo>
                    <a:pt x="2627885" y="924402"/>
                  </a:lnTo>
                  <a:lnTo>
                    <a:pt x="2606481" y="924402"/>
                  </a:lnTo>
                  <a:lnTo>
                    <a:pt x="2552329" y="924402"/>
                  </a:lnTo>
                  <a:lnTo>
                    <a:pt x="2525248" y="924402"/>
                  </a:lnTo>
                  <a:lnTo>
                    <a:pt x="2510108" y="924402"/>
                  </a:lnTo>
                  <a:lnTo>
                    <a:pt x="2508776" y="924402"/>
                  </a:lnTo>
                  <a:lnTo>
                    <a:pt x="2480043" y="924402"/>
                  </a:lnTo>
                  <a:lnTo>
                    <a:pt x="2478712" y="924402"/>
                  </a:lnTo>
                  <a:lnTo>
                    <a:pt x="2463572" y="924402"/>
                  </a:lnTo>
                  <a:lnTo>
                    <a:pt x="2436490" y="924402"/>
                  </a:lnTo>
                  <a:lnTo>
                    <a:pt x="2382339" y="924402"/>
                  </a:lnTo>
                  <a:lnTo>
                    <a:pt x="2360934" y="924402"/>
                  </a:lnTo>
                  <a:lnTo>
                    <a:pt x="2359443" y="924402"/>
                  </a:lnTo>
                  <a:lnTo>
                    <a:pt x="2352274" y="924402"/>
                  </a:lnTo>
                  <a:lnTo>
                    <a:pt x="2335803" y="924402"/>
                  </a:lnTo>
                  <a:lnTo>
                    <a:pt x="2332360" y="924402"/>
                  </a:lnTo>
                  <a:lnTo>
                    <a:pt x="2332328" y="924402"/>
                  </a:lnTo>
                  <a:lnTo>
                    <a:pt x="2330869" y="924402"/>
                  </a:lnTo>
                  <a:lnTo>
                    <a:pt x="2308721" y="924402"/>
                  </a:lnTo>
                  <a:lnTo>
                    <a:pt x="2233165" y="924402"/>
                  </a:lnTo>
                  <a:lnTo>
                    <a:pt x="2231674" y="924402"/>
                  </a:lnTo>
                  <a:lnTo>
                    <a:pt x="2204591" y="924402"/>
                  </a:lnTo>
                  <a:lnTo>
                    <a:pt x="2204559" y="924402"/>
                  </a:lnTo>
                  <a:lnTo>
                    <a:pt x="2203100" y="924402"/>
                  </a:lnTo>
                  <a:lnTo>
                    <a:pt x="2189452" y="924402"/>
                  </a:lnTo>
                  <a:lnTo>
                    <a:pt x="2160879" y="924402"/>
                  </a:lnTo>
                  <a:lnTo>
                    <a:pt x="2159388" y="924402"/>
                  </a:lnTo>
                  <a:lnTo>
                    <a:pt x="2085323" y="924402"/>
                  </a:lnTo>
                  <a:lnTo>
                    <a:pt x="2077294" y="924402"/>
                  </a:lnTo>
                  <a:lnTo>
                    <a:pt x="2061683" y="924402"/>
                  </a:lnTo>
                  <a:lnTo>
                    <a:pt x="2055258" y="924402"/>
                  </a:lnTo>
                  <a:lnTo>
                    <a:pt x="2038787" y="924402"/>
                  </a:lnTo>
                  <a:lnTo>
                    <a:pt x="2033110" y="924402"/>
                  </a:lnTo>
                  <a:lnTo>
                    <a:pt x="2031619" y="924402"/>
                  </a:lnTo>
                  <a:lnTo>
                    <a:pt x="2011705" y="924402"/>
                  </a:lnTo>
                  <a:lnTo>
                    <a:pt x="1957554" y="924402"/>
                  </a:lnTo>
                  <a:lnTo>
                    <a:pt x="1949525" y="924402"/>
                  </a:lnTo>
                  <a:lnTo>
                    <a:pt x="1927489" y="924402"/>
                  </a:lnTo>
                  <a:lnTo>
                    <a:pt x="1911018" y="924402"/>
                  </a:lnTo>
                  <a:lnTo>
                    <a:pt x="1907543" y="924402"/>
                  </a:lnTo>
                  <a:lnTo>
                    <a:pt x="1885268" y="924402"/>
                  </a:lnTo>
                  <a:lnTo>
                    <a:pt x="1883936" y="924402"/>
                  </a:lnTo>
                  <a:lnTo>
                    <a:pt x="1868796" y="924402"/>
                  </a:lnTo>
                  <a:lnTo>
                    <a:pt x="1838732" y="924402"/>
                  </a:lnTo>
                  <a:lnTo>
                    <a:pt x="1779774" y="924402"/>
                  </a:lnTo>
                  <a:lnTo>
                    <a:pt x="1764668" y="924402"/>
                  </a:lnTo>
                  <a:lnTo>
                    <a:pt x="1757499" y="924402"/>
                  </a:lnTo>
                  <a:lnTo>
                    <a:pt x="1741027" y="924402"/>
                  </a:lnTo>
                  <a:lnTo>
                    <a:pt x="1737552" y="924402"/>
                  </a:lnTo>
                  <a:lnTo>
                    <a:pt x="1736094" y="924402"/>
                  </a:lnTo>
                  <a:lnTo>
                    <a:pt x="1734603" y="924402"/>
                  </a:lnTo>
                  <a:lnTo>
                    <a:pt x="1710963" y="924402"/>
                  </a:lnTo>
                  <a:lnTo>
                    <a:pt x="1707488" y="924402"/>
                  </a:lnTo>
                  <a:lnTo>
                    <a:pt x="1652509" y="924402"/>
                  </a:lnTo>
                  <a:lnTo>
                    <a:pt x="1636899" y="924402"/>
                  </a:lnTo>
                  <a:lnTo>
                    <a:pt x="1609783" y="924402"/>
                  </a:lnTo>
                  <a:lnTo>
                    <a:pt x="1608325" y="924402"/>
                  </a:lnTo>
                  <a:lnTo>
                    <a:pt x="1606834" y="924402"/>
                  </a:lnTo>
                  <a:lnTo>
                    <a:pt x="1579719" y="924402"/>
                  </a:lnTo>
                  <a:lnTo>
                    <a:pt x="1564612" y="924402"/>
                  </a:lnTo>
                  <a:lnTo>
                    <a:pt x="1524740" y="924402"/>
                  </a:lnTo>
                  <a:lnTo>
                    <a:pt x="1482518" y="924402"/>
                  </a:lnTo>
                  <a:lnTo>
                    <a:pt x="1460483" y="924402"/>
                  </a:lnTo>
                  <a:lnTo>
                    <a:pt x="1452454" y="924402"/>
                  </a:lnTo>
                  <a:lnTo>
                    <a:pt x="1444011" y="924402"/>
                  </a:lnTo>
                  <a:lnTo>
                    <a:pt x="1436843" y="924402"/>
                  </a:lnTo>
                  <a:lnTo>
                    <a:pt x="1413947" y="924402"/>
                  </a:lnTo>
                  <a:lnTo>
                    <a:pt x="1354749" y="924402"/>
                  </a:lnTo>
                  <a:lnTo>
                    <a:pt x="1332714" y="924402"/>
                  </a:lnTo>
                  <a:lnTo>
                    <a:pt x="1324685" y="924402"/>
                  </a:lnTo>
                  <a:lnTo>
                    <a:pt x="1316242" y="924402"/>
                  </a:lnTo>
                  <a:lnTo>
                    <a:pt x="1312767" y="924402"/>
                  </a:lnTo>
                  <a:lnTo>
                    <a:pt x="1286178" y="924402"/>
                  </a:lnTo>
                  <a:lnTo>
                    <a:pt x="1282703" y="924402"/>
                  </a:lnTo>
                  <a:lnTo>
                    <a:pt x="1243956" y="924402"/>
                  </a:lnTo>
                  <a:lnTo>
                    <a:pt x="1184998" y="924402"/>
                  </a:lnTo>
                  <a:lnTo>
                    <a:pt x="1154934" y="924402"/>
                  </a:lnTo>
                  <a:lnTo>
                    <a:pt x="1139828" y="924402"/>
                  </a:lnTo>
                  <a:lnTo>
                    <a:pt x="1116187" y="924402"/>
                  </a:lnTo>
                  <a:lnTo>
                    <a:pt x="1112712" y="924402"/>
                  </a:lnTo>
                  <a:lnTo>
                    <a:pt x="1057734" y="924402"/>
                  </a:lnTo>
                  <a:lnTo>
                    <a:pt x="1027669" y="924402"/>
                  </a:lnTo>
                  <a:lnTo>
                    <a:pt x="1012059" y="924402"/>
                  </a:lnTo>
                  <a:lnTo>
                    <a:pt x="984943" y="924402"/>
                  </a:lnTo>
                  <a:lnTo>
                    <a:pt x="929965" y="924402"/>
                  </a:lnTo>
                  <a:lnTo>
                    <a:pt x="899900" y="924402"/>
                  </a:lnTo>
                  <a:lnTo>
                    <a:pt x="857678" y="924402"/>
                  </a:lnTo>
                  <a:lnTo>
                    <a:pt x="819171" y="924402"/>
                  </a:lnTo>
                  <a:lnTo>
                    <a:pt x="729909" y="924402"/>
                  </a:lnTo>
                  <a:lnTo>
                    <a:pt x="691402" y="924402"/>
                  </a:lnTo>
                  <a:lnTo>
                    <a:pt x="687927" y="924402"/>
                  </a:lnTo>
                  <a:lnTo>
                    <a:pt x="560158" y="924402"/>
                  </a:lnTo>
                  <a:lnTo>
                    <a:pt x="432894" y="924402"/>
                  </a:lnTo>
                  <a:lnTo>
                    <a:pt x="305125" y="924402"/>
                  </a:lnTo>
                  <a:cubicBezTo>
                    <a:pt x="275541" y="924402"/>
                    <a:pt x="238373" y="903151"/>
                    <a:pt x="223202" y="877348"/>
                  </a:cubicBezTo>
                  <a:cubicBezTo>
                    <a:pt x="10809" y="509257"/>
                    <a:pt x="10809" y="509257"/>
                    <a:pt x="10809" y="509257"/>
                  </a:cubicBezTo>
                  <a:cubicBezTo>
                    <a:pt x="-3603" y="483452"/>
                    <a:pt x="-3603" y="440951"/>
                    <a:pt x="10809" y="415146"/>
                  </a:cubicBezTo>
                  <a:cubicBezTo>
                    <a:pt x="223202" y="47054"/>
                    <a:pt x="223202" y="47054"/>
                    <a:pt x="223202" y="47054"/>
                  </a:cubicBezTo>
                  <a:cubicBezTo>
                    <a:pt x="238373" y="21251"/>
                    <a:pt x="275541" y="0"/>
                    <a:pt x="305125" y="0"/>
                  </a:cubicBezTo>
                  <a:close/>
                </a:path>
              </a:pathLst>
            </a:custGeom>
            <a:solidFill>
              <a:schemeClr val="bg1"/>
            </a:solidFill>
            <a:ln w="19050">
              <a:gradFill flip="none" rotWithShape="1">
                <a:gsLst>
                  <a:gs pos="0">
                    <a:schemeClr val="bg1">
                      <a:lumMod val="75000"/>
                    </a:schemeClr>
                  </a:gs>
                  <a:gs pos="100000">
                    <a:schemeClr val="bg1"/>
                  </a:gs>
                </a:gsLst>
                <a:lin ang="2700000" scaled="1"/>
                <a:tileRect/>
              </a:gradFill>
            </a:ln>
            <a:effectLst>
              <a:innerShdw blurRad="63500" dist="50800" dir="13500000">
                <a:prstClr val="black">
                  <a:alpha val="50000"/>
                </a:prstClr>
              </a:innerShdw>
            </a:effectLst>
          </p:spPr>
          <p:txBody>
            <a:bodyPr vert="horz" wrap="square" lIns="91440" tIns="45720" rIns="91440" bIns="45720" numCol="1" anchor="t" anchorCtr="0" compatLnSpc="1">
              <a:noAutofit/>
            </a:bodyPr>
            <a:lstStyle/>
            <a:p>
              <a:endParaRPr lang="zh-CN" altLang="en-US" dirty="0">
                <a:solidFill>
                  <a:prstClr val="black"/>
                </a:solidFill>
                <a:latin typeface="微软雅黑" panose="020B0503020204020204" pitchFamily="34" charset="-122"/>
              </a:endParaRPr>
            </a:p>
          </p:txBody>
        </p:sp>
      </p:grpSp>
      <p:sp>
        <p:nvSpPr>
          <p:cNvPr id="30" name="标题 1"/>
          <p:cNvSpPr txBox="1"/>
          <p:nvPr/>
        </p:nvSpPr>
        <p:spPr>
          <a:xfrm>
            <a:off x="1306059" y="294614"/>
            <a:ext cx="2325802" cy="569432"/>
          </a:xfrm>
          <a:prstGeom prst="rect">
            <a:avLst/>
          </a:prstGeom>
        </p:spPr>
        <p:txBody>
          <a:bodyPr lIns="91437" tIns="45718" rIns="91437" bIns="45718">
            <a:normAutofit/>
          </a:bodyPr>
          <a:lstStyle>
            <a:lvl1pPr algn="ctr" defTabSz="913765" rtl="0" eaLnBrk="1" latinLnBrk="0" hangingPunct="1">
              <a:spcBef>
                <a:spcPct val="0"/>
              </a:spcBef>
              <a:buNone/>
              <a:defRPr sz="4400" kern="1200">
                <a:solidFill>
                  <a:schemeClr val="tx1"/>
                </a:solidFill>
                <a:latin typeface="+mj-lt"/>
                <a:ea typeface="+mj-ea"/>
                <a:cs typeface="+mj-cs"/>
              </a:defRPr>
            </a:lvl1pPr>
          </a:lstStyle>
          <a:p>
            <a:pPr algn="l"/>
            <a:r>
              <a:rPr lang="zh-CN" altLang="en-US" sz="2800" b="1" dirty="0">
                <a:solidFill>
                  <a:srgbClr val="3B68A1"/>
                </a:solidFill>
                <a:latin typeface="微软雅黑" panose="020B0503020204020204" pitchFamily="34" charset="-122"/>
                <a:ea typeface="微软雅黑" panose="020B0503020204020204" pitchFamily="34" charset="-122"/>
              </a:rPr>
              <a:t>智慧教学环境</a:t>
            </a:r>
            <a:endParaRPr lang="zh-CN" altLang="en-US" sz="2800" b="1" dirty="0">
              <a:solidFill>
                <a:srgbClr val="3B68A1"/>
              </a:solidFill>
              <a:latin typeface="微软雅黑" panose="020B0503020204020204" pitchFamily="34" charset="-122"/>
              <a:ea typeface="微软雅黑" panose="020B0503020204020204" pitchFamily="34" charset="-122"/>
            </a:endParaRPr>
          </a:p>
        </p:txBody>
      </p:sp>
      <p:sp>
        <p:nvSpPr>
          <p:cNvPr id="13" name="文本框 12"/>
          <p:cNvSpPr txBox="1"/>
          <p:nvPr/>
        </p:nvSpPr>
        <p:spPr>
          <a:xfrm>
            <a:off x="1366401" y="1106781"/>
            <a:ext cx="6500497" cy="523220"/>
          </a:xfrm>
          <a:prstGeom prst="rect">
            <a:avLst/>
          </a:prstGeom>
          <a:noFill/>
        </p:spPr>
        <p:txBody>
          <a:bodyPr wrap="none" rtlCol="0">
            <a:spAutoFit/>
          </a:bodyPr>
          <a:lstStyle/>
          <a:p>
            <a:r>
              <a:rPr lang="zh-CN" altLang="en-US" sz="2800" dirty="0">
                <a:solidFill>
                  <a:srgbClr val="FF0000"/>
                </a:solidFill>
                <a:latin typeface="微软雅黑" panose="020B0503020204020204" pitchFamily="34" charset="-122"/>
                <a:ea typeface="微软雅黑" panose="020B0503020204020204" pitchFamily="34" charset="-122"/>
              </a:rPr>
              <a:t>教师档案</a:t>
            </a:r>
            <a:r>
              <a:rPr lang="en-US" altLang="zh-CN" sz="2800" dirty="0">
                <a:solidFill>
                  <a:srgbClr val="FF0000"/>
                </a:solidFill>
                <a:latin typeface="微软雅黑" panose="020B0503020204020204" pitchFamily="34" charset="-122"/>
                <a:ea typeface="微软雅黑" panose="020B0503020204020204" pitchFamily="34" charset="-122"/>
              </a:rPr>
              <a:t>——</a:t>
            </a:r>
            <a:r>
              <a:rPr lang="zh-CN" altLang="en-US" sz="2000" dirty="0">
                <a:solidFill>
                  <a:srgbClr val="FF0000"/>
                </a:solidFill>
                <a:latin typeface="微软雅黑" panose="020B0503020204020204" pitchFamily="34" charset="-122"/>
                <a:ea typeface="微软雅黑" panose="020B0503020204020204" pitchFamily="34" charset="-122"/>
              </a:rPr>
              <a:t>教师档案管理（职称、荣誉等档案）</a:t>
            </a:r>
            <a:endParaRPr lang="en-US" altLang="zh-CN" sz="2800" dirty="0">
              <a:solidFill>
                <a:srgbClr val="FF0000"/>
              </a:solidFill>
              <a:latin typeface="微软雅黑" panose="020B0503020204020204" pitchFamily="34" charset="-122"/>
              <a:ea typeface="微软雅黑" panose="020B0503020204020204" pitchFamily="34" charset="-122"/>
            </a:endParaRPr>
          </a:p>
        </p:txBody>
      </p:sp>
      <p:grpSp>
        <p:nvGrpSpPr>
          <p:cNvPr id="14" name="组合 13"/>
          <p:cNvGrpSpPr/>
          <p:nvPr/>
        </p:nvGrpSpPr>
        <p:grpSpPr>
          <a:xfrm>
            <a:off x="2003003" y="2625814"/>
            <a:ext cx="2816125" cy="2815104"/>
            <a:chOff x="304800" y="673100"/>
            <a:chExt cx="4000500" cy="4000500"/>
          </a:xfrm>
          <a:effectLst>
            <a:outerShdw blurRad="444500" dist="228600" dir="6840000" sx="98000" sy="98000" algn="tr" rotWithShape="0">
              <a:prstClr val="black">
                <a:alpha val="64000"/>
              </a:prstClr>
            </a:outerShdw>
          </a:effectLst>
        </p:grpSpPr>
        <p:sp>
          <p:nvSpPr>
            <p:cNvPr id="15" name="同心圆 57"/>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C00000"/>
                </a:solidFill>
                <a:ea typeface="微软雅黑" panose="020B0503020204020204" pitchFamily="34" charset="-122"/>
              </a:endParaRPr>
            </a:p>
          </p:txBody>
        </p:sp>
        <p:sp>
          <p:nvSpPr>
            <p:cNvPr id="16" name="椭圆 15"/>
            <p:cNvSpPr/>
            <p:nvPr/>
          </p:nvSpPr>
          <p:spPr>
            <a:xfrm>
              <a:off x="392113" y="760413"/>
              <a:ext cx="3825873" cy="3825873"/>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C00000"/>
                </a:solidFill>
                <a:ea typeface="微软雅黑" panose="020B0503020204020204" pitchFamily="34" charset="-122"/>
              </a:endParaRPr>
            </a:p>
          </p:txBody>
        </p:sp>
      </p:grpSp>
      <p:sp>
        <p:nvSpPr>
          <p:cNvPr id="17" name="TextBox 59"/>
          <p:cNvSpPr txBox="1"/>
          <p:nvPr/>
        </p:nvSpPr>
        <p:spPr>
          <a:xfrm>
            <a:off x="2448353" y="3033109"/>
            <a:ext cx="1697828" cy="2000511"/>
          </a:xfrm>
          <a:prstGeom prst="rect">
            <a:avLst/>
          </a:prstGeom>
          <a:noFill/>
        </p:spPr>
        <p:txBody>
          <a:bodyPr wrap="none" lIns="91404" tIns="45702" rIns="91404" bIns="45702" rtlCol="0">
            <a:spAutoFit/>
          </a:bodyPr>
          <a:lstStyle/>
          <a:p>
            <a:pPr algn="ctr"/>
            <a:r>
              <a:rPr lang="zh-CN" altLang="en-US" sz="6200" b="1" spc="-300" dirty="0">
                <a:solidFill>
                  <a:srgbClr val="3B68A1"/>
                </a:solidFill>
                <a:latin typeface="微软雅黑" panose="020B0503020204020204" pitchFamily="34" charset="-122"/>
                <a:ea typeface="微软雅黑" panose="020B0503020204020204" pitchFamily="34" charset="-122"/>
              </a:rPr>
              <a:t>教师</a:t>
            </a:r>
            <a:endParaRPr lang="en-US" altLang="zh-CN" sz="6200" b="1" spc="-300" dirty="0">
              <a:solidFill>
                <a:srgbClr val="3B68A1"/>
              </a:solidFill>
              <a:latin typeface="微软雅黑" panose="020B0503020204020204" pitchFamily="34" charset="-122"/>
              <a:ea typeface="微软雅黑" panose="020B0503020204020204" pitchFamily="34" charset="-122"/>
            </a:endParaRPr>
          </a:p>
          <a:p>
            <a:pPr algn="ctr"/>
            <a:r>
              <a:rPr lang="zh-CN" altLang="en-US" sz="6200" b="1" spc="-300" dirty="0">
                <a:solidFill>
                  <a:srgbClr val="3B68A1"/>
                </a:solidFill>
                <a:latin typeface="微软雅黑" panose="020B0503020204020204" pitchFamily="34" charset="-122"/>
                <a:ea typeface="微软雅黑" panose="020B0503020204020204" pitchFamily="34" charset="-122"/>
              </a:rPr>
              <a:t>档案</a:t>
            </a:r>
            <a:endParaRPr lang="zh-CN" altLang="en-US" sz="6200" b="1" spc="-300" dirty="0">
              <a:solidFill>
                <a:srgbClr val="3B68A1"/>
              </a:solidFill>
              <a:latin typeface="微软雅黑" panose="020B0503020204020204" pitchFamily="34" charset="-122"/>
              <a:ea typeface="微软雅黑" panose="020B0503020204020204" pitchFamily="34" charset="-122"/>
            </a:endParaRPr>
          </a:p>
        </p:txBody>
      </p:sp>
      <p:sp>
        <p:nvSpPr>
          <p:cNvPr id="49" name="圆角矩形 5">
            <a:hlinkClick r:id="" action="ppaction://noaction"/>
          </p:cNvPr>
          <p:cNvSpPr/>
          <p:nvPr/>
        </p:nvSpPr>
        <p:spPr>
          <a:xfrm>
            <a:off x="6506195" y="1894295"/>
            <a:ext cx="3745259" cy="871521"/>
          </a:xfrm>
          <a:custGeom>
            <a:avLst/>
            <a:gdLst/>
            <a:ahLst/>
            <a:cxnLst/>
            <a:rect l="l" t="t" r="r" b="b"/>
            <a:pathLst>
              <a:path w="3687927" h="920766">
                <a:moveTo>
                  <a:pt x="123779" y="0"/>
                </a:moveTo>
                <a:lnTo>
                  <a:pt x="3227544" y="0"/>
                </a:lnTo>
                <a:cubicBezTo>
                  <a:pt x="3481807" y="0"/>
                  <a:pt x="3687927" y="206120"/>
                  <a:pt x="3687927" y="460383"/>
                </a:cubicBezTo>
                <a:lnTo>
                  <a:pt x="3687926" y="460383"/>
                </a:lnTo>
                <a:cubicBezTo>
                  <a:pt x="3687926" y="714646"/>
                  <a:pt x="3481806" y="920766"/>
                  <a:pt x="3227543" y="920766"/>
                </a:cubicBezTo>
                <a:lnTo>
                  <a:pt x="283332" y="920765"/>
                </a:lnTo>
                <a:cubicBezTo>
                  <a:pt x="213464" y="583590"/>
                  <a:pt x="116696" y="278992"/>
                  <a:pt x="0" y="18975"/>
                </a:cubicBezTo>
                <a:cubicBezTo>
                  <a:pt x="38994" y="5918"/>
                  <a:pt x="80696" y="0"/>
                  <a:pt x="123779" y="0"/>
                </a:cubicBezTo>
                <a:close/>
              </a:path>
            </a:pathLst>
          </a:custGeom>
          <a:solidFill>
            <a:srgbClr val="3B68A1"/>
          </a:solidFill>
          <a:ln w="28575">
            <a:noFill/>
          </a:ln>
          <a:effectLst>
            <a:outerShdw blurRad="279400" dist="139700" dir="2700000" sx="75000" sy="75000" algn="ctr" rotWithShape="0">
              <a:srgbClr val="000000">
                <a:alpha val="7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0" name="圆角矩形 6">
            <a:hlinkClick r:id="rId1" action="ppaction://hlinksldjump"/>
          </p:cNvPr>
          <p:cNvSpPr/>
          <p:nvPr/>
        </p:nvSpPr>
        <p:spPr>
          <a:xfrm>
            <a:off x="6991731" y="3166473"/>
            <a:ext cx="3437612" cy="871521"/>
          </a:xfrm>
          <a:custGeom>
            <a:avLst/>
            <a:gdLst/>
            <a:ahLst/>
            <a:cxnLst/>
            <a:rect l="l" t="t" r="r" b="b"/>
            <a:pathLst>
              <a:path w="3362896" h="920766">
                <a:moveTo>
                  <a:pt x="0" y="0"/>
                </a:moveTo>
                <a:lnTo>
                  <a:pt x="2902513" y="0"/>
                </a:lnTo>
                <a:cubicBezTo>
                  <a:pt x="3156776" y="0"/>
                  <a:pt x="3362896" y="206120"/>
                  <a:pt x="3362896" y="460383"/>
                </a:cubicBezTo>
                <a:lnTo>
                  <a:pt x="3362895" y="460383"/>
                </a:lnTo>
                <a:cubicBezTo>
                  <a:pt x="3362895" y="714646"/>
                  <a:pt x="3156775" y="920766"/>
                  <a:pt x="2902512" y="920766"/>
                </a:cubicBezTo>
                <a:lnTo>
                  <a:pt x="94683" y="920765"/>
                </a:lnTo>
                <a:cubicBezTo>
                  <a:pt x="84380" y="598086"/>
                  <a:pt x="51849" y="288789"/>
                  <a:pt x="0" y="0"/>
                </a:cubicBezTo>
                <a:close/>
              </a:path>
            </a:pathLst>
          </a:custGeom>
          <a:solidFill>
            <a:srgbClr val="F79E5A"/>
          </a:solidFill>
          <a:ln w="28575">
            <a:noFill/>
          </a:ln>
          <a:effectLst>
            <a:outerShdw blurRad="279400" dist="139700" dir="2700000" sx="75000" sy="75000" algn="ctr" rotWithShape="0">
              <a:srgbClr val="000000">
                <a:alpha val="7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1" name="圆角矩形 7">
            <a:hlinkClick r:id="rId2" action="ppaction://hlinksldjump"/>
          </p:cNvPr>
          <p:cNvSpPr/>
          <p:nvPr/>
        </p:nvSpPr>
        <p:spPr>
          <a:xfrm>
            <a:off x="6953594" y="4505345"/>
            <a:ext cx="3396362" cy="871521"/>
          </a:xfrm>
          <a:custGeom>
            <a:avLst/>
            <a:gdLst/>
            <a:ahLst/>
            <a:cxnLst/>
            <a:rect l="l" t="t" r="r" b="b"/>
            <a:pathLst>
              <a:path w="3319314" h="920766">
                <a:moveTo>
                  <a:pt x="56448" y="0"/>
                </a:moveTo>
                <a:lnTo>
                  <a:pt x="2858931" y="0"/>
                </a:lnTo>
                <a:cubicBezTo>
                  <a:pt x="3113194" y="0"/>
                  <a:pt x="3319314" y="206120"/>
                  <a:pt x="3319314" y="460383"/>
                </a:cubicBezTo>
                <a:lnTo>
                  <a:pt x="3319313" y="460383"/>
                </a:lnTo>
                <a:cubicBezTo>
                  <a:pt x="3319313" y="714646"/>
                  <a:pt x="3113193" y="920766"/>
                  <a:pt x="2858930" y="920766"/>
                </a:cubicBezTo>
                <a:lnTo>
                  <a:pt x="0" y="920765"/>
                </a:lnTo>
                <a:cubicBezTo>
                  <a:pt x="37555" y="636357"/>
                  <a:pt x="57007" y="335742"/>
                  <a:pt x="57007" y="24904"/>
                </a:cubicBezTo>
                <a:cubicBezTo>
                  <a:pt x="57007" y="16595"/>
                  <a:pt x="56993" y="8293"/>
                  <a:pt x="56448" y="0"/>
                </a:cubicBezTo>
                <a:close/>
              </a:path>
            </a:pathLst>
          </a:custGeom>
          <a:solidFill>
            <a:srgbClr val="4DCEB8"/>
          </a:solidFill>
          <a:ln w="28575">
            <a:noFill/>
          </a:ln>
          <a:effectLst>
            <a:outerShdw blurRad="279400" dist="139700" dir="2700000" sx="75000" sy="75000" algn="ctr" rotWithShape="0">
              <a:srgbClr val="000000">
                <a:alpha val="7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2" name="圆角矩形 8">
            <a:hlinkClick r:id="rId3" action="ppaction://hlinksldjump"/>
          </p:cNvPr>
          <p:cNvSpPr/>
          <p:nvPr/>
        </p:nvSpPr>
        <p:spPr>
          <a:xfrm>
            <a:off x="5937475" y="5653069"/>
            <a:ext cx="3650933" cy="871521"/>
          </a:xfrm>
          <a:custGeom>
            <a:avLst/>
            <a:gdLst/>
            <a:ahLst/>
            <a:cxnLst/>
            <a:rect l="l" t="t" r="r" b="b"/>
            <a:pathLst>
              <a:path w="3588271" h="920766">
                <a:moveTo>
                  <a:pt x="233477" y="0"/>
                </a:moveTo>
                <a:lnTo>
                  <a:pt x="3127888" y="0"/>
                </a:lnTo>
                <a:cubicBezTo>
                  <a:pt x="3382151" y="0"/>
                  <a:pt x="3588271" y="206120"/>
                  <a:pt x="3588271" y="460383"/>
                </a:cubicBezTo>
                <a:lnTo>
                  <a:pt x="3588270" y="460383"/>
                </a:lnTo>
                <a:cubicBezTo>
                  <a:pt x="3588270" y="714646"/>
                  <a:pt x="3382150" y="920766"/>
                  <a:pt x="3127887" y="920766"/>
                </a:cubicBezTo>
                <a:lnTo>
                  <a:pt x="24123" y="920765"/>
                </a:lnTo>
                <a:lnTo>
                  <a:pt x="0" y="918333"/>
                </a:lnTo>
                <a:cubicBezTo>
                  <a:pt x="99516" y="645905"/>
                  <a:pt x="179421" y="336317"/>
                  <a:pt x="233477" y="0"/>
                </a:cubicBezTo>
                <a:close/>
              </a:path>
            </a:pathLst>
          </a:custGeom>
          <a:solidFill>
            <a:srgbClr val="B95F95"/>
          </a:solidFill>
          <a:ln w="28575">
            <a:noFill/>
          </a:ln>
          <a:effectLst>
            <a:outerShdw blurRad="279400" dist="139700" dir="2700000" sx="75000" sy="75000" algn="ctr" rotWithShape="0">
              <a:srgbClr val="000000">
                <a:alpha val="7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dirty="0"/>
          </a:p>
        </p:txBody>
      </p:sp>
      <p:sp>
        <p:nvSpPr>
          <p:cNvPr id="53" name="椭圆 52"/>
          <p:cNvSpPr/>
          <p:nvPr/>
        </p:nvSpPr>
        <p:spPr>
          <a:xfrm>
            <a:off x="5187238" y="1868147"/>
            <a:ext cx="971138" cy="971136"/>
          </a:xfrm>
          <a:prstGeom prst="ellipse">
            <a:avLst/>
          </a:prstGeom>
          <a:gradFill>
            <a:gsLst>
              <a:gs pos="34000">
                <a:schemeClr val="bg1"/>
              </a:gs>
              <a:gs pos="96000">
                <a:srgbClr val="DBDBDD"/>
              </a:gs>
            </a:gsLst>
            <a:path path="circle">
              <a:fillToRect l="100000" t="100000"/>
            </a:path>
          </a:gradFill>
          <a:ln w="19050">
            <a:solidFill>
              <a:schemeClr val="bg1"/>
            </a:solidFill>
          </a:ln>
          <a:effectLst>
            <a:outerShdw blurRad="254000" dist="88900" dir="7200000" sx="92000" sy="92000" algn="ctr" rotWithShape="0">
              <a:srgbClr val="000000">
                <a:alpha val="70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spcCol="0" rtlCol="0" anchor="ctr"/>
          <a:lstStyle/>
          <a:p>
            <a:pPr algn="ctr"/>
            <a:endParaRPr lang="zh-CN" altLang="en-US" dirty="0"/>
          </a:p>
        </p:txBody>
      </p:sp>
      <p:sp>
        <p:nvSpPr>
          <p:cNvPr id="54" name="椭圆 53"/>
          <p:cNvSpPr/>
          <p:nvPr/>
        </p:nvSpPr>
        <p:spPr>
          <a:xfrm>
            <a:off x="5748762" y="3066858"/>
            <a:ext cx="971138" cy="971136"/>
          </a:xfrm>
          <a:prstGeom prst="ellipse">
            <a:avLst/>
          </a:prstGeom>
          <a:gradFill>
            <a:gsLst>
              <a:gs pos="34000">
                <a:schemeClr val="bg1"/>
              </a:gs>
              <a:gs pos="96000">
                <a:srgbClr val="DBDBDD"/>
              </a:gs>
            </a:gsLst>
            <a:path path="circle">
              <a:fillToRect l="100000" t="100000"/>
            </a:path>
          </a:gradFill>
          <a:ln w="19050">
            <a:solidFill>
              <a:schemeClr val="bg1"/>
            </a:solidFill>
          </a:ln>
          <a:effectLst>
            <a:outerShdw blurRad="254000" dist="88900" dir="7200000" sx="92000" sy="92000" algn="ctr" rotWithShape="0">
              <a:srgbClr val="000000">
                <a:alpha val="70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spcCol="0" rtlCol="0" anchor="ctr"/>
          <a:lstStyle/>
          <a:p>
            <a:pPr algn="ctr"/>
            <a:endParaRPr lang="zh-CN" altLang="en-US" dirty="0"/>
          </a:p>
        </p:txBody>
      </p:sp>
      <p:sp>
        <p:nvSpPr>
          <p:cNvPr id="55" name="椭圆 54"/>
          <p:cNvSpPr/>
          <p:nvPr/>
        </p:nvSpPr>
        <p:spPr>
          <a:xfrm>
            <a:off x="5609372" y="4399384"/>
            <a:ext cx="971138" cy="971136"/>
          </a:xfrm>
          <a:prstGeom prst="ellipse">
            <a:avLst/>
          </a:prstGeom>
          <a:gradFill>
            <a:gsLst>
              <a:gs pos="34000">
                <a:schemeClr val="bg1"/>
              </a:gs>
              <a:gs pos="96000">
                <a:srgbClr val="DBDBDD"/>
              </a:gs>
            </a:gsLst>
            <a:path path="circle">
              <a:fillToRect l="100000" t="100000"/>
            </a:path>
          </a:gradFill>
          <a:ln w="19050">
            <a:solidFill>
              <a:schemeClr val="bg1"/>
            </a:solidFill>
          </a:ln>
          <a:effectLst>
            <a:outerShdw blurRad="254000" dist="88900" dir="7200000" sx="92000" sy="92000" algn="ctr" rotWithShape="0">
              <a:srgbClr val="000000">
                <a:alpha val="70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spcCol="0" rtlCol="0" anchor="ctr"/>
          <a:lstStyle/>
          <a:p>
            <a:pPr algn="ctr"/>
            <a:endParaRPr lang="zh-CN" altLang="en-US" dirty="0"/>
          </a:p>
        </p:txBody>
      </p:sp>
      <p:sp>
        <p:nvSpPr>
          <p:cNvPr id="56" name="椭圆 55"/>
          <p:cNvSpPr/>
          <p:nvPr/>
        </p:nvSpPr>
        <p:spPr>
          <a:xfrm>
            <a:off x="4795682" y="5570418"/>
            <a:ext cx="971138" cy="971136"/>
          </a:xfrm>
          <a:prstGeom prst="ellipse">
            <a:avLst/>
          </a:prstGeom>
          <a:gradFill>
            <a:gsLst>
              <a:gs pos="34000">
                <a:schemeClr val="bg1"/>
              </a:gs>
              <a:gs pos="96000">
                <a:srgbClr val="DBDBDD"/>
              </a:gs>
            </a:gsLst>
            <a:path path="circle">
              <a:fillToRect l="100000" t="100000"/>
            </a:path>
          </a:gradFill>
          <a:ln w="19050">
            <a:solidFill>
              <a:schemeClr val="bg1"/>
            </a:solidFill>
          </a:ln>
          <a:effectLst>
            <a:outerShdw blurRad="254000" dist="88900" dir="7200000" sx="92000" sy="92000" algn="ctr" rotWithShape="0">
              <a:srgbClr val="000000">
                <a:alpha val="70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spcCol="0" rtlCol="0" anchor="ctr"/>
          <a:lstStyle/>
          <a:p>
            <a:pPr algn="ctr"/>
            <a:endParaRPr lang="zh-CN" altLang="en-US" dirty="0"/>
          </a:p>
        </p:txBody>
      </p:sp>
      <p:sp>
        <p:nvSpPr>
          <p:cNvPr id="57" name="椭圆 56"/>
          <p:cNvSpPr/>
          <p:nvPr/>
        </p:nvSpPr>
        <p:spPr>
          <a:xfrm flipH="1">
            <a:off x="5270450" y="1951359"/>
            <a:ext cx="813611" cy="813609"/>
          </a:xfrm>
          <a:prstGeom prst="ellipse">
            <a:avLst/>
          </a:prstGeom>
          <a:solidFill>
            <a:srgbClr val="3B68A1"/>
          </a:solidFill>
          <a:ln w="19050">
            <a:noFill/>
          </a:ln>
          <a:effectLst>
            <a:outerShdw blurRad="254000" dist="63500" dir="7200000" sx="92000" sy="92000" algn="ctr" rotWithShape="0">
              <a:srgbClr val="000000">
                <a:alpha val="38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spcCol="0" rtlCol="0" anchor="ctr"/>
          <a:lstStyle/>
          <a:p>
            <a:pPr algn="ctr"/>
            <a:endParaRPr lang="zh-CN" altLang="en-US" dirty="0"/>
          </a:p>
        </p:txBody>
      </p:sp>
      <p:sp>
        <p:nvSpPr>
          <p:cNvPr id="58" name="TextBox 69">
            <a:hlinkClick r:id="" action="ppaction://noaction"/>
          </p:cNvPr>
          <p:cNvSpPr txBox="1"/>
          <p:nvPr/>
        </p:nvSpPr>
        <p:spPr>
          <a:xfrm>
            <a:off x="6950548" y="2007906"/>
            <a:ext cx="3337619" cy="685893"/>
          </a:xfrm>
          <a:prstGeom prst="rect">
            <a:avLst/>
          </a:prstGeom>
          <a:noFill/>
        </p:spPr>
        <p:txBody>
          <a:bodyPr wrap="square" rtlCol="0">
            <a:spAutoFit/>
          </a:bodyPr>
          <a:lstStyle/>
          <a:p>
            <a:pPr>
              <a:lnSpc>
                <a:spcPts val="2400"/>
              </a:lnSpc>
            </a:pPr>
            <a:r>
              <a:rPr lang="zh-CN" altLang="en-US" b="1" dirty="0">
                <a:solidFill>
                  <a:schemeClr val="bg1"/>
                </a:solidFill>
                <a:latin typeface="微软雅黑" panose="020B0503020204020204" pitchFamily="34" charset="-122"/>
                <a:ea typeface="微软雅黑" panose="020B0503020204020204" pitchFamily="34" charset="-122"/>
              </a:rPr>
              <a:t>创建教师管理平台 </a:t>
            </a:r>
            <a:endParaRPr lang="en-US" altLang="zh-CN" b="1" dirty="0">
              <a:solidFill>
                <a:schemeClr val="bg1"/>
              </a:solidFill>
              <a:latin typeface="微软雅黑" panose="020B0503020204020204" pitchFamily="34" charset="-122"/>
              <a:ea typeface="微软雅黑" panose="020B0503020204020204" pitchFamily="34" charset="-122"/>
            </a:endParaRPr>
          </a:p>
          <a:p>
            <a:pPr>
              <a:lnSpc>
                <a:spcPts val="2400"/>
              </a:lnSpc>
            </a:pPr>
            <a:r>
              <a:rPr lang="zh-CN" altLang="en-US" b="1" dirty="0">
                <a:solidFill>
                  <a:schemeClr val="bg1"/>
                </a:solidFill>
                <a:latin typeface="微软雅黑" panose="020B0503020204020204" pitchFamily="34" charset="-122"/>
                <a:ea typeface="微软雅黑" panose="020B0503020204020204" pitchFamily="34" charset="-122"/>
              </a:rPr>
              <a:t>形成教师管理大数据</a:t>
            </a:r>
            <a:endParaRPr lang="zh-CN" altLang="en-US" b="1" dirty="0">
              <a:solidFill>
                <a:schemeClr val="bg1"/>
              </a:solidFill>
              <a:latin typeface="微软雅黑" panose="020B0503020204020204" pitchFamily="34" charset="-122"/>
              <a:ea typeface="微软雅黑" panose="020B0503020204020204" pitchFamily="34" charset="-122"/>
            </a:endParaRPr>
          </a:p>
        </p:txBody>
      </p:sp>
      <p:sp>
        <p:nvSpPr>
          <p:cNvPr id="62" name="椭圆 61"/>
          <p:cNvSpPr/>
          <p:nvPr/>
        </p:nvSpPr>
        <p:spPr>
          <a:xfrm flipH="1">
            <a:off x="5831974" y="3150070"/>
            <a:ext cx="813611" cy="813609"/>
          </a:xfrm>
          <a:prstGeom prst="ellipse">
            <a:avLst/>
          </a:prstGeom>
          <a:solidFill>
            <a:srgbClr val="F79E5A"/>
          </a:solidFill>
          <a:ln w="19050">
            <a:noFill/>
          </a:ln>
          <a:effectLst>
            <a:outerShdw blurRad="254000" dist="63500" dir="7200000" sx="92000" sy="92000" algn="ctr" rotWithShape="0">
              <a:srgbClr val="000000">
                <a:alpha val="38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spcCol="0" rtlCol="0" anchor="ctr"/>
          <a:lstStyle/>
          <a:p>
            <a:pPr algn="ctr"/>
            <a:endParaRPr lang="zh-CN" altLang="en-US" dirty="0"/>
          </a:p>
        </p:txBody>
      </p:sp>
      <p:sp>
        <p:nvSpPr>
          <p:cNvPr id="63" name="椭圆 62"/>
          <p:cNvSpPr/>
          <p:nvPr/>
        </p:nvSpPr>
        <p:spPr>
          <a:xfrm flipH="1">
            <a:off x="5692584" y="4482596"/>
            <a:ext cx="813611" cy="813609"/>
          </a:xfrm>
          <a:prstGeom prst="ellipse">
            <a:avLst/>
          </a:prstGeom>
          <a:solidFill>
            <a:srgbClr val="4DCEB8"/>
          </a:solidFill>
          <a:ln w="19050">
            <a:noFill/>
          </a:ln>
          <a:effectLst>
            <a:outerShdw blurRad="254000" dist="63500" dir="7200000" sx="92000" sy="92000" algn="ctr" rotWithShape="0">
              <a:srgbClr val="000000">
                <a:alpha val="38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spcCol="0" rtlCol="0" anchor="ctr"/>
          <a:lstStyle/>
          <a:p>
            <a:pPr algn="ctr"/>
            <a:endParaRPr lang="zh-CN" altLang="en-US" dirty="0"/>
          </a:p>
        </p:txBody>
      </p:sp>
      <p:sp>
        <p:nvSpPr>
          <p:cNvPr id="64" name="椭圆 63"/>
          <p:cNvSpPr/>
          <p:nvPr/>
        </p:nvSpPr>
        <p:spPr>
          <a:xfrm flipH="1">
            <a:off x="4878894" y="5653630"/>
            <a:ext cx="813611" cy="813609"/>
          </a:xfrm>
          <a:prstGeom prst="ellipse">
            <a:avLst/>
          </a:prstGeom>
          <a:solidFill>
            <a:srgbClr val="B95F95"/>
          </a:solidFill>
          <a:ln w="19050">
            <a:noFill/>
          </a:ln>
          <a:effectLst>
            <a:outerShdw blurRad="254000" dist="63500" dir="7200000" sx="92000" sy="92000" algn="ctr" rotWithShape="0">
              <a:srgbClr val="000000">
                <a:alpha val="38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spcCol="0" rtlCol="0" anchor="ctr"/>
          <a:lstStyle/>
          <a:p>
            <a:pPr algn="ctr"/>
            <a:endParaRPr lang="zh-CN" altLang="en-US" dirty="0"/>
          </a:p>
        </p:txBody>
      </p:sp>
      <p:sp>
        <p:nvSpPr>
          <p:cNvPr id="65" name="TextBox 76"/>
          <p:cNvSpPr txBox="1"/>
          <p:nvPr/>
        </p:nvSpPr>
        <p:spPr>
          <a:xfrm>
            <a:off x="5445477" y="2027688"/>
            <a:ext cx="504038" cy="646331"/>
          </a:xfrm>
          <a:prstGeom prst="rect">
            <a:avLst/>
          </a:prstGeom>
          <a:noFill/>
        </p:spPr>
        <p:txBody>
          <a:bodyPr wrap="square" rtlCol="0">
            <a:spAutoFit/>
          </a:bodyPr>
          <a:lstStyle/>
          <a:p>
            <a:r>
              <a:rPr lang="en-US" altLang="zh-CN" sz="3600" b="1" dirty="0">
                <a:solidFill>
                  <a:schemeClr val="bg1"/>
                </a:solidFill>
                <a:latin typeface="微软雅黑" panose="020B0503020204020204" pitchFamily="34" charset="-122"/>
                <a:ea typeface="微软雅黑" panose="020B0503020204020204" pitchFamily="34" charset="-122"/>
              </a:rPr>
              <a:t>A</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sp>
        <p:nvSpPr>
          <p:cNvPr id="66" name="TextBox 77"/>
          <p:cNvSpPr txBox="1"/>
          <p:nvPr/>
        </p:nvSpPr>
        <p:spPr>
          <a:xfrm>
            <a:off x="6020177" y="3249507"/>
            <a:ext cx="473692" cy="646331"/>
          </a:xfrm>
          <a:prstGeom prst="rect">
            <a:avLst/>
          </a:prstGeom>
          <a:noFill/>
        </p:spPr>
        <p:txBody>
          <a:bodyPr wrap="square" rtlCol="0">
            <a:spAutoFit/>
          </a:bodyPr>
          <a:lstStyle/>
          <a:p>
            <a:r>
              <a:rPr lang="en-US" altLang="zh-CN" sz="3600" b="1" dirty="0">
                <a:solidFill>
                  <a:schemeClr val="bg1"/>
                </a:solidFill>
                <a:latin typeface="微软雅黑" panose="020B0503020204020204" pitchFamily="34" charset="-122"/>
                <a:ea typeface="微软雅黑" panose="020B0503020204020204" pitchFamily="34" charset="-122"/>
              </a:rPr>
              <a:t>B</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sp>
        <p:nvSpPr>
          <p:cNvPr id="67" name="TextBox 78"/>
          <p:cNvSpPr txBox="1"/>
          <p:nvPr/>
        </p:nvSpPr>
        <p:spPr>
          <a:xfrm>
            <a:off x="5851701" y="4578522"/>
            <a:ext cx="469141" cy="646331"/>
          </a:xfrm>
          <a:prstGeom prst="rect">
            <a:avLst/>
          </a:prstGeom>
          <a:noFill/>
        </p:spPr>
        <p:txBody>
          <a:bodyPr wrap="square" rtlCol="0">
            <a:spAutoFit/>
          </a:bodyPr>
          <a:lstStyle/>
          <a:p>
            <a:r>
              <a:rPr lang="en-US" altLang="zh-CN" sz="3600" b="1" dirty="0">
                <a:solidFill>
                  <a:schemeClr val="bg1"/>
                </a:solidFill>
                <a:latin typeface="微软雅黑" panose="020B0503020204020204" pitchFamily="34" charset="-122"/>
                <a:ea typeface="微软雅黑" panose="020B0503020204020204" pitchFamily="34" charset="-122"/>
              </a:rPr>
              <a:t>C</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sp>
        <p:nvSpPr>
          <p:cNvPr id="68" name="TextBox 79"/>
          <p:cNvSpPr txBox="1"/>
          <p:nvPr/>
        </p:nvSpPr>
        <p:spPr>
          <a:xfrm>
            <a:off x="5030399" y="5742663"/>
            <a:ext cx="520728" cy="646331"/>
          </a:xfrm>
          <a:prstGeom prst="rect">
            <a:avLst/>
          </a:prstGeom>
          <a:noFill/>
        </p:spPr>
        <p:txBody>
          <a:bodyPr wrap="square" rtlCol="0">
            <a:spAutoFit/>
          </a:bodyPr>
          <a:lstStyle/>
          <a:p>
            <a:r>
              <a:rPr lang="en-US" altLang="zh-CN" sz="3600" b="1" dirty="0">
                <a:solidFill>
                  <a:schemeClr val="bg1"/>
                </a:solidFill>
                <a:latin typeface="微软雅黑" panose="020B0503020204020204" pitchFamily="34" charset="-122"/>
                <a:ea typeface="微软雅黑" panose="020B0503020204020204" pitchFamily="34" charset="-122"/>
              </a:rPr>
              <a:t>D</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sp>
        <p:nvSpPr>
          <p:cNvPr id="69" name="TextBox 69">
            <a:hlinkClick r:id="" action="ppaction://noaction"/>
          </p:cNvPr>
          <p:cNvSpPr txBox="1"/>
          <p:nvPr/>
        </p:nvSpPr>
        <p:spPr>
          <a:xfrm>
            <a:off x="7147722" y="3400953"/>
            <a:ext cx="3337619" cy="378117"/>
          </a:xfrm>
          <a:prstGeom prst="rect">
            <a:avLst/>
          </a:prstGeom>
          <a:noFill/>
        </p:spPr>
        <p:txBody>
          <a:bodyPr wrap="square" rtlCol="0">
            <a:spAutoFit/>
          </a:bodyPr>
          <a:lstStyle/>
          <a:p>
            <a:pPr>
              <a:lnSpc>
                <a:spcPts val="2400"/>
              </a:lnSpc>
            </a:pPr>
            <a:r>
              <a:rPr lang="zh-CN" altLang="en-US" b="1" dirty="0">
                <a:solidFill>
                  <a:schemeClr val="bg1"/>
                </a:solidFill>
                <a:latin typeface="微软雅黑" panose="020B0503020204020204" pitchFamily="34" charset="-122"/>
                <a:ea typeface="微软雅黑" panose="020B0503020204020204" pitchFamily="34" charset="-122"/>
              </a:rPr>
              <a:t>教师各项荣誉 师德记录在案</a:t>
            </a:r>
            <a:endParaRPr lang="zh-CN" altLang="en-US" b="1" dirty="0">
              <a:solidFill>
                <a:schemeClr val="bg1"/>
              </a:solidFill>
              <a:latin typeface="微软雅黑" panose="020B0503020204020204" pitchFamily="34" charset="-122"/>
              <a:ea typeface="微软雅黑" panose="020B0503020204020204" pitchFamily="34" charset="-122"/>
            </a:endParaRPr>
          </a:p>
        </p:txBody>
      </p:sp>
      <p:sp>
        <p:nvSpPr>
          <p:cNvPr id="70" name="TextBox 69">
            <a:hlinkClick r:id="" action="ppaction://noaction"/>
          </p:cNvPr>
          <p:cNvSpPr txBox="1"/>
          <p:nvPr/>
        </p:nvSpPr>
        <p:spPr>
          <a:xfrm>
            <a:off x="7041727" y="4598158"/>
            <a:ext cx="3337619" cy="685893"/>
          </a:xfrm>
          <a:prstGeom prst="rect">
            <a:avLst/>
          </a:prstGeom>
          <a:noFill/>
        </p:spPr>
        <p:txBody>
          <a:bodyPr wrap="square" rtlCol="0">
            <a:spAutoFit/>
          </a:bodyPr>
          <a:lstStyle/>
          <a:p>
            <a:pPr>
              <a:lnSpc>
                <a:spcPts val="2400"/>
              </a:lnSpc>
            </a:pPr>
            <a:r>
              <a:rPr lang="zh-CN" altLang="en-US" b="1" dirty="0">
                <a:solidFill>
                  <a:schemeClr val="bg1"/>
                </a:solidFill>
                <a:latin typeface="微软雅黑" panose="020B0503020204020204" pitchFamily="34" charset="-122"/>
                <a:ea typeface="微软雅黑" panose="020B0503020204020204" pitchFamily="34" charset="-122"/>
              </a:rPr>
              <a:t>全面了解教师的各项情况</a:t>
            </a:r>
            <a:endParaRPr lang="en-US" altLang="zh-CN" b="1" dirty="0">
              <a:solidFill>
                <a:schemeClr val="bg1"/>
              </a:solidFill>
              <a:latin typeface="微软雅黑" panose="020B0503020204020204" pitchFamily="34" charset="-122"/>
              <a:ea typeface="微软雅黑" panose="020B0503020204020204" pitchFamily="34" charset="-122"/>
            </a:endParaRPr>
          </a:p>
          <a:p>
            <a:pPr>
              <a:lnSpc>
                <a:spcPts val="2400"/>
              </a:lnSpc>
            </a:pPr>
            <a:r>
              <a:rPr lang="zh-CN" altLang="en-US" b="1" dirty="0">
                <a:solidFill>
                  <a:schemeClr val="bg1"/>
                </a:solidFill>
                <a:latin typeface="微软雅黑" panose="020B0503020204020204" pitchFamily="34" charset="-122"/>
                <a:ea typeface="微软雅黑" panose="020B0503020204020204" pitchFamily="34" charset="-122"/>
              </a:rPr>
              <a:t>推动区域教师的轮岗交流</a:t>
            </a:r>
            <a:endParaRPr lang="zh-CN" altLang="en-US" b="1" dirty="0">
              <a:solidFill>
                <a:schemeClr val="bg1"/>
              </a:solidFill>
              <a:latin typeface="微软雅黑" panose="020B0503020204020204" pitchFamily="34" charset="-122"/>
              <a:ea typeface="微软雅黑" panose="020B0503020204020204" pitchFamily="34" charset="-122"/>
            </a:endParaRPr>
          </a:p>
        </p:txBody>
      </p:sp>
      <p:sp>
        <p:nvSpPr>
          <p:cNvPr id="71" name="TextBox 69">
            <a:hlinkClick r:id="" action="ppaction://noaction"/>
          </p:cNvPr>
          <p:cNvSpPr txBox="1"/>
          <p:nvPr/>
        </p:nvSpPr>
        <p:spPr>
          <a:xfrm>
            <a:off x="6020177" y="5932582"/>
            <a:ext cx="3784209" cy="378117"/>
          </a:xfrm>
          <a:prstGeom prst="rect">
            <a:avLst/>
          </a:prstGeom>
          <a:noFill/>
        </p:spPr>
        <p:txBody>
          <a:bodyPr wrap="square" rtlCol="0">
            <a:spAutoFit/>
          </a:bodyPr>
          <a:lstStyle/>
          <a:p>
            <a:pPr>
              <a:lnSpc>
                <a:spcPts val="2400"/>
              </a:lnSpc>
            </a:pPr>
            <a:r>
              <a:rPr lang="zh-CN" altLang="en-US" b="1" dirty="0">
                <a:solidFill>
                  <a:schemeClr val="bg1"/>
                </a:solidFill>
                <a:latin typeface="微软雅黑" panose="020B0503020204020204" pitchFamily="34" charset="-122"/>
                <a:ea typeface="微软雅黑" panose="020B0503020204020204" pitchFamily="34" charset="-122"/>
              </a:rPr>
              <a:t>把有限的精力分配给更有用的事情</a:t>
            </a:r>
            <a:endParaRPr lang="zh-CN" altLang="en-US" b="1"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等腰三角形 4"/>
          <p:cNvSpPr>
            <a:spLocks noChangeArrowheads="1"/>
          </p:cNvSpPr>
          <p:nvPr/>
        </p:nvSpPr>
        <p:spPr bwMode="auto">
          <a:xfrm rot="5400000">
            <a:off x="47381" y="252591"/>
            <a:ext cx="197396" cy="285807"/>
          </a:xfrm>
          <a:prstGeom prst="triangle">
            <a:avLst>
              <a:gd name="adj" fmla="val 50000"/>
            </a:avLst>
          </a:prstGeom>
          <a:solidFill>
            <a:schemeClr val="bg1"/>
          </a:solidFill>
          <a:ln>
            <a:noFill/>
          </a:ln>
        </p:spPr>
        <p:txBody>
          <a:bodyPr anchor="ctr"/>
          <a:lstStyle/>
          <a:p>
            <a:pPr algn="ctr" eaLnBrk="1" hangingPunct="1">
              <a:buFont typeface="Arial" panose="020B0604020202020204" pitchFamily="34" charset="0"/>
              <a:buNone/>
            </a:pPr>
            <a:endParaRPr lang="zh-CN" altLang="zh-CN">
              <a:solidFill>
                <a:schemeClr val="bg1"/>
              </a:solidFill>
              <a:latin typeface="宋体" panose="02010600030101010101" pitchFamily="2" charset="-122"/>
              <a:sym typeface="宋体" panose="02010600030101010101" pitchFamily="2" charset="-122"/>
            </a:endParaRPr>
          </a:p>
        </p:txBody>
      </p:sp>
      <p:sp>
        <p:nvSpPr>
          <p:cNvPr id="23" name="矩形 6"/>
          <p:cNvSpPr>
            <a:spLocks noChangeArrowheads="1"/>
          </p:cNvSpPr>
          <p:nvPr/>
        </p:nvSpPr>
        <p:spPr bwMode="auto">
          <a:xfrm>
            <a:off x="-9087" y="478708"/>
            <a:ext cx="3256885" cy="218863"/>
          </a:xfrm>
          <a:prstGeom prst="rect">
            <a:avLst/>
          </a:prstGeom>
          <a:solidFill>
            <a:srgbClr val="3B68A1"/>
          </a:solidFill>
          <a:ln>
            <a:no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sp>
        <p:nvSpPr>
          <p:cNvPr id="24" name="矩形 7"/>
          <p:cNvSpPr>
            <a:spLocks noChangeArrowheads="1"/>
          </p:cNvSpPr>
          <p:nvPr/>
        </p:nvSpPr>
        <p:spPr bwMode="auto">
          <a:xfrm>
            <a:off x="2970322" y="478708"/>
            <a:ext cx="4590232" cy="218863"/>
          </a:xfrm>
          <a:prstGeom prst="rect">
            <a:avLst/>
          </a:prstGeom>
          <a:solidFill>
            <a:srgbClr val="F79E5A"/>
          </a:solidFill>
          <a:ln>
            <a:no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sp>
        <p:nvSpPr>
          <p:cNvPr id="25" name="矩形 8"/>
          <p:cNvSpPr>
            <a:spLocks noChangeArrowheads="1"/>
          </p:cNvSpPr>
          <p:nvPr/>
        </p:nvSpPr>
        <p:spPr bwMode="auto">
          <a:xfrm>
            <a:off x="6352253" y="477280"/>
            <a:ext cx="3299888" cy="220133"/>
          </a:xfrm>
          <a:prstGeom prst="rect">
            <a:avLst/>
          </a:prstGeom>
          <a:solidFill>
            <a:srgbClr val="4DCEB8"/>
          </a:solidFill>
          <a:ln>
            <a:no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sp>
        <p:nvSpPr>
          <p:cNvPr id="26" name="矩形 9"/>
          <p:cNvSpPr>
            <a:spLocks noChangeArrowheads="1"/>
          </p:cNvSpPr>
          <p:nvPr/>
        </p:nvSpPr>
        <p:spPr bwMode="auto">
          <a:xfrm>
            <a:off x="9582587" y="477280"/>
            <a:ext cx="2623927" cy="220133"/>
          </a:xfrm>
          <a:prstGeom prst="rect">
            <a:avLst/>
          </a:prstGeom>
          <a:solidFill>
            <a:srgbClr val="B95F95"/>
          </a:solidFill>
          <a:ln>
            <a:no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grpSp>
        <p:nvGrpSpPr>
          <p:cNvPr id="27" name="组合 26"/>
          <p:cNvGrpSpPr/>
          <p:nvPr/>
        </p:nvGrpSpPr>
        <p:grpSpPr>
          <a:xfrm>
            <a:off x="895445" y="142664"/>
            <a:ext cx="3123549" cy="808757"/>
            <a:chOff x="903371" y="249943"/>
            <a:chExt cx="2831223" cy="679699"/>
          </a:xfrm>
        </p:grpSpPr>
        <p:sp>
          <p:nvSpPr>
            <p:cNvPr id="28" name="任意多边形 27"/>
            <p:cNvSpPr/>
            <p:nvPr/>
          </p:nvSpPr>
          <p:spPr bwMode="auto">
            <a:xfrm>
              <a:off x="903371" y="249943"/>
              <a:ext cx="2831223" cy="679699"/>
            </a:xfrm>
            <a:custGeom>
              <a:avLst/>
              <a:gdLst>
                <a:gd name="connsiteX0" fmla="*/ 352810 w 4452260"/>
                <a:gd name="connsiteY0" fmla="*/ 0 h 1068867"/>
                <a:gd name="connsiteX1" fmla="*/ 636768 w 4452260"/>
                <a:gd name="connsiteY1" fmla="*/ 0 h 1068867"/>
                <a:gd name="connsiteX2" fmla="*/ 647700 w 4452260"/>
                <a:gd name="connsiteY2" fmla="*/ 0 h 1068867"/>
                <a:gd name="connsiteX3" fmla="*/ 724065 w 4452260"/>
                <a:gd name="connsiteY3" fmla="*/ 0 h 1068867"/>
                <a:gd name="connsiteX4" fmla="*/ 782584 w 4452260"/>
                <a:gd name="connsiteY4" fmla="*/ 0 h 1068867"/>
                <a:gd name="connsiteX5" fmla="*/ 799455 w 4452260"/>
                <a:gd name="connsiteY5" fmla="*/ 0 h 1068867"/>
                <a:gd name="connsiteX6" fmla="*/ 809825 w 4452260"/>
                <a:gd name="connsiteY6" fmla="*/ 0 h 1068867"/>
                <a:gd name="connsiteX7" fmla="*/ 818078 w 4452260"/>
                <a:gd name="connsiteY7" fmla="*/ 0 h 1068867"/>
                <a:gd name="connsiteX8" fmla="*/ 843980 w 4452260"/>
                <a:gd name="connsiteY8" fmla="*/ 0 h 1068867"/>
                <a:gd name="connsiteX9" fmla="*/ 931658 w 4452260"/>
                <a:gd name="connsiteY9" fmla="*/ 0 h 1068867"/>
                <a:gd name="connsiteX10" fmla="*/ 961580 w 4452260"/>
                <a:gd name="connsiteY10" fmla="*/ 0 h 1068867"/>
                <a:gd name="connsiteX11" fmla="*/ 1000055 w 4452260"/>
                <a:gd name="connsiteY11" fmla="*/ 0 h 1068867"/>
                <a:gd name="connsiteX12" fmla="*/ 1040537 w 4452260"/>
                <a:gd name="connsiteY12" fmla="*/ 0 h 1068867"/>
                <a:gd name="connsiteX13" fmla="*/ 1051453 w 4452260"/>
                <a:gd name="connsiteY13" fmla="*/ 0 h 1068867"/>
                <a:gd name="connsiteX14" fmla="*/ 1083414 w 4452260"/>
                <a:gd name="connsiteY14" fmla="*/ 0 h 1068867"/>
                <a:gd name="connsiteX15" fmla="*/ 1112969 w 4452260"/>
                <a:gd name="connsiteY15" fmla="*/ 0 h 1068867"/>
                <a:gd name="connsiteX16" fmla="*/ 1138871 w 4452260"/>
                <a:gd name="connsiteY16" fmla="*/ 0 h 1068867"/>
                <a:gd name="connsiteX17" fmla="*/ 1170224 w 4452260"/>
                <a:gd name="connsiteY17" fmla="*/ 0 h 1068867"/>
                <a:gd name="connsiteX18" fmla="*/ 1170711 w 4452260"/>
                <a:gd name="connsiteY18" fmla="*/ 0 h 1068867"/>
                <a:gd name="connsiteX19" fmla="*/ 1202662 w 4452260"/>
                <a:gd name="connsiteY19" fmla="*/ 0 h 1068867"/>
                <a:gd name="connsiteX20" fmla="*/ 1240037 w 4452260"/>
                <a:gd name="connsiteY20" fmla="*/ 0 h 1068867"/>
                <a:gd name="connsiteX21" fmla="*/ 1290626 w 4452260"/>
                <a:gd name="connsiteY21" fmla="*/ 0 h 1068867"/>
                <a:gd name="connsiteX22" fmla="*/ 1324496 w 4452260"/>
                <a:gd name="connsiteY22" fmla="*/ 0 h 1068867"/>
                <a:gd name="connsiteX23" fmla="*/ 1332348 w 4452260"/>
                <a:gd name="connsiteY23" fmla="*/ 0 h 1068867"/>
                <a:gd name="connsiteX24" fmla="*/ 1335428 w 4452260"/>
                <a:gd name="connsiteY24" fmla="*/ 0 h 1068867"/>
                <a:gd name="connsiteX25" fmla="*/ 1411793 w 4452260"/>
                <a:gd name="connsiteY25" fmla="*/ 0 h 1068867"/>
                <a:gd name="connsiteX26" fmla="*/ 1454182 w 4452260"/>
                <a:gd name="connsiteY26" fmla="*/ 0 h 1068867"/>
                <a:gd name="connsiteX27" fmla="*/ 1470312 w 4452260"/>
                <a:gd name="connsiteY27" fmla="*/ 0 h 1068867"/>
                <a:gd name="connsiteX28" fmla="*/ 1487183 w 4452260"/>
                <a:gd name="connsiteY28" fmla="*/ 0 h 1068867"/>
                <a:gd name="connsiteX29" fmla="*/ 1497552 w 4452260"/>
                <a:gd name="connsiteY29" fmla="*/ 0 h 1068867"/>
                <a:gd name="connsiteX30" fmla="*/ 1505806 w 4452260"/>
                <a:gd name="connsiteY30" fmla="*/ 0 h 1068867"/>
                <a:gd name="connsiteX31" fmla="*/ 1528471 w 4452260"/>
                <a:gd name="connsiteY31" fmla="*/ 0 h 1068867"/>
                <a:gd name="connsiteX32" fmla="*/ 1531708 w 4452260"/>
                <a:gd name="connsiteY32" fmla="*/ 0 h 1068867"/>
                <a:gd name="connsiteX33" fmla="*/ 1540992 w 4452260"/>
                <a:gd name="connsiteY33" fmla="*/ 0 h 1068867"/>
                <a:gd name="connsiteX34" fmla="*/ 1541479 w 4452260"/>
                <a:gd name="connsiteY34" fmla="*/ 0 h 1068867"/>
                <a:gd name="connsiteX35" fmla="*/ 1599998 w 4452260"/>
                <a:gd name="connsiteY35" fmla="*/ 0 h 1068867"/>
                <a:gd name="connsiteX36" fmla="*/ 1619386 w 4452260"/>
                <a:gd name="connsiteY36" fmla="*/ 0 h 1068867"/>
                <a:gd name="connsiteX37" fmla="*/ 1635492 w 4452260"/>
                <a:gd name="connsiteY37" fmla="*/ 0 h 1068867"/>
                <a:gd name="connsiteX38" fmla="*/ 1649308 w 4452260"/>
                <a:gd name="connsiteY38" fmla="*/ 0 h 1068867"/>
                <a:gd name="connsiteX39" fmla="*/ 1653720 w 4452260"/>
                <a:gd name="connsiteY39" fmla="*/ 0 h 1068867"/>
                <a:gd name="connsiteX40" fmla="*/ 1661394 w 4452260"/>
                <a:gd name="connsiteY40" fmla="*/ 0 h 1068867"/>
                <a:gd name="connsiteX41" fmla="*/ 1687782 w 4452260"/>
                <a:gd name="connsiteY41" fmla="*/ 0 h 1068867"/>
                <a:gd name="connsiteX42" fmla="*/ 1703116 w 4452260"/>
                <a:gd name="connsiteY42" fmla="*/ 0 h 1068867"/>
                <a:gd name="connsiteX43" fmla="*/ 1739181 w 4452260"/>
                <a:gd name="connsiteY43" fmla="*/ 0 h 1068867"/>
                <a:gd name="connsiteX44" fmla="*/ 1771141 w 4452260"/>
                <a:gd name="connsiteY44" fmla="*/ 0 h 1068867"/>
                <a:gd name="connsiteX45" fmla="*/ 1800697 w 4452260"/>
                <a:gd name="connsiteY45" fmla="*/ 0 h 1068867"/>
                <a:gd name="connsiteX46" fmla="*/ 1811727 w 4452260"/>
                <a:gd name="connsiteY46" fmla="*/ 0 h 1068867"/>
                <a:gd name="connsiteX47" fmla="*/ 1823361 w 4452260"/>
                <a:gd name="connsiteY47" fmla="*/ 0 h 1068867"/>
                <a:gd name="connsiteX48" fmla="*/ 1826599 w 4452260"/>
                <a:gd name="connsiteY48" fmla="*/ 0 h 1068867"/>
                <a:gd name="connsiteX49" fmla="*/ 1857951 w 4452260"/>
                <a:gd name="connsiteY49" fmla="*/ 0 h 1068867"/>
                <a:gd name="connsiteX50" fmla="*/ 1858439 w 4452260"/>
                <a:gd name="connsiteY50" fmla="*/ 0 h 1068867"/>
                <a:gd name="connsiteX51" fmla="*/ 1859676 w 4452260"/>
                <a:gd name="connsiteY51" fmla="*/ 0 h 1068867"/>
                <a:gd name="connsiteX52" fmla="*/ 1893346 w 4452260"/>
                <a:gd name="connsiteY52" fmla="*/ 0 h 1068867"/>
                <a:gd name="connsiteX53" fmla="*/ 1927765 w 4452260"/>
                <a:gd name="connsiteY53" fmla="*/ 0 h 1068867"/>
                <a:gd name="connsiteX54" fmla="*/ 1963365 w 4452260"/>
                <a:gd name="connsiteY54" fmla="*/ 0 h 1068867"/>
                <a:gd name="connsiteX55" fmla="*/ 1978354 w 4452260"/>
                <a:gd name="connsiteY55" fmla="*/ 0 h 1068867"/>
                <a:gd name="connsiteX56" fmla="*/ 1991032 w 4452260"/>
                <a:gd name="connsiteY56" fmla="*/ 0 h 1068867"/>
                <a:gd name="connsiteX57" fmla="*/ 2020076 w 4452260"/>
                <a:gd name="connsiteY57" fmla="*/ 0 h 1068867"/>
                <a:gd name="connsiteX58" fmla="*/ 2021800 w 4452260"/>
                <a:gd name="connsiteY58" fmla="*/ 0 h 1068867"/>
                <a:gd name="connsiteX59" fmla="*/ 2027021 w 4452260"/>
                <a:gd name="connsiteY59" fmla="*/ 0 h 1068867"/>
                <a:gd name="connsiteX60" fmla="*/ 2032162 w 4452260"/>
                <a:gd name="connsiteY60" fmla="*/ 0 h 1068867"/>
                <a:gd name="connsiteX61" fmla="*/ 2141909 w 4452260"/>
                <a:gd name="connsiteY61" fmla="*/ 0 h 1068867"/>
                <a:gd name="connsiteX62" fmla="*/ 2143633 w 4452260"/>
                <a:gd name="connsiteY62" fmla="*/ 0 h 1068867"/>
                <a:gd name="connsiteX63" fmla="*/ 2178359 w 4452260"/>
                <a:gd name="connsiteY63" fmla="*/ 0 h 1068867"/>
                <a:gd name="connsiteX64" fmla="*/ 2228719 w 4452260"/>
                <a:gd name="connsiteY64" fmla="*/ 0 h 1068867"/>
                <a:gd name="connsiteX65" fmla="*/ 2229207 w 4452260"/>
                <a:gd name="connsiteY65" fmla="*/ 0 h 1068867"/>
                <a:gd name="connsiteX66" fmla="*/ 2230931 w 4452260"/>
                <a:gd name="connsiteY66" fmla="*/ 0 h 1068867"/>
                <a:gd name="connsiteX67" fmla="*/ 2287725 w 4452260"/>
                <a:gd name="connsiteY67" fmla="*/ 0 h 1068867"/>
                <a:gd name="connsiteX68" fmla="*/ 2289450 w 4452260"/>
                <a:gd name="connsiteY68" fmla="*/ 0 h 1068867"/>
                <a:gd name="connsiteX69" fmla="*/ 2323220 w 4452260"/>
                <a:gd name="connsiteY69" fmla="*/ 0 h 1068867"/>
                <a:gd name="connsiteX70" fmla="*/ 2324944 w 4452260"/>
                <a:gd name="connsiteY70" fmla="*/ 0 h 1068867"/>
                <a:gd name="connsiteX71" fmla="*/ 2340483 w 4452260"/>
                <a:gd name="connsiteY71" fmla="*/ 0 h 1068867"/>
                <a:gd name="connsiteX72" fmla="*/ 2341447 w 4452260"/>
                <a:gd name="connsiteY72" fmla="*/ 0 h 1068867"/>
                <a:gd name="connsiteX73" fmla="*/ 2343172 w 4452260"/>
                <a:gd name="connsiteY73" fmla="*/ 0 h 1068867"/>
                <a:gd name="connsiteX74" fmla="*/ 2349122 w 4452260"/>
                <a:gd name="connsiteY74" fmla="*/ 0 h 1068867"/>
                <a:gd name="connsiteX75" fmla="*/ 2350846 w 4452260"/>
                <a:gd name="connsiteY75" fmla="*/ 0 h 1068867"/>
                <a:gd name="connsiteX76" fmla="*/ 2390844 w 4452260"/>
                <a:gd name="connsiteY76" fmla="*/ 0 h 1068867"/>
                <a:gd name="connsiteX77" fmla="*/ 2462317 w 4452260"/>
                <a:gd name="connsiteY77" fmla="*/ 0 h 1068867"/>
                <a:gd name="connsiteX78" fmla="*/ 2499455 w 4452260"/>
                <a:gd name="connsiteY78" fmla="*/ 0 h 1068867"/>
                <a:gd name="connsiteX79" fmla="*/ 2530713 w 4452260"/>
                <a:gd name="connsiteY79" fmla="*/ 0 h 1068867"/>
                <a:gd name="connsiteX80" fmla="*/ 2547403 w 4452260"/>
                <a:gd name="connsiteY80" fmla="*/ 0 h 1068867"/>
                <a:gd name="connsiteX81" fmla="*/ 2549127 w 4452260"/>
                <a:gd name="connsiteY81" fmla="*/ 0 h 1068867"/>
                <a:gd name="connsiteX82" fmla="*/ 2581074 w 4452260"/>
                <a:gd name="connsiteY82" fmla="*/ 0 h 1068867"/>
                <a:gd name="connsiteX83" fmla="*/ 2582112 w 4452260"/>
                <a:gd name="connsiteY83" fmla="*/ 0 h 1068867"/>
                <a:gd name="connsiteX84" fmla="*/ 2669530 w 4452260"/>
                <a:gd name="connsiteY84" fmla="*/ 0 h 1068867"/>
                <a:gd name="connsiteX85" fmla="*/ 2678759 w 4452260"/>
                <a:gd name="connsiteY85" fmla="*/ 0 h 1068867"/>
                <a:gd name="connsiteX86" fmla="*/ 2709527 w 4452260"/>
                <a:gd name="connsiteY86" fmla="*/ 0 h 1068867"/>
                <a:gd name="connsiteX87" fmla="*/ 2711252 w 4452260"/>
                <a:gd name="connsiteY87" fmla="*/ 0 h 1068867"/>
                <a:gd name="connsiteX88" fmla="*/ 2714748 w 4452260"/>
                <a:gd name="connsiteY88" fmla="*/ 0 h 1068867"/>
                <a:gd name="connsiteX89" fmla="*/ 2719890 w 4452260"/>
                <a:gd name="connsiteY89" fmla="*/ 0 h 1068867"/>
                <a:gd name="connsiteX90" fmla="*/ 2831360 w 4452260"/>
                <a:gd name="connsiteY90" fmla="*/ 0 h 1068867"/>
                <a:gd name="connsiteX91" fmla="*/ 2833086 w 4452260"/>
                <a:gd name="connsiteY91" fmla="*/ 0 h 1068867"/>
                <a:gd name="connsiteX92" fmla="*/ 2866087 w 4452260"/>
                <a:gd name="connsiteY92" fmla="*/ 0 h 1068867"/>
                <a:gd name="connsiteX93" fmla="*/ 2918659 w 4452260"/>
                <a:gd name="connsiteY93" fmla="*/ 0 h 1068867"/>
                <a:gd name="connsiteX94" fmla="*/ 2919896 w 4452260"/>
                <a:gd name="connsiteY94" fmla="*/ 0 h 1068867"/>
                <a:gd name="connsiteX95" fmla="*/ 2920383 w 4452260"/>
                <a:gd name="connsiteY95" fmla="*/ 0 h 1068867"/>
                <a:gd name="connsiteX96" fmla="*/ 2977177 w 4452260"/>
                <a:gd name="connsiteY96" fmla="*/ 0 h 1068867"/>
                <a:gd name="connsiteX97" fmla="*/ 2978902 w 4452260"/>
                <a:gd name="connsiteY97" fmla="*/ 0 h 1068867"/>
                <a:gd name="connsiteX98" fmla="*/ 3012671 w 4452260"/>
                <a:gd name="connsiteY98" fmla="*/ 0 h 1068867"/>
                <a:gd name="connsiteX99" fmla="*/ 3014397 w 4452260"/>
                <a:gd name="connsiteY99" fmla="*/ 0 h 1068867"/>
                <a:gd name="connsiteX100" fmla="*/ 3028211 w 4452260"/>
                <a:gd name="connsiteY100" fmla="*/ 0 h 1068867"/>
                <a:gd name="connsiteX101" fmla="*/ 3030899 w 4452260"/>
                <a:gd name="connsiteY101" fmla="*/ 0 h 1068867"/>
                <a:gd name="connsiteX102" fmla="*/ 3032624 w 4452260"/>
                <a:gd name="connsiteY102" fmla="*/ 0 h 1068867"/>
                <a:gd name="connsiteX103" fmla="*/ 3038573 w 4452260"/>
                <a:gd name="connsiteY103" fmla="*/ 0 h 1068867"/>
                <a:gd name="connsiteX104" fmla="*/ 3040298 w 4452260"/>
                <a:gd name="connsiteY104" fmla="*/ 0 h 1068867"/>
                <a:gd name="connsiteX105" fmla="*/ 3082021 w 4452260"/>
                <a:gd name="connsiteY105" fmla="*/ 0 h 1068867"/>
                <a:gd name="connsiteX106" fmla="*/ 3150044 w 4452260"/>
                <a:gd name="connsiteY106" fmla="*/ 0 h 1068867"/>
                <a:gd name="connsiteX107" fmla="*/ 3218441 w 4452260"/>
                <a:gd name="connsiteY107" fmla="*/ 0 h 1068867"/>
                <a:gd name="connsiteX108" fmla="*/ 3236855 w 4452260"/>
                <a:gd name="connsiteY108" fmla="*/ 0 h 1068867"/>
                <a:gd name="connsiteX109" fmla="*/ 3269839 w 4452260"/>
                <a:gd name="connsiteY109" fmla="*/ 0 h 1068867"/>
                <a:gd name="connsiteX110" fmla="*/ 3272250 w 4452260"/>
                <a:gd name="connsiteY110" fmla="*/ 0 h 1068867"/>
                <a:gd name="connsiteX111" fmla="*/ 3320378 w 4452260"/>
                <a:gd name="connsiteY111" fmla="*/ 0 h 1068867"/>
                <a:gd name="connsiteX112" fmla="*/ 3346330 w 4452260"/>
                <a:gd name="connsiteY112" fmla="*/ 0 h 1068867"/>
                <a:gd name="connsiteX113" fmla="*/ 3357257 w 4452260"/>
                <a:gd name="connsiteY113" fmla="*/ 0 h 1068867"/>
                <a:gd name="connsiteX114" fmla="*/ 3369936 w 4452260"/>
                <a:gd name="connsiteY114" fmla="*/ 0 h 1068867"/>
                <a:gd name="connsiteX115" fmla="*/ 3398980 w 4452260"/>
                <a:gd name="connsiteY115" fmla="*/ 0 h 1068867"/>
                <a:gd name="connsiteX116" fmla="*/ 3405925 w 4452260"/>
                <a:gd name="connsiteY116" fmla="*/ 0 h 1068867"/>
                <a:gd name="connsiteX117" fmla="*/ 3411066 w 4452260"/>
                <a:gd name="connsiteY117" fmla="*/ 0 h 1068867"/>
                <a:gd name="connsiteX118" fmla="*/ 3520813 w 4452260"/>
                <a:gd name="connsiteY118" fmla="*/ 0 h 1068867"/>
                <a:gd name="connsiteX119" fmla="*/ 3607623 w 4452260"/>
                <a:gd name="connsiteY119" fmla="*/ 0 h 1068867"/>
                <a:gd name="connsiteX120" fmla="*/ 3608111 w 4452260"/>
                <a:gd name="connsiteY120" fmla="*/ 0 h 1068867"/>
                <a:gd name="connsiteX121" fmla="*/ 3666629 w 4452260"/>
                <a:gd name="connsiteY121" fmla="*/ 0 h 1068867"/>
                <a:gd name="connsiteX122" fmla="*/ 3702124 w 4452260"/>
                <a:gd name="connsiteY122" fmla="*/ 0 h 1068867"/>
                <a:gd name="connsiteX123" fmla="*/ 3720351 w 4452260"/>
                <a:gd name="connsiteY123" fmla="*/ 0 h 1068867"/>
                <a:gd name="connsiteX124" fmla="*/ 3728025 w 4452260"/>
                <a:gd name="connsiteY124" fmla="*/ 0 h 1068867"/>
                <a:gd name="connsiteX125" fmla="*/ 3769748 w 4452260"/>
                <a:gd name="connsiteY125" fmla="*/ 0 h 1068867"/>
                <a:gd name="connsiteX126" fmla="*/ 4098793 w 4452260"/>
                <a:gd name="connsiteY126" fmla="*/ 0 h 1068867"/>
                <a:gd name="connsiteX127" fmla="*/ 4193519 w 4452260"/>
                <a:gd name="connsiteY127" fmla="*/ 54408 h 1068867"/>
                <a:gd name="connsiteX128" fmla="*/ 4439104 w 4452260"/>
                <a:gd name="connsiteY128" fmla="*/ 480025 h 1068867"/>
                <a:gd name="connsiteX129" fmla="*/ 4439104 w 4452260"/>
                <a:gd name="connsiteY129" fmla="*/ 588843 h 1068867"/>
                <a:gd name="connsiteX130" fmla="*/ 4193519 w 4452260"/>
                <a:gd name="connsiteY130" fmla="*/ 1014459 h 1068867"/>
                <a:gd name="connsiteX131" fmla="*/ 4098793 w 4452260"/>
                <a:gd name="connsiteY131" fmla="*/ 1068867 h 1068867"/>
                <a:gd name="connsiteX132" fmla="*/ 3728025 w 4452260"/>
                <a:gd name="connsiteY132" fmla="*/ 1068867 h 1068867"/>
                <a:gd name="connsiteX133" fmla="*/ 3607623 w 4452260"/>
                <a:gd name="connsiteY133" fmla="*/ 1068867 h 1068867"/>
                <a:gd name="connsiteX134" fmla="*/ 3411066 w 4452260"/>
                <a:gd name="connsiteY134" fmla="*/ 1068867 h 1068867"/>
                <a:gd name="connsiteX135" fmla="*/ 3357257 w 4452260"/>
                <a:gd name="connsiteY135" fmla="*/ 1068867 h 1068867"/>
                <a:gd name="connsiteX136" fmla="*/ 3236855 w 4452260"/>
                <a:gd name="connsiteY136" fmla="*/ 1068867 h 1068867"/>
                <a:gd name="connsiteX137" fmla="*/ 3040298 w 4452260"/>
                <a:gd name="connsiteY137" fmla="*/ 1068867 h 1068867"/>
                <a:gd name="connsiteX138" fmla="*/ 3038573 w 4452260"/>
                <a:gd name="connsiteY138" fmla="*/ 1068867 h 1068867"/>
                <a:gd name="connsiteX139" fmla="*/ 2919896 w 4452260"/>
                <a:gd name="connsiteY139" fmla="*/ 1068867 h 1068867"/>
                <a:gd name="connsiteX140" fmla="*/ 2866087 w 4452260"/>
                <a:gd name="connsiteY140" fmla="*/ 1068867 h 1068867"/>
                <a:gd name="connsiteX141" fmla="*/ 2719890 w 4452260"/>
                <a:gd name="connsiteY141" fmla="*/ 1068867 h 1068867"/>
                <a:gd name="connsiteX142" fmla="*/ 2669530 w 4452260"/>
                <a:gd name="connsiteY142" fmla="*/ 1068867 h 1068867"/>
                <a:gd name="connsiteX143" fmla="*/ 2549127 w 4452260"/>
                <a:gd name="connsiteY143" fmla="*/ 1068867 h 1068867"/>
                <a:gd name="connsiteX144" fmla="*/ 2547403 w 4452260"/>
                <a:gd name="connsiteY144" fmla="*/ 1068867 h 1068867"/>
                <a:gd name="connsiteX145" fmla="*/ 2350846 w 4452260"/>
                <a:gd name="connsiteY145" fmla="*/ 1068867 h 1068867"/>
                <a:gd name="connsiteX146" fmla="*/ 2349122 w 4452260"/>
                <a:gd name="connsiteY146" fmla="*/ 1068867 h 1068867"/>
                <a:gd name="connsiteX147" fmla="*/ 2228719 w 4452260"/>
                <a:gd name="connsiteY147" fmla="*/ 1068867 h 1068867"/>
                <a:gd name="connsiteX148" fmla="*/ 2178359 w 4452260"/>
                <a:gd name="connsiteY148" fmla="*/ 1068867 h 1068867"/>
                <a:gd name="connsiteX149" fmla="*/ 2032162 w 4452260"/>
                <a:gd name="connsiteY149" fmla="*/ 1068867 h 1068867"/>
                <a:gd name="connsiteX150" fmla="*/ 1978354 w 4452260"/>
                <a:gd name="connsiteY150" fmla="*/ 1068867 h 1068867"/>
                <a:gd name="connsiteX151" fmla="*/ 1859676 w 4452260"/>
                <a:gd name="connsiteY151" fmla="*/ 1068867 h 1068867"/>
                <a:gd name="connsiteX152" fmla="*/ 1857951 w 4452260"/>
                <a:gd name="connsiteY152" fmla="*/ 1068867 h 1068867"/>
                <a:gd name="connsiteX153" fmla="*/ 1826599 w 4452260"/>
                <a:gd name="connsiteY153" fmla="*/ 1068867 h 1068867"/>
                <a:gd name="connsiteX154" fmla="*/ 1661394 w 4452260"/>
                <a:gd name="connsiteY154" fmla="*/ 1068867 h 1068867"/>
                <a:gd name="connsiteX155" fmla="*/ 1540992 w 4452260"/>
                <a:gd name="connsiteY155" fmla="*/ 1068867 h 1068867"/>
                <a:gd name="connsiteX156" fmla="*/ 1531708 w 4452260"/>
                <a:gd name="connsiteY156" fmla="*/ 1068867 h 1068867"/>
                <a:gd name="connsiteX157" fmla="*/ 1487183 w 4452260"/>
                <a:gd name="connsiteY157" fmla="*/ 1068867 h 1068867"/>
                <a:gd name="connsiteX158" fmla="*/ 1335428 w 4452260"/>
                <a:gd name="connsiteY158" fmla="*/ 1068867 h 1068867"/>
                <a:gd name="connsiteX159" fmla="*/ 1290626 w 4452260"/>
                <a:gd name="connsiteY159" fmla="*/ 1068867 h 1068867"/>
                <a:gd name="connsiteX160" fmla="*/ 1170224 w 4452260"/>
                <a:gd name="connsiteY160" fmla="*/ 1068867 h 1068867"/>
                <a:gd name="connsiteX161" fmla="*/ 1138871 w 4452260"/>
                <a:gd name="connsiteY161" fmla="*/ 1068867 h 1068867"/>
                <a:gd name="connsiteX162" fmla="*/ 1040537 w 4452260"/>
                <a:gd name="connsiteY162" fmla="*/ 1068867 h 1068867"/>
                <a:gd name="connsiteX163" fmla="*/ 843980 w 4452260"/>
                <a:gd name="connsiteY163" fmla="*/ 1068867 h 1068867"/>
                <a:gd name="connsiteX164" fmla="*/ 799455 w 4452260"/>
                <a:gd name="connsiteY164" fmla="*/ 1068867 h 1068867"/>
                <a:gd name="connsiteX165" fmla="*/ 647700 w 4452260"/>
                <a:gd name="connsiteY165" fmla="*/ 1068867 h 1068867"/>
                <a:gd name="connsiteX166" fmla="*/ 352810 w 4452260"/>
                <a:gd name="connsiteY166" fmla="*/ 1068867 h 1068867"/>
                <a:gd name="connsiteX167" fmla="*/ 258084 w 4452260"/>
                <a:gd name="connsiteY167" fmla="*/ 1014459 h 1068867"/>
                <a:gd name="connsiteX168" fmla="*/ 12498 w 4452260"/>
                <a:gd name="connsiteY168" fmla="*/ 588843 h 1068867"/>
                <a:gd name="connsiteX169" fmla="*/ 12498 w 4452260"/>
                <a:gd name="connsiteY169" fmla="*/ 480025 h 1068867"/>
                <a:gd name="connsiteX170" fmla="*/ 258084 w 4452260"/>
                <a:gd name="connsiteY170" fmla="*/ 54408 h 1068867"/>
                <a:gd name="connsiteX171" fmla="*/ 352810 w 4452260"/>
                <a:gd name="connsiteY171" fmla="*/ 0 h 1068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Lst>
              <a:rect l="l" t="t" r="r" b="b"/>
              <a:pathLst>
                <a:path w="4452260" h="1068867">
                  <a:moveTo>
                    <a:pt x="352810" y="0"/>
                  </a:moveTo>
                  <a:cubicBezTo>
                    <a:pt x="475602" y="0"/>
                    <a:pt x="567696" y="0"/>
                    <a:pt x="636768" y="0"/>
                  </a:cubicBezTo>
                  <a:lnTo>
                    <a:pt x="647700" y="0"/>
                  </a:lnTo>
                  <a:lnTo>
                    <a:pt x="724065" y="0"/>
                  </a:lnTo>
                  <a:cubicBezTo>
                    <a:pt x="748048" y="0"/>
                    <a:pt x="767235" y="0"/>
                    <a:pt x="782584" y="0"/>
                  </a:cubicBezTo>
                  <a:lnTo>
                    <a:pt x="799455" y="0"/>
                  </a:lnTo>
                  <a:lnTo>
                    <a:pt x="809825" y="0"/>
                  </a:lnTo>
                  <a:lnTo>
                    <a:pt x="818078" y="0"/>
                  </a:lnTo>
                  <a:cubicBezTo>
                    <a:pt x="843980" y="0"/>
                    <a:pt x="843980" y="0"/>
                    <a:pt x="843980" y="0"/>
                  </a:cubicBezTo>
                  <a:lnTo>
                    <a:pt x="931658" y="0"/>
                  </a:lnTo>
                  <a:lnTo>
                    <a:pt x="961580" y="0"/>
                  </a:lnTo>
                  <a:lnTo>
                    <a:pt x="1000055" y="0"/>
                  </a:lnTo>
                  <a:lnTo>
                    <a:pt x="1040537" y="0"/>
                  </a:lnTo>
                  <a:lnTo>
                    <a:pt x="1051453" y="0"/>
                  </a:lnTo>
                  <a:lnTo>
                    <a:pt x="1083414" y="0"/>
                  </a:lnTo>
                  <a:lnTo>
                    <a:pt x="1112969" y="0"/>
                  </a:lnTo>
                  <a:cubicBezTo>
                    <a:pt x="1138871" y="0"/>
                    <a:pt x="1138871" y="0"/>
                    <a:pt x="1138871" y="0"/>
                  </a:cubicBezTo>
                  <a:lnTo>
                    <a:pt x="1170224" y="0"/>
                  </a:lnTo>
                  <a:lnTo>
                    <a:pt x="1170711" y="0"/>
                  </a:lnTo>
                  <a:lnTo>
                    <a:pt x="1202662" y="0"/>
                  </a:lnTo>
                  <a:lnTo>
                    <a:pt x="1240037" y="0"/>
                  </a:lnTo>
                  <a:cubicBezTo>
                    <a:pt x="1290626" y="0"/>
                    <a:pt x="1290626" y="0"/>
                    <a:pt x="1290626" y="0"/>
                  </a:cubicBezTo>
                  <a:lnTo>
                    <a:pt x="1324496" y="0"/>
                  </a:lnTo>
                  <a:lnTo>
                    <a:pt x="1332348" y="0"/>
                  </a:lnTo>
                  <a:lnTo>
                    <a:pt x="1335428" y="0"/>
                  </a:lnTo>
                  <a:lnTo>
                    <a:pt x="1411793" y="0"/>
                  </a:lnTo>
                  <a:lnTo>
                    <a:pt x="1454182" y="0"/>
                  </a:lnTo>
                  <a:lnTo>
                    <a:pt x="1470312" y="0"/>
                  </a:lnTo>
                  <a:lnTo>
                    <a:pt x="1487183" y="0"/>
                  </a:lnTo>
                  <a:lnTo>
                    <a:pt x="1497552" y="0"/>
                  </a:lnTo>
                  <a:lnTo>
                    <a:pt x="1505806" y="0"/>
                  </a:lnTo>
                  <a:lnTo>
                    <a:pt x="1528471" y="0"/>
                  </a:lnTo>
                  <a:lnTo>
                    <a:pt x="1531708" y="0"/>
                  </a:lnTo>
                  <a:lnTo>
                    <a:pt x="1540992" y="0"/>
                  </a:lnTo>
                  <a:lnTo>
                    <a:pt x="1541479" y="0"/>
                  </a:lnTo>
                  <a:lnTo>
                    <a:pt x="1599998" y="0"/>
                  </a:lnTo>
                  <a:lnTo>
                    <a:pt x="1619386" y="0"/>
                  </a:lnTo>
                  <a:lnTo>
                    <a:pt x="1635492" y="0"/>
                  </a:lnTo>
                  <a:lnTo>
                    <a:pt x="1649308" y="0"/>
                  </a:lnTo>
                  <a:lnTo>
                    <a:pt x="1653720" y="0"/>
                  </a:lnTo>
                  <a:lnTo>
                    <a:pt x="1661394" y="0"/>
                  </a:lnTo>
                  <a:lnTo>
                    <a:pt x="1687782" y="0"/>
                  </a:lnTo>
                  <a:lnTo>
                    <a:pt x="1703116" y="0"/>
                  </a:lnTo>
                  <a:lnTo>
                    <a:pt x="1739181" y="0"/>
                  </a:lnTo>
                  <a:lnTo>
                    <a:pt x="1771141" y="0"/>
                  </a:lnTo>
                  <a:lnTo>
                    <a:pt x="1800697" y="0"/>
                  </a:lnTo>
                  <a:lnTo>
                    <a:pt x="1811727" y="0"/>
                  </a:lnTo>
                  <a:lnTo>
                    <a:pt x="1823361" y="0"/>
                  </a:lnTo>
                  <a:lnTo>
                    <a:pt x="1826599" y="0"/>
                  </a:lnTo>
                  <a:lnTo>
                    <a:pt x="1857951" y="0"/>
                  </a:lnTo>
                  <a:lnTo>
                    <a:pt x="1858439" y="0"/>
                  </a:lnTo>
                  <a:lnTo>
                    <a:pt x="1859676" y="0"/>
                  </a:lnTo>
                  <a:lnTo>
                    <a:pt x="1893346" y="0"/>
                  </a:lnTo>
                  <a:lnTo>
                    <a:pt x="1927765" y="0"/>
                  </a:lnTo>
                  <a:lnTo>
                    <a:pt x="1963365" y="0"/>
                  </a:lnTo>
                  <a:lnTo>
                    <a:pt x="1978354" y="0"/>
                  </a:lnTo>
                  <a:lnTo>
                    <a:pt x="1991032" y="0"/>
                  </a:lnTo>
                  <a:lnTo>
                    <a:pt x="2020076" y="0"/>
                  </a:lnTo>
                  <a:lnTo>
                    <a:pt x="2021800" y="0"/>
                  </a:lnTo>
                  <a:lnTo>
                    <a:pt x="2027021" y="0"/>
                  </a:lnTo>
                  <a:cubicBezTo>
                    <a:pt x="2032162" y="0"/>
                    <a:pt x="2032162" y="0"/>
                    <a:pt x="2032162" y="0"/>
                  </a:cubicBezTo>
                  <a:lnTo>
                    <a:pt x="2141909" y="0"/>
                  </a:lnTo>
                  <a:lnTo>
                    <a:pt x="2143633" y="0"/>
                  </a:lnTo>
                  <a:lnTo>
                    <a:pt x="2178359" y="0"/>
                  </a:lnTo>
                  <a:lnTo>
                    <a:pt x="2228719" y="0"/>
                  </a:lnTo>
                  <a:lnTo>
                    <a:pt x="2229207" y="0"/>
                  </a:lnTo>
                  <a:lnTo>
                    <a:pt x="2230931" y="0"/>
                  </a:lnTo>
                  <a:lnTo>
                    <a:pt x="2287725" y="0"/>
                  </a:lnTo>
                  <a:lnTo>
                    <a:pt x="2289450" y="0"/>
                  </a:lnTo>
                  <a:lnTo>
                    <a:pt x="2323220" y="0"/>
                  </a:lnTo>
                  <a:lnTo>
                    <a:pt x="2324944" y="0"/>
                  </a:lnTo>
                  <a:lnTo>
                    <a:pt x="2340483" y="0"/>
                  </a:lnTo>
                  <a:lnTo>
                    <a:pt x="2341447" y="0"/>
                  </a:lnTo>
                  <a:lnTo>
                    <a:pt x="2343172" y="0"/>
                  </a:lnTo>
                  <a:lnTo>
                    <a:pt x="2349122" y="0"/>
                  </a:lnTo>
                  <a:lnTo>
                    <a:pt x="2350846" y="0"/>
                  </a:lnTo>
                  <a:lnTo>
                    <a:pt x="2390844" y="0"/>
                  </a:lnTo>
                  <a:lnTo>
                    <a:pt x="2462317" y="0"/>
                  </a:lnTo>
                  <a:lnTo>
                    <a:pt x="2499455" y="0"/>
                  </a:lnTo>
                  <a:lnTo>
                    <a:pt x="2530713" y="0"/>
                  </a:lnTo>
                  <a:lnTo>
                    <a:pt x="2547403" y="0"/>
                  </a:lnTo>
                  <a:lnTo>
                    <a:pt x="2549127" y="0"/>
                  </a:lnTo>
                  <a:lnTo>
                    <a:pt x="2581074" y="0"/>
                  </a:lnTo>
                  <a:lnTo>
                    <a:pt x="2582112" y="0"/>
                  </a:lnTo>
                  <a:cubicBezTo>
                    <a:pt x="2669530" y="0"/>
                    <a:pt x="2669530" y="0"/>
                    <a:pt x="2669530" y="0"/>
                  </a:cubicBezTo>
                  <a:lnTo>
                    <a:pt x="2678759" y="0"/>
                  </a:lnTo>
                  <a:lnTo>
                    <a:pt x="2709527" y="0"/>
                  </a:lnTo>
                  <a:lnTo>
                    <a:pt x="2711252" y="0"/>
                  </a:lnTo>
                  <a:lnTo>
                    <a:pt x="2714748" y="0"/>
                  </a:lnTo>
                  <a:lnTo>
                    <a:pt x="2719890" y="0"/>
                  </a:lnTo>
                  <a:lnTo>
                    <a:pt x="2831360" y="0"/>
                  </a:lnTo>
                  <a:lnTo>
                    <a:pt x="2833086" y="0"/>
                  </a:lnTo>
                  <a:lnTo>
                    <a:pt x="2866087" y="0"/>
                  </a:lnTo>
                  <a:lnTo>
                    <a:pt x="2918659" y="0"/>
                  </a:lnTo>
                  <a:lnTo>
                    <a:pt x="2919896" y="0"/>
                  </a:lnTo>
                  <a:lnTo>
                    <a:pt x="2920383" y="0"/>
                  </a:lnTo>
                  <a:lnTo>
                    <a:pt x="2977177" y="0"/>
                  </a:lnTo>
                  <a:lnTo>
                    <a:pt x="2978902" y="0"/>
                  </a:lnTo>
                  <a:lnTo>
                    <a:pt x="3012671" y="0"/>
                  </a:lnTo>
                  <a:lnTo>
                    <a:pt x="3014397" y="0"/>
                  </a:lnTo>
                  <a:lnTo>
                    <a:pt x="3028211" y="0"/>
                  </a:lnTo>
                  <a:lnTo>
                    <a:pt x="3030899" y="0"/>
                  </a:lnTo>
                  <a:lnTo>
                    <a:pt x="3032624" y="0"/>
                  </a:lnTo>
                  <a:lnTo>
                    <a:pt x="3038573" y="0"/>
                  </a:lnTo>
                  <a:lnTo>
                    <a:pt x="3040298" y="0"/>
                  </a:lnTo>
                  <a:lnTo>
                    <a:pt x="3082021" y="0"/>
                  </a:lnTo>
                  <a:lnTo>
                    <a:pt x="3150044" y="0"/>
                  </a:lnTo>
                  <a:lnTo>
                    <a:pt x="3218441" y="0"/>
                  </a:lnTo>
                  <a:lnTo>
                    <a:pt x="3236855" y="0"/>
                  </a:lnTo>
                  <a:lnTo>
                    <a:pt x="3269839" y="0"/>
                  </a:lnTo>
                  <a:lnTo>
                    <a:pt x="3272250" y="0"/>
                  </a:lnTo>
                  <a:lnTo>
                    <a:pt x="3320378" y="0"/>
                  </a:lnTo>
                  <a:lnTo>
                    <a:pt x="3346330" y="0"/>
                  </a:lnTo>
                  <a:lnTo>
                    <a:pt x="3357257" y="0"/>
                  </a:lnTo>
                  <a:lnTo>
                    <a:pt x="3369936" y="0"/>
                  </a:lnTo>
                  <a:lnTo>
                    <a:pt x="3398980" y="0"/>
                  </a:lnTo>
                  <a:lnTo>
                    <a:pt x="3405925" y="0"/>
                  </a:lnTo>
                  <a:cubicBezTo>
                    <a:pt x="3411066" y="0"/>
                    <a:pt x="3411066" y="0"/>
                    <a:pt x="3411066" y="0"/>
                  </a:cubicBezTo>
                  <a:lnTo>
                    <a:pt x="3520813" y="0"/>
                  </a:lnTo>
                  <a:lnTo>
                    <a:pt x="3607623" y="0"/>
                  </a:lnTo>
                  <a:lnTo>
                    <a:pt x="3608111" y="0"/>
                  </a:lnTo>
                  <a:lnTo>
                    <a:pt x="3666629" y="0"/>
                  </a:lnTo>
                  <a:lnTo>
                    <a:pt x="3702124" y="0"/>
                  </a:lnTo>
                  <a:lnTo>
                    <a:pt x="3720351" y="0"/>
                  </a:lnTo>
                  <a:lnTo>
                    <a:pt x="3728025" y="0"/>
                  </a:lnTo>
                  <a:lnTo>
                    <a:pt x="3769748" y="0"/>
                  </a:lnTo>
                  <a:cubicBezTo>
                    <a:pt x="4098793" y="0"/>
                    <a:pt x="4098793" y="0"/>
                    <a:pt x="4098793" y="0"/>
                  </a:cubicBezTo>
                  <a:cubicBezTo>
                    <a:pt x="4133877" y="0"/>
                    <a:pt x="4175977" y="24572"/>
                    <a:pt x="4193519" y="54408"/>
                  </a:cubicBezTo>
                  <a:cubicBezTo>
                    <a:pt x="4439104" y="480025"/>
                    <a:pt x="4439104" y="480025"/>
                    <a:pt x="4439104" y="480025"/>
                  </a:cubicBezTo>
                  <a:cubicBezTo>
                    <a:pt x="4456646" y="509862"/>
                    <a:pt x="4456646" y="559005"/>
                    <a:pt x="4439104" y="588843"/>
                  </a:cubicBezTo>
                  <a:cubicBezTo>
                    <a:pt x="4193519" y="1014459"/>
                    <a:pt x="4193519" y="1014459"/>
                    <a:pt x="4193519" y="1014459"/>
                  </a:cubicBezTo>
                  <a:cubicBezTo>
                    <a:pt x="4175977" y="1044295"/>
                    <a:pt x="4133877" y="1068867"/>
                    <a:pt x="4098793" y="1068867"/>
                  </a:cubicBezTo>
                  <a:lnTo>
                    <a:pt x="3728025" y="1068867"/>
                  </a:lnTo>
                  <a:lnTo>
                    <a:pt x="3607623" y="1068867"/>
                  </a:lnTo>
                  <a:lnTo>
                    <a:pt x="3411066" y="1068867"/>
                  </a:lnTo>
                  <a:lnTo>
                    <a:pt x="3357257" y="1068867"/>
                  </a:lnTo>
                  <a:lnTo>
                    <a:pt x="3236855" y="1068867"/>
                  </a:lnTo>
                  <a:lnTo>
                    <a:pt x="3040298" y="1068867"/>
                  </a:lnTo>
                  <a:lnTo>
                    <a:pt x="3038573" y="1068867"/>
                  </a:lnTo>
                  <a:lnTo>
                    <a:pt x="2919896" y="1068867"/>
                  </a:lnTo>
                  <a:lnTo>
                    <a:pt x="2866087" y="1068867"/>
                  </a:lnTo>
                  <a:lnTo>
                    <a:pt x="2719890" y="1068867"/>
                  </a:lnTo>
                  <a:lnTo>
                    <a:pt x="2669530" y="1068867"/>
                  </a:lnTo>
                  <a:lnTo>
                    <a:pt x="2549127" y="1068867"/>
                  </a:lnTo>
                  <a:lnTo>
                    <a:pt x="2547403" y="1068867"/>
                  </a:lnTo>
                  <a:lnTo>
                    <a:pt x="2350846" y="1068867"/>
                  </a:lnTo>
                  <a:lnTo>
                    <a:pt x="2349122" y="1068867"/>
                  </a:lnTo>
                  <a:lnTo>
                    <a:pt x="2228719" y="1068867"/>
                  </a:lnTo>
                  <a:lnTo>
                    <a:pt x="2178359" y="1068867"/>
                  </a:lnTo>
                  <a:lnTo>
                    <a:pt x="2032162" y="1068867"/>
                  </a:lnTo>
                  <a:lnTo>
                    <a:pt x="1978354" y="1068867"/>
                  </a:lnTo>
                  <a:lnTo>
                    <a:pt x="1859676" y="1068867"/>
                  </a:lnTo>
                  <a:lnTo>
                    <a:pt x="1857951" y="1068867"/>
                  </a:lnTo>
                  <a:lnTo>
                    <a:pt x="1826599" y="1068867"/>
                  </a:lnTo>
                  <a:lnTo>
                    <a:pt x="1661394" y="1068867"/>
                  </a:lnTo>
                  <a:lnTo>
                    <a:pt x="1540992" y="1068867"/>
                  </a:lnTo>
                  <a:lnTo>
                    <a:pt x="1531708" y="1068867"/>
                  </a:lnTo>
                  <a:lnTo>
                    <a:pt x="1487183" y="1068867"/>
                  </a:lnTo>
                  <a:lnTo>
                    <a:pt x="1335428" y="1068867"/>
                  </a:lnTo>
                  <a:lnTo>
                    <a:pt x="1290626" y="1068867"/>
                  </a:lnTo>
                  <a:lnTo>
                    <a:pt x="1170224" y="1068867"/>
                  </a:lnTo>
                  <a:lnTo>
                    <a:pt x="1138871" y="1068867"/>
                  </a:lnTo>
                  <a:lnTo>
                    <a:pt x="1040537" y="1068867"/>
                  </a:lnTo>
                  <a:lnTo>
                    <a:pt x="843980" y="1068867"/>
                  </a:lnTo>
                  <a:lnTo>
                    <a:pt x="799455" y="1068867"/>
                  </a:lnTo>
                  <a:lnTo>
                    <a:pt x="647700" y="1068867"/>
                  </a:lnTo>
                  <a:lnTo>
                    <a:pt x="352810" y="1068867"/>
                  </a:lnTo>
                  <a:cubicBezTo>
                    <a:pt x="318603" y="1068867"/>
                    <a:pt x="275626" y="1044295"/>
                    <a:pt x="258084" y="1014459"/>
                  </a:cubicBezTo>
                  <a:cubicBezTo>
                    <a:pt x="12498" y="588843"/>
                    <a:pt x="12498" y="588843"/>
                    <a:pt x="12498" y="588843"/>
                  </a:cubicBezTo>
                  <a:cubicBezTo>
                    <a:pt x="-4166" y="559005"/>
                    <a:pt x="-4166" y="509862"/>
                    <a:pt x="12498" y="480025"/>
                  </a:cubicBezTo>
                  <a:cubicBezTo>
                    <a:pt x="258084" y="54408"/>
                    <a:pt x="258084" y="54408"/>
                    <a:pt x="258084" y="54408"/>
                  </a:cubicBezTo>
                  <a:cubicBezTo>
                    <a:pt x="275626" y="24572"/>
                    <a:pt x="318603" y="0"/>
                    <a:pt x="352810" y="0"/>
                  </a:cubicBezTo>
                  <a:close/>
                </a:path>
              </a:pathLst>
            </a:custGeom>
            <a:gradFill flip="none" rotWithShape="1">
              <a:gsLst>
                <a:gs pos="100000">
                  <a:schemeClr val="bg1">
                    <a:lumMod val="95000"/>
                  </a:schemeClr>
                </a:gs>
                <a:gs pos="0">
                  <a:srgbClr val="D3D3D3"/>
                </a:gs>
              </a:gsLst>
              <a:lin ang="2700000" scaled="1"/>
              <a:tileRect/>
            </a:gradFill>
            <a:ln w="19050">
              <a:gradFill flip="none" rotWithShape="1">
                <a:gsLst>
                  <a:gs pos="100000">
                    <a:schemeClr val="bg1">
                      <a:lumMod val="75000"/>
                    </a:schemeClr>
                  </a:gs>
                  <a:gs pos="0">
                    <a:schemeClr val="bg1"/>
                  </a:gs>
                </a:gsLst>
                <a:lin ang="2700000" scaled="1"/>
                <a:tileRect/>
              </a:gradFill>
            </a:ln>
            <a:effectLst>
              <a:outerShdw blurRad="127000" dist="50800" dir="2700000" algn="tl" rotWithShape="0">
                <a:prstClr val="black">
                  <a:alpha val="40000"/>
                </a:prstClr>
              </a:outerShdw>
            </a:effectLst>
          </p:spPr>
          <p:txBody>
            <a:bodyPr vert="horz" wrap="square" lIns="91440" tIns="45720" rIns="91440" bIns="45720" numCol="1" anchor="t" anchorCtr="0" compatLnSpc="1">
              <a:noAutofit/>
            </a:bodyPr>
            <a:lstStyle/>
            <a:p>
              <a:endParaRPr lang="zh-CN" altLang="en-US" dirty="0">
                <a:solidFill>
                  <a:prstClr val="black"/>
                </a:solidFill>
                <a:latin typeface="微软雅黑" panose="020B0503020204020204" pitchFamily="34" charset="-122"/>
              </a:endParaRPr>
            </a:p>
          </p:txBody>
        </p:sp>
        <p:sp>
          <p:nvSpPr>
            <p:cNvPr id="29" name="任意多边形 28"/>
            <p:cNvSpPr/>
            <p:nvPr/>
          </p:nvSpPr>
          <p:spPr bwMode="auto">
            <a:xfrm>
              <a:off x="1010779" y="325868"/>
              <a:ext cx="2628449" cy="527848"/>
            </a:xfrm>
            <a:custGeom>
              <a:avLst/>
              <a:gdLst>
                <a:gd name="connsiteX0" fmla="*/ 305125 w 4603109"/>
                <a:gd name="connsiteY0" fmla="*/ 0 h 924402"/>
                <a:gd name="connsiteX1" fmla="*/ 432894 w 4603109"/>
                <a:gd name="connsiteY1" fmla="*/ 0 h 924402"/>
                <a:gd name="connsiteX2" fmla="*/ 445336 w 4603109"/>
                <a:gd name="connsiteY2" fmla="*/ 0 h 924402"/>
                <a:gd name="connsiteX3" fmla="*/ 550703 w 4603109"/>
                <a:gd name="connsiteY3" fmla="*/ 0 h 924402"/>
                <a:gd name="connsiteX4" fmla="*/ 560158 w 4603109"/>
                <a:gd name="connsiteY4" fmla="*/ 0 h 924402"/>
                <a:gd name="connsiteX5" fmla="*/ 573105 w 4603109"/>
                <a:gd name="connsiteY5" fmla="*/ 0 h 924402"/>
                <a:gd name="connsiteX6" fmla="*/ 626202 w 4603109"/>
                <a:gd name="connsiteY6" fmla="*/ 0 h 924402"/>
                <a:gd name="connsiteX7" fmla="*/ 676811 w 4603109"/>
                <a:gd name="connsiteY7" fmla="*/ 0 h 924402"/>
                <a:gd name="connsiteX8" fmla="*/ 678472 w 4603109"/>
                <a:gd name="connsiteY8" fmla="*/ 0 h 924402"/>
                <a:gd name="connsiteX9" fmla="*/ 687927 w 4603109"/>
                <a:gd name="connsiteY9" fmla="*/ 0 h 924402"/>
                <a:gd name="connsiteX10" fmla="*/ 691402 w 4603109"/>
                <a:gd name="connsiteY10" fmla="*/ 0 h 924402"/>
                <a:gd name="connsiteX11" fmla="*/ 700371 w 4603109"/>
                <a:gd name="connsiteY11" fmla="*/ 0 h 924402"/>
                <a:gd name="connsiteX12" fmla="*/ 707508 w 4603109"/>
                <a:gd name="connsiteY12" fmla="*/ 0 h 924402"/>
                <a:gd name="connsiteX13" fmla="*/ 729909 w 4603109"/>
                <a:gd name="connsiteY13" fmla="*/ 0 h 924402"/>
                <a:gd name="connsiteX14" fmla="*/ 753971 w 4603109"/>
                <a:gd name="connsiteY14" fmla="*/ 0 h 924402"/>
                <a:gd name="connsiteX15" fmla="*/ 804580 w 4603109"/>
                <a:gd name="connsiteY15" fmla="*/ 0 h 924402"/>
                <a:gd name="connsiteX16" fmla="*/ 805737 w 4603109"/>
                <a:gd name="connsiteY16" fmla="*/ 0 h 924402"/>
                <a:gd name="connsiteX17" fmla="*/ 819171 w 4603109"/>
                <a:gd name="connsiteY17" fmla="*/ 0 h 924402"/>
                <a:gd name="connsiteX18" fmla="*/ 828140 w 4603109"/>
                <a:gd name="connsiteY18" fmla="*/ 0 h 924402"/>
                <a:gd name="connsiteX19" fmla="*/ 831615 w 4603109"/>
                <a:gd name="connsiteY19" fmla="*/ 0 h 924402"/>
                <a:gd name="connsiteX20" fmla="*/ 835277 w 4603109"/>
                <a:gd name="connsiteY20" fmla="*/ 0 h 924402"/>
                <a:gd name="connsiteX21" fmla="*/ 857678 w 4603109"/>
                <a:gd name="connsiteY21" fmla="*/ 0 h 924402"/>
                <a:gd name="connsiteX22" fmla="*/ 864889 w 4603109"/>
                <a:gd name="connsiteY22" fmla="*/ 0 h 924402"/>
                <a:gd name="connsiteX23" fmla="*/ 899900 w 4603109"/>
                <a:gd name="connsiteY23" fmla="*/ 0 h 924402"/>
                <a:gd name="connsiteX24" fmla="*/ 909341 w 4603109"/>
                <a:gd name="connsiteY24" fmla="*/ 0 h 924402"/>
                <a:gd name="connsiteX25" fmla="*/ 929965 w 4603109"/>
                <a:gd name="connsiteY25" fmla="*/ 0 h 924402"/>
                <a:gd name="connsiteX26" fmla="*/ 933506 w 4603109"/>
                <a:gd name="connsiteY26" fmla="*/ 0 h 924402"/>
                <a:gd name="connsiteX27" fmla="*/ 936982 w 4603109"/>
                <a:gd name="connsiteY27" fmla="*/ 0 h 924402"/>
                <a:gd name="connsiteX28" fmla="*/ 959384 w 4603109"/>
                <a:gd name="connsiteY28" fmla="*/ 0 h 924402"/>
                <a:gd name="connsiteX29" fmla="*/ 962542 w 4603109"/>
                <a:gd name="connsiteY29" fmla="*/ 0 h 924402"/>
                <a:gd name="connsiteX30" fmla="*/ 984943 w 4603109"/>
                <a:gd name="connsiteY30" fmla="*/ 0 h 924402"/>
                <a:gd name="connsiteX31" fmla="*/ 992658 w 4603109"/>
                <a:gd name="connsiteY31" fmla="*/ 0 h 924402"/>
                <a:gd name="connsiteX32" fmla="*/ 1012059 w 4603109"/>
                <a:gd name="connsiteY32" fmla="*/ 0 h 924402"/>
                <a:gd name="connsiteX33" fmla="*/ 1012480 w 4603109"/>
                <a:gd name="connsiteY33" fmla="*/ 0 h 924402"/>
                <a:gd name="connsiteX34" fmla="*/ 1027669 w 4603109"/>
                <a:gd name="connsiteY34" fmla="*/ 0 h 924402"/>
                <a:gd name="connsiteX35" fmla="*/ 1037110 w 4603109"/>
                <a:gd name="connsiteY35" fmla="*/ 0 h 924402"/>
                <a:gd name="connsiteX36" fmla="*/ 1040112 w 4603109"/>
                <a:gd name="connsiteY36" fmla="*/ 0 h 924402"/>
                <a:gd name="connsiteX37" fmla="*/ 1057734 w 4603109"/>
                <a:gd name="connsiteY37" fmla="*/ 0 h 924402"/>
                <a:gd name="connsiteX38" fmla="*/ 1064751 w 4603109"/>
                <a:gd name="connsiteY38" fmla="*/ 0 h 924402"/>
                <a:gd name="connsiteX39" fmla="*/ 1070177 w 4603109"/>
                <a:gd name="connsiteY39" fmla="*/ 0 h 924402"/>
                <a:gd name="connsiteX40" fmla="*/ 1072436 w 4603109"/>
                <a:gd name="connsiteY40" fmla="*/ 0 h 924402"/>
                <a:gd name="connsiteX41" fmla="*/ 1090311 w 4603109"/>
                <a:gd name="connsiteY41" fmla="*/ 0 h 924402"/>
                <a:gd name="connsiteX42" fmla="*/ 1110718 w 4603109"/>
                <a:gd name="connsiteY42" fmla="*/ 0 h 924402"/>
                <a:gd name="connsiteX43" fmla="*/ 1112712 w 4603109"/>
                <a:gd name="connsiteY43" fmla="*/ 0 h 924402"/>
                <a:gd name="connsiteX44" fmla="*/ 1116187 w 4603109"/>
                <a:gd name="connsiteY44" fmla="*/ 0 h 924402"/>
                <a:gd name="connsiteX45" fmla="*/ 1139828 w 4603109"/>
                <a:gd name="connsiteY45" fmla="*/ 0 h 924402"/>
                <a:gd name="connsiteX46" fmla="*/ 1140249 w 4603109"/>
                <a:gd name="connsiteY46" fmla="*/ 0 h 924402"/>
                <a:gd name="connsiteX47" fmla="*/ 1145480 w 4603109"/>
                <a:gd name="connsiteY47" fmla="*/ 0 h 924402"/>
                <a:gd name="connsiteX48" fmla="*/ 1152270 w 4603109"/>
                <a:gd name="connsiteY48" fmla="*/ 0 h 924402"/>
                <a:gd name="connsiteX49" fmla="*/ 1154934 w 4603109"/>
                <a:gd name="connsiteY49" fmla="*/ 0 h 924402"/>
                <a:gd name="connsiteX50" fmla="*/ 1167881 w 4603109"/>
                <a:gd name="connsiteY50" fmla="*/ 0 h 924402"/>
                <a:gd name="connsiteX51" fmla="*/ 1175544 w 4603109"/>
                <a:gd name="connsiteY51" fmla="*/ 0 h 924402"/>
                <a:gd name="connsiteX52" fmla="*/ 1184998 w 4603109"/>
                <a:gd name="connsiteY52" fmla="*/ 0 h 924402"/>
                <a:gd name="connsiteX53" fmla="*/ 1197946 w 4603109"/>
                <a:gd name="connsiteY53" fmla="*/ 0 h 924402"/>
                <a:gd name="connsiteX54" fmla="*/ 1200205 w 4603109"/>
                <a:gd name="connsiteY54" fmla="*/ 0 h 924402"/>
                <a:gd name="connsiteX55" fmla="*/ 1220978 w 4603109"/>
                <a:gd name="connsiteY55" fmla="*/ 0 h 924402"/>
                <a:gd name="connsiteX56" fmla="*/ 1238487 w 4603109"/>
                <a:gd name="connsiteY56" fmla="*/ 0 h 924402"/>
                <a:gd name="connsiteX57" fmla="*/ 1243956 w 4603109"/>
                <a:gd name="connsiteY57" fmla="*/ 0 h 924402"/>
                <a:gd name="connsiteX58" fmla="*/ 1251042 w 4603109"/>
                <a:gd name="connsiteY58" fmla="*/ 0 h 924402"/>
                <a:gd name="connsiteX59" fmla="*/ 1257637 w 4603109"/>
                <a:gd name="connsiteY59" fmla="*/ 0 h 924402"/>
                <a:gd name="connsiteX60" fmla="*/ 1271587 w 4603109"/>
                <a:gd name="connsiteY60" fmla="*/ 0 h 924402"/>
                <a:gd name="connsiteX61" fmla="*/ 1273249 w 4603109"/>
                <a:gd name="connsiteY61" fmla="*/ 0 h 924402"/>
                <a:gd name="connsiteX62" fmla="*/ 1280039 w 4603109"/>
                <a:gd name="connsiteY62" fmla="*/ 0 h 924402"/>
                <a:gd name="connsiteX63" fmla="*/ 1282703 w 4603109"/>
                <a:gd name="connsiteY63" fmla="*/ 0 h 924402"/>
                <a:gd name="connsiteX64" fmla="*/ 1286178 w 4603109"/>
                <a:gd name="connsiteY64" fmla="*/ 0 h 924402"/>
                <a:gd name="connsiteX65" fmla="*/ 1295146 w 4603109"/>
                <a:gd name="connsiteY65" fmla="*/ 0 h 924402"/>
                <a:gd name="connsiteX66" fmla="*/ 1301651 w 4603109"/>
                <a:gd name="connsiteY66" fmla="*/ 0 h 924402"/>
                <a:gd name="connsiteX67" fmla="*/ 1302284 w 4603109"/>
                <a:gd name="connsiteY67" fmla="*/ 0 h 924402"/>
                <a:gd name="connsiteX68" fmla="*/ 1303313 w 4603109"/>
                <a:gd name="connsiteY68" fmla="*/ 0 h 924402"/>
                <a:gd name="connsiteX69" fmla="*/ 1312767 w 4603109"/>
                <a:gd name="connsiteY69" fmla="*/ 0 h 924402"/>
                <a:gd name="connsiteX70" fmla="*/ 1316242 w 4603109"/>
                <a:gd name="connsiteY70" fmla="*/ 0 h 924402"/>
                <a:gd name="connsiteX71" fmla="*/ 1321886 w 4603109"/>
                <a:gd name="connsiteY71" fmla="*/ 0 h 924402"/>
                <a:gd name="connsiteX72" fmla="*/ 1324685 w 4603109"/>
                <a:gd name="connsiteY72" fmla="*/ 0 h 924402"/>
                <a:gd name="connsiteX73" fmla="*/ 1325211 w 4603109"/>
                <a:gd name="connsiteY73" fmla="*/ 0 h 924402"/>
                <a:gd name="connsiteX74" fmla="*/ 1332348 w 4603109"/>
                <a:gd name="connsiteY74" fmla="*/ 0 h 924402"/>
                <a:gd name="connsiteX75" fmla="*/ 1332714 w 4603109"/>
                <a:gd name="connsiteY75" fmla="*/ 0 h 924402"/>
                <a:gd name="connsiteX76" fmla="*/ 1333135 w 4603109"/>
                <a:gd name="connsiteY76" fmla="*/ 0 h 924402"/>
                <a:gd name="connsiteX77" fmla="*/ 1348747 w 4603109"/>
                <a:gd name="connsiteY77" fmla="*/ 0 h 924402"/>
                <a:gd name="connsiteX78" fmla="*/ 1354749 w 4603109"/>
                <a:gd name="connsiteY78" fmla="*/ 0 h 924402"/>
                <a:gd name="connsiteX79" fmla="*/ 1378811 w 4603109"/>
                <a:gd name="connsiteY79" fmla="*/ 0 h 924402"/>
                <a:gd name="connsiteX80" fmla="*/ 1383745 w 4603109"/>
                <a:gd name="connsiteY80" fmla="*/ 0 h 924402"/>
                <a:gd name="connsiteX81" fmla="*/ 1385406 w 4603109"/>
                <a:gd name="connsiteY81" fmla="*/ 0 h 924402"/>
                <a:gd name="connsiteX82" fmla="*/ 1399356 w 4603109"/>
                <a:gd name="connsiteY82" fmla="*/ 0 h 924402"/>
                <a:gd name="connsiteX83" fmla="*/ 1400513 w 4603109"/>
                <a:gd name="connsiteY83" fmla="*/ 0 h 924402"/>
                <a:gd name="connsiteX84" fmla="*/ 1413947 w 4603109"/>
                <a:gd name="connsiteY84" fmla="*/ 0 h 924402"/>
                <a:gd name="connsiteX85" fmla="*/ 1414442 w 4603109"/>
                <a:gd name="connsiteY85" fmla="*/ 0 h 924402"/>
                <a:gd name="connsiteX86" fmla="*/ 1422915 w 4603109"/>
                <a:gd name="connsiteY86" fmla="*/ 0 h 924402"/>
                <a:gd name="connsiteX87" fmla="*/ 1426390 w 4603109"/>
                <a:gd name="connsiteY87" fmla="*/ 0 h 924402"/>
                <a:gd name="connsiteX88" fmla="*/ 1429420 w 4603109"/>
                <a:gd name="connsiteY88" fmla="*/ 0 h 924402"/>
                <a:gd name="connsiteX89" fmla="*/ 1430053 w 4603109"/>
                <a:gd name="connsiteY89" fmla="*/ 0 h 924402"/>
                <a:gd name="connsiteX90" fmla="*/ 1430206 w 4603109"/>
                <a:gd name="connsiteY90" fmla="*/ 0 h 924402"/>
                <a:gd name="connsiteX91" fmla="*/ 1430577 w 4603109"/>
                <a:gd name="connsiteY91" fmla="*/ 0 h 924402"/>
                <a:gd name="connsiteX92" fmla="*/ 1436843 w 4603109"/>
                <a:gd name="connsiteY92" fmla="*/ 0 h 924402"/>
                <a:gd name="connsiteX93" fmla="*/ 1444011 w 4603109"/>
                <a:gd name="connsiteY93" fmla="*/ 0 h 924402"/>
                <a:gd name="connsiteX94" fmla="*/ 1449655 w 4603109"/>
                <a:gd name="connsiteY94" fmla="*/ 0 h 924402"/>
                <a:gd name="connsiteX95" fmla="*/ 1452454 w 4603109"/>
                <a:gd name="connsiteY95" fmla="*/ 0 h 924402"/>
                <a:gd name="connsiteX96" fmla="*/ 1452980 w 4603109"/>
                <a:gd name="connsiteY96" fmla="*/ 0 h 924402"/>
                <a:gd name="connsiteX97" fmla="*/ 1456455 w 4603109"/>
                <a:gd name="connsiteY97" fmla="*/ 0 h 924402"/>
                <a:gd name="connsiteX98" fmla="*/ 1459664 w 4603109"/>
                <a:gd name="connsiteY98" fmla="*/ 0 h 924402"/>
                <a:gd name="connsiteX99" fmla="*/ 1460117 w 4603109"/>
                <a:gd name="connsiteY99" fmla="*/ 0 h 924402"/>
                <a:gd name="connsiteX100" fmla="*/ 1460483 w 4603109"/>
                <a:gd name="connsiteY100" fmla="*/ 0 h 924402"/>
                <a:gd name="connsiteX101" fmla="*/ 1460904 w 4603109"/>
                <a:gd name="connsiteY101" fmla="*/ 0 h 924402"/>
                <a:gd name="connsiteX102" fmla="*/ 1472926 w 4603109"/>
                <a:gd name="connsiteY102" fmla="*/ 0 h 924402"/>
                <a:gd name="connsiteX103" fmla="*/ 1482518 w 4603109"/>
                <a:gd name="connsiteY103" fmla="*/ 0 h 924402"/>
                <a:gd name="connsiteX104" fmla="*/ 1489729 w 4603109"/>
                <a:gd name="connsiteY104" fmla="*/ 0 h 924402"/>
                <a:gd name="connsiteX105" fmla="*/ 1504116 w 4603109"/>
                <a:gd name="connsiteY105" fmla="*/ 0 h 924402"/>
                <a:gd name="connsiteX106" fmla="*/ 1511514 w 4603109"/>
                <a:gd name="connsiteY106" fmla="*/ 0 h 924402"/>
                <a:gd name="connsiteX107" fmla="*/ 1524740 w 4603109"/>
                <a:gd name="connsiteY107" fmla="*/ 0 h 924402"/>
                <a:gd name="connsiteX108" fmla="*/ 1528282 w 4603109"/>
                <a:gd name="connsiteY108" fmla="*/ 0 h 924402"/>
                <a:gd name="connsiteX109" fmla="*/ 1531757 w 4603109"/>
                <a:gd name="connsiteY109" fmla="*/ 0 h 924402"/>
                <a:gd name="connsiteX110" fmla="*/ 1534181 w 4603109"/>
                <a:gd name="connsiteY110" fmla="*/ 0 h 924402"/>
                <a:gd name="connsiteX111" fmla="*/ 1542211 w 4603109"/>
                <a:gd name="connsiteY111" fmla="*/ 0 h 924402"/>
                <a:gd name="connsiteX112" fmla="*/ 1554159 w 4603109"/>
                <a:gd name="connsiteY112" fmla="*/ 0 h 924402"/>
                <a:gd name="connsiteX113" fmla="*/ 1557318 w 4603109"/>
                <a:gd name="connsiteY113" fmla="*/ 0 h 924402"/>
                <a:gd name="connsiteX114" fmla="*/ 1557975 w 4603109"/>
                <a:gd name="connsiteY114" fmla="*/ 0 h 924402"/>
                <a:gd name="connsiteX115" fmla="*/ 1558346 w 4603109"/>
                <a:gd name="connsiteY115" fmla="*/ 0 h 924402"/>
                <a:gd name="connsiteX116" fmla="*/ 1561822 w 4603109"/>
                <a:gd name="connsiteY116" fmla="*/ 0 h 924402"/>
                <a:gd name="connsiteX117" fmla="*/ 1564612 w 4603109"/>
                <a:gd name="connsiteY117" fmla="*/ 0 h 924402"/>
                <a:gd name="connsiteX118" fmla="*/ 1566857 w 4603109"/>
                <a:gd name="connsiteY118" fmla="*/ 0 h 924402"/>
                <a:gd name="connsiteX119" fmla="*/ 1576919 w 4603109"/>
                <a:gd name="connsiteY119" fmla="*/ 0 h 924402"/>
                <a:gd name="connsiteX120" fmla="*/ 1579719 w 4603109"/>
                <a:gd name="connsiteY120" fmla="*/ 0 h 924402"/>
                <a:gd name="connsiteX121" fmla="*/ 1584224 w 4603109"/>
                <a:gd name="connsiteY121" fmla="*/ 0 h 924402"/>
                <a:gd name="connsiteX122" fmla="*/ 1587382 w 4603109"/>
                <a:gd name="connsiteY122" fmla="*/ 0 h 924402"/>
                <a:gd name="connsiteX123" fmla="*/ 1587433 w 4603109"/>
                <a:gd name="connsiteY123" fmla="*/ 0 h 924402"/>
                <a:gd name="connsiteX124" fmla="*/ 1600695 w 4603109"/>
                <a:gd name="connsiteY124" fmla="*/ 0 h 924402"/>
                <a:gd name="connsiteX125" fmla="*/ 1606834 w 4603109"/>
                <a:gd name="connsiteY125" fmla="*/ 0 h 924402"/>
                <a:gd name="connsiteX126" fmla="*/ 1607256 w 4603109"/>
                <a:gd name="connsiteY126" fmla="*/ 0 h 924402"/>
                <a:gd name="connsiteX127" fmla="*/ 1608325 w 4603109"/>
                <a:gd name="connsiteY127" fmla="*/ 0 h 924402"/>
                <a:gd name="connsiteX128" fmla="*/ 1609783 w 4603109"/>
                <a:gd name="connsiteY128" fmla="*/ 0 h 924402"/>
                <a:gd name="connsiteX129" fmla="*/ 1617498 w 4603109"/>
                <a:gd name="connsiteY129" fmla="*/ 0 h 924402"/>
                <a:gd name="connsiteX130" fmla="*/ 1631885 w 4603109"/>
                <a:gd name="connsiteY130" fmla="*/ 0 h 924402"/>
                <a:gd name="connsiteX131" fmla="*/ 1636899 w 4603109"/>
                <a:gd name="connsiteY131" fmla="*/ 0 h 924402"/>
                <a:gd name="connsiteX132" fmla="*/ 1637320 w 4603109"/>
                <a:gd name="connsiteY132" fmla="*/ 0 h 924402"/>
                <a:gd name="connsiteX133" fmla="*/ 1637445 w 4603109"/>
                <a:gd name="connsiteY133" fmla="*/ 0 h 924402"/>
                <a:gd name="connsiteX134" fmla="*/ 1652509 w 4603109"/>
                <a:gd name="connsiteY134" fmla="*/ 0 h 924402"/>
                <a:gd name="connsiteX135" fmla="*/ 1659526 w 4603109"/>
                <a:gd name="connsiteY135" fmla="*/ 0 h 924402"/>
                <a:gd name="connsiteX136" fmla="*/ 1661950 w 4603109"/>
                <a:gd name="connsiteY136" fmla="*/ 0 h 924402"/>
                <a:gd name="connsiteX137" fmla="*/ 1664952 w 4603109"/>
                <a:gd name="connsiteY137" fmla="*/ 0 h 924402"/>
                <a:gd name="connsiteX138" fmla="*/ 1667212 w 4603109"/>
                <a:gd name="connsiteY138" fmla="*/ 0 h 924402"/>
                <a:gd name="connsiteX139" fmla="*/ 1685087 w 4603109"/>
                <a:gd name="connsiteY139" fmla="*/ 0 h 924402"/>
                <a:gd name="connsiteX140" fmla="*/ 1689591 w 4603109"/>
                <a:gd name="connsiteY140" fmla="*/ 0 h 924402"/>
                <a:gd name="connsiteX141" fmla="*/ 1694626 w 4603109"/>
                <a:gd name="connsiteY141" fmla="*/ 0 h 924402"/>
                <a:gd name="connsiteX142" fmla="*/ 1697276 w 4603109"/>
                <a:gd name="connsiteY142" fmla="*/ 0 h 924402"/>
                <a:gd name="connsiteX143" fmla="*/ 1698000 w 4603109"/>
                <a:gd name="connsiteY143" fmla="*/ 0 h 924402"/>
                <a:gd name="connsiteX144" fmla="*/ 1704688 w 4603109"/>
                <a:gd name="connsiteY144" fmla="*/ 0 h 924402"/>
                <a:gd name="connsiteX145" fmla="*/ 1707488 w 4603109"/>
                <a:gd name="connsiteY145" fmla="*/ 0 h 924402"/>
                <a:gd name="connsiteX146" fmla="*/ 1710963 w 4603109"/>
                <a:gd name="connsiteY146" fmla="*/ 0 h 924402"/>
                <a:gd name="connsiteX147" fmla="*/ 1715151 w 4603109"/>
                <a:gd name="connsiteY147" fmla="*/ 0 h 924402"/>
                <a:gd name="connsiteX148" fmla="*/ 1721928 w 4603109"/>
                <a:gd name="connsiteY148" fmla="*/ 0 h 924402"/>
                <a:gd name="connsiteX149" fmla="*/ 1734603 w 4603109"/>
                <a:gd name="connsiteY149" fmla="*/ 0 h 924402"/>
                <a:gd name="connsiteX150" fmla="*/ 1735025 w 4603109"/>
                <a:gd name="connsiteY150" fmla="*/ 0 h 924402"/>
                <a:gd name="connsiteX151" fmla="*/ 1735558 w 4603109"/>
                <a:gd name="connsiteY151" fmla="*/ 0 h 924402"/>
                <a:gd name="connsiteX152" fmla="*/ 1736094 w 4603109"/>
                <a:gd name="connsiteY152" fmla="*/ 0 h 924402"/>
                <a:gd name="connsiteX153" fmla="*/ 1737552 w 4603109"/>
                <a:gd name="connsiteY153" fmla="*/ 0 h 924402"/>
                <a:gd name="connsiteX154" fmla="*/ 1741027 w 4603109"/>
                <a:gd name="connsiteY154" fmla="*/ 0 h 924402"/>
                <a:gd name="connsiteX155" fmla="*/ 1747046 w 4603109"/>
                <a:gd name="connsiteY155" fmla="*/ 0 h 924402"/>
                <a:gd name="connsiteX156" fmla="*/ 1748537 w 4603109"/>
                <a:gd name="connsiteY156" fmla="*/ 0 h 924402"/>
                <a:gd name="connsiteX157" fmla="*/ 1753052 w 4603109"/>
                <a:gd name="connsiteY157" fmla="*/ 0 h 924402"/>
                <a:gd name="connsiteX158" fmla="*/ 1757499 w 4603109"/>
                <a:gd name="connsiteY158" fmla="*/ 0 h 924402"/>
                <a:gd name="connsiteX159" fmla="*/ 1764668 w 4603109"/>
                <a:gd name="connsiteY159" fmla="*/ 0 h 924402"/>
                <a:gd name="connsiteX160" fmla="*/ 1765089 w 4603109"/>
                <a:gd name="connsiteY160" fmla="*/ 0 h 924402"/>
                <a:gd name="connsiteX161" fmla="*/ 1765214 w 4603109"/>
                <a:gd name="connsiteY161" fmla="*/ 0 h 924402"/>
                <a:gd name="connsiteX162" fmla="*/ 1770320 w 4603109"/>
                <a:gd name="connsiteY162" fmla="*/ 0 h 924402"/>
                <a:gd name="connsiteX163" fmla="*/ 1777110 w 4603109"/>
                <a:gd name="connsiteY163" fmla="*/ 0 h 924402"/>
                <a:gd name="connsiteX164" fmla="*/ 1779774 w 4603109"/>
                <a:gd name="connsiteY164" fmla="*/ 0 h 924402"/>
                <a:gd name="connsiteX165" fmla="*/ 1792721 w 4603109"/>
                <a:gd name="connsiteY165" fmla="*/ 0 h 924402"/>
                <a:gd name="connsiteX166" fmla="*/ 1794981 w 4603109"/>
                <a:gd name="connsiteY166" fmla="*/ 0 h 924402"/>
                <a:gd name="connsiteX167" fmla="*/ 1825045 w 4603109"/>
                <a:gd name="connsiteY167" fmla="*/ 0 h 924402"/>
                <a:gd name="connsiteX168" fmla="*/ 1825769 w 4603109"/>
                <a:gd name="connsiteY168" fmla="*/ 0 h 924402"/>
                <a:gd name="connsiteX169" fmla="*/ 1838732 w 4603109"/>
                <a:gd name="connsiteY169" fmla="*/ 0 h 924402"/>
                <a:gd name="connsiteX170" fmla="*/ 1845818 w 4603109"/>
                <a:gd name="connsiteY170" fmla="*/ 0 h 924402"/>
                <a:gd name="connsiteX171" fmla="*/ 1849697 w 4603109"/>
                <a:gd name="connsiteY171" fmla="*/ 0 h 924402"/>
                <a:gd name="connsiteX172" fmla="*/ 1852412 w 4603109"/>
                <a:gd name="connsiteY172" fmla="*/ 0 h 924402"/>
                <a:gd name="connsiteX173" fmla="*/ 1853903 w 4603109"/>
                <a:gd name="connsiteY173" fmla="*/ 0 h 924402"/>
                <a:gd name="connsiteX174" fmla="*/ 1863327 w 4603109"/>
                <a:gd name="connsiteY174" fmla="*/ 0 h 924402"/>
                <a:gd name="connsiteX175" fmla="*/ 1868796 w 4603109"/>
                <a:gd name="connsiteY175" fmla="*/ 0 h 924402"/>
                <a:gd name="connsiteX176" fmla="*/ 1874815 w 4603109"/>
                <a:gd name="connsiteY176" fmla="*/ 0 h 924402"/>
                <a:gd name="connsiteX177" fmla="*/ 1876306 w 4603109"/>
                <a:gd name="connsiteY177" fmla="*/ 0 h 924402"/>
                <a:gd name="connsiteX178" fmla="*/ 1880821 w 4603109"/>
                <a:gd name="connsiteY178" fmla="*/ 0 h 924402"/>
                <a:gd name="connsiteX179" fmla="*/ 1882477 w 4603109"/>
                <a:gd name="connsiteY179" fmla="*/ 0 h 924402"/>
                <a:gd name="connsiteX180" fmla="*/ 1883936 w 4603109"/>
                <a:gd name="connsiteY180" fmla="*/ 0 h 924402"/>
                <a:gd name="connsiteX181" fmla="*/ 1885268 w 4603109"/>
                <a:gd name="connsiteY181" fmla="*/ 0 h 924402"/>
                <a:gd name="connsiteX182" fmla="*/ 1896427 w 4603109"/>
                <a:gd name="connsiteY182" fmla="*/ 0 h 924402"/>
                <a:gd name="connsiteX183" fmla="*/ 1898089 w 4603109"/>
                <a:gd name="connsiteY183" fmla="*/ 0 h 924402"/>
                <a:gd name="connsiteX184" fmla="*/ 1904879 w 4603109"/>
                <a:gd name="connsiteY184" fmla="*/ 0 h 924402"/>
                <a:gd name="connsiteX185" fmla="*/ 1907543 w 4603109"/>
                <a:gd name="connsiteY185" fmla="*/ 0 h 924402"/>
                <a:gd name="connsiteX186" fmla="*/ 1911018 w 4603109"/>
                <a:gd name="connsiteY186" fmla="*/ 0 h 924402"/>
                <a:gd name="connsiteX187" fmla="*/ 1919986 w 4603109"/>
                <a:gd name="connsiteY187" fmla="*/ 0 h 924402"/>
                <a:gd name="connsiteX188" fmla="*/ 1927124 w 4603109"/>
                <a:gd name="connsiteY188" fmla="*/ 0 h 924402"/>
                <a:gd name="connsiteX189" fmla="*/ 1927489 w 4603109"/>
                <a:gd name="connsiteY189" fmla="*/ 0 h 924402"/>
                <a:gd name="connsiteX190" fmla="*/ 1927911 w 4603109"/>
                <a:gd name="connsiteY190" fmla="*/ 0 h 924402"/>
                <a:gd name="connsiteX191" fmla="*/ 1929402 w 4603109"/>
                <a:gd name="connsiteY191" fmla="*/ 0 h 924402"/>
                <a:gd name="connsiteX192" fmla="*/ 1946726 w 4603109"/>
                <a:gd name="connsiteY192" fmla="*/ 0 h 924402"/>
                <a:gd name="connsiteX193" fmla="*/ 1949525 w 4603109"/>
                <a:gd name="connsiteY193" fmla="*/ 0 h 924402"/>
                <a:gd name="connsiteX194" fmla="*/ 1957554 w 4603109"/>
                <a:gd name="connsiteY194" fmla="*/ 0 h 924402"/>
                <a:gd name="connsiteX195" fmla="*/ 1957975 w 4603109"/>
                <a:gd name="connsiteY195" fmla="*/ 0 h 924402"/>
                <a:gd name="connsiteX196" fmla="*/ 1973587 w 4603109"/>
                <a:gd name="connsiteY196" fmla="*/ 0 h 924402"/>
                <a:gd name="connsiteX197" fmla="*/ 1978520 w 4603109"/>
                <a:gd name="connsiteY197" fmla="*/ 0 h 924402"/>
                <a:gd name="connsiteX198" fmla="*/ 1980012 w 4603109"/>
                <a:gd name="connsiteY198" fmla="*/ 0 h 924402"/>
                <a:gd name="connsiteX199" fmla="*/ 1980181 w 4603109"/>
                <a:gd name="connsiteY199" fmla="*/ 0 h 924402"/>
                <a:gd name="connsiteX200" fmla="*/ 1981672 w 4603109"/>
                <a:gd name="connsiteY200" fmla="*/ 0 h 924402"/>
                <a:gd name="connsiteX201" fmla="*/ 2008585 w 4603109"/>
                <a:gd name="connsiteY201" fmla="*/ 0 h 924402"/>
                <a:gd name="connsiteX202" fmla="*/ 2009218 w 4603109"/>
                <a:gd name="connsiteY202" fmla="*/ 0 h 924402"/>
                <a:gd name="connsiteX203" fmla="*/ 2010246 w 4603109"/>
                <a:gd name="connsiteY203" fmla="*/ 0 h 924402"/>
                <a:gd name="connsiteX204" fmla="*/ 2010709 w 4603109"/>
                <a:gd name="connsiteY204" fmla="*/ 0 h 924402"/>
                <a:gd name="connsiteX205" fmla="*/ 2011705 w 4603109"/>
                <a:gd name="connsiteY205" fmla="*/ 0 h 924402"/>
                <a:gd name="connsiteX206" fmla="*/ 2024147 w 4603109"/>
                <a:gd name="connsiteY206" fmla="*/ 0 h 924402"/>
                <a:gd name="connsiteX207" fmla="*/ 2024196 w 4603109"/>
                <a:gd name="connsiteY207" fmla="*/ 0 h 924402"/>
                <a:gd name="connsiteX208" fmla="*/ 2024981 w 4603109"/>
                <a:gd name="connsiteY208" fmla="*/ 0 h 924402"/>
                <a:gd name="connsiteX209" fmla="*/ 2025353 w 4603109"/>
                <a:gd name="connsiteY209" fmla="*/ 0 h 924402"/>
                <a:gd name="connsiteX210" fmla="*/ 2026473 w 4603109"/>
                <a:gd name="connsiteY210" fmla="*/ 0 h 924402"/>
                <a:gd name="connsiteX211" fmla="*/ 2031619 w 4603109"/>
                <a:gd name="connsiteY211" fmla="*/ 0 h 924402"/>
                <a:gd name="connsiteX212" fmla="*/ 2033110 w 4603109"/>
                <a:gd name="connsiteY212" fmla="*/ 0 h 924402"/>
                <a:gd name="connsiteX213" fmla="*/ 2038787 w 4603109"/>
                <a:gd name="connsiteY213" fmla="*/ 0 h 924402"/>
                <a:gd name="connsiteX214" fmla="*/ 2039282 w 4603109"/>
                <a:gd name="connsiteY214" fmla="*/ 0 h 924402"/>
                <a:gd name="connsiteX215" fmla="*/ 2047755 w 4603109"/>
                <a:gd name="connsiteY215" fmla="*/ 0 h 924402"/>
                <a:gd name="connsiteX216" fmla="*/ 2051230 w 4603109"/>
                <a:gd name="connsiteY216" fmla="*/ 0 h 924402"/>
                <a:gd name="connsiteX217" fmla="*/ 2054893 w 4603109"/>
                <a:gd name="connsiteY217" fmla="*/ 0 h 924402"/>
                <a:gd name="connsiteX218" fmla="*/ 2055046 w 4603109"/>
                <a:gd name="connsiteY218" fmla="*/ 0 h 924402"/>
                <a:gd name="connsiteX219" fmla="*/ 2055258 w 4603109"/>
                <a:gd name="connsiteY219" fmla="*/ 0 h 924402"/>
                <a:gd name="connsiteX220" fmla="*/ 2055680 w 4603109"/>
                <a:gd name="connsiteY220" fmla="*/ 0 h 924402"/>
                <a:gd name="connsiteX221" fmla="*/ 2057171 w 4603109"/>
                <a:gd name="connsiteY221" fmla="*/ 0 h 924402"/>
                <a:gd name="connsiteX222" fmla="*/ 2061683 w 4603109"/>
                <a:gd name="connsiteY222" fmla="*/ 0 h 924402"/>
                <a:gd name="connsiteX223" fmla="*/ 2067702 w 4603109"/>
                <a:gd name="connsiteY223" fmla="*/ 0 h 924402"/>
                <a:gd name="connsiteX224" fmla="*/ 2074495 w 4603109"/>
                <a:gd name="connsiteY224" fmla="*/ 0 h 924402"/>
                <a:gd name="connsiteX225" fmla="*/ 2077294 w 4603109"/>
                <a:gd name="connsiteY225" fmla="*/ 0 h 924402"/>
                <a:gd name="connsiteX226" fmla="*/ 2084504 w 4603109"/>
                <a:gd name="connsiteY226" fmla="*/ 0 h 924402"/>
                <a:gd name="connsiteX227" fmla="*/ 2085323 w 4603109"/>
                <a:gd name="connsiteY227" fmla="*/ 0 h 924402"/>
                <a:gd name="connsiteX228" fmla="*/ 2085744 w 4603109"/>
                <a:gd name="connsiteY228" fmla="*/ 0 h 924402"/>
                <a:gd name="connsiteX229" fmla="*/ 2097766 w 4603109"/>
                <a:gd name="connsiteY229" fmla="*/ 0 h 924402"/>
                <a:gd name="connsiteX230" fmla="*/ 2106289 w 4603109"/>
                <a:gd name="connsiteY230" fmla="*/ 0 h 924402"/>
                <a:gd name="connsiteX231" fmla="*/ 2107781 w 4603109"/>
                <a:gd name="connsiteY231" fmla="*/ 0 h 924402"/>
                <a:gd name="connsiteX232" fmla="*/ 2128956 w 4603109"/>
                <a:gd name="connsiteY232" fmla="*/ 0 h 924402"/>
                <a:gd name="connsiteX233" fmla="*/ 2129514 w 4603109"/>
                <a:gd name="connsiteY233" fmla="*/ 0 h 924402"/>
                <a:gd name="connsiteX234" fmla="*/ 2136354 w 4603109"/>
                <a:gd name="connsiteY234" fmla="*/ 0 h 924402"/>
                <a:gd name="connsiteX235" fmla="*/ 2136987 w 4603109"/>
                <a:gd name="connsiteY235" fmla="*/ 0 h 924402"/>
                <a:gd name="connsiteX236" fmla="*/ 2138478 w 4603109"/>
                <a:gd name="connsiteY236" fmla="*/ 0 h 924402"/>
                <a:gd name="connsiteX237" fmla="*/ 2151916 w 4603109"/>
                <a:gd name="connsiteY237" fmla="*/ 0 h 924402"/>
                <a:gd name="connsiteX238" fmla="*/ 2152750 w 4603109"/>
                <a:gd name="connsiteY238" fmla="*/ 0 h 924402"/>
                <a:gd name="connsiteX239" fmla="*/ 2153122 w 4603109"/>
                <a:gd name="connsiteY239" fmla="*/ 0 h 924402"/>
                <a:gd name="connsiteX240" fmla="*/ 2154242 w 4603109"/>
                <a:gd name="connsiteY240" fmla="*/ 0 h 924402"/>
                <a:gd name="connsiteX241" fmla="*/ 2156597 w 4603109"/>
                <a:gd name="connsiteY241" fmla="*/ 0 h 924402"/>
                <a:gd name="connsiteX242" fmla="*/ 2159388 w 4603109"/>
                <a:gd name="connsiteY242" fmla="*/ 0 h 924402"/>
                <a:gd name="connsiteX243" fmla="*/ 2160879 w 4603109"/>
                <a:gd name="connsiteY243" fmla="*/ 0 h 924402"/>
                <a:gd name="connsiteX244" fmla="*/ 2161633 w 4603109"/>
                <a:gd name="connsiteY244" fmla="*/ 0 h 924402"/>
                <a:gd name="connsiteX245" fmla="*/ 2167051 w 4603109"/>
                <a:gd name="connsiteY245" fmla="*/ 0 h 924402"/>
                <a:gd name="connsiteX246" fmla="*/ 2178999 w 4603109"/>
                <a:gd name="connsiteY246" fmla="*/ 0 h 924402"/>
                <a:gd name="connsiteX247" fmla="*/ 2182158 w 4603109"/>
                <a:gd name="connsiteY247" fmla="*/ 0 h 924402"/>
                <a:gd name="connsiteX248" fmla="*/ 2182815 w 4603109"/>
                <a:gd name="connsiteY248" fmla="*/ 0 h 924402"/>
                <a:gd name="connsiteX249" fmla="*/ 2188666 w 4603109"/>
                <a:gd name="connsiteY249" fmla="*/ 0 h 924402"/>
                <a:gd name="connsiteX250" fmla="*/ 2189452 w 4603109"/>
                <a:gd name="connsiteY250" fmla="*/ 0 h 924402"/>
                <a:gd name="connsiteX251" fmla="*/ 2191697 w 4603109"/>
                <a:gd name="connsiteY251" fmla="*/ 0 h 924402"/>
                <a:gd name="connsiteX252" fmla="*/ 2195471 w 4603109"/>
                <a:gd name="connsiteY252" fmla="*/ 0 h 924402"/>
                <a:gd name="connsiteX253" fmla="*/ 2201759 w 4603109"/>
                <a:gd name="connsiteY253" fmla="*/ 0 h 924402"/>
                <a:gd name="connsiteX254" fmla="*/ 2203100 w 4603109"/>
                <a:gd name="connsiteY254" fmla="*/ 0 h 924402"/>
                <a:gd name="connsiteX255" fmla="*/ 2204559 w 4603109"/>
                <a:gd name="connsiteY255" fmla="*/ 0 h 924402"/>
                <a:gd name="connsiteX256" fmla="*/ 2204591 w 4603109"/>
                <a:gd name="connsiteY256" fmla="*/ 0 h 924402"/>
                <a:gd name="connsiteX257" fmla="*/ 2212273 w 4603109"/>
                <a:gd name="connsiteY257" fmla="*/ 0 h 924402"/>
                <a:gd name="connsiteX258" fmla="*/ 2225535 w 4603109"/>
                <a:gd name="connsiteY258" fmla="*/ 0 h 924402"/>
                <a:gd name="connsiteX259" fmla="*/ 2231674 w 4603109"/>
                <a:gd name="connsiteY259" fmla="*/ 0 h 924402"/>
                <a:gd name="connsiteX260" fmla="*/ 2232096 w 4603109"/>
                <a:gd name="connsiteY260" fmla="*/ 0 h 924402"/>
                <a:gd name="connsiteX261" fmla="*/ 2232220 w 4603109"/>
                <a:gd name="connsiteY261" fmla="*/ 0 h 924402"/>
                <a:gd name="connsiteX262" fmla="*/ 2233118 w 4603109"/>
                <a:gd name="connsiteY262" fmla="*/ 0 h 924402"/>
                <a:gd name="connsiteX263" fmla="*/ 2233165 w 4603109"/>
                <a:gd name="connsiteY263" fmla="*/ 0 h 924402"/>
                <a:gd name="connsiteX264" fmla="*/ 2256725 w 4603109"/>
                <a:gd name="connsiteY264" fmla="*/ 0 h 924402"/>
                <a:gd name="connsiteX265" fmla="*/ 2257283 w 4603109"/>
                <a:gd name="connsiteY265" fmla="*/ 0 h 924402"/>
                <a:gd name="connsiteX266" fmla="*/ 2262285 w 4603109"/>
                <a:gd name="connsiteY266" fmla="*/ 0 h 924402"/>
                <a:gd name="connsiteX267" fmla="*/ 2284366 w 4603109"/>
                <a:gd name="connsiteY267" fmla="*/ 0 h 924402"/>
                <a:gd name="connsiteX268" fmla="*/ 2289402 w 4603109"/>
                <a:gd name="connsiteY268" fmla="*/ 0 h 924402"/>
                <a:gd name="connsiteX269" fmla="*/ 2292052 w 4603109"/>
                <a:gd name="connsiteY269" fmla="*/ 0 h 924402"/>
                <a:gd name="connsiteX270" fmla="*/ 2299271 w 4603109"/>
                <a:gd name="connsiteY270" fmla="*/ 0 h 924402"/>
                <a:gd name="connsiteX271" fmla="*/ 2308721 w 4603109"/>
                <a:gd name="connsiteY271" fmla="*/ 0 h 924402"/>
                <a:gd name="connsiteX272" fmla="*/ 2309927 w 4603109"/>
                <a:gd name="connsiteY272" fmla="*/ 0 h 924402"/>
                <a:gd name="connsiteX273" fmla="*/ 2316435 w 4603109"/>
                <a:gd name="connsiteY273" fmla="*/ 0 h 924402"/>
                <a:gd name="connsiteX274" fmla="*/ 2316703 w 4603109"/>
                <a:gd name="connsiteY274" fmla="*/ 0 h 924402"/>
                <a:gd name="connsiteX275" fmla="*/ 2319466 w 4603109"/>
                <a:gd name="connsiteY275" fmla="*/ 0 h 924402"/>
                <a:gd name="connsiteX276" fmla="*/ 2322840 w 4603109"/>
                <a:gd name="connsiteY276" fmla="*/ 0 h 924402"/>
                <a:gd name="connsiteX277" fmla="*/ 2329528 w 4603109"/>
                <a:gd name="connsiteY277" fmla="*/ 0 h 924402"/>
                <a:gd name="connsiteX278" fmla="*/ 2330869 w 4603109"/>
                <a:gd name="connsiteY278" fmla="*/ 0 h 924402"/>
                <a:gd name="connsiteX279" fmla="*/ 2332328 w 4603109"/>
                <a:gd name="connsiteY279" fmla="*/ 0 h 924402"/>
                <a:gd name="connsiteX280" fmla="*/ 2332360 w 4603109"/>
                <a:gd name="connsiteY280" fmla="*/ 0 h 924402"/>
                <a:gd name="connsiteX281" fmla="*/ 2335803 w 4603109"/>
                <a:gd name="connsiteY281" fmla="*/ 0 h 924402"/>
                <a:gd name="connsiteX282" fmla="*/ 2343312 w 4603109"/>
                <a:gd name="connsiteY282" fmla="*/ 0 h 924402"/>
                <a:gd name="connsiteX283" fmla="*/ 2344804 w 4603109"/>
                <a:gd name="connsiteY283" fmla="*/ 0 h 924402"/>
                <a:gd name="connsiteX284" fmla="*/ 2346768 w 4603109"/>
                <a:gd name="connsiteY284" fmla="*/ 0 h 924402"/>
                <a:gd name="connsiteX285" fmla="*/ 2347827 w 4603109"/>
                <a:gd name="connsiteY285" fmla="*/ 0 h 924402"/>
                <a:gd name="connsiteX286" fmla="*/ 2352274 w 4603109"/>
                <a:gd name="connsiteY286" fmla="*/ 0 h 924402"/>
                <a:gd name="connsiteX287" fmla="*/ 2359443 w 4603109"/>
                <a:gd name="connsiteY287" fmla="*/ 0 h 924402"/>
                <a:gd name="connsiteX288" fmla="*/ 2359865 w 4603109"/>
                <a:gd name="connsiteY288" fmla="*/ 0 h 924402"/>
                <a:gd name="connsiteX289" fmla="*/ 2359989 w 4603109"/>
                <a:gd name="connsiteY289" fmla="*/ 0 h 924402"/>
                <a:gd name="connsiteX290" fmla="*/ 2360887 w 4603109"/>
                <a:gd name="connsiteY290" fmla="*/ 0 h 924402"/>
                <a:gd name="connsiteX291" fmla="*/ 2360934 w 4603109"/>
                <a:gd name="connsiteY291" fmla="*/ 0 h 924402"/>
                <a:gd name="connsiteX292" fmla="*/ 2371886 w 4603109"/>
                <a:gd name="connsiteY292" fmla="*/ 0 h 924402"/>
                <a:gd name="connsiteX293" fmla="*/ 2373377 w 4603109"/>
                <a:gd name="connsiteY293" fmla="*/ 0 h 924402"/>
                <a:gd name="connsiteX294" fmla="*/ 2377892 w 4603109"/>
                <a:gd name="connsiteY294" fmla="*/ 0 h 924402"/>
                <a:gd name="connsiteX295" fmla="*/ 2382339 w 4603109"/>
                <a:gd name="connsiteY295" fmla="*/ 0 h 924402"/>
                <a:gd name="connsiteX296" fmla="*/ 2390054 w 4603109"/>
                <a:gd name="connsiteY296" fmla="*/ 0 h 924402"/>
                <a:gd name="connsiteX297" fmla="*/ 2419821 w 4603109"/>
                <a:gd name="connsiteY297" fmla="*/ 0 h 924402"/>
                <a:gd name="connsiteX298" fmla="*/ 2427040 w 4603109"/>
                <a:gd name="connsiteY298" fmla="*/ 0 h 924402"/>
                <a:gd name="connsiteX299" fmla="*/ 2436490 w 4603109"/>
                <a:gd name="connsiteY299" fmla="*/ 0 h 924402"/>
                <a:gd name="connsiteX300" fmla="*/ 2444472 w 4603109"/>
                <a:gd name="connsiteY300" fmla="*/ 0 h 924402"/>
                <a:gd name="connsiteX301" fmla="*/ 2448678 w 4603109"/>
                <a:gd name="connsiteY301" fmla="*/ 0 h 924402"/>
                <a:gd name="connsiteX302" fmla="*/ 2450171 w 4603109"/>
                <a:gd name="connsiteY302" fmla="*/ 0 h 924402"/>
                <a:gd name="connsiteX303" fmla="*/ 2450609 w 4603109"/>
                <a:gd name="connsiteY303" fmla="*/ 0 h 924402"/>
                <a:gd name="connsiteX304" fmla="*/ 2463572 w 4603109"/>
                <a:gd name="connsiteY304" fmla="*/ 0 h 924402"/>
                <a:gd name="connsiteX305" fmla="*/ 2471081 w 4603109"/>
                <a:gd name="connsiteY305" fmla="*/ 0 h 924402"/>
                <a:gd name="connsiteX306" fmla="*/ 2472573 w 4603109"/>
                <a:gd name="connsiteY306" fmla="*/ 0 h 924402"/>
                <a:gd name="connsiteX307" fmla="*/ 2474537 w 4603109"/>
                <a:gd name="connsiteY307" fmla="*/ 0 h 924402"/>
                <a:gd name="connsiteX308" fmla="*/ 2475596 w 4603109"/>
                <a:gd name="connsiteY308" fmla="*/ 0 h 924402"/>
                <a:gd name="connsiteX309" fmla="*/ 2477252 w 4603109"/>
                <a:gd name="connsiteY309" fmla="*/ 0 h 924402"/>
                <a:gd name="connsiteX310" fmla="*/ 2478712 w 4603109"/>
                <a:gd name="connsiteY310" fmla="*/ 0 h 924402"/>
                <a:gd name="connsiteX311" fmla="*/ 2478743 w 4603109"/>
                <a:gd name="connsiteY311" fmla="*/ 0 h 924402"/>
                <a:gd name="connsiteX312" fmla="*/ 2480043 w 4603109"/>
                <a:gd name="connsiteY312" fmla="*/ 0 h 924402"/>
                <a:gd name="connsiteX313" fmla="*/ 2499655 w 4603109"/>
                <a:gd name="connsiteY313" fmla="*/ 0 h 924402"/>
                <a:gd name="connsiteX314" fmla="*/ 2501146 w 4603109"/>
                <a:gd name="connsiteY314" fmla="*/ 0 h 924402"/>
                <a:gd name="connsiteX315" fmla="*/ 2505661 w 4603109"/>
                <a:gd name="connsiteY315" fmla="*/ 0 h 924402"/>
                <a:gd name="connsiteX316" fmla="*/ 2508776 w 4603109"/>
                <a:gd name="connsiteY316" fmla="*/ 0 h 924402"/>
                <a:gd name="connsiteX317" fmla="*/ 2510108 w 4603109"/>
                <a:gd name="connsiteY317" fmla="*/ 0 h 924402"/>
                <a:gd name="connsiteX318" fmla="*/ 2524178 w 4603109"/>
                <a:gd name="connsiteY318" fmla="*/ 0 h 924402"/>
                <a:gd name="connsiteX319" fmla="*/ 2525248 w 4603109"/>
                <a:gd name="connsiteY319" fmla="*/ 0 h 924402"/>
                <a:gd name="connsiteX320" fmla="*/ 2525669 w 4603109"/>
                <a:gd name="connsiteY320" fmla="*/ 0 h 924402"/>
                <a:gd name="connsiteX321" fmla="*/ 2552329 w 4603109"/>
                <a:gd name="connsiteY321" fmla="*/ 0 h 924402"/>
                <a:gd name="connsiteX322" fmla="*/ 2552751 w 4603109"/>
                <a:gd name="connsiteY322" fmla="*/ 0 h 924402"/>
                <a:gd name="connsiteX323" fmla="*/ 2554242 w 4603109"/>
                <a:gd name="connsiteY323" fmla="*/ 0 h 924402"/>
                <a:gd name="connsiteX324" fmla="*/ 2574787 w 4603109"/>
                <a:gd name="connsiteY324" fmla="*/ 0 h 924402"/>
                <a:gd name="connsiteX325" fmla="*/ 2576279 w 4603109"/>
                <a:gd name="connsiteY325" fmla="*/ 0 h 924402"/>
                <a:gd name="connsiteX326" fmla="*/ 2576447 w 4603109"/>
                <a:gd name="connsiteY326" fmla="*/ 0 h 924402"/>
                <a:gd name="connsiteX327" fmla="*/ 2577940 w 4603109"/>
                <a:gd name="connsiteY327" fmla="*/ 0 h 924402"/>
                <a:gd name="connsiteX328" fmla="*/ 2603360 w 4603109"/>
                <a:gd name="connsiteY328" fmla="*/ 0 h 924402"/>
                <a:gd name="connsiteX329" fmla="*/ 2604852 w 4603109"/>
                <a:gd name="connsiteY329" fmla="*/ 0 h 924402"/>
                <a:gd name="connsiteX330" fmla="*/ 2605021 w 4603109"/>
                <a:gd name="connsiteY330" fmla="*/ 0 h 924402"/>
                <a:gd name="connsiteX331" fmla="*/ 2605484 w 4603109"/>
                <a:gd name="connsiteY331" fmla="*/ 0 h 924402"/>
                <a:gd name="connsiteX332" fmla="*/ 2606481 w 4603109"/>
                <a:gd name="connsiteY332" fmla="*/ 0 h 924402"/>
                <a:gd name="connsiteX333" fmla="*/ 2606512 w 4603109"/>
                <a:gd name="connsiteY333" fmla="*/ 0 h 924402"/>
                <a:gd name="connsiteX334" fmla="*/ 2606976 w 4603109"/>
                <a:gd name="connsiteY334" fmla="*/ 0 h 924402"/>
                <a:gd name="connsiteX335" fmla="*/ 2618923 w 4603109"/>
                <a:gd name="connsiteY335" fmla="*/ 0 h 924402"/>
                <a:gd name="connsiteX336" fmla="*/ 2621248 w 4603109"/>
                <a:gd name="connsiteY336" fmla="*/ 0 h 924402"/>
                <a:gd name="connsiteX337" fmla="*/ 2622740 w 4603109"/>
                <a:gd name="connsiteY337" fmla="*/ 0 h 924402"/>
                <a:gd name="connsiteX338" fmla="*/ 2627885 w 4603109"/>
                <a:gd name="connsiteY338" fmla="*/ 0 h 924402"/>
                <a:gd name="connsiteX339" fmla="*/ 2629377 w 4603109"/>
                <a:gd name="connsiteY339" fmla="*/ 0 h 924402"/>
                <a:gd name="connsiteX340" fmla="*/ 2634058 w 4603109"/>
                <a:gd name="connsiteY340" fmla="*/ 0 h 924402"/>
                <a:gd name="connsiteX341" fmla="*/ 2635549 w 4603109"/>
                <a:gd name="connsiteY341" fmla="*/ 0 h 924402"/>
                <a:gd name="connsiteX342" fmla="*/ 2636545 w 4603109"/>
                <a:gd name="connsiteY342" fmla="*/ 0 h 924402"/>
                <a:gd name="connsiteX343" fmla="*/ 2648987 w 4603109"/>
                <a:gd name="connsiteY343" fmla="*/ 0 h 924402"/>
                <a:gd name="connsiteX344" fmla="*/ 2649821 w 4603109"/>
                <a:gd name="connsiteY344" fmla="*/ 0 h 924402"/>
                <a:gd name="connsiteX345" fmla="*/ 2651313 w 4603109"/>
                <a:gd name="connsiteY345" fmla="*/ 0 h 924402"/>
                <a:gd name="connsiteX346" fmla="*/ 2651947 w 4603109"/>
                <a:gd name="connsiteY346" fmla="*/ 0 h 924402"/>
                <a:gd name="connsiteX347" fmla="*/ 2653017 w 4603109"/>
                <a:gd name="connsiteY347" fmla="*/ 0 h 924402"/>
                <a:gd name="connsiteX348" fmla="*/ 2653438 w 4603109"/>
                <a:gd name="connsiteY348" fmla="*/ 0 h 924402"/>
                <a:gd name="connsiteX349" fmla="*/ 2656459 w 4603109"/>
                <a:gd name="connsiteY349" fmla="*/ 0 h 924402"/>
                <a:gd name="connsiteX350" fmla="*/ 2657950 w 4603109"/>
                <a:gd name="connsiteY350" fmla="*/ 0 h 924402"/>
                <a:gd name="connsiteX351" fmla="*/ 2665460 w 4603109"/>
                <a:gd name="connsiteY351" fmla="*/ 0 h 924402"/>
                <a:gd name="connsiteX352" fmla="*/ 2680098 w 4603109"/>
                <a:gd name="connsiteY352" fmla="*/ 0 h 924402"/>
                <a:gd name="connsiteX353" fmla="*/ 2680520 w 4603109"/>
                <a:gd name="connsiteY353" fmla="*/ 0 h 924402"/>
                <a:gd name="connsiteX354" fmla="*/ 2682011 w 4603109"/>
                <a:gd name="connsiteY354" fmla="*/ 0 h 924402"/>
                <a:gd name="connsiteX355" fmla="*/ 2692542 w 4603109"/>
                <a:gd name="connsiteY355" fmla="*/ 0 h 924402"/>
                <a:gd name="connsiteX356" fmla="*/ 2702556 w 4603109"/>
                <a:gd name="connsiteY356" fmla="*/ 0 h 924402"/>
                <a:gd name="connsiteX357" fmla="*/ 2704048 w 4603109"/>
                <a:gd name="connsiteY357" fmla="*/ 0 h 924402"/>
                <a:gd name="connsiteX358" fmla="*/ 2724289 w 4603109"/>
                <a:gd name="connsiteY358" fmla="*/ 0 h 924402"/>
                <a:gd name="connsiteX359" fmla="*/ 2731129 w 4603109"/>
                <a:gd name="connsiteY359" fmla="*/ 0 h 924402"/>
                <a:gd name="connsiteX360" fmla="*/ 2732621 w 4603109"/>
                <a:gd name="connsiteY360" fmla="*/ 0 h 924402"/>
                <a:gd name="connsiteX361" fmla="*/ 2733253 w 4603109"/>
                <a:gd name="connsiteY361" fmla="*/ 0 h 924402"/>
                <a:gd name="connsiteX362" fmla="*/ 2734745 w 4603109"/>
                <a:gd name="connsiteY362" fmla="*/ 0 h 924402"/>
                <a:gd name="connsiteX363" fmla="*/ 2746692 w 4603109"/>
                <a:gd name="connsiteY363" fmla="*/ 0 h 924402"/>
                <a:gd name="connsiteX364" fmla="*/ 2749017 w 4603109"/>
                <a:gd name="connsiteY364" fmla="*/ 0 h 924402"/>
                <a:gd name="connsiteX365" fmla="*/ 2750509 w 4603109"/>
                <a:gd name="connsiteY365" fmla="*/ 0 h 924402"/>
                <a:gd name="connsiteX366" fmla="*/ 2754354 w 4603109"/>
                <a:gd name="connsiteY366" fmla="*/ 0 h 924402"/>
                <a:gd name="connsiteX367" fmla="*/ 2755654 w 4603109"/>
                <a:gd name="connsiteY367" fmla="*/ 0 h 924402"/>
                <a:gd name="connsiteX368" fmla="*/ 2757146 w 4603109"/>
                <a:gd name="connsiteY368" fmla="*/ 0 h 924402"/>
                <a:gd name="connsiteX369" fmla="*/ 2761827 w 4603109"/>
                <a:gd name="connsiteY369" fmla="*/ 0 h 924402"/>
                <a:gd name="connsiteX370" fmla="*/ 2763318 w 4603109"/>
                <a:gd name="connsiteY370" fmla="*/ 0 h 924402"/>
                <a:gd name="connsiteX371" fmla="*/ 2776756 w 4603109"/>
                <a:gd name="connsiteY371" fmla="*/ 0 h 924402"/>
                <a:gd name="connsiteX372" fmla="*/ 2777590 w 4603109"/>
                <a:gd name="connsiteY372" fmla="*/ 0 h 924402"/>
                <a:gd name="connsiteX373" fmla="*/ 2779082 w 4603109"/>
                <a:gd name="connsiteY373" fmla="*/ 0 h 924402"/>
                <a:gd name="connsiteX374" fmla="*/ 2783442 w 4603109"/>
                <a:gd name="connsiteY374" fmla="*/ 0 h 924402"/>
                <a:gd name="connsiteX375" fmla="*/ 2784228 w 4603109"/>
                <a:gd name="connsiteY375" fmla="*/ 0 h 924402"/>
                <a:gd name="connsiteX376" fmla="*/ 2785719 w 4603109"/>
                <a:gd name="connsiteY376" fmla="*/ 0 h 924402"/>
                <a:gd name="connsiteX377" fmla="*/ 2786473 w 4603109"/>
                <a:gd name="connsiteY377" fmla="*/ 0 h 924402"/>
                <a:gd name="connsiteX378" fmla="*/ 2793229 w 4603109"/>
                <a:gd name="connsiteY378" fmla="*/ 0 h 924402"/>
                <a:gd name="connsiteX379" fmla="*/ 2799367 w 4603109"/>
                <a:gd name="connsiteY379" fmla="*/ 0 h 924402"/>
                <a:gd name="connsiteX380" fmla="*/ 2813506 w 4603109"/>
                <a:gd name="connsiteY380" fmla="*/ 0 h 924402"/>
                <a:gd name="connsiteX381" fmla="*/ 2820311 w 4603109"/>
                <a:gd name="connsiteY381" fmla="*/ 0 h 924402"/>
                <a:gd name="connsiteX382" fmla="*/ 2827893 w 4603109"/>
                <a:gd name="connsiteY382" fmla="*/ 0 h 924402"/>
                <a:gd name="connsiteX383" fmla="*/ 2827940 w 4603109"/>
                <a:gd name="connsiteY383" fmla="*/ 0 h 924402"/>
                <a:gd name="connsiteX384" fmla="*/ 2829431 w 4603109"/>
                <a:gd name="connsiteY384" fmla="*/ 0 h 924402"/>
                <a:gd name="connsiteX385" fmla="*/ 2829978 w 4603109"/>
                <a:gd name="connsiteY385" fmla="*/ 0 h 924402"/>
                <a:gd name="connsiteX386" fmla="*/ 2852058 w 4603109"/>
                <a:gd name="connsiteY386" fmla="*/ 0 h 924402"/>
                <a:gd name="connsiteX387" fmla="*/ 2857060 w 4603109"/>
                <a:gd name="connsiteY387" fmla="*/ 0 h 924402"/>
                <a:gd name="connsiteX388" fmla="*/ 2857958 w 4603109"/>
                <a:gd name="connsiteY388" fmla="*/ 0 h 924402"/>
                <a:gd name="connsiteX389" fmla="*/ 2871601 w 4603109"/>
                <a:gd name="connsiteY389" fmla="*/ 0 h 924402"/>
                <a:gd name="connsiteX390" fmla="*/ 2882123 w 4603109"/>
                <a:gd name="connsiteY390" fmla="*/ 0 h 924402"/>
                <a:gd name="connsiteX391" fmla="*/ 2894046 w 4603109"/>
                <a:gd name="connsiteY391" fmla="*/ 0 h 924402"/>
                <a:gd name="connsiteX392" fmla="*/ 2903496 w 4603109"/>
                <a:gd name="connsiteY392" fmla="*/ 0 h 924402"/>
                <a:gd name="connsiteX393" fmla="*/ 2911211 w 4603109"/>
                <a:gd name="connsiteY393" fmla="*/ 0 h 924402"/>
                <a:gd name="connsiteX394" fmla="*/ 2914242 w 4603109"/>
                <a:gd name="connsiteY394" fmla="*/ 0 h 924402"/>
                <a:gd name="connsiteX395" fmla="*/ 2914461 w 4603109"/>
                <a:gd name="connsiteY395" fmla="*/ 0 h 924402"/>
                <a:gd name="connsiteX396" fmla="*/ 2924111 w 4603109"/>
                <a:gd name="connsiteY396" fmla="*/ 0 h 924402"/>
                <a:gd name="connsiteX397" fmla="*/ 2927136 w 4603109"/>
                <a:gd name="connsiteY397" fmla="*/ 0 h 924402"/>
                <a:gd name="connsiteX398" fmla="*/ 2933561 w 4603109"/>
                <a:gd name="connsiteY398" fmla="*/ 0 h 924402"/>
                <a:gd name="connsiteX399" fmla="*/ 2939580 w 4603109"/>
                <a:gd name="connsiteY399" fmla="*/ 0 h 924402"/>
                <a:gd name="connsiteX400" fmla="*/ 2941275 w 4603109"/>
                <a:gd name="connsiteY400" fmla="*/ 0 h 924402"/>
                <a:gd name="connsiteX401" fmla="*/ 2941543 w 4603109"/>
                <a:gd name="connsiteY401" fmla="*/ 0 h 924402"/>
                <a:gd name="connsiteX402" fmla="*/ 2945586 w 4603109"/>
                <a:gd name="connsiteY402" fmla="*/ 0 h 924402"/>
                <a:gd name="connsiteX403" fmla="*/ 2950032 w 4603109"/>
                <a:gd name="connsiteY403" fmla="*/ 0 h 924402"/>
                <a:gd name="connsiteX404" fmla="*/ 2955662 w 4603109"/>
                <a:gd name="connsiteY404" fmla="*/ 0 h 924402"/>
                <a:gd name="connsiteX405" fmla="*/ 2955709 w 4603109"/>
                <a:gd name="connsiteY405" fmla="*/ 0 h 924402"/>
                <a:gd name="connsiteX406" fmla="*/ 2957200 w 4603109"/>
                <a:gd name="connsiteY406" fmla="*/ 0 h 924402"/>
                <a:gd name="connsiteX407" fmla="*/ 2957747 w 4603109"/>
                <a:gd name="connsiteY407" fmla="*/ 0 h 924402"/>
                <a:gd name="connsiteX408" fmla="*/ 2968152 w 4603109"/>
                <a:gd name="connsiteY408" fmla="*/ 0 h 924402"/>
                <a:gd name="connsiteX409" fmla="*/ 2969644 w 4603109"/>
                <a:gd name="connsiteY409" fmla="*/ 0 h 924402"/>
                <a:gd name="connsiteX410" fmla="*/ 2972667 w 4603109"/>
                <a:gd name="connsiteY410" fmla="*/ 0 h 924402"/>
                <a:gd name="connsiteX411" fmla="*/ 2977114 w 4603109"/>
                <a:gd name="connsiteY411" fmla="*/ 0 h 924402"/>
                <a:gd name="connsiteX412" fmla="*/ 2984829 w 4603109"/>
                <a:gd name="connsiteY412" fmla="*/ 0 h 924402"/>
                <a:gd name="connsiteX413" fmla="*/ 2985727 w 4603109"/>
                <a:gd name="connsiteY413" fmla="*/ 0 h 924402"/>
                <a:gd name="connsiteX414" fmla="*/ 2999370 w 4603109"/>
                <a:gd name="connsiteY414" fmla="*/ 0 h 924402"/>
                <a:gd name="connsiteX415" fmla="*/ 3021815 w 4603109"/>
                <a:gd name="connsiteY415" fmla="*/ 0 h 924402"/>
                <a:gd name="connsiteX416" fmla="*/ 3031265 w 4603109"/>
                <a:gd name="connsiteY416" fmla="*/ 0 h 924402"/>
                <a:gd name="connsiteX417" fmla="*/ 3042230 w 4603109"/>
                <a:gd name="connsiteY417" fmla="*/ 0 h 924402"/>
                <a:gd name="connsiteX418" fmla="*/ 3044946 w 4603109"/>
                <a:gd name="connsiteY418" fmla="*/ 0 h 924402"/>
                <a:gd name="connsiteX419" fmla="*/ 3051880 w 4603109"/>
                <a:gd name="connsiteY419" fmla="*/ 0 h 924402"/>
                <a:gd name="connsiteX420" fmla="*/ 3061330 w 4603109"/>
                <a:gd name="connsiteY420" fmla="*/ 0 h 924402"/>
                <a:gd name="connsiteX421" fmla="*/ 3067349 w 4603109"/>
                <a:gd name="connsiteY421" fmla="*/ 0 h 924402"/>
                <a:gd name="connsiteX422" fmla="*/ 3069312 w 4603109"/>
                <a:gd name="connsiteY422" fmla="*/ 0 h 924402"/>
                <a:gd name="connsiteX423" fmla="*/ 3073355 w 4603109"/>
                <a:gd name="connsiteY423" fmla="*/ 0 h 924402"/>
                <a:gd name="connsiteX424" fmla="*/ 3073518 w 4603109"/>
                <a:gd name="connsiteY424" fmla="*/ 0 h 924402"/>
                <a:gd name="connsiteX425" fmla="*/ 3075011 w 4603109"/>
                <a:gd name="connsiteY425" fmla="*/ 0 h 924402"/>
                <a:gd name="connsiteX426" fmla="*/ 3077801 w 4603109"/>
                <a:gd name="connsiteY426" fmla="*/ 0 h 924402"/>
                <a:gd name="connsiteX427" fmla="*/ 3095921 w 4603109"/>
                <a:gd name="connsiteY427" fmla="*/ 0 h 924402"/>
                <a:gd name="connsiteX428" fmla="*/ 3097413 w 4603109"/>
                <a:gd name="connsiteY428" fmla="*/ 0 h 924402"/>
                <a:gd name="connsiteX429" fmla="*/ 3100436 w 4603109"/>
                <a:gd name="connsiteY429" fmla="*/ 0 h 924402"/>
                <a:gd name="connsiteX430" fmla="*/ 3103552 w 4603109"/>
                <a:gd name="connsiteY430" fmla="*/ 0 h 924402"/>
                <a:gd name="connsiteX431" fmla="*/ 3104883 w 4603109"/>
                <a:gd name="connsiteY431" fmla="*/ 0 h 924402"/>
                <a:gd name="connsiteX432" fmla="*/ 3120023 w 4603109"/>
                <a:gd name="connsiteY432" fmla="*/ 0 h 924402"/>
                <a:gd name="connsiteX433" fmla="*/ 3120445 w 4603109"/>
                <a:gd name="connsiteY433" fmla="*/ 0 h 924402"/>
                <a:gd name="connsiteX434" fmla="*/ 3149018 w 4603109"/>
                <a:gd name="connsiteY434" fmla="*/ 0 h 924402"/>
                <a:gd name="connsiteX435" fmla="*/ 3150088 w 4603109"/>
                <a:gd name="connsiteY435" fmla="*/ 0 h 924402"/>
                <a:gd name="connsiteX436" fmla="*/ 3150509 w 4603109"/>
                <a:gd name="connsiteY436" fmla="*/ 0 h 924402"/>
                <a:gd name="connsiteX437" fmla="*/ 3171054 w 4603109"/>
                <a:gd name="connsiteY437" fmla="*/ 0 h 924402"/>
                <a:gd name="connsiteX438" fmla="*/ 3172715 w 4603109"/>
                <a:gd name="connsiteY438" fmla="*/ 0 h 924402"/>
                <a:gd name="connsiteX439" fmla="*/ 3199627 w 4603109"/>
                <a:gd name="connsiteY439" fmla="*/ 0 h 924402"/>
                <a:gd name="connsiteX440" fmla="*/ 3201119 w 4603109"/>
                <a:gd name="connsiteY440" fmla="*/ 0 h 924402"/>
                <a:gd name="connsiteX441" fmla="*/ 3201287 w 4603109"/>
                <a:gd name="connsiteY441" fmla="*/ 0 h 924402"/>
                <a:gd name="connsiteX442" fmla="*/ 3201751 w 4603109"/>
                <a:gd name="connsiteY442" fmla="*/ 0 h 924402"/>
                <a:gd name="connsiteX443" fmla="*/ 3202780 w 4603109"/>
                <a:gd name="connsiteY443" fmla="*/ 0 h 924402"/>
                <a:gd name="connsiteX444" fmla="*/ 3217515 w 4603109"/>
                <a:gd name="connsiteY444" fmla="*/ 0 h 924402"/>
                <a:gd name="connsiteX445" fmla="*/ 3224152 w 4603109"/>
                <a:gd name="connsiteY445" fmla="*/ 0 h 924402"/>
                <a:gd name="connsiteX446" fmla="*/ 3230324 w 4603109"/>
                <a:gd name="connsiteY446" fmla="*/ 0 h 924402"/>
                <a:gd name="connsiteX447" fmla="*/ 3231321 w 4603109"/>
                <a:gd name="connsiteY447" fmla="*/ 0 h 924402"/>
                <a:gd name="connsiteX448" fmla="*/ 3231816 w 4603109"/>
                <a:gd name="connsiteY448" fmla="*/ 0 h 924402"/>
                <a:gd name="connsiteX449" fmla="*/ 3243763 w 4603109"/>
                <a:gd name="connsiteY449" fmla="*/ 0 h 924402"/>
                <a:gd name="connsiteX450" fmla="*/ 3246088 w 4603109"/>
                <a:gd name="connsiteY450" fmla="*/ 0 h 924402"/>
                <a:gd name="connsiteX451" fmla="*/ 3247580 w 4603109"/>
                <a:gd name="connsiteY451" fmla="*/ 0 h 924402"/>
                <a:gd name="connsiteX452" fmla="*/ 3247792 w 4603109"/>
                <a:gd name="connsiteY452" fmla="*/ 0 h 924402"/>
                <a:gd name="connsiteX453" fmla="*/ 3248214 w 4603109"/>
                <a:gd name="connsiteY453" fmla="*/ 0 h 924402"/>
                <a:gd name="connsiteX454" fmla="*/ 3252725 w 4603109"/>
                <a:gd name="connsiteY454" fmla="*/ 0 h 924402"/>
                <a:gd name="connsiteX455" fmla="*/ 3254217 w 4603109"/>
                <a:gd name="connsiteY455" fmla="*/ 0 h 924402"/>
                <a:gd name="connsiteX456" fmla="*/ 3260235 w 4603109"/>
                <a:gd name="connsiteY456" fmla="*/ 0 h 924402"/>
                <a:gd name="connsiteX457" fmla="*/ 3276787 w 4603109"/>
                <a:gd name="connsiteY457" fmla="*/ 0 h 924402"/>
                <a:gd name="connsiteX458" fmla="*/ 3277857 w 4603109"/>
                <a:gd name="connsiteY458" fmla="*/ 0 h 924402"/>
                <a:gd name="connsiteX459" fmla="*/ 3278278 w 4603109"/>
                <a:gd name="connsiteY459" fmla="*/ 0 h 924402"/>
                <a:gd name="connsiteX460" fmla="*/ 3290300 w 4603109"/>
                <a:gd name="connsiteY460" fmla="*/ 0 h 924402"/>
                <a:gd name="connsiteX461" fmla="*/ 3298823 w 4603109"/>
                <a:gd name="connsiteY461" fmla="*/ 0 h 924402"/>
                <a:gd name="connsiteX462" fmla="*/ 3327396 w 4603109"/>
                <a:gd name="connsiteY462" fmla="*/ 0 h 924402"/>
                <a:gd name="connsiteX463" fmla="*/ 3328888 w 4603109"/>
                <a:gd name="connsiteY463" fmla="*/ 0 h 924402"/>
                <a:gd name="connsiteX464" fmla="*/ 3329520 w 4603109"/>
                <a:gd name="connsiteY464" fmla="*/ 0 h 924402"/>
                <a:gd name="connsiteX465" fmla="*/ 3345284 w 4603109"/>
                <a:gd name="connsiteY465" fmla="*/ 0 h 924402"/>
                <a:gd name="connsiteX466" fmla="*/ 3349129 w 4603109"/>
                <a:gd name="connsiteY466" fmla="*/ 0 h 924402"/>
                <a:gd name="connsiteX467" fmla="*/ 3351921 w 4603109"/>
                <a:gd name="connsiteY467" fmla="*/ 0 h 924402"/>
                <a:gd name="connsiteX468" fmla="*/ 3358093 w 4603109"/>
                <a:gd name="connsiteY468" fmla="*/ 0 h 924402"/>
                <a:gd name="connsiteX469" fmla="*/ 3359585 w 4603109"/>
                <a:gd name="connsiteY469" fmla="*/ 0 h 924402"/>
                <a:gd name="connsiteX470" fmla="*/ 3371532 w 4603109"/>
                <a:gd name="connsiteY470" fmla="*/ 0 h 924402"/>
                <a:gd name="connsiteX471" fmla="*/ 3373857 w 4603109"/>
                <a:gd name="connsiteY471" fmla="*/ 0 h 924402"/>
                <a:gd name="connsiteX472" fmla="*/ 3375349 w 4603109"/>
                <a:gd name="connsiteY472" fmla="*/ 0 h 924402"/>
                <a:gd name="connsiteX473" fmla="*/ 3380494 w 4603109"/>
                <a:gd name="connsiteY473" fmla="*/ 0 h 924402"/>
                <a:gd name="connsiteX474" fmla="*/ 3381986 w 4603109"/>
                <a:gd name="connsiteY474" fmla="*/ 0 h 924402"/>
                <a:gd name="connsiteX475" fmla="*/ 3388004 w 4603109"/>
                <a:gd name="connsiteY475" fmla="*/ 0 h 924402"/>
                <a:gd name="connsiteX476" fmla="*/ 3408282 w 4603109"/>
                <a:gd name="connsiteY476" fmla="*/ 0 h 924402"/>
                <a:gd name="connsiteX477" fmla="*/ 3418069 w 4603109"/>
                <a:gd name="connsiteY477" fmla="*/ 0 h 924402"/>
                <a:gd name="connsiteX478" fmla="*/ 3424207 w 4603109"/>
                <a:gd name="connsiteY478" fmla="*/ 0 h 924402"/>
                <a:gd name="connsiteX479" fmla="*/ 3424753 w 4603109"/>
                <a:gd name="connsiteY479" fmla="*/ 0 h 924402"/>
                <a:gd name="connsiteX480" fmla="*/ 3452733 w 4603109"/>
                <a:gd name="connsiteY480" fmla="*/ 0 h 924402"/>
                <a:gd name="connsiteX481" fmla="*/ 3454818 w 4603109"/>
                <a:gd name="connsiteY481" fmla="*/ 0 h 924402"/>
                <a:gd name="connsiteX482" fmla="*/ 3476898 w 4603109"/>
                <a:gd name="connsiteY482" fmla="*/ 0 h 924402"/>
                <a:gd name="connsiteX483" fmla="*/ 3496441 w 4603109"/>
                <a:gd name="connsiteY483" fmla="*/ 0 h 924402"/>
                <a:gd name="connsiteX484" fmla="*/ 3509236 w 4603109"/>
                <a:gd name="connsiteY484" fmla="*/ 0 h 924402"/>
                <a:gd name="connsiteX485" fmla="*/ 3518886 w 4603109"/>
                <a:gd name="connsiteY485" fmla="*/ 0 h 924402"/>
                <a:gd name="connsiteX486" fmla="*/ 3528336 w 4603109"/>
                <a:gd name="connsiteY486" fmla="*/ 0 h 924402"/>
                <a:gd name="connsiteX487" fmla="*/ 3536051 w 4603109"/>
                <a:gd name="connsiteY487" fmla="*/ 0 h 924402"/>
                <a:gd name="connsiteX488" fmla="*/ 3539301 w 4603109"/>
                <a:gd name="connsiteY488" fmla="*/ 0 h 924402"/>
                <a:gd name="connsiteX489" fmla="*/ 3540361 w 4603109"/>
                <a:gd name="connsiteY489" fmla="*/ 0 h 924402"/>
                <a:gd name="connsiteX490" fmla="*/ 3544807 w 4603109"/>
                <a:gd name="connsiteY490" fmla="*/ 0 h 924402"/>
                <a:gd name="connsiteX491" fmla="*/ 3551976 w 4603109"/>
                <a:gd name="connsiteY491" fmla="*/ 0 h 924402"/>
                <a:gd name="connsiteX492" fmla="*/ 3552522 w 4603109"/>
                <a:gd name="connsiteY492" fmla="*/ 0 h 924402"/>
                <a:gd name="connsiteX493" fmla="*/ 3564420 w 4603109"/>
                <a:gd name="connsiteY493" fmla="*/ 0 h 924402"/>
                <a:gd name="connsiteX494" fmla="*/ 3570426 w 4603109"/>
                <a:gd name="connsiteY494" fmla="*/ 0 h 924402"/>
                <a:gd name="connsiteX495" fmla="*/ 3574872 w 4603109"/>
                <a:gd name="connsiteY495" fmla="*/ 0 h 924402"/>
                <a:gd name="connsiteX496" fmla="*/ 3580502 w 4603109"/>
                <a:gd name="connsiteY496" fmla="*/ 0 h 924402"/>
                <a:gd name="connsiteX497" fmla="*/ 3582587 w 4603109"/>
                <a:gd name="connsiteY497" fmla="*/ 0 h 924402"/>
                <a:gd name="connsiteX498" fmla="*/ 3624210 w 4603109"/>
                <a:gd name="connsiteY498" fmla="*/ 0 h 924402"/>
                <a:gd name="connsiteX499" fmla="*/ 3637005 w 4603109"/>
                <a:gd name="connsiteY499" fmla="*/ 0 h 924402"/>
                <a:gd name="connsiteX500" fmla="*/ 3646655 w 4603109"/>
                <a:gd name="connsiteY500" fmla="*/ 0 h 924402"/>
                <a:gd name="connsiteX501" fmla="*/ 3656105 w 4603109"/>
                <a:gd name="connsiteY501" fmla="*/ 0 h 924402"/>
                <a:gd name="connsiteX502" fmla="*/ 3667070 w 4603109"/>
                <a:gd name="connsiteY502" fmla="*/ 0 h 924402"/>
                <a:gd name="connsiteX503" fmla="*/ 3668130 w 4603109"/>
                <a:gd name="connsiteY503" fmla="*/ 0 h 924402"/>
                <a:gd name="connsiteX504" fmla="*/ 3669786 w 4603109"/>
                <a:gd name="connsiteY504" fmla="*/ 0 h 924402"/>
                <a:gd name="connsiteX505" fmla="*/ 3672576 w 4603109"/>
                <a:gd name="connsiteY505" fmla="*/ 0 h 924402"/>
                <a:gd name="connsiteX506" fmla="*/ 3692189 w 4603109"/>
                <a:gd name="connsiteY506" fmla="*/ 0 h 924402"/>
                <a:gd name="connsiteX507" fmla="*/ 3698195 w 4603109"/>
                <a:gd name="connsiteY507" fmla="*/ 0 h 924402"/>
                <a:gd name="connsiteX508" fmla="*/ 3702641 w 4603109"/>
                <a:gd name="connsiteY508" fmla="*/ 0 h 924402"/>
                <a:gd name="connsiteX509" fmla="*/ 3744863 w 4603109"/>
                <a:gd name="connsiteY509" fmla="*/ 0 h 924402"/>
                <a:gd name="connsiteX510" fmla="*/ 3745285 w 4603109"/>
                <a:gd name="connsiteY510" fmla="*/ 0 h 924402"/>
                <a:gd name="connsiteX511" fmla="*/ 3795894 w 4603109"/>
                <a:gd name="connsiteY511" fmla="*/ 0 h 924402"/>
                <a:gd name="connsiteX512" fmla="*/ 3797555 w 4603109"/>
                <a:gd name="connsiteY512" fmla="*/ 0 h 924402"/>
                <a:gd name="connsiteX513" fmla="*/ 3826591 w 4603109"/>
                <a:gd name="connsiteY513" fmla="*/ 0 h 924402"/>
                <a:gd name="connsiteX514" fmla="*/ 3842355 w 4603109"/>
                <a:gd name="connsiteY514" fmla="*/ 0 h 924402"/>
                <a:gd name="connsiteX515" fmla="*/ 3848992 w 4603109"/>
                <a:gd name="connsiteY515" fmla="*/ 0 h 924402"/>
                <a:gd name="connsiteX516" fmla="*/ 3872632 w 4603109"/>
                <a:gd name="connsiteY516" fmla="*/ 0 h 924402"/>
                <a:gd name="connsiteX517" fmla="*/ 3873054 w 4603109"/>
                <a:gd name="connsiteY517" fmla="*/ 0 h 924402"/>
                <a:gd name="connsiteX518" fmla="*/ 3885075 w 4603109"/>
                <a:gd name="connsiteY518" fmla="*/ 0 h 924402"/>
                <a:gd name="connsiteX519" fmla="*/ 3923663 w 4603109"/>
                <a:gd name="connsiteY519" fmla="*/ 0 h 924402"/>
                <a:gd name="connsiteX520" fmla="*/ 3954360 w 4603109"/>
                <a:gd name="connsiteY520" fmla="*/ 0 h 924402"/>
                <a:gd name="connsiteX521" fmla="*/ 3970124 w 4603109"/>
                <a:gd name="connsiteY521" fmla="*/ 0 h 924402"/>
                <a:gd name="connsiteX522" fmla="*/ 3976761 w 4603109"/>
                <a:gd name="connsiteY522" fmla="*/ 0 h 924402"/>
                <a:gd name="connsiteX523" fmla="*/ 4012844 w 4603109"/>
                <a:gd name="connsiteY523" fmla="*/ 0 h 924402"/>
                <a:gd name="connsiteX524" fmla="*/ 4049593 w 4603109"/>
                <a:gd name="connsiteY524" fmla="*/ 0 h 924402"/>
                <a:gd name="connsiteX525" fmla="*/ 4169647 w 4603109"/>
                <a:gd name="connsiteY525" fmla="*/ 0 h 924402"/>
                <a:gd name="connsiteX526" fmla="*/ 4177362 w 4603109"/>
                <a:gd name="connsiteY526" fmla="*/ 0 h 924402"/>
                <a:gd name="connsiteX527" fmla="*/ 4297416 w 4603109"/>
                <a:gd name="connsiteY527" fmla="*/ 0 h 924402"/>
                <a:gd name="connsiteX528" fmla="*/ 4379339 w 4603109"/>
                <a:gd name="connsiteY528" fmla="*/ 47054 h 924402"/>
                <a:gd name="connsiteX529" fmla="*/ 4591731 w 4603109"/>
                <a:gd name="connsiteY529" fmla="*/ 415146 h 924402"/>
                <a:gd name="connsiteX530" fmla="*/ 4591731 w 4603109"/>
                <a:gd name="connsiteY530" fmla="*/ 509257 h 924402"/>
                <a:gd name="connsiteX531" fmla="*/ 4379339 w 4603109"/>
                <a:gd name="connsiteY531" fmla="*/ 877348 h 924402"/>
                <a:gd name="connsiteX532" fmla="*/ 4297416 w 4603109"/>
                <a:gd name="connsiteY532" fmla="*/ 924402 h 924402"/>
                <a:gd name="connsiteX533" fmla="*/ 4169647 w 4603109"/>
                <a:gd name="connsiteY533" fmla="*/ 924402 h 924402"/>
                <a:gd name="connsiteX534" fmla="*/ 3976761 w 4603109"/>
                <a:gd name="connsiteY534" fmla="*/ 924402 h 924402"/>
                <a:gd name="connsiteX535" fmla="*/ 3872632 w 4603109"/>
                <a:gd name="connsiteY535" fmla="*/ 924402 h 924402"/>
                <a:gd name="connsiteX536" fmla="*/ 3848992 w 4603109"/>
                <a:gd name="connsiteY536" fmla="*/ 924402 h 924402"/>
                <a:gd name="connsiteX537" fmla="*/ 3744863 w 4603109"/>
                <a:gd name="connsiteY537" fmla="*/ 924402 h 924402"/>
                <a:gd name="connsiteX538" fmla="*/ 3702641 w 4603109"/>
                <a:gd name="connsiteY538" fmla="*/ 924402 h 924402"/>
                <a:gd name="connsiteX539" fmla="*/ 3672576 w 4603109"/>
                <a:gd name="connsiteY539" fmla="*/ 924402 h 924402"/>
                <a:gd name="connsiteX540" fmla="*/ 3656105 w 4603109"/>
                <a:gd name="connsiteY540" fmla="*/ 924402 h 924402"/>
                <a:gd name="connsiteX541" fmla="*/ 3574872 w 4603109"/>
                <a:gd name="connsiteY541" fmla="*/ 924402 h 924402"/>
                <a:gd name="connsiteX542" fmla="*/ 3551976 w 4603109"/>
                <a:gd name="connsiteY542" fmla="*/ 924402 h 924402"/>
                <a:gd name="connsiteX543" fmla="*/ 3544807 w 4603109"/>
                <a:gd name="connsiteY543" fmla="*/ 924402 h 924402"/>
                <a:gd name="connsiteX544" fmla="*/ 3528336 w 4603109"/>
                <a:gd name="connsiteY544" fmla="*/ 924402 h 924402"/>
                <a:gd name="connsiteX545" fmla="*/ 3424207 w 4603109"/>
                <a:gd name="connsiteY545" fmla="*/ 924402 h 924402"/>
                <a:gd name="connsiteX546" fmla="*/ 3381986 w 4603109"/>
                <a:gd name="connsiteY546" fmla="*/ 924402 h 924402"/>
                <a:gd name="connsiteX547" fmla="*/ 3380494 w 4603109"/>
                <a:gd name="connsiteY547" fmla="*/ 924402 h 924402"/>
                <a:gd name="connsiteX548" fmla="*/ 3351921 w 4603109"/>
                <a:gd name="connsiteY548" fmla="*/ 924402 h 924402"/>
                <a:gd name="connsiteX549" fmla="*/ 3277857 w 4603109"/>
                <a:gd name="connsiteY549" fmla="*/ 924402 h 924402"/>
                <a:gd name="connsiteX550" fmla="*/ 3254217 w 4603109"/>
                <a:gd name="connsiteY550" fmla="*/ 924402 h 924402"/>
                <a:gd name="connsiteX551" fmla="*/ 3252725 w 4603109"/>
                <a:gd name="connsiteY551" fmla="*/ 924402 h 924402"/>
                <a:gd name="connsiteX552" fmla="*/ 3247792 w 4603109"/>
                <a:gd name="connsiteY552" fmla="*/ 924402 h 924402"/>
                <a:gd name="connsiteX553" fmla="*/ 3231321 w 4603109"/>
                <a:gd name="connsiteY553" fmla="*/ 924402 h 924402"/>
                <a:gd name="connsiteX554" fmla="*/ 3224152 w 4603109"/>
                <a:gd name="connsiteY554" fmla="*/ 924402 h 924402"/>
                <a:gd name="connsiteX555" fmla="*/ 3150088 w 4603109"/>
                <a:gd name="connsiteY555" fmla="*/ 924402 h 924402"/>
                <a:gd name="connsiteX556" fmla="*/ 3120023 w 4603109"/>
                <a:gd name="connsiteY556" fmla="*/ 924402 h 924402"/>
                <a:gd name="connsiteX557" fmla="*/ 3104883 w 4603109"/>
                <a:gd name="connsiteY557" fmla="*/ 924402 h 924402"/>
                <a:gd name="connsiteX558" fmla="*/ 3103552 w 4603109"/>
                <a:gd name="connsiteY558" fmla="*/ 924402 h 924402"/>
                <a:gd name="connsiteX559" fmla="*/ 3077801 w 4603109"/>
                <a:gd name="connsiteY559" fmla="*/ 924402 h 924402"/>
                <a:gd name="connsiteX560" fmla="*/ 3061330 w 4603109"/>
                <a:gd name="connsiteY560" fmla="*/ 924402 h 924402"/>
                <a:gd name="connsiteX561" fmla="*/ 3031265 w 4603109"/>
                <a:gd name="connsiteY561" fmla="*/ 924402 h 924402"/>
                <a:gd name="connsiteX562" fmla="*/ 2977114 w 4603109"/>
                <a:gd name="connsiteY562" fmla="*/ 924402 h 924402"/>
                <a:gd name="connsiteX563" fmla="*/ 2957200 w 4603109"/>
                <a:gd name="connsiteY563" fmla="*/ 924402 h 924402"/>
                <a:gd name="connsiteX564" fmla="*/ 2955709 w 4603109"/>
                <a:gd name="connsiteY564" fmla="*/ 924402 h 924402"/>
                <a:gd name="connsiteX565" fmla="*/ 2950032 w 4603109"/>
                <a:gd name="connsiteY565" fmla="*/ 924402 h 924402"/>
                <a:gd name="connsiteX566" fmla="*/ 2933561 w 4603109"/>
                <a:gd name="connsiteY566" fmla="*/ 924402 h 924402"/>
                <a:gd name="connsiteX567" fmla="*/ 2927136 w 4603109"/>
                <a:gd name="connsiteY567" fmla="*/ 924402 h 924402"/>
                <a:gd name="connsiteX568" fmla="*/ 2903496 w 4603109"/>
                <a:gd name="connsiteY568" fmla="*/ 924402 h 924402"/>
                <a:gd name="connsiteX569" fmla="*/ 2829431 w 4603109"/>
                <a:gd name="connsiteY569" fmla="*/ 924402 h 924402"/>
                <a:gd name="connsiteX570" fmla="*/ 2827940 w 4603109"/>
                <a:gd name="connsiteY570" fmla="*/ 924402 h 924402"/>
                <a:gd name="connsiteX571" fmla="*/ 2799367 w 4603109"/>
                <a:gd name="connsiteY571" fmla="*/ 924402 h 924402"/>
                <a:gd name="connsiteX572" fmla="*/ 2785719 w 4603109"/>
                <a:gd name="connsiteY572" fmla="*/ 924402 h 924402"/>
                <a:gd name="connsiteX573" fmla="*/ 2784228 w 4603109"/>
                <a:gd name="connsiteY573" fmla="*/ 924402 h 924402"/>
                <a:gd name="connsiteX574" fmla="*/ 2757146 w 4603109"/>
                <a:gd name="connsiteY574" fmla="*/ 924402 h 924402"/>
                <a:gd name="connsiteX575" fmla="*/ 2755654 w 4603109"/>
                <a:gd name="connsiteY575" fmla="*/ 924402 h 924402"/>
                <a:gd name="connsiteX576" fmla="*/ 2680098 w 4603109"/>
                <a:gd name="connsiteY576" fmla="*/ 924402 h 924402"/>
                <a:gd name="connsiteX577" fmla="*/ 2657950 w 4603109"/>
                <a:gd name="connsiteY577" fmla="*/ 924402 h 924402"/>
                <a:gd name="connsiteX578" fmla="*/ 2656459 w 4603109"/>
                <a:gd name="connsiteY578" fmla="*/ 924402 h 924402"/>
                <a:gd name="connsiteX579" fmla="*/ 2653017 w 4603109"/>
                <a:gd name="connsiteY579" fmla="*/ 924402 h 924402"/>
                <a:gd name="connsiteX580" fmla="*/ 2636545 w 4603109"/>
                <a:gd name="connsiteY580" fmla="*/ 924402 h 924402"/>
                <a:gd name="connsiteX581" fmla="*/ 2629377 w 4603109"/>
                <a:gd name="connsiteY581" fmla="*/ 924402 h 924402"/>
                <a:gd name="connsiteX582" fmla="*/ 2627885 w 4603109"/>
                <a:gd name="connsiteY582" fmla="*/ 924402 h 924402"/>
                <a:gd name="connsiteX583" fmla="*/ 2606481 w 4603109"/>
                <a:gd name="connsiteY583" fmla="*/ 924402 h 924402"/>
                <a:gd name="connsiteX584" fmla="*/ 2552329 w 4603109"/>
                <a:gd name="connsiteY584" fmla="*/ 924402 h 924402"/>
                <a:gd name="connsiteX585" fmla="*/ 2525248 w 4603109"/>
                <a:gd name="connsiteY585" fmla="*/ 924402 h 924402"/>
                <a:gd name="connsiteX586" fmla="*/ 2510108 w 4603109"/>
                <a:gd name="connsiteY586" fmla="*/ 924402 h 924402"/>
                <a:gd name="connsiteX587" fmla="*/ 2508776 w 4603109"/>
                <a:gd name="connsiteY587" fmla="*/ 924402 h 924402"/>
                <a:gd name="connsiteX588" fmla="*/ 2480043 w 4603109"/>
                <a:gd name="connsiteY588" fmla="*/ 924402 h 924402"/>
                <a:gd name="connsiteX589" fmla="*/ 2478712 w 4603109"/>
                <a:gd name="connsiteY589" fmla="*/ 924402 h 924402"/>
                <a:gd name="connsiteX590" fmla="*/ 2463572 w 4603109"/>
                <a:gd name="connsiteY590" fmla="*/ 924402 h 924402"/>
                <a:gd name="connsiteX591" fmla="*/ 2436490 w 4603109"/>
                <a:gd name="connsiteY591" fmla="*/ 924402 h 924402"/>
                <a:gd name="connsiteX592" fmla="*/ 2382339 w 4603109"/>
                <a:gd name="connsiteY592" fmla="*/ 924402 h 924402"/>
                <a:gd name="connsiteX593" fmla="*/ 2360934 w 4603109"/>
                <a:gd name="connsiteY593" fmla="*/ 924402 h 924402"/>
                <a:gd name="connsiteX594" fmla="*/ 2359443 w 4603109"/>
                <a:gd name="connsiteY594" fmla="*/ 924402 h 924402"/>
                <a:gd name="connsiteX595" fmla="*/ 2352274 w 4603109"/>
                <a:gd name="connsiteY595" fmla="*/ 924402 h 924402"/>
                <a:gd name="connsiteX596" fmla="*/ 2335803 w 4603109"/>
                <a:gd name="connsiteY596" fmla="*/ 924402 h 924402"/>
                <a:gd name="connsiteX597" fmla="*/ 2332360 w 4603109"/>
                <a:gd name="connsiteY597" fmla="*/ 924402 h 924402"/>
                <a:gd name="connsiteX598" fmla="*/ 2332328 w 4603109"/>
                <a:gd name="connsiteY598" fmla="*/ 924402 h 924402"/>
                <a:gd name="connsiteX599" fmla="*/ 2330869 w 4603109"/>
                <a:gd name="connsiteY599" fmla="*/ 924402 h 924402"/>
                <a:gd name="connsiteX600" fmla="*/ 2308721 w 4603109"/>
                <a:gd name="connsiteY600" fmla="*/ 924402 h 924402"/>
                <a:gd name="connsiteX601" fmla="*/ 2233165 w 4603109"/>
                <a:gd name="connsiteY601" fmla="*/ 924402 h 924402"/>
                <a:gd name="connsiteX602" fmla="*/ 2231674 w 4603109"/>
                <a:gd name="connsiteY602" fmla="*/ 924402 h 924402"/>
                <a:gd name="connsiteX603" fmla="*/ 2204591 w 4603109"/>
                <a:gd name="connsiteY603" fmla="*/ 924402 h 924402"/>
                <a:gd name="connsiteX604" fmla="*/ 2204559 w 4603109"/>
                <a:gd name="connsiteY604" fmla="*/ 924402 h 924402"/>
                <a:gd name="connsiteX605" fmla="*/ 2203100 w 4603109"/>
                <a:gd name="connsiteY605" fmla="*/ 924402 h 924402"/>
                <a:gd name="connsiteX606" fmla="*/ 2189452 w 4603109"/>
                <a:gd name="connsiteY606" fmla="*/ 924402 h 924402"/>
                <a:gd name="connsiteX607" fmla="*/ 2160879 w 4603109"/>
                <a:gd name="connsiteY607" fmla="*/ 924402 h 924402"/>
                <a:gd name="connsiteX608" fmla="*/ 2159388 w 4603109"/>
                <a:gd name="connsiteY608" fmla="*/ 924402 h 924402"/>
                <a:gd name="connsiteX609" fmla="*/ 2085323 w 4603109"/>
                <a:gd name="connsiteY609" fmla="*/ 924402 h 924402"/>
                <a:gd name="connsiteX610" fmla="*/ 2077294 w 4603109"/>
                <a:gd name="connsiteY610" fmla="*/ 924402 h 924402"/>
                <a:gd name="connsiteX611" fmla="*/ 2061683 w 4603109"/>
                <a:gd name="connsiteY611" fmla="*/ 924402 h 924402"/>
                <a:gd name="connsiteX612" fmla="*/ 2055258 w 4603109"/>
                <a:gd name="connsiteY612" fmla="*/ 924402 h 924402"/>
                <a:gd name="connsiteX613" fmla="*/ 2038787 w 4603109"/>
                <a:gd name="connsiteY613" fmla="*/ 924402 h 924402"/>
                <a:gd name="connsiteX614" fmla="*/ 2033110 w 4603109"/>
                <a:gd name="connsiteY614" fmla="*/ 924402 h 924402"/>
                <a:gd name="connsiteX615" fmla="*/ 2031619 w 4603109"/>
                <a:gd name="connsiteY615" fmla="*/ 924402 h 924402"/>
                <a:gd name="connsiteX616" fmla="*/ 2011705 w 4603109"/>
                <a:gd name="connsiteY616" fmla="*/ 924402 h 924402"/>
                <a:gd name="connsiteX617" fmla="*/ 1957554 w 4603109"/>
                <a:gd name="connsiteY617" fmla="*/ 924402 h 924402"/>
                <a:gd name="connsiteX618" fmla="*/ 1949525 w 4603109"/>
                <a:gd name="connsiteY618" fmla="*/ 924402 h 924402"/>
                <a:gd name="connsiteX619" fmla="*/ 1927489 w 4603109"/>
                <a:gd name="connsiteY619" fmla="*/ 924402 h 924402"/>
                <a:gd name="connsiteX620" fmla="*/ 1911018 w 4603109"/>
                <a:gd name="connsiteY620" fmla="*/ 924402 h 924402"/>
                <a:gd name="connsiteX621" fmla="*/ 1907543 w 4603109"/>
                <a:gd name="connsiteY621" fmla="*/ 924402 h 924402"/>
                <a:gd name="connsiteX622" fmla="*/ 1885268 w 4603109"/>
                <a:gd name="connsiteY622" fmla="*/ 924402 h 924402"/>
                <a:gd name="connsiteX623" fmla="*/ 1883936 w 4603109"/>
                <a:gd name="connsiteY623" fmla="*/ 924402 h 924402"/>
                <a:gd name="connsiteX624" fmla="*/ 1868796 w 4603109"/>
                <a:gd name="connsiteY624" fmla="*/ 924402 h 924402"/>
                <a:gd name="connsiteX625" fmla="*/ 1838732 w 4603109"/>
                <a:gd name="connsiteY625" fmla="*/ 924402 h 924402"/>
                <a:gd name="connsiteX626" fmla="*/ 1779774 w 4603109"/>
                <a:gd name="connsiteY626" fmla="*/ 924402 h 924402"/>
                <a:gd name="connsiteX627" fmla="*/ 1764668 w 4603109"/>
                <a:gd name="connsiteY627" fmla="*/ 924402 h 924402"/>
                <a:gd name="connsiteX628" fmla="*/ 1757499 w 4603109"/>
                <a:gd name="connsiteY628" fmla="*/ 924402 h 924402"/>
                <a:gd name="connsiteX629" fmla="*/ 1741027 w 4603109"/>
                <a:gd name="connsiteY629" fmla="*/ 924402 h 924402"/>
                <a:gd name="connsiteX630" fmla="*/ 1737552 w 4603109"/>
                <a:gd name="connsiteY630" fmla="*/ 924402 h 924402"/>
                <a:gd name="connsiteX631" fmla="*/ 1736094 w 4603109"/>
                <a:gd name="connsiteY631" fmla="*/ 924402 h 924402"/>
                <a:gd name="connsiteX632" fmla="*/ 1734603 w 4603109"/>
                <a:gd name="connsiteY632" fmla="*/ 924402 h 924402"/>
                <a:gd name="connsiteX633" fmla="*/ 1710963 w 4603109"/>
                <a:gd name="connsiteY633" fmla="*/ 924402 h 924402"/>
                <a:gd name="connsiteX634" fmla="*/ 1707488 w 4603109"/>
                <a:gd name="connsiteY634" fmla="*/ 924402 h 924402"/>
                <a:gd name="connsiteX635" fmla="*/ 1652509 w 4603109"/>
                <a:gd name="connsiteY635" fmla="*/ 924402 h 924402"/>
                <a:gd name="connsiteX636" fmla="*/ 1636899 w 4603109"/>
                <a:gd name="connsiteY636" fmla="*/ 924402 h 924402"/>
                <a:gd name="connsiteX637" fmla="*/ 1609783 w 4603109"/>
                <a:gd name="connsiteY637" fmla="*/ 924402 h 924402"/>
                <a:gd name="connsiteX638" fmla="*/ 1608325 w 4603109"/>
                <a:gd name="connsiteY638" fmla="*/ 924402 h 924402"/>
                <a:gd name="connsiteX639" fmla="*/ 1606834 w 4603109"/>
                <a:gd name="connsiteY639" fmla="*/ 924402 h 924402"/>
                <a:gd name="connsiteX640" fmla="*/ 1579719 w 4603109"/>
                <a:gd name="connsiteY640" fmla="*/ 924402 h 924402"/>
                <a:gd name="connsiteX641" fmla="*/ 1564612 w 4603109"/>
                <a:gd name="connsiteY641" fmla="*/ 924402 h 924402"/>
                <a:gd name="connsiteX642" fmla="*/ 1524740 w 4603109"/>
                <a:gd name="connsiteY642" fmla="*/ 924402 h 924402"/>
                <a:gd name="connsiteX643" fmla="*/ 1482518 w 4603109"/>
                <a:gd name="connsiteY643" fmla="*/ 924402 h 924402"/>
                <a:gd name="connsiteX644" fmla="*/ 1460483 w 4603109"/>
                <a:gd name="connsiteY644" fmla="*/ 924402 h 924402"/>
                <a:gd name="connsiteX645" fmla="*/ 1452454 w 4603109"/>
                <a:gd name="connsiteY645" fmla="*/ 924402 h 924402"/>
                <a:gd name="connsiteX646" fmla="*/ 1444011 w 4603109"/>
                <a:gd name="connsiteY646" fmla="*/ 924402 h 924402"/>
                <a:gd name="connsiteX647" fmla="*/ 1436843 w 4603109"/>
                <a:gd name="connsiteY647" fmla="*/ 924402 h 924402"/>
                <a:gd name="connsiteX648" fmla="*/ 1413947 w 4603109"/>
                <a:gd name="connsiteY648" fmla="*/ 924402 h 924402"/>
                <a:gd name="connsiteX649" fmla="*/ 1354749 w 4603109"/>
                <a:gd name="connsiteY649" fmla="*/ 924402 h 924402"/>
                <a:gd name="connsiteX650" fmla="*/ 1332714 w 4603109"/>
                <a:gd name="connsiteY650" fmla="*/ 924402 h 924402"/>
                <a:gd name="connsiteX651" fmla="*/ 1324685 w 4603109"/>
                <a:gd name="connsiteY651" fmla="*/ 924402 h 924402"/>
                <a:gd name="connsiteX652" fmla="*/ 1316242 w 4603109"/>
                <a:gd name="connsiteY652" fmla="*/ 924402 h 924402"/>
                <a:gd name="connsiteX653" fmla="*/ 1312767 w 4603109"/>
                <a:gd name="connsiteY653" fmla="*/ 924402 h 924402"/>
                <a:gd name="connsiteX654" fmla="*/ 1286178 w 4603109"/>
                <a:gd name="connsiteY654" fmla="*/ 924402 h 924402"/>
                <a:gd name="connsiteX655" fmla="*/ 1282703 w 4603109"/>
                <a:gd name="connsiteY655" fmla="*/ 924402 h 924402"/>
                <a:gd name="connsiteX656" fmla="*/ 1243956 w 4603109"/>
                <a:gd name="connsiteY656" fmla="*/ 924402 h 924402"/>
                <a:gd name="connsiteX657" fmla="*/ 1184998 w 4603109"/>
                <a:gd name="connsiteY657" fmla="*/ 924402 h 924402"/>
                <a:gd name="connsiteX658" fmla="*/ 1154934 w 4603109"/>
                <a:gd name="connsiteY658" fmla="*/ 924402 h 924402"/>
                <a:gd name="connsiteX659" fmla="*/ 1139828 w 4603109"/>
                <a:gd name="connsiteY659" fmla="*/ 924402 h 924402"/>
                <a:gd name="connsiteX660" fmla="*/ 1116187 w 4603109"/>
                <a:gd name="connsiteY660" fmla="*/ 924402 h 924402"/>
                <a:gd name="connsiteX661" fmla="*/ 1112712 w 4603109"/>
                <a:gd name="connsiteY661" fmla="*/ 924402 h 924402"/>
                <a:gd name="connsiteX662" fmla="*/ 1057734 w 4603109"/>
                <a:gd name="connsiteY662" fmla="*/ 924402 h 924402"/>
                <a:gd name="connsiteX663" fmla="*/ 1027669 w 4603109"/>
                <a:gd name="connsiteY663" fmla="*/ 924402 h 924402"/>
                <a:gd name="connsiteX664" fmla="*/ 1012059 w 4603109"/>
                <a:gd name="connsiteY664" fmla="*/ 924402 h 924402"/>
                <a:gd name="connsiteX665" fmla="*/ 984943 w 4603109"/>
                <a:gd name="connsiteY665" fmla="*/ 924402 h 924402"/>
                <a:gd name="connsiteX666" fmla="*/ 929965 w 4603109"/>
                <a:gd name="connsiteY666" fmla="*/ 924402 h 924402"/>
                <a:gd name="connsiteX667" fmla="*/ 899900 w 4603109"/>
                <a:gd name="connsiteY667" fmla="*/ 924402 h 924402"/>
                <a:gd name="connsiteX668" fmla="*/ 857678 w 4603109"/>
                <a:gd name="connsiteY668" fmla="*/ 924402 h 924402"/>
                <a:gd name="connsiteX669" fmla="*/ 819171 w 4603109"/>
                <a:gd name="connsiteY669" fmla="*/ 924402 h 924402"/>
                <a:gd name="connsiteX670" fmla="*/ 729909 w 4603109"/>
                <a:gd name="connsiteY670" fmla="*/ 924402 h 924402"/>
                <a:gd name="connsiteX671" fmla="*/ 691402 w 4603109"/>
                <a:gd name="connsiteY671" fmla="*/ 924402 h 924402"/>
                <a:gd name="connsiteX672" fmla="*/ 687927 w 4603109"/>
                <a:gd name="connsiteY672" fmla="*/ 924402 h 924402"/>
                <a:gd name="connsiteX673" fmla="*/ 560158 w 4603109"/>
                <a:gd name="connsiteY673" fmla="*/ 924402 h 924402"/>
                <a:gd name="connsiteX674" fmla="*/ 432894 w 4603109"/>
                <a:gd name="connsiteY674" fmla="*/ 924402 h 924402"/>
                <a:gd name="connsiteX675" fmla="*/ 305125 w 4603109"/>
                <a:gd name="connsiteY675" fmla="*/ 924402 h 924402"/>
                <a:gd name="connsiteX676" fmla="*/ 223202 w 4603109"/>
                <a:gd name="connsiteY676" fmla="*/ 877348 h 924402"/>
                <a:gd name="connsiteX677" fmla="*/ 10809 w 4603109"/>
                <a:gd name="connsiteY677" fmla="*/ 509257 h 924402"/>
                <a:gd name="connsiteX678" fmla="*/ 10809 w 4603109"/>
                <a:gd name="connsiteY678" fmla="*/ 415146 h 924402"/>
                <a:gd name="connsiteX679" fmla="*/ 223202 w 4603109"/>
                <a:gd name="connsiteY679" fmla="*/ 47054 h 924402"/>
                <a:gd name="connsiteX680" fmla="*/ 305125 w 4603109"/>
                <a:gd name="connsiteY680" fmla="*/ 0 h 924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Lst>
              <a:rect l="l" t="t" r="r" b="b"/>
              <a:pathLst>
                <a:path w="4603109" h="924402">
                  <a:moveTo>
                    <a:pt x="305125" y="0"/>
                  </a:moveTo>
                  <a:lnTo>
                    <a:pt x="432894" y="0"/>
                  </a:lnTo>
                  <a:lnTo>
                    <a:pt x="445336" y="0"/>
                  </a:lnTo>
                  <a:cubicBezTo>
                    <a:pt x="485989" y="0"/>
                    <a:pt x="520835" y="0"/>
                    <a:pt x="550703" y="0"/>
                  </a:cubicBezTo>
                  <a:lnTo>
                    <a:pt x="560158" y="0"/>
                  </a:lnTo>
                  <a:lnTo>
                    <a:pt x="573105" y="0"/>
                  </a:lnTo>
                  <a:lnTo>
                    <a:pt x="626202" y="0"/>
                  </a:lnTo>
                  <a:cubicBezTo>
                    <a:pt x="646943" y="0"/>
                    <a:pt x="663537" y="0"/>
                    <a:pt x="676811" y="0"/>
                  </a:cubicBezTo>
                  <a:lnTo>
                    <a:pt x="678472" y="0"/>
                  </a:lnTo>
                  <a:lnTo>
                    <a:pt x="687927" y="0"/>
                  </a:lnTo>
                  <a:lnTo>
                    <a:pt x="691402" y="0"/>
                  </a:lnTo>
                  <a:lnTo>
                    <a:pt x="700371" y="0"/>
                  </a:lnTo>
                  <a:lnTo>
                    <a:pt x="707508" y="0"/>
                  </a:lnTo>
                  <a:cubicBezTo>
                    <a:pt x="729909" y="0"/>
                    <a:pt x="729909" y="0"/>
                    <a:pt x="729909" y="0"/>
                  </a:cubicBezTo>
                  <a:lnTo>
                    <a:pt x="753971" y="0"/>
                  </a:lnTo>
                  <a:lnTo>
                    <a:pt x="804580" y="0"/>
                  </a:lnTo>
                  <a:lnTo>
                    <a:pt x="805737" y="0"/>
                  </a:lnTo>
                  <a:lnTo>
                    <a:pt x="819171" y="0"/>
                  </a:lnTo>
                  <a:lnTo>
                    <a:pt x="828140" y="0"/>
                  </a:lnTo>
                  <a:lnTo>
                    <a:pt x="831615" y="0"/>
                  </a:lnTo>
                  <a:lnTo>
                    <a:pt x="835277" y="0"/>
                  </a:lnTo>
                  <a:lnTo>
                    <a:pt x="857678" y="0"/>
                  </a:lnTo>
                  <a:lnTo>
                    <a:pt x="864889" y="0"/>
                  </a:lnTo>
                  <a:lnTo>
                    <a:pt x="899900" y="0"/>
                  </a:lnTo>
                  <a:lnTo>
                    <a:pt x="909341" y="0"/>
                  </a:lnTo>
                  <a:lnTo>
                    <a:pt x="929965" y="0"/>
                  </a:lnTo>
                  <a:lnTo>
                    <a:pt x="933506" y="0"/>
                  </a:lnTo>
                  <a:lnTo>
                    <a:pt x="936982" y="0"/>
                  </a:lnTo>
                  <a:lnTo>
                    <a:pt x="959384" y="0"/>
                  </a:lnTo>
                  <a:lnTo>
                    <a:pt x="962542" y="0"/>
                  </a:lnTo>
                  <a:lnTo>
                    <a:pt x="984943" y="0"/>
                  </a:lnTo>
                  <a:lnTo>
                    <a:pt x="992658" y="0"/>
                  </a:lnTo>
                  <a:lnTo>
                    <a:pt x="1012059" y="0"/>
                  </a:lnTo>
                  <a:lnTo>
                    <a:pt x="1012480" y="0"/>
                  </a:lnTo>
                  <a:lnTo>
                    <a:pt x="1027669" y="0"/>
                  </a:lnTo>
                  <a:lnTo>
                    <a:pt x="1037110" y="0"/>
                  </a:lnTo>
                  <a:lnTo>
                    <a:pt x="1040112" y="0"/>
                  </a:lnTo>
                  <a:lnTo>
                    <a:pt x="1057734" y="0"/>
                  </a:lnTo>
                  <a:lnTo>
                    <a:pt x="1064751" y="0"/>
                  </a:lnTo>
                  <a:lnTo>
                    <a:pt x="1070177" y="0"/>
                  </a:lnTo>
                  <a:lnTo>
                    <a:pt x="1072436" y="0"/>
                  </a:lnTo>
                  <a:lnTo>
                    <a:pt x="1090311" y="0"/>
                  </a:lnTo>
                  <a:lnTo>
                    <a:pt x="1110718" y="0"/>
                  </a:lnTo>
                  <a:lnTo>
                    <a:pt x="1112712" y="0"/>
                  </a:lnTo>
                  <a:lnTo>
                    <a:pt x="1116187" y="0"/>
                  </a:lnTo>
                  <a:lnTo>
                    <a:pt x="1139828" y="0"/>
                  </a:lnTo>
                  <a:lnTo>
                    <a:pt x="1140249" y="0"/>
                  </a:lnTo>
                  <a:lnTo>
                    <a:pt x="1145480" y="0"/>
                  </a:lnTo>
                  <a:lnTo>
                    <a:pt x="1152270" y="0"/>
                  </a:lnTo>
                  <a:lnTo>
                    <a:pt x="1154934" y="0"/>
                  </a:lnTo>
                  <a:lnTo>
                    <a:pt x="1167881" y="0"/>
                  </a:lnTo>
                  <a:lnTo>
                    <a:pt x="1175544" y="0"/>
                  </a:lnTo>
                  <a:lnTo>
                    <a:pt x="1184998" y="0"/>
                  </a:lnTo>
                  <a:lnTo>
                    <a:pt x="1197946" y="0"/>
                  </a:lnTo>
                  <a:lnTo>
                    <a:pt x="1200205" y="0"/>
                  </a:lnTo>
                  <a:lnTo>
                    <a:pt x="1220978" y="0"/>
                  </a:lnTo>
                  <a:lnTo>
                    <a:pt x="1238487" y="0"/>
                  </a:lnTo>
                  <a:lnTo>
                    <a:pt x="1243956" y="0"/>
                  </a:lnTo>
                  <a:lnTo>
                    <a:pt x="1251042" y="0"/>
                  </a:lnTo>
                  <a:lnTo>
                    <a:pt x="1257637" y="0"/>
                  </a:lnTo>
                  <a:lnTo>
                    <a:pt x="1271587" y="0"/>
                  </a:lnTo>
                  <a:lnTo>
                    <a:pt x="1273249" y="0"/>
                  </a:lnTo>
                  <a:lnTo>
                    <a:pt x="1280039" y="0"/>
                  </a:lnTo>
                  <a:lnTo>
                    <a:pt x="1282703" y="0"/>
                  </a:lnTo>
                  <a:lnTo>
                    <a:pt x="1286178" y="0"/>
                  </a:lnTo>
                  <a:lnTo>
                    <a:pt x="1295146" y="0"/>
                  </a:lnTo>
                  <a:lnTo>
                    <a:pt x="1301651" y="0"/>
                  </a:lnTo>
                  <a:lnTo>
                    <a:pt x="1302284" y="0"/>
                  </a:lnTo>
                  <a:lnTo>
                    <a:pt x="1303313" y="0"/>
                  </a:lnTo>
                  <a:lnTo>
                    <a:pt x="1312767" y="0"/>
                  </a:lnTo>
                  <a:lnTo>
                    <a:pt x="1316242" y="0"/>
                  </a:lnTo>
                  <a:lnTo>
                    <a:pt x="1321886" y="0"/>
                  </a:lnTo>
                  <a:lnTo>
                    <a:pt x="1324685" y="0"/>
                  </a:lnTo>
                  <a:lnTo>
                    <a:pt x="1325211" y="0"/>
                  </a:lnTo>
                  <a:lnTo>
                    <a:pt x="1332348" y="0"/>
                  </a:lnTo>
                  <a:lnTo>
                    <a:pt x="1332714" y="0"/>
                  </a:lnTo>
                  <a:lnTo>
                    <a:pt x="1333135" y="0"/>
                  </a:lnTo>
                  <a:lnTo>
                    <a:pt x="1348747" y="0"/>
                  </a:lnTo>
                  <a:lnTo>
                    <a:pt x="1354749" y="0"/>
                  </a:lnTo>
                  <a:lnTo>
                    <a:pt x="1378811" y="0"/>
                  </a:lnTo>
                  <a:lnTo>
                    <a:pt x="1383745" y="0"/>
                  </a:lnTo>
                  <a:lnTo>
                    <a:pt x="1385406" y="0"/>
                  </a:lnTo>
                  <a:lnTo>
                    <a:pt x="1399356" y="0"/>
                  </a:lnTo>
                  <a:lnTo>
                    <a:pt x="1400513" y="0"/>
                  </a:lnTo>
                  <a:lnTo>
                    <a:pt x="1413947" y="0"/>
                  </a:lnTo>
                  <a:lnTo>
                    <a:pt x="1414442" y="0"/>
                  </a:lnTo>
                  <a:lnTo>
                    <a:pt x="1422915" y="0"/>
                  </a:lnTo>
                  <a:lnTo>
                    <a:pt x="1426390" y="0"/>
                  </a:lnTo>
                  <a:lnTo>
                    <a:pt x="1429420" y="0"/>
                  </a:lnTo>
                  <a:lnTo>
                    <a:pt x="1430053" y="0"/>
                  </a:lnTo>
                  <a:lnTo>
                    <a:pt x="1430206" y="0"/>
                  </a:lnTo>
                  <a:lnTo>
                    <a:pt x="1430577" y="0"/>
                  </a:lnTo>
                  <a:lnTo>
                    <a:pt x="1436843" y="0"/>
                  </a:lnTo>
                  <a:lnTo>
                    <a:pt x="1444011" y="0"/>
                  </a:lnTo>
                  <a:lnTo>
                    <a:pt x="1449655" y="0"/>
                  </a:lnTo>
                  <a:lnTo>
                    <a:pt x="1452454" y="0"/>
                  </a:lnTo>
                  <a:lnTo>
                    <a:pt x="1452980" y="0"/>
                  </a:lnTo>
                  <a:lnTo>
                    <a:pt x="1456455" y="0"/>
                  </a:lnTo>
                  <a:lnTo>
                    <a:pt x="1459664" y="0"/>
                  </a:lnTo>
                  <a:lnTo>
                    <a:pt x="1460117" y="0"/>
                  </a:lnTo>
                  <a:lnTo>
                    <a:pt x="1460483" y="0"/>
                  </a:lnTo>
                  <a:lnTo>
                    <a:pt x="1460904" y="0"/>
                  </a:lnTo>
                  <a:lnTo>
                    <a:pt x="1472926" y="0"/>
                  </a:lnTo>
                  <a:lnTo>
                    <a:pt x="1482518" y="0"/>
                  </a:lnTo>
                  <a:lnTo>
                    <a:pt x="1489729" y="0"/>
                  </a:lnTo>
                  <a:lnTo>
                    <a:pt x="1504116" y="0"/>
                  </a:lnTo>
                  <a:lnTo>
                    <a:pt x="1511514" y="0"/>
                  </a:lnTo>
                  <a:lnTo>
                    <a:pt x="1524740" y="0"/>
                  </a:lnTo>
                  <a:lnTo>
                    <a:pt x="1528282" y="0"/>
                  </a:lnTo>
                  <a:lnTo>
                    <a:pt x="1531757" y="0"/>
                  </a:lnTo>
                  <a:lnTo>
                    <a:pt x="1534181" y="0"/>
                  </a:lnTo>
                  <a:lnTo>
                    <a:pt x="1542211" y="0"/>
                  </a:lnTo>
                  <a:lnTo>
                    <a:pt x="1554159" y="0"/>
                  </a:lnTo>
                  <a:lnTo>
                    <a:pt x="1557318" y="0"/>
                  </a:lnTo>
                  <a:lnTo>
                    <a:pt x="1557975" y="0"/>
                  </a:lnTo>
                  <a:lnTo>
                    <a:pt x="1558346" y="0"/>
                  </a:lnTo>
                  <a:lnTo>
                    <a:pt x="1561822" y="0"/>
                  </a:lnTo>
                  <a:lnTo>
                    <a:pt x="1564612" y="0"/>
                  </a:lnTo>
                  <a:lnTo>
                    <a:pt x="1566857" y="0"/>
                  </a:lnTo>
                  <a:lnTo>
                    <a:pt x="1576919" y="0"/>
                  </a:lnTo>
                  <a:lnTo>
                    <a:pt x="1579719" y="0"/>
                  </a:lnTo>
                  <a:lnTo>
                    <a:pt x="1584224" y="0"/>
                  </a:lnTo>
                  <a:lnTo>
                    <a:pt x="1587382" y="0"/>
                  </a:lnTo>
                  <a:lnTo>
                    <a:pt x="1587433" y="0"/>
                  </a:lnTo>
                  <a:lnTo>
                    <a:pt x="1600695" y="0"/>
                  </a:lnTo>
                  <a:lnTo>
                    <a:pt x="1606834" y="0"/>
                  </a:lnTo>
                  <a:lnTo>
                    <a:pt x="1607256" y="0"/>
                  </a:lnTo>
                  <a:lnTo>
                    <a:pt x="1608325" y="0"/>
                  </a:lnTo>
                  <a:lnTo>
                    <a:pt x="1609783" y="0"/>
                  </a:lnTo>
                  <a:lnTo>
                    <a:pt x="1617498" y="0"/>
                  </a:lnTo>
                  <a:lnTo>
                    <a:pt x="1631885" y="0"/>
                  </a:lnTo>
                  <a:lnTo>
                    <a:pt x="1636899" y="0"/>
                  </a:lnTo>
                  <a:lnTo>
                    <a:pt x="1637320" y="0"/>
                  </a:lnTo>
                  <a:lnTo>
                    <a:pt x="1637445" y="0"/>
                  </a:lnTo>
                  <a:lnTo>
                    <a:pt x="1652509" y="0"/>
                  </a:lnTo>
                  <a:lnTo>
                    <a:pt x="1659526" y="0"/>
                  </a:lnTo>
                  <a:lnTo>
                    <a:pt x="1661950" y="0"/>
                  </a:lnTo>
                  <a:lnTo>
                    <a:pt x="1664952" y="0"/>
                  </a:lnTo>
                  <a:lnTo>
                    <a:pt x="1667212" y="0"/>
                  </a:lnTo>
                  <a:lnTo>
                    <a:pt x="1685087" y="0"/>
                  </a:lnTo>
                  <a:lnTo>
                    <a:pt x="1689591" y="0"/>
                  </a:lnTo>
                  <a:lnTo>
                    <a:pt x="1694626" y="0"/>
                  </a:lnTo>
                  <a:lnTo>
                    <a:pt x="1697276" y="0"/>
                  </a:lnTo>
                  <a:lnTo>
                    <a:pt x="1698000" y="0"/>
                  </a:lnTo>
                  <a:lnTo>
                    <a:pt x="1704688" y="0"/>
                  </a:lnTo>
                  <a:lnTo>
                    <a:pt x="1707488" y="0"/>
                  </a:lnTo>
                  <a:lnTo>
                    <a:pt x="1710963" y="0"/>
                  </a:lnTo>
                  <a:lnTo>
                    <a:pt x="1715151" y="0"/>
                  </a:lnTo>
                  <a:lnTo>
                    <a:pt x="1721928" y="0"/>
                  </a:lnTo>
                  <a:lnTo>
                    <a:pt x="1734603" y="0"/>
                  </a:lnTo>
                  <a:lnTo>
                    <a:pt x="1735025" y="0"/>
                  </a:lnTo>
                  <a:lnTo>
                    <a:pt x="1735558" y="0"/>
                  </a:lnTo>
                  <a:lnTo>
                    <a:pt x="1736094" y="0"/>
                  </a:lnTo>
                  <a:lnTo>
                    <a:pt x="1737552" y="0"/>
                  </a:lnTo>
                  <a:lnTo>
                    <a:pt x="1741027" y="0"/>
                  </a:lnTo>
                  <a:lnTo>
                    <a:pt x="1747046" y="0"/>
                  </a:lnTo>
                  <a:lnTo>
                    <a:pt x="1748537" y="0"/>
                  </a:lnTo>
                  <a:lnTo>
                    <a:pt x="1753052" y="0"/>
                  </a:lnTo>
                  <a:lnTo>
                    <a:pt x="1757499" y="0"/>
                  </a:lnTo>
                  <a:lnTo>
                    <a:pt x="1764668" y="0"/>
                  </a:lnTo>
                  <a:lnTo>
                    <a:pt x="1765089" y="0"/>
                  </a:lnTo>
                  <a:lnTo>
                    <a:pt x="1765214" y="0"/>
                  </a:lnTo>
                  <a:lnTo>
                    <a:pt x="1770320" y="0"/>
                  </a:lnTo>
                  <a:lnTo>
                    <a:pt x="1777110" y="0"/>
                  </a:lnTo>
                  <a:lnTo>
                    <a:pt x="1779774" y="0"/>
                  </a:lnTo>
                  <a:lnTo>
                    <a:pt x="1792721" y="0"/>
                  </a:lnTo>
                  <a:lnTo>
                    <a:pt x="1794981" y="0"/>
                  </a:lnTo>
                  <a:lnTo>
                    <a:pt x="1825045" y="0"/>
                  </a:lnTo>
                  <a:lnTo>
                    <a:pt x="1825769" y="0"/>
                  </a:lnTo>
                  <a:lnTo>
                    <a:pt x="1838732" y="0"/>
                  </a:lnTo>
                  <a:lnTo>
                    <a:pt x="1845818" y="0"/>
                  </a:lnTo>
                  <a:lnTo>
                    <a:pt x="1849697" y="0"/>
                  </a:lnTo>
                  <a:lnTo>
                    <a:pt x="1852412" y="0"/>
                  </a:lnTo>
                  <a:lnTo>
                    <a:pt x="1853903" y="0"/>
                  </a:lnTo>
                  <a:lnTo>
                    <a:pt x="1863327" y="0"/>
                  </a:lnTo>
                  <a:lnTo>
                    <a:pt x="1868796" y="0"/>
                  </a:lnTo>
                  <a:lnTo>
                    <a:pt x="1874815" y="0"/>
                  </a:lnTo>
                  <a:lnTo>
                    <a:pt x="1876306" y="0"/>
                  </a:lnTo>
                  <a:lnTo>
                    <a:pt x="1880821" y="0"/>
                  </a:lnTo>
                  <a:lnTo>
                    <a:pt x="1882477" y="0"/>
                  </a:lnTo>
                  <a:lnTo>
                    <a:pt x="1883936" y="0"/>
                  </a:lnTo>
                  <a:lnTo>
                    <a:pt x="1885268" y="0"/>
                  </a:lnTo>
                  <a:lnTo>
                    <a:pt x="1896427" y="0"/>
                  </a:lnTo>
                  <a:lnTo>
                    <a:pt x="1898089" y="0"/>
                  </a:lnTo>
                  <a:lnTo>
                    <a:pt x="1904879" y="0"/>
                  </a:lnTo>
                  <a:lnTo>
                    <a:pt x="1907543" y="0"/>
                  </a:lnTo>
                  <a:lnTo>
                    <a:pt x="1911018" y="0"/>
                  </a:lnTo>
                  <a:lnTo>
                    <a:pt x="1919986" y="0"/>
                  </a:lnTo>
                  <a:lnTo>
                    <a:pt x="1927124" y="0"/>
                  </a:lnTo>
                  <a:lnTo>
                    <a:pt x="1927489" y="0"/>
                  </a:lnTo>
                  <a:lnTo>
                    <a:pt x="1927911" y="0"/>
                  </a:lnTo>
                  <a:lnTo>
                    <a:pt x="1929402" y="0"/>
                  </a:lnTo>
                  <a:lnTo>
                    <a:pt x="1946726" y="0"/>
                  </a:lnTo>
                  <a:lnTo>
                    <a:pt x="1949525" y="0"/>
                  </a:lnTo>
                  <a:lnTo>
                    <a:pt x="1957554" y="0"/>
                  </a:lnTo>
                  <a:lnTo>
                    <a:pt x="1957975" y="0"/>
                  </a:lnTo>
                  <a:lnTo>
                    <a:pt x="1973587" y="0"/>
                  </a:lnTo>
                  <a:lnTo>
                    <a:pt x="1978520" y="0"/>
                  </a:lnTo>
                  <a:lnTo>
                    <a:pt x="1980012" y="0"/>
                  </a:lnTo>
                  <a:lnTo>
                    <a:pt x="1980181" y="0"/>
                  </a:lnTo>
                  <a:lnTo>
                    <a:pt x="1981672" y="0"/>
                  </a:lnTo>
                  <a:lnTo>
                    <a:pt x="2008585" y="0"/>
                  </a:lnTo>
                  <a:lnTo>
                    <a:pt x="2009218" y="0"/>
                  </a:lnTo>
                  <a:lnTo>
                    <a:pt x="2010246" y="0"/>
                  </a:lnTo>
                  <a:lnTo>
                    <a:pt x="2010709" y="0"/>
                  </a:lnTo>
                  <a:lnTo>
                    <a:pt x="2011705" y="0"/>
                  </a:lnTo>
                  <a:lnTo>
                    <a:pt x="2024147" y="0"/>
                  </a:lnTo>
                  <a:lnTo>
                    <a:pt x="2024196" y="0"/>
                  </a:lnTo>
                  <a:lnTo>
                    <a:pt x="2024981" y="0"/>
                  </a:lnTo>
                  <a:lnTo>
                    <a:pt x="2025353" y="0"/>
                  </a:lnTo>
                  <a:lnTo>
                    <a:pt x="2026473" y="0"/>
                  </a:lnTo>
                  <a:lnTo>
                    <a:pt x="2031619" y="0"/>
                  </a:lnTo>
                  <a:lnTo>
                    <a:pt x="2033110" y="0"/>
                  </a:lnTo>
                  <a:lnTo>
                    <a:pt x="2038787" y="0"/>
                  </a:lnTo>
                  <a:lnTo>
                    <a:pt x="2039282" y="0"/>
                  </a:lnTo>
                  <a:lnTo>
                    <a:pt x="2047755" y="0"/>
                  </a:lnTo>
                  <a:lnTo>
                    <a:pt x="2051230" y="0"/>
                  </a:lnTo>
                  <a:lnTo>
                    <a:pt x="2054893" y="0"/>
                  </a:lnTo>
                  <a:lnTo>
                    <a:pt x="2055046" y="0"/>
                  </a:lnTo>
                  <a:lnTo>
                    <a:pt x="2055258" y="0"/>
                  </a:lnTo>
                  <a:lnTo>
                    <a:pt x="2055680" y="0"/>
                  </a:lnTo>
                  <a:lnTo>
                    <a:pt x="2057171" y="0"/>
                  </a:lnTo>
                  <a:lnTo>
                    <a:pt x="2061683" y="0"/>
                  </a:lnTo>
                  <a:lnTo>
                    <a:pt x="2067702" y="0"/>
                  </a:lnTo>
                  <a:lnTo>
                    <a:pt x="2074495" y="0"/>
                  </a:lnTo>
                  <a:lnTo>
                    <a:pt x="2077294" y="0"/>
                  </a:lnTo>
                  <a:lnTo>
                    <a:pt x="2084504" y="0"/>
                  </a:lnTo>
                  <a:lnTo>
                    <a:pt x="2085323" y="0"/>
                  </a:lnTo>
                  <a:lnTo>
                    <a:pt x="2085744" y="0"/>
                  </a:lnTo>
                  <a:lnTo>
                    <a:pt x="2097766" y="0"/>
                  </a:lnTo>
                  <a:lnTo>
                    <a:pt x="2106289" y="0"/>
                  </a:lnTo>
                  <a:lnTo>
                    <a:pt x="2107781" y="0"/>
                  </a:lnTo>
                  <a:lnTo>
                    <a:pt x="2128956" y="0"/>
                  </a:lnTo>
                  <a:lnTo>
                    <a:pt x="2129514" y="0"/>
                  </a:lnTo>
                  <a:lnTo>
                    <a:pt x="2136354" y="0"/>
                  </a:lnTo>
                  <a:lnTo>
                    <a:pt x="2136987" y="0"/>
                  </a:lnTo>
                  <a:lnTo>
                    <a:pt x="2138478" y="0"/>
                  </a:lnTo>
                  <a:lnTo>
                    <a:pt x="2151916" y="0"/>
                  </a:lnTo>
                  <a:lnTo>
                    <a:pt x="2152750" y="0"/>
                  </a:lnTo>
                  <a:lnTo>
                    <a:pt x="2153122" y="0"/>
                  </a:lnTo>
                  <a:lnTo>
                    <a:pt x="2154242" y="0"/>
                  </a:lnTo>
                  <a:lnTo>
                    <a:pt x="2156597" y="0"/>
                  </a:lnTo>
                  <a:lnTo>
                    <a:pt x="2159388" y="0"/>
                  </a:lnTo>
                  <a:lnTo>
                    <a:pt x="2160879" y="0"/>
                  </a:lnTo>
                  <a:lnTo>
                    <a:pt x="2161633" y="0"/>
                  </a:lnTo>
                  <a:lnTo>
                    <a:pt x="2167051" y="0"/>
                  </a:lnTo>
                  <a:lnTo>
                    <a:pt x="2178999" y="0"/>
                  </a:lnTo>
                  <a:lnTo>
                    <a:pt x="2182158" y="0"/>
                  </a:lnTo>
                  <a:lnTo>
                    <a:pt x="2182815" y="0"/>
                  </a:lnTo>
                  <a:lnTo>
                    <a:pt x="2188666" y="0"/>
                  </a:lnTo>
                  <a:lnTo>
                    <a:pt x="2189452" y="0"/>
                  </a:lnTo>
                  <a:lnTo>
                    <a:pt x="2191697" y="0"/>
                  </a:lnTo>
                  <a:lnTo>
                    <a:pt x="2195471" y="0"/>
                  </a:lnTo>
                  <a:lnTo>
                    <a:pt x="2201759" y="0"/>
                  </a:lnTo>
                  <a:lnTo>
                    <a:pt x="2203100" y="0"/>
                  </a:lnTo>
                  <a:lnTo>
                    <a:pt x="2204559" y="0"/>
                  </a:lnTo>
                  <a:lnTo>
                    <a:pt x="2204591" y="0"/>
                  </a:lnTo>
                  <a:lnTo>
                    <a:pt x="2212273" y="0"/>
                  </a:lnTo>
                  <a:lnTo>
                    <a:pt x="2225535" y="0"/>
                  </a:lnTo>
                  <a:lnTo>
                    <a:pt x="2231674" y="0"/>
                  </a:lnTo>
                  <a:lnTo>
                    <a:pt x="2232096" y="0"/>
                  </a:lnTo>
                  <a:lnTo>
                    <a:pt x="2232220" y="0"/>
                  </a:lnTo>
                  <a:lnTo>
                    <a:pt x="2233118" y="0"/>
                  </a:lnTo>
                  <a:lnTo>
                    <a:pt x="2233165" y="0"/>
                  </a:lnTo>
                  <a:lnTo>
                    <a:pt x="2256725" y="0"/>
                  </a:lnTo>
                  <a:lnTo>
                    <a:pt x="2257283" y="0"/>
                  </a:lnTo>
                  <a:lnTo>
                    <a:pt x="2262285" y="0"/>
                  </a:lnTo>
                  <a:lnTo>
                    <a:pt x="2284366" y="0"/>
                  </a:lnTo>
                  <a:lnTo>
                    <a:pt x="2289402" y="0"/>
                  </a:lnTo>
                  <a:lnTo>
                    <a:pt x="2292052" y="0"/>
                  </a:lnTo>
                  <a:lnTo>
                    <a:pt x="2299271" y="0"/>
                  </a:lnTo>
                  <a:lnTo>
                    <a:pt x="2308721" y="0"/>
                  </a:lnTo>
                  <a:lnTo>
                    <a:pt x="2309927" y="0"/>
                  </a:lnTo>
                  <a:lnTo>
                    <a:pt x="2316435" y="0"/>
                  </a:lnTo>
                  <a:lnTo>
                    <a:pt x="2316703" y="0"/>
                  </a:lnTo>
                  <a:lnTo>
                    <a:pt x="2319466" y="0"/>
                  </a:lnTo>
                  <a:lnTo>
                    <a:pt x="2322840" y="0"/>
                  </a:lnTo>
                  <a:lnTo>
                    <a:pt x="2329528" y="0"/>
                  </a:lnTo>
                  <a:lnTo>
                    <a:pt x="2330869" y="0"/>
                  </a:lnTo>
                  <a:lnTo>
                    <a:pt x="2332328" y="0"/>
                  </a:lnTo>
                  <a:lnTo>
                    <a:pt x="2332360" y="0"/>
                  </a:lnTo>
                  <a:lnTo>
                    <a:pt x="2335803" y="0"/>
                  </a:lnTo>
                  <a:lnTo>
                    <a:pt x="2343312" y="0"/>
                  </a:lnTo>
                  <a:lnTo>
                    <a:pt x="2344804" y="0"/>
                  </a:lnTo>
                  <a:lnTo>
                    <a:pt x="2346768" y="0"/>
                  </a:lnTo>
                  <a:lnTo>
                    <a:pt x="2347827" y="0"/>
                  </a:lnTo>
                  <a:lnTo>
                    <a:pt x="2352274" y="0"/>
                  </a:lnTo>
                  <a:lnTo>
                    <a:pt x="2359443" y="0"/>
                  </a:lnTo>
                  <a:lnTo>
                    <a:pt x="2359865" y="0"/>
                  </a:lnTo>
                  <a:lnTo>
                    <a:pt x="2359989" y="0"/>
                  </a:lnTo>
                  <a:lnTo>
                    <a:pt x="2360887" y="0"/>
                  </a:lnTo>
                  <a:lnTo>
                    <a:pt x="2360934" y="0"/>
                  </a:lnTo>
                  <a:lnTo>
                    <a:pt x="2371886" y="0"/>
                  </a:lnTo>
                  <a:lnTo>
                    <a:pt x="2373377" y="0"/>
                  </a:lnTo>
                  <a:lnTo>
                    <a:pt x="2377892" y="0"/>
                  </a:lnTo>
                  <a:cubicBezTo>
                    <a:pt x="2382339" y="0"/>
                    <a:pt x="2382339" y="0"/>
                    <a:pt x="2382339" y="0"/>
                  </a:cubicBezTo>
                  <a:lnTo>
                    <a:pt x="2390054" y="0"/>
                  </a:lnTo>
                  <a:lnTo>
                    <a:pt x="2419821" y="0"/>
                  </a:lnTo>
                  <a:lnTo>
                    <a:pt x="2427040" y="0"/>
                  </a:lnTo>
                  <a:lnTo>
                    <a:pt x="2436490" y="0"/>
                  </a:lnTo>
                  <a:lnTo>
                    <a:pt x="2444472" y="0"/>
                  </a:lnTo>
                  <a:lnTo>
                    <a:pt x="2448678" y="0"/>
                  </a:lnTo>
                  <a:lnTo>
                    <a:pt x="2450171" y="0"/>
                  </a:lnTo>
                  <a:lnTo>
                    <a:pt x="2450609" y="0"/>
                  </a:lnTo>
                  <a:lnTo>
                    <a:pt x="2463572" y="0"/>
                  </a:lnTo>
                  <a:lnTo>
                    <a:pt x="2471081" y="0"/>
                  </a:lnTo>
                  <a:lnTo>
                    <a:pt x="2472573" y="0"/>
                  </a:lnTo>
                  <a:lnTo>
                    <a:pt x="2474537" y="0"/>
                  </a:lnTo>
                  <a:lnTo>
                    <a:pt x="2475596" y="0"/>
                  </a:lnTo>
                  <a:lnTo>
                    <a:pt x="2477252" y="0"/>
                  </a:lnTo>
                  <a:lnTo>
                    <a:pt x="2478712" y="0"/>
                  </a:lnTo>
                  <a:lnTo>
                    <a:pt x="2478743" y="0"/>
                  </a:lnTo>
                  <a:lnTo>
                    <a:pt x="2480043" y="0"/>
                  </a:lnTo>
                  <a:lnTo>
                    <a:pt x="2499655" y="0"/>
                  </a:lnTo>
                  <a:lnTo>
                    <a:pt x="2501146" y="0"/>
                  </a:lnTo>
                  <a:lnTo>
                    <a:pt x="2505661" y="0"/>
                  </a:lnTo>
                  <a:lnTo>
                    <a:pt x="2508776" y="0"/>
                  </a:lnTo>
                  <a:lnTo>
                    <a:pt x="2510108" y="0"/>
                  </a:lnTo>
                  <a:lnTo>
                    <a:pt x="2524178" y="0"/>
                  </a:lnTo>
                  <a:lnTo>
                    <a:pt x="2525248" y="0"/>
                  </a:lnTo>
                  <a:lnTo>
                    <a:pt x="2525669" y="0"/>
                  </a:lnTo>
                  <a:lnTo>
                    <a:pt x="2552329" y="0"/>
                  </a:lnTo>
                  <a:lnTo>
                    <a:pt x="2552751" y="0"/>
                  </a:lnTo>
                  <a:lnTo>
                    <a:pt x="2554242" y="0"/>
                  </a:lnTo>
                  <a:lnTo>
                    <a:pt x="2574787" y="0"/>
                  </a:lnTo>
                  <a:lnTo>
                    <a:pt x="2576279" y="0"/>
                  </a:lnTo>
                  <a:lnTo>
                    <a:pt x="2576447" y="0"/>
                  </a:lnTo>
                  <a:lnTo>
                    <a:pt x="2577940" y="0"/>
                  </a:lnTo>
                  <a:lnTo>
                    <a:pt x="2603360" y="0"/>
                  </a:lnTo>
                  <a:lnTo>
                    <a:pt x="2604852" y="0"/>
                  </a:lnTo>
                  <a:lnTo>
                    <a:pt x="2605021" y="0"/>
                  </a:lnTo>
                  <a:lnTo>
                    <a:pt x="2605484" y="0"/>
                  </a:lnTo>
                  <a:lnTo>
                    <a:pt x="2606481" y="0"/>
                  </a:lnTo>
                  <a:lnTo>
                    <a:pt x="2606512" y="0"/>
                  </a:lnTo>
                  <a:lnTo>
                    <a:pt x="2606976" y="0"/>
                  </a:lnTo>
                  <a:lnTo>
                    <a:pt x="2618923" y="0"/>
                  </a:lnTo>
                  <a:lnTo>
                    <a:pt x="2621248" y="0"/>
                  </a:lnTo>
                  <a:lnTo>
                    <a:pt x="2622740" y="0"/>
                  </a:lnTo>
                  <a:lnTo>
                    <a:pt x="2627885" y="0"/>
                  </a:lnTo>
                  <a:lnTo>
                    <a:pt x="2629377" y="0"/>
                  </a:lnTo>
                  <a:lnTo>
                    <a:pt x="2634058" y="0"/>
                  </a:lnTo>
                  <a:lnTo>
                    <a:pt x="2635549" y="0"/>
                  </a:lnTo>
                  <a:lnTo>
                    <a:pt x="2636545" y="0"/>
                  </a:lnTo>
                  <a:lnTo>
                    <a:pt x="2648987" y="0"/>
                  </a:lnTo>
                  <a:lnTo>
                    <a:pt x="2649821" y="0"/>
                  </a:lnTo>
                  <a:lnTo>
                    <a:pt x="2651313" y="0"/>
                  </a:lnTo>
                  <a:lnTo>
                    <a:pt x="2651947" y="0"/>
                  </a:lnTo>
                  <a:lnTo>
                    <a:pt x="2653017" y="0"/>
                  </a:lnTo>
                  <a:lnTo>
                    <a:pt x="2653438" y="0"/>
                  </a:lnTo>
                  <a:lnTo>
                    <a:pt x="2656459" y="0"/>
                  </a:lnTo>
                  <a:lnTo>
                    <a:pt x="2657950" y="0"/>
                  </a:lnTo>
                  <a:lnTo>
                    <a:pt x="2665460" y="0"/>
                  </a:lnTo>
                  <a:lnTo>
                    <a:pt x="2680098" y="0"/>
                  </a:lnTo>
                  <a:lnTo>
                    <a:pt x="2680520" y="0"/>
                  </a:lnTo>
                  <a:lnTo>
                    <a:pt x="2682011" y="0"/>
                  </a:lnTo>
                  <a:lnTo>
                    <a:pt x="2692542" y="0"/>
                  </a:lnTo>
                  <a:lnTo>
                    <a:pt x="2702556" y="0"/>
                  </a:lnTo>
                  <a:lnTo>
                    <a:pt x="2704048" y="0"/>
                  </a:lnTo>
                  <a:lnTo>
                    <a:pt x="2724289" y="0"/>
                  </a:lnTo>
                  <a:lnTo>
                    <a:pt x="2731129" y="0"/>
                  </a:lnTo>
                  <a:lnTo>
                    <a:pt x="2732621" y="0"/>
                  </a:lnTo>
                  <a:lnTo>
                    <a:pt x="2733253" y="0"/>
                  </a:lnTo>
                  <a:lnTo>
                    <a:pt x="2734745" y="0"/>
                  </a:lnTo>
                  <a:lnTo>
                    <a:pt x="2746692" y="0"/>
                  </a:lnTo>
                  <a:lnTo>
                    <a:pt x="2749017" y="0"/>
                  </a:lnTo>
                  <a:lnTo>
                    <a:pt x="2750509" y="0"/>
                  </a:lnTo>
                  <a:lnTo>
                    <a:pt x="2754354" y="0"/>
                  </a:lnTo>
                  <a:lnTo>
                    <a:pt x="2755654" y="0"/>
                  </a:lnTo>
                  <a:lnTo>
                    <a:pt x="2757146" y="0"/>
                  </a:lnTo>
                  <a:lnTo>
                    <a:pt x="2761827" y="0"/>
                  </a:lnTo>
                  <a:lnTo>
                    <a:pt x="2763318" y="0"/>
                  </a:lnTo>
                  <a:lnTo>
                    <a:pt x="2776756" y="0"/>
                  </a:lnTo>
                  <a:lnTo>
                    <a:pt x="2777590" y="0"/>
                  </a:lnTo>
                  <a:lnTo>
                    <a:pt x="2779082" y="0"/>
                  </a:lnTo>
                  <a:lnTo>
                    <a:pt x="2783442" y="0"/>
                  </a:lnTo>
                  <a:lnTo>
                    <a:pt x="2784228" y="0"/>
                  </a:lnTo>
                  <a:lnTo>
                    <a:pt x="2785719" y="0"/>
                  </a:lnTo>
                  <a:lnTo>
                    <a:pt x="2786473" y="0"/>
                  </a:lnTo>
                  <a:lnTo>
                    <a:pt x="2793229" y="0"/>
                  </a:lnTo>
                  <a:lnTo>
                    <a:pt x="2799367" y="0"/>
                  </a:lnTo>
                  <a:lnTo>
                    <a:pt x="2813506" y="0"/>
                  </a:lnTo>
                  <a:lnTo>
                    <a:pt x="2820311" y="0"/>
                  </a:lnTo>
                  <a:lnTo>
                    <a:pt x="2827893" y="0"/>
                  </a:lnTo>
                  <a:lnTo>
                    <a:pt x="2827940" y="0"/>
                  </a:lnTo>
                  <a:lnTo>
                    <a:pt x="2829431" y="0"/>
                  </a:lnTo>
                  <a:lnTo>
                    <a:pt x="2829978" y="0"/>
                  </a:lnTo>
                  <a:lnTo>
                    <a:pt x="2852058" y="0"/>
                  </a:lnTo>
                  <a:lnTo>
                    <a:pt x="2857060" y="0"/>
                  </a:lnTo>
                  <a:lnTo>
                    <a:pt x="2857958" y="0"/>
                  </a:lnTo>
                  <a:lnTo>
                    <a:pt x="2871601" y="0"/>
                  </a:lnTo>
                  <a:lnTo>
                    <a:pt x="2882123" y="0"/>
                  </a:lnTo>
                  <a:lnTo>
                    <a:pt x="2894046" y="0"/>
                  </a:lnTo>
                  <a:lnTo>
                    <a:pt x="2903496" y="0"/>
                  </a:lnTo>
                  <a:lnTo>
                    <a:pt x="2911211" y="0"/>
                  </a:lnTo>
                  <a:lnTo>
                    <a:pt x="2914242" y="0"/>
                  </a:lnTo>
                  <a:lnTo>
                    <a:pt x="2914461" y="0"/>
                  </a:lnTo>
                  <a:lnTo>
                    <a:pt x="2924111" y="0"/>
                  </a:lnTo>
                  <a:lnTo>
                    <a:pt x="2927136" y="0"/>
                  </a:lnTo>
                  <a:lnTo>
                    <a:pt x="2933561" y="0"/>
                  </a:lnTo>
                  <a:lnTo>
                    <a:pt x="2939580" y="0"/>
                  </a:lnTo>
                  <a:lnTo>
                    <a:pt x="2941275" y="0"/>
                  </a:lnTo>
                  <a:lnTo>
                    <a:pt x="2941543" y="0"/>
                  </a:lnTo>
                  <a:lnTo>
                    <a:pt x="2945586" y="0"/>
                  </a:lnTo>
                  <a:lnTo>
                    <a:pt x="2950032" y="0"/>
                  </a:lnTo>
                  <a:lnTo>
                    <a:pt x="2955662" y="0"/>
                  </a:lnTo>
                  <a:lnTo>
                    <a:pt x="2955709" y="0"/>
                  </a:lnTo>
                  <a:lnTo>
                    <a:pt x="2957200" y="0"/>
                  </a:lnTo>
                  <a:lnTo>
                    <a:pt x="2957747" y="0"/>
                  </a:lnTo>
                  <a:lnTo>
                    <a:pt x="2968152" y="0"/>
                  </a:lnTo>
                  <a:lnTo>
                    <a:pt x="2969644" y="0"/>
                  </a:lnTo>
                  <a:lnTo>
                    <a:pt x="2972667" y="0"/>
                  </a:lnTo>
                  <a:lnTo>
                    <a:pt x="2977114" y="0"/>
                  </a:lnTo>
                  <a:lnTo>
                    <a:pt x="2984829" y="0"/>
                  </a:lnTo>
                  <a:lnTo>
                    <a:pt x="2985727" y="0"/>
                  </a:lnTo>
                  <a:lnTo>
                    <a:pt x="2999370" y="0"/>
                  </a:lnTo>
                  <a:lnTo>
                    <a:pt x="3021815" y="0"/>
                  </a:lnTo>
                  <a:lnTo>
                    <a:pt x="3031265" y="0"/>
                  </a:lnTo>
                  <a:lnTo>
                    <a:pt x="3042230" y="0"/>
                  </a:lnTo>
                  <a:lnTo>
                    <a:pt x="3044946" y="0"/>
                  </a:lnTo>
                  <a:lnTo>
                    <a:pt x="3051880" y="0"/>
                  </a:lnTo>
                  <a:lnTo>
                    <a:pt x="3061330" y="0"/>
                  </a:lnTo>
                  <a:lnTo>
                    <a:pt x="3067349" y="0"/>
                  </a:lnTo>
                  <a:lnTo>
                    <a:pt x="3069312" y="0"/>
                  </a:lnTo>
                  <a:lnTo>
                    <a:pt x="3073355" y="0"/>
                  </a:lnTo>
                  <a:lnTo>
                    <a:pt x="3073518" y="0"/>
                  </a:lnTo>
                  <a:lnTo>
                    <a:pt x="3075011" y="0"/>
                  </a:lnTo>
                  <a:lnTo>
                    <a:pt x="3077801" y="0"/>
                  </a:lnTo>
                  <a:lnTo>
                    <a:pt x="3095921" y="0"/>
                  </a:lnTo>
                  <a:lnTo>
                    <a:pt x="3097413" y="0"/>
                  </a:lnTo>
                  <a:lnTo>
                    <a:pt x="3100436" y="0"/>
                  </a:lnTo>
                  <a:lnTo>
                    <a:pt x="3103552" y="0"/>
                  </a:lnTo>
                  <a:lnTo>
                    <a:pt x="3104883" y="0"/>
                  </a:lnTo>
                  <a:lnTo>
                    <a:pt x="3120023" y="0"/>
                  </a:lnTo>
                  <a:lnTo>
                    <a:pt x="3120445" y="0"/>
                  </a:lnTo>
                  <a:lnTo>
                    <a:pt x="3149018" y="0"/>
                  </a:lnTo>
                  <a:lnTo>
                    <a:pt x="3150088" y="0"/>
                  </a:lnTo>
                  <a:lnTo>
                    <a:pt x="3150509" y="0"/>
                  </a:lnTo>
                  <a:lnTo>
                    <a:pt x="3171054" y="0"/>
                  </a:lnTo>
                  <a:lnTo>
                    <a:pt x="3172715" y="0"/>
                  </a:lnTo>
                  <a:lnTo>
                    <a:pt x="3199627" y="0"/>
                  </a:lnTo>
                  <a:lnTo>
                    <a:pt x="3201119" y="0"/>
                  </a:lnTo>
                  <a:lnTo>
                    <a:pt x="3201287" y="0"/>
                  </a:lnTo>
                  <a:lnTo>
                    <a:pt x="3201751" y="0"/>
                  </a:lnTo>
                  <a:lnTo>
                    <a:pt x="3202780" y="0"/>
                  </a:lnTo>
                  <a:lnTo>
                    <a:pt x="3217515" y="0"/>
                  </a:lnTo>
                  <a:lnTo>
                    <a:pt x="3224152" y="0"/>
                  </a:lnTo>
                  <a:lnTo>
                    <a:pt x="3230324" y="0"/>
                  </a:lnTo>
                  <a:lnTo>
                    <a:pt x="3231321" y="0"/>
                  </a:lnTo>
                  <a:lnTo>
                    <a:pt x="3231816" y="0"/>
                  </a:lnTo>
                  <a:lnTo>
                    <a:pt x="3243763" y="0"/>
                  </a:lnTo>
                  <a:lnTo>
                    <a:pt x="3246088" y="0"/>
                  </a:lnTo>
                  <a:lnTo>
                    <a:pt x="3247580" y="0"/>
                  </a:lnTo>
                  <a:lnTo>
                    <a:pt x="3247792" y="0"/>
                  </a:lnTo>
                  <a:lnTo>
                    <a:pt x="3248214" y="0"/>
                  </a:lnTo>
                  <a:lnTo>
                    <a:pt x="3252725" y="0"/>
                  </a:lnTo>
                  <a:lnTo>
                    <a:pt x="3254217" y="0"/>
                  </a:lnTo>
                  <a:lnTo>
                    <a:pt x="3260235" y="0"/>
                  </a:lnTo>
                  <a:lnTo>
                    <a:pt x="3276787" y="0"/>
                  </a:lnTo>
                  <a:lnTo>
                    <a:pt x="3277857" y="0"/>
                  </a:lnTo>
                  <a:lnTo>
                    <a:pt x="3278278" y="0"/>
                  </a:lnTo>
                  <a:lnTo>
                    <a:pt x="3290300" y="0"/>
                  </a:lnTo>
                  <a:lnTo>
                    <a:pt x="3298823" y="0"/>
                  </a:lnTo>
                  <a:lnTo>
                    <a:pt x="3327396" y="0"/>
                  </a:lnTo>
                  <a:lnTo>
                    <a:pt x="3328888" y="0"/>
                  </a:lnTo>
                  <a:lnTo>
                    <a:pt x="3329520" y="0"/>
                  </a:lnTo>
                  <a:lnTo>
                    <a:pt x="3345284" y="0"/>
                  </a:lnTo>
                  <a:lnTo>
                    <a:pt x="3349129" y="0"/>
                  </a:lnTo>
                  <a:lnTo>
                    <a:pt x="3351921" y="0"/>
                  </a:lnTo>
                  <a:lnTo>
                    <a:pt x="3358093" y="0"/>
                  </a:lnTo>
                  <a:lnTo>
                    <a:pt x="3359585" y="0"/>
                  </a:lnTo>
                  <a:lnTo>
                    <a:pt x="3371532" y="0"/>
                  </a:lnTo>
                  <a:lnTo>
                    <a:pt x="3373857" y="0"/>
                  </a:lnTo>
                  <a:lnTo>
                    <a:pt x="3375349" y="0"/>
                  </a:lnTo>
                  <a:lnTo>
                    <a:pt x="3380494" y="0"/>
                  </a:lnTo>
                  <a:lnTo>
                    <a:pt x="3381986" y="0"/>
                  </a:lnTo>
                  <a:lnTo>
                    <a:pt x="3388004" y="0"/>
                  </a:lnTo>
                  <a:lnTo>
                    <a:pt x="3408282" y="0"/>
                  </a:lnTo>
                  <a:lnTo>
                    <a:pt x="3418069" y="0"/>
                  </a:lnTo>
                  <a:lnTo>
                    <a:pt x="3424207" y="0"/>
                  </a:lnTo>
                  <a:lnTo>
                    <a:pt x="3424753" y="0"/>
                  </a:lnTo>
                  <a:lnTo>
                    <a:pt x="3452733" y="0"/>
                  </a:lnTo>
                  <a:lnTo>
                    <a:pt x="3454818" y="0"/>
                  </a:lnTo>
                  <a:lnTo>
                    <a:pt x="3476898" y="0"/>
                  </a:lnTo>
                  <a:lnTo>
                    <a:pt x="3496441" y="0"/>
                  </a:lnTo>
                  <a:lnTo>
                    <a:pt x="3509236" y="0"/>
                  </a:lnTo>
                  <a:lnTo>
                    <a:pt x="3518886" y="0"/>
                  </a:lnTo>
                  <a:lnTo>
                    <a:pt x="3528336" y="0"/>
                  </a:lnTo>
                  <a:lnTo>
                    <a:pt x="3536051" y="0"/>
                  </a:lnTo>
                  <a:lnTo>
                    <a:pt x="3539301" y="0"/>
                  </a:lnTo>
                  <a:lnTo>
                    <a:pt x="3540361" y="0"/>
                  </a:lnTo>
                  <a:lnTo>
                    <a:pt x="3544807" y="0"/>
                  </a:lnTo>
                  <a:lnTo>
                    <a:pt x="3551976" y="0"/>
                  </a:lnTo>
                  <a:lnTo>
                    <a:pt x="3552522" y="0"/>
                  </a:lnTo>
                  <a:lnTo>
                    <a:pt x="3564420" y="0"/>
                  </a:lnTo>
                  <a:lnTo>
                    <a:pt x="3570426" y="0"/>
                  </a:lnTo>
                  <a:cubicBezTo>
                    <a:pt x="3574872" y="0"/>
                    <a:pt x="3574872" y="0"/>
                    <a:pt x="3574872" y="0"/>
                  </a:cubicBezTo>
                  <a:lnTo>
                    <a:pt x="3580502" y="0"/>
                  </a:lnTo>
                  <a:lnTo>
                    <a:pt x="3582587" y="0"/>
                  </a:lnTo>
                  <a:lnTo>
                    <a:pt x="3624210" y="0"/>
                  </a:lnTo>
                  <a:lnTo>
                    <a:pt x="3637005" y="0"/>
                  </a:lnTo>
                  <a:lnTo>
                    <a:pt x="3646655" y="0"/>
                  </a:lnTo>
                  <a:lnTo>
                    <a:pt x="3656105" y="0"/>
                  </a:lnTo>
                  <a:lnTo>
                    <a:pt x="3667070" y="0"/>
                  </a:lnTo>
                  <a:lnTo>
                    <a:pt x="3668130" y="0"/>
                  </a:lnTo>
                  <a:lnTo>
                    <a:pt x="3669786" y="0"/>
                  </a:lnTo>
                  <a:lnTo>
                    <a:pt x="3672576" y="0"/>
                  </a:lnTo>
                  <a:lnTo>
                    <a:pt x="3692189" y="0"/>
                  </a:lnTo>
                  <a:lnTo>
                    <a:pt x="3698195" y="0"/>
                  </a:lnTo>
                  <a:lnTo>
                    <a:pt x="3702641" y="0"/>
                  </a:lnTo>
                  <a:lnTo>
                    <a:pt x="3744863" y="0"/>
                  </a:lnTo>
                  <a:lnTo>
                    <a:pt x="3745285" y="0"/>
                  </a:lnTo>
                  <a:lnTo>
                    <a:pt x="3795894" y="0"/>
                  </a:lnTo>
                  <a:lnTo>
                    <a:pt x="3797555" y="0"/>
                  </a:lnTo>
                  <a:lnTo>
                    <a:pt x="3826591" y="0"/>
                  </a:lnTo>
                  <a:lnTo>
                    <a:pt x="3842355" y="0"/>
                  </a:lnTo>
                  <a:lnTo>
                    <a:pt x="3848992" y="0"/>
                  </a:lnTo>
                  <a:lnTo>
                    <a:pt x="3872632" y="0"/>
                  </a:lnTo>
                  <a:lnTo>
                    <a:pt x="3873054" y="0"/>
                  </a:lnTo>
                  <a:lnTo>
                    <a:pt x="3885075" y="0"/>
                  </a:lnTo>
                  <a:lnTo>
                    <a:pt x="3923663" y="0"/>
                  </a:lnTo>
                  <a:lnTo>
                    <a:pt x="3954360" y="0"/>
                  </a:lnTo>
                  <a:lnTo>
                    <a:pt x="3970124" y="0"/>
                  </a:lnTo>
                  <a:lnTo>
                    <a:pt x="3976761" y="0"/>
                  </a:lnTo>
                  <a:lnTo>
                    <a:pt x="4012844" y="0"/>
                  </a:lnTo>
                  <a:lnTo>
                    <a:pt x="4049593" y="0"/>
                  </a:lnTo>
                  <a:cubicBezTo>
                    <a:pt x="4169647" y="0"/>
                    <a:pt x="4169647" y="0"/>
                    <a:pt x="4169647" y="0"/>
                  </a:cubicBezTo>
                  <a:lnTo>
                    <a:pt x="4177362" y="0"/>
                  </a:lnTo>
                  <a:cubicBezTo>
                    <a:pt x="4297416" y="0"/>
                    <a:pt x="4297416" y="0"/>
                    <a:pt x="4297416" y="0"/>
                  </a:cubicBezTo>
                  <a:cubicBezTo>
                    <a:pt x="4327758" y="0"/>
                    <a:pt x="4364168" y="21251"/>
                    <a:pt x="4379339" y="47054"/>
                  </a:cubicBezTo>
                  <a:cubicBezTo>
                    <a:pt x="4591731" y="415146"/>
                    <a:pt x="4591731" y="415146"/>
                    <a:pt x="4591731" y="415146"/>
                  </a:cubicBezTo>
                  <a:cubicBezTo>
                    <a:pt x="4606902" y="440951"/>
                    <a:pt x="4606902" y="483452"/>
                    <a:pt x="4591731" y="509257"/>
                  </a:cubicBezTo>
                  <a:cubicBezTo>
                    <a:pt x="4379339" y="877348"/>
                    <a:pt x="4379339" y="877348"/>
                    <a:pt x="4379339" y="877348"/>
                  </a:cubicBezTo>
                  <a:cubicBezTo>
                    <a:pt x="4364168" y="903151"/>
                    <a:pt x="4327758" y="924402"/>
                    <a:pt x="4297416" y="924402"/>
                  </a:cubicBezTo>
                  <a:lnTo>
                    <a:pt x="4169647" y="924402"/>
                  </a:lnTo>
                  <a:lnTo>
                    <a:pt x="3976761" y="924402"/>
                  </a:lnTo>
                  <a:lnTo>
                    <a:pt x="3872632" y="924402"/>
                  </a:lnTo>
                  <a:lnTo>
                    <a:pt x="3848992" y="924402"/>
                  </a:lnTo>
                  <a:lnTo>
                    <a:pt x="3744863" y="924402"/>
                  </a:lnTo>
                  <a:lnTo>
                    <a:pt x="3702641" y="924402"/>
                  </a:lnTo>
                  <a:lnTo>
                    <a:pt x="3672576" y="924402"/>
                  </a:lnTo>
                  <a:lnTo>
                    <a:pt x="3656105" y="924402"/>
                  </a:lnTo>
                  <a:lnTo>
                    <a:pt x="3574872" y="924402"/>
                  </a:lnTo>
                  <a:lnTo>
                    <a:pt x="3551976" y="924402"/>
                  </a:lnTo>
                  <a:lnTo>
                    <a:pt x="3544807" y="924402"/>
                  </a:lnTo>
                  <a:lnTo>
                    <a:pt x="3528336" y="924402"/>
                  </a:lnTo>
                  <a:lnTo>
                    <a:pt x="3424207" y="924402"/>
                  </a:lnTo>
                  <a:lnTo>
                    <a:pt x="3381986" y="924402"/>
                  </a:lnTo>
                  <a:lnTo>
                    <a:pt x="3380494" y="924402"/>
                  </a:lnTo>
                  <a:lnTo>
                    <a:pt x="3351921" y="924402"/>
                  </a:lnTo>
                  <a:lnTo>
                    <a:pt x="3277857" y="924402"/>
                  </a:lnTo>
                  <a:lnTo>
                    <a:pt x="3254217" y="924402"/>
                  </a:lnTo>
                  <a:lnTo>
                    <a:pt x="3252725" y="924402"/>
                  </a:lnTo>
                  <a:lnTo>
                    <a:pt x="3247792" y="924402"/>
                  </a:lnTo>
                  <a:lnTo>
                    <a:pt x="3231321" y="924402"/>
                  </a:lnTo>
                  <a:lnTo>
                    <a:pt x="3224152" y="924402"/>
                  </a:lnTo>
                  <a:lnTo>
                    <a:pt x="3150088" y="924402"/>
                  </a:lnTo>
                  <a:lnTo>
                    <a:pt x="3120023" y="924402"/>
                  </a:lnTo>
                  <a:lnTo>
                    <a:pt x="3104883" y="924402"/>
                  </a:lnTo>
                  <a:lnTo>
                    <a:pt x="3103552" y="924402"/>
                  </a:lnTo>
                  <a:lnTo>
                    <a:pt x="3077801" y="924402"/>
                  </a:lnTo>
                  <a:lnTo>
                    <a:pt x="3061330" y="924402"/>
                  </a:lnTo>
                  <a:lnTo>
                    <a:pt x="3031265" y="924402"/>
                  </a:lnTo>
                  <a:lnTo>
                    <a:pt x="2977114" y="924402"/>
                  </a:lnTo>
                  <a:lnTo>
                    <a:pt x="2957200" y="924402"/>
                  </a:lnTo>
                  <a:lnTo>
                    <a:pt x="2955709" y="924402"/>
                  </a:lnTo>
                  <a:lnTo>
                    <a:pt x="2950032" y="924402"/>
                  </a:lnTo>
                  <a:lnTo>
                    <a:pt x="2933561" y="924402"/>
                  </a:lnTo>
                  <a:lnTo>
                    <a:pt x="2927136" y="924402"/>
                  </a:lnTo>
                  <a:lnTo>
                    <a:pt x="2903496" y="924402"/>
                  </a:lnTo>
                  <a:lnTo>
                    <a:pt x="2829431" y="924402"/>
                  </a:lnTo>
                  <a:lnTo>
                    <a:pt x="2827940" y="924402"/>
                  </a:lnTo>
                  <a:lnTo>
                    <a:pt x="2799367" y="924402"/>
                  </a:lnTo>
                  <a:lnTo>
                    <a:pt x="2785719" y="924402"/>
                  </a:lnTo>
                  <a:lnTo>
                    <a:pt x="2784228" y="924402"/>
                  </a:lnTo>
                  <a:lnTo>
                    <a:pt x="2757146" y="924402"/>
                  </a:lnTo>
                  <a:lnTo>
                    <a:pt x="2755654" y="924402"/>
                  </a:lnTo>
                  <a:lnTo>
                    <a:pt x="2680098" y="924402"/>
                  </a:lnTo>
                  <a:lnTo>
                    <a:pt x="2657950" y="924402"/>
                  </a:lnTo>
                  <a:lnTo>
                    <a:pt x="2656459" y="924402"/>
                  </a:lnTo>
                  <a:lnTo>
                    <a:pt x="2653017" y="924402"/>
                  </a:lnTo>
                  <a:lnTo>
                    <a:pt x="2636545" y="924402"/>
                  </a:lnTo>
                  <a:lnTo>
                    <a:pt x="2629377" y="924402"/>
                  </a:lnTo>
                  <a:lnTo>
                    <a:pt x="2627885" y="924402"/>
                  </a:lnTo>
                  <a:lnTo>
                    <a:pt x="2606481" y="924402"/>
                  </a:lnTo>
                  <a:lnTo>
                    <a:pt x="2552329" y="924402"/>
                  </a:lnTo>
                  <a:lnTo>
                    <a:pt x="2525248" y="924402"/>
                  </a:lnTo>
                  <a:lnTo>
                    <a:pt x="2510108" y="924402"/>
                  </a:lnTo>
                  <a:lnTo>
                    <a:pt x="2508776" y="924402"/>
                  </a:lnTo>
                  <a:lnTo>
                    <a:pt x="2480043" y="924402"/>
                  </a:lnTo>
                  <a:lnTo>
                    <a:pt x="2478712" y="924402"/>
                  </a:lnTo>
                  <a:lnTo>
                    <a:pt x="2463572" y="924402"/>
                  </a:lnTo>
                  <a:lnTo>
                    <a:pt x="2436490" y="924402"/>
                  </a:lnTo>
                  <a:lnTo>
                    <a:pt x="2382339" y="924402"/>
                  </a:lnTo>
                  <a:lnTo>
                    <a:pt x="2360934" y="924402"/>
                  </a:lnTo>
                  <a:lnTo>
                    <a:pt x="2359443" y="924402"/>
                  </a:lnTo>
                  <a:lnTo>
                    <a:pt x="2352274" y="924402"/>
                  </a:lnTo>
                  <a:lnTo>
                    <a:pt x="2335803" y="924402"/>
                  </a:lnTo>
                  <a:lnTo>
                    <a:pt x="2332360" y="924402"/>
                  </a:lnTo>
                  <a:lnTo>
                    <a:pt x="2332328" y="924402"/>
                  </a:lnTo>
                  <a:lnTo>
                    <a:pt x="2330869" y="924402"/>
                  </a:lnTo>
                  <a:lnTo>
                    <a:pt x="2308721" y="924402"/>
                  </a:lnTo>
                  <a:lnTo>
                    <a:pt x="2233165" y="924402"/>
                  </a:lnTo>
                  <a:lnTo>
                    <a:pt x="2231674" y="924402"/>
                  </a:lnTo>
                  <a:lnTo>
                    <a:pt x="2204591" y="924402"/>
                  </a:lnTo>
                  <a:lnTo>
                    <a:pt x="2204559" y="924402"/>
                  </a:lnTo>
                  <a:lnTo>
                    <a:pt x="2203100" y="924402"/>
                  </a:lnTo>
                  <a:lnTo>
                    <a:pt x="2189452" y="924402"/>
                  </a:lnTo>
                  <a:lnTo>
                    <a:pt x="2160879" y="924402"/>
                  </a:lnTo>
                  <a:lnTo>
                    <a:pt x="2159388" y="924402"/>
                  </a:lnTo>
                  <a:lnTo>
                    <a:pt x="2085323" y="924402"/>
                  </a:lnTo>
                  <a:lnTo>
                    <a:pt x="2077294" y="924402"/>
                  </a:lnTo>
                  <a:lnTo>
                    <a:pt x="2061683" y="924402"/>
                  </a:lnTo>
                  <a:lnTo>
                    <a:pt x="2055258" y="924402"/>
                  </a:lnTo>
                  <a:lnTo>
                    <a:pt x="2038787" y="924402"/>
                  </a:lnTo>
                  <a:lnTo>
                    <a:pt x="2033110" y="924402"/>
                  </a:lnTo>
                  <a:lnTo>
                    <a:pt x="2031619" y="924402"/>
                  </a:lnTo>
                  <a:lnTo>
                    <a:pt x="2011705" y="924402"/>
                  </a:lnTo>
                  <a:lnTo>
                    <a:pt x="1957554" y="924402"/>
                  </a:lnTo>
                  <a:lnTo>
                    <a:pt x="1949525" y="924402"/>
                  </a:lnTo>
                  <a:lnTo>
                    <a:pt x="1927489" y="924402"/>
                  </a:lnTo>
                  <a:lnTo>
                    <a:pt x="1911018" y="924402"/>
                  </a:lnTo>
                  <a:lnTo>
                    <a:pt x="1907543" y="924402"/>
                  </a:lnTo>
                  <a:lnTo>
                    <a:pt x="1885268" y="924402"/>
                  </a:lnTo>
                  <a:lnTo>
                    <a:pt x="1883936" y="924402"/>
                  </a:lnTo>
                  <a:lnTo>
                    <a:pt x="1868796" y="924402"/>
                  </a:lnTo>
                  <a:lnTo>
                    <a:pt x="1838732" y="924402"/>
                  </a:lnTo>
                  <a:lnTo>
                    <a:pt x="1779774" y="924402"/>
                  </a:lnTo>
                  <a:lnTo>
                    <a:pt x="1764668" y="924402"/>
                  </a:lnTo>
                  <a:lnTo>
                    <a:pt x="1757499" y="924402"/>
                  </a:lnTo>
                  <a:lnTo>
                    <a:pt x="1741027" y="924402"/>
                  </a:lnTo>
                  <a:lnTo>
                    <a:pt x="1737552" y="924402"/>
                  </a:lnTo>
                  <a:lnTo>
                    <a:pt x="1736094" y="924402"/>
                  </a:lnTo>
                  <a:lnTo>
                    <a:pt x="1734603" y="924402"/>
                  </a:lnTo>
                  <a:lnTo>
                    <a:pt x="1710963" y="924402"/>
                  </a:lnTo>
                  <a:lnTo>
                    <a:pt x="1707488" y="924402"/>
                  </a:lnTo>
                  <a:lnTo>
                    <a:pt x="1652509" y="924402"/>
                  </a:lnTo>
                  <a:lnTo>
                    <a:pt x="1636899" y="924402"/>
                  </a:lnTo>
                  <a:lnTo>
                    <a:pt x="1609783" y="924402"/>
                  </a:lnTo>
                  <a:lnTo>
                    <a:pt x="1608325" y="924402"/>
                  </a:lnTo>
                  <a:lnTo>
                    <a:pt x="1606834" y="924402"/>
                  </a:lnTo>
                  <a:lnTo>
                    <a:pt x="1579719" y="924402"/>
                  </a:lnTo>
                  <a:lnTo>
                    <a:pt x="1564612" y="924402"/>
                  </a:lnTo>
                  <a:lnTo>
                    <a:pt x="1524740" y="924402"/>
                  </a:lnTo>
                  <a:lnTo>
                    <a:pt x="1482518" y="924402"/>
                  </a:lnTo>
                  <a:lnTo>
                    <a:pt x="1460483" y="924402"/>
                  </a:lnTo>
                  <a:lnTo>
                    <a:pt x="1452454" y="924402"/>
                  </a:lnTo>
                  <a:lnTo>
                    <a:pt x="1444011" y="924402"/>
                  </a:lnTo>
                  <a:lnTo>
                    <a:pt x="1436843" y="924402"/>
                  </a:lnTo>
                  <a:lnTo>
                    <a:pt x="1413947" y="924402"/>
                  </a:lnTo>
                  <a:lnTo>
                    <a:pt x="1354749" y="924402"/>
                  </a:lnTo>
                  <a:lnTo>
                    <a:pt x="1332714" y="924402"/>
                  </a:lnTo>
                  <a:lnTo>
                    <a:pt x="1324685" y="924402"/>
                  </a:lnTo>
                  <a:lnTo>
                    <a:pt x="1316242" y="924402"/>
                  </a:lnTo>
                  <a:lnTo>
                    <a:pt x="1312767" y="924402"/>
                  </a:lnTo>
                  <a:lnTo>
                    <a:pt x="1286178" y="924402"/>
                  </a:lnTo>
                  <a:lnTo>
                    <a:pt x="1282703" y="924402"/>
                  </a:lnTo>
                  <a:lnTo>
                    <a:pt x="1243956" y="924402"/>
                  </a:lnTo>
                  <a:lnTo>
                    <a:pt x="1184998" y="924402"/>
                  </a:lnTo>
                  <a:lnTo>
                    <a:pt x="1154934" y="924402"/>
                  </a:lnTo>
                  <a:lnTo>
                    <a:pt x="1139828" y="924402"/>
                  </a:lnTo>
                  <a:lnTo>
                    <a:pt x="1116187" y="924402"/>
                  </a:lnTo>
                  <a:lnTo>
                    <a:pt x="1112712" y="924402"/>
                  </a:lnTo>
                  <a:lnTo>
                    <a:pt x="1057734" y="924402"/>
                  </a:lnTo>
                  <a:lnTo>
                    <a:pt x="1027669" y="924402"/>
                  </a:lnTo>
                  <a:lnTo>
                    <a:pt x="1012059" y="924402"/>
                  </a:lnTo>
                  <a:lnTo>
                    <a:pt x="984943" y="924402"/>
                  </a:lnTo>
                  <a:lnTo>
                    <a:pt x="929965" y="924402"/>
                  </a:lnTo>
                  <a:lnTo>
                    <a:pt x="899900" y="924402"/>
                  </a:lnTo>
                  <a:lnTo>
                    <a:pt x="857678" y="924402"/>
                  </a:lnTo>
                  <a:lnTo>
                    <a:pt x="819171" y="924402"/>
                  </a:lnTo>
                  <a:lnTo>
                    <a:pt x="729909" y="924402"/>
                  </a:lnTo>
                  <a:lnTo>
                    <a:pt x="691402" y="924402"/>
                  </a:lnTo>
                  <a:lnTo>
                    <a:pt x="687927" y="924402"/>
                  </a:lnTo>
                  <a:lnTo>
                    <a:pt x="560158" y="924402"/>
                  </a:lnTo>
                  <a:lnTo>
                    <a:pt x="432894" y="924402"/>
                  </a:lnTo>
                  <a:lnTo>
                    <a:pt x="305125" y="924402"/>
                  </a:lnTo>
                  <a:cubicBezTo>
                    <a:pt x="275541" y="924402"/>
                    <a:pt x="238373" y="903151"/>
                    <a:pt x="223202" y="877348"/>
                  </a:cubicBezTo>
                  <a:cubicBezTo>
                    <a:pt x="10809" y="509257"/>
                    <a:pt x="10809" y="509257"/>
                    <a:pt x="10809" y="509257"/>
                  </a:cubicBezTo>
                  <a:cubicBezTo>
                    <a:pt x="-3603" y="483452"/>
                    <a:pt x="-3603" y="440951"/>
                    <a:pt x="10809" y="415146"/>
                  </a:cubicBezTo>
                  <a:cubicBezTo>
                    <a:pt x="223202" y="47054"/>
                    <a:pt x="223202" y="47054"/>
                    <a:pt x="223202" y="47054"/>
                  </a:cubicBezTo>
                  <a:cubicBezTo>
                    <a:pt x="238373" y="21251"/>
                    <a:pt x="275541" y="0"/>
                    <a:pt x="305125" y="0"/>
                  </a:cubicBezTo>
                  <a:close/>
                </a:path>
              </a:pathLst>
            </a:custGeom>
            <a:solidFill>
              <a:schemeClr val="bg1"/>
            </a:solidFill>
            <a:ln w="19050">
              <a:gradFill flip="none" rotWithShape="1">
                <a:gsLst>
                  <a:gs pos="0">
                    <a:schemeClr val="bg1">
                      <a:lumMod val="75000"/>
                    </a:schemeClr>
                  </a:gs>
                  <a:gs pos="100000">
                    <a:schemeClr val="bg1"/>
                  </a:gs>
                </a:gsLst>
                <a:lin ang="2700000" scaled="1"/>
                <a:tileRect/>
              </a:gradFill>
            </a:ln>
            <a:effectLst>
              <a:innerShdw blurRad="63500" dist="50800" dir="13500000">
                <a:prstClr val="black">
                  <a:alpha val="50000"/>
                </a:prstClr>
              </a:innerShdw>
            </a:effectLst>
          </p:spPr>
          <p:txBody>
            <a:bodyPr vert="horz" wrap="square" lIns="91440" tIns="45720" rIns="91440" bIns="45720" numCol="1" anchor="t" anchorCtr="0" compatLnSpc="1">
              <a:noAutofit/>
            </a:bodyPr>
            <a:lstStyle/>
            <a:p>
              <a:endParaRPr lang="zh-CN" altLang="en-US" dirty="0">
                <a:solidFill>
                  <a:prstClr val="black"/>
                </a:solidFill>
                <a:latin typeface="微软雅黑" panose="020B0503020204020204" pitchFamily="34" charset="-122"/>
              </a:endParaRPr>
            </a:p>
          </p:txBody>
        </p:sp>
      </p:grpSp>
      <p:sp>
        <p:nvSpPr>
          <p:cNvPr id="30" name="标题 1"/>
          <p:cNvSpPr txBox="1"/>
          <p:nvPr/>
        </p:nvSpPr>
        <p:spPr>
          <a:xfrm>
            <a:off x="1320127" y="308682"/>
            <a:ext cx="2325802" cy="569432"/>
          </a:xfrm>
          <a:prstGeom prst="rect">
            <a:avLst/>
          </a:prstGeom>
        </p:spPr>
        <p:txBody>
          <a:bodyPr lIns="91437" tIns="45718" rIns="91437" bIns="45718">
            <a:normAutofit/>
          </a:bodyPr>
          <a:lstStyle>
            <a:lvl1pPr algn="ctr" defTabSz="913765" rtl="0" eaLnBrk="1" latinLnBrk="0" hangingPunct="1">
              <a:spcBef>
                <a:spcPct val="0"/>
              </a:spcBef>
              <a:buNone/>
              <a:defRPr sz="4400" kern="1200">
                <a:solidFill>
                  <a:schemeClr val="tx1"/>
                </a:solidFill>
                <a:latin typeface="+mj-lt"/>
                <a:ea typeface="+mj-ea"/>
                <a:cs typeface="+mj-cs"/>
              </a:defRPr>
            </a:lvl1pPr>
          </a:lstStyle>
          <a:p>
            <a:pPr algn="l"/>
            <a:r>
              <a:rPr lang="zh-CN" altLang="en-US" sz="2800" b="1" dirty="0">
                <a:solidFill>
                  <a:srgbClr val="3B68A1"/>
                </a:solidFill>
                <a:latin typeface="微软雅黑" panose="020B0503020204020204" pitchFamily="34" charset="-122"/>
                <a:ea typeface="微软雅黑" panose="020B0503020204020204" pitchFamily="34" charset="-122"/>
              </a:rPr>
              <a:t>智慧教学环境</a:t>
            </a:r>
            <a:endParaRPr lang="zh-CN" altLang="en-US" sz="2800" b="1" dirty="0">
              <a:solidFill>
                <a:srgbClr val="3B68A1"/>
              </a:solidFill>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rotWithShape="1">
          <a:blip r:embed="rId1">
            <a:extLst>
              <a:ext uri="{28A0092B-C50C-407E-A947-70E740481C1C}">
                <a14:useLocalDpi xmlns:a14="http://schemas.microsoft.com/office/drawing/2010/main" val="0"/>
              </a:ext>
            </a:extLst>
          </a:blip>
          <a:srcRect b="56972"/>
          <a:stretch>
            <a:fillRect/>
          </a:stretch>
        </p:blipFill>
        <p:spPr>
          <a:xfrm>
            <a:off x="1397394" y="1231273"/>
            <a:ext cx="5833400" cy="1285139"/>
          </a:xfrm>
          <a:prstGeom prst="rect">
            <a:avLst/>
          </a:prstGeom>
        </p:spPr>
      </p:pic>
      <p:pic>
        <p:nvPicPr>
          <p:cNvPr id="8" name="图片 7"/>
          <p:cNvPicPr>
            <a:picLocks noChangeAspect="1"/>
          </p:cNvPicPr>
          <p:nvPr/>
        </p:nvPicPr>
        <p:blipFill rotWithShape="1">
          <a:blip r:embed="rId2">
            <a:extLst>
              <a:ext uri="{28A0092B-C50C-407E-A947-70E740481C1C}">
                <a14:useLocalDpi xmlns:a14="http://schemas.microsoft.com/office/drawing/2010/main" val="0"/>
              </a:ext>
            </a:extLst>
          </a:blip>
          <a:srcRect t="19939" r="1598" b="44658"/>
          <a:stretch>
            <a:fillRect/>
          </a:stretch>
        </p:blipFill>
        <p:spPr>
          <a:xfrm>
            <a:off x="1361925" y="2590550"/>
            <a:ext cx="5868869" cy="1034697"/>
          </a:xfrm>
          <a:prstGeom prst="rect">
            <a:avLst/>
          </a:prstGeom>
        </p:spPr>
      </p:pic>
      <p:pic>
        <p:nvPicPr>
          <p:cNvPr id="12" name="图片 11"/>
          <p:cNvPicPr>
            <a:picLocks noChangeAspect="1"/>
          </p:cNvPicPr>
          <p:nvPr/>
        </p:nvPicPr>
        <p:blipFill rotWithShape="1">
          <a:blip r:embed="rId3">
            <a:extLst>
              <a:ext uri="{28A0092B-C50C-407E-A947-70E740481C1C}">
                <a14:useLocalDpi xmlns:a14="http://schemas.microsoft.com/office/drawing/2010/main" val="0"/>
              </a:ext>
            </a:extLst>
          </a:blip>
          <a:srcRect l="5970" t="14421" r="3209" b="57307"/>
          <a:stretch>
            <a:fillRect/>
          </a:stretch>
        </p:blipFill>
        <p:spPr>
          <a:xfrm>
            <a:off x="1361925" y="3672098"/>
            <a:ext cx="5868870" cy="1285139"/>
          </a:xfrm>
          <a:prstGeom prst="rect">
            <a:avLst/>
          </a:prstGeom>
        </p:spPr>
      </p:pic>
      <p:sp>
        <p:nvSpPr>
          <p:cNvPr id="13" name="文本框 12"/>
          <p:cNvSpPr txBox="1"/>
          <p:nvPr/>
        </p:nvSpPr>
        <p:spPr>
          <a:xfrm>
            <a:off x="3970661" y="673904"/>
            <a:ext cx="5115503" cy="523220"/>
          </a:xfrm>
          <a:prstGeom prst="rect">
            <a:avLst/>
          </a:prstGeom>
          <a:noFill/>
        </p:spPr>
        <p:txBody>
          <a:bodyPr wrap="none" rtlCol="0">
            <a:spAutoFit/>
          </a:bodyPr>
          <a:lstStyle/>
          <a:p>
            <a:r>
              <a:rPr lang="zh-CN" altLang="en-US" sz="2800" dirty="0">
                <a:solidFill>
                  <a:srgbClr val="FF0000"/>
                </a:solidFill>
                <a:latin typeface="微软雅黑" panose="020B0503020204020204" pitchFamily="34" charset="-122"/>
                <a:ea typeface="微软雅黑" panose="020B0503020204020204" pitchFamily="34" charset="-122"/>
              </a:rPr>
              <a:t>大数据</a:t>
            </a:r>
            <a:r>
              <a:rPr lang="en-US" altLang="zh-CN" sz="2800" dirty="0">
                <a:solidFill>
                  <a:srgbClr val="FF0000"/>
                </a:solidFill>
                <a:latin typeface="微软雅黑" panose="020B0503020204020204" pitchFamily="34" charset="-122"/>
                <a:ea typeface="微软雅黑" panose="020B0503020204020204" pitchFamily="34" charset="-122"/>
              </a:rPr>
              <a:t>——</a:t>
            </a:r>
            <a:r>
              <a:rPr lang="zh-CN" altLang="en-US" sz="2000" dirty="0">
                <a:solidFill>
                  <a:srgbClr val="FF0000"/>
                </a:solidFill>
                <a:latin typeface="微软雅黑" panose="020B0503020204020204" pitchFamily="34" charset="-122"/>
                <a:ea typeface="微软雅黑" panose="020B0503020204020204" pitchFamily="34" charset="-122"/>
              </a:rPr>
              <a:t>成长档案（历年数据追踪）</a:t>
            </a:r>
            <a:endParaRPr lang="en-US" altLang="zh-CN" sz="2800" dirty="0">
              <a:solidFill>
                <a:srgbClr val="FF0000"/>
              </a:solidFill>
              <a:latin typeface="微软雅黑" panose="020B0503020204020204" pitchFamily="34" charset="-122"/>
              <a:ea typeface="微软雅黑" panose="020B0503020204020204" pitchFamily="34" charset="-122"/>
            </a:endParaRPr>
          </a:p>
        </p:txBody>
      </p:sp>
      <p:sp>
        <p:nvSpPr>
          <p:cNvPr id="37" name="TextBox 69">
            <a:hlinkClick r:id="" action="ppaction://noaction"/>
          </p:cNvPr>
          <p:cNvSpPr txBox="1"/>
          <p:nvPr/>
        </p:nvSpPr>
        <p:spPr>
          <a:xfrm>
            <a:off x="8206148" y="1454203"/>
            <a:ext cx="2623927" cy="1169551"/>
          </a:xfrm>
          <a:prstGeom prst="rect">
            <a:avLst/>
          </a:prstGeom>
          <a:noFill/>
        </p:spPr>
        <p:txBody>
          <a:bodyPr wrap="square" rtlCol="0">
            <a:spAutoFit/>
          </a:bodyPr>
          <a:lstStyle/>
          <a:p>
            <a:pPr algn="ct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贾志勇</a:t>
            </a:r>
            <a:endPar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gn="ct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裸分</a:t>
            </a: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681</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分 </a:t>
            </a:r>
            <a:endPar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gn="ct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清华</a:t>
            </a: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+40</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分 北大</a:t>
            </a: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+30</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分</a:t>
            </a:r>
            <a:endPar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gn="ctr"/>
            <a:r>
              <a:rPr lang="zh-CN" altLang="en-US" sz="1400" dirty="0">
                <a:solidFill>
                  <a:srgbClr val="FF0000"/>
                </a:solidFill>
                <a:latin typeface="微软雅黑" panose="020B0503020204020204" pitchFamily="34" charset="-122"/>
                <a:ea typeface="微软雅黑" panose="020B0503020204020204" pitchFamily="34" charset="-122"/>
              </a:rPr>
              <a:t>清华、北大双双录取</a:t>
            </a:r>
            <a:endParaRPr lang="en-US" altLang="zh-CN" sz="1400" dirty="0">
              <a:solidFill>
                <a:srgbClr val="FF0000"/>
              </a:solidFill>
              <a:latin typeface="微软雅黑" panose="020B0503020204020204" pitchFamily="34" charset="-122"/>
              <a:ea typeface="微软雅黑" panose="020B0503020204020204" pitchFamily="34" charset="-122"/>
            </a:endParaRPr>
          </a:p>
          <a:p>
            <a:pPr algn="ctr"/>
            <a:endPar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38" name="TextBox 69">
            <a:hlinkClick r:id="" action="ppaction://noaction"/>
          </p:cNvPr>
          <p:cNvSpPr txBox="1"/>
          <p:nvPr/>
        </p:nvSpPr>
        <p:spPr>
          <a:xfrm>
            <a:off x="8206147" y="2671140"/>
            <a:ext cx="2623927" cy="954107"/>
          </a:xfrm>
          <a:prstGeom prst="rect">
            <a:avLst/>
          </a:prstGeom>
          <a:noFill/>
        </p:spPr>
        <p:txBody>
          <a:bodyPr wrap="square" rtlCol="0">
            <a:spAutoFit/>
          </a:bodyPr>
          <a:lstStyle/>
          <a:p>
            <a:pPr algn="ct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武子健</a:t>
            </a:r>
            <a:endPar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gn="ct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文科 </a:t>
            </a: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721</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分</a:t>
            </a:r>
            <a:endPar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gn="ctr"/>
            <a:r>
              <a:rPr lang="zh-CN" altLang="en-US" sz="1400" dirty="0">
                <a:solidFill>
                  <a:srgbClr val="FF0000"/>
                </a:solidFill>
                <a:latin typeface="微软雅黑" panose="020B0503020204020204" pitchFamily="34" charset="-122"/>
                <a:ea typeface="微软雅黑" panose="020B0503020204020204" pitchFamily="34" charset="-122"/>
              </a:rPr>
              <a:t>北京大学录取</a:t>
            </a:r>
            <a:endParaRPr lang="en-US" altLang="zh-CN" sz="1400" dirty="0">
              <a:solidFill>
                <a:srgbClr val="FF0000"/>
              </a:solidFill>
              <a:latin typeface="微软雅黑" panose="020B0503020204020204" pitchFamily="34" charset="-122"/>
              <a:ea typeface="微软雅黑" panose="020B0503020204020204" pitchFamily="34" charset="-122"/>
            </a:endParaRPr>
          </a:p>
          <a:p>
            <a:pPr algn="ctr"/>
            <a:endPar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40" name="TextBox 69">
            <a:hlinkClick r:id="" action="ppaction://noaction"/>
          </p:cNvPr>
          <p:cNvSpPr txBox="1"/>
          <p:nvPr/>
        </p:nvSpPr>
        <p:spPr>
          <a:xfrm>
            <a:off x="8206147" y="3837613"/>
            <a:ext cx="2623927" cy="954107"/>
          </a:xfrm>
          <a:prstGeom prst="rect">
            <a:avLst/>
          </a:prstGeom>
          <a:noFill/>
        </p:spPr>
        <p:txBody>
          <a:bodyPr wrap="square" rtlCol="0">
            <a:spAutoFit/>
          </a:bodyPr>
          <a:lstStyle/>
          <a:p>
            <a:pPr algn="ct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张旭东</a:t>
            </a:r>
            <a:endPar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gn="ct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理科 </a:t>
            </a: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714</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分</a:t>
            </a:r>
            <a:endPar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gn="ctr"/>
            <a:r>
              <a:rPr lang="zh-CN" altLang="en-US" sz="1400" dirty="0">
                <a:solidFill>
                  <a:srgbClr val="FF0000"/>
                </a:solidFill>
                <a:latin typeface="微软雅黑" panose="020B0503020204020204" pitchFamily="34" charset="-122"/>
                <a:ea typeface="微软雅黑" panose="020B0503020204020204" pitchFamily="34" charset="-122"/>
              </a:rPr>
              <a:t>清华大学录取</a:t>
            </a:r>
            <a:endParaRPr lang="en-US" altLang="zh-CN" sz="1400" dirty="0">
              <a:solidFill>
                <a:srgbClr val="FF0000"/>
              </a:solidFill>
              <a:latin typeface="微软雅黑" panose="020B0503020204020204" pitchFamily="34" charset="-122"/>
              <a:ea typeface="微软雅黑" panose="020B0503020204020204" pitchFamily="34" charset="-122"/>
            </a:endParaRPr>
          </a:p>
          <a:p>
            <a:pPr algn="ctr"/>
            <a:endPar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pic>
        <p:nvPicPr>
          <p:cNvPr id="4" name="图片 3"/>
          <p:cNvPicPr>
            <a:picLocks noChangeAspect="1"/>
          </p:cNvPicPr>
          <p:nvPr/>
        </p:nvPicPr>
        <p:blipFill rotWithShape="1">
          <a:blip r:embed="rId4">
            <a:extLst>
              <a:ext uri="{28A0092B-C50C-407E-A947-70E740481C1C}">
                <a14:useLocalDpi xmlns:a14="http://schemas.microsoft.com/office/drawing/2010/main" val="0"/>
              </a:ext>
            </a:extLst>
          </a:blip>
          <a:srcRect l="4737" t="15114" r="2602" b="50000"/>
          <a:stretch>
            <a:fillRect/>
          </a:stretch>
        </p:blipFill>
        <p:spPr>
          <a:xfrm>
            <a:off x="1361924" y="5049807"/>
            <a:ext cx="5868869" cy="1554315"/>
          </a:xfrm>
          <a:prstGeom prst="rect">
            <a:avLst/>
          </a:prstGeom>
        </p:spPr>
      </p:pic>
      <p:sp>
        <p:nvSpPr>
          <p:cNvPr id="21" name="TextBox 69">
            <a:hlinkClick r:id="" action="ppaction://noaction"/>
          </p:cNvPr>
          <p:cNvSpPr txBox="1"/>
          <p:nvPr/>
        </p:nvSpPr>
        <p:spPr>
          <a:xfrm>
            <a:off x="8206146" y="5349910"/>
            <a:ext cx="2623927" cy="954107"/>
          </a:xfrm>
          <a:prstGeom prst="rect">
            <a:avLst/>
          </a:prstGeom>
          <a:noFill/>
        </p:spPr>
        <p:txBody>
          <a:bodyPr wrap="square" rtlCol="0">
            <a:spAutoFit/>
          </a:bodyPr>
          <a:lstStyle/>
          <a:p>
            <a:pPr algn="ct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王心仪</a:t>
            </a:r>
            <a:endPar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gn="ct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707</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分</a:t>
            </a:r>
            <a:endPar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gn="ctr"/>
            <a:r>
              <a:rPr lang="zh-CN" altLang="en-US" sz="1400" dirty="0">
                <a:solidFill>
                  <a:srgbClr val="FF0000"/>
                </a:solidFill>
                <a:latin typeface="微软雅黑" panose="020B0503020204020204" pitchFamily="34" charset="-122"/>
                <a:ea typeface="微软雅黑" panose="020B0503020204020204" pitchFamily="34" charset="-122"/>
              </a:rPr>
              <a:t>北京大学录取</a:t>
            </a:r>
            <a:endParaRPr lang="en-US" altLang="zh-CN" sz="1400" dirty="0">
              <a:solidFill>
                <a:srgbClr val="FF0000"/>
              </a:solidFill>
              <a:latin typeface="微软雅黑" panose="020B0503020204020204" pitchFamily="34" charset="-122"/>
              <a:ea typeface="微软雅黑" panose="020B0503020204020204" pitchFamily="34" charset="-122"/>
            </a:endParaRPr>
          </a:p>
          <a:p>
            <a:pPr algn="ctr"/>
            <a:endPar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等腰三角形 4"/>
          <p:cNvSpPr>
            <a:spLocks noChangeArrowheads="1"/>
          </p:cNvSpPr>
          <p:nvPr/>
        </p:nvSpPr>
        <p:spPr bwMode="auto">
          <a:xfrm rot="5400000">
            <a:off x="47381" y="252591"/>
            <a:ext cx="197396" cy="285807"/>
          </a:xfrm>
          <a:prstGeom prst="triangle">
            <a:avLst>
              <a:gd name="adj" fmla="val 50000"/>
            </a:avLst>
          </a:prstGeom>
          <a:solidFill>
            <a:schemeClr val="bg1"/>
          </a:solidFill>
          <a:ln>
            <a:noFill/>
          </a:ln>
        </p:spPr>
        <p:txBody>
          <a:bodyPr anchor="ctr"/>
          <a:lstStyle/>
          <a:p>
            <a:pPr algn="ctr" eaLnBrk="1" hangingPunct="1">
              <a:buFont typeface="Arial" panose="020B0604020202020204" pitchFamily="34" charset="0"/>
              <a:buNone/>
            </a:pPr>
            <a:endParaRPr lang="zh-CN" altLang="zh-CN">
              <a:solidFill>
                <a:schemeClr val="bg1"/>
              </a:solidFill>
              <a:latin typeface="宋体" panose="02010600030101010101" pitchFamily="2" charset="-122"/>
              <a:sym typeface="宋体" panose="02010600030101010101" pitchFamily="2" charset="-122"/>
            </a:endParaRPr>
          </a:p>
        </p:txBody>
      </p:sp>
      <p:sp>
        <p:nvSpPr>
          <p:cNvPr id="23" name="矩形 6"/>
          <p:cNvSpPr>
            <a:spLocks noChangeArrowheads="1"/>
          </p:cNvSpPr>
          <p:nvPr/>
        </p:nvSpPr>
        <p:spPr bwMode="auto">
          <a:xfrm>
            <a:off x="-9087" y="478708"/>
            <a:ext cx="3256885" cy="218863"/>
          </a:xfrm>
          <a:prstGeom prst="rect">
            <a:avLst/>
          </a:prstGeom>
          <a:solidFill>
            <a:srgbClr val="3B68A1"/>
          </a:solidFill>
          <a:ln>
            <a:no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sp>
        <p:nvSpPr>
          <p:cNvPr id="24" name="矩形 7"/>
          <p:cNvSpPr>
            <a:spLocks noChangeArrowheads="1"/>
          </p:cNvSpPr>
          <p:nvPr/>
        </p:nvSpPr>
        <p:spPr bwMode="auto">
          <a:xfrm>
            <a:off x="2970322" y="478708"/>
            <a:ext cx="4590232" cy="218863"/>
          </a:xfrm>
          <a:prstGeom prst="rect">
            <a:avLst/>
          </a:prstGeom>
          <a:solidFill>
            <a:srgbClr val="F79E5A"/>
          </a:solidFill>
          <a:ln>
            <a:no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sp>
        <p:nvSpPr>
          <p:cNvPr id="25" name="矩形 8"/>
          <p:cNvSpPr>
            <a:spLocks noChangeArrowheads="1"/>
          </p:cNvSpPr>
          <p:nvPr/>
        </p:nvSpPr>
        <p:spPr bwMode="auto">
          <a:xfrm>
            <a:off x="6352253" y="477280"/>
            <a:ext cx="3299888" cy="220133"/>
          </a:xfrm>
          <a:prstGeom prst="rect">
            <a:avLst/>
          </a:prstGeom>
          <a:solidFill>
            <a:srgbClr val="4DCEB8"/>
          </a:solidFill>
          <a:ln>
            <a:no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sp>
        <p:nvSpPr>
          <p:cNvPr id="26" name="矩形 9"/>
          <p:cNvSpPr>
            <a:spLocks noChangeArrowheads="1"/>
          </p:cNvSpPr>
          <p:nvPr/>
        </p:nvSpPr>
        <p:spPr bwMode="auto">
          <a:xfrm>
            <a:off x="9582587" y="477280"/>
            <a:ext cx="2623927" cy="220133"/>
          </a:xfrm>
          <a:prstGeom prst="rect">
            <a:avLst/>
          </a:prstGeom>
          <a:solidFill>
            <a:srgbClr val="B95F95"/>
          </a:solidFill>
          <a:ln>
            <a:no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grpSp>
        <p:nvGrpSpPr>
          <p:cNvPr id="27" name="组合 26"/>
          <p:cNvGrpSpPr/>
          <p:nvPr/>
        </p:nvGrpSpPr>
        <p:grpSpPr>
          <a:xfrm>
            <a:off x="895445" y="142664"/>
            <a:ext cx="3123549" cy="808757"/>
            <a:chOff x="903371" y="249943"/>
            <a:chExt cx="2831223" cy="679699"/>
          </a:xfrm>
        </p:grpSpPr>
        <p:sp>
          <p:nvSpPr>
            <p:cNvPr id="28" name="任意多边形 27"/>
            <p:cNvSpPr/>
            <p:nvPr/>
          </p:nvSpPr>
          <p:spPr bwMode="auto">
            <a:xfrm>
              <a:off x="903371" y="249943"/>
              <a:ext cx="2831223" cy="679699"/>
            </a:xfrm>
            <a:custGeom>
              <a:avLst/>
              <a:gdLst>
                <a:gd name="connsiteX0" fmla="*/ 352810 w 4452260"/>
                <a:gd name="connsiteY0" fmla="*/ 0 h 1068867"/>
                <a:gd name="connsiteX1" fmla="*/ 636768 w 4452260"/>
                <a:gd name="connsiteY1" fmla="*/ 0 h 1068867"/>
                <a:gd name="connsiteX2" fmla="*/ 647700 w 4452260"/>
                <a:gd name="connsiteY2" fmla="*/ 0 h 1068867"/>
                <a:gd name="connsiteX3" fmla="*/ 724065 w 4452260"/>
                <a:gd name="connsiteY3" fmla="*/ 0 h 1068867"/>
                <a:gd name="connsiteX4" fmla="*/ 782584 w 4452260"/>
                <a:gd name="connsiteY4" fmla="*/ 0 h 1068867"/>
                <a:gd name="connsiteX5" fmla="*/ 799455 w 4452260"/>
                <a:gd name="connsiteY5" fmla="*/ 0 h 1068867"/>
                <a:gd name="connsiteX6" fmla="*/ 809825 w 4452260"/>
                <a:gd name="connsiteY6" fmla="*/ 0 h 1068867"/>
                <a:gd name="connsiteX7" fmla="*/ 818078 w 4452260"/>
                <a:gd name="connsiteY7" fmla="*/ 0 h 1068867"/>
                <a:gd name="connsiteX8" fmla="*/ 843980 w 4452260"/>
                <a:gd name="connsiteY8" fmla="*/ 0 h 1068867"/>
                <a:gd name="connsiteX9" fmla="*/ 931658 w 4452260"/>
                <a:gd name="connsiteY9" fmla="*/ 0 h 1068867"/>
                <a:gd name="connsiteX10" fmla="*/ 961580 w 4452260"/>
                <a:gd name="connsiteY10" fmla="*/ 0 h 1068867"/>
                <a:gd name="connsiteX11" fmla="*/ 1000055 w 4452260"/>
                <a:gd name="connsiteY11" fmla="*/ 0 h 1068867"/>
                <a:gd name="connsiteX12" fmla="*/ 1040537 w 4452260"/>
                <a:gd name="connsiteY12" fmla="*/ 0 h 1068867"/>
                <a:gd name="connsiteX13" fmla="*/ 1051453 w 4452260"/>
                <a:gd name="connsiteY13" fmla="*/ 0 h 1068867"/>
                <a:gd name="connsiteX14" fmla="*/ 1083414 w 4452260"/>
                <a:gd name="connsiteY14" fmla="*/ 0 h 1068867"/>
                <a:gd name="connsiteX15" fmla="*/ 1112969 w 4452260"/>
                <a:gd name="connsiteY15" fmla="*/ 0 h 1068867"/>
                <a:gd name="connsiteX16" fmla="*/ 1138871 w 4452260"/>
                <a:gd name="connsiteY16" fmla="*/ 0 h 1068867"/>
                <a:gd name="connsiteX17" fmla="*/ 1170224 w 4452260"/>
                <a:gd name="connsiteY17" fmla="*/ 0 h 1068867"/>
                <a:gd name="connsiteX18" fmla="*/ 1170711 w 4452260"/>
                <a:gd name="connsiteY18" fmla="*/ 0 h 1068867"/>
                <a:gd name="connsiteX19" fmla="*/ 1202662 w 4452260"/>
                <a:gd name="connsiteY19" fmla="*/ 0 h 1068867"/>
                <a:gd name="connsiteX20" fmla="*/ 1240037 w 4452260"/>
                <a:gd name="connsiteY20" fmla="*/ 0 h 1068867"/>
                <a:gd name="connsiteX21" fmla="*/ 1290626 w 4452260"/>
                <a:gd name="connsiteY21" fmla="*/ 0 h 1068867"/>
                <a:gd name="connsiteX22" fmla="*/ 1324496 w 4452260"/>
                <a:gd name="connsiteY22" fmla="*/ 0 h 1068867"/>
                <a:gd name="connsiteX23" fmla="*/ 1332348 w 4452260"/>
                <a:gd name="connsiteY23" fmla="*/ 0 h 1068867"/>
                <a:gd name="connsiteX24" fmla="*/ 1335428 w 4452260"/>
                <a:gd name="connsiteY24" fmla="*/ 0 h 1068867"/>
                <a:gd name="connsiteX25" fmla="*/ 1411793 w 4452260"/>
                <a:gd name="connsiteY25" fmla="*/ 0 h 1068867"/>
                <a:gd name="connsiteX26" fmla="*/ 1454182 w 4452260"/>
                <a:gd name="connsiteY26" fmla="*/ 0 h 1068867"/>
                <a:gd name="connsiteX27" fmla="*/ 1470312 w 4452260"/>
                <a:gd name="connsiteY27" fmla="*/ 0 h 1068867"/>
                <a:gd name="connsiteX28" fmla="*/ 1487183 w 4452260"/>
                <a:gd name="connsiteY28" fmla="*/ 0 h 1068867"/>
                <a:gd name="connsiteX29" fmla="*/ 1497552 w 4452260"/>
                <a:gd name="connsiteY29" fmla="*/ 0 h 1068867"/>
                <a:gd name="connsiteX30" fmla="*/ 1505806 w 4452260"/>
                <a:gd name="connsiteY30" fmla="*/ 0 h 1068867"/>
                <a:gd name="connsiteX31" fmla="*/ 1528471 w 4452260"/>
                <a:gd name="connsiteY31" fmla="*/ 0 h 1068867"/>
                <a:gd name="connsiteX32" fmla="*/ 1531708 w 4452260"/>
                <a:gd name="connsiteY32" fmla="*/ 0 h 1068867"/>
                <a:gd name="connsiteX33" fmla="*/ 1540992 w 4452260"/>
                <a:gd name="connsiteY33" fmla="*/ 0 h 1068867"/>
                <a:gd name="connsiteX34" fmla="*/ 1541479 w 4452260"/>
                <a:gd name="connsiteY34" fmla="*/ 0 h 1068867"/>
                <a:gd name="connsiteX35" fmla="*/ 1599998 w 4452260"/>
                <a:gd name="connsiteY35" fmla="*/ 0 h 1068867"/>
                <a:gd name="connsiteX36" fmla="*/ 1619386 w 4452260"/>
                <a:gd name="connsiteY36" fmla="*/ 0 h 1068867"/>
                <a:gd name="connsiteX37" fmla="*/ 1635492 w 4452260"/>
                <a:gd name="connsiteY37" fmla="*/ 0 h 1068867"/>
                <a:gd name="connsiteX38" fmla="*/ 1649308 w 4452260"/>
                <a:gd name="connsiteY38" fmla="*/ 0 h 1068867"/>
                <a:gd name="connsiteX39" fmla="*/ 1653720 w 4452260"/>
                <a:gd name="connsiteY39" fmla="*/ 0 h 1068867"/>
                <a:gd name="connsiteX40" fmla="*/ 1661394 w 4452260"/>
                <a:gd name="connsiteY40" fmla="*/ 0 h 1068867"/>
                <a:gd name="connsiteX41" fmla="*/ 1687782 w 4452260"/>
                <a:gd name="connsiteY41" fmla="*/ 0 h 1068867"/>
                <a:gd name="connsiteX42" fmla="*/ 1703116 w 4452260"/>
                <a:gd name="connsiteY42" fmla="*/ 0 h 1068867"/>
                <a:gd name="connsiteX43" fmla="*/ 1739181 w 4452260"/>
                <a:gd name="connsiteY43" fmla="*/ 0 h 1068867"/>
                <a:gd name="connsiteX44" fmla="*/ 1771141 w 4452260"/>
                <a:gd name="connsiteY44" fmla="*/ 0 h 1068867"/>
                <a:gd name="connsiteX45" fmla="*/ 1800697 w 4452260"/>
                <a:gd name="connsiteY45" fmla="*/ 0 h 1068867"/>
                <a:gd name="connsiteX46" fmla="*/ 1811727 w 4452260"/>
                <a:gd name="connsiteY46" fmla="*/ 0 h 1068867"/>
                <a:gd name="connsiteX47" fmla="*/ 1823361 w 4452260"/>
                <a:gd name="connsiteY47" fmla="*/ 0 h 1068867"/>
                <a:gd name="connsiteX48" fmla="*/ 1826599 w 4452260"/>
                <a:gd name="connsiteY48" fmla="*/ 0 h 1068867"/>
                <a:gd name="connsiteX49" fmla="*/ 1857951 w 4452260"/>
                <a:gd name="connsiteY49" fmla="*/ 0 h 1068867"/>
                <a:gd name="connsiteX50" fmla="*/ 1858439 w 4452260"/>
                <a:gd name="connsiteY50" fmla="*/ 0 h 1068867"/>
                <a:gd name="connsiteX51" fmla="*/ 1859676 w 4452260"/>
                <a:gd name="connsiteY51" fmla="*/ 0 h 1068867"/>
                <a:gd name="connsiteX52" fmla="*/ 1893346 w 4452260"/>
                <a:gd name="connsiteY52" fmla="*/ 0 h 1068867"/>
                <a:gd name="connsiteX53" fmla="*/ 1927765 w 4452260"/>
                <a:gd name="connsiteY53" fmla="*/ 0 h 1068867"/>
                <a:gd name="connsiteX54" fmla="*/ 1963365 w 4452260"/>
                <a:gd name="connsiteY54" fmla="*/ 0 h 1068867"/>
                <a:gd name="connsiteX55" fmla="*/ 1978354 w 4452260"/>
                <a:gd name="connsiteY55" fmla="*/ 0 h 1068867"/>
                <a:gd name="connsiteX56" fmla="*/ 1991032 w 4452260"/>
                <a:gd name="connsiteY56" fmla="*/ 0 h 1068867"/>
                <a:gd name="connsiteX57" fmla="*/ 2020076 w 4452260"/>
                <a:gd name="connsiteY57" fmla="*/ 0 h 1068867"/>
                <a:gd name="connsiteX58" fmla="*/ 2021800 w 4452260"/>
                <a:gd name="connsiteY58" fmla="*/ 0 h 1068867"/>
                <a:gd name="connsiteX59" fmla="*/ 2027021 w 4452260"/>
                <a:gd name="connsiteY59" fmla="*/ 0 h 1068867"/>
                <a:gd name="connsiteX60" fmla="*/ 2032162 w 4452260"/>
                <a:gd name="connsiteY60" fmla="*/ 0 h 1068867"/>
                <a:gd name="connsiteX61" fmla="*/ 2141909 w 4452260"/>
                <a:gd name="connsiteY61" fmla="*/ 0 h 1068867"/>
                <a:gd name="connsiteX62" fmla="*/ 2143633 w 4452260"/>
                <a:gd name="connsiteY62" fmla="*/ 0 h 1068867"/>
                <a:gd name="connsiteX63" fmla="*/ 2178359 w 4452260"/>
                <a:gd name="connsiteY63" fmla="*/ 0 h 1068867"/>
                <a:gd name="connsiteX64" fmla="*/ 2228719 w 4452260"/>
                <a:gd name="connsiteY64" fmla="*/ 0 h 1068867"/>
                <a:gd name="connsiteX65" fmla="*/ 2229207 w 4452260"/>
                <a:gd name="connsiteY65" fmla="*/ 0 h 1068867"/>
                <a:gd name="connsiteX66" fmla="*/ 2230931 w 4452260"/>
                <a:gd name="connsiteY66" fmla="*/ 0 h 1068867"/>
                <a:gd name="connsiteX67" fmla="*/ 2287725 w 4452260"/>
                <a:gd name="connsiteY67" fmla="*/ 0 h 1068867"/>
                <a:gd name="connsiteX68" fmla="*/ 2289450 w 4452260"/>
                <a:gd name="connsiteY68" fmla="*/ 0 h 1068867"/>
                <a:gd name="connsiteX69" fmla="*/ 2323220 w 4452260"/>
                <a:gd name="connsiteY69" fmla="*/ 0 h 1068867"/>
                <a:gd name="connsiteX70" fmla="*/ 2324944 w 4452260"/>
                <a:gd name="connsiteY70" fmla="*/ 0 h 1068867"/>
                <a:gd name="connsiteX71" fmla="*/ 2340483 w 4452260"/>
                <a:gd name="connsiteY71" fmla="*/ 0 h 1068867"/>
                <a:gd name="connsiteX72" fmla="*/ 2341447 w 4452260"/>
                <a:gd name="connsiteY72" fmla="*/ 0 h 1068867"/>
                <a:gd name="connsiteX73" fmla="*/ 2343172 w 4452260"/>
                <a:gd name="connsiteY73" fmla="*/ 0 h 1068867"/>
                <a:gd name="connsiteX74" fmla="*/ 2349122 w 4452260"/>
                <a:gd name="connsiteY74" fmla="*/ 0 h 1068867"/>
                <a:gd name="connsiteX75" fmla="*/ 2350846 w 4452260"/>
                <a:gd name="connsiteY75" fmla="*/ 0 h 1068867"/>
                <a:gd name="connsiteX76" fmla="*/ 2390844 w 4452260"/>
                <a:gd name="connsiteY76" fmla="*/ 0 h 1068867"/>
                <a:gd name="connsiteX77" fmla="*/ 2462317 w 4452260"/>
                <a:gd name="connsiteY77" fmla="*/ 0 h 1068867"/>
                <a:gd name="connsiteX78" fmla="*/ 2499455 w 4452260"/>
                <a:gd name="connsiteY78" fmla="*/ 0 h 1068867"/>
                <a:gd name="connsiteX79" fmla="*/ 2530713 w 4452260"/>
                <a:gd name="connsiteY79" fmla="*/ 0 h 1068867"/>
                <a:gd name="connsiteX80" fmla="*/ 2547403 w 4452260"/>
                <a:gd name="connsiteY80" fmla="*/ 0 h 1068867"/>
                <a:gd name="connsiteX81" fmla="*/ 2549127 w 4452260"/>
                <a:gd name="connsiteY81" fmla="*/ 0 h 1068867"/>
                <a:gd name="connsiteX82" fmla="*/ 2581074 w 4452260"/>
                <a:gd name="connsiteY82" fmla="*/ 0 h 1068867"/>
                <a:gd name="connsiteX83" fmla="*/ 2582112 w 4452260"/>
                <a:gd name="connsiteY83" fmla="*/ 0 h 1068867"/>
                <a:gd name="connsiteX84" fmla="*/ 2669530 w 4452260"/>
                <a:gd name="connsiteY84" fmla="*/ 0 h 1068867"/>
                <a:gd name="connsiteX85" fmla="*/ 2678759 w 4452260"/>
                <a:gd name="connsiteY85" fmla="*/ 0 h 1068867"/>
                <a:gd name="connsiteX86" fmla="*/ 2709527 w 4452260"/>
                <a:gd name="connsiteY86" fmla="*/ 0 h 1068867"/>
                <a:gd name="connsiteX87" fmla="*/ 2711252 w 4452260"/>
                <a:gd name="connsiteY87" fmla="*/ 0 h 1068867"/>
                <a:gd name="connsiteX88" fmla="*/ 2714748 w 4452260"/>
                <a:gd name="connsiteY88" fmla="*/ 0 h 1068867"/>
                <a:gd name="connsiteX89" fmla="*/ 2719890 w 4452260"/>
                <a:gd name="connsiteY89" fmla="*/ 0 h 1068867"/>
                <a:gd name="connsiteX90" fmla="*/ 2831360 w 4452260"/>
                <a:gd name="connsiteY90" fmla="*/ 0 h 1068867"/>
                <a:gd name="connsiteX91" fmla="*/ 2833086 w 4452260"/>
                <a:gd name="connsiteY91" fmla="*/ 0 h 1068867"/>
                <a:gd name="connsiteX92" fmla="*/ 2866087 w 4452260"/>
                <a:gd name="connsiteY92" fmla="*/ 0 h 1068867"/>
                <a:gd name="connsiteX93" fmla="*/ 2918659 w 4452260"/>
                <a:gd name="connsiteY93" fmla="*/ 0 h 1068867"/>
                <a:gd name="connsiteX94" fmla="*/ 2919896 w 4452260"/>
                <a:gd name="connsiteY94" fmla="*/ 0 h 1068867"/>
                <a:gd name="connsiteX95" fmla="*/ 2920383 w 4452260"/>
                <a:gd name="connsiteY95" fmla="*/ 0 h 1068867"/>
                <a:gd name="connsiteX96" fmla="*/ 2977177 w 4452260"/>
                <a:gd name="connsiteY96" fmla="*/ 0 h 1068867"/>
                <a:gd name="connsiteX97" fmla="*/ 2978902 w 4452260"/>
                <a:gd name="connsiteY97" fmla="*/ 0 h 1068867"/>
                <a:gd name="connsiteX98" fmla="*/ 3012671 w 4452260"/>
                <a:gd name="connsiteY98" fmla="*/ 0 h 1068867"/>
                <a:gd name="connsiteX99" fmla="*/ 3014397 w 4452260"/>
                <a:gd name="connsiteY99" fmla="*/ 0 h 1068867"/>
                <a:gd name="connsiteX100" fmla="*/ 3028211 w 4452260"/>
                <a:gd name="connsiteY100" fmla="*/ 0 h 1068867"/>
                <a:gd name="connsiteX101" fmla="*/ 3030899 w 4452260"/>
                <a:gd name="connsiteY101" fmla="*/ 0 h 1068867"/>
                <a:gd name="connsiteX102" fmla="*/ 3032624 w 4452260"/>
                <a:gd name="connsiteY102" fmla="*/ 0 h 1068867"/>
                <a:gd name="connsiteX103" fmla="*/ 3038573 w 4452260"/>
                <a:gd name="connsiteY103" fmla="*/ 0 h 1068867"/>
                <a:gd name="connsiteX104" fmla="*/ 3040298 w 4452260"/>
                <a:gd name="connsiteY104" fmla="*/ 0 h 1068867"/>
                <a:gd name="connsiteX105" fmla="*/ 3082021 w 4452260"/>
                <a:gd name="connsiteY105" fmla="*/ 0 h 1068867"/>
                <a:gd name="connsiteX106" fmla="*/ 3150044 w 4452260"/>
                <a:gd name="connsiteY106" fmla="*/ 0 h 1068867"/>
                <a:gd name="connsiteX107" fmla="*/ 3218441 w 4452260"/>
                <a:gd name="connsiteY107" fmla="*/ 0 h 1068867"/>
                <a:gd name="connsiteX108" fmla="*/ 3236855 w 4452260"/>
                <a:gd name="connsiteY108" fmla="*/ 0 h 1068867"/>
                <a:gd name="connsiteX109" fmla="*/ 3269839 w 4452260"/>
                <a:gd name="connsiteY109" fmla="*/ 0 h 1068867"/>
                <a:gd name="connsiteX110" fmla="*/ 3272250 w 4452260"/>
                <a:gd name="connsiteY110" fmla="*/ 0 h 1068867"/>
                <a:gd name="connsiteX111" fmla="*/ 3320378 w 4452260"/>
                <a:gd name="connsiteY111" fmla="*/ 0 h 1068867"/>
                <a:gd name="connsiteX112" fmla="*/ 3346330 w 4452260"/>
                <a:gd name="connsiteY112" fmla="*/ 0 h 1068867"/>
                <a:gd name="connsiteX113" fmla="*/ 3357257 w 4452260"/>
                <a:gd name="connsiteY113" fmla="*/ 0 h 1068867"/>
                <a:gd name="connsiteX114" fmla="*/ 3369936 w 4452260"/>
                <a:gd name="connsiteY114" fmla="*/ 0 h 1068867"/>
                <a:gd name="connsiteX115" fmla="*/ 3398980 w 4452260"/>
                <a:gd name="connsiteY115" fmla="*/ 0 h 1068867"/>
                <a:gd name="connsiteX116" fmla="*/ 3405925 w 4452260"/>
                <a:gd name="connsiteY116" fmla="*/ 0 h 1068867"/>
                <a:gd name="connsiteX117" fmla="*/ 3411066 w 4452260"/>
                <a:gd name="connsiteY117" fmla="*/ 0 h 1068867"/>
                <a:gd name="connsiteX118" fmla="*/ 3520813 w 4452260"/>
                <a:gd name="connsiteY118" fmla="*/ 0 h 1068867"/>
                <a:gd name="connsiteX119" fmla="*/ 3607623 w 4452260"/>
                <a:gd name="connsiteY119" fmla="*/ 0 h 1068867"/>
                <a:gd name="connsiteX120" fmla="*/ 3608111 w 4452260"/>
                <a:gd name="connsiteY120" fmla="*/ 0 h 1068867"/>
                <a:gd name="connsiteX121" fmla="*/ 3666629 w 4452260"/>
                <a:gd name="connsiteY121" fmla="*/ 0 h 1068867"/>
                <a:gd name="connsiteX122" fmla="*/ 3702124 w 4452260"/>
                <a:gd name="connsiteY122" fmla="*/ 0 h 1068867"/>
                <a:gd name="connsiteX123" fmla="*/ 3720351 w 4452260"/>
                <a:gd name="connsiteY123" fmla="*/ 0 h 1068867"/>
                <a:gd name="connsiteX124" fmla="*/ 3728025 w 4452260"/>
                <a:gd name="connsiteY124" fmla="*/ 0 h 1068867"/>
                <a:gd name="connsiteX125" fmla="*/ 3769748 w 4452260"/>
                <a:gd name="connsiteY125" fmla="*/ 0 h 1068867"/>
                <a:gd name="connsiteX126" fmla="*/ 4098793 w 4452260"/>
                <a:gd name="connsiteY126" fmla="*/ 0 h 1068867"/>
                <a:gd name="connsiteX127" fmla="*/ 4193519 w 4452260"/>
                <a:gd name="connsiteY127" fmla="*/ 54408 h 1068867"/>
                <a:gd name="connsiteX128" fmla="*/ 4439104 w 4452260"/>
                <a:gd name="connsiteY128" fmla="*/ 480025 h 1068867"/>
                <a:gd name="connsiteX129" fmla="*/ 4439104 w 4452260"/>
                <a:gd name="connsiteY129" fmla="*/ 588843 h 1068867"/>
                <a:gd name="connsiteX130" fmla="*/ 4193519 w 4452260"/>
                <a:gd name="connsiteY130" fmla="*/ 1014459 h 1068867"/>
                <a:gd name="connsiteX131" fmla="*/ 4098793 w 4452260"/>
                <a:gd name="connsiteY131" fmla="*/ 1068867 h 1068867"/>
                <a:gd name="connsiteX132" fmla="*/ 3728025 w 4452260"/>
                <a:gd name="connsiteY132" fmla="*/ 1068867 h 1068867"/>
                <a:gd name="connsiteX133" fmla="*/ 3607623 w 4452260"/>
                <a:gd name="connsiteY133" fmla="*/ 1068867 h 1068867"/>
                <a:gd name="connsiteX134" fmla="*/ 3411066 w 4452260"/>
                <a:gd name="connsiteY134" fmla="*/ 1068867 h 1068867"/>
                <a:gd name="connsiteX135" fmla="*/ 3357257 w 4452260"/>
                <a:gd name="connsiteY135" fmla="*/ 1068867 h 1068867"/>
                <a:gd name="connsiteX136" fmla="*/ 3236855 w 4452260"/>
                <a:gd name="connsiteY136" fmla="*/ 1068867 h 1068867"/>
                <a:gd name="connsiteX137" fmla="*/ 3040298 w 4452260"/>
                <a:gd name="connsiteY137" fmla="*/ 1068867 h 1068867"/>
                <a:gd name="connsiteX138" fmla="*/ 3038573 w 4452260"/>
                <a:gd name="connsiteY138" fmla="*/ 1068867 h 1068867"/>
                <a:gd name="connsiteX139" fmla="*/ 2919896 w 4452260"/>
                <a:gd name="connsiteY139" fmla="*/ 1068867 h 1068867"/>
                <a:gd name="connsiteX140" fmla="*/ 2866087 w 4452260"/>
                <a:gd name="connsiteY140" fmla="*/ 1068867 h 1068867"/>
                <a:gd name="connsiteX141" fmla="*/ 2719890 w 4452260"/>
                <a:gd name="connsiteY141" fmla="*/ 1068867 h 1068867"/>
                <a:gd name="connsiteX142" fmla="*/ 2669530 w 4452260"/>
                <a:gd name="connsiteY142" fmla="*/ 1068867 h 1068867"/>
                <a:gd name="connsiteX143" fmla="*/ 2549127 w 4452260"/>
                <a:gd name="connsiteY143" fmla="*/ 1068867 h 1068867"/>
                <a:gd name="connsiteX144" fmla="*/ 2547403 w 4452260"/>
                <a:gd name="connsiteY144" fmla="*/ 1068867 h 1068867"/>
                <a:gd name="connsiteX145" fmla="*/ 2350846 w 4452260"/>
                <a:gd name="connsiteY145" fmla="*/ 1068867 h 1068867"/>
                <a:gd name="connsiteX146" fmla="*/ 2349122 w 4452260"/>
                <a:gd name="connsiteY146" fmla="*/ 1068867 h 1068867"/>
                <a:gd name="connsiteX147" fmla="*/ 2228719 w 4452260"/>
                <a:gd name="connsiteY147" fmla="*/ 1068867 h 1068867"/>
                <a:gd name="connsiteX148" fmla="*/ 2178359 w 4452260"/>
                <a:gd name="connsiteY148" fmla="*/ 1068867 h 1068867"/>
                <a:gd name="connsiteX149" fmla="*/ 2032162 w 4452260"/>
                <a:gd name="connsiteY149" fmla="*/ 1068867 h 1068867"/>
                <a:gd name="connsiteX150" fmla="*/ 1978354 w 4452260"/>
                <a:gd name="connsiteY150" fmla="*/ 1068867 h 1068867"/>
                <a:gd name="connsiteX151" fmla="*/ 1859676 w 4452260"/>
                <a:gd name="connsiteY151" fmla="*/ 1068867 h 1068867"/>
                <a:gd name="connsiteX152" fmla="*/ 1857951 w 4452260"/>
                <a:gd name="connsiteY152" fmla="*/ 1068867 h 1068867"/>
                <a:gd name="connsiteX153" fmla="*/ 1826599 w 4452260"/>
                <a:gd name="connsiteY153" fmla="*/ 1068867 h 1068867"/>
                <a:gd name="connsiteX154" fmla="*/ 1661394 w 4452260"/>
                <a:gd name="connsiteY154" fmla="*/ 1068867 h 1068867"/>
                <a:gd name="connsiteX155" fmla="*/ 1540992 w 4452260"/>
                <a:gd name="connsiteY155" fmla="*/ 1068867 h 1068867"/>
                <a:gd name="connsiteX156" fmla="*/ 1531708 w 4452260"/>
                <a:gd name="connsiteY156" fmla="*/ 1068867 h 1068867"/>
                <a:gd name="connsiteX157" fmla="*/ 1487183 w 4452260"/>
                <a:gd name="connsiteY157" fmla="*/ 1068867 h 1068867"/>
                <a:gd name="connsiteX158" fmla="*/ 1335428 w 4452260"/>
                <a:gd name="connsiteY158" fmla="*/ 1068867 h 1068867"/>
                <a:gd name="connsiteX159" fmla="*/ 1290626 w 4452260"/>
                <a:gd name="connsiteY159" fmla="*/ 1068867 h 1068867"/>
                <a:gd name="connsiteX160" fmla="*/ 1170224 w 4452260"/>
                <a:gd name="connsiteY160" fmla="*/ 1068867 h 1068867"/>
                <a:gd name="connsiteX161" fmla="*/ 1138871 w 4452260"/>
                <a:gd name="connsiteY161" fmla="*/ 1068867 h 1068867"/>
                <a:gd name="connsiteX162" fmla="*/ 1040537 w 4452260"/>
                <a:gd name="connsiteY162" fmla="*/ 1068867 h 1068867"/>
                <a:gd name="connsiteX163" fmla="*/ 843980 w 4452260"/>
                <a:gd name="connsiteY163" fmla="*/ 1068867 h 1068867"/>
                <a:gd name="connsiteX164" fmla="*/ 799455 w 4452260"/>
                <a:gd name="connsiteY164" fmla="*/ 1068867 h 1068867"/>
                <a:gd name="connsiteX165" fmla="*/ 647700 w 4452260"/>
                <a:gd name="connsiteY165" fmla="*/ 1068867 h 1068867"/>
                <a:gd name="connsiteX166" fmla="*/ 352810 w 4452260"/>
                <a:gd name="connsiteY166" fmla="*/ 1068867 h 1068867"/>
                <a:gd name="connsiteX167" fmla="*/ 258084 w 4452260"/>
                <a:gd name="connsiteY167" fmla="*/ 1014459 h 1068867"/>
                <a:gd name="connsiteX168" fmla="*/ 12498 w 4452260"/>
                <a:gd name="connsiteY168" fmla="*/ 588843 h 1068867"/>
                <a:gd name="connsiteX169" fmla="*/ 12498 w 4452260"/>
                <a:gd name="connsiteY169" fmla="*/ 480025 h 1068867"/>
                <a:gd name="connsiteX170" fmla="*/ 258084 w 4452260"/>
                <a:gd name="connsiteY170" fmla="*/ 54408 h 1068867"/>
                <a:gd name="connsiteX171" fmla="*/ 352810 w 4452260"/>
                <a:gd name="connsiteY171" fmla="*/ 0 h 1068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Lst>
              <a:rect l="l" t="t" r="r" b="b"/>
              <a:pathLst>
                <a:path w="4452260" h="1068867">
                  <a:moveTo>
                    <a:pt x="352810" y="0"/>
                  </a:moveTo>
                  <a:cubicBezTo>
                    <a:pt x="475602" y="0"/>
                    <a:pt x="567696" y="0"/>
                    <a:pt x="636768" y="0"/>
                  </a:cubicBezTo>
                  <a:lnTo>
                    <a:pt x="647700" y="0"/>
                  </a:lnTo>
                  <a:lnTo>
                    <a:pt x="724065" y="0"/>
                  </a:lnTo>
                  <a:cubicBezTo>
                    <a:pt x="748048" y="0"/>
                    <a:pt x="767235" y="0"/>
                    <a:pt x="782584" y="0"/>
                  </a:cubicBezTo>
                  <a:lnTo>
                    <a:pt x="799455" y="0"/>
                  </a:lnTo>
                  <a:lnTo>
                    <a:pt x="809825" y="0"/>
                  </a:lnTo>
                  <a:lnTo>
                    <a:pt x="818078" y="0"/>
                  </a:lnTo>
                  <a:cubicBezTo>
                    <a:pt x="843980" y="0"/>
                    <a:pt x="843980" y="0"/>
                    <a:pt x="843980" y="0"/>
                  </a:cubicBezTo>
                  <a:lnTo>
                    <a:pt x="931658" y="0"/>
                  </a:lnTo>
                  <a:lnTo>
                    <a:pt x="961580" y="0"/>
                  </a:lnTo>
                  <a:lnTo>
                    <a:pt x="1000055" y="0"/>
                  </a:lnTo>
                  <a:lnTo>
                    <a:pt x="1040537" y="0"/>
                  </a:lnTo>
                  <a:lnTo>
                    <a:pt x="1051453" y="0"/>
                  </a:lnTo>
                  <a:lnTo>
                    <a:pt x="1083414" y="0"/>
                  </a:lnTo>
                  <a:lnTo>
                    <a:pt x="1112969" y="0"/>
                  </a:lnTo>
                  <a:cubicBezTo>
                    <a:pt x="1138871" y="0"/>
                    <a:pt x="1138871" y="0"/>
                    <a:pt x="1138871" y="0"/>
                  </a:cubicBezTo>
                  <a:lnTo>
                    <a:pt x="1170224" y="0"/>
                  </a:lnTo>
                  <a:lnTo>
                    <a:pt x="1170711" y="0"/>
                  </a:lnTo>
                  <a:lnTo>
                    <a:pt x="1202662" y="0"/>
                  </a:lnTo>
                  <a:lnTo>
                    <a:pt x="1240037" y="0"/>
                  </a:lnTo>
                  <a:cubicBezTo>
                    <a:pt x="1290626" y="0"/>
                    <a:pt x="1290626" y="0"/>
                    <a:pt x="1290626" y="0"/>
                  </a:cubicBezTo>
                  <a:lnTo>
                    <a:pt x="1324496" y="0"/>
                  </a:lnTo>
                  <a:lnTo>
                    <a:pt x="1332348" y="0"/>
                  </a:lnTo>
                  <a:lnTo>
                    <a:pt x="1335428" y="0"/>
                  </a:lnTo>
                  <a:lnTo>
                    <a:pt x="1411793" y="0"/>
                  </a:lnTo>
                  <a:lnTo>
                    <a:pt x="1454182" y="0"/>
                  </a:lnTo>
                  <a:lnTo>
                    <a:pt x="1470312" y="0"/>
                  </a:lnTo>
                  <a:lnTo>
                    <a:pt x="1487183" y="0"/>
                  </a:lnTo>
                  <a:lnTo>
                    <a:pt x="1497552" y="0"/>
                  </a:lnTo>
                  <a:lnTo>
                    <a:pt x="1505806" y="0"/>
                  </a:lnTo>
                  <a:lnTo>
                    <a:pt x="1528471" y="0"/>
                  </a:lnTo>
                  <a:lnTo>
                    <a:pt x="1531708" y="0"/>
                  </a:lnTo>
                  <a:lnTo>
                    <a:pt x="1540992" y="0"/>
                  </a:lnTo>
                  <a:lnTo>
                    <a:pt x="1541479" y="0"/>
                  </a:lnTo>
                  <a:lnTo>
                    <a:pt x="1599998" y="0"/>
                  </a:lnTo>
                  <a:lnTo>
                    <a:pt x="1619386" y="0"/>
                  </a:lnTo>
                  <a:lnTo>
                    <a:pt x="1635492" y="0"/>
                  </a:lnTo>
                  <a:lnTo>
                    <a:pt x="1649308" y="0"/>
                  </a:lnTo>
                  <a:lnTo>
                    <a:pt x="1653720" y="0"/>
                  </a:lnTo>
                  <a:lnTo>
                    <a:pt x="1661394" y="0"/>
                  </a:lnTo>
                  <a:lnTo>
                    <a:pt x="1687782" y="0"/>
                  </a:lnTo>
                  <a:lnTo>
                    <a:pt x="1703116" y="0"/>
                  </a:lnTo>
                  <a:lnTo>
                    <a:pt x="1739181" y="0"/>
                  </a:lnTo>
                  <a:lnTo>
                    <a:pt x="1771141" y="0"/>
                  </a:lnTo>
                  <a:lnTo>
                    <a:pt x="1800697" y="0"/>
                  </a:lnTo>
                  <a:lnTo>
                    <a:pt x="1811727" y="0"/>
                  </a:lnTo>
                  <a:lnTo>
                    <a:pt x="1823361" y="0"/>
                  </a:lnTo>
                  <a:lnTo>
                    <a:pt x="1826599" y="0"/>
                  </a:lnTo>
                  <a:lnTo>
                    <a:pt x="1857951" y="0"/>
                  </a:lnTo>
                  <a:lnTo>
                    <a:pt x="1858439" y="0"/>
                  </a:lnTo>
                  <a:lnTo>
                    <a:pt x="1859676" y="0"/>
                  </a:lnTo>
                  <a:lnTo>
                    <a:pt x="1893346" y="0"/>
                  </a:lnTo>
                  <a:lnTo>
                    <a:pt x="1927765" y="0"/>
                  </a:lnTo>
                  <a:lnTo>
                    <a:pt x="1963365" y="0"/>
                  </a:lnTo>
                  <a:lnTo>
                    <a:pt x="1978354" y="0"/>
                  </a:lnTo>
                  <a:lnTo>
                    <a:pt x="1991032" y="0"/>
                  </a:lnTo>
                  <a:lnTo>
                    <a:pt x="2020076" y="0"/>
                  </a:lnTo>
                  <a:lnTo>
                    <a:pt x="2021800" y="0"/>
                  </a:lnTo>
                  <a:lnTo>
                    <a:pt x="2027021" y="0"/>
                  </a:lnTo>
                  <a:cubicBezTo>
                    <a:pt x="2032162" y="0"/>
                    <a:pt x="2032162" y="0"/>
                    <a:pt x="2032162" y="0"/>
                  </a:cubicBezTo>
                  <a:lnTo>
                    <a:pt x="2141909" y="0"/>
                  </a:lnTo>
                  <a:lnTo>
                    <a:pt x="2143633" y="0"/>
                  </a:lnTo>
                  <a:lnTo>
                    <a:pt x="2178359" y="0"/>
                  </a:lnTo>
                  <a:lnTo>
                    <a:pt x="2228719" y="0"/>
                  </a:lnTo>
                  <a:lnTo>
                    <a:pt x="2229207" y="0"/>
                  </a:lnTo>
                  <a:lnTo>
                    <a:pt x="2230931" y="0"/>
                  </a:lnTo>
                  <a:lnTo>
                    <a:pt x="2287725" y="0"/>
                  </a:lnTo>
                  <a:lnTo>
                    <a:pt x="2289450" y="0"/>
                  </a:lnTo>
                  <a:lnTo>
                    <a:pt x="2323220" y="0"/>
                  </a:lnTo>
                  <a:lnTo>
                    <a:pt x="2324944" y="0"/>
                  </a:lnTo>
                  <a:lnTo>
                    <a:pt x="2340483" y="0"/>
                  </a:lnTo>
                  <a:lnTo>
                    <a:pt x="2341447" y="0"/>
                  </a:lnTo>
                  <a:lnTo>
                    <a:pt x="2343172" y="0"/>
                  </a:lnTo>
                  <a:lnTo>
                    <a:pt x="2349122" y="0"/>
                  </a:lnTo>
                  <a:lnTo>
                    <a:pt x="2350846" y="0"/>
                  </a:lnTo>
                  <a:lnTo>
                    <a:pt x="2390844" y="0"/>
                  </a:lnTo>
                  <a:lnTo>
                    <a:pt x="2462317" y="0"/>
                  </a:lnTo>
                  <a:lnTo>
                    <a:pt x="2499455" y="0"/>
                  </a:lnTo>
                  <a:lnTo>
                    <a:pt x="2530713" y="0"/>
                  </a:lnTo>
                  <a:lnTo>
                    <a:pt x="2547403" y="0"/>
                  </a:lnTo>
                  <a:lnTo>
                    <a:pt x="2549127" y="0"/>
                  </a:lnTo>
                  <a:lnTo>
                    <a:pt x="2581074" y="0"/>
                  </a:lnTo>
                  <a:lnTo>
                    <a:pt x="2582112" y="0"/>
                  </a:lnTo>
                  <a:cubicBezTo>
                    <a:pt x="2669530" y="0"/>
                    <a:pt x="2669530" y="0"/>
                    <a:pt x="2669530" y="0"/>
                  </a:cubicBezTo>
                  <a:lnTo>
                    <a:pt x="2678759" y="0"/>
                  </a:lnTo>
                  <a:lnTo>
                    <a:pt x="2709527" y="0"/>
                  </a:lnTo>
                  <a:lnTo>
                    <a:pt x="2711252" y="0"/>
                  </a:lnTo>
                  <a:lnTo>
                    <a:pt x="2714748" y="0"/>
                  </a:lnTo>
                  <a:lnTo>
                    <a:pt x="2719890" y="0"/>
                  </a:lnTo>
                  <a:lnTo>
                    <a:pt x="2831360" y="0"/>
                  </a:lnTo>
                  <a:lnTo>
                    <a:pt x="2833086" y="0"/>
                  </a:lnTo>
                  <a:lnTo>
                    <a:pt x="2866087" y="0"/>
                  </a:lnTo>
                  <a:lnTo>
                    <a:pt x="2918659" y="0"/>
                  </a:lnTo>
                  <a:lnTo>
                    <a:pt x="2919896" y="0"/>
                  </a:lnTo>
                  <a:lnTo>
                    <a:pt x="2920383" y="0"/>
                  </a:lnTo>
                  <a:lnTo>
                    <a:pt x="2977177" y="0"/>
                  </a:lnTo>
                  <a:lnTo>
                    <a:pt x="2978902" y="0"/>
                  </a:lnTo>
                  <a:lnTo>
                    <a:pt x="3012671" y="0"/>
                  </a:lnTo>
                  <a:lnTo>
                    <a:pt x="3014397" y="0"/>
                  </a:lnTo>
                  <a:lnTo>
                    <a:pt x="3028211" y="0"/>
                  </a:lnTo>
                  <a:lnTo>
                    <a:pt x="3030899" y="0"/>
                  </a:lnTo>
                  <a:lnTo>
                    <a:pt x="3032624" y="0"/>
                  </a:lnTo>
                  <a:lnTo>
                    <a:pt x="3038573" y="0"/>
                  </a:lnTo>
                  <a:lnTo>
                    <a:pt x="3040298" y="0"/>
                  </a:lnTo>
                  <a:lnTo>
                    <a:pt x="3082021" y="0"/>
                  </a:lnTo>
                  <a:lnTo>
                    <a:pt x="3150044" y="0"/>
                  </a:lnTo>
                  <a:lnTo>
                    <a:pt x="3218441" y="0"/>
                  </a:lnTo>
                  <a:lnTo>
                    <a:pt x="3236855" y="0"/>
                  </a:lnTo>
                  <a:lnTo>
                    <a:pt x="3269839" y="0"/>
                  </a:lnTo>
                  <a:lnTo>
                    <a:pt x="3272250" y="0"/>
                  </a:lnTo>
                  <a:lnTo>
                    <a:pt x="3320378" y="0"/>
                  </a:lnTo>
                  <a:lnTo>
                    <a:pt x="3346330" y="0"/>
                  </a:lnTo>
                  <a:lnTo>
                    <a:pt x="3357257" y="0"/>
                  </a:lnTo>
                  <a:lnTo>
                    <a:pt x="3369936" y="0"/>
                  </a:lnTo>
                  <a:lnTo>
                    <a:pt x="3398980" y="0"/>
                  </a:lnTo>
                  <a:lnTo>
                    <a:pt x="3405925" y="0"/>
                  </a:lnTo>
                  <a:cubicBezTo>
                    <a:pt x="3411066" y="0"/>
                    <a:pt x="3411066" y="0"/>
                    <a:pt x="3411066" y="0"/>
                  </a:cubicBezTo>
                  <a:lnTo>
                    <a:pt x="3520813" y="0"/>
                  </a:lnTo>
                  <a:lnTo>
                    <a:pt x="3607623" y="0"/>
                  </a:lnTo>
                  <a:lnTo>
                    <a:pt x="3608111" y="0"/>
                  </a:lnTo>
                  <a:lnTo>
                    <a:pt x="3666629" y="0"/>
                  </a:lnTo>
                  <a:lnTo>
                    <a:pt x="3702124" y="0"/>
                  </a:lnTo>
                  <a:lnTo>
                    <a:pt x="3720351" y="0"/>
                  </a:lnTo>
                  <a:lnTo>
                    <a:pt x="3728025" y="0"/>
                  </a:lnTo>
                  <a:lnTo>
                    <a:pt x="3769748" y="0"/>
                  </a:lnTo>
                  <a:cubicBezTo>
                    <a:pt x="4098793" y="0"/>
                    <a:pt x="4098793" y="0"/>
                    <a:pt x="4098793" y="0"/>
                  </a:cubicBezTo>
                  <a:cubicBezTo>
                    <a:pt x="4133877" y="0"/>
                    <a:pt x="4175977" y="24572"/>
                    <a:pt x="4193519" y="54408"/>
                  </a:cubicBezTo>
                  <a:cubicBezTo>
                    <a:pt x="4439104" y="480025"/>
                    <a:pt x="4439104" y="480025"/>
                    <a:pt x="4439104" y="480025"/>
                  </a:cubicBezTo>
                  <a:cubicBezTo>
                    <a:pt x="4456646" y="509862"/>
                    <a:pt x="4456646" y="559005"/>
                    <a:pt x="4439104" y="588843"/>
                  </a:cubicBezTo>
                  <a:cubicBezTo>
                    <a:pt x="4193519" y="1014459"/>
                    <a:pt x="4193519" y="1014459"/>
                    <a:pt x="4193519" y="1014459"/>
                  </a:cubicBezTo>
                  <a:cubicBezTo>
                    <a:pt x="4175977" y="1044295"/>
                    <a:pt x="4133877" y="1068867"/>
                    <a:pt x="4098793" y="1068867"/>
                  </a:cubicBezTo>
                  <a:lnTo>
                    <a:pt x="3728025" y="1068867"/>
                  </a:lnTo>
                  <a:lnTo>
                    <a:pt x="3607623" y="1068867"/>
                  </a:lnTo>
                  <a:lnTo>
                    <a:pt x="3411066" y="1068867"/>
                  </a:lnTo>
                  <a:lnTo>
                    <a:pt x="3357257" y="1068867"/>
                  </a:lnTo>
                  <a:lnTo>
                    <a:pt x="3236855" y="1068867"/>
                  </a:lnTo>
                  <a:lnTo>
                    <a:pt x="3040298" y="1068867"/>
                  </a:lnTo>
                  <a:lnTo>
                    <a:pt x="3038573" y="1068867"/>
                  </a:lnTo>
                  <a:lnTo>
                    <a:pt x="2919896" y="1068867"/>
                  </a:lnTo>
                  <a:lnTo>
                    <a:pt x="2866087" y="1068867"/>
                  </a:lnTo>
                  <a:lnTo>
                    <a:pt x="2719890" y="1068867"/>
                  </a:lnTo>
                  <a:lnTo>
                    <a:pt x="2669530" y="1068867"/>
                  </a:lnTo>
                  <a:lnTo>
                    <a:pt x="2549127" y="1068867"/>
                  </a:lnTo>
                  <a:lnTo>
                    <a:pt x="2547403" y="1068867"/>
                  </a:lnTo>
                  <a:lnTo>
                    <a:pt x="2350846" y="1068867"/>
                  </a:lnTo>
                  <a:lnTo>
                    <a:pt x="2349122" y="1068867"/>
                  </a:lnTo>
                  <a:lnTo>
                    <a:pt x="2228719" y="1068867"/>
                  </a:lnTo>
                  <a:lnTo>
                    <a:pt x="2178359" y="1068867"/>
                  </a:lnTo>
                  <a:lnTo>
                    <a:pt x="2032162" y="1068867"/>
                  </a:lnTo>
                  <a:lnTo>
                    <a:pt x="1978354" y="1068867"/>
                  </a:lnTo>
                  <a:lnTo>
                    <a:pt x="1859676" y="1068867"/>
                  </a:lnTo>
                  <a:lnTo>
                    <a:pt x="1857951" y="1068867"/>
                  </a:lnTo>
                  <a:lnTo>
                    <a:pt x="1826599" y="1068867"/>
                  </a:lnTo>
                  <a:lnTo>
                    <a:pt x="1661394" y="1068867"/>
                  </a:lnTo>
                  <a:lnTo>
                    <a:pt x="1540992" y="1068867"/>
                  </a:lnTo>
                  <a:lnTo>
                    <a:pt x="1531708" y="1068867"/>
                  </a:lnTo>
                  <a:lnTo>
                    <a:pt x="1487183" y="1068867"/>
                  </a:lnTo>
                  <a:lnTo>
                    <a:pt x="1335428" y="1068867"/>
                  </a:lnTo>
                  <a:lnTo>
                    <a:pt x="1290626" y="1068867"/>
                  </a:lnTo>
                  <a:lnTo>
                    <a:pt x="1170224" y="1068867"/>
                  </a:lnTo>
                  <a:lnTo>
                    <a:pt x="1138871" y="1068867"/>
                  </a:lnTo>
                  <a:lnTo>
                    <a:pt x="1040537" y="1068867"/>
                  </a:lnTo>
                  <a:lnTo>
                    <a:pt x="843980" y="1068867"/>
                  </a:lnTo>
                  <a:lnTo>
                    <a:pt x="799455" y="1068867"/>
                  </a:lnTo>
                  <a:lnTo>
                    <a:pt x="647700" y="1068867"/>
                  </a:lnTo>
                  <a:lnTo>
                    <a:pt x="352810" y="1068867"/>
                  </a:lnTo>
                  <a:cubicBezTo>
                    <a:pt x="318603" y="1068867"/>
                    <a:pt x="275626" y="1044295"/>
                    <a:pt x="258084" y="1014459"/>
                  </a:cubicBezTo>
                  <a:cubicBezTo>
                    <a:pt x="12498" y="588843"/>
                    <a:pt x="12498" y="588843"/>
                    <a:pt x="12498" y="588843"/>
                  </a:cubicBezTo>
                  <a:cubicBezTo>
                    <a:pt x="-4166" y="559005"/>
                    <a:pt x="-4166" y="509862"/>
                    <a:pt x="12498" y="480025"/>
                  </a:cubicBezTo>
                  <a:cubicBezTo>
                    <a:pt x="258084" y="54408"/>
                    <a:pt x="258084" y="54408"/>
                    <a:pt x="258084" y="54408"/>
                  </a:cubicBezTo>
                  <a:cubicBezTo>
                    <a:pt x="275626" y="24572"/>
                    <a:pt x="318603" y="0"/>
                    <a:pt x="352810" y="0"/>
                  </a:cubicBezTo>
                  <a:close/>
                </a:path>
              </a:pathLst>
            </a:custGeom>
            <a:gradFill flip="none" rotWithShape="1">
              <a:gsLst>
                <a:gs pos="100000">
                  <a:schemeClr val="bg1">
                    <a:lumMod val="95000"/>
                  </a:schemeClr>
                </a:gs>
                <a:gs pos="0">
                  <a:srgbClr val="D3D3D3"/>
                </a:gs>
              </a:gsLst>
              <a:lin ang="2700000" scaled="1"/>
              <a:tileRect/>
            </a:gradFill>
            <a:ln w="19050">
              <a:gradFill flip="none" rotWithShape="1">
                <a:gsLst>
                  <a:gs pos="100000">
                    <a:schemeClr val="bg1">
                      <a:lumMod val="75000"/>
                    </a:schemeClr>
                  </a:gs>
                  <a:gs pos="0">
                    <a:schemeClr val="bg1"/>
                  </a:gs>
                </a:gsLst>
                <a:lin ang="2700000" scaled="1"/>
                <a:tileRect/>
              </a:gradFill>
            </a:ln>
            <a:effectLst>
              <a:outerShdw blurRad="127000" dist="50800" dir="2700000" algn="tl" rotWithShape="0">
                <a:prstClr val="black">
                  <a:alpha val="40000"/>
                </a:prstClr>
              </a:outerShdw>
            </a:effectLst>
          </p:spPr>
          <p:txBody>
            <a:bodyPr vert="horz" wrap="square" lIns="91440" tIns="45720" rIns="91440" bIns="45720" numCol="1" anchor="t" anchorCtr="0" compatLnSpc="1">
              <a:noAutofit/>
            </a:bodyPr>
            <a:lstStyle/>
            <a:p>
              <a:endParaRPr lang="zh-CN" altLang="en-US" dirty="0">
                <a:solidFill>
                  <a:prstClr val="black"/>
                </a:solidFill>
                <a:latin typeface="微软雅黑" panose="020B0503020204020204" pitchFamily="34" charset="-122"/>
              </a:endParaRPr>
            </a:p>
          </p:txBody>
        </p:sp>
        <p:sp>
          <p:nvSpPr>
            <p:cNvPr id="29" name="任意多边形 28"/>
            <p:cNvSpPr/>
            <p:nvPr/>
          </p:nvSpPr>
          <p:spPr bwMode="auto">
            <a:xfrm>
              <a:off x="1010779" y="325868"/>
              <a:ext cx="2628449" cy="527848"/>
            </a:xfrm>
            <a:custGeom>
              <a:avLst/>
              <a:gdLst>
                <a:gd name="connsiteX0" fmla="*/ 305125 w 4603109"/>
                <a:gd name="connsiteY0" fmla="*/ 0 h 924402"/>
                <a:gd name="connsiteX1" fmla="*/ 432894 w 4603109"/>
                <a:gd name="connsiteY1" fmla="*/ 0 h 924402"/>
                <a:gd name="connsiteX2" fmla="*/ 445336 w 4603109"/>
                <a:gd name="connsiteY2" fmla="*/ 0 h 924402"/>
                <a:gd name="connsiteX3" fmla="*/ 550703 w 4603109"/>
                <a:gd name="connsiteY3" fmla="*/ 0 h 924402"/>
                <a:gd name="connsiteX4" fmla="*/ 560158 w 4603109"/>
                <a:gd name="connsiteY4" fmla="*/ 0 h 924402"/>
                <a:gd name="connsiteX5" fmla="*/ 573105 w 4603109"/>
                <a:gd name="connsiteY5" fmla="*/ 0 h 924402"/>
                <a:gd name="connsiteX6" fmla="*/ 626202 w 4603109"/>
                <a:gd name="connsiteY6" fmla="*/ 0 h 924402"/>
                <a:gd name="connsiteX7" fmla="*/ 676811 w 4603109"/>
                <a:gd name="connsiteY7" fmla="*/ 0 h 924402"/>
                <a:gd name="connsiteX8" fmla="*/ 678472 w 4603109"/>
                <a:gd name="connsiteY8" fmla="*/ 0 h 924402"/>
                <a:gd name="connsiteX9" fmla="*/ 687927 w 4603109"/>
                <a:gd name="connsiteY9" fmla="*/ 0 h 924402"/>
                <a:gd name="connsiteX10" fmla="*/ 691402 w 4603109"/>
                <a:gd name="connsiteY10" fmla="*/ 0 h 924402"/>
                <a:gd name="connsiteX11" fmla="*/ 700371 w 4603109"/>
                <a:gd name="connsiteY11" fmla="*/ 0 h 924402"/>
                <a:gd name="connsiteX12" fmla="*/ 707508 w 4603109"/>
                <a:gd name="connsiteY12" fmla="*/ 0 h 924402"/>
                <a:gd name="connsiteX13" fmla="*/ 729909 w 4603109"/>
                <a:gd name="connsiteY13" fmla="*/ 0 h 924402"/>
                <a:gd name="connsiteX14" fmla="*/ 753971 w 4603109"/>
                <a:gd name="connsiteY14" fmla="*/ 0 h 924402"/>
                <a:gd name="connsiteX15" fmla="*/ 804580 w 4603109"/>
                <a:gd name="connsiteY15" fmla="*/ 0 h 924402"/>
                <a:gd name="connsiteX16" fmla="*/ 805737 w 4603109"/>
                <a:gd name="connsiteY16" fmla="*/ 0 h 924402"/>
                <a:gd name="connsiteX17" fmla="*/ 819171 w 4603109"/>
                <a:gd name="connsiteY17" fmla="*/ 0 h 924402"/>
                <a:gd name="connsiteX18" fmla="*/ 828140 w 4603109"/>
                <a:gd name="connsiteY18" fmla="*/ 0 h 924402"/>
                <a:gd name="connsiteX19" fmla="*/ 831615 w 4603109"/>
                <a:gd name="connsiteY19" fmla="*/ 0 h 924402"/>
                <a:gd name="connsiteX20" fmla="*/ 835277 w 4603109"/>
                <a:gd name="connsiteY20" fmla="*/ 0 h 924402"/>
                <a:gd name="connsiteX21" fmla="*/ 857678 w 4603109"/>
                <a:gd name="connsiteY21" fmla="*/ 0 h 924402"/>
                <a:gd name="connsiteX22" fmla="*/ 864889 w 4603109"/>
                <a:gd name="connsiteY22" fmla="*/ 0 h 924402"/>
                <a:gd name="connsiteX23" fmla="*/ 899900 w 4603109"/>
                <a:gd name="connsiteY23" fmla="*/ 0 h 924402"/>
                <a:gd name="connsiteX24" fmla="*/ 909341 w 4603109"/>
                <a:gd name="connsiteY24" fmla="*/ 0 h 924402"/>
                <a:gd name="connsiteX25" fmla="*/ 929965 w 4603109"/>
                <a:gd name="connsiteY25" fmla="*/ 0 h 924402"/>
                <a:gd name="connsiteX26" fmla="*/ 933506 w 4603109"/>
                <a:gd name="connsiteY26" fmla="*/ 0 h 924402"/>
                <a:gd name="connsiteX27" fmla="*/ 936982 w 4603109"/>
                <a:gd name="connsiteY27" fmla="*/ 0 h 924402"/>
                <a:gd name="connsiteX28" fmla="*/ 959384 w 4603109"/>
                <a:gd name="connsiteY28" fmla="*/ 0 h 924402"/>
                <a:gd name="connsiteX29" fmla="*/ 962542 w 4603109"/>
                <a:gd name="connsiteY29" fmla="*/ 0 h 924402"/>
                <a:gd name="connsiteX30" fmla="*/ 984943 w 4603109"/>
                <a:gd name="connsiteY30" fmla="*/ 0 h 924402"/>
                <a:gd name="connsiteX31" fmla="*/ 992658 w 4603109"/>
                <a:gd name="connsiteY31" fmla="*/ 0 h 924402"/>
                <a:gd name="connsiteX32" fmla="*/ 1012059 w 4603109"/>
                <a:gd name="connsiteY32" fmla="*/ 0 h 924402"/>
                <a:gd name="connsiteX33" fmla="*/ 1012480 w 4603109"/>
                <a:gd name="connsiteY33" fmla="*/ 0 h 924402"/>
                <a:gd name="connsiteX34" fmla="*/ 1027669 w 4603109"/>
                <a:gd name="connsiteY34" fmla="*/ 0 h 924402"/>
                <a:gd name="connsiteX35" fmla="*/ 1037110 w 4603109"/>
                <a:gd name="connsiteY35" fmla="*/ 0 h 924402"/>
                <a:gd name="connsiteX36" fmla="*/ 1040112 w 4603109"/>
                <a:gd name="connsiteY36" fmla="*/ 0 h 924402"/>
                <a:gd name="connsiteX37" fmla="*/ 1057734 w 4603109"/>
                <a:gd name="connsiteY37" fmla="*/ 0 h 924402"/>
                <a:gd name="connsiteX38" fmla="*/ 1064751 w 4603109"/>
                <a:gd name="connsiteY38" fmla="*/ 0 h 924402"/>
                <a:gd name="connsiteX39" fmla="*/ 1070177 w 4603109"/>
                <a:gd name="connsiteY39" fmla="*/ 0 h 924402"/>
                <a:gd name="connsiteX40" fmla="*/ 1072436 w 4603109"/>
                <a:gd name="connsiteY40" fmla="*/ 0 h 924402"/>
                <a:gd name="connsiteX41" fmla="*/ 1090311 w 4603109"/>
                <a:gd name="connsiteY41" fmla="*/ 0 h 924402"/>
                <a:gd name="connsiteX42" fmla="*/ 1110718 w 4603109"/>
                <a:gd name="connsiteY42" fmla="*/ 0 h 924402"/>
                <a:gd name="connsiteX43" fmla="*/ 1112712 w 4603109"/>
                <a:gd name="connsiteY43" fmla="*/ 0 h 924402"/>
                <a:gd name="connsiteX44" fmla="*/ 1116187 w 4603109"/>
                <a:gd name="connsiteY44" fmla="*/ 0 h 924402"/>
                <a:gd name="connsiteX45" fmla="*/ 1139828 w 4603109"/>
                <a:gd name="connsiteY45" fmla="*/ 0 h 924402"/>
                <a:gd name="connsiteX46" fmla="*/ 1140249 w 4603109"/>
                <a:gd name="connsiteY46" fmla="*/ 0 h 924402"/>
                <a:gd name="connsiteX47" fmla="*/ 1145480 w 4603109"/>
                <a:gd name="connsiteY47" fmla="*/ 0 h 924402"/>
                <a:gd name="connsiteX48" fmla="*/ 1152270 w 4603109"/>
                <a:gd name="connsiteY48" fmla="*/ 0 h 924402"/>
                <a:gd name="connsiteX49" fmla="*/ 1154934 w 4603109"/>
                <a:gd name="connsiteY49" fmla="*/ 0 h 924402"/>
                <a:gd name="connsiteX50" fmla="*/ 1167881 w 4603109"/>
                <a:gd name="connsiteY50" fmla="*/ 0 h 924402"/>
                <a:gd name="connsiteX51" fmla="*/ 1175544 w 4603109"/>
                <a:gd name="connsiteY51" fmla="*/ 0 h 924402"/>
                <a:gd name="connsiteX52" fmla="*/ 1184998 w 4603109"/>
                <a:gd name="connsiteY52" fmla="*/ 0 h 924402"/>
                <a:gd name="connsiteX53" fmla="*/ 1197946 w 4603109"/>
                <a:gd name="connsiteY53" fmla="*/ 0 h 924402"/>
                <a:gd name="connsiteX54" fmla="*/ 1200205 w 4603109"/>
                <a:gd name="connsiteY54" fmla="*/ 0 h 924402"/>
                <a:gd name="connsiteX55" fmla="*/ 1220978 w 4603109"/>
                <a:gd name="connsiteY55" fmla="*/ 0 h 924402"/>
                <a:gd name="connsiteX56" fmla="*/ 1238487 w 4603109"/>
                <a:gd name="connsiteY56" fmla="*/ 0 h 924402"/>
                <a:gd name="connsiteX57" fmla="*/ 1243956 w 4603109"/>
                <a:gd name="connsiteY57" fmla="*/ 0 h 924402"/>
                <a:gd name="connsiteX58" fmla="*/ 1251042 w 4603109"/>
                <a:gd name="connsiteY58" fmla="*/ 0 h 924402"/>
                <a:gd name="connsiteX59" fmla="*/ 1257637 w 4603109"/>
                <a:gd name="connsiteY59" fmla="*/ 0 h 924402"/>
                <a:gd name="connsiteX60" fmla="*/ 1271587 w 4603109"/>
                <a:gd name="connsiteY60" fmla="*/ 0 h 924402"/>
                <a:gd name="connsiteX61" fmla="*/ 1273249 w 4603109"/>
                <a:gd name="connsiteY61" fmla="*/ 0 h 924402"/>
                <a:gd name="connsiteX62" fmla="*/ 1280039 w 4603109"/>
                <a:gd name="connsiteY62" fmla="*/ 0 h 924402"/>
                <a:gd name="connsiteX63" fmla="*/ 1282703 w 4603109"/>
                <a:gd name="connsiteY63" fmla="*/ 0 h 924402"/>
                <a:gd name="connsiteX64" fmla="*/ 1286178 w 4603109"/>
                <a:gd name="connsiteY64" fmla="*/ 0 h 924402"/>
                <a:gd name="connsiteX65" fmla="*/ 1295146 w 4603109"/>
                <a:gd name="connsiteY65" fmla="*/ 0 h 924402"/>
                <a:gd name="connsiteX66" fmla="*/ 1301651 w 4603109"/>
                <a:gd name="connsiteY66" fmla="*/ 0 h 924402"/>
                <a:gd name="connsiteX67" fmla="*/ 1302284 w 4603109"/>
                <a:gd name="connsiteY67" fmla="*/ 0 h 924402"/>
                <a:gd name="connsiteX68" fmla="*/ 1303313 w 4603109"/>
                <a:gd name="connsiteY68" fmla="*/ 0 h 924402"/>
                <a:gd name="connsiteX69" fmla="*/ 1312767 w 4603109"/>
                <a:gd name="connsiteY69" fmla="*/ 0 h 924402"/>
                <a:gd name="connsiteX70" fmla="*/ 1316242 w 4603109"/>
                <a:gd name="connsiteY70" fmla="*/ 0 h 924402"/>
                <a:gd name="connsiteX71" fmla="*/ 1321886 w 4603109"/>
                <a:gd name="connsiteY71" fmla="*/ 0 h 924402"/>
                <a:gd name="connsiteX72" fmla="*/ 1324685 w 4603109"/>
                <a:gd name="connsiteY72" fmla="*/ 0 h 924402"/>
                <a:gd name="connsiteX73" fmla="*/ 1325211 w 4603109"/>
                <a:gd name="connsiteY73" fmla="*/ 0 h 924402"/>
                <a:gd name="connsiteX74" fmla="*/ 1332348 w 4603109"/>
                <a:gd name="connsiteY74" fmla="*/ 0 h 924402"/>
                <a:gd name="connsiteX75" fmla="*/ 1332714 w 4603109"/>
                <a:gd name="connsiteY75" fmla="*/ 0 h 924402"/>
                <a:gd name="connsiteX76" fmla="*/ 1333135 w 4603109"/>
                <a:gd name="connsiteY76" fmla="*/ 0 h 924402"/>
                <a:gd name="connsiteX77" fmla="*/ 1348747 w 4603109"/>
                <a:gd name="connsiteY77" fmla="*/ 0 h 924402"/>
                <a:gd name="connsiteX78" fmla="*/ 1354749 w 4603109"/>
                <a:gd name="connsiteY78" fmla="*/ 0 h 924402"/>
                <a:gd name="connsiteX79" fmla="*/ 1378811 w 4603109"/>
                <a:gd name="connsiteY79" fmla="*/ 0 h 924402"/>
                <a:gd name="connsiteX80" fmla="*/ 1383745 w 4603109"/>
                <a:gd name="connsiteY80" fmla="*/ 0 h 924402"/>
                <a:gd name="connsiteX81" fmla="*/ 1385406 w 4603109"/>
                <a:gd name="connsiteY81" fmla="*/ 0 h 924402"/>
                <a:gd name="connsiteX82" fmla="*/ 1399356 w 4603109"/>
                <a:gd name="connsiteY82" fmla="*/ 0 h 924402"/>
                <a:gd name="connsiteX83" fmla="*/ 1400513 w 4603109"/>
                <a:gd name="connsiteY83" fmla="*/ 0 h 924402"/>
                <a:gd name="connsiteX84" fmla="*/ 1413947 w 4603109"/>
                <a:gd name="connsiteY84" fmla="*/ 0 h 924402"/>
                <a:gd name="connsiteX85" fmla="*/ 1414442 w 4603109"/>
                <a:gd name="connsiteY85" fmla="*/ 0 h 924402"/>
                <a:gd name="connsiteX86" fmla="*/ 1422915 w 4603109"/>
                <a:gd name="connsiteY86" fmla="*/ 0 h 924402"/>
                <a:gd name="connsiteX87" fmla="*/ 1426390 w 4603109"/>
                <a:gd name="connsiteY87" fmla="*/ 0 h 924402"/>
                <a:gd name="connsiteX88" fmla="*/ 1429420 w 4603109"/>
                <a:gd name="connsiteY88" fmla="*/ 0 h 924402"/>
                <a:gd name="connsiteX89" fmla="*/ 1430053 w 4603109"/>
                <a:gd name="connsiteY89" fmla="*/ 0 h 924402"/>
                <a:gd name="connsiteX90" fmla="*/ 1430206 w 4603109"/>
                <a:gd name="connsiteY90" fmla="*/ 0 h 924402"/>
                <a:gd name="connsiteX91" fmla="*/ 1430577 w 4603109"/>
                <a:gd name="connsiteY91" fmla="*/ 0 h 924402"/>
                <a:gd name="connsiteX92" fmla="*/ 1436843 w 4603109"/>
                <a:gd name="connsiteY92" fmla="*/ 0 h 924402"/>
                <a:gd name="connsiteX93" fmla="*/ 1444011 w 4603109"/>
                <a:gd name="connsiteY93" fmla="*/ 0 h 924402"/>
                <a:gd name="connsiteX94" fmla="*/ 1449655 w 4603109"/>
                <a:gd name="connsiteY94" fmla="*/ 0 h 924402"/>
                <a:gd name="connsiteX95" fmla="*/ 1452454 w 4603109"/>
                <a:gd name="connsiteY95" fmla="*/ 0 h 924402"/>
                <a:gd name="connsiteX96" fmla="*/ 1452980 w 4603109"/>
                <a:gd name="connsiteY96" fmla="*/ 0 h 924402"/>
                <a:gd name="connsiteX97" fmla="*/ 1456455 w 4603109"/>
                <a:gd name="connsiteY97" fmla="*/ 0 h 924402"/>
                <a:gd name="connsiteX98" fmla="*/ 1459664 w 4603109"/>
                <a:gd name="connsiteY98" fmla="*/ 0 h 924402"/>
                <a:gd name="connsiteX99" fmla="*/ 1460117 w 4603109"/>
                <a:gd name="connsiteY99" fmla="*/ 0 h 924402"/>
                <a:gd name="connsiteX100" fmla="*/ 1460483 w 4603109"/>
                <a:gd name="connsiteY100" fmla="*/ 0 h 924402"/>
                <a:gd name="connsiteX101" fmla="*/ 1460904 w 4603109"/>
                <a:gd name="connsiteY101" fmla="*/ 0 h 924402"/>
                <a:gd name="connsiteX102" fmla="*/ 1472926 w 4603109"/>
                <a:gd name="connsiteY102" fmla="*/ 0 h 924402"/>
                <a:gd name="connsiteX103" fmla="*/ 1482518 w 4603109"/>
                <a:gd name="connsiteY103" fmla="*/ 0 h 924402"/>
                <a:gd name="connsiteX104" fmla="*/ 1489729 w 4603109"/>
                <a:gd name="connsiteY104" fmla="*/ 0 h 924402"/>
                <a:gd name="connsiteX105" fmla="*/ 1504116 w 4603109"/>
                <a:gd name="connsiteY105" fmla="*/ 0 h 924402"/>
                <a:gd name="connsiteX106" fmla="*/ 1511514 w 4603109"/>
                <a:gd name="connsiteY106" fmla="*/ 0 h 924402"/>
                <a:gd name="connsiteX107" fmla="*/ 1524740 w 4603109"/>
                <a:gd name="connsiteY107" fmla="*/ 0 h 924402"/>
                <a:gd name="connsiteX108" fmla="*/ 1528282 w 4603109"/>
                <a:gd name="connsiteY108" fmla="*/ 0 h 924402"/>
                <a:gd name="connsiteX109" fmla="*/ 1531757 w 4603109"/>
                <a:gd name="connsiteY109" fmla="*/ 0 h 924402"/>
                <a:gd name="connsiteX110" fmla="*/ 1534181 w 4603109"/>
                <a:gd name="connsiteY110" fmla="*/ 0 h 924402"/>
                <a:gd name="connsiteX111" fmla="*/ 1542211 w 4603109"/>
                <a:gd name="connsiteY111" fmla="*/ 0 h 924402"/>
                <a:gd name="connsiteX112" fmla="*/ 1554159 w 4603109"/>
                <a:gd name="connsiteY112" fmla="*/ 0 h 924402"/>
                <a:gd name="connsiteX113" fmla="*/ 1557318 w 4603109"/>
                <a:gd name="connsiteY113" fmla="*/ 0 h 924402"/>
                <a:gd name="connsiteX114" fmla="*/ 1557975 w 4603109"/>
                <a:gd name="connsiteY114" fmla="*/ 0 h 924402"/>
                <a:gd name="connsiteX115" fmla="*/ 1558346 w 4603109"/>
                <a:gd name="connsiteY115" fmla="*/ 0 h 924402"/>
                <a:gd name="connsiteX116" fmla="*/ 1561822 w 4603109"/>
                <a:gd name="connsiteY116" fmla="*/ 0 h 924402"/>
                <a:gd name="connsiteX117" fmla="*/ 1564612 w 4603109"/>
                <a:gd name="connsiteY117" fmla="*/ 0 h 924402"/>
                <a:gd name="connsiteX118" fmla="*/ 1566857 w 4603109"/>
                <a:gd name="connsiteY118" fmla="*/ 0 h 924402"/>
                <a:gd name="connsiteX119" fmla="*/ 1576919 w 4603109"/>
                <a:gd name="connsiteY119" fmla="*/ 0 h 924402"/>
                <a:gd name="connsiteX120" fmla="*/ 1579719 w 4603109"/>
                <a:gd name="connsiteY120" fmla="*/ 0 h 924402"/>
                <a:gd name="connsiteX121" fmla="*/ 1584224 w 4603109"/>
                <a:gd name="connsiteY121" fmla="*/ 0 h 924402"/>
                <a:gd name="connsiteX122" fmla="*/ 1587382 w 4603109"/>
                <a:gd name="connsiteY122" fmla="*/ 0 h 924402"/>
                <a:gd name="connsiteX123" fmla="*/ 1587433 w 4603109"/>
                <a:gd name="connsiteY123" fmla="*/ 0 h 924402"/>
                <a:gd name="connsiteX124" fmla="*/ 1600695 w 4603109"/>
                <a:gd name="connsiteY124" fmla="*/ 0 h 924402"/>
                <a:gd name="connsiteX125" fmla="*/ 1606834 w 4603109"/>
                <a:gd name="connsiteY125" fmla="*/ 0 h 924402"/>
                <a:gd name="connsiteX126" fmla="*/ 1607256 w 4603109"/>
                <a:gd name="connsiteY126" fmla="*/ 0 h 924402"/>
                <a:gd name="connsiteX127" fmla="*/ 1608325 w 4603109"/>
                <a:gd name="connsiteY127" fmla="*/ 0 h 924402"/>
                <a:gd name="connsiteX128" fmla="*/ 1609783 w 4603109"/>
                <a:gd name="connsiteY128" fmla="*/ 0 h 924402"/>
                <a:gd name="connsiteX129" fmla="*/ 1617498 w 4603109"/>
                <a:gd name="connsiteY129" fmla="*/ 0 h 924402"/>
                <a:gd name="connsiteX130" fmla="*/ 1631885 w 4603109"/>
                <a:gd name="connsiteY130" fmla="*/ 0 h 924402"/>
                <a:gd name="connsiteX131" fmla="*/ 1636899 w 4603109"/>
                <a:gd name="connsiteY131" fmla="*/ 0 h 924402"/>
                <a:gd name="connsiteX132" fmla="*/ 1637320 w 4603109"/>
                <a:gd name="connsiteY132" fmla="*/ 0 h 924402"/>
                <a:gd name="connsiteX133" fmla="*/ 1637445 w 4603109"/>
                <a:gd name="connsiteY133" fmla="*/ 0 h 924402"/>
                <a:gd name="connsiteX134" fmla="*/ 1652509 w 4603109"/>
                <a:gd name="connsiteY134" fmla="*/ 0 h 924402"/>
                <a:gd name="connsiteX135" fmla="*/ 1659526 w 4603109"/>
                <a:gd name="connsiteY135" fmla="*/ 0 h 924402"/>
                <a:gd name="connsiteX136" fmla="*/ 1661950 w 4603109"/>
                <a:gd name="connsiteY136" fmla="*/ 0 h 924402"/>
                <a:gd name="connsiteX137" fmla="*/ 1664952 w 4603109"/>
                <a:gd name="connsiteY137" fmla="*/ 0 h 924402"/>
                <a:gd name="connsiteX138" fmla="*/ 1667212 w 4603109"/>
                <a:gd name="connsiteY138" fmla="*/ 0 h 924402"/>
                <a:gd name="connsiteX139" fmla="*/ 1685087 w 4603109"/>
                <a:gd name="connsiteY139" fmla="*/ 0 h 924402"/>
                <a:gd name="connsiteX140" fmla="*/ 1689591 w 4603109"/>
                <a:gd name="connsiteY140" fmla="*/ 0 h 924402"/>
                <a:gd name="connsiteX141" fmla="*/ 1694626 w 4603109"/>
                <a:gd name="connsiteY141" fmla="*/ 0 h 924402"/>
                <a:gd name="connsiteX142" fmla="*/ 1697276 w 4603109"/>
                <a:gd name="connsiteY142" fmla="*/ 0 h 924402"/>
                <a:gd name="connsiteX143" fmla="*/ 1698000 w 4603109"/>
                <a:gd name="connsiteY143" fmla="*/ 0 h 924402"/>
                <a:gd name="connsiteX144" fmla="*/ 1704688 w 4603109"/>
                <a:gd name="connsiteY144" fmla="*/ 0 h 924402"/>
                <a:gd name="connsiteX145" fmla="*/ 1707488 w 4603109"/>
                <a:gd name="connsiteY145" fmla="*/ 0 h 924402"/>
                <a:gd name="connsiteX146" fmla="*/ 1710963 w 4603109"/>
                <a:gd name="connsiteY146" fmla="*/ 0 h 924402"/>
                <a:gd name="connsiteX147" fmla="*/ 1715151 w 4603109"/>
                <a:gd name="connsiteY147" fmla="*/ 0 h 924402"/>
                <a:gd name="connsiteX148" fmla="*/ 1721928 w 4603109"/>
                <a:gd name="connsiteY148" fmla="*/ 0 h 924402"/>
                <a:gd name="connsiteX149" fmla="*/ 1734603 w 4603109"/>
                <a:gd name="connsiteY149" fmla="*/ 0 h 924402"/>
                <a:gd name="connsiteX150" fmla="*/ 1735025 w 4603109"/>
                <a:gd name="connsiteY150" fmla="*/ 0 h 924402"/>
                <a:gd name="connsiteX151" fmla="*/ 1735558 w 4603109"/>
                <a:gd name="connsiteY151" fmla="*/ 0 h 924402"/>
                <a:gd name="connsiteX152" fmla="*/ 1736094 w 4603109"/>
                <a:gd name="connsiteY152" fmla="*/ 0 h 924402"/>
                <a:gd name="connsiteX153" fmla="*/ 1737552 w 4603109"/>
                <a:gd name="connsiteY153" fmla="*/ 0 h 924402"/>
                <a:gd name="connsiteX154" fmla="*/ 1741027 w 4603109"/>
                <a:gd name="connsiteY154" fmla="*/ 0 h 924402"/>
                <a:gd name="connsiteX155" fmla="*/ 1747046 w 4603109"/>
                <a:gd name="connsiteY155" fmla="*/ 0 h 924402"/>
                <a:gd name="connsiteX156" fmla="*/ 1748537 w 4603109"/>
                <a:gd name="connsiteY156" fmla="*/ 0 h 924402"/>
                <a:gd name="connsiteX157" fmla="*/ 1753052 w 4603109"/>
                <a:gd name="connsiteY157" fmla="*/ 0 h 924402"/>
                <a:gd name="connsiteX158" fmla="*/ 1757499 w 4603109"/>
                <a:gd name="connsiteY158" fmla="*/ 0 h 924402"/>
                <a:gd name="connsiteX159" fmla="*/ 1764668 w 4603109"/>
                <a:gd name="connsiteY159" fmla="*/ 0 h 924402"/>
                <a:gd name="connsiteX160" fmla="*/ 1765089 w 4603109"/>
                <a:gd name="connsiteY160" fmla="*/ 0 h 924402"/>
                <a:gd name="connsiteX161" fmla="*/ 1765214 w 4603109"/>
                <a:gd name="connsiteY161" fmla="*/ 0 h 924402"/>
                <a:gd name="connsiteX162" fmla="*/ 1770320 w 4603109"/>
                <a:gd name="connsiteY162" fmla="*/ 0 h 924402"/>
                <a:gd name="connsiteX163" fmla="*/ 1777110 w 4603109"/>
                <a:gd name="connsiteY163" fmla="*/ 0 h 924402"/>
                <a:gd name="connsiteX164" fmla="*/ 1779774 w 4603109"/>
                <a:gd name="connsiteY164" fmla="*/ 0 h 924402"/>
                <a:gd name="connsiteX165" fmla="*/ 1792721 w 4603109"/>
                <a:gd name="connsiteY165" fmla="*/ 0 h 924402"/>
                <a:gd name="connsiteX166" fmla="*/ 1794981 w 4603109"/>
                <a:gd name="connsiteY166" fmla="*/ 0 h 924402"/>
                <a:gd name="connsiteX167" fmla="*/ 1825045 w 4603109"/>
                <a:gd name="connsiteY167" fmla="*/ 0 h 924402"/>
                <a:gd name="connsiteX168" fmla="*/ 1825769 w 4603109"/>
                <a:gd name="connsiteY168" fmla="*/ 0 h 924402"/>
                <a:gd name="connsiteX169" fmla="*/ 1838732 w 4603109"/>
                <a:gd name="connsiteY169" fmla="*/ 0 h 924402"/>
                <a:gd name="connsiteX170" fmla="*/ 1845818 w 4603109"/>
                <a:gd name="connsiteY170" fmla="*/ 0 h 924402"/>
                <a:gd name="connsiteX171" fmla="*/ 1849697 w 4603109"/>
                <a:gd name="connsiteY171" fmla="*/ 0 h 924402"/>
                <a:gd name="connsiteX172" fmla="*/ 1852412 w 4603109"/>
                <a:gd name="connsiteY172" fmla="*/ 0 h 924402"/>
                <a:gd name="connsiteX173" fmla="*/ 1853903 w 4603109"/>
                <a:gd name="connsiteY173" fmla="*/ 0 h 924402"/>
                <a:gd name="connsiteX174" fmla="*/ 1863327 w 4603109"/>
                <a:gd name="connsiteY174" fmla="*/ 0 h 924402"/>
                <a:gd name="connsiteX175" fmla="*/ 1868796 w 4603109"/>
                <a:gd name="connsiteY175" fmla="*/ 0 h 924402"/>
                <a:gd name="connsiteX176" fmla="*/ 1874815 w 4603109"/>
                <a:gd name="connsiteY176" fmla="*/ 0 h 924402"/>
                <a:gd name="connsiteX177" fmla="*/ 1876306 w 4603109"/>
                <a:gd name="connsiteY177" fmla="*/ 0 h 924402"/>
                <a:gd name="connsiteX178" fmla="*/ 1880821 w 4603109"/>
                <a:gd name="connsiteY178" fmla="*/ 0 h 924402"/>
                <a:gd name="connsiteX179" fmla="*/ 1882477 w 4603109"/>
                <a:gd name="connsiteY179" fmla="*/ 0 h 924402"/>
                <a:gd name="connsiteX180" fmla="*/ 1883936 w 4603109"/>
                <a:gd name="connsiteY180" fmla="*/ 0 h 924402"/>
                <a:gd name="connsiteX181" fmla="*/ 1885268 w 4603109"/>
                <a:gd name="connsiteY181" fmla="*/ 0 h 924402"/>
                <a:gd name="connsiteX182" fmla="*/ 1896427 w 4603109"/>
                <a:gd name="connsiteY182" fmla="*/ 0 h 924402"/>
                <a:gd name="connsiteX183" fmla="*/ 1898089 w 4603109"/>
                <a:gd name="connsiteY183" fmla="*/ 0 h 924402"/>
                <a:gd name="connsiteX184" fmla="*/ 1904879 w 4603109"/>
                <a:gd name="connsiteY184" fmla="*/ 0 h 924402"/>
                <a:gd name="connsiteX185" fmla="*/ 1907543 w 4603109"/>
                <a:gd name="connsiteY185" fmla="*/ 0 h 924402"/>
                <a:gd name="connsiteX186" fmla="*/ 1911018 w 4603109"/>
                <a:gd name="connsiteY186" fmla="*/ 0 h 924402"/>
                <a:gd name="connsiteX187" fmla="*/ 1919986 w 4603109"/>
                <a:gd name="connsiteY187" fmla="*/ 0 h 924402"/>
                <a:gd name="connsiteX188" fmla="*/ 1927124 w 4603109"/>
                <a:gd name="connsiteY188" fmla="*/ 0 h 924402"/>
                <a:gd name="connsiteX189" fmla="*/ 1927489 w 4603109"/>
                <a:gd name="connsiteY189" fmla="*/ 0 h 924402"/>
                <a:gd name="connsiteX190" fmla="*/ 1927911 w 4603109"/>
                <a:gd name="connsiteY190" fmla="*/ 0 h 924402"/>
                <a:gd name="connsiteX191" fmla="*/ 1929402 w 4603109"/>
                <a:gd name="connsiteY191" fmla="*/ 0 h 924402"/>
                <a:gd name="connsiteX192" fmla="*/ 1946726 w 4603109"/>
                <a:gd name="connsiteY192" fmla="*/ 0 h 924402"/>
                <a:gd name="connsiteX193" fmla="*/ 1949525 w 4603109"/>
                <a:gd name="connsiteY193" fmla="*/ 0 h 924402"/>
                <a:gd name="connsiteX194" fmla="*/ 1957554 w 4603109"/>
                <a:gd name="connsiteY194" fmla="*/ 0 h 924402"/>
                <a:gd name="connsiteX195" fmla="*/ 1957975 w 4603109"/>
                <a:gd name="connsiteY195" fmla="*/ 0 h 924402"/>
                <a:gd name="connsiteX196" fmla="*/ 1973587 w 4603109"/>
                <a:gd name="connsiteY196" fmla="*/ 0 h 924402"/>
                <a:gd name="connsiteX197" fmla="*/ 1978520 w 4603109"/>
                <a:gd name="connsiteY197" fmla="*/ 0 h 924402"/>
                <a:gd name="connsiteX198" fmla="*/ 1980012 w 4603109"/>
                <a:gd name="connsiteY198" fmla="*/ 0 h 924402"/>
                <a:gd name="connsiteX199" fmla="*/ 1980181 w 4603109"/>
                <a:gd name="connsiteY199" fmla="*/ 0 h 924402"/>
                <a:gd name="connsiteX200" fmla="*/ 1981672 w 4603109"/>
                <a:gd name="connsiteY200" fmla="*/ 0 h 924402"/>
                <a:gd name="connsiteX201" fmla="*/ 2008585 w 4603109"/>
                <a:gd name="connsiteY201" fmla="*/ 0 h 924402"/>
                <a:gd name="connsiteX202" fmla="*/ 2009218 w 4603109"/>
                <a:gd name="connsiteY202" fmla="*/ 0 h 924402"/>
                <a:gd name="connsiteX203" fmla="*/ 2010246 w 4603109"/>
                <a:gd name="connsiteY203" fmla="*/ 0 h 924402"/>
                <a:gd name="connsiteX204" fmla="*/ 2010709 w 4603109"/>
                <a:gd name="connsiteY204" fmla="*/ 0 h 924402"/>
                <a:gd name="connsiteX205" fmla="*/ 2011705 w 4603109"/>
                <a:gd name="connsiteY205" fmla="*/ 0 h 924402"/>
                <a:gd name="connsiteX206" fmla="*/ 2024147 w 4603109"/>
                <a:gd name="connsiteY206" fmla="*/ 0 h 924402"/>
                <a:gd name="connsiteX207" fmla="*/ 2024196 w 4603109"/>
                <a:gd name="connsiteY207" fmla="*/ 0 h 924402"/>
                <a:gd name="connsiteX208" fmla="*/ 2024981 w 4603109"/>
                <a:gd name="connsiteY208" fmla="*/ 0 h 924402"/>
                <a:gd name="connsiteX209" fmla="*/ 2025353 w 4603109"/>
                <a:gd name="connsiteY209" fmla="*/ 0 h 924402"/>
                <a:gd name="connsiteX210" fmla="*/ 2026473 w 4603109"/>
                <a:gd name="connsiteY210" fmla="*/ 0 h 924402"/>
                <a:gd name="connsiteX211" fmla="*/ 2031619 w 4603109"/>
                <a:gd name="connsiteY211" fmla="*/ 0 h 924402"/>
                <a:gd name="connsiteX212" fmla="*/ 2033110 w 4603109"/>
                <a:gd name="connsiteY212" fmla="*/ 0 h 924402"/>
                <a:gd name="connsiteX213" fmla="*/ 2038787 w 4603109"/>
                <a:gd name="connsiteY213" fmla="*/ 0 h 924402"/>
                <a:gd name="connsiteX214" fmla="*/ 2039282 w 4603109"/>
                <a:gd name="connsiteY214" fmla="*/ 0 h 924402"/>
                <a:gd name="connsiteX215" fmla="*/ 2047755 w 4603109"/>
                <a:gd name="connsiteY215" fmla="*/ 0 h 924402"/>
                <a:gd name="connsiteX216" fmla="*/ 2051230 w 4603109"/>
                <a:gd name="connsiteY216" fmla="*/ 0 h 924402"/>
                <a:gd name="connsiteX217" fmla="*/ 2054893 w 4603109"/>
                <a:gd name="connsiteY217" fmla="*/ 0 h 924402"/>
                <a:gd name="connsiteX218" fmla="*/ 2055046 w 4603109"/>
                <a:gd name="connsiteY218" fmla="*/ 0 h 924402"/>
                <a:gd name="connsiteX219" fmla="*/ 2055258 w 4603109"/>
                <a:gd name="connsiteY219" fmla="*/ 0 h 924402"/>
                <a:gd name="connsiteX220" fmla="*/ 2055680 w 4603109"/>
                <a:gd name="connsiteY220" fmla="*/ 0 h 924402"/>
                <a:gd name="connsiteX221" fmla="*/ 2057171 w 4603109"/>
                <a:gd name="connsiteY221" fmla="*/ 0 h 924402"/>
                <a:gd name="connsiteX222" fmla="*/ 2061683 w 4603109"/>
                <a:gd name="connsiteY222" fmla="*/ 0 h 924402"/>
                <a:gd name="connsiteX223" fmla="*/ 2067702 w 4603109"/>
                <a:gd name="connsiteY223" fmla="*/ 0 h 924402"/>
                <a:gd name="connsiteX224" fmla="*/ 2074495 w 4603109"/>
                <a:gd name="connsiteY224" fmla="*/ 0 h 924402"/>
                <a:gd name="connsiteX225" fmla="*/ 2077294 w 4603109"/>
                <a:gd name="connsiteY225" fmla="*/ 0 h 924402"/>
                <a:gd name="connsiteX226" fmla="*/ 2084504 w 4603109"/>
                <a:gd name="connsiteY226" fmla="*/ 0 h 924402"/>
                <a:gd name="connsiteX227" fmla="*/ 2085323 w 4603109"/>
                <a:gd name="connsiteY227" fmla="*/ 0 h 924402"/>
                <a:gd name="connsiteX228" fmla="*/ 2085744 w 4603109"/>
                <a:gd name="connsiteY228" fmla="*/ 0 h 924402"/>
                <a:gd name="connsiteX229" fmla="*/ 2097766 w 4603109"/>
                <a:gd name="connsiteY229" fmla="*/ 0 h 924402"/>
                <a:gd name="connsiteX230" fmla="*/ 2106289 w 4603109"/>
                <a:gd name="connsiteY230" fmla="*/ 0 h 924402"/>
                <a:gd name="connsiteX231" fmla="*/ 2107781 w 4603109"/>
                <a:gd name="connsiteY231" fmla="*/ 0 h 924402"/>
                <a:gd name="connsiteX232" fmla="*/ 2128956 w 4603109"/>
                <a:gd name="connsiteY232" fmla="*/ 0 h 924402"/>
                <a:gd name="connsiteX233" fmla="*/ 2129514 w 4603109"/>
                <a:gd name="connsiteY233" fmla="*/ 0 h 924402"/>
                <a:gd name="connsiteX234" fmla="*/ 2136354 w 4603109"/>
                <a:gd name="connsiteY234" fmla="*/ 0 h 924402"/>
                <a:gd name="connsiteX235" fmla="*/ 2136987 w 4603109"/>
                <a:gd name="connsiteY235" fmla="*/ 0 h 924402"/>
                <a:gd name="connsiteX236" fmla="*/ 2138478 w 4603109"/>
                <a:gd name="connsiteY236" fmla="*/ 0 h 924402"/>
                <a:gd name="connsiteX237" fmla="*/ 2151916 w 4603109"/>
                <a:gd name="connsiteY237" fmla="*/ 0 h 924402"/>
                <a:gd name="connsiteX238" fmla="*/ 2152750 w 4603109"/>
                <a:gd name="connsiteY238" fmla="*/ 0 h 924402"/>
                <a:gd name="connsiteX239" fmla="*/ 2153122 w 4603109"/>
                <a:gd name="connsiteY239" fmla="*/ 0 h 924402"/>
                <a:gd name="connsiteX240" fmla="*/ 2154242 w 4603109"/>
                <a:gd name="connsiteY240" fmla="*/ 0 h 924402"/>
                <a:gd name="connsiteX241" fmla="*/ 2156597 w 4603109"/>
                <a:gd name="connsiteY241" fmla="*/ 0 h 924402"/>
                <a:gd name="connsiteX242" fmla="*/ 2159388 w 4603109"/>
                <a:gd name="connsiteY242" fmla="*/ 0 h 924402"/>
                <a:gd name="connsiteX243" fmla="*/ 2160879 w 4603109"/>
                <a:gd name="connsiteY243" fmla="*/ 0 h 924402"/>
                <a:gd name="connsiteX244" fmla="*/ 2161633 w 4603109"/>
                <a:gd name="connsiteY244" fmla="*/ 0 h 924402"/>
                <a:gd name="connsiteX245" fmla="*/ 2167051 w 4603109"/>
                <a:gd name="connsiteY245" fmla="*/ 0 h 924402"/>
                <a:gd name="connsiteX246" fmla="*/ 2178999 w 4603109"/>
                <a:gd name="connsiteY246" fmla="*/ 0 h 924402"/>
                <a:gd name="connsiteX247" fmla="*/ 2182158 w 4603109"/>
                <a:gd name="connsiteY247" fmla="*/ 0 h 924402"/>
                <a:gd name="connsiteX248" fmla="*/ 2182815 w 4603109"/>
                <a:gd name="connsiteY248" fmla="*/ 0 h 924402"/>
                <a:gd name="connsiteX249" fmla="*/ 2188666 w 4603109"/>
                <a:gd name="connsiteY249" fmla="*/ 0 h 924402"/>
                <a:gd name="connsiteX250" fmla="*/ 2189452 w 4603109"/>
                <a:gd name="connsiteY250" fmla="*/ 0 h 924402"/>
                <a:gd name="connsiteX251" fmla="*/ 2191697 w 4603109"/>
                <a:gd name="connsiteY251" fmla="*/ 0 h 924402"/>
                <a:gd name="connsiteX252" fmla="*/ 2195471 w 4603109"/>
                <a:gd name="connsiteY252" fmla="*/ 0 h 924402"/>
                <a:gd name="connsiteX253" fmla="*/ 2201759 w 4603109"/>
                <a:gd name="connsiteY253" fmla="*/ 0 h 924402"/>
                <a:gd name="connsiteX254" fmla="*/ 2203100 w 4603109"/>
                <a:gd name="connsiteY254" fmla="*/ 0 h 924402"/>
                <a:gd name="connsiteX255" fmla="*/ 2204559 w 4603109"/>
                <a:gd name="connsiteY255" fmla="*/ 0 h 924402"/>
                <a:gd name="connsiteX256" fmla="*/ 2204591 w 4603109"/>
                <a:gd name="connsiteY256" fmla="*/ 0 h 924402"/>
                <a:gd name="connsiteX257" fmla="*/ 2212273 w 4603109"/>
                <a:gd name="connsiteY257" fmla="*/ 0 h 924402"/>
                <a:gd name="connsiteX258" fmla="*/ 2225535 w 4603109"/>
                <a:gd name="connsiteY258" fmla="*/ 0 h 924402"/>
                <a:gd name="connsiteX259" fmla="*/ 2231674 w 4603109"/>
                <a:gd name="connsiteY259" fmla="*/ 0 h 924402"/>
                <a:gd name="connsiteX260" fmla="*/ 2232096 w 4603109"/>
                <a:gd name="connsiteY260" fmla="*/ 0 h 924402"/>
                <a:gd name="connsiteX261" fmla="*/ 2232220 w 4603109"/>
                <a:gd name="connsiteY261" fmla="*/ 0 h 924402"/>
                <a:gd name="connsiteX262" fmla="*/ 2233118 w 4603109"/>
                <a:gd name="connsiteY262" fmla="*/ 0 h 924402"/>
                <a:gd name="connsiteX263" fmla="*/ 2233165 w 4603109"/>
                <a:gd name="connsiteY263" fmla="*/ 0 h 924402"/>
                <a:gd name="connsiteX264" fmla="*/ 2256725 w 4603109"/>
                <a:gd name="connsiteY264" fmla="*/ 0 h 924402"/>
                <a:gd name="connsiteX265" fmla="*/ 2257283 w 4603109"/>
                <a:gd name="connsiteY265" fmla="*/ 0 h 924402"/>
                <a:gd name="connsiteX266" fmla="*/ 2262285 w 4603109"/>
                <a:gd name="connsiteY266" fmla="*/ 0 h 924402"/>
                <a:gd name="connsiteX267" fmla="*/ 2284366 w 4603109"/>
                <a:gd name="connsiteY267" fmla="*/ 0 h 924402"/>
                <a:gd name="connsiteX268" fmla="*/ 2289402 w 4603109"/>
                <a:gd name="connsiteY268" fmla="*/ 0 h 924402"/>
                <a:gd name="connsiteX269" fmla="*/ 2292052 w 4603109"/>
                <a:gd name="connsiteY269" fmla="*/ 0 h 924402"/>
                <a:gd name="connsiteX270" fmla="*/ 2299271 w 4603109"/>
                <a:gd name="connsiteY270" fmla="*/ 0 h 924402"/>
                <a:gd name="connsiteX271" fmla="*/ 2308721 w 4603109"/>
                <a:gd name="connsiteY271" fmla="*/ 0 h 924402"/>
                <a:gd name="connsiteX272" fmla="*/ 2309927 w 4603109"/>
                <a:gd name="connsiteY272" fmla="*/ 0 h 924402"/>
                <a:gd name="connsiteX273" fmla="*/ 2316435 w 4603109"/>
                <a:gd name="connsiteY273" fmla="*/ 0 h 924402"/>
                <a:gd name="connsiteX274" fmla="*/ 2316703 w 4603109"/>
                <a:gd name="connsiteY274" fmla="*/ 0 h 924402"/>
                <a:gd name="connsiteX275" fmla="*/ 2319466 w 4603109"/>
                <a:gd name="connsiteY275" fmla="*/ 0 h 924402"/>
                <a:gd name="connsiteX276" fmla="*/ 2322840 w 4603109"/>
                <a:gd name="connsiteY276" fmla="*/ 0 h 924402"/>
                <a:gd name="connsiteX277" fmla="*/ 2329528 w 4603109"/>
                <a:gd name="connsiteY277" fmla="*/ 0 h 924402"/>
                <a:gd name="connsiteX278" fmla="*/ 2330869 w 4603109"/>
                <a:gd name="connsiteY278" fmla="*/ 0 h 924402"/>
                <a:gd name="connsiteX279" fmla="*/ 2332328 w 4603109"/>
                <a:gd name="connsiteY279" fmla="*/ 0 h 924402"/>
                <a:gd name="connsiteX280" fmla="*/ 2332360 w 4603109"/>
                <a:gd name="connsiteY280" fmla="*/ 0 h 924402"/>
                <a:gd name="connsiteX281" fmla="*/ 2335803 w 4603109"/>
                <a:gd name="connsiteY281" fmla="*/ 0 h 924402"/>
                <a:gd name="connsiteX282" fmla="*/ 2343312 w 4603109"/>
                <a:gd name="connsiteY282" fmla="*/ 0 h 924402"/>
                <a:gd name="connsiteX283" fmla="*/ 2344804 w 4603109"/>
                <a:gd name="connsiteY283" fmla="*/ 0 h 924402"/>
                <a:gd name="connsiteX284" fmla="*/ 2346768 w 4603109"/>
                <a:gd name="connsiteY284" fmla="*/ 0 h 924402"/>
                <a:gd name="connsiteX285" fmla="*/ 2347827 w 4603109"/>
                <a:gd name="connsiteY285" fmla="*/ 0 h 924402"/>
                <a:gd name="connsiteX286" fmla="*/ 2352274 w 4603109"/>
                <a:gd name="connsiteY286" fmla="*/ 0 h 924402"/>
                <a:gd name="connsiteX287" fmla="*/ 2359443 w 4603109"/>
                <a:gd name="connsiteY287" fmla="*/ 0 h 924402"/>
                <a:gd name="connsiteX288" fmla="*/ 2359865 w 4603109"/>
                <a:gd name="connsiteY288" fmla="*/ 0 h 924402"/>
                <a:gd name="connsiteX289" fmla="*/ 2359989 w 4603109"/>
                <a:gd name="connsiteY289" fmla="*/ 0 h 924402"/>
                <a:gd name="connsiteX290" fmla="*/ 2360887 w 4603109"/>
                <a:gd name="connsiteY290" fmla="*/ 0 h 924402"/>
                <a:gd name="connsiteX291" fmla="*/ 2360934 w 4603109"/>
                <a:gd name="connsiteY291" fmla="*/ 0 h 924402"/>
                <a:gd name="connsiteX292" fmla="*/ 2371886 w 4603109"/>
                <a:gd name="connsiteY292" fmla="*/ 0 h 924402"/>
                <a:gd name="connsiteX293" fmla="*/ 2373377 w 4603109"/>
                <a:gd name="connsiteY293" fmla="*/ 0 h 924402"/>
                <a:gd name="connsiteX294" fmla="*/ 2377892 w 4603109"/>
                <a:gd name="connsiteY294" fmla="*/ 0 h 924402"/>
                <a:gd name="connsiteX295" fmla="*/ 2382339 w 4603109"/>
                <a:gd name="connsiteY295" fmla="*/ 0 h 924402"/>
                <a:gd name="connsiteX296" fmla="*/ 2390054 w 4603109"/>
                <a:gd name="connsiteY296" fmla="*/ 0 h 924402"/>
                <a:gd name="connsiteX297" fmla="*/ 2419821 w 4603109"/>
                <a:gd name="connsiteY297" fmla="*/ 0 h 924402"/>
                <a:gd name="connsiteX298" fmla="*/ 2427040 w 4603109"/>
                <a:gd name="connsiteY298" fmla="*/ 0 h 924402"/>
                <a:gd name="connsiteX299" fmla="*/ 2436490 w 4603109"/>
                <a:gd name="connsiteY299" fmla="*/ 0 h 924402"/>
                <a:gd name="connsiteX300" fmla="*/ 2444472 w 4603109"/>
                <a:gd name="connsiteY300" fmla="*/ 0 h 924402"/>
                <a:gd name="connsiteX301" fmla="*/ 2448678 w 4603109"/>
                <a:gd name="connsiteY301" fmla="*/ 0 h 924402"/>
                <a:gd name="connsiteX302" fmla="*/ 2450171 w 4603109"/>
                <a:gd name="connsiteY302" fmla="*/ 0 h 924402"/>
                <a:gd name="connsiteX303" fmla="*/ 2450609 w 4603109"/>
                <a:gd name="connsiteY303" fmla="*/ 0 h 924402"/>
                <a:gd name="connsiteX304" fmla="*/ 2463572 w 4603109"/>
                <a:gd name="connsiteY304" fmla="*/ 0 h 924402"/>
                <a:gd name="connsiteX305" fmla="*/ 2471081 w 4603109"/>
                <a:gd name="connsiteY305" fmla="*/ 0 h 924402"/>
                <a:gd name="connsiteX306" fmla="*/ 2472573 w 4603109"/>
                <a:gd name="connsiteY306" fmla="*/ 0 h 924402"/>
                <a:gd name="connsiteX307" fmla="*/ 2474537 w 4603109"/>
                <a:gd name="connsiteY307" fmla="*/ 0 h 924402"/>
                <a:gd name="connsiteX308" fmla="*/ 2475596 w 4603109"/>
                <a:gd name="connsiteY308" fmla="*/ 0 h 924402"/>
                <a:gd name="connsiteX309" fmla="*/ 2477252 w 4603109"/>
                <a:gd name="connsiteY309" fmla="*/ 0 h 924402"/>
                <a:gd name="connsiteX310" fmla="*/ 2478712 w 4603109"/>
                <a:gd name="connsiteY310" fmla="*/ 0 h 924402"/>
                <a:gd name="connsiteX311" fmla="*/ 2478743 w 4603109"/>
                <a:gd name="connsiteY311" fmla="*/ 0 h 924402"/>
                <a:gd name="connsiteX312" fmla="*/ 2480043 w 4603109"/>
                <a:gd name="connsiteY312" fmla="*/ 0 h 924402"/>
                <a:gd name="connsiteX313" fmla="*/ 2499655 w 4603109"/>
                <a:gd name="connsiteY313" fmla="*/ 0 h 924402"/>
                <a:gd name="connsiteX314" fmla="*/ 2501146 w 4603109"/>
                <a:gd name="connsiteY314" fmla="*/ 0 h 924402"/>
                <a:gd name="connsiteX315" fmla="*/ 2505661 w 4603109"/>
                <a:gd name="connsiteY315" fmla="*/ 0 h 924402"/>
                <a:gd name="connsiteX316" fmla="*/ 2508776 w 4603109"/>
                <a:gd name="connsiteY316" fmla="*/ 0 h 924402"/>
                <a:gd name="connsiteX317" fmla="*/ 2510108 w 4603109"/>
                <a:gd name="connsiteY317" fmla="*/ 0 h 924402"/>
                <a:gd name="connsiteX318" fmla="*/ 2524178 w 4603109"/>
                <a:gd name="connsiteY318" fmla="*/ 0 h 924402"/>
                <a:gd name="connsiteX319" fmla="*/ 2525248 w 4603109"/>
                <a:gd name="connsiteY319" fmla="*/ 0 h 924402"/>
                <a:gd name="connsiteX320" fmla="*/ 2525669 w 4603109"/>
                <a:gd name="connsiteY320" fmla="*/ 0 h 924402"/>
                <a:gd name="connsiteX321" fmla="*/ 2552329 w 4603109"/>
                <a:gd name="connsiteY321" fmla="*/ 0 h 924402"/>
                <a:gd name="connsiteX322" fmla="*/ 2552751 w 4603109"/>
                <a:gd name="connsiteY322" fmla="*/ 0 h 924402"/>
                <a:gd name="connsiteX323" fmla="*/ 2554242 w 4603109"/>
                <a:gd name="connsiteY323" fmla="*/ 0 h 924402"/>
                <a:gd name="connsiteX324" fmla="*/ 2574787 w 4603109"/>
                <a:gd name="connsiteY324" fmla="*/ 0 h 924402"/>
                <a:gd name="connsiteX325" fmla="*/ 2576279 w 4603109"/>
                <a:gd name="connsiteY325" fmla="*/ 0 h 924402"/>
                <a:gd name="connsiteX326" fmla="*/ 2576447 w 4603109"/>
                <a:gd name="connsiteY326" fmla="*/ 0 h 924402"/>
                <a:gd name="connsiteX327" fmla="*/ 2577940 w 4603109"/>
                <a:gd name="connsiteY327" fmla="*/ 0 h 924402"/>
                <a:gd name="connsiteX328" fmla="*/ 2603360 w 4603109"/>
                <a:gd name="connsiteY328" fmla="*/ 0 h 924402"/>
                <a:gd name="connsiteX329" fmla="*/ 2604852 w 4603109"/>
                <a:gd name="connsiteY329" fmla="*/ 0 h 924402"/>
                <a:gd name="connsiteX330" fmla="*/ 2605021 w 4603109"/>
                <a:gd name="connsiteY330" fmla="*/ 0 h 924402"/>
                <a:gd name="connsiteX331" fmla="*/ 2605484 w 4603109"/>
                <a:gd name="connsiteY331" fmla="*/ 0 h 924402"/>
                <a:gd name="connsiteX332" fmla="*/ 2606481 w 4603109"/>
                <a:gd name="connsiteY332" fmla="*/ 0 h 924402"/>
                <a:gd name="connsiteX333" fmla="*/ 2606512 w 4603109"/>
                <a:gd name="connsiteY333" fmla="*/ 0 h 924402"/>
                <a:gd name="connsiteX334" fmla="*/ 2606976 w 4603109"/>
                <a:gd name="connsiteY334" fmla="*/ 0 h 924402"/>
                <a:gd name="connsiteX335" fmla="*/ 2618923 w 4603109"/>
                <a:gd name="connsiteY335" fmla="*/ 0 h 924402"/>
                <a:gd name="connsiteX336" fmla="*/ 2621248 w 4603109"/>
                <a:gd name="connsiteY336" fmla="*/ 0 h 924402"/>
                <a:gd name="connsiteX337" fmla="*/ 2622740 w 4603109"/>
                <a:gd name="connsiteY337" fmla="*/ 0 h 924402"/>
                <a:gd name="connsiteX338" fmla="*/ 2627885 w 4603109"/>
                <a:gd name="connsiteY338" fmla="*/ 0 h 924402"/>
                <a:gd name="connsiteX339" fmla="*/ 2629377 w 4603109"/>
                <a:gd name="connsiteY339" fmla="*/ 0 h 924402"/>
                <a:gd name="connsiteX340" fmla="*/ 2634058 w 4603109"/>
                <a:gd name="connsiteY340" fmla="*/ 0 h 924402"/>
                <a:gd name="connsiteX341" fmla="*/ 2635549 w 4603109"/>
                <a:gd name="connsiteY341" fmla="*/ 0 h 924402"/>
                <a:gd name="connsiteX342" fmla="*/ 2636545 w 4603109"/>
                <a:gd name="connsiteY342" fmla="*/ 0 h 924402"/>
                <a:gd name="connsiteX343" fmla="*/ 2648987 w 4603109"/>
                <a:gd name="connsiteY343" fmla="*/ 0 h 924402"/>
                <a:gd name="connsiteX344" fmla="*/ 2649821 w 4603109"/>
                <a:gd name="connsiteY344" fmla="*/ 0 h 924402"/>
                <a:gd name="connsiteX345" fmla="*/ 2651313 w 4603109"/>
                <a:gd name="connsiteY345" fmla="*/ 0 h 924402"/>
                <a:gd name="connsiteX346" fmla="*/ 2651947 w 4603109"/>
                <a:gd name="connsiteY346" fmla="*/ 0 h 924402"/>
                <a:gd name="connsiteX347" fmla="*/ 2653017 w 4603109"/>
                <a:gd name="connsiteY347" fmla="*/ 0 h 924402"/>
                <a:gd name="connsiteX348" fmla="*/ 2653438 w 4603109"/>
                <a:gd name="connsiteY348" fmla="*/ 0 h 924402"/>
                <a:gd name="connsiteX349" fmla="*/ 2656459 w 4603109"/>
                <a:gd name="connsiteY349" fmla="*/ 0 h 924402"/>
                <a:gd name="connsiteX350" fmla="*/ 2657950 w 4603109"/>
                <a:gd name="connsiteY350" fmla="*/ 0 h 924402"/>
                <a:gd name="connsiteX351" fmla="*/ 2665460 w 4603109"/>
                <a:gd name="connsiteY351" fmla="*/ 0 h 924402"/>
                <a:gd name="connsiteX352" fmla="*/ 2680098 w 4603109"/>
                <a:gd name="connsiteY352" fmla="*/ 0 h 924402"/>
                <a:gd name="connsiteX353" fmla="*/ 2680520 w 4603109"/>
                <a:gd name="connsiteY353" fmla="*/ 0 h 924402"/>
                <a:gd name="connsiteX354" fmla="*/ 2682011 w 4603109"/>
                <a:gd name="connsiteY354" fmla="*/ 0 h 924402"/>
                <a:gd name="connsiteX355" fmla="*/ 2692542 w 4603109"/>
                <a:gd name="connsiteY355" fmla="*/ 0 h 924402"/>
                <a:gd name="connsiteX356" fmla="*/ 2702556 w 4603109"/>
                <a:gd name="connsiteY356" fmla="*/ 0 h 924402"/>
                <a:gd name="connsiteX357" fmla="*/ 2704048 w 4603109"/>
                <a:gd name="connsiteY357" fmla="*/ 0 h 924402"/>
                <a:gd name="connsiteX358" fmla="*/ 2724289 w 4603109"/>
                <a:gd name="connsiteY358" fmla="*/ 0 h 924402"/>
                <a:gd name="connsiteX359" fmla="*/ 2731129 w 4603109"/>
                <a:gd name="connsiteY359" fmla="*/ 0 h 924402"/>
                <a:gd name="connsiteX360" fmla="*/ 2732621 w 4603109"/>
                <a:gd name="connsiteY360" fmla="*/ 0 h 924402"/>
                <a:gd name="connsiteX361" fmla="*/ 2733253 w 4603109"/>
                <a:gd name="connsiteY361" fmla="*/ 0 h 924402"/>
                <a:gd name="connsiteX362" fmla="*/ 2734745 w 4603109"/>
                <a:gd name="connsiteY362" fmla="*/ 0 h 924402"/>
                <a:gd name="connsiteX363" fmla="*/ 2746692 w 4603109"/>
                <a:gd name="connsiteY363" fmla="*/ 0 h 924402"/>
                <a:gd name="connsiteX364" fmla="*/ 2749017 w 4603109"/>
                <a:gd name="connsiteY364" fmla="*/ 0 h 924402"/>
                <a:gd name="connsiteX365" fmla="*/ 2750509 w 4603109"/>
                <a:gd name="connsiteY365" fmla="*/ 0 h 924402"/>
                <a:gd name="connsiteX366" fmla="*/ 2754354 w 4603109"/>
                <a:gd name="connsiteY366" fmla="*/ 0 h 924402"/>
                <a:gd name="connsiteX367" fmla="*/ 2755654 w 4603109"/>
                <a:gd name="connsiteY367" fmla="*/ 0 h 924402"/>
                <a:gd name="connsiteX368" fmla="*/ 2757146 w 4603109"/>
                <a:gd name="connsiteY368" fmla="*/ 0 h 924402"/>
                <a:gd name="connsiteX369" fmla="*/ 2761827 w 4603109"/>
                <a:gd name="connsiteY369" fmla="*/ 0 h 924402"/>
                <a:gd name="connsiteX370" fmla="*/ 2763318 w 4603109"/>
                <a:gd name="connsiteY370" fmla="*/ 0 h 924402"/>
                <a:gd name="connsiteX371" fmla="*/ 2776756 w 4603109"/>
                <a:gd name="connsiteY371" fmla="*/ 0 h 924402"/>
                <a:gd name="connsiteX372" fmla="*/ 2777590 w 4603109"/>
                <a:gd name="connsiteY372" fmla="*/ 0 h 924402"/>
                <a:gd name="connsiteX373" fmla="*/ 2779082 w 4603109"/>
                <a:gd name="connsiteY373" fmla="*/ 0 h 924402"/>
                <a:gd name="connsiteX374" fmla="*/ 2783442 w 4603109"/>
                <a:gd name="connsiteY374" fmla="*/ 0 h 924402"/>
                <a:gd name="connsiteX375" fmla="*/ 2784228 w 4603109"/>
                <a:gd name="connsiteY375" fmla="*/ 0 h 924402"/>
                <a:gd name="connsiteX376" fmla="*/ 2785719 w 4603109"/>
                <a:gd name="connsiteY376" fmla="*/ 0 h 924402"/>
                <a:gd name="connsiteX377" fmla="*/ 2786473 w 4603109"/>
                <a:gd name="connsiteY377" fmla="*/ 0 h 924402"/>
                <a:gd name="connsiteX378" fmla="*/ 2793229 w 4603109"/>
                <a:gd name="connsiteY378" fmla="*/ 0 h 924402"/>
                <a:gd name="connsiteX379" fmla="*/ 2799367 w 4603109"/>
                <a:gd name="connsiteY379" fmla="*/ 0 h 924402"/>
                <a:gd name="connsiteX380" fmla="*/ 2813506 w 4603109"/>
                <a:gd name="connsiteY380" fmla="*/ 0 h 924402"/>
                <a:gd name="connsiteX381" fmla="*/ 2820311 w 4603109"/>
                <a:gd name="connsiteY381" fmla="*/ 0 h 924402"/>
                <a:gd name="connsiteX382" fmla="*/ 2827893 w 4603109"/>
                <a:gd name="connsiteY382" fmla="*/ 0 h 924402"/>
                <a:gd name="connsiteX383" fmla="*/ 2827940 w 4603109"/>
                <a:gd name="connsiteY383" fmla="*/ 0 h 924402"/>
                <a:gd name="connsiteX384" fmla="*/ 2829431 w 4603109"/>
                <a:gd name="connsiteY384" fmla="*/ 0 h 924402"/>
                <a:gd name="connsiteX385" fmla="*/ 2829978 w 4603109"/>
                <a:gd name="connsiteY385" fmla="*/ 0 h 924402"/>
                <a:gd name="connsiteX386" fmla="*/ 2852058 w 4603109"/>
                <a:gd name="connsiteY386" fmla="*/ 0 h 924402"/>
                <a:gd name="connsiteX387" fmla="*/ 2857060 w 4603109"/>
                <a:gd name="connsiteY387" fmla="*/ 0 h 924402"/>
                <a:gd name="connsiteX388" fmla="*/ 2857958 w 4603109"/>
                <a:gd name="connsiteY388" fmla="*/ 0 h 924402"/>
                <a:gd name="connsiteX389" fmla="*/ 2871601 w 4603109"/>
                <a:gd name="connsiteY389" fmla="*/ 0 h 924402"/>
                <a:gd name="connsiteX390" fmla="*/ 2882123 w 4603109"/>
                <a:gd name="connsiteY390" fmla="*/ 0 h 924402"/>
                <a:gd name="connsiteX391" fmla="*/ 2894046 w 4603109"/>
                <a:gd name="connsiteY391" fmla="*/ 0 h 924402"/>
                <a:gd name="connsiteX392" fmla="*/ 2903496 w 4603109"/>
                <a:gd name="connsiteY392" fmla="*/ 0 h 924402"/>
                <a:gd name="connsiteX393" fmla="*/ 2911211 w 4603109"/>
                <a:gd name="connsiteY393" fmla="*/ 0 h 924402"/>
                <a:gd name="connsiteX394" fmla="*/ 2914242 w 4603109"/>
                <a:gd name="connsiteY394" fmla="*/ 0 h 924402"/>
                <a:gd name="connsiteX395" fmla="*/ 2914461 w 4603109"/>
                <a:gd name="connsiteY395" fmla="*/ 0 h 924402"/>
                <a:gd name="connsiteX396" fmla="*/ 2924111 w 4603109"/>
                <a:gd name="connsiteY396" fmla="*/ 0 h 924402"/>
                <a:gd name="connsiteX397" fmla="*/ 2927136 w 4603109"/>
                <a:gd name="connsiteY397" fmla="*/ 0 h 924402"/>
                <a:gd name="connsiteX398" fmla="*/ 2933561 w 4603109"/>
                <a:gd name="connsiteY398" fmla="*/ 0 h 924402"/>
                <a:gd name="connsiteX399" fmla="*/ 2939580 w 4603109"/>
                <a:gd name="connsiteY399" fmla="*/ 0 h 924402"/>
                <a:gd name="connsiteX400" fmla="*/ 2941275 w 4603109"/>
                <a:gd name="connsiteY400" fmla="*/ 0 h 924402"/>
                <a:gd name="connsiteX401" fmla="*/ 2941543 w 4603109"/>
                <a:gd name="connsiteY401" fmla="*/ 0 h 924402"/>
                <a:gd name="connsiteX402" fmla="*/ 2945586 w 4603109"/>
                <a:gd name="connsiteY402" fmla="*/ 0 h 924402"/>
                <a:gd name="connsiteX403" fmla="*/ 2950032 w 4603109"/>
                <a:gd name="connsiteY403" fmla="*/ 0 h 924402"/>
                <a:gd name="connsiteX404" fmla="*/ 2955662 w 4603109"/>
                <a:gd name="connsiteY404" fmla="*/ 0 h 924402"/>
                <a:gd name="connsiteX405" fmla="*/ 2955709 w 4603109"/>
                <a:gd name="connsiteY405" fmla="*/ 0 h 924402"/>
                <a:gd name="connsiteX406" fmla="*/ 2957200 w 4603109"/>
                <a:gd name="connsiteY406" fmla="*/ 0 h 924402"/>
                <a:gd name="connsiteX407" fmla="*/ 2957747 w 4603109"/>
                <a:gd name="connsiteY407" fmla="*/ 0 h 924402"/>
                <a:gd name="connsiteX408" fmla="*/ 2968152 w 4603109"/>
                <a:gd name="connsiteY408" fmla="*/ 0 h 924402"/>
                <a:gd name="connsiteX409" fmla="*/ 2969644 w 4603109"/>
                <a:gd name="connsiteY409" fmla="*/ 0 h 924402"/>
                <a:gd name="connsiteX410" fmla="*/ 2972667 w 4603109"/>
                <a:gd name="connsiteY410" fmla="*/ 0 h 924402"/>
                <a:gd name="connsiteX411" fmla="*/ 2977114 w 4603109"/>
                <a:gd name="connsiteY411" fmla="*/ 0 h 924402"/>
                <a:gd name="connsiteX412" fmla="*/ 2984829 w 4603109"/>
                <a:gd name="connsiteY412" fmla="*/ 0 h 924402"/>
                <a:gd name="connsiteX413" fmla="*/ 2985727 w 4603109"/>
                <a:gd name="connsiteY413" fmla="*/ 0 h 924402"/>
                <a:gd name="connsiteX414" fmla="*/ 2999370 w 4603109"/>
                <a:gd name="connsiteY414" fmla="*/ 0 h 924402"/>
                <a:gd name="connsiteX415" fmla="*/ 3021815 w 4603109"/>
                <a:gd name="connsiteY415" fmla="*/ 0 h 924402"/>
                <a:gd name="connsiteX416" fmla="*/ 3031265 w 4603109"/>
                <a:gd name="connsiteY416" fmla="*/ 0 h 924402"/>
                <a:gd name="connsiteX417" fmla="*/ 3042230 w 4603109"/>
                <a:gd name="connsiteY417" fmla="*/ 0 h 924402"/>
                <a:gd name="connsiteX418" fmla="*/ 3044946 w 4603109"/>
                <a:gd name="connsiteY418" fmla="*/ 0 h 924402"/>
                <a:gd name="connsiteX419" fmla="*/ 3051880 w 4603109"/>
                <a:gd name="connsiteY419" fmla="*/ 0 h 924402"/>
                <a:gd name="connsiteX420" fmla="*/ 3061330 w 4603109"/>
                <a:gd name="connsiteY420" fmla="*/ 0 h 924402"/>
                <a:gd name="connsiteX421" fmla="*/ 3067349 w 4603109"/>
                <a:gd name="connsiteY421" fmla="*/ 0 h 924402"/>
                <a:gd name="connsiteX422" fmla="*/ 3069312 w 4603109"/>
                <a:gd name="connsiteY422" fmla="*/ 0 h 924402"/>
                <a:gd name="connsiteX423" fmla="*/ 3073355 w 4603109"/>
                <a:gd name="connsiteY423" fmla="*/ 0 h 924402"/>
                <a:gd name="connsiteX424" fmla="*/ 3073518 w 4603109"/>
                <a:gd name="connsiteY424" fmla="*/ 0 h 924402"/>
                <a:gd name="connsiteX425" fmla="*/ 3075011 w 4603109"/>
                <a:gd name="connsiteY425" fmla="*/ 0 h 924402"/>
                <a:gd name="connsiteX426" fmla="*/ 3077801 w 4603109"/>
                <a:gd name="connsiteY426" fmla="*/ 0 h 924402"/>
                <a:gd name="connsiteX427" fmla="*/ 3095921 w 4603109"/>
                <a:gd name="connsiteY427" fmla="*/ 0 h 924402"/>
                <a:gd name="connsiteX428" fmla="*/ 3097413 w 4603109"/>
                <a:gd name="connsiteY428" fmla="*/ 0 h 924402"/>
                <a:gd name="connsiteX429" fmla="*/ 3100436 w 4603109"/>
                <a:gd name="connsiteY429" fmla="*/ 0 h 924402"/>
                <a:gd name="connsiteX430" fmla="*/ 3103552 w 4603109"/>
                <a:gd name="connsiteY430" fmla="*/ 0 h 924402"/>
                <a:gd name="connsiteX431" fmla="*/ 3104883 w 4603109"/>
                <a:gd name="connsiteY431" fmla="*/ 0 h 924402"/>
                <a:gd name="connsiteX432" fmla="*/ 3120023 w 4603109"/>
                <a:gd name="connsiteY432" fmla="*/ 0 h 924402"/>
                <a:gd name="connsiteX433" fmla="*/ 3120445 w 4603109"/>
                <a:gd name="connsiteY433" fmla="*/ 0 h 924402"/>
                <a:gd name="connsiteX434" fmla="*/ 3149018 w 4603109"/>
                <a:gd name="connsiteY434" fmla="*/ 0 h 924402"/>
                <a:gd name="connsiteX435" fmla="*/ 3150088 w 4603109"/>
                <a:gd name="connsiteY435" fmla="*/ 0 h 924402"/>
                <a:gd name="connsiteX436" fmla="*/ 3150509 w 4603109"/>
                <a:gd name="connsiteY436" fmla="*/ 0 h 924402"/>
                <a:gd name="connsiteX437" fmla="*/ 3171054 w 4603109"/>
                <a:gd name="connsiteY437" fmla="*/ 0 h 924402"/>
                <a:gd name="connsiteX438" fmla="*/ 3172715 w 4603109"/>
                <a:gd name="connsiteY438" fmla="*/ 0 h 924402"/>
                <a:gd name="connsiteX439" fmla="*/ 3199627 w 4603109"/>
                <a:gd name="connsiteY439" fmla="*/ 0 h 924402"/>
                <a:gd name="connsiteX440" fmla="*/ 3201119 w 4603109"/>
                <a:gd name="connsiteY440" fmla="*/ 0 h 924402"/>
                <a:gd name="connsiteX441" fmla="*/ 3201287 w 4603109"/>
                <a:gd name="connsiteY441" fmla="*/ 0 h 924402"/>
                <a:gd name="connsiteX442" fmla="*/ 3201751 w 4603109"/>
                <a:gd name="connsiteY442" fmla="*/ 0 h 924402"/>
                <a:gd name="connsiteX443" fmla="*/ 3202780 w 4603109"/>
                <a:gd name="connsiteY443" fmla="*/ 0 h 924402"/>
                <a:gd name="connsiteX444" fmla="*/ 3217515 w 4603109"/>
                <a:gd name="connsiteY444" fmla="*/ 0 h 924402"/>
                <a:gd name="connsiteX445" fmla="*/ 3224152 w 4603109"/>
                <a:gd name="connsiteY445" fmla="*/ 0 h 924402"/>
                <a:gd name="connsiteX446" fmla="*/ 3230324 w 4603109"/>
                <a:gd name="connsiteY446" fmla="*/ 0 h 924402"/>
                <a:gd name="connsiteX447" fmla="*/ 3231321 w 4603109"/>
                <a:gd name="connsiteY447" fmla="*/ 0 h 924402"/>
                <a:gd name="connsiteX448" fmla="*/ 3231816 w 4603109"/>
                <a:gd name="connsiteY448" fmla="*/ 0 h 924402"/>
                <a:gd name="connsiteX449" fmla="*/ 3243763 w 4603109"/>
                <a:gd name="connsiteY449" fmla="*/ 0 h 924402"/>
                <a:gd name="connsiteX450" fmla="*/ 3246088 w 4603109"/>
                <a:gd name="connsiteY450" fmla="*/ 0 h 924402"/>
                <a:gd name="connsiteX451" fmla="*/ 3247580 w 4603109"/>
                <a:gd name="connsiteY451" fmla="*/ 0 h 924402"/>
                <a:gd name="connsiteX452" fmla="*/ 3247792 w 4603109"/>
                <a:gd name="connsiteY452" fmla="*/ 0 h 924402"/>
                <a:gd name="connsiteX453" fmla="*/ 3248214 w 4603109"/>
                <a:gd name="connsiteY453" fmla="*/ 0 h 924402"/>
                <a:gd name="connsiteX454" fmla="*/ 3252725 w 4603109"/>
                <a:gd name="connsiteY454" fmla="*/ 0 h 924402"/>
                <a:gd name="connsiteX455" fmla="*/ 3254217 w 4603109"/>
                <a:gd name="connsiteY455" fmla="*/ 0 h 924402"/>
                <a:gd name="connsiteX456" fmla="*/ 3260235 w 4603109"/>
                <a:gd name="connsiteY456" fmla="*/ 0 h 924402"/>
                <a:gd name="connsiteX457" fmla="*/ 3276787 w 4603109"/>
                <a:gd name="connsiteY457" fmla="*/ 0 h 924402"/>
                <a:gd name="connsiteX458" fmla="*/ 3277857 w 4603109"/>
                <a:gd name="connsiteY458" fmla="*/ 0 h 924402"/>
                <a:gd name="connsiteX459" fmla="*/ 3278278 w 4603109"/>
                <a:gd name="connsiteY459" fmla="*/ 0 h 924402"/>
                <a:gd name="connsiteX460" fmla="*/ 3290300 w 4603109"/>
                <a:gd name="connsiteY460" fmla="*/ 0 h 924402"/>
                <a:gd name="connsiteX461" fmla="*/ 3298823 w 4603109"/>
                <a:gd name="connsiteY461" fmla="*/ 0 h 924402"/>
                <a:gd name="connsiteX462" fmla="*/ 3327396 w 4603109"/>
                <a:gd name="connsiteY462" fmla="*/ 0 h 924402"/>
                <a:gd name="connsiteX463" fmla="*/ 3328888 w 4603109"/>
                <a:gd name="connsiteY463" fmla="*/ 0 h 924402"/>
                <a:gd name="connsiteX464" fmla="*/ 3329520 w 4603109"/>
                <a:gd name="connsiteY464" fmla="*/ 0 h 924402"/>
                <a:gd name="connsiteX465" fmla="*/ 3345284 w 4603109"/>
                <a:gd name="connsiteY465" fmla="*/ 0 h 924402"/>
                <a:gd name="connsiteX466" fmla="*/ 3349129 w 4603109"/>
                <a:gd name="connsiteY466" fmla="*/ 0 h 924402"/>
                <a:gd name="connsiteX467" fmla="*/ 3351921 w 4603109"/>
                <a:gd name="connsiteY467" fmla="*/ 0 h 924402"/>
                <a:gd name="connsiteX468" fmla="*/ 3358093 w 4603109"/>
                <a:gd name="connsiteY468" fmla="*/ 0 h 924402"/>
                <a:gd name="connsiteX469" fmla="*/ 3359585 w 4603109"/>
                <a:gd name="connsiteY469" fmla="*/ 0 h 924402"/>
                <a:gd name="connsiteX470" fmla="*/ 3371532 w 4603109"/>
                <a:gd name="connsiteY470" fmla="*/ 0 h 924402"/>
                <a:gd name="connsiteX471" fmla="*/ 3373857 w 4603109"/>
                <a:gd name="connsiteY471" fmla="*/ 0 h 924402"/>
                <a:gd name="connsiteX472" fmla="*/ 3375349 w 4603109"/>
                <a:gd name="connsiteY472" fmla="*/ 0 h 924402"/>
                <a:gd name="connsiteX473" fmla="*/ 3380494 w 4603109"/>
                <a:gd name="connsiteY473" fmla="*/ 0 h 924402"/>
                <a:gd name="connsiteX474" fmla="*/ 3381986 w 4603109"/>
                <a:gd name="connsiteY474" fmla="*/ 0 h 924402"/>
                <a:gd name="connsiteX475" fmla="*/ 3388004 w 4603109"/>
                <a:gd name="connsiteY475" fmla="*/ 0 h 924402"/>
                <a:gd name="connsiteX476" fmla="*/ 3408282 w 4603109"/>
                <a:gd name="connsiteY476" fmla="*/ 0 h 924402"/>
                <a:gd name="connsiteX477" fmla="*/ 3418069 w 4603109"/>
                <a:gd name="connsiteY477" fmla="*/ 0 h 924402"/>
                <a:gd name="connsiteX478" fmla="*/ 3424207 w 4603109"/>
                <a:gd name="connsiteY478" fmla="*/ 0 h 924402"/>
                <a:gd name="connsiteX479" fmla="*/ 3424753 w 4603109"/>
                <a:gd name="connsiteY479" fmla="*/ 0 h 924402"/>
                <a:gd name="connsiteX480" fmla="*/ 3452733 w 4603109"/>
                <a:gd name="connsiteY480" fmla="*/ 0 h 924402"/>
                <a:gd name="connsiteX481" fmla="*/ 3454818 w 4603109"/>
                <a:gd name="connsiteY481" fmla="*/ 0 h 924402"/>
                <a:gd name="connsiteX482" fmla="*/ 3476898 w 4603109"/>
                <a:gd name="connsiteY482" fmla="*/ 0 h 924402"/>
                <a:gd name="connsiteX483" fmla="*/ 3496441 w 4603109"/>
                <a:gd name="connsiteY483" fmla="*/ 0 h 924402"/>
                <a:gd name="connsiteX484" fmla="*/ 3509236 w 4603109"/>
                <a:gd name="connsiteY484" fmla="*/ 0 h 924402"/>
                <a:gd name="connsiteX485" fmla="*/ 3518886 w 4603109"/>
                <a:gd name="connsiteY485" fmla="*/ 0 h 924402"/>
                <a:gd name="connsiteX486" fmla="*/ 3528336 w 4603109"/>
                <a:gd name="connsiteY486" fmla="*/ 0 h 924402"/>
                <a:gd name="connsiteX487" fmla="*/ 3536051 w 4603109"/>
                <a:gd name="connsiteY487" fmla="*/ 0 h 924402"/>
                <a:gd name="connsiteX488" fmla="*/ 3539301 w 4603109"/>
                <a:gd name="connsiteY488" fmla="*/ 0 h 924402"/>
                <a:gd name="connsiteX489" fmla="*/ 3540361 w 4603109"/>
                <a:gd name="connsiteY489" fmla="*/ 0 h 924402"/>
                <a:gd name="connsiteX490" fmla="*/ 3544807 w 4603109"/>
                <a:gd name="connsiteY490" fmla="*/ 0 h 924402"/>
                <a:gd name="connsiteX491" fmla="*/ 3551976 w 4603109"/>
                <a:gd name="connsiteY491" fmla="*/ 0 h 924402"/>
                <a:gd name="connsiteX492" fmla="*/ 3552522 w 4603109"/>
                <a:gd name="connsiteY492" fmla="*/ 0 h 924402"/>
                <a:gd name="connsiteX493" fmla="*/ 3564420 w 4603109"/>
                <a:gd name="connsiteY493" fmla="*/ 0 h 924402"/>
                <a:gd name="connsiteX494" fmla="*/ 3570426 w 4603109"/>
                <a:gd name="connsiteY494" fmla="*/ 0 h 924402"/>
                <a:gd name="connsiteX495" fmla="*/ 3574872 w 4603109"/>
                <a:gd name="connsiteY495" fmla="*/ 0 h 924402"/>
                <a:gd name="connsiteX496" fmla="*/ 3580502 w 4603109"/>
                <a:gd name="connsiteY496" fmla="*/ 0 h 924402"/>
                <a:gd name="connsiteX497" fmla="*/ 3582587 w 4603109"/>
                <a:gd name="connsiteY497" fmla="*/ 0 h 924402"/>
                <a:gd name="connsiteX498" fmla="*/ 3624210 w 4603109"/>
                <a:gd name="connsiteY498" fmla="*/ 0 h 924402"/>
                <a:gd name="connsiteX499" fmla="*/ 3637005 w 4603109"/>
                <a:gd name="connsiteY499" fmla="*/ 0 h 924402"/>
                <a:gd name="connsiteX500" fmla="*/ 3646655 w 4603109"/>
                <a:gd name="connsiteY500" fmla="*/ 0 h 924402"/>
                <a:gd name="connsiteX501" fmla="*/ 3656105 w 4603109"/>
                <a:gd name="connsiteY501" fmla="*/ 0 h 924402"/>
                <a:gd name="connsiteX502" fmla="*/ 3667070 w 4603109"/>
                <a:gd name="connsiteY502" fmla="*/ 0 h 924402"/>
                <a:gd name="connsiteX503" fmla="*/ 3668130 w 4603109"/>
                <a:gd name="connsiteY503" fmla="*/ 0 h 924402"/>
                <a:gd name="connsiteX504" fmla="*/ 3669786 w 4603109"/>
                <a:gd name="connsiteY504" fmla="*/ 0 h 924402"/>
                <a:gd name="connsiteX505" fmla="*/ 3672576 w 4603109"/>
                <a:gd name="connsiteY505" fmla="*/ 0 h 924402"/>
                <a:gd name="connsiteX506" fmla="*/ 3692189 w 4603109"/>
                <a:gd name="connsiteY506" fmla="*/ 0 h 924402"/>
                <a:gd name="connsiteX507" fmla="*/ 3698195 w 4603109"/>
                <a:gd name="connsiteY507" fmla="*/ 0 h 924402"/>
                <a:gd name="connsiteX508" fmla="*/ 3702641 w 4603109"/>
                <a:gd name="connsiteY508" fmla="*/ 0 h 924402"/>
                <a:gd name="connsiteX509" fmla="*/ 3744863 w 4603109"/>
                <a:gd name="connsiteY509" fmla="*/ 0 h 924402"/>
                <a:gd name="connsiteX510" fmla="*/ 3745285 w 4603109"/>
                <a:gd name="connsiteY510" fmla="*/ 0 h 924402"/>
                <a:gd name="connsiteX511" fmla="*/ 3795894 w 4603109"/>
                <a:gd name="connsiteY511" fmla="*/ 0 h 924402"/>
                <a:gd name="connsiteX512" fmla="*/ 3797555 w 4603109"/>
                <a:gd name="connsiteY512" fmla="*/ 0 h 924402"/>
                <a:gd name="connsiteX513" fmla="*/ 3826591 w 4603109"/>
                <a:gd name="connsiteY513" fmla="*/ 0 h 924402"/>
                <a:gd name="connsiteX514" fmla="*/ 3842355 w 4603109"/>
                <a:gd name="connsiteY514" fmla="*/ 0 h 924402"/>
                <a:gd name="connsiteX515" fmla="*/ 3848992 w 4603109"/>
                <a:gd name="connsiteY515" fmla="*/ 0 h 924402"/>
                <a:gd name="connsiteX516" fmla="*/ 3872632 w 4603109"/>
                <a:gd name="connsiteY516" fmla="*/ 0 h 924402"/>
                <a:gd name="connsiteX517" fmla="*/ 3873054 w 4603109"/>
                <a:gd name="connsiteY517" fmla="*/ 0 h 924402"/>
                <a:gd name="connsiteX518" fmla="*/ 3885075 w 4603109"/>
                <a:gd name="connsiteY518" fmla="*/ 0 h 924402"/>
                <a:gd name="connsiteX519" fmla="*/ 3923663 w 4603109"/>
                <a:gd name="connsiteY519" fmla="*/ 0 h 924402"/>
                <a:gd name="connsiteX520" fmla="*/ 3954360 w 4603109"/>
                <a:gd name="connsiteY520" fmla="*/ 0 h 924402"/>
                <a:gd name="connsiteX521" fmla="*/ 3970124 w 4603109"/>
                <a:gd name="connsiteY521" fmla="*/ 0 h 924402"/>
                <a:gd name="connsiteX522" fmla="*/ 3976761 w 4603109"/>
                <a:gd name="connsiteY522" fmla="*/ 0 h 924402"/>
                <a:gd name="connsiteX523" fmla="*/ 4012844 w 4603109"/>
                <a:gd name="connsiteY523" fmla="*/ 0 h 924402"/>
                <a:gd name="connsiteX524" fmla="*/ 4049593 w 4603109"/>
                <a:gd name="connsiteY524" fmla="*/ 0 h 924402"/>
                <a:gd name="connsiteX525" fmla="*/ 4169647 w 4603109"/>
                <a:gd name="connsiteY525" fmla="*/ 0 h 924402"/>
                <a:gd name="connsiteX526" fmla="*/ 4177362 w 4603109"/>
                <a:gd name="connsiteY526" fmla="*/ 0 h 924402"/>
                <a:gd name="connsiteX527" fmla="*/ 4297416 w 4603109"/>
                <a:gd name="connsiteY527" fmla="*/ 0 h 924402"/>
                <a:gd name="connsiteX528" fmla="*/ 4379339 w 4603109"/>
                <a:gd name="connsiteY528" fmla="*/ 47054 h 924402"/>
                <a:gd name="connsiteX529" fmla="*/ 4591731 w 4603109"/>
                <a:gd name="connsiteY529" fmla="*/ 415146 h 924402"/>
                <a:gd name="connsiteX530" fmla="*/ 4591731 w 4603109"/>
                <a:gd name="connsiteY530" fmla="*/ 509257 h 924402"/>
                <a:gd name="connsiteX531" fmla="*/ 4379339 w 4603109"/>
                <a:gd name="connsiteY531" fmla="*/ 877348 h 924402"/>
                <a:gd name="connsiteX532" fmla="*/ 4297416 w 4603109"/>
                <a:gd name="connsiteY532" fmla="*/ 924402 h 924402"/>
                <a:gd name="connsiteX533" fmla="*/ 4169647 w 4603109"/>
                <a:gd name="connsiteY533" fmla="*/ 924402 h 924402"/>
                <a:gd name="connsiteX534" fmla="*/ 3976761 w 4603109"/>
                <a:gd name="connsiteY534" fmla="*/ 924402 h 924402"/>
                <a:gd name="connsiteX535" fmla="*/ 3872632 w 4603109"/>
                <a:gd name="connsiteY535" fmla="*/ 924402 h 924402"/>
                <a:gd name="connsiteX536" fmla="*/ 3848992 w 4603109"/>
                <a:gd name="connsiteY536" fmla="*/ 924402 h 924402"/>
                <a:gd name="connsiteX537" fmla="*/ 3744863 w 4603109"/>
                <a:gd name="connsiteY537" fmla="*/ 924402 h 924402"/>
                <a:gd name="connsiteX538" fmla="*/ 3702641 w 4603109"/>
                <a:gd name="connsiteY538" fmla="*/ 924402 h 924402"/>
                <a:gd name="connsiteX539" fmla="*/ 3672576 w 4603109"/>
                <a:gd name="connsiteY539" fmla="*/ 924402 h 924402"/>
                <a:gd name="connsiteX540" fmla="*/ 3656105 w 4603109"/>
                <a:gd name="connsiteY540" fmla="*/ 924402 h 924402"/>
                <a:gd name="connsiteX541" fmla="*/ 3574872 w 4603109"/>
                <a:gd name="connsiteY541" fmla="*/ 924402 h 924402"/>
                <a:gd name="connsiteX542" fmla="*/ 3551976 w 4603109"/>
                <a:gd name="connsiteY542" fmla="*/ 924402 h 924402"/>
                <a:gd name="connsiteX543" fmla="*/ 3544807 w 4603109"/>
                <a:gd name="connsiteY543" fmla="*/ 924402 h 924402"/>
                <a:gd name="connsiteX544" fmla="*/ 3528336 w 4603109"/>
                <a:gd name="connsiteY544" fmla="*/ 924402 h 924402"/>
                <a:gd name="connsiteX545" fmla="*/ 3424207 w 4603109"/>
                <a:gd name="connsiteY545" fmla="*/ 924402 h 924402"/>
                <a:gd name="connsiteX546" fmla="*/ 3381986 w 4603109"/>
                <a:gd name="connsiteY546" fmla="*/ 924402 h 924402"/>
                <a:gd name="connsiteX547" fmla="*/ 3380494 w 4603109"/>
                <a:gd name="connsiteY547" fmla="*/ 924402 h 924402"/>
                <a:gd name="connsiteX548" fmla="*/ 3351921 w 4603109"/>
                <a:gd name="connsiteY548" fmla="*/ 924402 h 924402"/>
                <a:gd name="connsiteX549" fmla="*/ 3277857 w 4603109"/>
                <a:gd name="connsiteY549" fmla="*/ 924402 h 924402"/>
                <a:gd name="connsiteX550" fmla="*/ 3254217 w 4603109"/>
                <a:gd name="connsiteY550" fmla="*/ 924402 h 924402"/>
                <a:gd name="connsiteX551" fmla="*/ 3252725 w 4603109"/>
                <a:gd name="connsiteY551" fmla="*/ 924402 h 924402"/>
                <a:gd name="connsiteX552" fmla="*/ 3247792 w 4603109"/>
                <a:gd name="connsiteY552" fmla="*/ 924402 h 924402"/>
                <a:gd name="connsiteX553" fmla="*/ 3231321 w 4603109"/>
                <a:gd name="connsiteY553" fmla="*/ 924402 h 924402"/>
                <a:gd name="connsiteX554" fmla="*/ 3224152 w 4603109"/>
                <a:gd name="connsiteY554" fmla="*/ 924402 h 924402"/>
                <a:gd name="connsiteX555" fmla="*/ 3150088 w 4603109"/>
                <a:gd name="connsiteY555" fmla="*/ 924402 h 924402"/>
                <a:gd name="connsiteX556" fmla="*/ 3120023 w 4603109"/>
                <a:gd name="connsiteY556" fmla="*/ 924402 h 924402"/>
                <a:gd name="connsiteX557" fmla="*/ 3104883 w 4603109"/>
                <a:gd name="connsiteY557" fmla="*/ 924402 h 924402"/>
                <a:gd name="connsiteX558" fmla="*/ 3103552 w 4603109"/>
                <a:gd name="connsiteY558" fmla="*/ 924402 h 924402"/>
                <a:gd name="connsiteX559" fmla="*/ 3077801 w 4603109"/>
                <a:gd name="connsiteY559" fmla="*/ 924402 h 924402"/>
                <a:gd name="connsiteX560" fmla="*/ 3061330 w 4603109"/>
                <a:gd name="connsiteY560" fmla="*/ 924402 h 924402"/>
                <a:gd name="connsiteX561" fmla="*/ 3031265 w 4603109"/>
                <a:gd name="connsiteY561" fmla="*/ 924402 h 924402"/>
                <a:gd name="connsiteX562" fmla="*/ 2977114 w 4603109"/>
                <a:gd name="connsiteY562" fmla="*/ 924402 h 924402"/>
                <a:gd name="connsiteX563" fmla="*/ 2957200 w 4603109"/>
                <a:gd name="connsiteY563" fmla="*/ 924402 h 924402"/>
                <a:gd name="connsiteX564" fmla="*/ 2955709 w 4603109"/>
                <a:gd name="connsiteY564" fmla="*/ 924402 h 924402"/>
                <a:gd name="connsiteX565" fmla="*/ 2950032 w 4603109"/>
                <a:gd name="connsiteY565" fmla="*/ 924402 h 924402"/>
                <a:gd name="connsiteX566" fmla="*/ 2933561 w 4603109"/>
                <a:gd name="connsiteY566" fmla="*/ 924402 h 924402"/>
                <a:gd name="connsiteX567" fmla="*/ 2927136 w 4603109"/>
                <a:gd name="connsiteY567" fmla="*/ 924402 h 924402"/>
                <a:gd name="connsiteX568" fmla="*/ 2903496 w 4603109"/>
                <a:gd name="connsiteY568" fmla="*/ 924402 h 924402"/>
                <a:gd name="connsiteX569" fmla="*/ 2829431 w 4603109"/>
                <a:gd name="connsiteY569" fmla="*/ 924402 h 924402"/>
                <a:gd name="connsiteX570" fmla="*/ 2827940 w 4603109"/>
                <a:gd name="connsiteY570" fmla="*/ 924402 h 924402"/>
                <a:gd name="connsiteX571" fmla="*/ 2799367 w 4603109"/>
                <a:gd name="connsiteY571" fmla="*/ 924402 h 924402"/>
                <a:gd name="connsiteX572" fmla="*/ 2785719 w 4603109"/>
                <a:gd name="connsiteY572" fmla="*/ 924402 h 924402"/>
                <a:gd name="connsiteX573" fmla="*/ 2784228 w 4603109"/>
                <a:gd name="connsiteY573" fmla="*/ 924402 h 924402"/>
                <a:gd name="connsiteX574" fmla="*/ 2757146 w 4603109"/>
                <a:gd name="connsiteY574" fmla="*/ 924402 h 924402"/>
                <a:gd name="connsiteX575" fmla="*/ 2755654 w 4603109"/>
                <a:gd name="connsiteY575" fmla="*/ 924402 h 924402"/>
                <a:gd name="connsiteX576" fmla="*/ 2680098 w 4603109"/>
                <a:gd name="connsiteY576" fmla="*/ 924402 h 924402"/>
                <a:gd name="connsiteX577" fmla="*/ 2657950 w 4603109"/>
                <a:gd name="connsiteY577" fmla="*/ 924402 h 924402"/>
                <a:gd name="connsiteX578" fmla="*/ 2656459 w 4603109"/>
                <a:gd name="connsiteY578" fmla="*/ 924402 h 924402"/>
                <a:gd name="connsiteX579" fmla="*/ 2653017 w 4603109"/>
                <a:gd name="connsiteY579" fmla="*/ 924402 h 924402"/>
                <a:gd name="connsiteX580" fmla="*/ 2636545 w 4603109"/>
                <a:gd name="connsiteY580" fmla="*/ 924402 h 924402"/>
                <a:gd name="connsiteX581" fmla="*/ 2629377 w 4603109"/>
                <a:gd name="connsiteY581" fmla="*/ 924402 h 924402"/>
                <a:gd name="connsiteX582" fmla="*/ 2627885 w 4603109"/>
                <a:gd name="connsiteY582" fmla="*/ 924402 h 924402"/>
                <a:gd name="connsiteX583" fmla="*/ 2606481 w 4603109"/>
                <a:gd name="connsiteY583" fmla="*/ 924402 h 924402"/>
                <a:gd name="connsiteX584" fmla="*/ 2552329 w 4603109"/>
                <a:gd name="connsiteY584" fmla="*/ 924402 h 924402"/>
                <a:gd name="connsiteX585" fmla="*/ 2525248 w 4603109"/>
                <a:gd name="connsiteY585" fmla="*/ 924402 h 924402"/>
                <a:gd name="connsiteX586" fmla="*/ 2510108 w 4603109"/>
                <a:gd name="connsiteY586" fmla="*/ 924402 h 924402"/>
                <a:gd name="connsiteX587" fmla="*/ 2508776 w 4603109"/>
                <a:gd name="connsiteY587" fmla="*/ 924402 h 924402"/>
                <a:gd name="connsiteX588" fmla="*/ 2480043 w 4603109"/>
                <a:gd name="connsiteY588" fmla="*/ 924402 h 924402"/>
                <a:gd name="connsiteX589" fmla="*/ 2478712 w 4603109"/>
                <a:gd name="connsiteY589" fmla="*/ 924402 h 924402"/>
                <a:gd name="connsiteX590" fmla="*/ 2463572 w 4603109"/>
                <a:gd name="connsiteY590" fmla="*/ 924402 h 924402"/>
                <a:gd name="connsiteX591" fmla="*/ 2436490 w 4603109"/>
                <a:gd name="connsiteY591" fmla="*/ 924402 h 924402"/>
                <a:gd name="connsiteX592" fmla="*/ 2382339 w 4603109"/>
                <a:gd name="connsiteY592" fmla="*/ 924402 h 924402"/>
                <a:gd name="connsiteX593" fmla="*/ 2360934 w 4603109"/>
                <a:gd name="connsiteY593" fmla="*/ 924402 h 924402"/>
                <a:gd name="connsiteX594" fmla="*/ 2359443 w 4603109"/>
                <a:gd name="connsiteY594" fmla="*/ 924402 h 924402"/>
                <a:gd name="connsiteX595" fmla="*/ 2352274 w 4603109"/>
                <a:gd name="connsiteY595" fmla="*/ 924402 h 924402"/>
                <a:gd name="connsiteX596" fmla="*/ 2335803 w 4603109"/>
                <a:gd name="connsiteY596" fmla="*/ 924402 h 924402"/>
                <a:gd name="connsiteX597" fmla="*/ 2332360 w 4603109"/>
                <a:gd name="connsiteY597" fmla="*/ 924402 h 924402"/>
                <a:gd name="connsiteX598" fmla="*/ 2332328 w 4603109"/>
                <a:gd name="connsiteY598" fmla="*/ 924402 h 924402"/>
                <a:gd name="connsiteX599" fmla="*/ 2330869 w 4603109"/>
                <a:gd name="connsiteY599" fmla="*/ 924402 h 924402"/>
                <a:gd name="connsiteX600" fmla="*/ 2308721 w 4603109"/>
                <a:gd name="connsiteY600" fmla="*/ 924402 h 924402"/>
                <a:gd name="connsiteX601" fmla="*/ 2233165 w 4603109"/>
                <a:gd name="connsiteY601" fmla="*/ 924402 h 924402"/>
                <a:gd name="connsiteX602" fmla="*/ 2231674 w 4603109"/>
                <a:gd name="connsiteY602" fmla="*/ 924402 h 924402"/>
                <a:gd name="connsiteX603" fmla="*/ 2204591 w 4603109"/>
                <a:gd name="connsiteY603" fmla="*/ 924402 h 924402"/>
                <a:gd name="connsiteX604" fmla="*/ 2204559 w 4603109"/>
                <a:gd name="connsiteY604" fmla="*/ 924402 h 924402"/>
                <a:gd name="connsiteX605" fmla="*/ 2203100 w 4603109"/>
                <a:gd name="connsiteY605" fmla="*/ 924402 h 924402"/>
                <a:gd name="connsiteX606" fmla="*/ 2189452 w 4603109"/>
                <a:gd name="connsiteY606" fmla="*/ 924402 h 924402"/>
                <a:gd name="connsiteX607" fmla="*/ 2160879 w 4603109"/>
                <a:gd name="connsiteY607" fmla="*/ 924402 h 924402"/>
                <a:gd name="connsiteX608" fmla="*/ 2159388 w 4603109"/>
                <a:gd name="connsiteY608" fmla="*/ 924402 h 924402"/>
                <a:gd name="connsiteX609" fmla="*/ 2085323 w 4603109"/>
                <a:gd name="connsiteY609" fmla="*/ 924402 h 924402"/>
                <a:gd name="connsiteX610" fmla="*/ 2077294 w 4603109"/>
                <a:gd name="connsiteY610" fmla="*/ 924402 h 924402"/>
                <a:gd name="connsiteX611" fmla="*/ 2061683 w 4603109"/>
                <a:gd name="connsiteY611" fmla="*/ 924402 h 924402"/>
                <a:gd name="connsiteX612" fmla="*/ 2055258 w 4603109"/>
                <a:gd name="connsiteY612" fmla="*/ 924402 h 924402"/>
                <a:gd name="connsiteX613" fmla="*/ 2038787 w 4603109"/>
                <a:gd name="connsiteY613" fmla="*/ 924402 h 924402"/>
                <a:gd name="connsiteX614" fmla="*/ 2033110 w 4603109"/>
                <a:gd name="connsiteY614" fmla="*/ 924402 h 924402"/>
                <a:gd name="connsiteX615" fmla="*/ 2031619 w 4603109"/>
                <a:gd name="connsiteY615" fmla="*/ 924402 h 924402"/>
                <a:gd name="connsiteX616" fmla="*/ 2011705 w 4603109"/>
                <a:gd name="connsiteY616" fmla="*/ 924402 h 924402"/>
                <a:gd name="connsiteX617" fmla="*/ 1957554 w 4603109"/>
                <a:gd name="connsiteY617" fmla="*/ 924402 h 924402"/>
                <a:gd name="connsiteX618" fmla="*/ 1949525 w 4603109"/>
                <a:gd name="connsiteY618" fmla="*/ 924402 h 924402"/>
                <a:gd name="connsiteX619" fmla="*/ 1927489 w 4603109"/>
                <a:gd name="connsiteY619" fmla="*/ 924402 h 924402"/>
                <a:gd name="connsiteX620" fmla="*/ 1911018 w 4603109"/>
                <a:gd name="connsiteY620" fmla="*/ 924402 h 924402"/>
                <a:gd name="connsiteX621" fmla="*/ 1907543 w 4603109"/>
                <a:gd name="connsiteY621" fmla="*/ 924402 h 924402"/>
                <a:gd name="connsiteX622" fmla="*/ 1885268 w 4603109"/>
                <a:gd name="connsiteY622" fmla="*/ 924402 h 924402"/>
                <a:gd name="connsiteX623" fmla="*/ 1883936 w 4603109"/>
                <a:gd name="connsiteY623" fmla="*/ 924402 h 924402"/>
                <a:gd name="connsiteX624" fmla="*/ 1868796 w 4603109"/>
                <a:gd name="connsiteY624" fmla="*/ 924402 h 924402"/>
                <a:gd name="connsiteX625" fmla="*/ 1838732 w 4603109"/>
                <a:gd name="connsiteY625" fmla="*/ 924402 h 924402"/>
                <a:gd name="connsiteX626" fmla="*/ 1779774 w 4603109"/>
                <a:gd name="connsiteY626" fmla="*/ 924402 h 924402"/>
                <a:gd name="connsiteX627" fmla="*/ 1764668 w 4603109"/>
                <a:gd name="connsiteY627" fmla="*/ 924402 h 924402"/>
                <a:gd name="connsiteX628" fmla="*/ 1757499 w 4603109"/>
                <a:gd name="connsiteY628" fmla="*/ 924402 h 924402"/>
                <a:gd name="connsiteX629" fmla="*/ 1741027 w 4603109"/>
                <a:gd name="connsiteY629" fmla="*/ 924402 h 924402"/>
                <a:gd name="connsiteX630" fmla="*/ 1737552 w 4603109"/>
                <a:gd name="connsiteY630" fmla="*/ 924402 h 924402"/>
                <a:gd name="connsiteX631" fmla="*/ 1736094 w 4603109"/>
                <a:gd name="connsiteY631" fmla="*/ 924402 h 924402"/>
                <a:gd name="connsiteX632" fmla="*/ 1734603 w 4603109"/>
                <a:gd name="connsiteY632" fmla="*/ 924402 h 924402"/>
                <a:gd name="connsiteX633" fmla="*/ 1710963 w 4603109"/>
                <a:gd name="connsiteY633" fmla="*/ 924402 h 924402"/>
                <a:gd name="connsiteX634" fmla="*/ 1707488 w 4603109"/>
                <a:gd name="connsiteY634" fmla="*/ 924402 h 924402"/>
                <a:gd name="connsiteX635" fmla="*/ 1652509 w 4603109"/>
                <a:gd name="connsiteY635" fmla="*/ 924402 h 924402"/>
                <a:gd name="connsiteX636" fmla="*/ 1636899 w 4603109"/>
                <a:gd name="connsiteY636" fmla="*/ 924402 h 924402"/>
                <a:gd name="connsiteX637" fmla="*/ 1609783 w 4603109"/>
                <a:gd name="connsiteY637" fmla="*/ 924402 h 924402"/>
                <a:gd name="connsiteX638" fmla="*/ 1608325 w 4603109"/>
                <a:gd name="connsiteY638" fmla="*/ 924402 h 924402"/>
                <a:gd name="connsiteX639" fmla="*/ 1606834 w 4603109"/>
                <a:gd name="connsiteY639" fmla="*/ 924402 h 924402"/>
                <a:gd name="connsiteX640" fmla="*/ 1579719 w 4603109"/>
                <a:gd name="connsiteY640" fmla="*/ 924402 h 924402"/>
                <a:gd name="connsiteX641" fmla="*/ 1564612 w 4603109"/>
                <a:gd name="connsiteY641" fmla="*/ 924402 h 924402"/>
                <a:gd name="connsiteX642" fmla="*/ 1524740 w 4603109"/>
                <a:gd name="connsiteY642" fmla="*/ 924402 h 924402"/>
                <a:gd name="connsiteX643" fmla="*/ 1482518 w 4603109"/>
                <a:gd name="connsiteY643" fmla="*/ 924402 h 924402"/>
                <a:gd name="connsiteX644" fmla="*/ 1460483 w 4603109"/>
                <a:gd name="connsiteY644" fmla="*/ 924402 h 924402"/>
                <a:gd name="connsiteX645" fmla="*/ 1452454 w 4603109"/>
                <a:gd name="connsiteY645" fmla="*/ 924402 h 924402"/>
                <a:gd name="connsiteX646" fmla="*/ 1444011 w 4603109"/>
                <a:gd name="connsiteY646" fmla="*/ 924402 h 924402"/>
                <a:gd name="connsiteX647" fmla="*/ 1436843 w 4603109"/>
                <a:gd name="connsiteY647" fmla="*/ 924402 h 924402"/>
                <a:gd name="connsiteX648" fmla="*/ 1413947 w 4603109"/>
                <a:gd name="connsiteY648" fmla="*/ 924402 h 924402"/>
                <a:gd name="connsiteX649" fmla="*/ 1354749 w 4603109"/>
                <a:gd name="connsiteY649" fmla="*/ 924402 h 924402"/>
                <a:gd name="connsiteX650" fmla="*/ 1332714 w 4603109"/>
                <a:gd name="connsiteY650" fmla="*/ 924402 h 924402"/>
                <a:gd name="connsiteX651" fmla="*/ 1324685 w 4603109"/>
                <a:gd name="connsiteY651" fmla="*/ 924402 h 924402"/>
                <a:gd name="connsiteX652" fmla="*/ 1316242 w 4603109"/>
                <a:gd name="connsiteY652" fmla="*/ 924402 h 924402"/>
                <a:gd name="connsiteX653" fmla="*/ 1312767 w 4603109"/>
                <a:gd name="connsiteY653" fmla="*/ 924402 h 924402"/>
                <a:gd name="connsiteX654" fmla="*/ 1286178 w 4603109"/>
                <a:gd name="connsiteY654" fmla="*/ 924402 h 924402"/>
                <a:gd name="connsiteX655" fmla="*/ 1282703 w 4603109"/>
                <a:gd name="connsiteY655" fmla="*/ 924402 h 924402"/>
                <a:gd name="connsiteX656" fmla="*/ 1243956 w 4603109"/>
                <a:gd name="connsiteY656" fmla="*/ 924402 h 924402"/>
                <a:gd name="connsiteX657" fmla="*/ 1184998 w 4603109"/>
                <a:gd name="connsiteY657" fmla="*/ 924402 h 924402"/>
                <a:gd name="connsiteX658" fmla="*/ 1154934 w 4603109"/>
                <a:gd name="connsiteY658" fmla="*/ 924402 h 924402"/>
                <a:gd name="connsiteX659" fmla="*/ 1139828 w 4603109"/>
                <a:gd name="connsiteY659" fmla="*/ 924402 h 924402"/>
                <a:gd name="connsiteX660" fmla="*/ 1116187 w 4603109"/>
                <a:gd name="connsiteY660" fmla="*/ 924402 h 924402"/>
                <a:gd name="connsiteX661" fmla="*/ 1112712 w 4603109"/>
                <a:gd name="connsiteY661" fmla="*/ 924402 h 924402"/>
                <a:gd name="connsiteX662" fmla="*/ 1057734 w 4603109"/>
                <a:gd name="connsiteY662" fmla="*/ 924402 h 924402"/>
                <a:gd name="connsiteX663" fmla="*/ 1027669 w 4603109"/>
                <a:gd name="connsiteY663" fmla="*/ 924402 h 924402"/>
                <a:gd name="connsiteX664" fmla="*/ 1012059 w 4603109"/>
                <a:gd name="connsiteY664" fmla="*/ 924402 h 924402"/>
                <a:gd name="connsiteX665" fmla="*/ 984943 w 4603109"/>
                <a:gd name="connsiteY665" fmla="*/ 924402 h 924402"/>
                <a:gd name="connsiteX666" fmla="*/ 929965 w 4603109"/>
                <a:gd name="connsiteY666" fmla="*/ 924402 h 924402"/>
                <a:gd name="connsiteX667" fmla="*/ 899900 w 4603109"/>
                <a:gd name="connsiteY667" fmla="*/ 924402 h 924402"/>
                <a:gd name="connsiteX668" fmla="*/ 857678 w 4603109"/>
                <a:gd name="connsiteY668" fmla="*/ 924402 h 924402"/>
                <a:gd name="connsiteX669" fmla="*/ 819171 w 4603109"/>
                <a:gd name="connsiteY669" fmla="*/ 924402 h 924402"/>
                <a:gd name="connsiteX670" fmla="*/ 729909 w 4603109"/>
                <a:gd name="connsiteY670" fmla="*/ 924402 h 924402"/>
                <a:gd name="connsiteX671" fmla="*/ 691402 w 4603109"/>
                <a:gd name="connsiteY671" fmla="*/ 924402 h 924402"/>
                <a:gd name="connsiteX672" fmla="*/ 687927 w 4603109"/>
                <a:gd name="connsiteY672" fmla="*/ 924402 h 924402"/>
                <a:gd name="connsiteX673" fmla="*/ 560158 w 4603109"/>
                <a:gd name="connsiteY673" fmla="*/ 924402 h 924402"/>
                <a:gd name="connsiteX674" fmla="*/ 432894 w 4603109"/>
                <a:gd name="connsiteY674" fmla="*/ 924402 h 924402"/>
                <a:gd name="connsiteX675" fmla="*/ 305125 w 4603109"/>
                <a:gd name="connsiteY675" fmla="*/ 924402 h 924402"/>
                <a:gd name="connsiteX676" fmla="*/ 223202 w 4603109"/>
                <a:gd name="connsiteY676" fmla="*/ 877348 h 924402"/>
                <a:gd name="connsiteX677" fmla="*/ 10809 w 4603109"/>
                <a:gd name="connsiteY677" fmla="*/ 509257 h 924402"/>
                <a:gd name="connsiteX678" fmla="*/ 10809 w 4603109"/>
                <a:gd name="connsiteY678" fmla="*/ 415146 h 924402"/>
                <a:gd name="connsiteX679" fmla="*/ 223202 w 4603109"/>
                <a:gd name="connsiteY679" fmla="*/ 47054 h 924402"/>
                <a:gd name="connsiteX680" fmla="*/ 305125 w 4603109"/>
                <a:gd name="connsiteY680" fmla="*/ 0 h 924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Lst>
              <a:rect l="l" t="t" r="r" b="b"/>
              <a:pathLst>
                <a:path w="4603109" h="924402">
                  <a:moveTo>
                    <a:pt x="305125" y="0"/>
                  </a:moveTo>
                  <a:lnTo>
                    <a:pt x="432894" y="0"/>
                  </a:lnTo>
                  <a:lnTo>
                    <a:pt x="445336" y="0"/>
                  </a:lnTo>
                  <a:cubicBezTo>
                    <a:pt x="485989" y="0"/>
                    <a:pt x="520835" y="0"/>
                    <a:pt x="550703" y="0"/>
                  </a:cubicBezTo>
                  <a:lnTo>
                    <a:pt x="560158" y="0"/>
                  </a:lnTo>
                  <a:lnTo>
                    <a:pt x="573105" y="0"/>
                  </a:lnTo>
                  <a:lnTo>
                    <a:pt x="626202" y="0"/>
                  </a:lnTo>
                  <a:cubicBezTo>
                    <a:pt x="646943" y="0"/>
                    <a:pt x="663537" y="0"/>
                    <a:pt x="676811" y="0"/>
                  </a:cubicBezTo>
                  <a:lnTo>
                    <a:pt x="678472" y="0"/>
                  </a:lnTo>
                  <a:lnTo>
                    <a:pt x="687927" y="0"/>
                  </a:lnTo>
                  <a:lnTo>
                    <a:pt x="691402" y="0"/>
                  </a:lnTo>
                  <a:lnTo>
                    <a:pt x="700371" y="0"/>
                  </a:lnTo>
                  <a:lnTo>
                    <a:pt x="707508" y="0"/>
                  </a:lnTo>
                  <a:cubicBezTo>
                    <a:pt x="729909" y="0"/>
                    <a:pt x="729909" y="0"/>
                    <a:pt x="729909" y="0"/>
                  </a:cubicBezTo>
                  <a:lnTo>
                    <a:pt x="753971" y="0"/>
                  </a:lnTo>
                  <a:lnTo>
                    <a:pt x="804580" y="0"/>
                  </a:lnTo>
                  <a:lnTo>
                    <a:pt x="805737" y="0"/>
                  </a:lnTo>
                  <a:lnTo>
                    <a:pt x="819171" y="0"/>
                  </a:lnTo>
                  <a:lnTo>
                    <a:pt x="828140" y="0"/>
                  </a:lnTo>
                  <a:lnTo>
                    <a:pt x="831615" y="0"/>
                  </a:lnTo>
                  <a:lnTo>
                    <a:pt x="835277" y="0"/>
                  </a:lnTo>
                  <a:lnTo>
                    <a:pt x="857678" y="0"/>
                  </a:lnTo>
                  <a:lnTo>
                    <a:pt x="864889" y="0"/>
                  </a:lnTo>
                  <a:lnTo>
                    <a:pt x="899900" y="0"/>
                  </a:lnTo>
                  <a:lnTo>
                    <a:pt x="909341" y="0"/>
                  </a:lnTo>
                  <a:lnTo>
                    <a:pt x="929965" y="0"/>
                  </a:lnTo>
                  <a:lnTo>
                    <a:pt x="933506" y="0"/>
                  </a:lnTo>
                  <a:lnTo>
                    <a:pt x="936982" y="0"/>
                  </a:lnTo>
                  <a:lnTo>
                    <a:pt x="959384" y="0"/>
                  </a:lnTo>
                  <a:lnTo>
                    <a:pt x="962542" y="0"/>
                  </a:lnTo>
                  <a:lnTo>
                    <a:pt x="984943" y="0"/>
                  </a:lnTo>
                  <a:lnTo>
                    <a:pt x="992658" y="0"/>
                  </a:lnTo>
                  <a:lnTo>
                    <a:pt x="1012059" y="0"/>
                  </a:lnTo>
                  <a:lnTo>
                    <a:pt x="1012480" y="0"/>
                  </a:lnTo>
                  <a:lnTo>
                    <a:pt x="1027669" y="0"/>
                  </a:lnTo>
                  <a:lnTo>
                    <a:pt x="1037110" y="0"/>
                  </a:lnTo>
                  <a:lnTo>
                    <a:pt x="1040112" y="0"/>
                  </a:lnTo>
                  <a:lnTo>
                    <a:pt x="1057734" y="0"/>
                  </a:lnTo>
                  <a:lnTo>
                    <a:pt x="1064751" y="0"/>
                  </a:lnTo>
                  <a:lnTo>
                    <a:pt x="1070177" y="0"/>
                  </a:lnTo>
                  <a:lnTo>
                    <a:pt x="1072436" y="0"/>
                  </a:lnTo>
                  <a:lnTo>
                    <a:pt x="1090311" y="0"/>
                  </a:lnTo>
                  <a:lnTo>
                    <a:pt x="1110718" y="0"/>
                  </a:lnTo>
                  <a:lnTo>
                    <a:pt x="1112712" y="0"/>
                  </a:lnTo>
                  <a:lnTo>
                    <a:pt x="1116187" y="0"/>
                  </a:lnTo>
                  <a:lnTo>
                    <a:pt x="1139828" y="0"/>
                  </a:lnTo>
                  <a:lnTo>
                    <a:pt x="1140249" y="0"/>
                  </a:lnTo>
                  <a:lnTo>
                    <a:pt x="1145480" y="0"/>
                  </a:lnTo>
                  <a:lnTo>
                    <a:pt x="1152270" y="0"/>
                  </a:lnTo>
                  <a:lnTo>
                    <a:pt x="1154934" y="0"/>
                  </a:lnTo>
                  <a:lnTo>
                    <a:pt x="1167881" y="0"/>
                  </a:lnTo>
                  <a:lnTo>
                    <a:pt x="1175544" y="0"/>
                  </a:lnTo>
                  <a:lnTo>
                    <a:pt x="1184998" y="0"/>
                  </a:lnTo>
                  <a:lnTo>
                    <a:pt x="1197946" y="0"/>
                  </a:lnTo>
                  <a:lnTo>
                    <a:pt x="1200205" y="0"/>
                  </a:lnTo>
                  <a:lnTo>
                    <a:pt x="1220978" y="0"/>
                  </a:lnTo>
                  <a:lnTo>
                    <a:pt x="1238487" y="0"/>
                  </a:lnTo>
                  <a:lnTo>
                    <a:pt x="1243956" y="0"/>
                  </a:lnTo>
                  <a:lnTo>
                    <a:pt x="1251042" y="0"/>
                  </a:lnTo>
                  <a:lnTo>
                    <a:pt x="1257637" y="0"/>
                  </a:lnTo>
                  <a:lnTo>
                    <a:pt x="1271587" y="0"/>
                  </a:lnTo>
                  <a:lnTo>
                    <a:pt x="1273249" y="0"/>
                  </a:lnTo>
                  <a:lnTo>
                    <a:pt x="1280039" y="0"/>
                  </a:lnTo>
                  <a:lnTo>
                    <a:pt x="1282703" y="0"/>
                  </a:lnTo>
                  <a:lnTo>
                    <a:pt x="1286178" y="0"/>
                  </a:lnTo>
                  <a:lnTo>
                    <a:pt x="1295146" y="0"/>
                  </a:lnTo>
                  <a:lnTo>
                    <a:pt x="1301651" y="0"/>
                  </a:lnTo>
                  <a:lnTo>
                    <a:pt x="1302284" y="0"/>
                  </a:lnTo>
                  <a:lnTo>
                    <a:pt x="1303313" y="0"/>
                  </a:lnTo>
                  <a:lnTo>
                    <a:pt x="1312767" y="0"/>
                  </a:lnTo>
                  <a:lnTo>
                    <a:pt x="1316242" y="0"/>
                  </a:lnTo>
                  <a:lnTo>
                    <a:pt x="1321886" y="0"/>
                  </a:lnTo>
                  <a:lnTo>
                    <a:pt x="1324685" y="0"/>
                  </a:lnTo>
                  <a:lnTo>
                    <a:pt x="1325211" y="0"/>
                  </a:lnTo>
                  <a:lnTo>
                    <a:pt x="1332348" y="0"/>
                  </a:lnTo>
                  <a:lnTo>
                    <a:pt x="1332714" y="0"/>
                  </a:lnTo>
                  <a:lnTo>
                    <a:pt x="1333135" y="0"/>
                  </a:lnTo>
                  <a:lnTo>
                    <a:pt x="1348747" y="0"/>
                  </a:lnTo>
                  <a:lnTo>
                    <a:pt x="1354749" y="0"/>
                  </a:lnTo>
                  <a:lnTo>
                    <a:pt x="1378811" y="0"/>
                  </a:lnTo>
                  <a:lnTo>
                    <a:pt x="1383745" y="0"/>
                  </a:lnTo>
                  <a:lnTo>
                    <a:pt x="1385406" y="0"/>
                  </a:lnTo>
                  <a:lnTo>
                    <a:pt x="1399356" y="0"/>
                  </a:lnTo>
                  <a:lnTo>
                    <a:pt x="1400513" y="0"/>
                  </a:lnTo>
                  <a:lnTo>
                    <a:pt x="1413947" y="0"/>
                  </a:lnTo>
                  <a:lnTo>
                    <a:pt x="1414442" y="0"/>
                  </a:lnTo>
                  <a:lnTo>
                    <a:pt x="1422915" y="0"/>
                  </a:lnTo>
                  <a:lnTo>
                    <a:pt x="1426390" y="0"/>
                  </a:lnTo>
                  <a:lnTo>
                    <a:pt x="1429420" y="0"/>
                  </a:lnTo>
                  <a:lnTo>
                    <a:pt x="1430053" y="0"/>
                  </a:lnTo>
                  <a:lnTo>
                    <a:pt x="1430206" y="0"/>
                  </a:lnTo>
                  <a:lnTo>
                    <a:pt x="1430577" y="0"/>
                  </a:lnTo>
                  <a:lnTo>
                    <a:pt x="1436843" y="0"/>
                  </a:lnTo>
                  <a:lnTo>
                    <a:pt x="1444011" y="0"/>
                  </a:lnTo>
                  <a:lnTo>
                    <a:pt x="1449655" y="0"/>
                  </a:lnTo>
                  <a:lnTo>
                    <a:pt x="1452454" y="0"/>
                  </a:lnTo>
                  <a:lnTo>
                    <a:pt x="1452980" y="0"/>
                  </a:lnTo>
                  <a:lnTo>
                    <a:pt x="1456455" y="0"/>
                  </a:lnTo>
                  <a:lnTo>
                    <a:pt x="1459664" y="0"/>
                  </a:lnTo>
                  <a:lnTo>
                    <a:pt x="1460117" y="0"/>
                  </a:lnTo>
                  <a:lnTo>
                    <a:pt x="1460483" y="0"/>
                  </a:lnTo>
                  <a:lnTo>
                    <a:pt x="1460904" y="0"/>
                  </a:lnTo>
                  <a:lnTo>
                    <a:pt x="1472926" y="0"/>
                  </a:lnTo>
                  <a:lnTo>
                    <a:pt x="1482518" y="0"/>
                  </a:lnTo>
                  <a:lnTo>
                    <a:pt x="1489729" y="0"/>
                  </a:lnTo>
                  <a:lnTo>
                    <a:pt x="1504116" y="0"/>
                  </a:lnTo>
                  <a:lnTo>
                    <a:pt x="1511514" y="0"/>
                  </a:lnTo>
                  <a:lnTo>
                    <a:pt x="1524740" y="0"/>
                  </a:lnTo>
                  <a:lnTo>
                    <a:pt x="1528282" y="0"/>
                  </a:lnTo>
                  <a:lnTo>
                    <a:pt x="1531757" y="0"/>
                  </a:lnTo>
                  <a:lnTo>
                    <a:pt x="1534181" y="0"/>
                  </a:lnTo>
                  <a:lnTo>
                    <a:pt x="1542211" y="0"/>
                  </a:lnTo>
                  <a:lnTo>
                    <a:pt x="1554159" y="0"/>
                  </a:lnTo>
                  <a:lnTo>
                    <a:pt x="1557318" y="0"/>
                  </a:lnTo>
                  <a:lnTo>
                    <a:pt x="1557975" y="0"/>
                  </a:lnTo>
                  <a:lnTo>
                    <a:pt x="1558346" y="0"/>
                  </a:lnTo>
                  <a:lnTo>
                    <a:pt x="1561822" y="0"/>
                  </a:lnTo>
                  <a:lnTo>
                    <a:pt x="1564612" y="0"/>
                  </a:lnTo>
                  <a:lnTo>
                    <a:pt x="1566857" y="0"/>
                  </a:lnTo>
                  <a:lnTo>
                    <a:pt x="1576919" y="0"/>
                  </a:lnTo>
                  <a:lnTo>
                    <a:pt x="1579719" y="0"/>
                  </a:lnTo>
                  <a:lnTo>
                    <a:pt x="1584224" y="0"/>
                  </a:lnTo>
                  <a:lnTo>
                    <a:pt x="1587382" y="0"/>
                  </a:lnTo>
                  <a:lnTo>
                    <a:pt x="1587433" y="0"/>
                  </a:lnTo>
                  <a:lnTo>
                    <a:pt x="1600695" y="0"/>
                  </a:lnTo>
                  <a:lnTo>
                    <a:pt x="1606834" y="0"/>
                  </a:lnTo>
                  <a:lnTo>
                    <a:pt x="1607256" y="0"/>
                  </a:lnTo>
                  <a:lnTo>
                    <a:pt x="1608325" y="0"/>
                  </a:lnTo>
                  <a:lnTo>
                    <a:pt x="1609783" y="0"/>
                  </a:lnTo>
                  <a:lnTo>
                    <a:pt x="1617498" y="0"/>
                  </a:lnTo>
                  <a:lnTo>
                    <a:pt x="1631885" y="0"/>
                  </a:lnTo>
                  <a:lnTo>
                    <a:pt x="1636899" y="0"/>
                  </a:lnTo>
                  <a:lnTo>
                    <a:pt x="1637320" y="0"/>
                  </a:lnTo>
                  <a:lnTo>
                    <a:pt x="1637445" y="0"/>
                  </a:lnTo>
                  <a:lnTo>
                    <a:pt x="1652509" y="0"/>
                  </a:lnTo>
                  <a:lnTo>
                    <a:pt x="1659526" y="0"/>
                  </a:lnTo>
                  <a:lnTo>
                    <a:pt x="1661950" y="0"/>
                  </a:lnTo>
                  <a:lnTo>
                    <a:pt x="1664952" y="0"/>
                  </a:lnTo>
                  <a:lnTo>
                    <a:pt x="1667212" y="0"/>
                  </a:lnTo>
                  <a:lnTo>
                    <a:pt x="1685087" y="0"/>
                  </a:lnTo>
                  <a:lnTo>
                    <a:pt x="1689591" y="0"/>
                  </a:lnTo>
                  <a:lnTo>
                    <a:pt x="1694626" y="0"/>
                  </a:lnTo>
                  <a:lnTo>
                    <a:pt x="1697276" y="0"/>
                  </a:lnTo>
                  <a:lnTo>
                    <a:pt x="1698000" y="0"/>
                  </a:lnTo>
                  <a:lnTo>
                    <a:pt x="1704688" y="0"/>
                  </a:lnTo>
                  <a:lnTo>
                    <a:pt x="1707488" y="0"/>
                  </a:lnTo>
                  <a:lnTo>
                    <a:pt x="1710963" y="0"/>
                  </a:lnTo>
                  <a:lnTo>
                    <a:pt x="1715151" y="0"/>
                  </a:lnTo>
                  <a:lnTo>
                    <a:pt x="1721928" y="0"/>
                  </a:lnTo>
                  <a:lnTo>
                    <a:pt x="1734603" y="0"/>
                  </a:lnTo>
                  <a:lnTo>
                    <a:pt x="1735025" y="0"/>
                  </a:lnTo>
                  <a:lnTo>
                    <a:pt x="1735558" y="0"/>
                  </a:lnTo>
                  <a:lnTo>
                    <a:pt x="1736094" y="0"/>
                  </a:lnTo>
                  <a:lnTo>
                    <a:pt x="1737552" y="0"/>
                  </a:lnTo>
                  <a:lnTo>
                    <a:pt x="1741027" y="0"/>
                  </a:lnTo>
                  <a:lnTo>
                    <a:pt x="1747046" y="0"/>
                  </a:lnTo>
                  <a:lnTo>
                    <a:pt x="1748537" y="0"/>
                  </a:lnTo>
                  <a:lnTo>
                    <a:pt x="1753052" y="0"/>
                  </a:lnTo>
                  <a:lnTo>
                    <a:pt x="1757499" y="0"/>
                  </a:lnTo>
                  <a:lnTo>
                    <a:pt x="1764668" y="0"/>
                  </a:lnTo>
                  <a:lnTo>
                    <a:pt x="1765089" y="0"/>
                  </a:lnTo>
                  <a:lnTo>
                    <a:pt x="1765214" y="0"/>
                  </a:lnTo>
                  <a:lnTo>
                    <a:pt x="1770320" y="0"/>
                  </a:lnTo>
                  <a:lnTo>
                    <a:pt x="1777110" y="0"/>
                  </a:lnTo>
                  <a:lnTo>
                    <a:pt x="1779774" y="0"/>
                  </a:lnTo>
                  <a:lnTo>
                    <a:pt x="1792721" y="0"/>
                  </a:lnTo>
                  <a:lnTo>
                    <a:pt x="1794981" y="0"/>
                  </a:lnTo>
                  <a:lnTo>
                    <a:pt x="1825045" y="0"/>
                  </a:lnTo>
                  <a:lnTo>
                    <a:pt x="1825769" y="0"/>
                  </a:lnTo>
                  <a:lnTo>
                    <a:pt x="1838732" y="0"/>
                  </a:lnTo>
                  <a:lnTo>
                    <a:pt x="1845818" y="0"/>
                  </a:lnTo>
                  <a:lnTo>
                    <a:pt x="1849697" y="0"/>
                  </a:lnTo>
                  <a:lnTo>
                    <a:pt x="1852412" y="0"/>
                  </a:lnTo>
                  <a:lnTo>
                    <a:pt x="1853903" y="0"/>
                  </a:lnTo>
                  <a:lnTo>
                    <a:pt x="1863327" y="0"/>
                  </a:lnTo>
                  <a:lnTo>
                    <a:pt x="1868796" y="0"/>
                  </a:lnTo>
                  <a:lnTo>
                    <a:pt x="1874815" y="0"/>
                  </a:lnTo>
                  <a:lnTo>
                    <a:pt x="1876306" y="0"/>
                  </a:lnTo>
                  <a:lnTo>
                    <a:pt x="1880821" y="0"/>
                  </a:lnTo>
                  <a:lnTo>
                    <a:pt x="1882477" y="0"/>
                  </a:lnTo>
                  <a:lnTo>
                    <a:pt x="1883936" y="0"/>
                  </a:lnTo>
                  <a:lnTo>
                    <a:pt x="1885268" y="0"/>
                  </a:lnTo>
                  <a:lnTo>
                    <a:pt x="1896427" y="0"/>
                  </a:lnTo>
                  <a:lnTo>
                    <a:pt x="1898089" y="0"/>
                  </a:lnTo>
                  <a:lnTo>
                    <a:pt x="1904879" y="0"/>
                  </a:lnTo>
                  <a:lnTo>
                    <a:pt x="1907543" y="0"/>
                  </a:lnTo>
                  <a:lnTo>
                    <a:pt x="1911018" y="0"/>
                  </a:lnTo>
                  <a:lnTo>
                    <a:pt x="1919986" y="0"/>
                  </a:lnTo>
                  <a:lnTo>
                    <a:pt x="1927124" y="0"/>
                  </a:lnTo>
                  <a:lnTo>
                    <a:pt x="1927489" y="0"/>
                  </a:lnTo>
                  <a:lnTo>
                    <a:pt x="1927911" y="0"/>
                  </a:lnTo>
                  <a:lnTo>
                    <a:pt x="1929402" y="0"/>
                  </a:lnTo>
                  <a:lnTo>
                    <a:pt x="1946726" y="0"/>
                  </a:lnTo>
                  <a:lnTo>
                    <a:pt x="1949525" y="0"/>
                  </a:lnTo>
                  <a:lnTo>
                    <a:pt x="1957554" y="0"/>
                  </a:lnTo>
                  <a:lnTo>
                    <a:pt x="1957975" y="0"/>
                  </a:lnTo>
                  <a:lnTo>
                    <a:pt x="1973587" y="0"/>
                  </a:lnTo>
                  <a:lnTo>
                    <a:pt x="1978520" y="0"/>
                  </a:lnTo>
                  <a:lnTo>
                    <a:pt x="1980012" y="0"/>
                  </a:lnTo>
                  <a:lnTo>
                    <a:pt x="1980181" y="0"/>
                  </a:lnTo>
                  <a:lnTo>
                    <a:pt x="1981672" y="0"/>
                  </a:lnTo>
                  <a:lnTo>
                    <a:pt x="2008585" y="0"/>
                  </a:lnTo>
                  <a:lnTo>
                    <a:pt x="2009218" y="0"/>
                  </a:lnTo>
                  <a:lnTo>
                    <a:pt x="2010246" y="0"/>
                  </a:lnTo>
                  <a:lnTo>
                    <a:pt x="2010709" y="0"/>
                  </a:lnTo>
                  <a:lnTo>
                    <a:pt x="2011705" y="0"/>
                  </a:lnTo>
                  <a:lnTo>
                    <a:pt x="2024147" y="0"/>
                  </a:lnTo>
                  <a:lnTo>
                    <a:pt x="2024196" y="0"/>
                  </a:lnTo>
                  <a:lnTo>
                    <a:pt x="2024981" y="0"/>
                  </a:lnTo>
                  <a:lnTo>
                    <a:pt x="2025353" y="0"/>
                  </a:lnTo>
                  <a:lnTo>
                    <a:pt x="2026473" y="0"/>
                  </a:lnTo>
                  <a:lnTo>
                    <a:pt x="2031619" y="0"/>
                  </a:lnTo>
                  <a:lnTo>
                    <a:pt x="2033110" y="0"/>
                  </a:lnTo>
                  <a:lnTo>
                    <a:pt x="2038787" y="0"/>
                  </a:lnTo>
                  <a:lnTo>
                    <a:pt x="2039282" y="0"/>
                  </a:lnTo>
                  <a:lnTo>
                    <a:pt x="2047755" y="0"/>
                  </a:lnTo>
                  <a:lnTo>
                    <a:pt x="2051230" y="0"/>
                  </a:lnTo>
                  <a:lnTo>
                    <a:pt x="2054893" y="0"/>
                  </a:lnTo>
                  <a:lnTo>
                    <a:pt x="2055046" y="0"/>
                  </a:lnTo>
                  <a:lnTo>
                    <a:pt x="2055258" y="0"/>
                  </a:lnTo>
                  <a:lnTo>
                    <a:pt x="2055680" y="0"/>
                  </a:lnTo>
                  <a:lnTo>
                    <a:pt x="2057171" y="0"/>
                  </a:lnTo>
                  <a:lnTo>
                    <a:pt x="2061683" y="0"/>
                  </a:lnTo>
                  <a:lnTo>
                    <a:pt x="2067702" y="0"/>
                  </a:lnTo>
                  <a:lnTo>
                    <a:pt x="2074495" y="0"/>
                  </a:lnTo>
                  <a:lnTo>
                    <a:pt x="2077294" y="0"/>
                  </a:lnTo>
                  <a:lnTo>
                    <a:pt x="2084504" y="0"/>
                  </a:lnTo>
                  <a:lnTo>
                    <a:pt x="2085323" y="0"/>
                  </a:lnTo>
                  <a:lnTo>
                    <a:pt x="2085744" y="0"/>
                  </a:lnTo>
                  <a:lnTo>
                    <a:pt x="2097766" y="0"/>
                  </a:lnTo>
                  <a:lnTo>
                    <a:pt x="2106289" y="0"/>
                  </a:lnTo>
                  <a:lnTo>
                    <a:pt x="2107781" y="0"/>
                  </a:lnTo>
                  <a:lnTo>
                    <a:pt x="2128956" y="0"/>
                  </a:lnTo>
                  <a:lnTo>
                    <a:pt x="2129514" y="0"/>
                  </a:lnTo>
                  <a:lnTo>
                    <a:pt x="2136354" y="0"/>
                  </a:lnTo>
                  <a:lnTo>
                    <a:pt x="2136987" y="0"/>
                  </a:lnTo>
                  <a:lnTo>
                    <a:pt x="2138478" y="0"/>
                  </a:lnTo>
                  <a:lnTo>
                    <a:pt x="2151916" y="0"/>
                  </a:lnTo>
                  <a:lnTo>
                    <a:pt x="2152750" y="0"/>
                  </a:lnTo>
                  <a:lnTo>
                    <a:pt x="2153122" y="0"/>
                  </a:lnTo>
                  <a:lnTo>
                    <a:pt x="2154242" y="0"/>
                  </a:lnTo>
                  <a:lnTo>
                    <a:pt x="2156597" y="0"/>
                  </a:lnTo>
                  <a:lnTo>
                    <a:pt x="2159388" y="0"/>
                  </a:lnTo>
                  <a:lnTo>
                    <a:pt x="2160879" y="0"/>
                  </a:lnTo>
                  <a:lnTo>
                    <a:pt x="2161633" y="0"/>
                  </a:lnTo>
                  <a:lnTo>
                    <a:pt x="2167051" y="0"/>
                  </a:lnTo>
                  <a:lnTo>
                    <a:pt x="2178999" y="0"/>
                  </a:lnTo>
                  <a:lnTo>
                    <a:pt x="2182158" y="0"/>
                  </a:lnTo>
                  <a:lnTo>
                    <a:pt x="2182815" y="0"/>
                  </a:lnTo>
                  <a:lnTo>
                    <a:pt x="2188666" y="0"/>
                  </a:lnTo>
                  <a:lnTo>
                    <a:pt x="2189452" y="0"/>
                  </a:lnTo>
                  <a:lnTo>
                    <a:pt x="2191697" y="0"/>
                  </a:lnTo>
                  <a:lnTo>
                    <a:pt x="2195471" y="0"/>
                  </a:lnTo>
                  <a:lnTo>
                    <a:pt x="2201759" y="0"/>
                  </a:lnTo>
                  <a:lnTo>
                    <a:pt x="2203100" y="0"/>
                  </a:lnTo>
                  <a:lnTo>
                    <a:pt x="2204559" y="0"/>
                  </a:lnTo>
                  <a:lnTo>
                    <a:pt x="2204591" y="0"/>
                  </a:lnTo>
                  <a:lnTo>
                    <a:pt x="2212273" y="0"/>
                  </a:lnTo>
                  <a:lnTo>
                    <a:pt x="2225535" y="0"/>
                  </a:lnTo>
                  <a:lnTo>
                    <a:pt x="2231674" y="0"/>
                  </a:lnTo>
                  <a:lnTo>
                    <a:pt x="2232096" y="0"/>
                  </a:lnTo>
                  <a:lnTo>
                    <a:pt x="2232220" y="0"/>
                  </a:lnTo>
                  <a:lnTo>
                    <a:pt x="2233118" y="0"/>
                  </a:lnTo>
                  <a:lnTo>
                    <a:pt x="2233165" y="0"/>
                  </a:lnTo>
                  <a:lnTo>
                    <a:pt x="2256725" y="0"/>
                  </a:lnTo>
                  <a:lnTo>
                    <a:pt x="2257283" y="0"/>
                  </a:lnTo>
                  <a:lnTo>
                    <a:pt x="2262285" y="0"/>
                  </a:lnTo>
                  <a:lnTo>
                    <a:pt x="2284366" y="0"/>
                  </a:lnTo>
                  <a:lnTo>
                    <a:pt x="2289402" y="0"/>
                  </a:lnTo>
                  <a:lnTo>
                    <a:pt x="2292052" y="0"/>
                  </a:lnTo>
                  <a:lnTo>
                    <a:pt x="2299271" y="0"/>
                  </a:lnTo>
                  <a:lnTo>
                    <a:pt x="2308721" y="0"/>
                  </a:lnTo>
                  <a:lnTo>
                    <a:pt x="2309927" y="0"/>
                  </a:lnTo>
                  <a:lnTo>
                    <a:pt x="2316435" y="0"/>
                  </a:lnTo>
                  <a:lnTo>
                    <a:pt x="2316703" y="0"/>
                  </a:lnTo>
                  <a:lnTo>
                    <a:pt x="2319466" y="0"/>
                  </a:lnTo>
                  <a:lnTo>
                    <a:pt x="2322840" y="0"/>
                  </a:lnTo>
                  <a:lnTo>
                    <a:pt x="2329528" y="0"/>
                  </a:lnTo>
                  <a:lnTo>
                    <a:pt x="2330869" y="0"/>
                  </a:lnTo>
                  <a:lnTo>
                    <a:pt x="2332328" y="0"/>
                  </a:lnTo>
                  <a:lnTo>
                    <a:pt x="2332360" y="0"/>
                  </a:lnTo>
                  <a:lnTo>
                    <a:pt x="2335803" y="0"/>
                  </a:lnTo>
                  <a:lnTo>
                    <a:pt x="2343312" y="0"/>
                  </a:lnTo>
                  <a:lnTo>
                    <a:pt x="2344804" y="0"/>
                  </a:lnTo>
                  <a:lnTo>
                    <a:pt x="2346768" y="0"/>
                  </a:lnTo>
                  <a:lnTo>
                    <a:pt x="2347827" y="0"/>
                  </a:lnTo>
                  <a:lnTo>
                    <a:pt x="2352274" y="0"/>
                  </a:lnTo>
                  <a:lnTo>
                    <a:pt x="2359443" y="0"/>
                  </a:lnTo>
                  <a:lnTo>
                    <a:pt x="2359865" y="0"/>
                  </a:lnTo>
                  <a:lnTo>
                    <a:pt x="2359989" y="0"/>
                  </a:lnTo>
                  <a:lnTo>
                    <a:pt x="2360887" y="0"/>
                  </a:lnTo>
                  <a:lnTo>
                    <a:pt x="2360934" y="0"/>
                  </a:lnTo>
                  <a:lnTo>
                    <a:pt x="2371886" y="0"/>
                  </a:lnTo>
                  <a:lnTo>
                    <a:pt x="2373377" y="0"/>
                  </a:lnTo>
                  <a:lnTo>
                    <a:pt x="2377892" y="0"/>
                  </a:lnTo>
                  <a:cubicBezTo>
                    <a:pt x="2382339" y="0"/>
                    <a:pt x="2382339" y="0"/>
                    <a:pt x="2382339" y="0"/>
                  </a:cubicBezTo>
                  <a:lnTo>
                    <a:pt x="2390054" y="0"/>
                  </a:lnTo>
                  <a:lnTo>
                    <a:pt x="2419821" y="0"/>
                  </a:lnTo>
                  <a:lnTo>
                    <a:pt x="2427040" y="0"/>
                  </a:lnTo>
                  <a:lnTo>
                    <a:pt x="2436490" y="0"/>
                  </a:lnTo>
                  <a:lnTo>
                    <a:pt x="2444472" y="0"/>
                  </a:lnTo>
                  <a:lnTo>
                    <a:pt x="2448678" y="0"/>
                  </a:lnTo>
                  <a:lnTo>
                    <a:pt x="2450171" y="0"/>
                  </a:lnTo>
                  <a:lnTo>
                    <a:pt x="2450609" y="0"/>
                  </a:lnTo>
                  <a:lnTo>
                    <a:pt x="2463572" y="0"/>
                  </a:lnTo>
                  <a:lnTo>
                    <a:pt x="2471081" y="0"/>
                  </a:lnTo>
                  <a:lnTo>
                    <a:pt x="2472573" y="0"/>
                  </a:lnTo>
                  <a:lnTo>
                    <a:pt x="2474537" y="0"/>
                  </a:lnTo>
                  <a:lnTo>
                    <a:pt x="2475596" y="0"/>
                  </a:lnTo>
                  <a:lnTo>
                    <a:pt x="2477252" y="0"/>
                  </a:lnTo>
                  <a:lnTo>
                    <a:pt x="2478712" y="0"/>
                  </a:lnTo>
                  <a:lnTo>
                    <a:pt x="2478743" y="0"/>
                  </a:lnTo>
                  <a:lnTo>
                    <a:pt x="2480043" y="0"/>
                  </a:lnTo>
                  <a:lnTo>
                    <a:pt x="2499655" y="0"/>
                  </a:lnTo>
                  <a:lnTo>
                    <a:pt x="2501146" y="0"/>
                  </a:lnTo>
                  <a:lnTo>
                    <a:pt x="2505661" y="0"/>
                  </a:lnTo>
                  <a:lnTo>
                    <a:pt x="2508776" y="0"/>
                  </a:lnTo>
                  <a:lnTo>
                    <a:pt x="2510108" y="0"/>
                  </a:lnTo>
                  <a:lnTo>
                    <a:pt x="2524178" y="0"/>
                  </a:lnTo>
                  <a:lnTo>
                    <a:pt x="2525248" y="0"/>
                  </a:lnTo>
                  <a:lnTo>
                    <a:pt x="2525669" y="0"/>
                  </a:lnTo>
                  <a:lnTo>
                    <a:pt x="2552329" y="0"/>
                  </a:lnTo>
                  <a:lnTo>
                    <a:pt x="2552751" y="0"/>
                  </a:lnTo>
                  <a:lnTo>
                    <a:pt x="2554242" y="0"/>
                  </a:lnTo>
                  <a:lnTo>
                    <a:pt x="2574787" y="0"/>
                  </a:lnTo>
                  <a:lnTo>
                    <a:pt x="2576279" y="0"/>
                  </a:lnTo>
                  <a:lnTo>
                    <a:pt x="2576447" y="0"/>
                  </a:lnTo>
                  <a:lnTo>
                    <a:pt x="2577940" y="0"/>
                  </a:lnTo>
                  <a:lnTo>
                    <a:pt x="2603360" y="0"/>
                  </a:lnTo>
                  <a:lnTo>
                    <a:pt x="2604852" y="0"/>
                  </a:lnTo>
                  <a:lnTo>
                    <a:pt x="2605021" y="0"/>
                  </a:lnTo>
                  <a:lnTo>
                    <a:pt x="2605484" y="0"/>
                  </a:lnTo>
                  <a:lnTo>
                    <a:pt x="2606481" y="0"/>
                  </a:lnTo>
                  <a:lnTo>
                    <a:pt x="2606512" y="0"/>
                  </a:lnTo>
                  <a:lnTo>
                    <a:pt x="2606976" y="0"/>
                  </a:lnTo>
                  <a:lnTo>
                    <a:pt x="2618923" y="0"/>
                  </a:lnTo>
                  <a:lnTo>
                    <a:pt x="2621248" y="0"/>
                  </a:lnTo>
                  <a:lnTo>
                    <a:pt x="2622740" y="0"/>
                  </a:lnTo>
                  <a:lnTo>
                    <a:pt x="2627885" y="0"/>
                  </a:lnTo>
                  <a:lnTo>
                    <a:pt x="2629377" y="0"/>
                  </a:lnTo>
                  <a:lnTo>
                    <a:pt x="2634058" y="0"/>
                  </a:lnTo>
                  <a:lnTo>
                    <a:pt x="2635549" y="0"/>
                  </a:lnTo>
                  <a:lnTo>
                    <a:pt x="2636545" y="0"/>
                  </a:lnTo>
                  <a:lnTo>
                    <a:pt x="2648987" y="0"/>
                  </a:lnTo>
                  <a:lnTo>
                    <a:pt x="2649821" y="0"/>
                  </a:lnTo>
                  <a:lnTo>
                    <a:pt x="2651313" y="0"/>
                  </a:lnTo>
                  <a:lnTo>
                    <a:pt x="2651947" y="0"/>
                  </a:lnTo>
                  <a:lnTo>
                    <a:pt x="2653017" y="0"/>
                  </a:lnTo>
                  <a:lnTo>
                    <a:pt x="2653438" y="0"/>
                  </a:lnTo>
                  <a:lnTo>
                    <a:pt x="2656459" y="0"/>
                  </a:lnTo>
                  <a:lnTo>
                    <a:pt x="2657950" y="0"/>
                  </a:lnTo>
                  <a:lnTo>
                    <a:pt x="2665460" y="0"/>
                  </a:lnTo>
                  <a:lnTo>
                    <a:pt x="2680098" y="0"/>
                  </a:lnTo>
                  <a:lnTo>
                    <a:pt x="2680520" y="0"/>
                  </a:lnTo>
                  <a:lnTo>
                    <a:pt x="2682011" y="0"/>
                  </a:lnTo>
                  <a:lnTo>
                    <a:pt x="2692542" y="0"/>
                  </a:lnTo>
                  <a:lnTo>
                    <a:pt x="2702556" y="0"/>
                  </a:lnTo>
                  <a:lnTo>
                    <a:pt x="2704048" y="0"/>
                  </a:lnTo>
                  <a:lnTo>
                    <a:pt x="2724289" y="0"/>
                  </a:lnTo>
                  <a:lnTo>
                    <a:pt x="2731129" y="0"/>
                  </a:lnTo>
                  <a:lnTo>
                    <a:pt x="2732621" y="0"/>
                  </a:lnTo>
                  <a:lnTo>
                    <a:pt x="2733253" y="0"/>
                  </a:lnTo>
                  <a:lnTo>
                    <a:pt x="2734745" y="0"/>
                  </a:lnTo>
                  <a:lnTo>
                    <a:pt x="2746692" y="0"/>
                  </a:lnTo>
                  <a:lnTo>
                    <a:pt x="2749017" y="0"/>
                  </a:lnTo>
                  <a:lnTo>
                    <a:pt x="2750509" y="0"/>
                  </a:lnTo>
                  <a:lnTo>
                    <a:pt x="2754354" y="0"/>
                  </a:lnTo>
                  <a:lnTo>
                    <a:pt x="2755654" y="0"/>
                  </a:lnTo>
                  <a:lnTo>
                    <a:pt x="2757146" y="0"/>
                  </a:lnTo>
                  <a:lnTo>
                    <a:pt x="2761827" y="0"/>
                  </a:lnTo>
                  <a:lnTo>
                    <a:pt x="2763318" y="0"/>
                  </a:lnTo>
                  <a:lnTo>
                    <a:pt x="2776756" y="0"/>
                  </a:lnTo>
                  <a:lnTo>
                    <a:pt x="2777590" y="0"/>
                  </a:lnTo>
                  <a:lnTo>
                    <a:pt x="2779082" y="0"/>
                  </a:lnTo>
                  <a:lnTo>
                    <a:pt x="2783442" y="0"/>
                  </a:lnTo>
                  <a:lnTo>
                    <a:pt x="2784228" y="0"/>
                  </a:lnTo>
                  <a:lnTo>
                    <a:pt x="2785719" y="0"/>
                  </a:lnTo>
                  <a:lnTo>
                    <a:pt x="2786473" y="0"/>
                  </a:lnTo>
                  <a:lnTo>
                    <a:pt x="2793229" y="0"/>
                  </a:lnTo>
                  <a:lnTo>
                    <a:pt x="2799367" y="0"/>
                  </a:lnTo>
                  <a:lnTo>
                    <a:pt x="2813506" y="0"/>
                  </a:lnTo>
                  <a:lnTo>
                    <a:pt x="2820311" y="0"/>
                  </a:lnTo>
                  <a:lnTo>
                    <a:pt x="2827893" y="0"/>
                  </a:lnTo>
                  <a:lnTo>
                    <a:pt x="2827940" y="0"/>
                  </a:lnTo>
                  <a:lnTo>
                    <a:pt x="2829431" y="0"/>
                  </a:lnTo>
                  <a:lnTo>
                    <a:pt x="2829978" y="0"/>
                  </a:lnTo>
                  <a:lnTo>
                    <a:pt x="2852058" y="0"/>
                  </a:lnTo>
                  <a:lnTo>
                    <a:pt x="2857060" y="0"/>
                  </a:lnTo>
                  <a:lnTo>
                    <a:pt x="2857958" y="0"/>
                  </a:lnTo>
                  <a:lnTo>
                    <a:pt x="2871601" y="0"/>
                  </a:lnTo>
                  <a:lnTo>
                    <a:pt x="2882123" y="0"/>
                  </a:lnTo>
                  <a:lnTo>
                    <a:pt x="2894046" y="0"/>
                  </a:lnTo>
                  <a:lnTo>
                    <a:pt x="2903496" y="0"/>
                  </a:lnTo>
                  <a:lnTo>
                    <a:pt x="2911211" y="0"/>
                  </a:lnTo>
                  <a:lnTo>
                    <a:pt x="2914242" y="0"/>
                  </a:lnTo>
                  <a:lnTo>
                    <a:pt x="2914461" y="0"/>
                  </a:lnTo>
                  <a:lnTo>
                    <a:pt x="2924111" y="0"/>
                  </a:lnTo>
                  <a:lnTo>
                    <a:pt x="2927136" y="0"/>
                  </a:lnTo>
                  <a:lnTo>
                    <a:pt x="2933561" y="0"/>
                  </a:lnTo>
                  <a:lnTo>
                    <a:pt x="2939580" y="0"/>
                  </a:lnTo>
                  <a:lnTo>
                    <a:pt x="2941275" y="0"/>
                  </a:lnTo>
                  <a:lnTo>
                    <a:pt x="2941543" y="0"/>
                  </a:lnTo>
                  <a:lnTo>
                    <a:pt x="2945586" y="0"/>
                  </a:lnTo>
                  <a:lnTo>
                    <a:pt x="2950032" y="0"/>
                  </a:lnTo>
                  <a:lnTo>
                    <a:pt x="2955662" y="0"/>
                  </a:lnTo>
                  <a:lnTo>
                    <a:pt x="2955709" y="0"/>
                  </a:lnTo>
                  <a:lnTo>
                    <a:pt x="2957200" y="0"/>
                  </a:lnTo>
                  <a:lnTo>
                    <a:pt x="2957747" y="0"/>
                  </a:lnTo>
                  <a:lnTo>
                    <a:pt x="2968152" y="0"/>
                  </a:lnTo>
                  <a:lnTo>
                    <a:pt x="2969644" y="0"/>
                  </a:lnTo>
                  <a:lnTo>
                    <a:pt x="2972667" y="0"/>
                  </a:lnTo>
                  <a:lnTo>
                    <a:pt x="2977114" y="0"/>
                  </a:lnTo>
                  <a:lnTo>
                    <a:pt x="2984829" y="0"/>
                  </a:lnTo>
                  <a:lnTo>
                    <a:pt x="2985727" y="0"/>
                  </a:lnTo>
                  <a:lnTo>
                    <a:pt x="2999370" y="0"/>
                  </a:lnTo>
                  <a:lnTo>
                    <a:pt x="3021815" y="0"/>
                  </a:lnTo>
                  <a:lnTo>
                    <a:pt x="3031265" y="0"/>
                  </a:lnTo>
                  <a:lnTo>
                    <a:pt x="3042230" y="0"/>
                  </a:lnTo>
                  <a:lnTo>
                    <a:pt x="3044946" y="0"/>
                  </a:lnTo>
                  <a:lnTo>
                    <a:pt x="3051880" y="0"/>
                  </a:lnTo>
                  <a:lnTo>
                    <a:pt x="3061330" y="0"/>
                  </a:lnTo>
                  <a:lnTo>
                    <a:pt x="3067349" y="0"/>
                  </a:lnTo>
                  <a:lnTo>
                    <a:pt x="3069312" y="0"/>
                  </a:lnTo>
                  <a:lnTo>
                    <a:pt x="3073355" y="0"/>
                  </a:lnTo>
                  <a:lnTo>
                    <a:pt x="3073518" y="0"/>
                  </a:lnTo>
                  <a:lnTo>
                    <a:pt x="3075011" y="0"/>
                  </a:lnTo>
                  <a:lnTo>
                    <a:pt x="3077801" y="0"/>
                  </a:lnTo>
                  <a:lnTo>
                    <a:pt x="3095921" y="0"/>
                  </a:lnTo>
                  <a:lnTo>
                    <a:pt x="3097413" y="0"/>
                  </a:lnTo>
                  <a:lnTo>
                    <a:pt x="3100436" y="0"/>
                  </a:lnTo>
                  <a:lnTo>
                    <a:pt x="3103552" y="0"/>
                  </a:lnTo>
                  <a:lnTo>
                    <a:pt x="3104883" y="0"/>
                  </a:lnTo>
                  <a:lnTo>
                    <a:pt x="3120023" y="0"/>
                  </a:lnTo>
                  <a:lnTo>
                    <a:pt x="3120445" y="0"/>
                  </a:lnTo>
                  <a:lnTo>
                    <a:pt x="3149018" y="0"/>
                  </a:lnTo>
                  <a:lnTo>
                    <a:pt x="3150088" y="0"/>
                  </a:lnTo>
                  <a:lnTo>
                    <a:pt x="3150509" y="0"/>
                  </a:lnTo>
                  <a:lnTo>
                    <a:pt x="3171054" y="0"/>
                  </a:lnTo>
                  <a:lnTo>
                    <a:pt x="3172715" y="0"/>
                  </a:lnTo>
                  <a:lnTo>
                    <a:pt x="3199627" y="0"/>
                  </a:lnTo>
                  <a:lnTo>
                    <a:pt x="3201119" y="0"/>
                  </a:lnTo>
                  <a:lnTo>
                    <a:pt x="3201287" y="0"/>
                  </a:lnTo>
                  <a:lnTo>
                    <a:pt x="3201751" y="0"/>
                  </a:lnTo>
                  <a:lnTo>
                    <a:pt x="3202780" y="0"/>
                  </a:lnTo>
                  <a:lnTo>
                    <a:pt x="3217515" y="0"/>
                  </a:lnTo>
                  <a:lnTo>
                    <a:pt x="3224152" y="0"/>
                  </a:lnTo>
                  <a:lnTo>
                    <a:pt x="3230324" y="0"/>
                  </a:lnTo>
                  <a:lnTo>
                    <a:pt x="3231321" y="0"/>
                  </a:lnTo>
                  <a:lnTo>
                    <a:pt x="3231816" y="0"/>
                  </a:lnTo>
                  <a:lnTo>
                    <a:pt x="3243763" y="0"/>
                  </a:lnTo>
                  <a:lnTo>
                    <a:pt x="3246088" y="0"/>
                  </a:lnTo>
                  <a:lnTo>
                    <a:pt x="3247580" y="0"/>
                  </a:lnTo>
                  <a:lnTo>
                    <a:pt x="3247792" y="0"/>
                  </a:lnTo>
                  <a:lnTo>
                    <a:pt x="3248214" y="0"/>
                  </a:lnTo>
                  <a:lnTo>
                    <a:pt x="3252725" y="0"/>
                  </a:lnTo>
                  <a:lnTo>
                    <a:pt x="3254217" y="0"/>
                  </a:lnTo>
                  <a:lnTo>
                    <a:pt x="3260235" y="0"/>
                  </a:lnTo>
                  <a:lnTo>
                    <a:pt x="3276787" y="0"/>
                  </a:lnTo>
                  <a:lnTo>
                    <a:pt x="3277857" y="0"/>
                  </a:lnTo>
                  <a:lnTo>
                    <a:pt x="3278278" y="0"/>
                  </a:lnTo>
                  <a:lnTo>
                    <a:pt x="3290300" y="0"/>
                  </a:lnTo>
                  <a:lnTo>
                    <a:pt x="3298823" y="0"/>
                  </a:lnTo>
                  <a:lnTo>
                    <a:pt x="3327396" y="0"/>
                  </a:lnTo>
                  <a:lnTo>
                    <a:pt x="3328888" y="0"/>
                  </a:lnTo>
                  <a:lnTo>
                    <a:pt x="3329520" y="0"/>
                  </a:lnTo>
                  <a:lnTo>
                    <a:pt x="3345284" y="0"/>
                  </a:lnTo>
                  <a:lnTo>
                    <a:pt x="3349129" y="0"/>
                  </a:lnTo>
                  <a:lnTo>
                    <a:pt x="3351921" y="0"/>
                  </a:lnTo>
                  <a:lnTo>
                    <a:pt x="3358093" y="0"/>
                  </a:lnTo>
                  <a:lnTo>
                    <a:pt x="3359585" y="0"/>
                  </a:lnTo>
                  <a:lnTo>
                    <a:pt x="3371532" y="0"/>
                  </a:lnTo>
                  <a:lnTo>
                    <a:pt x="3373857" y="0"/>
                  </a:lnTo>
                  <a:lnTo>
                    <a:pt x="3375349" y="0"/>
                  </a:lnTo>
                  <a:lnTo>
                    <a:pt x="3380494" y="0"/>
                  </a:lnTo>
                  <a:lnTo>
                    <a:pt x="3381986" y="0"/>
                  </a:lnTo>
                  <a:lnTo>
                    <a:pt x="3388004" y="0"/>
                  </a:lnTo>
                  <a:lnTo>
                    <a:pt x="3408282" y="0"/>
                  </a:lnTo>
                  <a:lnTo>
                    <a:pt x="3418069" y="0"/>
                  </a:lnTo>
                  <a:lnTo>
                    <a:pt x="3424207" y="0"/>
                  </a:lnTo>
                  <a:lnTo>
                    <a:pt x="3424753" y="0"/>
                  </a:lnTo>
                  <a:lnTo>
                    <a:pt x="3452733" y="0"/>
                  </a:lnTo>
                  <a:lnTo>
                    <a:pt x="3454818" y="0"/>
                  </a:lnTo>
                  <a:lnTo>
                    <a:pt x="3476898" y="0"/>
                  </a:lnTo>
                  <a:lnTo>
                    <a:pt x="3496441" y="0"/>
                  </a:lnTo>
                  <a:lnTo>
                    <a:pt x="3509236" y="0"/>
                  </a:lnTo>
                  <a:lnTo>
                    <a:pt x="3518886" y="0"/>
                  </a:lnTo>
                  <a:lnTo>
                    <a:pt x="3528336" y="0"/>
                  </a:lnTo>
                  <a:lnTo>
                    <a:pt x="3536051" y="0"/>
                  </a:lnTo>
                  <a:lnTo>
                    <a:pt x="3539301" y="0"/>
                  </a:lnTo>
                  <a:lnTo>
                    <a:pt x="3540361" y="0"/>
                  </a:lnTo>
                  <a:lnTo>
                    <a:pt x="3544807" y="0"/>
                  </a:lnTo>
                  <a:lnTo>
                    <a:pt x="3551976" y="0"/>
                  </a:lnTo>
                  <a:lnTo>
                    <a:pt x="3552522" y="0"/>
                  </a:lnTo>
                  <a:lnTo>
                    <a:pt x="3564420" y="0"/>
                  </a:lnTo>
                  <a:lnTo>
                    <a:pt x="3570426" y="0"/>
                  </a:lnTo>
                  <a:cubicBezTo>
                    <a:pt x="3574872" y="0"/>
                    <a:pt x="3574872" y="0"/>
                    <a:pt x="3574872" y="0"/>
                  </a:cubicBezTo>
                  <a:lnTo>
                    <a:pt x="3580502" y="0"/>
                  </a:lnTo>
                  <a:lnTo>
                    <a:pt x="3582587" y="0"/>
                  </a:lnTo>
                  <a:lnTo>
                    <a:pt x="3624210" y="0"/>
                  </a:lnTo>
                  <a:lnTo>
                    <a:pt x="3637005" y="0"/>
                  </a:lnTo>
                  <a:lnTo>
                    <a:pt x="3646655" y="0"/>
                  </a:lnTo>
                  <a:lnTo>
                    <a:pt x="3656105" y="0"/>
                  </a:lnTo>
                  <a:lnTo>
                    <a:pt x="3667070" y="0"/>
                  </a:lnTo>
                  <a:lnTo>
                    <a:pt x="3668130" y="0"/>
                  </a:lnTo>
                  <a:lnTo>
                    <a:pt x="3669786" y="0"/>
                  </a:lnTo>
                  <a:lnTo>
                    <a:pt x="3672576" y="0"/>
                  </a:lnTo>
                  <a:lnTo>
                    <a:pt x="3692189" y="0"/>
                  </a:lnTo>
                  <a:lnTo>
                    <a:pt x="3698195" y="0"/>
                  </a:lnTo>
                  <a:lnTo>
                    <a:pt x="3702641" y="0"/>
                  </a:lnTo>
                  <a:lnTo>
                    <a:pt x="3744863" y="0"/>
                  </a:lnTo>
                  <a:lnTo>
                    <a:pt x="3745285" y="0"/>
                  </a:lnTo>
                  <a:lnTo>
                    <a:pt x="3795894" y="0"/>
                  </a:lnTo>
                  <a:lnTo>
                    <a:pt x="3797555" y="0"/>
                  </a:lnTo>
                  <a:lnTo>
                    <a:pt x="3826591" y="0"/>
                  </a:lnTo>
                  <a:lnTo>
                    <a:pt x="3842355" y="0"/>
                  </a:lnTo>
                  <a:lnTo>
                    <a:pt x="3848992" y="0"/>
                  </a:lnTo>
                  <a:lnTo>
                    <a:pt x="3872632" y="0"/>
                  </a:lnTo>
                  <a:lnTo>
                    <a:pt x="3873054" y="0"/>
                  </a:lnTo>
                  <a:lnTo>
                    <a:pt x="3885075" y="0"/>
                  </a:lnTo>
                  <a:lnTo>
                    <a:pt x="3923663" y="0"/>
                  </a:lnTo>
                  <a:lnTo>
                    <a:pt x="3954360" y="0"/>
                  </a:lnTo>
                  <a:lnTo>
                    <a:pt x="3970124" y="0"/>
                  </a:lnTo>
                  <a:lnTo>
                    <a:pt x="3976761" y="0"/>
                  </a:lnTo>
                  <a:lnTo>
                    <a:pt x="4012844" y="0"/>
                  </a:lnTo>
                  <a:lnTo>
                    <a:pt x="4049593" y="0"/>
                  </a:lnTo>
                  <a:cubicBezTo>
                    <a:pt x="4169647" y="0"/>
                    <a:pt x="4169647" y="0"/>
                    <a:pt x="4169647" y="0"/>
                  </a:cubicBezTo>
                  <a:lnTo>
                    <a:pt x="4177362" y="0"/>
                  </a:lnTo>
                  <a:cubicBezTo>
                    <a:pt x="4297416" y="0"/>
                    <a:pt x="4297416" y="0"/>
                    <a:pt x="4297416" y="0"/>
                  </a:cubicBezTo>
                  <a:cubicBezTo>
                    <a:pt x="4327758" y="0"/>
                    <a:pt x="4364168" y="21251"/>
                    <a:pt x="4379339" y="47054"/>
                  </a:cubicBezTo>
                  <a:cubicBezTo>
                    <a:pt x="4591731" y="415146"/>
                    <a:pt x="4591731" y="415146"/>
                    <a:pt x="4591731" y="415146"/>
                  </a:cubicBezTo>
                  <a:cubicBezTo>
                    <a:pt x="4606902" y="440951"/>
                    <a:pt x="4606902" y="483452"/>
                    <a:pt x="4591731" y="509257"/>
                  </a:cubicBezTo>
                  <a:cubicBezTo>
                    <a:pt x="4379339" y="877348"/>
                    <a:pt x="4379339" y="877348"/>
                    <a:pt x="4379339" y="877348"/>
                  </a:cubicBezTo>
                  <a:cubicBezTo>
                    <a:pt x="4364168" y="903151"/>
                    <a:pt x="4327758" y="924402"/>
                    <a:pt x="4297416" y="924402"/>
                  </a:cubicBezTo>
                  <a:lnTo>
                    <a:pt x="4169647" y="924402"/>
                  </a:lnTo>
                  <a:lnTo>
                    <a:pt x="3976761" y="924402"/>
                  </a:lnTo>
                  <a:lnTo>
                    <a:pt x="3872632" y="924402"/>
                  </a:lnTo>
                  <a:lnTo>
                    <a:pt x="3848992" y="924402"/>
                  </a:lnTo>
                  <a:lnTo>
                    <a:pt x="3744863" y="924402"/>
                  </a:lnTo>
                  <a:lnTo>
                    <a:pt x="3702641" y="924402"/>
                  </a:lnTo>
                  <a:lnTo>
                    <a:pt x="3672576" y="924402"/>
                  </a:lnTo>
                  <a:lnTo>
                    <a:pt x="3656105" y="924402"/>
                  </a:lnTo>
                  <a:lnTo>
                    <a:pt x="3574872" y="924402"/>
                  </a:lnTo>
                  <a:lnTo>
                    <a:pt x="3551976" y="924402"/>
                  </a:lnTo>
                  <a:lnTo>
                    <a:pt x="3544807" y="924402"/>
                  </a:lnTo>
                  <a:lnTo>
                    <a:pt x="3528336" y="924402"/>
                  </a:lnTo>
                  <a:lnTo>
                    <a:pt x="3424207" y="924402"/>
                  </a:lnTo>
                  <a:lnTo>
                    <a:pt x="3381986" y="924402"/>
                  </a:lnTo>
                  <a:lnTo>
                    <a:pt x="3380494" y="924402"/>
                  </a:lnTo>
                  <a:lnTo>
                    <a:pt x="3351921" y="924402"/>
                  </a:lnTo>
                  <a:lnTo>
                    <a:pt x="3277857" y="924402"/>
                  </a:lnTo>
                  <a:lnTo>
                    <a:pt x="3254217" y="924402"/>
                  </a:lnTo>
                  <a:lnTo>
                    <a:pt x="3252725" y="924402"/>
                  </a:lnTo>
                  <a:lnTo>
                    <a:pt x="3247792" y="924402"/>
                  </a:lnTo>
                  <a:lnTo>
                    <a:pt x="3231321" y="924402"/>
                  </a:lnTo>
                  <a:lnTo>
                    <a:pt x="3224152" y="924402"/>
                  </a:lnTo>
                  <a:lnTo>
                    <a:pt x="3150088" y="924402"/>
                  </a:lnTo>
                  <a:lnTo>
                    <a:pt x="3120023" y="924402"/>
                  </a:lnTo>
                  <a:lnTo>
                    <a:pt x="3104883" y="924402"/>
                  </a:lnTo>
                  <a:lnTo>
                    <a:pt x="3103552" y="924402"/>
                  </a:lnTo>
                  <a:lnTo>
                    <a:pt x="3077801" y="924402"/>
                  </a:lnTo>
                  <a:lnTo>
                    <a:pt x="3061330" y="924402"/>
                  </a:lnTo>
                  <a:lnTo>
                    <a:pt x="3031265" y="924402"/>
                  </a:lnTo>
                  <a:lnTo>
                    <a:pt x="2977114" y="924402"/>
                  </a:lnTo>
                  <a:lnTo>
                    <a:pt x="2957200" y="924402"/>
                  </a:lnTo>
                  <a:lnTo>
                    <a:pt x="2955709" y="924402"/>
                  </a:lnTo>
                  <a:lnTo>
                    <a:pt x="2950032" y="924402"/>
                  </a:lnTo>
                  <a:lnTo>
                    <a:pt x="2933561" y="924402"/>
                  </a:lnTo>
                  <a:lnTo>
                    <a:pt x="2927136" y="924402"/>
                  </a:lnTo>
                  <a:lnTo>
                    <a:pt x="2903496" y="924402"/>
                  </a:lnTo>
                  <a:lnTo>
                    <a:pt x="2829431" y="924402"/>
                  </a:lnTo>
                  <a:lnTo>
                    <a:pt x="2827940" y="924402"/>
                  </a:lnTo>
                  <a:lnTo>
                    <a:pt x="2799367" y="924402"/>
                  </a:lnTo>
                  <a:lnTo>
                    <a:pt x="2785719" y="924402"/>
                  </a:lnTo>
                  <a:lnTo>
                    <a:pt x="2784228" y="924402"/>
                  </a:lnTo>
                  <a:lnTo>
                    <a:pt x="2757146" y="924402"/>
                  </a:lnTo>
                  <a:lnTo>
                    <a:pt x="2755654" y="924402"/>
                  </a:lnTo>
                  <a:lnTo>
                    <a:pt x="2680098" y="924402"/>
                  </a:lnTo>
                  <a:lnTo>
                    <a:pt x="2657950" y="924402"/>
                  </a:lnTo>
                  <a:lnTo>
                    <a:pt x="2656459" y="924402"/>
                  </a:lnTo>
                  <a:lnTo>
                    <a:pt x="2653017" y="924402"/>
                  </a:lnTo>
                  <a:lnTo>
                    <a:pt x="2636545" y="924402"/>
                  </a:lnTo>
                  <a:lnTo>
                    <a:pt x="2629377" y="924402"/>
                  </a:lnTo>
                  <a:lnTo>
                    <a:pt x="2627885" y="924402"/>
                  </a:lnTo>
                  <a:lnTo>
                    <a:pt x="2606481" y="924402"/>
                  </a:lnTo>
                  <a:lnTo>
                    <a:pt x="2552329" y="924402"/>
                  </a:lnTo>
                  <a:lnTo>
                    <a:pt x="2525248" y="924402"/>
                  </a:lnTo>
                  <a:lnTo>
                    <a:pt x="2510108" y="924402"/>
                  </a:lnTo>
                  <a:lnTo>
                    <a:pt x="2508776" y="924402"/>
                  </a:lnTo>
                  <a:lnTo>
                    <a:pt x="2480043" y="924402"/>
                  </a:lnTo>
                  <a:lnTo>
                    <a:pt x="2478712" y="924402"/>
                  </a:lnTo>
                  <a:lnTo>
                    <a:pt x="2463572" y="924402"/>
                  </a:lnTo>
                  <a:lnTo>
                    <a:pt x="2436490" y="924402"/>
                  </a:lnTo>
                  <a:lnTo>
                    <a:pt x="2382339" y="924402"/>
                  </a:lnTo>
                  <a:lnTo>
                    <a:pt x="2360934" y="924402"/>
                  </a:lnTo>
                  <a:lnTo>
                    <a:pt x="2359443" y="924402"/>
                  </a:lnTo>
                  <a:lnTo>
                    <a:pt x="2352274" y="924402"/>
                  </a:lnTo>
                  <a:lnTo>
                    <a:pt x="2335803" y="924402"/>
                  </a:lnTo>
                  <a:lnTo>
                    <a:pt x="2332360" y="924402"/>
                  </a:lnTo>
                  <a:lnTo>
                    <a:pt x="2332328" y="924402"/>
                  </a:lnTo>
                  <a:lnTo>
                    <a:pt x="2330869" y="924402"/>
                  </a:lnTo>
                  <a:lnTo>
                    <a:pt x="2308721" y="924402"/>
                  </a:lnTo>
                  <a:lnTo>
                    <a:pt x="2233165" y="924402"/>
                  </a:lnTo>
                  <a:lnTo>
                    <a:pt x="2231674" y="924402"/>
                  </a:lnTo>
                  <a:lnTo>
                    <a:pt x="2204591" y="924402"/>
                  </a:lnTo>
                  <a:lnTo>
                    <a:pt x="2204559" y="924402"/>
                  </a:lnTo>
                  <a:lnTo>
                    <a:pt x="2203100" y="924402"/>
                  </a:lnTo>
                  <a:lnTo>
                    <a:pt x="2189452" y="924402"/>
                  </a:lnTo>
                  <a:lnTo>
                    <a:pt x="2160879" y="924402"/>
                  </a:lnTo>
                  <a:lnTo>
                    <a:pt x="2159388" y="924402"/>
                  </a:lnTo>
                  <a:lnTo>
                    <a:pt x="2085323" y="924402"/>
                  </a:lnTo>
                  <a:lnTo>
                    <a:pt x="2077294" y="924402"/>
                  </a:lnTo>
                  <a:lnTo>
                    <a:pt x="2061683" y="924402"/>
                  </a:lnTo>
                  <a:lnTo>
                    <a:pt x="2055258" y="924402"/>
                  </a:lnTo>
                  <a:lnTo>
                    <a:pt x="2038787" y="924402"/>
                  </a:lnTo>
                  <a:lnTo>
                    <a:pt x="2033110" y="924402"/>
                  </a:lnTo>
                  <a:lnTo>
                    <a:pt x="2031619" y="924402"/>
                  </a:lnTo>
                  <a:lnTo>
                    <a:pt x="2011705" y="924402"/>
                  </a:lnTo>
                  <a:lnTo>
                    <a:pt x="1957554" y="924402"/>
                  </a:lnTo>
                  <a:lnTo>
                    <a:pt x="1949525" y="924402"/>
                  </a:lnTo>
                  <a:lnTo>
                    <a:pt x="1927489" y="924402"/>
                  </a:lnTo>
                  <a:lnTo>
                    <a:pt x="1911018" y="924402"/>
                  </a:lnTo>
                  <a:lnTo>
                    <a:pt x="1907543" y="924402"/>
                  </a:lnTo>
                  <a:lnTo>
                    <a:pt x="1885268" y="924402"/>
                  </a:lnTo>
                  <a:lnTo>
                    <a:pt x="1883936" y="924402"/>
                  </a:lnTo>
                  <a:lnTo>
                    <a:pt x="1868796" y="924402"/>
                  </a:lnTo>
                  <a:lnTo>
                    <a:pt x="1838732" y="924402"/>
                  </a:lnTo>
                  <a:lnTo>
                    <a:pt x="1779774" y="924402"/>
                  </a:lnTo>
                  <a:lnTo>
                    <a:pt x="1764668" y="924402"/>
                  </a:lnTo>
                  <a:lnTo>
                    <a:pt x="1757499" y="924402"/>
                  </a:lnTo>
                  <a:lnTo>
                    <a:pt x="1741027" y="924402"/>
                  </a:lnTo>
                  <a:lnTo>
                    <a:pt x="1737552" y="924402"/>
                  </a:lnTo>
                  <a:lnTo>
                    <a:pt x="1736094" y="924402"/>
                  </a:lnTo>
                  <a:lnTo>
                    <a:pt x="1734603" y="924402"/>
                  </a:lnTo>
                  <a:lnTo>
                    <a:pt x="1710963" y="924402"/>
                  </a:lnTo>
                  <a:lnTo>
                    <a:pt x="1707488" y="924402"/>
                  </a:lnTo>
                  <a:lnTo>
                    <a:pt x="1652509" y="924402"/>
                  </a:lnTo>
                  <a:lnTo>
                    <a:pt x="1636899" y="924402"/>
                  </a:lnTo>
                  <a:lnTo>
                    <a:pt x="1609783" y="924402"/>
                  </a:lnTo>
                  <a:lnTo>
                    <a:pt x="1608325" y="924402"/>
                  </a:lnTo>
                  <a:lnTo>
                    <a:pt x="1606834" y="924402"/>
                  </a:lnTo>
                  <a:lnTo>
                    <a:pt x="1579719" y="924402"/>
                  </a:lnTo>
                  <a:lnTo>
                    <a:pt x="1564612" y="924402"/>
                  </a:lnTo>
                  <a:lnTo>
                    <a:pt x="1524740" y="924402"/>
                  </a:lnTo>
                  <a:lnTo>
                    <a:pt x="1482518" y="924402"/>
                  </a:lnTo>
                  <a:lnTo>
                    <a:pt x="1460483" y="924402"/>
                  </a:lnTo>
                  <a:lnTo>
                    <a:pt x="1452454" y="924402"/>
                  </a:lnTo>
                  <a:lnTo>
                    <a:pt x="1444011" y="924402"/>
                  </a:lnTo>
                  <a:lnTo>
                    <a:pt x="1436843" y="924402"/>
                  </a:lnTo>
                  <a:lnTo>
                    <a:pt x="1413947" y="924402"/>
                  </a:lnTo>
                  <a:lnTo>
                    <a:pt x="1354749" y="924402"/>
                  </a:lnTo>
                  <a:lnTo>
                    <a:pt x="1332714" y="924402"/>
                  </a:lnTo>
                  <a:lnTo>
                    <a:pt x="1324685" y="924402"/>
                  </a:lnTo>
                  <a:lnTo>
                    <a:pt x="1316242" y="924402"/>
                  </a:lnTo>
                  <a:lnTo>
                    <a:pt x="1312767" y="924402"/>
                  </a:lnTo>
                  <a:lnTo>
                    <a:pt x="1286178" y="924402"/>
                  </a:lnTo>
                  <a:lnTo>
                    <a:pt x="1282703" y="924402"/>
                  </a:lnTo>
                  <a:lnTo>
                    <a:pt x="1243956" y="924402"/>
                  </a:lnTo>
                  <a:lnTo>
                    <a:pt x="1184998" y="924402"/>
                  </a:lnTo>
                  <a:lnTo>
                    <a:pt x="1154934" y="924402"/>
                  </a:lnTo>
                  <a:lnTo>
                    <a:pt x="1139828" y="924402"/>
                  </a:lnTo>
                  <a:lnTo>
                    <a:pt x="1116187" y="924402"/>
                  </a:lnTo>
                  <a:lnTo>
                    <a:pt x="1112712" y="924402"/>
                  </a:lnTo>
                  <a:lnTo>
                    <a:pt x="1057734" y="924402"/>
                  </a:lnTo>
                  <a:lnTo>
                    <a:pt x="1027669" y="924402"/>
                  </a:lnTo>
                  <a:lnTo>
                    <a:pt x="1012059" y="924402"/>
                  </a:lnTo>
                  <a:lnTo>
                    <a:pt x="984943" y="924402"/>
                  </a:lnTo>
                  <a:lnTo>
                    <a:pt x="929965" y="924402"/>
                  </a:lnTo>
                  <a:lnTo>
                    <a:pt x="899900" y="924402"/>
                  </a:lnTo>
                  <a:lnTo>
                    <a:pt x="857678" y="924402"/>
                  </a:lnTo>
                  <a:lnTo>
                    <a:pt x="819171" y="924402"/>
                  </a:lnTo>
                  <a:lnTo>
                    <a:pt x="729909" y="924402"/>
                  </a:lnTo>
                  <a:lnTo>
                    <a:pt x="691402" y="924402"/>
                  </a:lnTo>
                  <a:lnTo>
                    <a:pt x="687927" y="924402"/>
                  </a:lnTo>
                  <a:lnTo>
                    <a:pt x="560158" y="924402"/>
                  </a:lnTo>
                  <a:lnTo>
                    <a:pt x="432894" y="924402"/>
                  </a:lnTo>
                  <a:lnTo>
                    <a:pt x="305125" y="924402"/>
                  </a:lnTo>
                  <a:cubicBezTo>
                    <a:pt x="275541" y="924402"/>
                    <a:pt x="238373" y="903151"/>
                    <a:pt x="223202" y="877348"/>
                  </a:cubicBezTo>
                  <a:cubicBezTo>
                    <a:pt x="10809" y="509257"/>
                    <a:pt x="10809" y="509257"/>
                    <a:pt x="10809" y="509257"/>
                  </a:cubicBezTo>
                  <a:cubicBezTo>
                    <a:pt x="-3603" y="483452"/>
                    <a:pt x="-3603" y="440951"/>
                    <a:pt x="10809" y="415146"/>
                  </a:cubicBezTo>
                  <a:cubicBezTo>
                    <a:pt x="223202" y="47054"/>
                    <a:pt x="223202" y="47054"/>
                    <a:pt x="223202" y="47054"/>
                  </a:cubicBezTo>
                  <a:cubicBezTo>
                    <a:pt x="238373" y="21251"/>
                    <a:pt x="275541" y="0"/>
                    <a:pt x="305125" y="0"/>
                  </a:cubicBezTo>
                  <a:close/>
                </a:path>
              </a:pathLst>
            </a:custGeom>
            <a:solidFill>
              <a:schemeClr val="bg1"/>
            </a:solidFill>
            <a:ln w="19050">
              <a:gradFill flip="none" rotWithShape="1">
                <a:gsLst>
                  <a:gs pos="0">
                    <a:schemeClr val="bg1">
                      <a:lumMod val="75000"/>
                    </a:schemeClr>
                  </a:gs>
                  <a:gs pos="100000">
                    <a:schemeClr val="bg1"/>
                  </a:gs>
                </a:gsLst>
                <a:lin ang="2700000" scaled="1"/>
                <a:tileRect/>
              </a:gradFill>
            </a:ln>
            <a:effectLst>
              <a:innerShdw blurRad="63500" dist="50800" dir="13500000">
                <a:prstClr val="black">
                  <a:alpha val="50000"/>
                </a:prstClr>
              </a:innerShdw>
            </a:effectLst>
          </p:spPr>
          <p:txBody>
            <a:bodyPr vert="horz" wrap="square" lIns="91440" tIns="45720" rIns="91440" bIns="45720" numCol="1" anchor="t" anchorCtr="0" compatLnSpc="1">
              <a:noAutofit/>
            </a:bodyPr>
            <a:lstStyle/>
            <a:p>
              <a:endParaRPr lang="zh-CN" altLang="en-US" dirty="0">
                <a:solidFill>
                  <a:prstClr val="black"/>
                </a:solidFill>
                <a:latin typeface="微软雅黑" panose="020B0503020204020204" pitchFamily="34" charset="-122"/>
              </a:endParaRPr>
            </a:p>
          </p:txBody>
        </p:sp>
      </p:grpSp>
      <p:sp>
        <p:nvSpPr>
          <p:cNvPr id="30" name="标题 1"/>
          <p:cNvSpPr txBox="1"/>
          <p:nvPr/>
        </p:nvSpPr>
        <p:spPr>
          <a:xfrm>
            <a:off x="1320127" y="294614"/>
            <a:ext cx="2325802" cy="569432"/>
          </a:xfrm>
          <a:prstGeom prst="rect">
            <a:avLst/>
          </a:prstGeom>
        </p:spPr>
        <p:txBody>
          <a:bodyPr lIns="91437" tIns="45718" rIns="91437" bIns="45718">
            <a:normAutofit/>
          </a:bodyPr>
          <a:lstStyle>
            <a:lvl1pPr algn="ctr" defTabSz="913765" rtl="0" eaLnBrk="1" latinLnBrk="0" hangingPunct="1">
              <a:spcBef>
                <a:spcPct val="0"/>
              </a:spcBef>
              <a:buNone/>
              <a:defRPr sz="4400" kern="1200">
                <a:solidFill>
                  <a:schemeClr val="tx1"/>
                </a:solidFill>
                <a:latin typeface="+mj-lt"/>
                <a:ea typeface="+mj-ea"/>
                <a:cs typeface="+mj-cs"/>
              </a:defRPr>
            </a:lvl1pPr>
          </a:lstStyle>
          <a:p>
            <a:pPr algn="l"/>
            <a:r>
              <a:rPr lang="zh-CN" altLang="en-US" sz="2800" b="1" dirty="0">
                <a:solidFill>
                  <a:srgbClr val="3B68A1"/>
                </a:solidFill>
                <a:latin typeface="微软雅黑" panose="020B0503020204020204" pitchFamily="34" charset="-122"/>
                <a:ea typeface="微软雅黑" panose="020B0503020204020204" pitchFamily="34" charset="-122"/>
              </a:rPr>
              <a:t>智慧教学环境</a:t>
            </a:r>
            <a:endParaRPr lang="zh-CN" altLang="en-US" sz="2800" b="1" dirty="0">
              <a:solidFill>
                <a:srgbClr val="3B68A1"/>
              </a:solidFill>
              <a:latin typeface="微软雅黑" panose="020B0503020204020204" pitchFamily="34" charset="-122"/>
              <a:ea typeface="微软雅黑" panose="020B0503020204020204" pitchFamily="34" charset="-122"/>
            </a:endParaRPr>
          </a:p>
        </p:txBody>
      </p:sp>
      <p:sp>
        <p:nvSpPr>
          <p:cNvPr id="13" name="文本框 12"/>
          <p:cNvSpPr txBox="1"/>
          <p:nvPr/>
        </p:nvSpPr>
        <p:spPr>
          <a:xfrm>
            <a:off x="4070611" y="697413"/>
            <a:ext cx="3063659" cy="523220"/>
          </a:xfrm>
          <a:prstGeom prst="rect">
            <a:avLst/>
          </a:prstGeom>
          <a:noFill/>
        </p:spPr>
        <p:txBody>
          <a:bodyPr wrap="none" rtlCol="0">
            <a:spAutoFit/>
          </a:bodyPr>
          <a:lstStyle/>
          <a:p>
            <a:r>
              <a:rPr lang="zh-CN" altLang="en-US" sz="2800" dirty="0">
                <a:solidFill>
                  <a:srgbClr val="FF0000"/>
                </a:solidFill>
                <a:latin typeface="微软雅黑" panose="020B0503020204020204" pitchFamily="34" charset="-122"/>
                <a:ea typeface="微软雅黑" panose="020B0503020204020204" pitchFamily="34" charset="-122"/>
              </a:rPr>
              <a:t>大数据</a:t>
            </a:r>
            <a:r>
              <a:rPr lang="en-US" altLang="zh-CN" sz="2800" dirty="0">
                <a:solidFill>
                  <a:srgbClr val="FF0000"/>
                </a:solidFill>
                <a:latin typeface="微软雅黑" panose="020B0503020204020204" pitchFamily="34" charset="-122"/>
                <a:ea typeface="微软雅黑" panose="020B0503020204020204" pitchFamily="34" charset="-122"/>
              </a:rPr>
              <a:t>——</a:t>
            </a:r>
            <a:r>
              <a:rPr lang="zh-CN" altLang="en-US" sz="2000" dirty="0">
                <a:solidFill>
                  <a:srgbClr val="FF0000"/>
                </a:solidFill>
                <a:latin typeface="微软雅黑" panose="020B0503020204020204" pitchFamily="34" charset="-122"/>
                <a:ea typeface="微软雅黑" panose="020B0503020204020204" pitchFamily="34" charset="-122"/>
              </a:rPr>
              <a:t>用户画像</a:t>
            </a:r>
            <a:endParaRPr lang="en-US" altLang="zh-CN" sz="2800" dirty="0">
              <a:solidFill>
                <a:srgbClr val="FF0000"/>
              </a:solidFill>
              <a:latin typeface="微软雅黑" panose="020B0503020204020204" pitchFamily="34" charset="-122"/>
              <a:ea typeface="微软雅黑" panose="020B0503020204020204" pitchFamily="34" charset="-122"/>
            </a:endParaRPr>
          </a:p>
        </p:txBody>
      </p:sp>
      <p:pic>
        <p:nvPicPr>
          <p:cNvPr id="7" name="图片 6"/>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10228" y="1248769"/>
            <a:ext cx="5343220" cy="5494703"/>
          </a:xfrm>
          <a:prstGeom prst="rect">
            <a:avLst/>
          </a:prstGeom>
        </p:spPr>
      </p:pic>
      <p:sp>
        <p:nvSpPr>
          <p:cNvPr id="19" name="矩形 18"/>
          <p:cNvSpPr/>
          <p:nvPr/>
        </p:nvSpPr>
        <p:spPr>
          <a:xfrm>
            <a:off x="7954639" y="1017899"/>
            <a:ext cx="1739705" cy="664437"/>
          </a:xfrm>
          <a:prstGeom prst="rect">
            <a:avLst/>
          </a:prstGeom>
          <a:solidFill>
            <a:srgbClr val="3B68A1"/>
          </a:solidFill>
          <a:ln>
            <a:solidFill>
              <a:srgbClr val="3B68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文本框 19"/>
          <p:cNvSpPr txBox="1"/>
          <p:nvPr/>
        </p:nvSpPr>
        <p:spPr>
          <a:xfrm>
            <a:off x="8210892" y="1150062"/>
            <a:ext cx="1210588" cy="400110"/>
          </a:xfrm>
          <a:prstGeom prst="rect">
            <a:avLst/>
          </a:prstGeom>
          <a:noFill/>
        </p:spPr>
        <p:txBody>
          <a:bodyPr wrap="none" rtlCol="0">
            <a:spAutoFit/>
          </a:bodyPr>
          <a:lstStyle/>
          <a:p>
            <a:r>
              <a:rPr lang="zh-CN" altLang="en-US" sz="2000" b="1" dirty="0">
                <a:solidFill>
                  <a:schemeClr val="bg1"/>
                </a:solidFill>
                <a:latin typeface="微软雅黑" panose="020B0503020204020204" pitchFamily="34" charset="-122"/>
                <a:ea typeface="微软雅黑" panose="020B0503020204020204" pitchFamily="34" charset="-122"/>
              </a:rPr>
              <a:t>知识维度</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21" name="矩形 20"/>
          <p:cNvSpPr/>
          <p:nvPr/>
        </p:nvSpPr>
        <p:spPr>
          <a:xfrm>
            <a:off x="7954639" y="2483361"/>
            <a:ext cx="1739705" cy="664437"/>
          </a:xfrm>
          <a:prstGeom prst="rect">
            <a:avLst/>
          </a:prstGeom>
          <a:solidFill>
            <a:srgbClr val="3B68A1"/>
          </a:solidFill>
          <a:ln>
            <a:solidFill>
              <a:srgbClr val="3B68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文本框 30"/>
          <p:cNvSpPr txBox="1"/>
          <p:nvPr/>
        </p:nvSpPr>
        <p:spPr>
          <a:xfrm>
            <a:off x="8210892" y="2615524"/>
            <a:ext cx="1210588" cy="400110"/>
          </a:xfrm>
          <a:prstGeom prst="rect">
            <a:avLst/>
          </a:prstGeom>
          <a:noFill/>
        </p:spPr>
        <p:txBody>
          <a:bodyPr wrap="none" rtlCol="0">
            <a:spAutoFit/>
          </a:bodyPr>
          <a:lstStyle/>
          <a:p>
            <a:r>
              <a:rPr lang="zh-CN" altLang="en-US" sz="2000" b="1" dirty="0">
                <a:solidFill>
                  <a:schemeClr val="bg1"/>
                </a:solidFill>
                <a:latin typeface="微软雅黑" panose="020B0503020204020204" pitchFamily="34" charset="-122"/>
                <a:ea typeface="微软雅黑" panose="020B0503020204020204" pitchFamily="34" charset="-122"/>
              </a:rPr>
              <a:t>技能维度</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32" name="矩形 31"/>
          <p:cNvSpPr/>
          <p:nvPr/>
        </p:nvSpPr>
        <p:spPr>
          <a:xfrm>
            <a:off x="7954639" y="4079390"/>
            <a:ext cx="1739705" cy="664437"/>
          </a:xfrm>
          <a:prstGeom prst="rect">
            <a:avLst/>
          </a:prstGeom>
          <a:solidFill>
            <a:srgbClr val="3B68A1"/>
          </a:solidFill>
          <a:ln>
            <a:solidFill>
              <a:srgbClr val="3B68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文本框 32"/>
          <p:cNvSpPr txBox="1"/>
          <p:nvPr/>
        </p:nvSpPr>
        <p:spPr>
          <a:xfrm>
            <a:off x="8210892" y="4211553"/>
            <a:ext cx="1210588" cy="400110"/>
          </a:xfrm>
          <a:prstGeom prst="rect">
            <a:avLst/>
          </a:prstGeom>
          <a:noFill/>
        </p:spPr>
        <p:txBody>
          <a:bodyPr wrap="none" rtlCol="0">
            <a:spAutoFit/>
          </a:bodyPr>
          <a:lstStyle/>
          <a:p>
            <a:r>
              <a:rPr lang="zh-CN" altLang="en-US" sz="2000" b="1" dirty="0">
                <a:solidFill>
                  <a:schemeClr val="bg1"/>
                </a:solidFill>
                <a:latin typeface="微软雅黑" panose="020B0503020204020204" pitchFamily="34" charset="-122"/>
                <a:ea typeface="微软雅黑" panose="020B0503020204020204" pitchFamily="34" charset="-122"/>
              </a:rPr>
              <a:t>能力倾向</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34" name="矩形 33"/>
          <p:cNvSpPr/>
          <p:nvPr/>
        </p:nvSpPr>
        <p:spPr>
          <a:xfrm>
            <a:off x="7954639" y="5415836"/>
            <a:ext cx="1739705" cy="664437"/>
          </a:xfrm>
          <a:prstGeom prst="rect">
            <a:avLst/>
          </a:prstGeom>
          <a:solidFill>
            <a:srgbClr val="3B68A1"/>
          </a:solidFill>
          <a:ln>
            <a:solidFill>
              <a:srgbClr val="3B68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文本框 34"/>
          <p:cNvSpPr txBox="1"/>
          <p:nvPr/>
        </p:nvSpPr>
        <p:spPr>
          <a:xfrm>
            <a:off x="8210892" y="5547999"/>
            <a:ext cx="1210588" cy="400110"/>
          </a:xfrm>
          <a:prstGeom prst="rect">
            <a:avLst/>
          </a:prstGeom>
          <a:noFill/>
        </p:spPr>
        <p:txBody>
          <a:bodyPr wrap="none" rtlCol="0">
            <a:spAutoFit/>
          </a:bodyPr>
          <a:lstStyle/>
          <a:p>
            <a:r>
              <a:rPr lang="zh-CN" altLang="en-US" sz="2000" b="1" dirty="0">
                <a:solidFill>
                  <a:schemeClr val="bg1"/>
                </a:solidFill>
                <a:latin typeface="微软雅黑" panose="020B0503020204020204" pitchFamily="34" charset="-122"/>
                <a:ea typeface="微软雅黑" panose="020B0503020204020204" pitchFamily="34" charset="-122"/>
              </a:rPr>
              <a:t>思维倾向</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8" name="文本框 7"/>
          <p:cNvSpPr txBox="1"/>
          <p:nvPr/>
        </p:nvSpPr>
        <p:spPr>
          <a:xfrm>
            <a:off x="6738554" y="1890097"/>
            <a:ext cx="3898824" cy="369332"/>
          </a:xfrm>
          <a:prstGeom prst="rect">
            <a:avLst/>
          </a:prstGeom>
          <a:noFill/>
        </p:spPr>
        <p:txBody>
          <a:bodyPr wrap="none" rtlCol="0">
            <a:spAutoFit/>
          </a:bodyPr>
          <a:lstStyle/>
          <a:p>
            <a:r>
              <a:rPr lang="zh-CN" altLang="en-US" dirty="0">
                <a:solidFill>
                  <a:srgbClr val="3B68A1"/>
                </a:solidFill>
                <a:latin typeface="微软雅黑" panose="020B0503020204020204" pitchFamily="34" charset="-122"/>
                <a:ea typeface="微软雅黑" panose="020B0503020204020204" pitchFamily="34" charset="-122"/>
              </a:rPr>
              <a:t>数与代数    图形与几何   综合与实践</a:t>
            </a:r>
            <a:endParaRPr lang="zh-CN" altLang="en-US" dirty="0">
              <a:solidFill>
                <a:srgbClr val="3B68A1"/>
              </a:solidFill>
              <a:latin typeface="微软雅黑" panose="020B0503020204020204" pitchFamily="34" charset="-122"/>
              <a:ea typeface="微软雅黑" panose="020B0503020204020204" pitchFamily="34" charset="-122"/>
            </a:endParaRPr>
          </a:p>
        </p:txBody>
      </p:sp>
      <p:sp>
        <p:nvSpPr>
          <p:cNvPr id="36" name="文本框 35"/>
          <p:cNvSpPr txBox="1"/>
          <p:nvPr/>
        </p:nvSpPr>
        <p:spPr>
          <a:xfrm>
            <a:off x="6738554" y="3275429"/>
            <a:ext cx="3575018" cy="646331"/>
          </a:xfrm>
          <a:prstGeom prst="rect">
            <a:avLst/>
          </a:prstGeom>
          <a:noFill/>
        </p:spPr>
        <p:txBody>
          <a:bodyPr wrap="none" rtlCol="0">
            <a:spAutoFit/>
          </a:bodyPr>
          <a:lstStyle/>
          <a:p>
            <a:r>
              <a:rPr lang="zh-CN" altLang="en-US" dirty="0">
                <a:solidFill>
                  <a:srgbClr val="3B68A1"/>
                </a:solidFill>
                <a:latin typeface="微软雅黑" panose="020B0503020204020204" pitchFamily="34" charset="-122"/>
                <a:ea typeface="微软雅黑" panose="020B0503020204020204" pitchFamily="34" charset="-122"/>
              </a:rPr>
              <a:t>计算   应用   演绎推理   理解</a:t>
            </a:r>
            <a:endParaRPr lang="en-US" altLang="zh-CN" dirty="0">
              <a:solidFill>
                <a:srgbClr val="3B68A1"/>
              </a:solidFill>
              <a:latin typeface="微软雅黑" panose="020B0503020204020204" pitchFamily="34" charset="-122"/>
              <a:ea typeface="微软雅黑" panose="020B0503020204020204" pitchFamily="34" charset="-122"/>
            </a:endParaRPr>
          </a:p>
          <a:p>
            <a:r>
              <a:rPr lang="zh-CN" altLang="en-US" dirty="0">
                <a:solidFill>
                  <a:srgbClr val="3B68A1"/>
                </a:solidFill>
                <a:latin typeface="微软雅黑" panose="020B0503020204020204" pitchFamily="34" charset="-122"/>
                <a:ea typeface="微软雅黑" panose="020B0503020204020204" pitchFamily="34" charset="-122"/>
              </a:rPr>
              <a:t>识图   作图   数学表达   问题解决</a:t>
            </a:r>
            <a:endParaRPr lang="zh-CN" altLang="en-US" dirty="0">
              <a:solidFill>
                <a:srgbClr val="3B68A1"/>
              </a:solidFill>
              <a:latin typeface="微软雅黑" panose="020B0503020204020204" pitchFamily="34" charset="-122"/>
              <a:ea typeface="微软雅黑" panose="020B0503020204020204" pitchFamily="34" charset="-122"/>
            </a:endParaRPr>
          </a:p>
        </p:txBody>
      </p:sp>
      <p:sp>
        <p:nvSpPr>
          <p:cNvPr id="37" name="文本框 36"/>
          <p:cNvSpPr txBox="1"/>
          <p:nvPr/>
        </p:nvSpPr>
        <p:spPr>
          <a:xfrm>
            <a:off x="5977127" y="4859686"/>
            <a:ext cx="5421677" cy="369332"/>
          </a:xfrm>
          <a:prstGeom prst="rect">
            <a:avLst/>
          </a:prstGeom>
          <a:noFill/>
        </p:spPr>
        <p:txBody>
          <a:bodyPr wrap="none" rtlCol="0">
            <a:spAutoFit/>
          </a:bodyPr>
          <a:lstStyle/>
          <a:p>
            <a:r>
              <a:rPr lang="zh-CN" altLang="en-US" dirty="0">
                <a:solidFill>
                  <a:srgbClr val="3B68A1"/>
                </a:solidFill>
                <a:latin typeface="微软雅黑" panose="020B0503020204020204" pitchFamily="34" charset="-122"/>
                <a:ea typeface="微软雅黑" panose="020B0503020204020204" pitchFamily="34" charset="-122"/>
              </a:rPr>
              <a:t>语言理解   运算求解  抽象概括  推理论证  平面知觉</a:t>
            </a:r>
            <a:endParaRPr lang="en-US" altLang="zh-CN" dirty="0">
              <a:solidFill>
                <a:srgbClr val="3B68A1"/>
              </a:solidFill>
              <a:latin typeface="微软雅黑" panose="020B0503020204020204" pitchFamily="34" charset="-122"/>
              <a:ea typeface="微软雅黑" panose="020B0503020204020204" pitchFamily="34" charset="-122"/>
            </a:endParaRPr>
          </a:p>
        </p:txBody>
      </p:sp>
      <p:sp>
        <p:nvSpPr>
          <p:cNvPr id="38" name="文本框 37"/>
          <p:cNvSpPr txBox="1"/>
          <p:nvPr/>
        </p:nvSpPr>
        <p:spPr>
          <a:xfrm>
            <a:off x="6738553" y="6265277"/>
            <a:ext cx="4269502" cy="369332"/>
          </a:xfrm>
          <a:prstGeom prst="rect">
            <a:avLst/>
          </a:prstGeom>
          <a:noFill/>
        </p:spPr>
        <p:txBody>
          <a:bodyPr wrap="none" rtlCol="0">
            <a:spAutoFit/>
          </a:bodyPr>
          <a:lstStyle/>
          <a:p>
            <a:r>
              <a:rPr lang="zh-CN" altLang="en-US" dirty="0">
                <a:solidFill>
                  <a:srgbClr val="3B68A1"/>
                </a:solidFill>
                <a:latin typeface="微软雅黑" panose="020B0503020204020204" pitchFamily="34" charset="-122"/>
                <a:ea typeface="微软雅黑" panose="020B0503020204020204" pitchFamily="34" charset="-122"/>
              </a:rPr>
              <a:t>分析性思维    实用性思维    创造性思维</a:t>
            </a:r>
            <a:endParaRPr lang="zh-CN" altLang="en-US" dirty="0">
              <a:solidFill>
                <a:srgbClr val="3B68A1"/>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等腰三角形 4"/>
          <p:cNvSpPr>
            <a:spLocks noChangeArrowheads="1"/>
          </p:cNvSpPr>
          <p:nvPr/>
        </p:nvSpPr>
        <p:spPr bwMode="auto">
          <a:xfrm rot="5400000">
            <a:off x="47381" y="252591"/>
            <a:ext cx="197396" cy="285807"/>
          </a:xfrm>
          <a:prstGeom prst="triangle">
            <a:avLst>
              <a:gd name="adj" fmla="val 50000"/>
            </a:avLst>
          </a:prstGeom>
          <a:solidFill>
            <a:schemeClr val="bg1"/>
          </a:solidFill>
          <a:ln>
            <a:noFill/>
          </a:ln>
        </p:spPr>
        <p:txBody>
          <a:bodyPr anchor="ctr"/>
          <a:lstStyle/>
          <a:p>
            <a:pPr algn="ctr" eaLnBrk="1" hangingPunct="1">
              <a:buFont typeface="Arial" panose="020B0604020202020204" pitchFamily="34" charset="0"/>
              <a:buNone/>
            </a:pPr>
            <a:endParaRPr lang="zh-CN" altLang="zh-CN">
              <a:solidFill>
                <a:schemeClr val="bg1"/>
              </a:solidFill>
              <a:latin typeface="宋体" panose="02010600030101010101" pitchFamily="2" charset="-122"/>
              <a:sym typeface="宋体" panose="02010600030101010101" pitchFamily="2" charset="-122"/>
            </a:endParaRPr>
          </a:p>
        </p:txBody>
      </p:sp>
      <p:sp>
        <p:nvSpPr>
          <p:cNvPr id="23" name="矩形 6"/>
          <p:cNvSpPr>
            <a:spLocks noChangeArrowheads="1"/>
          </p:cNvSpPr>
          <p:nvPr/>
        </p:nvSpPr>
        <p:spPr bwMode="auto">
          <a:xfrm>
            <a:off x="-9087" y="478708"/>
            <a:ext cx="3256885" cy="218863"/>
          </a:xfrm>
          <a:prstGeom prst="rect">
            <a:avLst/>
          </a:prstGeom>
          <a:solidFill>
            <a:srgbClr val="3B68A1"/>
          </a:solidFill>
          <a:ln>
            <a:no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sp>
        <p:nvSpPr>
          <p:cNvPr id="24" name="矩形 7"/>
          <p:cNvSpPr>
            <a:spLocks noChangeArrowheads="1"/>
          </p:cNvSpPr>
          <p:nvPr/>
        </p:nvSpPr>
        <p:spPr bwMode="auto">
          <a:xfrm>
            <a:off x="2970322" y="478708"/>
            <a:ext cx="4590232" cy="218863"/>
          </a:xfrm>
          <a:prstGeom prst="rect">
            <a:avLst/>
          </a:prstGeom>
          <a:solidFill>
            <a:srgbClr val="F79E5A"/>
          </a:solidFill>
          <a:ln>
            <a:no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sp>
        <p:nvSpPr>
          <p:cNvPr id="25" name="矩形 8"/>
          <p:cNvSpPr>
            <a:spLocks noChangeArrowheads="1"/>
          </p:cNvSpPr>
          <p:nvPr/>
        </p:nvSpPr>
        <p:spPr bwMode="auto">
          <a:xfrm>
            <a:off x="6352253" y="477280"/>
            <a:ext cx="3299888" cy="220133"/>
          </a:xfrm>
          <a:prstGeom prst="rect">
            <a:avLst/>
          </a:prstGeom>
          <a:solidFill>
            <a:srgbClr val="4DCEB8"/>
          </a:solidFill>
          <a:ln>
            <a:no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sp>
        <p:nvSpPr>
          <p:cNvPr id="26" name="矩形 9"/>
          <p:cNvSpPr>
            <a:spLocks noChangeArrowheads="1"/>
          </p:cNvSpPr>
          <p:nvPr/>
        </p:nvSpPr>
        <p:spPr bwMode="auto">
          <a:xfrm>
            <a:off x="9582587" y="477280"/>
            <a:ext cx="2623927" cy="220133"/>
          </a:xfrm>
          <a:prstGeom prst="rect">
            <a:avLst/>
          </a:prstGeom>
          <a:solidFill>
            <a:srgbClr val="B95F95"/>
          </a:solidFill>
          <a:ln>
            <a:no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grpSp>
        <p:nvGrpSpPr>
          <p:cNvPr id="27" name="组合 26"/>
          <p:cNvGrpSpPr/>
          <p:nvPr/>
        </p:nvGrpSpPr>
        <p:grpSpPr>
          <a:xfrm>
            <a:off x="895445" y="142664"/>
            <a:ext cx="3123549" cy="808757"/>
            <a:chOff x="903371" y="249943"/>
            <a:chExt cx="2831223" cy="679699"/>
          </a:xfrm>
        </p:grpSpPr>
        <p:sp>
          <p:nvSpPr>
            <p:cNvPr id="28" name="任意多边形 27"/>
            <p:cNvSpPr/>
            <p:nvPr/>
          </p:nvSpPr>
          <p:spPr bwMode="auto">
            <a:xfrm>
              <a:off x="903371" y="249943"/>
              <a:ext cx="2831223" cy="679699"/>
            </a:xfrm>
            <a:custGeom>
              <a:avLst/>
              <a:gdLst>
                <a:gd name="connsiteX0" fmla="*/ 352810 w 4452260"/>
                <a:gd name="connsiteY0" fmla="*/ 0 h 1068867"/>
                <a:gd name="connsiteX1" fmla="*/ 636768 w 4452260"/>
                <a:gd name="connsiteY1" fmla="*/ 0 h 1068867"/>
                <a:gd name="connsiteX2" fmla="*/ 647700 w 4452260"/>
                <a:gd name="connsiteY2" fmla="*/ 0 h 1068867"/>
                <a:gd name="connsiteX3" fmla="*/ 724065 w 4452260"/>
                <a:gd name="connsiteY3" fmla="*/ 0 h 1068867"/>
                <a:gd name="connsiteX4" fmla="*/ 782584 w 4452260"/>
                <a:gd name="connsiteY4" fmla="*/ 0 h 1068867"/>
                <a:gd name="connsiteX5" fmla="*/ 799455 w 4452260"/>
                <a:gd name="connsiteY5" fmla="*/ 0 h 1068867"/>
                <a:gd name="connsiteX6" fmla="*/ 809825 w 4452260"/>
                <a:gd name="connsiteY6" fmla="*/ 0 h 1068867"/>
                <a:gd name="connsiteX7" fmla="*/ 818078 w 4452260"/>
                <a:gd name="connsiteY7" fmla="*/ 0 h 1068867"/>
                <a:gd name="connsiteX8" fmla="*/ 843980 w 4452260"/>
                <a:gd name="connsiteY8" fmla="*/ 0 h 1068867"/>
                <a:gd name="connsiteX9" fmla="*/ 931658 w 4452260"/>
                <a:gd name="connsiteY9" fmla="*/ 0 h 1068867"/>
                <a:gd name="connsiteX10" fmla="*/ 961580 w 4452260"/>
                <a:gd name="connsiteY10" fmla="*/ 0 h 1068867"/>
                <a:gd name="connsiteX11" fmla="*/ 1000055 w 4452260"/>
                <a:gd name="connsiteY11" fmla="*/ 0 h 1068867"/>
                <a:gd name="connsiteX12" fmla="*/ 1040537 w 4452260"/>
                <a:gd name="connsiteY12" fmla="*/ 0 h 1068867"/>
                <a:gd name="connsiteX13" fmla="*/ 1051453 w 4452260"/>
                <a:gd name="connsiteY13" fmla="*/ 0 h 1068867"/>
                <a:gd name="connsiteX14" fmla="*/ 1083414 w 4452260"/>
                <a:gd name="connsiteY14" fmla="*/ 0 h 1068867"/>
                <a:gd name="connsiteX15" fmla="*/ 1112969 w 4452260"/>
                <a:gd name="connsiteY15" fmla="*/ 0 h 1068867"/>
                <a:gd name="connsiteX16" fmla="*/ 1138871 w 4452260"/>
                <a:gd name="connsiteY16" fmla="*/ 0 h 1068867"/>
                <a:gd name="connsiteX17" fmla="*/ 1170224 w 4452260"/>
                <a:gd name="connsiteY17" fmla="*/ 0 h 1068867"/>
                <a:gd name="connsiteX18" fmla="*/ 1170711 w 4452260"/>
                <a:gd name="connsiteY18" fmla="*/ 0 h 1068867"/>
                <a:gd name="connsiteX19" fmla="*/ 1202662 w 4452260"/>
                <a:gd name="connsiteY19" fmla="*/ 0 h 1068867"/>
                <a:gd name="connsiteX20" fmla="*/ 1240037 w 4452260"/>
                <a:gd name="connsiteY20" fmla="*/ 0 h 1068867"/>
                <a:gd name="connsiteX21" fmla="*/ 1290626 w 4452260"/>
                <a:gd name="connsiteY21" fmla="*/ 0 h 1068867"/>
                <a:gd name="connsiteX22" fmla="*/ 1324496 w 4452260"/>
                <a:gd name="connsiteY22" fmla="*/ 0 h 1068867"/>
                <a:gd name="connsiteX23" fmla="*/ 1332348 w 4452260"/>
                <a:gd name="connsiteY23" fmla="*/ 0 h 1068867"/>
                <a:gd name="connsiteX24" fmla="*/ 1335428 w 4452260"/>
                <a:gd name="connsiteY24" fmla="*/ 0 h 1068867"/>
                <a:gd name="connsiteX25" fmla="*/ 1411793 w 4452260"/>
                <a:gd name="connsiteY25" fmla="*/ 0 h 1068867"/>
                <a:gd name="connsiteX26" fmla="*/ 1454182 w 4452260"/>
                <a:gd name="connsiteY26" fmla="*/ 0 h 1068867"/>
                <a:gd name="connsiteX27" fmla="*/ 1470312 w 4452260"/>
                <a:gd name="connsiteY27" fmla="*/ 0 h 1068867"/>
                <a:gd name="connsiteX28" fmla="*/ 1487183 w 4452260"/>
                <a:gd name="connsiteY28" fmla="*/ 0 h 1068867"/>
                <a:gd name="connsiteX29" fmla="*/ 1497552 w 4452260"/>
                <a:gd name="connsiteY29" fmla="*/ 0 h 1068867"/>
                <a:gd name="connsiteX30" fmla="*/ 1505806 w 4452260"/>
                <a:gd name="connsiteY30" fmla="*/ 0 h 1068867"/>
                <a:gd name="connsiteX31" fmla="*/ 1528471 w 4452260"/>
                <a:gd name="connsiteY31" fmla="*/ 0 h 1068867"/>
                <a:gd name="connsiteX32" fmla="*/ 1531708 w 4452260"/>
                <a:gd name="connsiteY32" fmla="*/ 0 h 1068867"/>
                <a:gd name="connsiteX33" fmla="*/ 1540992 w 4452260"/>
                <a:gd name="connsiteY33" fmla="*/ 0 h 1068867"/>
                <a:gd name="connsiteX34" fmla="*/ 1541479 w 4452260"/>
                <a:gd name="connsiteY34" fmla="*/ 0 h 1068867"/>
                <a:gd name="connsiteX35" fmla="*/ 1599998 w 4452260"/>
                <a:gd name="connsiteY35" fmla="*/ 0 h 1068867"/>
                <a:gd name="connsiteX36" fmla="*/ 1619386 w 4452260"/>
                <a:gd name="connsiteY36" fmla="*/ 0 h 1068867"/>
                <a:gd name="connsiteX37" fmla="*/ 1635492 w 4452260"/>
                <a:gd name="connsiteY37" fmla="*/ 0 h 1068867"/>
                <a:gd name="connsiteX38" fmla="*/ 1649308 w 4452260"/>
                <a:gd name="connsiteY38" fmla="*/ 0 h 1068867"/>
                <a:gd name="connsiteX39" fmla="*/ 1653720 w 4452260"/>
                <a:gd name="connsiteY39" fmla="*/ 0 h 1068867"/>
                <a:gd name="connsiteX40" fmla="*/ 1661394 w 4452260"/>
                <a:gd name="connsiteY40" fmla="*/ 0 h 1068867"/>
                <a:gd name="connsiteX41" fmla="*/ 1687782 w 4452260"/>
                <a:gd name="connsiteY41" fmla="*/ 0 h 1068867"/>
                <a:gd name="connsiteX42" fmla="*/ 1703116 w 4452260"/>
                <a:gd name="connsiteY42" fmla="*/ 0 h 1068867"/>
                <a:gd name="connsiteX43" fmla="*/ 1739181 w 4452260"/>
                <a:gd name="connsiteY43" fmla="*/ 0 h 1068867"/>
                <a:gd name="connsiteX44" fmla="*/ 1771141 w 4452260"/>
                <a:gd name="connsiteY44" fmla="*/ 0 h 1068867"/>
                <a:gd name="connsiteX45" fmla="*/ 1800697 w 4452260"/>
                <a:gd name="connsiteY45" fmla="*/ 0 h 1068867"/>
                <a:gd name="connsiteX46" fmla="*/ 1811727 w 4452260"/>
                <a:gd name="connsiteY46" fmla="*/ 0 h 1068867"/>
                <a:gd name="connsiteX47" fmla="*/ 1823361 w 4452260"/>
                <a:gd name="connsiteY47" fmla="*/ 0 h 1068867"/>
                <a:gd name="connsiteX48" fmla="*/ 1826599 w 4452260"/>
                <a:gd name="connsiteY48" fmla="*/ 0 h 1068867"/>
                <a:gd name="connsiteX49" fmla="*/ 1857951 w 4452260"/>
                <a:gd name="connsiteY49" fmla="*/ 0 h 1068867"/>
                <a:gd name="connsiteX50" fmla="*/ 1858439 w 4452260"/>
                <a:gd name="connsiteY50" fmla="*/ 0 h 1068867"/>
                <a:gd name="connsiteX51" fmla="*/ 1859676 w 4452260"/>
                <a:gd name="connsiteY51" fmla="*/ 0 h 1068867"/>
                <a:gd name="connsiteX52" fmla="*/ 1893346 w 4452260"/>
                <a:gd name="connsiteY52" fmla="*/ 0 h 1068867"/>
                <a:gd name="connsiteX53" fmla="*/ 1927765 w 4452260"/>
                <a:gd name="connsiteY53" fmla="*/ 0 h 1068867"/>
                <a:gd name="connsiteX54" fmla="*/ 1963365 w 4452260"/>
                <a:gd name="connsiteY54" fmla="*/ 0 h 1068867"/>
                <a:gd name="connsiteX55" fmla="*/ 1978354 w 4452260"/>
                <a:gd name="connsiteY55" fmla="*/ 0 h 1068867"/>
                <a:gd name="connsiteX56" fmla="*/ 1991032 w 4452260"/>
                <a:gd name="connsiteY56" fmla="*/ 0 h 1068867"/>
                <a:gd name="connsiteX57" fmla="*/ 2020076 w 4452260"/>
                <a:gd name="connsiteY57" fmla="*/ 0 h 1068867"/>
                <a:gd name="connsiteX58" fmla="*/ 2021800 w 4452260"/>
                <a:gd name="connsiteY58" fmla="*/ 0 h 1068867"/>
                <a:gd name="connsiteX59" fmla="*/ 2027021 w 4452260"/>
                <a:gd name="connsiteY59" fmla="*/ 0 h 1068867"/>
                <a:gd name="connsiteX60" fmla="*/ 2032162 w 4452260"/>
                <a:gd name="connsiteY60" fmla="*/ 0 h 1068867"/>
                <a:gd name="connsiteX61" fmla="*/ 2141909 w 4452260"/>
                <a:gd name="connsiteY61" fmla="*/ 0 h 1068867"/>
                <a:gd name="connsiteX62" fmla="*/ 2143633 w 4452260"/>
                <a:gd name="connsiteY62" fmla="*/ 0 h 1068867"/>
                <a:gd name="connsiteX63" fmla="*/ 2178359 w 4452260"/>
                <a:gd name="connsiteY63" fmla="*/ 0 h 1068867"/>
                <a:gd name="connsiteX64" fmla="*/ 2228719 w 4452260"/>
                <a:gd name="connsiteY64" fmla="*/ 0 h 1068867"/>
                <a:gd name="connsiteX65" fmla="*/ 2229207 w 4452260"/>
                <a:gd name="connsiteY65" fmla="*/ 0 h 1068867"/>
                <a:gd name="connsiteX66" fmla="*/ 2230931 w 4452260"/>
                <a:gd name="connsiteY66" fmla="*/ 0 h 1068867"/>
                <a:gd name="connsiteX67" fmla="*/ 2287725 w 4452260"/>
                <a:gd name="connsiteY67" fmla="*/ 0 h 1068867"/>
                <a:gd name="connsiteX68" fmla="*/ 2289450 w 4452260"/>
                <a:gd name="connsiteY68" fmla="*/ 0 h 1068867"/>
                <a:gd name="connsiteX69" fmla="*/ 2323220 w 4452260"/>
                <a:gd name="connsiteY69" fmla="*/ 0 h 1068867"/>
                <a:gd name="connsiteX70" fmla="*/ 2324944 w 4452260"/>
                <a:gd name="connsiteY70" fmla="*/ 0 h 1068867"/>
                <a:gd name="connsiteX71" fmla="*/ 2340483 w 4452260"/>
                <a:gd name="connsiteY71" fmla="*/ 0 h 1068867"/>
                <a:gd name="connsiteX72" fmla="*/ 2341447 w 4452260"/>
                <a:gd name="connsiteY72" fmla="*/ 0 h 1068867"/>
                <a:gd name="connsiteX73" fmla="*/ 2343172 w 4452260"/>
                <a:gd name="connsiteY73" fmla="*/ 0 h 1068867"/>
                <a:gd name="connsiteX74" fmla="*/ 2349122 w 4452260"/>
                <a:gd name="connsiteY74" fmla="*/ 0 h 1068867"/>
                <a:gd name="connsiteX75" fmla="*/ 2350846 w 4452260"/>
                <a:gd name="connsiteY75" fmla="*/ 0 h 1068867"/>
                <a:gd name="connsiteX76" fmla="*/ 2390844 w 4452260"/>
                <a:gd name="connsiteY76" fmla="*/ 0 h 1068867"/>
                <a:gd name="connsiteX77" fmla="*/ 2462317 w 4452260"/>
                <a:gd name="connsiteY77" fmla="*/ 0 h 1068867"/>
                <a:gd name="connsiteX78" fmla="*/ 2499455 w 4452260"/>
                <a:gd name="connsiteY78" fmla="*/ 0 h 1068867"/>
                <a:gd name="connsiteX79" fmla="*/ 2530713 w 4452260"/>
                <a:gd name="connsiteY79" fmla="*/ 0 h 1068867"/>
                <a:gd name="connsiteX80" fmla="*/ 2547403 w 4452260"/>
                <a:gd name="connsiteY80" fmla="*/ 0 h 1068867"/>
                <a:gd name="connsiteX81" fmla="*/ 2549127 w 4452260"/>
                <a:gd name="connsiteY81" fmla="*/ 0 h 1068867"/>
                <a:gd name="connsiteX82" fmla="*/ 2581074 w 4452260"/>
                <a:gd name="connsiteY82" fmla="*/ 0 h 1068867"/>
                <a:gd name="connsiteX83" fmla="*/ 2582112 w 4452260"/>
                <a:gd name="connsiteY83" fmla="*/ 0 h 1068867"/>
                <a:gd name="connsiteX84" fmla="*/ 2669530 w 4452260"/>
                <a:gd name="connsiteY84" fmla="*/ 0 h 1068867"/>
                <a:gd name="connsiteX85" fmla="*/ 2678759 w 4452260"/>
                <a:gd name="connsiteY85" fmla="*/ 0 h 1068867"/>
                <a:gd name="connsiteX86" fmla="*/ 2709527 w 4452260"/>
                <a:gd name="connsiteY86" fmla="*/ 0 h 1068867"/>
                <a:gd name="connsiteX87" fmla="*/ 2711252 w 4452260"/>
                <a:gd name="connsiteY87" fmla="*/ 0 h 1068867"/>
                <a:gd name="connsiteX88" fmla="*/ 2714748 w 4452260"/>
                <a:gd name="connsiteY88" fmla="*/ 0 h 1068867"/>
                <a:gd name="connsiteX89" fmla="*/ 2719890 w 4452260"/>
                <a:gd name="connsiteY89" fmla="*/ 0 h 1068867"/>
                <a:gd name="connsiteX90" fmla="*/ 2831360 w 4452260"/>
                <a:gd name="connsiteY90" fmla="*/ 0 h 1068867"/>
                <a:gd name="connsiteX91" fmla="*/ 2833086 w 4452260"/>
                <a:gd name="connsiteY91" fmla="*/ 0 h 1068867"/>
                <a:gd name="connsiteX92" fmla="*/ 2866087 w 4452260"/>
                <a:gd name="connsiteY92" fmla="*/ 0 h 1068867"/>
                <a:gd name="connsiteX93" fmla="*/ 2918659 w 4452260"/>
                <a:gd name="connsiteY93" fmla="*/ 0 h 1068867"/>
                <a:gd name="connsiteX94" fmla="*/ 2919896 w 4452260"/>
                <a:gd name="connsiteY94" fmla="*/ 0 h 1068867"/>
                <a:gd name="connsiteX95" fmla="*/ 2920383 w 4452260"/>
                <a:gd name="connsiteY95" fmla="*/ 0 h 1068867"/>
                <a:gd name="connsiteX96" fmla="*/ 2977177 w 4452260"/>
                <a:gd name="connsiteY96" fmla="*/ 0 h 1068867"/>
                <a:gd name="connsiteX97" fmla="*/ 2978902 w 4452260"/>
                <a:gd name="connsiteY97" fmla="*/ 0 h 1068867"/>
                <a:gd name="connsiteX98" fmla="*/ 3012671 w 4452260"/>
                <a:gd name="connsiteY98" fmla="*/ 0 h 1068867"/>
                <a:gd name="connsiteX99" fmla="*/ 3014397 w 4452260"/>
                <a:gd name="connsiteY99" fmla="*/ 0 h 1068867"/>
                <a:gd name="connsiteX100" fmla="*/ 3028211 w 4452260"/>
                <a:gd name="connsiteY100" fmla="*/ 0 h 1068867"/>
                <a:gd name="connsiteX101" fmla="*/ 3030899 w 4452260"/>
                <a:gd name="connsiteY101" fmla="*/ 0 h 1068867"/>
                <a:gd name="connsiteX102" fmla="*/ 3032624 w 4452260"/>
                <a:gd name="connsiteY102" fmla="*/ 0 h 1068867"/>
                <a:gd name="connsiteX103" fmla="*/ 3038573 w 4452260"/>
                <a:gd name="connsiteY103" fmla="*/ 0 h 1068867"/>
                <a:gd name="connsiteX104" fmla="*/ 3040298 w 4452260"/>
                <a:gd name="connsiteY104" fmla="*/ 0 h 1068867"/>
                <a:gd name="connsiteX105" fmla="*/ 3082021 w 4452260"/>
                <a:gd name="connsiteY105" fmla="*/ 0 h 1068867"/>
                <a:gd name="connsiteX106" fmla="*/ 3150044 w 4452260"/>
                <a:gd name="connsiteY106" fmla="*/ 0 h 1068867"/>
                <a:gd name="connsiteX107" fmla="*/ 3218441 w 4452260"/>
                <a:gd name="connsiteY107" fmla="*/ 0 h 1068867"/>
                <a:gd name="connsiteX108" fmla="*/ 3236855 w 4452260"/>
                <a:gd name="connsiteY108" fmla="*/ 0 h 1068867"/>
                <a:gd name="connsiteX109" fmla="*/ 3269839 w 4452260"/>
                <a:gd name="connsiteY109" fmla="*/ 0 h 1068867"/>
                <a:gd name="connsiteX110" fmla="*/ 3272250 w 4452260"/>
                <a:gd name="connsiteY110" fmla="*/ 0 h 1068867"/>
                <a:gd name="connsiteX111" fmla="*/ 3320378 w 4452260"/>
                <a:gd name="connsiteY111" fmla="*/ 0 h 1068867"/>
                <a:gd name="connsiteX112" fmla="*/ 3346330 w 4452260"/>
                <a:gd name="connsiteY112" fmla="*/ 0 h 1068867"/>
                <a:gd name="connsiteX113" fmla="*/ 3357257 w 4452260"/>
                <a:gd name="connsiteY113" fmla="*/ 0 h 1068867"/>
                <a:gd name="connsiteX114" fmla="*/ 3369936 w 4452260"/>
                <a:gd name="connsiteY114" fmla="*/ 0 h 1068867"/>
                <a:gd name="connsiteX115" fmla="*/ 3398980 w 4452260"/>
                <a:gd name="connsiteY115" fmla="*/ 0 h 1068867"/>
                <a:gd name="connsiteX116" fmla="*/ 3405925 w 4452260"/>
                <a:gd name="connsiteY116" fmla="*/ 0 h 1068867"/>
                <a:gd name="connsiteX117" fmla="*/ 3411066 w 4452260"/>
                <a:gd name="connsiteY117" fmla="*/ 0 h 1068867"/>
                <a:gd name="connsiteX118" fmla="*/ 3520813 w 4452260"/>
                <a:gd name="connsiteY118" fmla="*/ 0 h 1068867"/>
                <a:gd name="connsiteX119" fmla="*/ 3607623 w 4452260"/>
                <a:gd name="connsiteY119" fmla="*/ 0 h 1068867"/>
                <a:gd name="connsiteX120" fmla="*/ 3608111 w 4452260"/>
                <a:gd name="connsiteY120" fmla="*/ 0 h 1068867"/>
                <a:gd name="connsiteX121" fmla="*/ 3666629 w 4452260"/>
                <a:gd name="connsiteY121" fmla="*/ 0 h 1068867"/>
                <a:gd name="connsiteX122" fmla="*/ 3702124 w 4452260"/>
                <a:gd name="connsiteY122" fmla="*/ 0 h 1068867"/>
                <a:gd name="connsiteX123" fmla="*/ 3720351 w 4452260"/>
                <a:gd name="connsiteY123" fmla="*/ 0 h 1068867"/>
                <a:gd name="connsiteX124" fmla="*/ 3728025 w 4452260"/>
                <a:gd name="connsiteY124" fmla="*/ 0 h 1068867"/>
                <a:gd name="connsiteX125" fmla="*/ 3769748 w 4452260"/>
                <a:gd name="connsiteY125" fmla="*/ 0 h 1068867"/>
                <a:gd name="connsiteX126" fmla="*/ 4098793 w 4452260"/>
                <a:gd name="connsiteY126" fmla="*/ 0 h 1068867"/>
                <a:gd name="connsiteX127" fmla="*/ 4193519 w 4452260"/>
                <a:gd name="connsiteY127" fmla="*/ 54408 h 1068867"/>
                <a:gd name="connsiteX128" fmla="*/ 4439104 w 4452260"/>
                <a:gd name="connsiteY128" fmla="*/ 480025 h 1068867"/>
                <a:gd name="connsiteX129" fmla="*/ 4439104 w 4452260"/>
                <a:gd name="connsiteY129" fmla="*/ 588843 h 1068867"/>
                <a:gd name="connsiteX130" fmla="*/ 4193519 w 4452260"/>
                <a:gd name="connsiteY130" fmla="*/ 1014459 h 1068867"/>
                <a:gd name="connsiteX131" fmla="*/ 4098793 w 4452260"/>
                <a:gd name="connsiteY131" fmla="*/ 1068867 h 1068867"/>
                <a:gd name="connsiteX132" fmla="*/ 3728025 w 4452260"/>
                <a:gd name="connsiteY132" fmla="*/ 1068867 h 1068867"/>
                <a:gd name="connsiteX133" fmla="*/ 3607623 w 4452260"/>
                <a:gd name="connsiteY133" fmla="*/ 1068867 h 1068867"/>
                <a:gd name="connsiteX134" fmla="*/ 3411066 w 4452260"/>
                <a:gd name="connsiteY134" fmla="*/ 1068867 h 1068867"/>
                <a:gd name="connsiteX135" fmla="*/ 3357257 w 4452260"/>
                <a:gd name="connsiteY135" fmla="*/ 1068867 h 1068867"/>
                <a:gd name="connsiteX136" fmla="*/ 3236855 w 4452260"/>
                <a:gd name="connsiteY136" fmla="*/ 1068867 h 1068867"/>
                <a:gd name="connsiteX137" fmla="*/ 3040298 w 4452260"/>
                <a:gd name="connsiteY137" fmla="*/ 1068867 h 1068867"/>
                <a:gd name="connsiteX138" fmla="*/ 3038573 w 4452260"/>
                <a:gd name="connsiteY138" fmla="*/ 1068867 h 1068867"/>
                <a:gd name="connsiteX139" fmla="*/ 2919896 w 4452260"/>
                <a:gd name="connsiteY139" fmla="*/ 1068867 h 1068867"/>
                <a:gd name="connsiteX140" fmla="*/ 2866087 w 4452260"/>
                <a:gd name="connsiteY140" fmla="*/ 1068867 h 1068867"/>
                <a:gd name="connsiteX141" fmla="*/ 2719890 w 4452260"/>
                <a:gd name="connsiteY141" fmla="*/ 1068867 h 1068867"/>
                <a:gd name="connsiteX142" fmla="*/ 2669530 w 4452260"/>
                <a:gd name="connsiteY142" fmla="*/ 1068867 h 1068867"/>
                <a:gd name="connsiteX143" fmla="*/ 2549127 w 4452260"/>
                <a:gd name="connsiteY143" fmla="*/ 1068867 h 1068867"/>
                <a:gd name="connsiteX144" fmla="*/ 2547403 w 4452260"/>
                <a:gd name="connsiteY144" fmla="*/ 1068867 h 1068867"/>
                <a:gd name="connsiteX145" fmla="*/ 2350846 w 4452260"/>
                <a:gd name="connsiteY145" fmla="*/ 1068867 h 1068867"/>
                <a:gd name="connsiteX146" fmla="*/ 2349122 w 4452260"/>
                <a:gd name="connsiteY146" fmla="*/ 1068867 h 1068867"/>
                <a:gd name="connsiteX147" fmla="*/ 2228719 w 4452260"/>
                <a:gd name="connsiteY147" fmla="*/ 1068867 h 1068867"/>
                <a:gd name="connsiteX148" fmla="*/ 2178359 w 4452260"/>
                <a:gd name="connsiteY148" fmla="*/ 1068867 h 1068867"/>
                <a:gd name="connsiteX149" fmla="*/ 2032162 w 4452260"/>
                <a:gd name="connsiteY149" fmla="*/ 1068867 h 1068867"/>
                <a:gd name="connsiteX150" fmla="*/ 1978354 w 4452260"/>
                <a:gd name="connsiteY150" fmla="*/ 1068867 h 1068867"/>
                <a:gd name="connsiteX151" fmla="*/ 1859676 w 4452260"/>
                <a:gd name="connsiteY151" fmla="*/ 1068867 h 1068867"/>
                <a:gd name="connsiteX152" fmla="*/ 1857951 w 4452260"/>
                <a:gd name="connsiteY152" fmla="*/ 1068867 h 1068867"/>
                <a:gd name="connsiteX153" fmla="*/ 1826599 w 4452260"/>
                <a:gd name="connsiteY153" fmla="*/ 1068867 h 1068867"/>
                <a:gd name="connsiteX154" fmla="*/ 1661394 w 4452260"/>
                <a:gd name="connsiteY154" fmla="*/ 1068867 h 1068867"/>
                <a:gd name="connsiteX155" fmla="*/ 1540992 w 4452260"/>
                <a:gd name="connsiteY155" fmla="*/ 1068867 h 1068867"/>
                <a:gd name="connsiteX156" fmla="*/ 1531708 w 4452260"/>
                <a:gd name="connsiteY156" fmla="*/ 1068867 h 1068867"/>
                <a:gd name="connsiteX157" fmla="*/ 1487183 w 4452260"/>
                <a:gd name="connsiteY157" fmla="*/ 1068867 h 1068867"/>
                <a:gd name="connsiteX158" fmla="*/ 1335428 w 4452260"/>
                <a:gd name="connsiteY158" fmla="*/ 1068867 h 1068867"/>
                <a:gd name="connsiteX159" fmla="*/ 1290626 w 4452260"/>
                <a:gd name="connsiteY159" fmla="*/ 1068867 h 1068867"/>
                <a:gd name="connsiteX160" fmla="*/ 1170224 w 4452260"/>
                <a:gd name="connsiteY160" fmla="*/ 1068867 h 1068867"/>
                <a:gd name="connsiteX161" fmla="*/ 1138871 w 4452260"/>
                <a:gd name="connsiteY161" fmla="*/ 1068867 h 1068867"/>
                <a:gd name="connsiteX162" fmla="*/ 1040537 w 4452260"/>
                <a:gd name="connsiteY162" fmla="*/ 1068867 h 1068867"/>
                <a:gd name="connsiteX163" fmla="*/ 843980 w 4452260"/>
                <a:gd name="connsiteY163" fmla="*/ 1068867 h 1068867"/>
                <a:gd name="connsiteX164" fmla="*/ 799455 w 4452260"/>
                <a:gd name="connsiteY164" fmla="*/ 1068867 h 1068867"/>
                <a:gd name="connsiteX165" fmla="*/ 647700 w 4452260"/>
                <a:gd name="connsiteY165" fmla="*/ 1068867 h 1068867"/>
                <a:gd name="connsiteX166" fmla="*/ 352810 w 4452260"/>
                <a:gd name="connsiteY166" fmla="*/ 1068867 h 1068867"/>
                <a:gd name="connsiteX167" fmla="*/ 258084 w 4452260"/>
                <a:gd name="connsiteY167" fmla="*/ 1014459 h 1068867"/>
                <a:gd name="connsiteX168" fmla="*/ 12498 w 4452260"/>
                <a:gd name="connsiteY168" fmla="*/ 588843 h 1068867"/>
                <a:gd name="connsiteX169" fmla="*/ 12498 w 4452260"/>
                <a:gd name="connsiteY169" fmla="*/ 480025 h 1068867"/>
                <a:gd name="connsiteX170" fmla="*/ 258084 w 4452260"/>
                <a:gd name="connsiteY170" fmla="*/ 54408 h 1068867"/>
                <a:gd name="connsiteX171" fmla="*/ 352810 w 4452260"/>
                <a:gd name="connsiteY171" fmla="*/ 0 h 1068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Lst>
              <a:rect l="l" t="t" r="r" b="b"/>
              <a:pathLst>
                <a:path w="4452260" h="1068867">
                  <a:moveTo>
                    <a:pt x="352810" y="0"/>
                  </a:moveTo>
                  <a:cubicBezTo>
                    <a:pt x="475602" y="0"/>
                    <a:pt x="567696" y="0"/>
                    <a:pt x="636768" y="0"/>
                  </a:cubicBezTo>
                  <a:lnTo>
                    <a:pt x="647700" y="0"/>
                  </a:lnTo>
                  <a:lnTo>
                    <a:pt x="724065" y="0"/>
                  </a:lnTo>
                  <a:cubicBezTo>
                    <a:pt x="748048" y="0"/>
                    <a:pt x="767235" y="0"/>
                    <a:pt x="782584" y="0"/>
                  </a:cubicBezTo>
                  <a:lnTo>
                    <a:pt x="799455" y="0"/>
                  </a:lnTo>
                  <a:lnTo>
                    <a:pt x="809825" y="0"/>
                  </a:lnTo>
                  <a:lnTo>
                    <a:pt x="818078" y="0"/>
                  </a:lnTo>
                  <a:cubicBezTo>
                    <a:pt x="843980" y="0"/>
                    <a:pt x="843980" y="0"/>
                    <a:pt x="843980" y="0"/>
                  </a:cubicBezTo>
                  <a:lnTo>
                    <a:pt x="931658" y="0"/>
                  </a:lnTo>
                  <a:lnTo>
                    <a:pt x="961580" y="0"/>
                  </a:lnTo>
                  <a:lnTo>
                    <a:pt x="1000055" y="0"/>
                  </a:lnTo>
                  <a:lnTo>
                    <a:pt x="1040537" y="0"/>
                  </a:lnTo>
                  <a:lnTo>
                    <a:pt x="1051453" y="0"/>
                  </a:lnTo>
                  <a:lnTo>
                    <a:pt x="1083414" y="0"/>
                  </a:lnTo>
                  <a:lnTo>
                    <a:pt x="1112969" y="0"/>
                  </a:lnTo>
                  <a:cubicBezTo>
                    <a:pt x="1138871" y="0"/>
                    <a:pt x="1138871" y="0"/>
                    <a:pt x="1138871" y="0"/>
                  </a:cubicBezTo>
                  <a:lnTo>
                    <a:pt x="1170224" y="0"/>
                  </a:lnTo>
                  <a:lnTo>
                    <a:pt x="1170711" y="0"/>
                  </a:lnTo>
                  <a:lnTo>
                    <a:pt x="1202662" y="0"/>
                  </a:lnTo>
                  <a:lnTo>
                    <a:pt x="1240037" y="0"/>
                  </a:lnTo>
                  <a:cubicBezTo>
                    <a:pt x="1290626" y="0"/>
                    <a:pt x="1290626" y="0"/>
                    <a:pt x="1290626" y="0"/>
                  </a:cubicBezTo>
                  <a:lnTo>
                    <a:pt x="1324496" y="0"/>
                  </a:lnTo>
                  <a:lnTo>
                    <a:pt x="1332348" y="0"/>
                  </a:lnTo>
                  <a:lnTo>
                    <a:pt x="1335428" y="0"/>
                  </a:lnTo>
                  <a:lnTo>
                    <a:pt x="1411793" y="0"/>
                  </a:lnTo>
                  <a:lnTo>
                    <a:pt x="1454182" y="0"/>
                  </a:lnTo>
                  <a:lnTo>
                    <a:pt x="1470312" y="0"/>
                  </a:lnTo>
                  <a:lnTo>
                    <a:pt x="1487183" y="0"/>
                  </a:lnTo>
                  <a:lnTo>
                    <a:pt x="1497552" y="0"/>
                  </a:lnTo>
                  <a:lnTo>
                    <a:pt x="1505806" y="0"/>
                  </a:lnTo>
                  <a:lnTo>
                    <a:pt x="1528471" y="0"/>
                  </a:lnTo>
                  <a:lnTo>
                    <a:pt x="1531708" y="0"/>
                  </a:lnTo>
                  <a:lnTo>
                    <a:pt x="1540992" y="0"/>
                  </a:lnTo>
                  <a:lnTo>
                    <a:pt x="1541479" y="0"/>
                  </a:lnTo>
                  <a:lnTo>
                    <a:pt x="1599998" y="0"/>
                  </a:lnTo>
                  <a:lnTo>
                    <a:pt x="1619386" y="0"/>
                  </a:lnTo>
                  <a:lnTo>
                    <a:pt x="1635492" y="0"/>
                  </a:lnTo>
                  <a:lnTo>
                    <a:pt x="1649308" y="0"/>
                  </a:lnTo>
                  <a:lnTo>
                    <a:pt x="1653720" y="0"/>
                  </a:lnTo>
                  <a:lnTo>
                    <a:pt x="1661394" y="0"/>
                  </a:lnTo>
                  <a:lnTo>
                    <a:pt x="1687782" y="0"/>
                  </a:lnTo>
                  <a:lnTo>
                    <a:pt x="1703116" y="0"/>
                  </a:lnTo>
                  <a:lnTo>
                    <a:pt x="1739181" y="0"/>
                  </a:lnTo>
                  <a:lnTo>
                    <a:pt x="1771141" y="0"/>
                  </a:lnTo>
                  <a:lnTo>
                    <a:pt x="1800697" y="0"/>
                  </a:lnTo>
                  <a:lnTo>
                    <a:pt x="1811727" y="0"/>
                  </a:lnTo>
                  <a:lnTo>
                    <a:pt x="1823361" y="0"/>
                  </a:lnTo>
                  <a:lnTo>
                    <a:pt x="1826599" y="0"/>
                  </a:lnTo>
                  <a:lnTo>
                    <a:pt x="1857951" y="0"/>
                  </a:lnTo>
                  <a:lnTo>
                    <a:pt x="1858439" y="0"/>
                  </a:lnTo>
                  <a:lnTo>
                    <a:pt x="1859676" y="0"/>
                  </a:lnTo>
                  <a:lnTo>
                    <a:pt x="1893346" y="0"/>
                  </a:lnTo>
                  <a:lnTo>
                    <a:pt x="1927765" y="0"/>
                  </a:lnTo>
                  <a:lnTo>
                    <a:pt x="1963365" y="0"/>
                  </a:lnTo>
                  <a:lnTo>
                    <a:pt x="1978354" y="0"/>
                  </a:lnTo>
                  <a:lnTo>
                    <a:pt x="1991032" y="0"/>
                  </a:lnTo>
                  <a:lnTo>
                    <a:pt x="2020076" y="0"/>
                  </a:lnTo>
                  <a:lnTo>
                    <a:pt x="2021800" y="0"/>
                  </a:lnTo>
                  <a:lnTo>
                    <a:pt x="2027021" y="0"/>
                  </a:lnTo>
                  <a:cubicBezTo>
                    <a:pt x="2032162" y="0"/>
                    <a:pt x="2032162" y="0"/>
                    <a:pt x="2032162" y="0"/>
                  </a:cubicBezTo>
                  <a:lnTo>
                    <a:pt x="2141909" y="0"/>
                  </a:lnTo>
                  <a:lnTo>
                    <a:pt x="2143633" y="0"/>
                  </a:lnTo>
                  <a:lnTo>
                    <a:pt x="2178359" y="0"/>
                  </a:lnTo>
                  <a:lnTo>
                    <a:pt x="2228719" y="0"/>
                  </a:lnTo>
                  <a:lnTo>
                    <a:pt x="2229207" y="0"/>
                  </a:lnTo>
                  <a:lnTo>
                    <a:pt x="2230931" y="0"/>
                  </a:lnTo>
                  <a:lnTo>
                    <a:pt x="2287725" y="0"/>
                  </a:lnTo>
                  <a:lnTo>
                    <a:pt x="2289450" y="0"/>
                  </a:lnTo>
                  <a:lnTo>
                    <a:pt x="2323220" y="0"/>
                  </a:lnTo>
                  <a:lnTo>
                    <a:pt x="2324944" y="0"/>
                  </a:lnTo>
                  <a:lnTo>
                    <a:pt x="2340483" y="0"/>
                  </a:lnTo>
                  <a:lnTo>
                    <a:pt x="2341447" y="0"/>
                  </a:lnTo>
                  <a:lnTo>
                    <a:pt x="2343172" y="0"/>
                  </a:lnTo>
                  <a:lnTo>
                    <a:pt x="2349122" y="0"/>
                  </a:lnTo>
                  <a:lnTo>
                    <a:pt x="2350846" y="0"/>
                  </a:lnTo>
                  <a:lnTo>
                    <a:pt x="2390844" y="0"/>
                  </a:lnTo>
                  <a:lnTo>
                    <a:pt x="2462317" y="0"/>
                  </a:lnTo>
                  <a:lnTo>
                    <a:pt x="2499455" y="0"/>
                  </a:lnTo>
                  <a:lnTo>
                    <a:pt x="2530713" y="0"/>
                  </a:lnTo>
                  <a:lnTo>
                    <a:pt x="2547403" y="0"/>
                  </a:lnTo>
                  <a:lnTo>
                    <a:pt x="2549127" y="0"/>
                  </a:lnTo>
                  <a:lnTo>
                    <a:pt x="2581074" y="0"/>
                  </a:lnTo>
                  <a:lnTo>
                    <a:pt x="2582112" y="0"/>
                  </a:lnTo>
                  <a:cubicBezTo>
                    <a:pt x="2669530" y="0"/>
                    <a:pt x="2669530" y="0"/>
                    <a:pt x="2669530" y="0"/>
                  </a:cubicBezTo>
                  <a:lnTo>
                    <a:pt x="2678759" y="0"/>
                  </a:lnTo>
                  <a:lnTo>
                    <a:pt x="2709527" y="0"/>
                  </a:lnTo>
                  <a:lnTo>
                    <a:pt x="2711252" y="0"/>
                  </a:lnTo>
                  <a:lnTo>
                    <a:pt x="2714748" y="0"/>
                  </a:lnTo>
                  <a:lnTo>
                    <a:pt x="2719890" y="0"/>
                  </a:lnTo>
                  <a:lnTo>
                    <a:pt x="2831360" y="0"/>
                  </a:lnTo>
                  <a:lnTo>
                    <a:pt x="2833086" y="0"/>
                  </a:lnTo>
                  <a:lnTo>
                    <a:pt x="2866087" y="0"/>
                  </a:lnTo>
                  <a:lnTo>
                    <a:pt x="2918659" y="0"/>
                  </a:lnTo>
                  <a:lnTo>
                    <a:pt x="2919896" y="0"/>
                  </a:lnTo>
                  <a:lnTo>
                    <a:pt x="2920383" y="0"/>
                  </a:lnTo>
                  <a:lnTo>
                    <a:pt x="2977177" y="0"/>
                  </a:lnTo>
                  <a:lnTo>
                    <a:pt x="2978902" y="0"/>
                  </a:lnTo>
                  <a:lnTo>
                    <a:pt x="3012671" y="0"/>
                  </a:lnTo>
                  <a:lnTo>
                    <a:pt x="3014397" y="0"/>
                  </a:lnTo>
                  <a:lnTo>
                    <a:pt x="3028211" y="0"/>
                  </a:lnTo>
                  <a:lnTo>
                    <a:pt x="3030899" y="0"/>
                  </a:lnTo>
                  <a:lnTo>
                    <a:pt x="3032624" y="0"/>
                  </a:lnTo>
                  <a:lnTo>
                    <a:pt x="3038573" y="0"/>
                  </a:lnTo>
                  <a:lnTo>
                    <a:pt x="3040298" y="0"/>
                  </a:lnTo>
                  <a:lnTo>
                    <a:pt x="3082021" y="0"/>
                  </a:lnTo>
                  <a:lnTo>
                    <a:pt x="3150044" y="0"/>
                  </a:lnTo>
                  <a:lnTo>
                    <a:pt x="3218441" y="0"/>
                  </a:lnTo>
                  <a:lnTo>
                    <a:pt x="3236855" y="0"/>
                  </a:lnTo>
                  <a:lnTo>
                    <a:pt x="3269839" y="0"/>
                  </a:lnTo>
                  <a:lnTo>
                    <a:pt x="3272250" y="0"/>
                  </a:lnTo>
                  <a:lnTo>
                    <a:pt x="3320378" y="0"/>
                  </a:lnTo>
                  <a:lnTo>
                    <a:pt x="3346330" y="0"/>
                  </a:lnTo>
                  <a:lnTo>
                    <a:pt x="3357257" y="0"/>
                  </a:lnTo>
                  <a:lnTo>
                    <a:pt x="3369936" y="0"/>
                  </a:lnTo>
                  <a:lnTo>
                    <a:pt x="3398980" y="0"/>
                  </a:lnTo>
                  <a:lnTo>
                    <a:pt x="3405925" y="0"/>
                  </a:lnTo>
                  <a:cubicBezTo>
                    <a:pt x="3411066" y="0"/>
                    <a:pt x="3411066" y="0"/>
                    <a:pt x="3411066" y="0"/>
                  </a:cubicBezTo>
                  <a:lnTo>
                    <a:pt x="3520813" y="0"/>
                  </a:lnTo>
                  <a:lnTo>
                    <a:pt x="3607623" y="0"/>
                  </a:lnTo>
                  <a:lnTo>
                    <a:pt x="3608111" y="0"/>
                  </a:lnTo>
                  <a:lnTo>
                    <a:pt x="3666629" y="0"/>
                  </a:lnTo>
                  <a:lnTo>
                    <a:pt x="3702124" y="0"/>
                  </a:lnTo>
                  <a:lnTo>
                    <a:pt x="3720351" y="0"/>
                  </a:lnTo>
                  <a:lnTo>
                    <a:pt x="3728025" y="0"/>
                  </a:lnTo>
                  <a:lnTo>
                    <a:pt x="3769748" y="0"/>
                  </a:lnTo>
                  <a:cubicBezTo>
                    <a:pt x="4098793" y="0"/>
                    <a:pt x="4098793" y="0"/>
                    <a:pt x="4098793" y="0"/>
                  </a:cubicBezTo>
                  <a:cubicBezTo>
                    <a:pt x="4133877" y="0"/>
                    <a:pt x="4175977" y="24572"/>
                    <a:pt x="4193519" y="54408"/>
                  </a:cubicBezTo>
                  <a:cubicBezTo>
                    <a:pt x="4439104" y="480025"/>
                    <a:pt x="4439104" y="480025"/>
                    <a:pt x="4439104" y="480025"/>
                  </a:cubicBezTo>
                  <a:cubicBezTo>
                    <a:pt x="4456646" y="509862"/>
                    <a:pt x="4456646" y="559005"/>
                    <a:pt x="4439104" y="588843"/>
                  </a:cubicBezTo>
                  <a:cubicBezTo>
                    <a:pt x="4193519" y="1014459"/>
                    <a:pt x="4193519" y="1014459"/>
                    <a:pt x="4193519" y="1014459"/>
                  </a:cubicBezTo>
                  <a:cubicBezTo>
                    <a:pt x="4175977" y="1044295"/>
                    <a:pt x="4133877" y="1068867"/>
                    <a:pt x="4098793" y="1068867"/>
                  </a:cubicBezTo>
                  <a:lnTo>
                    <a:pt x="3728025" y="1068867"/>
                  </a:lnTo>
                  <a:lnTo>
                    <a:pt x="3607623" y="1068867"/>
                  </a:lnTo>
                  <a:lnTo>
                    <a:pt x="3411066" y="1068867"/>
                  </a:lnTo>
                  <a:lnTo>
                    <a:pt x="3357257" y="1068867"/>
                  </a:lnTo>
                  <a:lnTo>
                    <a:pt x="3236855" y="1068867"/>
                  </a:lnTo>
                  <a:lnTo>
                    <a:pt x="3040298" y="1068867"/>
                  </a:lnTo>
                  <a:lnTo>
                    <a:pt x="3038573" y="1068867"/>
                  </a:lnTo>
                  <a:lnTo>
                    <a:pt x="2919896" y="1068867"/>
                  </a:lnTo>
                  <a:lnTo>
                    <a:pt x="2866087" y="1068867"/>
                  </a:lnTo>
                  <a:lnTo>
                    <a:pt x="2719890" y="1068867"/>
                  </a:lnTo>
                  <a:lnTo>
                    <a:pt x="2669530" y="1068867"/>
                  </a:lnTo>
                  <a:lnTo>
                    <a:pt x="2549127" y="1068867"/>
                  </a:lnTo>
                  <a:lnTo>
                    <a:pt x="2547403" y="1068867"/>
                  </a:lnTo>
                  <a:lnTo>
                    <a:pt x="2350846" y="1068867"/>
                  </a:lnTo>
                  <a:lnTo>
                    <a:pt x="2349122" y="1068867"/>
                  </a:lnTo>
                  <a:lnTo>
                    <a:pt x="2228719" y="1068867"/>
                  </a:lnTo>
                  <a:lnTo>
                    <a:pt x="2178359" y="1068867"/>
                  </a:lnTo>
                  <a:lnTo>
                    <a:pt x="2032162" y="1068867"/>
                  </a:lnTo>
                  <a:lnTo>
                    <a:pt x="1978354" y="1068867"/>
                  </a:lnTo>
                  <a:lnTo>
                    <a:pt x="1859676" y="1068867"/>
                  </a:lnTo>
                  <a:lnTo>
                    <a:pt x="1857951" y="1068867"/>
                  </a:lnTo>
                  <a:lnTo>
                    <a:pt x="1826599" y="1068867"/>
                  </a:lnTo>
                  <a:lnTo>
                    <a:pt x="1661394" y="1068867"/>
                  </a:lnTo>
                  <a:lnTo>
                    <a:pt x="1540992" y="1068867"/>
                  </a:lnTo>
                  <a:lnTo>
                    <a:pt x="1531708" y="1068867"/>
                  </a:lnTo>
                  <a:lnTo>
                    <a:pt x="1487183" y="1068867"/>
                  </a:lnTo>
                  <a:lnTo>
                    <a:pt x="1335428" y="1068867"/>
                  </a:lnTo>
                  <a:lnTo>
                    <a:pt x="1290626" y="1068867"/>
                  </a:lnTo>
                  <a:lnTo>
                    <a:pt x="1170224" y="1068867"/>
                  </a:lnTo>
                  <a:lnTo>
                    <a:pt x="1138871" y="1068867"/>
                  </a:lnTo>
                  <a:lnTo>
                    <a:pt x="1040537" y="1068867"/>
                  </a:lnTo>
                  <a:lnTo>
                    <a:pt x="843980" y="1068867"/>
                  </a:lnTo>
                  <a:lnTo>
                    <a:pt x="799455" y="1068867"/>
                  </a:lnTo>
                  <a:lnTo>
                    <a:pt x="647700" y="1068867"/>
                  </a:lnTo>
                  <a:lnTo>
                    <a:pt x="352810" y="1068867"/>
                  </a:lnTo>
                  <a:cubicBezTo>
                    <a:pt x="318603" y="1068867"/>
                    <a:pt x="275626" y="1044295"/>
                    <a:pt x="258084" y="1014459"/>
                  </a:cubicBezTo>
                  <a:cubicBezTo>
                    <a:pt x="12498" y="588843"/>
                    <a:pt x="12498" y="588843"/>
                    <a:pt x="12498" y="588843"/>
                  </a:cubicBezTo>
                  <a:cubicBezTo>
                    <a:pt x="-4166" y="559005"/>
                    <a:pt x="-4166" y="509862"/>
                    <a:pt x="12498" y="480025"/>
                  </a:cubicBezTo>
                  <a:cubicBezTo>
                    <a:pt x="258084" y="54408"/>
                    <a:pt x="258084" y="54408"/>
                    <a:pt x="258084" y="54408"/>
                  </a:cubicBezTo>
                  <a:cubicBezTo>
                    <a:pt x="275626" y="24572"/>
                    <a:pt x="318603" y="0"/>
                    <a:pt x="352810" y="0"/>
                  </a:cubicBezTo>
                  <a:close/>
                </a:path>
              </a:pathLst>
            </a:custGeom>
            <a:gradFill flip="none" rotWithShape="1">
              <a:gsLst>
                <a:gs pos="100000">
                  <a:schemeClr val="bg1">
                    <a:lumMod val="95000"/>
                  </a:schemeClr>
                </a:gs>
                <a:gs pos="0">
                  <a:srgbClr val="D3D3D3"/>
                </a:gs>
              </a:gsLst>
              <a:lin ang="2700000" scaled="1"/>
              <a:tileRect/>
            </a:gradFill>
            <a:ln w="19050">
              <a:gradFill flip="none" rotWithShape="1">
                <a:gsLst>
                  <a:gs pos="100000">
                    <a:schemeClr val="bg1">
                      <a:lumMod val="75000"/>
                    </a:schemeClr>
                  </a:gs>
                  <a:gs pos="0">
                    <a:schemeClr val="bg1"/>
                  </a:gs>
                </a:gsLst>
                <a:lin ang="2700000" scaled="1"/>
                <a:tileRect/>
              </a:gradFill>
            </a:ln>
            <a:effectLst>
              <a:outerShdw blurRad="127000" dist="50800" dir="2700000" algn="tl" rotWithShape="0">
                <a:prstClr val="black">
                  <a:alpha val="40000"/>
                </a:prstClr>
              </a:outerShdw>
            </a:effectLst>
          </p:spPr>
          <p:txBody>
            <a:bodyPr vert="horz" wrap="square" lIns="91440" tIns="45720" rIns="91440" bIns="45720" numCol="1" anchor="t" anchorCtr="0" compatLnSpc="1">
              <a:noAutofit/>
            </a:bodyPr>
            <a:lstStyle/>
            <a:p>
              <a:endParaRPr lang="zh-CN" altLang="en-US" dirty="0">
                <a:solidFill>
                  <a:prstClr val="black"/>
                </a:solidFill>
                <a:latin typeface="微软雅黑" panose="020B0503020204020204" pitchFamily="34" charset="-122"/>
              </a:endParaRPr>
            </a:p>
          </p:txBody>
        </p:sp>
        <p:sp>
          <p:nvSpPr>
            <p:cNvPr id="29" name="任意多边形 28"/>
            <p:cNvSpPr/>
            <p:nvPr/>
          </p:nvSpPr>
          <p:spPr bwMode="auto">
            <a:xfrm>
              <a:off x="1010779" y="325868"/>
              <a:ext cx="2628449" cy="527848"/>
            </a:xfrm>
            <a:custGeom>
              <a:avLst/>
              <a:gdLst>
                <a:gd name="connsiteX0" fmla="*/ 305125 w 4603109"/>
                <a:gd name="connsiteY0" fmla="*/ 0 h 924402"/>
                <a:gd name="connsiteX1" fmla="*/ 432894 w 4603109"/>
                <a:gd name="connsiteY1" fmla="*/ 0 h 924402"/>
                <a:gd name="connsiteX2" fmla="*/ 445336 w 4603109"/>
                <a:gd name="connsiteY2" fmla="*/ 0 h 924402"/>
                <a:gd name="connsiteX3" fmla="*/ 550703 w 4603109"/>
                <a:gd name="connsiteY3" fmla="*/ 0 h 924402"/>
                <a:gd name="connsiteX4" fmla="*/ 560158 w 4603109"/>
                <a:gd name="connsiteY4" fmla="*/ 0 h 924402"/>
                <a:gd name="connsiteX5" fmla="*/ 573105 w 4603109"/>
                <a:gd name="connsiteY5" fmla="*/ 0 h 924402"/>
                <a:gd name="connsiteX6" fmla="*/ 626202 w 4603109"/>
                <a:gd name="connsiteY6" fmla="*/ 0 h 924402"/>
                <a:gd name="connsiteX7" fmla="*/ 676811 w 4603109"/>
                <a:gd name="connsiteY7" fmla="*/ 0 h 924402"/>
                <a:gd name="connsiteX8" fmla="*/ 678472 w 4603109"/>
                <a:gd name="connsiteY8" fmla="*/ 0 h 924402"/>
                <a:gd name="connsiteX9" fmla="*/ 687927 w 4603109"/>
                <a:gd name="connsiteY9" fmla="*/ 0 h 924402"/>
                <a:gd name="connsiteX10" fmla="*/ 691402 w 4603109"/>
                <a:gd name="connsiteY10" fmla="*/ 0 h 924402"/>
                <a:gd name="connsiteX11" fmla="*/ 700371 w 4603109"/>
                <a:gd name="connsiteY11" fmla="*/ 0 h 924402"/>
                <a:gd name="connsiteX12" fmla="*/ 707508 w 4603109"/>
                <a:gd name="connsiteY12" fmla="*/ 0 h 924402"/>
                <a:gd name="connsiteX13" fmla="*/ 729909 w 4603109"/>
                <a:gd name="connsiteY13" fmla="*/ 0 h 924402"/>
                <a:gd name="connsiteX14" fmla="*/ 753971 w 4603109"/>
                <a:gd name="connsiteY14" fmla="*/ 0 h 924402"/>
                <a:gd name="connsiteX15" fmla="*/ 804580 w 4603109"/>
                <a:gd name="connsiteY15" fmla="*/ 0 h 924402"/>
                <a:gd name="connsiteX16" fmla="*/ 805737 w 4603109"/>
                <a:gd name="connsiteY16" fmla="*/ 0 h 924402"/>
                <a:gd name="connsiteX17" fmla="*/ 819171 w 4603109"/>
                <a:gd name="connsiteY17" fmla="*/ 0 h 924402"/>
                <a:gd name="connsiteX18" fmla="*/ 828140 w 4603109"/>
                <a:gd name="connsiteY18" fmla="*/ 0 h 924402"/>
                <a:gd name="connsiteX19" fmla="*/ 831615 w 4603109"/>
                <a:gd name="connsiteY19" fmla="*/ 0 h 924402"/>
                <a:gd name="connsiteX20" fmla="*/ 835277 w 4603109"/>
                <a:gd name="connsiteY20" fmla="*/ 0 h 924402"/>
                <a:gd name="connsiteX21" fmla="*/ 857678 w 4603109"/>
                <a:gd name="connsiteY21" fmla="*/ 0 h 924402"/>
                <a:gd name="connsiteX22" fmla="*/ 864889 w 4603109"/>
                <a:gd name="connsiteY22" fmla="*/ 0 h 924402"/>
                <a:gd name="connsiteX23" fmla="*/ 899900 w 4603109"/>
                <a:gd name="connsiteY23" fmla="*/ 0 h 924402"/>
                <a:gd name="connsiteX24" fmla="*/ 909341 w 4603109"/>
                <a:gd name="connsiteY24" fmla="*/ 0 h 924402"/>
                <a:gd name="connsiteX25" fmla="*/ 929965 w 4603109"/>
                <a:gd name="connsiteY25" fmla="*/ 0 h 924402"/>
                <a:gd name="connsiteX26" fmla="*/ 933506 w 4603109"/>
                <a:gd name="connsiteY26" fmla="*/ 0 h 924402"/>
                <a:gd name="connsiteX27" fmla="*/ 936982 w 4603109"/>
                <a:gd name="connsiteY27" fmla="*/ 0 h 924402"/>
                <a:gd name="connsiteX28" fmla="*/ 959384 w 4603109"/>
                <a:gd name="connsiteY28" fmla="*/ 0 h 924402"/>
                <a:gd name="connsiteX29" fmla="*/ 962542 w 4603109"/>
                <a:gd name="connsiteY29" fmla="*/ 0 h 924402"/>
                <a:gd name="connsiteX30" fmla="*/ 984943 w 4603109"/>
                <a:gd name="connsiteY30" fmla="*/ 0 h 924402"/>
                <a:gd name="connsiteX31" fmla="*/ 992658 w 4603109"/>
                <a:gd name="connsiteY31" fmla="*/ 0 h 924402"/>
                <a:gd name="connsiteX32" fmla="*/ 1012059 w 4603109"/>
                <a:gd name="connsiteY32" fmla="*/ 0 h 924402"/>
                <a:gd name="connsiteX33" fmla="*/ 1012480 w 4603109"/>
                <a:gd name="connsiteY33" fmla="*/ 0 h 924402"/>
                <a:gd name="connsiteX34" fmla="*/ 1027669 w 4603109"/>
                <a:gd name="connsiteY34" fmla="*/ 0 h 924402"/>
                <a:gd name="connsiteX35" fmla="*/ 1037110 w 4603109"/>
                <a:gd name="connsiteY35" fmla="*/ 0 h 924402"/>
                <a:gd name="connsiteX36" fmla="*/ 1040112 w 4603109"/>
                <a:gd name="connsiteY36" fmla="*/ 0 h 924402"/>
                <a:gd name="connsiteX37" fmla="*/ 1057734 w 4603109"/>
                <a:gd name="connsiteY37" fmla="*/ 0 h 924402"/>
                <a:gd name="connsiteX38" fmla="*/ 1064751 w 4603109"/>
                <a:gd name="connsiteY38" fmla="*/ 0 h 924402"/>
                <a:gd name="connsiteX39" fmla="*/ 1070177 w 4603109"/>
                <a:gd name="connsiteY39" fmla="*/ 0 h 924402"/>
                <a:gd name="connsiteX40" fmla="*/ 1072436 w 4603109"/>
                <a:gd name="connsiteY40" fmla="*/ 0 h 924402"/>
                <a:gd name="connsiteX41" fmla="*/ 1090311 w 4603109"/>
                <a:gd name="connsiteY41" fmla="*/ 0 h 924402"/>
                <a:gd name="connsiteX42" fmla="*/ 1110718 w 4603109"/>
                <a:gd name="connsiteY42" fmla="*/ 0 h 924402"/>
                <a:gd name="connsiteX43" fmla="*/ 1112712 w 4603109"/>
                <a:gd name="connsiteY43" fmla="*/ 0 h 924402"/>
                <a:gd name="connsiteX44" fmla="*/ 1116187 w 4603109"/>
                <a:gd name="connsiteY44" fmla="*/ 0 h 924402"/>
                <a:gd name="connsiteX45" fmla="*/ 1139828 w 4603109"/>
                <a:gd name="connsiteY45" fmla="*/ 0 h 924402"/>
                <a:gd name="connsiteX46" fmla="*/ 1140249 w 4603109"/>
                <a:gd name="connsiteY46" fmla="*/ 0 h 924402"/>
                <a:gd name="connsiteX47" fmla="*/ 1145480 w 4603109"/>
                <a:gd name="connsiteY47" fmla="*/ 0 h 924402"/>
                <a:gd name="connsiteX48" fmla="*/ 1152270 w 4603109"/>
                <a:gd name="connsiteY48" fmla="*/ 0 h 924402"/>
                <a:gd name="connsiteX49" fmla="*/ 1154934 w 4603109"/>
                <a:gd name="connsiteY49" fmla="*/ 0 h 924402"/>
                <a:gd name="connsiteX50" fmla="*/ 1167881 w 4603109"/>
                <a:gd name="connsiteY50" fmla="*/ 0 h 924402"/>
                <a:gd name="connsiteX51" fmla="*/ 1175544 w 4603109"/>
                <a:gd name="connsiteY51" fmla="*/ 0 h 924402"/>
                <a:gd name="connsiteX52" fmla="*/ 1184998 w 4603109"/>
                <a:gd name="connsiteY52" fmla="*/ 0 h 924402"/>
                <a:gd name="connsiteX53" fmla="*/ 1197946 w 4603109"/>
                <a:gd name="connsiteY53" fmla="*/ 0 h 924402"/>
                <a:gd name="connsiteX54" fmla="*/ 1200205 w 4603109"/>
                <a:gd name="connsiteY54" fmla="*/ 0 h 924402"/>
                <a:gd name="connsiteX55" fmla="*/ 1220978 w 4603109"/>
                <a:gd name="connsiteY55" fmla="*/ 0 h 924402"/>
                <a:gd name="connsiteX56" fmla="*/ 1238487 w 4603109"/>
                <a:gd name="connsiteY56" fmla="*/ 0 h 924402"/>
                <a:gd name="connsiteX57" fmla="*/ 1243956 w 4603109"/>
                <a:gd name="connsiteY57" fmla="*/ 0 h 924402"/>
                <a:gd name="connsiteX58" fmla="*/ 1251042 w 4603109"/>
                <a:gd name="connsiteY58" fmla="*/ 0 h 924402"/>
                <a:gd name="connsiteX59" fmla="*/ 1257637 w 4603109"/>
                <a:gd name="connsiteY59" fmla="*/ 0 h 924402"/>
                <a:gd name="connsiteX60" fmla="*/ 1271587 w 4603109"/>
                <a:gd name="connsiteY60" fmla="*/ 0 h 924402"/>
                <a:gd name="connsiteX61" fmla="*/ 1273249 w 4603109"/>
                <a:gd name="connsiteY61" fmla="*/ 0 h 924402"/>
                <a:gd name="connsiteX62" fmla="*/ 1280039 w 4603109"/>
                <a:gd name="connsiteY62" fmla="*/ 0 h 924402"/>
                <a:gd name="connsiteX63" fmla="*/ 1282703 w 4603109"/>
                <a:gd name="connsiteY63" fmla="*/ 0 h 924402"/>
                <a:gd name="connsiteX64" fmla="*/ 1286178 w 4603109"/>
                <a:gd name="connsiteY64" fmla="*/ 0 h 924402"/>
                <a:gd name="connsiteX65" fmla="*/ 1295146 w 4603109"/>
                <a:gd name="connsiteY65" fmla="*/ 0 h 924402"/>
                <a:gd name="connsiteX66" fmla="*/ 1301651 w 4603109"/>
                <a:gd name="connsiteY66" fmla="*/ 0 h 924402"/>
                <a:gd name="connsiteX67" fmla="*/ 1302284 w 4603109"/>
                <a:gd name="connsiteY67" fmla="*/ 0 h 924402"/>
                <a:gd name="connsiteX68" fmla="*/ 1303313 w 4603109"/>
                <a:gd name="connsiteY68" fmla="*/ 0 h 924402"/>
                <a:gd name="connsiteX69" fmla="*/ 1312767 w 4603109"/>
                <a:gd name="connsiteY69" fmla="*/ 0 h 924402"/>
                <a:gd name="connsiteX70" fmla="*/ 1316242 w 4603109"/>
                <a:gd name="connsiteY70" fmla="*/ 0 h 924402"/>
                <a:gd name="connsiteX71" fmla="*/ 1321886 w 4603109"/>
                <a:gd name="connsiteY71" fmla="*/ 0 h 924402"/>
                <a:gd name="connsiteX72" fmla="*/ 1324685 w 4603109"/>
                <a:gd name="connsiteY72" fmla="*/ 0 h 924402"/>
                <a:gd name="connsiteX73" fmla="*/ 1325211 w 4603109"/>
                <a:gd name="connsiteY73" fmla="*/ 0 h 924402"/>
                <a:gd name="connsiteX74" fmla="*/ 1332348 w 4603109"/>
                <a:gd name="connsiteY74" fmla="*/ 0 h 924402"/>
                <a:gd name="connsiteX75" fmla="*/ 1332714 w 4603109"/>
                <a:gd name="connsiteY75" fmla="*/ 0 h 924402"/>
                <a:gd name="connsiteX76" fmla="*/ 1333135 w 4603109"/>
                <a:gd name="connsiteY76" fmla="*/ 0 h 924402"/>
                <a:gd name="connsiteX77" fmla="*/ 1348747 w 4603109"/>
                <a:gd name="connsiteY77" fmla="*/ 0 h 924402"/>
                <a:gd name="connsiteX78" fmla="*/ 1354749 w 4603109"/>
                <a:gd name="connsiteY78" fmla="*/ 0 h 924402"/>
                <a:gd name="connsiteX79" fmla="*/ 1378811 w 4603109"/>
                <a:gd name="connsiteY79" fmla="*/ 0 h 924402"/>
                <a:gd name="connsiteX80" fmla="*/ 1383745 w 4603109"/>
                <a:gd name="connsiteY80" fmla="*/ 0 h 924402"/>
                <a:gd name="connsiteX81" fmla="*/ 1385406 w 4603109"/>
                <a:gd name="connsiteY81" fmla="*/ 0 h 924402"/>
                <a:gd name="connsiteX82" fmla="*/ 1399356 w 4603109"/>
                <a:gd name="connsiteY82" fmla="*/ 0 h 924402"/>
                <a:gd name="connsiteX83" fmla="*/ 1400513 w 4603109"/>
                <a:gd name="connsiteY83" fmla="*/ 0 h 924402"/>
                <a:gd name="connsiteX84" fmla="*/ 1413947 w 4603109"/>
                <a:gd name="connsiteY84" fmla="*/ 0 h 924402"/>
                <a:gd name="connsiteX85" fmla="*/ 1414442 w 4603109"/>
                <a:gd name="connsiteY85" fmla="*/ 0 h 924402"/>
                <a:gd name="connsiteX86" fmla="*/ 1422915 w 4603109"/>
                <a:gd name="connsiteY86" fmla="*/ 0 h 924402"/>
                <a:gd name="connsiteX87" fmla="*/ 1426390 w 4603109"/>
                <a:gd name="connsiteY87" fmla="*/ 0 h 924402"/>
                <a:gd name="connsiteX88" fmla="*/ 1429420 w 4603109"/>
                <a:gd name="connsiteY88" fmla="*/ 0 h 924402"/>
                <a:gd name="connsiteX89" fmla="*/ 1430053 w 4603109"/>
                <a:gd name="connsiteY89" fmla="*/ 0 h 924402"/>
                <a:gd name="connsiteX90" fmla="*/ 1430206 w 4603109"/>
                <a:gd name="connsiteY90" fmla="*/ 0 h 924402"/>
                <a:gd name="connsiteX91" fmla="*/ 1430577 w 4603109"/>
                <a:gd name="connsiteY91" fmla="*/ 0 h 924402"/>
                <a:gd name="connsiteX92" fmla="*/ 1436843 w 4603109"/>
                <a:gd name="connsiteY92" fmla="*/ 0 h 924402"/>
                <a:gd name="connsiteX93" fmla="*/ 1444011 w 4603109"/>
                <a:gd name="connsiteY93" fmla="*/ 0 h 924402"/>
                <a:gd name="connsiteX94" fmla="*/ 1449655 w 4603109"/>
                <a:gd name="connsiteY94" fmla="*/ 0 h 924402"/>
                <a:gd name="connsiteX95" fmla="*/ 1452454 w 4603109"/>
                <a:gd name="connsiteY95" fmla="*/ 0 h 924402"/>
                <a:gd name="connsiteX96" fmla="*/ 1452980 w 4603109"/>
                <a:gd name="connsiteY96" fmla="*/ 0 h 924402"/>
                <a:gd name="connsiteX97" fmla="*/ 1456455 w 4603109"/>
                <a:gd name="connsiteY97" fmla="*/ 0 h 924402"/>
                <a:gd name="connsiteX98" fmla="*/ 1459664 w 4603109"/>
                <a:gd name="connsiteY98" fmla="*/ 0 h 924402"/>
                <a:gd name="connsiteX99" fmla="*/ 1460117 w 4603109"/>
                <a:gd name="connsiteY99" fmla="*/ 0 h 924402"/>
                <a:gd name="connsiteX100" fmla="*/ 1460483 w 4603109"/>
                <a:gd name="connsiteY100" fmla="*/ 0 h 924402"/>
                <a:gd name="connsiteX101" fmla="*/ 1460904 w 4603109"/>
                <a:gd name="connsiteY101" fmla="*/ 0 h 924402"/>
                <a:gd name="connsiteX102" fmla="*/ 1472926 w 4603109"/>
                <a:gd name="connsiteY102" fmla="*/ 0 h 924402"/>
                <a:gd name="connsiteX103" fmla="*/ 1482518 w 4603109"/>
                <a:gd name="connsiteY103" fmla="*/ 0 h 924402"/>
                <a:gd name="connsiteX104" fmla="*/ 1489729 w 4603109"/>
                <a:gd name="connsiteY104" fmla="*/ 0 h 924402"/>
                <a:gd name="connsiteX105" fmla="*/ 1504116 w 4603109"/>
                <a:gd name="connsiteY105" fmla="*/ 0 h 924402"/>
                <a:gd name="connsiteX106" fmla="*/ 1511514 w 4603109"/>
                <a:gd name="connsiteY106" fmla="*/ 0 h 924402"/>
                <a:gd name="connsiteX107" fmla="*/ 1524740 w 4603109"/>
                <a:gd name="connsiteY107" fmla="*/ 0 h 924402"/>
                <a:gd name="connsiteX108" fmla="*/ 1528282 w 4603109"/>
                <a:gd name="connsiteY108" fmla="*/ 0 h 924402"/>
                <a:gd name="connsiteX109" fmla="*/ 1531757 w 4603109"/>
                <a:gd name="connsiteY109" fmla="*/ 0 h 924402"/>
                <a:gd name="connsiteX110" fmla="*/ 1534181 w 4603109"/>
                <a:gd name="connsiteY110" fmla="*/ 0 h 924402"/>
                <a:gd name="connsiteX111" fmla="*/ 1542211 w 4603109"/>
                <a:gd name="connsiteY111" fmla="*/ 0 h 924402"/>
                <a:gd name="connsiteX112" fmla="*/ 1554159 w 4603109"/>
                <a:gd name="connsiteY112" fmla="*/ 0 h 924402"/>
                <a:gd name="connsiteX113" fmla="*/ 1557318 w 4603109"/>
                <a:gd name="connsiteY113" fmla="*/ 0 h 924402"/>
                <a:gd name="connsiteX114" fmla="*/ 1557975 w 4603109"/>
                <a:gd name="connsiteY114" fmla="*/ 0 h 924402"/>
                <a:gd name="connsiteX115" fmla="*/ 1558346 w 4603109"/>
                <a:gd name="connsiteY115" fmla="*/ 0 h 924402"/>
                <a:gd name="connsiteX116" fmla="*/ 1561822 w 4603109"/>
                <a:gd name="connsiteY116" fmla="*/ 0 h 924402"/>
                <a:gd name="connsiteX117" fmla="*/ 1564612 w 4603109"/>
                <a:gd name="connsiteY117" fmla="*/ 0 h 924402"/>
                <a:gd name="connsiteX118" fmla="*/ 1566857 w 4603109"/>
                <a:gd name="connsiteY118" fmla="*/ 0 h 924402"/>
                <a:gd name="connsiteX119" fmla="*/ 1576919 w 4603109"/>
                <a:gd name="connsiteY119" fmla="*/ 0 h 924402"/>
                <a:gd name="connsiteX120" fmla="*/ 1579719 w 4603109"/>
                <a:gd name="connsiteY120" fmla="*/ 0 h 924402"/>
                <a:gd name="connsiteX121" fmla="*/ 1584224 w 4603109"/>
                <a:gd name="connsiteY121" fmla="*/ 0 h 924402"/>
                <a:gd name="connsiteX122" fmla="*/ 1587382 w 4603109"/>
                <a:gd name="connsiteY122" fmla="*/ 0 h 924402"/>
                <a:gd name="connsiteX123" fmla="*/ 1587433 w 4603109"/>
                <a:gd name="connsiteY123" fmla="*/ 0 h 924402"/>
                <a:gd name="connsiteX124" fmla="*/ 1600695 w 4603109"/>
                <a:gd name="connsiteY124" fmla="*/ 0 h 924402"/>
                <a:gd name="connsiteX125" fmla="*/ 1606834 w 4603109"/>
                <a:gd name="connsiteY125" fmla="*/ 0 h 924402"/>
                <a:gd name="connsiteX126" fmla="*/ 1607256 w 4603109"/>
                <a:gd name="connsiteY126" fmla="*/ 0 h 924402"/>
                <a:gd name="connsiteX127" fmla="*/ 1608325 w 4603109"/>
                <a:gd name="connsiteY127" fmla="*/ 0 h 924402"/>
                <a:gd name="connsiteX128" fmla="*/ 1609783 w 4603109"/>
                <a:gd name="connsiteY128" fmla="*/ 0 h 924402"/>
                <a:gd name="connsiteX129" fmla="*/ 1617498 w 4603109"/>
                <a:gd name="connsiteY129" fmla="*/ 0 h 924402"/>
                <a:gd name="connsiteX130" fmla="*/ 1631885 w 4603109"/>
                <a:gd name="connsiteY130" fmla="*/ 0 h 924402"/>
                <a:gd name="connsiteX131" fmla="*/ 1636899 w 4603109"/>
                <a:gd name="connsiteY131" fmla="*/ 0 h 924402"/>
                <a:gd name="connsiteX132" fmla="*/ 1637320 w 4603109"/>
                <a:gd name="connsiteY132" fmla="*/ 0 h 924402"/>
                <a:gd name="connsiteX133" fmla="*/ 1637445 w 4603109"/>
                <a:gd name="connsiteY133" fmla="*/ 0 h 924402"/>
                <a:gd name="connsiteX134" fmla="*/ 1652509 w 4603109"/>
                <a:gd name="connsiteY134" fmla="*/ 0 h 924402"/>
                <a:gd name="connsiteX135" fmla="*/ 1659526 w 4603109"/>
                <a:gd name="connsiteY135" fmla="*/ 0 h 924402"/>
                <a:gd name="connsiteX136" fmla="*/ 1661950 w 4603109"/>
                <a:gd name="connsiteY136" fmla="*/ 0 h 924402"/>
                <a:gd name="connsiteX137" fmla="*/ 1664952 w 4603109"/>
                <a:gd name="connsiteY137" fmla="*/ 0 h 924402"/>
                <a:gd name="connsiteX138" fmla="*/ 1667212 w 4603109"/>
                <a:gd name="connsiteY138" fmla="*/ 0 h 924402"/>
                <a:gd name="connsiteX139" fmla="*/ 1685087 w 4603109"/>
                <a:gd name="connsiteY139" fmla="*/ 0 h 924402"/>
                <a:gd name="connsiteX140" fmla="*/ 1689591 w 4603109"/>
                <a:gd name="connsiteY140" fmla="*/ 0 h 924402"/>
                <a:gd name="connsiteX141" fmla="*/ 1694626 w 4603109"/>
                <a:gd name="connsiteY141" fmla="*/ 0 h 924402"/>
                <a:gd name="connsiteX142" fmla="*/ 1697276 w 4603109"/>
                <a:gd name="connsiteY142" fmla="*/ 0 h 924402"/>
                <a:gd name="connsiteX143" fmla="*/ 1698000 w 4603109"/>
                <a:gd name="connsiteY143" fmla="*/ 0 h 924402"/>
                <a:gd name="connsiteX144" fmla="*/ 1704688 w 4603109"/>
                <a:gd name="connsiteY144" fmla="*/ 0 h 924402"/>
                <a:gd name="connsiteX145" fmla="*/ 1707488 w 4603109"/>
                <a:gd name="connsiteY145" fmla="*/ 0 h 924402"/>
                <a:gd name="connsiteX146" fmla="*/ 1710963 w 4603109"/>
                <a:gd name="connsiteY146" fmla="*/ 0 h 924402"/>
                <a:gd name="connsiteX147" fmla="*/ 1715151 w 4603109"/>
                <a:gd name="connsiteY147" fmla="*/ 0 h 924402"/>
                <a:gd name="connsiteX148" fmla="*/ 1721928 w 4603109"/>
                <a:gd name="connsiteY148" fmla="*/ 0 h 924402"/>
                <a:gd name="connsiteX149" fmla="*/ 1734603 w 4603109"/>
                <a:gd name="connsiteY149" fmla="*/ 0 h 924402"/>
                <a:gd name="connsiteX150" fmla="*/ 1735025 w 4603109"/>
                <a:gd name="connsiteY150" fmla="*/ 0 h 924402"/>
                <a:gd name="connsiteX151" fmla="*/ 1735558 w 4603109"/>
                <a:gd name="connsiteY151" fmla="*/ 0 h 924402"/>
                <a:gd name="connsiteX152" fmla="*/ 1736094 w 4603109"/>
                <a:gd name="connsiteY152" fmla="*/ 0 h 924402"/>
                <a:gd name="connsiteX153" fmla="*/ 1737552 w 4603109"/>
                <a:gd name="connsiteY153" fmla="*/ 0 h 924402"/>
                <a:gd name="connsiteX154" fmla="*/ 1741027 w 4603109"/>
                <a:gd name="connsiteY154" fmla="*/ 0 h 924402"/>
                <a:gd name="connsiteX155" fmla="*/ 1747046 w 4603109"/>
                <a:gd name="connsiteY155" fmla="*/ 0 h 924402"/>
                <a:gd name="connsiteX156" fmla="*/ 1748537 w 4603109"/>
                <a:gd name="connsiteY156" fmla="*/ 0 h 924402"/>
                <a:gd name="connsiteX157" fmla="*/ 1753052 w 4603109"/>
                <a:gd name="connsiteY157" fmla="*/ 0 h 924402"/>
                <a:gd name="connsiteX158" fmla="*/ 1757499 w 4603109"/>
                <a:gd name="connsiteY158" fmla="*/ 0 h 924402"/>
                <a:gd name="connsiteX159" fmla="*/ 1764668 w 4603109"/>
                <a:gd name="connsiteY159" fmla="*/ 0 h 924402"/>
                <a:gd name="connsiteX160" fmla="*/ 1765089 w 4603109"/>
                <a:gd name="connsiteY160" fmla="*/ 0 h 924402"/>
                <a:gd name="connsiteX161" fmla="*/ 1765214 w 4603109"/>
                <a:gd name="connsiteY161" fmla="*/ 0 h 924402"/>
                <a:gd name="connsiteX162" fmla="*/ 1770320 w 4603109"/>
                <a:gd name="connsiteY162" fmla="*/ 0 h 924402"/>
                <a:gd name="connsiteX163" fmla="*/ 1777110 w 4603109"/>
                <a:gd name="connsiteY163" fmla="*/ 0 h 924402"/>
                <a:gd name="connsiteX164" fmla="*/ 1779774 w 4603109"/>
                <a:gd name="connsiteY164" fmla="*/ 0 h 924402"/>
                <a:gd name="connsiteX165" fmla="*/ 1792721 w 4603109"/>
                <a:gd name="connsiteY165" fmla="*/ 0 h 924402"/>
                <a:gd name="connsiteX166" fmla="*/ 1794981 w 4603109"/>
                <a:gd name="connsiteY166" fmla="*/ 0 h 924402"/>
                <a:gd name="connsiteX167" fmla="*/ 1825045 w 4603109"/>
                <a:gd name="connsiteY167" fmla="*/ 0 h 924402"/>
                <a:gd name="connsiteX168" fmla="*/ 1825769 w 4603109"/>
                <a:gd name="connsiteY168" fmla="*/ 0 h 924402"/>
                <a:gd name="connsiteX169" fmla="*/ 1838732 w 4603109"/>
                <a:gd name="connsiteY169" fmla="*/ 0 h 924402"/>
                <a:gd name="connsiteX170" fmla="*/ 1845818 w 4603109"/>
                <a:gd name="connsiteY170" fmla="*/ 0 h 924402"/>
                <a:gd name="connsiteX171" fmla="*/ 1849697 w 4603109"/>
                <a:gd name="connsiteY171" fmla="*/ 0 h 924402"/>
                <a:gd name="connsiteX172" fmla="*/ 1852412 w 4603109"/>
                <a:gd name="connsiteY172" fmla="*/ 0 h 924402"/>
                <a:gd name="connsiteX173" fmla="*/ 1853903 w 4603109"/>
                <a:gd name="connsiteY173" fmla="*/ 0 h 924402"/>
                <a:gd name="connsiteX174" fmla="*/ 1863327 w 4603109"/>
                <a:gd name="connsiteY174" fmla="*/ 0 h 924402"/>
                <a:gd name="connsiteX175" fmla="*/ 1868796 w 4603109"/>
                <a:gd name="connsiteY175" fmla="*/ 0 h 924402"/>
                <a:gd name="connsiteX176" fmla="*/ 1874815 w 4603109"/>
                <a:gd name="connsiteY176" fmla="*/ 0 h 924402"/>
                <a:gd name="connsiteX177" fmla="*/ 1876306 w 4603109"/>
                <a:gd name="connsiteY177" fmla="*/ 0 h 924402"/>
                <a:gd name="connsiteX178" fmla="*/ 1880821 w 4603109"/>
                <a:gd name="connsiteY178" fmla="*/ 0 h 924402"/>
                <a:gd name="connsiteX179" fmla="*/ 1882477 w 4603109"/>
                <a:gd name="connsiteY179" fmla="*/ 0 h 924402"/>
                <a:gd name="connsiteX180" fmla="*/ 1883936 w 4603109"/>
                <a:gd name="connsiteY180" fmla="*/ 0 h 924402"/>
                <a:gd name="connsiteX181" fmla="*/ 1885268 w 4603109"/>
                <a:gd name="connsiteY181" fmla="*/ 0 h 924402"/>
                <a:gd name="connsiteX182" fmla="*/ 1896427 w 4603109"/>
                <a:gd name="connsiteY182" fmla="*/ 0 h 924402"/>
                <a:gd name="connsiteX183" fmla="*/ 1898089 w 4603109"/>
                <a:gd name="connsiteY183" fmla="*/ 0 h 924402"/>
                <a:gd name="connsiteX184" fmla="*/ 1904879 w 4603109"/>
                <a:gd name="connsiteY184" fmla="*/ 0 h 924402"/>
                <a:gd name="connsiteX185" fmla="*/ 1907543 w 4603109"/>
                <a:gd name="connsiteY185" fmla="*/ 0 h 924402"/>
                <a:gd name="connsiteX186" fmla="*/ 1911018 w 4603109"/>
                <a:gd name="connsiteY186" fmla="*/ 0 h 924402"/>
                <a:gd name="connsiteX187" fmla="*/ 1919986 w 4603109"/>
                <a:gd name="connsiteY187" fmla="*/ 0 h 924402"/>
                <a:gd name="connsiteX188" fmla="*/ 1927124 w 4603109"/>
                <a:gd name="connsiteY188" fmla="*/ 0 h 924402"/>
                <a:gd name="connsiteX189" fmla="*/ 1927489 w 4603109"/>
                <a:gd name="connsiteY189" fmla="*/ 0 h 924402"/>
                <a:gd name="connsiteX190" fmla="*/ 1927911 w 4603109"/>
                <a:gd name="connsiteY190" fmla="*/ 0 h 924402"/>
                <a:gd name="connsiteX191" fmla="*/ 1929402 w 4603109"/>
                <a:gd name="connsiteY191" fmla="*/ 0 h 924402"/>
                <a:gd name="connsiteX192" fmla="*/ 1946726 w 4603109"/>
                <a:gd name="connsiteY192" fmla="*/ 0 h 924402"/>
                <a:gd name="connsiteX193" fmla="*/ 1949525 w 4603109"/>
                <a:gd name="connsiteY193" fmla="*/ 0 h 924402"/>
                <a:gd name="connsiteX194" fmla="*/ 1957554 w 4603109"/>
                <a:gd name="connsiteY194" fmla="*/ 0 h 924402"/>
                <a:gd name="connsiteX195" fmla="*/ 1957975 w 4603109"/>
                <a:gd name="connsiteY195" fmla="*/ 0 h 924402"/>
                <a:gd name="connsiteX196" fmla="*/ 1973587 w 4603109"/>
                <a:gd name="connsiteY196" fmla="*/ 0 h 924402"/>
                <a:gd name="connsiteX197" fmla="*/ 1978520 w 4603109"/>
                <a:gd name="connsiteY197" fmla="*/ 0 h 924402"/>
                <a:gd name="connsiteX198" fmla="*/ 1980012 w 4603109"/>
                <a:gd name="connsiteY198" fmla="*/ 0 h 924402"/>
                <a:gd name="connsiteX199" fmla="*/ 1980181 w 4603109"/>
                <a:gd name="connsiteY199" fmla="*/ 0 h 924402"/>
                <a:gd name="connsiteX200" fmla="*/ 1981672 w 4603109"/>
                <a:gd name="connsiteY200" fmla="*/ 0 h 924402"/>
                <a:gd name="connsiteX201" fmla="*/ 2008585 w 4603109"/>
                <a:gd name="connsiteY201" fmla="*/ 0 h 924402"/>
                <a:gd name="connsiteX202" fmla="*/ 2009218 w 4603109"/>
                <a:gd name="connsiteY202" fmla="*/ 0 h 924402"/>
                <a:gd name="connsiteX203" fmla="*/ 2010246 w 4603109"/>
                <a:gd name="connsiteY203" fmla="*/ 0 h 924402"/>
                <a:gd name="connsiteX204" fmla="*/ 2010709 w 4603109"/>
                <a:gd name="connsiteY204" fmla="*/ 0 h 924402"/>
                <a:gd name="connsiteX205" fmla="*/ 2011705 w 4603109"/>
                <a:gd name="connsiteY205" fmla="*/ 0 h 924402"/>
                <a:gd name="connsiteX206" fmla="*/ 2024147 w 4603109"/>
                <a:gd name="connsiteY206" fmla="*/ 0 h 924402"/>
                <a:gd name="connsiteX207" fmla="*/ 2024196 w 4603109"/>
                <a:gd name="connsiteY207" fmla="*/ 0 h 924402"/>
                <a:gd name="connsiteX208" fmla="*/ 2024981 w 4603109"/>
                <a:gd name="connsiteY208" fmla="*/ 0 h 924402"/>
                <a:gd name="connsiteX209" fmla="*/ 2025353 w 4603109"/>
                <a:gd name="connsiteY209" fmla="*/ 0 h 924402"/>
                <a:gd name="connsiteX210" fmla="*/ 2026473 w 4603109"/>
                <a:gd name="connsiteY210" fmla="*/ 0 h 924402"/>
                <a:gd name="connsiteX211" fmla="*/ 2031619 w 4603109"/>
                <a:gd name="connsiteY211" fmla="*/ 0 h 924402"/>
                <a:gd name="connsiteX212" fmla="*/ 2033110 w 4603109"/>
                <a:gd name="connsiteY212" fmla="*/ 0 h 924402"/>
                <a:gd name="connsiteX213" fmla="*/ 2038787 w 4603109"/>
                <a:gd name="connsiteY213" fmla="*/ 0 h 924402"/>
                <a:gd name="connsiteX214" fmla="*/ 2039282 w 4603109"/>
                <a:gd name="connsiteY214" fmla="*/ 0 h 924402"/>
                <a:gd name="connsiteX215" fmla="*/ 2047755 w 4603109"/>
                <a:gd name="connsiteY215" fmla="*/ 0 h 924402"/>
                <a:gd name="connsiteX216" fmla="*/ 2051230 w 4603109"/>
                <a:gd name="connsiteY216" fmla="*/ 0 h 924402"/>
                <a:gd name="connsiteX217" fmla="*/ 2054893 w 4603109"/>
                <a:gd name="connsiteY217" fmla="*/ 0 h 924402"/>
                <a:gd name="connsiteX218" fmla="*/ 2055046 w 4603109"/>
                <a:gd name="connsiteY218" fmla="*/ 0 h 924402"/>
                <a:gd name="connsiteX219" fmla="*/ 2055258 w 4603109"/>
                <a:gd name="connsiteY219" fmla="*/ 0 h 924402"/>
                <a:gd name="connsiteX220" fmla="*/ 2055680 w 4603109"/>
                <a:gd name="connsiteY220" fmla="*/ 0 h 924402"/>
                <a:gd name="connsiteX221" fmla="*/ 2057171 w 4603109"/>
                <a:gd name="connsiteY221" fmla="*/ 0 h 924402"/>
                <a:gd name="connsiteX222" fmla="*/ 2061683 w 4603109"/>
                <a:gd name="connsiteY222" fmla="*/ 0 h 924402"/>
                <a:gd name="connsiteX223" fmla="*/ 2067702 w 4603109"/>
                <a:gd name="connsiteY223" fmla="*/ 0 h 924402"/>
                <a:gd name="connsiteX224" fmla="*/ 2074495 w 4603109"/>
                <a:gd name="connsiteY224" fmla="*/ 0 h 924402"/>
                <a:gd name="connsiteX225" fmla="*/ 2077294 w 4603109"/>
                <a:gd name="connsiteY225" fmla="*/ 0 h 924402"/>
                <a:gd name="connsiteX226" fmla="*/ 2084504 w 4603109"/>
                <a:gd name="connsiteY226" fmla="*/ 0 h 924402"/>
                <a:gd name="connsiteX227" fmla="*/ 2085323 w 4603109"/>
                <a:gd name="connsiteY227" fmla="*/ 0 h 924402"/>
                <a:gd name="connsiteX228" fmla="*/ 2085744 w 4603109"/>
                <a:gd name="connsiteY228" fmla="*/ 0 h 924402"/>
                <a:gd name="connsiteX229" fmla="*/ 2097766 w 4603109"/>
                <a:gd name="connsiteY229" fmla="*/ 0 h 924402"/>
                <a:gd name="connsiteX230" fmla="*/ 2106289 w 4603109"/>
                <a:gd name="connsiteY230" fmla="*/ 0 h 924402"/>
                <a:gd name="connsiteX231" fmla="*/ 2107781 w 4603109"/>
                <a:gd name="connsiteY231" fmla="*/ 0 h 924402"/>
                <a:gd name="connsiteX232" fmla="*/ 2128956 w 4603109"/>
                <a:gd name="connsiteY232" fmla="*/ 0 h 924402"/>
                <a:gd name="connsiteX233" fmla="*/ 2129514 w 4603109"/>
                <a:gd name="connsiteY233" fmla="*/ 0 h 924402"/>
                <a:gd name="connsiteX234" fmla="*/ 2136354 w 4603109"/>
                <a:gd name="connsiteY234" fmla="*/ 0 h 924402"/>
                <a:gd name="connsiteX235" fmla="*/ 2136987 w 4603109"/>
                <a:gd name="connsiteY235" fmla="*/ 0 h 924402"/>
                <a:gd name="connsiteX236" fmla="*/ 2138478 w 4603109"/>
                <a:gd name="connsiteY236" fmla="*/ 0 h 924402"/>
                <a:gd name="connsiteX237" fmla="*/ 2151916 w 4603109"/>
                <a:gd name="connsiteY237" fmla="*/ 0 h 924402"/>
                <a:gd name="connsiteX238" fmla="*/ 2152750 w 4603109"/>
                <a:gd name="connsiteY238" fmla="*/ 0 h 924402"/>
                <a:gd name="connsiteX239" fmla="*/ 2153122 w 4603109"/>
                <a:gd name="connsiteY239" fmla="*/ 0 h 924402"/>
                <a:gd name="connsiteX240" fmla="*/ 2154242 w 4603109"/>
                <a:gd name="connsiteY240" fmla="*/ 0 h 924402"/>
                <a:gd name="connsiteX241" fmla="*/ 2156597 w 4603109"/>
                <a:gd name="connsiteY241" fmla="*/ 0 h 924402"/>
                <a:gd name="connsiteX242" fmla="*/ 2159388 w 4603109"/>
                <a:gd name="connsiteY242" fmla="*/ 0 h 924402"/>
                <a:gd name="connsiteX243" fmla="*/ 2160879 w 4603109"/>
                <a:gd name="connsiteY243" fmla="*/ 0 h 924402"/>
                <a:gd name="connsiteX244" fmla="*/ 2161633 w 4603109"/>
                <a:gd name="connsiteY244" fmla="*/ 0 h 924402"/>
                <a:gd name="connsiteX245" fmla="*/ 2167051 w 4603109"/>
                <a:gd name="connsiteY245" fmla="*/ 0 h 924402"/>
                <a:gd name="connsiteX246" fmla="*/ 2178999 w 4603109"/>
                <a:gd name="connsiteY246" fmla="*/ 0 h 924402"/>
                <a:gd name="connsiteX247" fmla="*/ 2182158 w 4603109"/>
                <a:gd name="connsiteY247" fmla="*/ 0 h 924402"/>
                <a:gd name="connsiteX248" fmla="*/ 2182815 w 4603109"/>
                <a:gd name="connsiteY248" fmla="*/ 0 h 924402"/>
                <a:gd name="connsiteX249" fmla="*/ 2188666 w 4603109"/>
                <a:gd name="connsiteY249" fmla="*/ 0 h 924402"/>
                <a:gd name="connsiteX250" fmla="*/ 2189452 w 4603109"/>
                <a:gd name="connsiteY250" fmla="*/ 0 h 924402"/>
                <a:gd name="connsiteX251" fmla="*/ 2191697 w 4603109"/>
                <a:gd name="connsiteY251" fmla="*/ 0 h 924402"/>
                <a:gd name="connsiteX252" fmla="*/ 2195471 w 4603109"/>
                <a:gd name="connsiteY252" fmla="*/ 0 h 924402"/>
                <a:gd name="connsiteX253" fmla="*/ 2201759 w 4603109"/>
                <a:gd name="connsiteY253" fmla="*/ 0 h 924402"/>
                <a:gd name="connsiteX254" fmla="*/ 2203100 w 4603109"/>
                <a:gd name="connsiteY254" fmla="*/ 0 h 924402"/>
                <a:gd name="connsiteX255" fmla="*/ 2204559 w 4603109"/>
                <a:gd name="connsiteY255" fmla="*/ 0 h 924402"/>
                <a:gd name="connsiteX256" fmla="*/ 2204591 w 4603109"/>
                <a:gd name="connsiteY256" fmla="*/ 0 h 924402"/>
                <a:gd name="connsiteX257" fmla="*/ 2212273 w 4603109"/>
                <a:gd name="connsiteY257" fmla="*/ 0 h 924402"/>
                <a:gd name="connsiteX258" fmla="*/ 2225535 w 4603109"/>
                <a:gd name="connsiteY258" fmla="*/ 0 h 924402"/>
                <a:gd name="connsiteX259" fmla="*/ 2231674 w 4603109"/>
                <a:gd name="connsiteY259" fmla="*/ 0 h 924402"/>
                <a:gd name="connsiteX260" fmla="*/ 2232096 w 4603109"/>
                <a:gd name="connsiteY260" fmla="*/ 0 h 924402"/>
                <a:gd name="connsiteX261" fmla="*/ 2232220 w 4603109"/>
                <a:gd name="connsiteY261" fmla="*/ 0 h 924402"/>
                <a:gd name="connsiteX262" fmla="*/ 2233118 w 4603109"/>
                <a:gd name="connsiteY262" fmla="*/ 0 h 924402"/>
                <a:gd name="connsiteX263" fmla="*/ 2233165 w 4603109"/>
                <a:gd name="connsiteY263" fmla="*/ 0 h 924402"/>
                <a:gd name="connsiteX264" fmla="*/ 2256725 w 4603109"/>
                <a:gd name="connsiteY264" fmla="*/ 0 h 924402"/>
                <a:gd name="connsiteX265" fmla="*/ 2257283 w 4603109"/>
                <a:gd name="connsiteY265" fmla="*/ 0 h 924402"/>
                <a:gd name="connsiteX266" fmla="*/ 2262285 w 4603109"/>
                <a:gd name="connsiteY266" fmla="*/ 0 h 924402"/>
                <a:gd name="connsiteX267" fmla="*/ 2284366 w 4603109"/>
                <a:gd name="connsiteY267" fmla="*/ 0 h 924402"/>
                <a:gd name="connsiteX268" fmla="*/ 2289402 w 4603109"/>
                <a:gd name="connsiteY268" fmla="*/ 0 h 924402"/>
                <a:gd name="connsiteX269" fmla="*/ 2292052 w 4603109"/>
                <a:gd name="connsiteY269" fmla="*/ 0 h 924402"/>
                <a:gd name="connsiteX270" fmla="*/ 2299271 w 4603109"/>
                <a:gd name="connsiteY270" fmla="*/ 0 h 924402"/>
                <a:gd name="connsiteX271" fmla="*/ 2308721 w 4603109"/>
                <a:gd name="connsiteY271" fmla="*/ 0 h 924402"/>
                <a:gd name="connsiteX272" fmla="*/ 2309927 w 4603109"/>
                <a:gd name="connsiteY272" fmla="*/ 0 h 924402"/>
                <a:gd name="connsiteX273" fmla="*/ 2316435 w 4603109"/>
                <a:gd name="connsiteY273" fmla="*/ 0 h 924402"/>
                <a:gd name="connsiteX274" fmla="*/ 2316703 w 4603109"/>
                <a:gd name="connsiteY274" fmla="*/ 0 h 924402"/>
                <a:gd name="connsiteX275" fmla="*/ 2319466 w 4603109"/>
                <a:gd name="connsiteY275" fmla="*/ 0 h 924402"/>
                <a:gd name="connsiteX276" fmla="*/ 2322840 w 4603109"/>
                <a:gd name="connsiteY276" fmla="*/ 0 h 924402"/>
                <a:gd name="connsiteX277" fmla="*/ 2329528 w 4603109"/>
                <a:gd name="connsiteY277" fmla="*/ 0 h 924402"/>
                <a:gd name="connsiteX278" fmla="*/ 2330869 w 4603109"/>
                <a:gd name="connsiteY278" fmla="*/ 0 h 924402"/>
                <a:gd name="connsiteX279" fmla="*/ 2332328 w 4603109"/>
                <a:gd name="connsiteY279" fmla="*/ 0 h 924402"/>
                <a:gd name="connsiteX280" fmla="*/ 2332360 w 4603109"/>
                <a:gd name="connsiteY280" fmla="*/ 0 h 924402"/>
                <a:gd name="connsiteX281" fmla="*/ 2335803 w 4603109"/>
                <a:gd name="connsiteY281" fmla="*/ 0 h 924402"/>
                <a:gd name="connsiteX282" fmla="*/ 2343312 w 4603109"/>
                <a:gd name="connsiteY282" fmla="*/ 0 h 924402"/>
                <a:gd name="connsiteX283" fmla="*/ 2344804 w 4603109"/>
                <a:gd name="connsiteY283" fmla="*/ 0 h 924402"/>
                <a:gd name="connsiteX284" fmla="*/ 2346768 w 4603109"/>
                <a:gd name="connsiteY284" fmla="*/ 0 h 924402"/>
                <a:gd name="connsiteX285" fmla="*/ 2347827 w 4603109"/>
                <a:gd name="connsiteY285" fmla="*/ 0 h 924402"/>
                <a:gd name="connsiteX286" fmla="*/ 2352274 w 4603109"/>
                <a:gd name="connsiteY286" fmla="*/ 0 h 924402"/>
                <a:gd name="connsiteX287" fmla="*/ 2359443 w 4603109"/>
                <a:gd name="connsiteY287" fmla="*/ 0 h 924402"/>
                <a:gd name="connsiteX288" fmla="*/ 2359865 w 4603109"/>
                <a:gd name="connsiteY288" fmla="*/ 0 h 924402"/>
                <a:gd name="connsiteX289" fmla="*/ 2359989 w 4603109"/>
                <a:gd name="connsiteY289" fmla="*/ 0 h 924402"/>
                <a:gd name="connsiteX290" fmla="*/ 2360887 w 4603109"/>
                <a:gd name="connsiteY290" fmla="*/ 0 h 924402"/>
                <a:gd name="connsiteX291" fmla="*/ 2360934 w 4603109"/>
                <a:gd name="connsiteY291" fmla="*/ 0 h 924402"/>
                <a:gd name="connsiteX292" fmla="*/ 2371886 w 4603109"/>
                <a:gd name="connsiteY292" fmla="*/ 0 h 924402"/>
                <a:gd name="connsiteX293" fmla="*/ 2373377 w 4603109"/>
                <a:gd name="connsiteY293" fmla="*/ 0 h 924402"/>
                <a:gd name="connsiteX294" fmla="*/ 2377892 w 4603109"/>
                <a:gd name="connsiteY294" fmla="*/ 0 h 924402"/>
                <a:gd name="connsiteX295" fmla="*/ 2382339 w 4603109"/>
                <a:gd name="connsiteY295" fmla="*/ 0 h 924402"/>
                <a:gd name="connsiteX296" fmla="*/ 2390054 w 4603109"/>
                <a:gd name="connsiteY296" fmla="*/ 0 h 924402"/>
                <a:gd name="connsiteX297" fmla="*/ 2419821 w 4603109"/>
                <a:gd name="connsiteY297" fmla="*/ 0 h 924402"/>
                <a:gd name="connsiteX298" fmla="*/ 2427040 w 4603109"/>
                <a:gd name="connsiteY298" fmla="*/ 0 h 924402"/>
                <a:gd name="connsiteX299" fmla="*/ 2436490 w 4603109"/>
                <a:gd name="connsiteY299" fmla="*/ 0 h 924402"/>
                <a:gd name="connsiteX300" fmla="*/ 2444472 w 4603109"/>
                <a:gd name="connsiteY300" fmla="*/ 0 h 924402"/>
                <a:gd name="connsiteX301" fmla="*/ 2448678 w 4603109"/>
                <a:gd name="connsiteY301" fmla="*/ 0 h 924402"/>
                <a:gd name="connsiteX302" fmla="*/ 2450171 w 4603109"/>
                <a:gd name="connsiteY302" fmla="*/ 0 h 924402"/>
                <a:gd name="connsiteX303" fmla="*/ 2450609 w 4603109"/>
                <a:gd name="connsiteY303" fmla="*/ 0 h 924402"/>
                <a:gd name="connsiteX304" fmla="*/ 2463572 w 4603109"/>
                <a:gd name="connsiteY304" fmla="*/ 0 h 924402"/>
                <a:gd name="connsiteX305" fmla="*/ 2471081 w 4603109"/>
                <a:gd name="connsiteY305" fmla="*/ 0 h 924402"/>
                <a:gd name="connsiteX306" fmla="*/ 2472573 w 4603109"/>
                <a:gd name="connsiteY306" fmla="*/ 0 h 924402"/>
                <a:gd name="connsiteX307" fmla="*/ 2474537 w 4603109"/>
                <a:gd name="connsiteY307" fmla="*/ 0 h 924402"/>
                <a:gd name="connsiteX308" fmla="*/ 2475596 w 4603109"/>
                <a:gd name="connsiteY308" fmla="*/ 0 h 924402"/>
                <a:gd name="connsiteX309" fmla="*/ 2477252 w 4603109"/>
                <a:gd name="connsiteY309" fmla="*/ 0 h 924402"/>
                <a:gd name="connsiteX310" fmla="*/ 2478712 w 4603109"/>
                <a:gd name="connsiteY310" fmla="*/ 0 h 924402"/>
                <a:gd name="connsiteX311" fmla="*/ 2478743 w 4603109"/>
                <a:gd name="connsiteY311" fmla="*/ 0 h 924402"/>
                <a:gd name="connsiteX312" fmla="*/ 2480043 w 4603109"/>
                <a:gd name="connsiteY312" fmla="*/ 0 h 924402"/>
                <a:gd name="connsiteX313" fmla="*/ 2499655 w 4603109"/>
                <a:gd name="connsiteY313" fmla="*/ 0 h 924402"/>
                <a:gd name="connsiteX314" fmla="*/ 2501146 w 4603109"/>
                <a:gd name="connsiteY314" fmla="*/ 0 h 924402"/>
                <a:gd name="connsiteX315" fmla="*/ 2505661 w 4603109"/>
                <a:gd name="connsiteY315" fmla="*/ 0 h 924402"/>
                <a:gd name="connsiteX316" fmla="*/ 2508776 w 4603109"/>
                <a:gd name="connsiteY316" fmla="*/ 0 h 924402"/>
                <a:gd name="connsiteX317" fmla="*/ 2510108 w 4603109"/>
                <a:gd name="connsiteY317" fmla="*/ 0 h 924402"/>
                <a:gd name="connsiteX318" fmla="*/ 2524178 w 4603109"/>
                <a:gd name="connsiteY318" fmla="*/ 0 h 924402"/>
                <a:gd name="connsiteX319" fmla="*/ 2525248 w 4603109"/>
                <a:gd name="connsiteY319" fmla="*/ 0 h 924402"/>
                <a:gd name="connsiteX320" fmla="*/ 2525669 w 4603109"/>
                <a:gd name="connsiteY320" fmla="*/ 0 h 924402"/>
                <a:gd name="connsiteX321" fmla="*/ 2552329 w 4603109"/>
                <a:gd name="connsiteY321" fmla="*/ 0 h 924402"/>
                <a:gd name="connsiteX322" fmla="*/ 2552751 w 4603109"/>
                <a:gd name="connsiteY322" fmla="*/ 0 h 924402"/>
                <a:gd name="connsiteX323" fmla="*/ 2554242 w 4603109"/>
                <a:gd name="connsiteY323" fmla="*/ 0 h 924402"/>
                <a:gd name="connsiteX324" fmla="*/ 2574787 w 4603109"/>
                <a:gd name="connsiteY324" fmla="*/ 0 h 924402"/>
                <a:gd name="connsiteX325" fmla="*/ 2576279 w 4603109"/>
                <a:gd name="connsiteY325" fmla="*/ 0 h 924402"/>
                <a:gd name="connsiteX326" fmla="*/ 2576447 w 4603109"/>
                <a:gd name="connsiteY326" fmla="*/ 0 h 924402"/>
                <a:gd name="connsiteX327" fmla="*/ 2577940 w 4603109"/>
                <a:gd name="connsiteY327" fmla="*/ 0 h 924402"/>
                <a:gd name="connsiteX328" fmla="*/ 2603360 w 4603109"/>
                <a:gd name="connsiteY328" fmla="*/ 0 h 924402"/>
                <a:gd name="connsiteX329" fmla="*/ 2604852 w 4603109"/>
                <a:gd name="connsiteY329" fmla="*/ 0 h 924402"/>
                <a:gd name="connsiteX330" fmla="*/ 2605021 w 4603109"/>
                <a:gd name="connsiteY330" fmla="*/ 0 h 924402"/>
                <a:gd name="connsiteX331" fmla="*/ 2605484 w 4603109"/>
                <a:gd name="connsiteY331" fmla="*/ 0 h 924402"/>
                <a:gd name="connsiteX332" fmla="*/ 2606481 w 4603109"/>
                <a:gd name="connsiteY332" fmla="*/ 0 h 924402"/>
                <a:gd name="connsiteX333" fmla="*/ 2606512 w 4603109"/>
                <a:gd name="connsiteY333" fmla="*/ 0 h 924402"/>
                <a:gd name="connsiteX334" fmla="*/ 2606976 w 4603109"/>
                <a:gd name="connsiteY334" fmla="*/ 0 h 924402"/>
                <a:gd name="connsiteX335" fmla="*/ 2618923 w 4603109"/>
                <a:gd name="connsiteY335" fmla="*/ 0 h 924402"/>
                <a:gd name="connsiteX336" fmla="*/ 2621248 w 4603109"/>
                <a:gd name="connsiteY336" fmla="*/ 0 h 924402"/>
                <a:gd name="connsiteX337" fmla="*/ 2622740 w 4603109"/>
                <a:gd name="connsiteY337" fmla="*/ 0 h 924402"/>
                <a:gd name="connsiteX338" fmla="*/ 2627885 w 4603109"/>
                <a:gd name="connsiteY338" fmla="*/ 0 h 924402"/>
                <a:gd name="connsiteX339" fmla="*/ 2629377 w 4603109"/>
                <a:gd name="connsiteY339" fmla="*/ 0 h 924402"/>
                <a:gd name="connsiteX340" fmla="*/ 2634058 w 4603109"/>
                <a:gd name="connsiteY340" fmla="*/ 0 h 924402"/>
                <a:gd name="connsiteX341" fmla="*/ 2635549 w 4603109"/>
                <a:gd name="connsiteY341" fmla="*/ 0 h 924402"/>
                <a:gd name="connsiteX342" fmla="*/ 2636545 w 4603109"/>
                <a:gd name="connsiteY342" fmla="*/ 0 h 924402"/>
                <a:gd name="connsiteX343" fmla="*/ 2648987 w 4603109"/>
                <a:gd name="connsiteY343" fmla="*/ 0 h 924402"/>
                <a:gd name="connsiteX344" fmla="*/ 2649821 w 4603109"/>
                <a:gd name="connsiteY344" fmla="*/ 0 h 924402"/>
                <a:gd name="connsiteX345" fmla="*/ 2651313 w 4603109"/>
                <a:gd name="connsiteY345" fmla="*/ 0 h 924402"/>
                <a:gd name="connsiteX346" fmla="*/ 2651947 w 4603109"/>
                <a:gd name="connsiteY346" fmla="*/ 0 h 924402"/>
                <a:gd name="connsiteX347" fmla="*/ 2653017 w 4603109"/>
                <a:gd name="connsiteY347" fmla="*/ 0 h 924402"/>
                <a:gd name="connsiteX348" fmla="*/ 2653438 w 4603109"/>
                <a:gd name="connsiteY348" fmla="*/ 0 h 924402"/>
                <a:gd name="connsiteX349" fmla="*/ 2656459 w 4603109"/>
                <a:gd name="connsiteY349" fmla="*/ 0 h 924402"/>
                <a:gd name="connsiteX350" fmla="*/ 2657950 w 4603109"/>
                <a:gd name="connsiteY350" fmla="*/ 0 h 924402"/>
                <a:gd name="connsiteX351" fmla="*/ 2665460 w 4603109"/>
                <a:gd name="connsiteY351" fmla="*/ 0 h 924402"/>
                <a:gd name="connsiteX352" fmla="*/ 2680098 w 4603109"/>
                <a:gd name="connsiteY352" fmla="*/ 0 h 924402"/>
                <a:gd name="connsiteX353" fmla="*/ 2680520 w 4603109"/>
                <a:gd name="connsiteY353" fmla="*/ 0 h 924402"/>
                <a:gd name="connsiteX354" fmla="*/ 2682011 w 4603109"/>
                <a:gd name="connsiteY354" fmla="*/ 0 h 924402"/>
                <a:gd name="connsiteX355" fmla="*/ 2692542 w 4603109"/>
                <a:gd name="connsiteY355" fmla="*/ 0 h 924402"/>
                <a:gd name="connsiteX356" fmla="*/ 2702556 w 4603109"/>
                <a:gd name="connsiteY356" fmla="*/ 0 h 924402"/>
                <a:gd name="connsiteX357" fmla="*/ 2704048 w 4603109"/>
                <a:gd name="connsiteY357" fmla="*/ 0 h 924402"/>
                <a:gd name="connsiteX358" fmla="*/ 2724289 w 4603109"/>
                <a:gd name="connsiteY358" fmla="*/ 0 h 924402"/>
                <a:gd name="connsiteX359" fmla="*/ 2731129 w 4603109"/>
                <a:gd name="connsiteY359" fmla="*/ 0 h 924402"/>
                <a:gd name="connsiteX360" fmla="*/ 2732621 w 4603109"/>
                <a:gd name="connsiteY360" fmla="*/ 0 h 924402"/>
                <a:gd name="connsiteX361" fmla="*/ 2733253 w 4603109"/>
                <a:gd name="connsiteY361" fmla="*/ 0 h 924402"/>
                <a:gd name="connsiteX362" fmla="*/ 2734745 w 4603109"/>
                <a:gd name="connsiteY362" fmla="*/ 0 h 924402"/>
                <a:gd name="connsiteX363" fmla="*/ 2746692 w 4603109"/>
                <a:gd name="connsiteY363" fmla="*/ 0 h 924402"/>
                <a:gd name="connsiteX364" fmla="*/ 2749017 w 4603109"/>
                <a:gd name="connsiteY364" fmla="*/ 0 h 924402"/>
                <a:gd name="connsiteX365" fmla="*/ 2750509 w 4603109"/>
                <a:gd name="connsiteY365" fmla="*/ 0 h 924402"/>
                <a:gd name="connsiteX366" fmla="*/ 2754354 w 4603109"/>
                <a:gd name="connsiteY366" fmla="*/ 0 h 924402"/>
                <a:gd name="connsiteX367" fmla="*/ 2755654 w 4603109"/>
                <a:gd name="connsiteY367" fmla="*/ 0 h 924402"/>
                <a:gd name="connsiteX368" fmla="*/ 2757146 w 4603109"/>
                <a:gd name="connsiteY368" fmla="*/ 0 h 924402"/>
                <a:gd name="connsiteX369" fmla="*/ 2761827 w 4603109"/>
                <a:gd name="connsiteY369" fmla="*/ 0 h 924402"/>
                <a:gd name="connsiteX370" fmla="*/ 2763318 w 4603109"/>
                <a:gd name="connsiteY370" fmla="*/ 0 h 924402"/>
                <a:gd name="connsiteX371" fmla="*/ 2776756 w 4603109"/>
                <a:gd name="connsiteY371" fmla="*/ 0 h 924402"/>
                <a:gd name="connsiteX372" fmla="*/ 2777590 w 4603109"/>
                <a:gd name="connsiteY372" fmla="*/ 0 h 924402"/>
                <a:gd name="connsiteX373" fmla="*/ 2779082 w 4603109"/>
                <a:gd name="connsiteY373" fmla="*/ 0 h 924402"/>
                <a:gd name="connsiteX374" fmla="*/ 2783442 w 4603109"/>
                <a:gd name="connsiteY374" fmla="*/ 0 h 924402"/>
                <a:gd name="connsiteX375" fmla="*/ 2784228 w 4603109"/>
                <a:gd name="connsiteY375" fmla="*/ 0 h 924402"/>
                <a:gd name="connsiteX376" fmla="*/ 2785719 w 4603109"/>
                <a:gd name="connsiteY376" fmla="*/ 0 h 924402"/>
                <a:gd name="connsiteX377" fmla="*/ 2786473 w 4603109"/>
                <a:gd name="connsiteY377" fmla="*/ 0 h 924402"/>
                <a:gd name="connsiteX378" fmla="*/ 2793229 w 4603109"/>
                <a:gd name="connsiteY378" fmla="*/ 0 h 924402"/>
                <a:gd name="connsiteX379" fmla="*/ 2799367 w 4603109"/>
                <a:gd name="connsiteY379" fmla="*/ 0 h 924402"/>
                <a:gd name="connsiteX380" fmla="*/ 2813506 w 4603109"/>
                <a:gd name="connsiteY380" fmla="*/ 0 h 924402"/>
                <a:gd name="connsiteX381" fmla="*/ 2820311 w 4603109"/>
                <a:gd name="connsiteY381" fmla="*/ 0 h 924402"/>
                <a:gd name="connsiteX382" fmla="*/ 2827893 w 4603109"/>
                <a:gd name="connsiteY382" fmla="*/ 0 h 924402"/>
                <a:gd name="connsiteX383" fmla="*/ 2827940 w 4603109"/>
                <a:gd name="connsiteY383" fmla="*/ 0 h 924402"/>
                <a:gd name="connsiteX384" fmla="*/ 2829431 w 4603109"/>
                <a:gd name="connsiteY384" fmla="*/ 0 h 924402"/>
                <a:gd name="connsiteX385" fmla="*/ 2829978 w 4603109"/>
                <a:gd name="connsiteY385" fmla="*/ 0 h 924402"/>
                <a:gd name="connsiteX386" fmla="*/ 2852058 w 4603109"/>
                <a:gd name="connsiteY386" fmla="*/ 0 h 924402"/>
                <a:gd name="connsiteX387" fmla="*/ 2857060 w 4603109"/>
                <a:gd name="connsiteY387" fmla="*/ 0 h 924402"/>
                <a:gd name="connsiteX388" fmla="*/ 2857958 w 4603109"/>
                <a:gd name="connsiteY388" fmla="*/ 0 h 924402"/>
                <a:gd name="connsiteX389" fmla="*/ 2871601 w 4603109"/>
                <a:gd name="connsiteY389" fmla="*/ 0 h 924402"/>
                <a:gd name="connsiteX390" fmla="*/ 2882123 w 4603109"/>
                <a:gd name="connsiteY390" fmla="*/ 0 h 924402"/>
                <a:gd name="connsiteX391" fmla="*/ 2894046 w 4603109"/>
                <a:gd name="connsiteY391" fmla="*/ 0 h 924402"/>
                <a:gd name="connsiteX392" fmla="*/ 2903496 w 4603109"/>
                <a:gd name="connsiteY392" fmla="*/ 0 h 924402"/>
                <a:gd name="connsiteX393" fmla="*/ 2911211 w 4603109"/>
                <a:gd name="connsiteY393" fmla="*/ 0 h 924402"/>
                <a:gd name="connsiteX394" fmla="*/ 2914242 w 4603109"/>
                <a:gd name="connsiteY394" fmla="*/ 0 h 924402"/>
                <a:gd name="connsiteX395" fmla="*/ 2914461 w 4603109"/>
                <a:gd name="connsiteY395" fmla="*/ 0 h 924402"/>
                <a:gd name="connsiteX396" fmla="*/ 2924111 w 4603109"/>
                <a:gd name="connsiteY396" fmla="*/ 0 h 924402"/>
                <a:gd name="connsiteX397" fmla="*/ 2927136 w 4603109"/>
                <a:gd name="connsiteY397" fmla="*/ 0 h 924402"/>
                <a:gd name="connsiteX398" fmla="*/ 2933561 w 4603109"/>
                <a:gd name="connsiteY398" fmla="*/ 0 h 924402"/>
                <a:gd name="connsiteX399" fmla="*/ 2939580 w 4603109"/>
                <a:gd name="connsiteY399" fmla="*/ 0 h 924402"/>
                <a:gd name="connsiteX400" fmla="*/ 2941275 w 4603109"/>
                <a:gd name="connsiteY400" fmla="*/ 0 h 924402"/>
                <a:gd name="connsiteX401" fmla="*/ 2941543 w 4603109"/>
                <a:gd name="connsiteY401" fmla="*/ 0 h 924402"/>
                <a:gd name="connsiteX402" fmla="*/ 2945586 w 4603109"/>
                <a:gd name="connsiteY402" fmla="*/ 0 h 924402"/>
                <a:gd name="connsiteX403" fmla="*/ 2950032 w 4603109"/>
                <a:gd name="connsiteY403" fmla="*/ 0 h 924402"/>
                <a:gd name="connsiteX404" fmla="*/ 2955662 w 4603109"/>
                <a:gd name="connsiteY404" fmla="*/ 0 h 924402"/>
                <a:gd name="connsiteX405" fmla="*/ 2955709 w 4603109"/>
                <a:gd name="connsiteY405" fmla="*/ 0 h 924402"/>
                <a:gd name="connsiteX406" fmla="*/ 2957200 w 4603109"/>
                <a:gd name="connsiteY406" fmla="*/ 0 h 924402"/>
                <a:gd name="connsiteX407" fmla="*/ 2957747 w 4603109"/>
                <a:gd name="connsiteY407" fmla="*/ 0 h 924402"/>
                <a:gd name="connsiteX408" fmla="*/ 2968152 w 4603109"/>
                <a:gd name="connsiteY408" fmla="*/ 0 h 924402"/>
                <a:gd name="connsiteX409" fmla="*/ 2969644 w 4603109"/>
                <a:gd name="connsiteY409" fmla="*/ 0 h 924402"/>
                <a:gd name="connsiteX410" fmla="*/ 2972667 w 4603109"/>
                <a:gd name="connsiteY410" fmla="*/ 0 h 924402"/>
                <a:gd name="connsiteX411" fmla="*/ 2977114 w 4603109"/>
                <a:gd name="connsiteY411" fmla="*/ 0 h 924402"/>
                <a:gd name="connsiteX412" fmla="*/ 2984829 w 4603109"/>
                <a:gd name="connsiteY412" fmla="*/ 0 h 924402"/>
                <a:gd name="connsiteX413" fmla="*/ 2985727 w 4603109"/>
                <a:gd name="connsiteY413" fmla="*/ 0 h 924402"/>
                <a:gd name="connsiteX414" fmla="*/ 2999370 w 4603109"/>
                <a:gd name="connsiteY414" fmla="*/ 0 h 924402"/>
                <a:gd name="connsiteX415" fmla="*/ 3021815 w 4603109"/>
                <a:gd name="connsiteY415" fmla="*/ 0 h 924402"/>
                <a:gd name="connsiteX416" fmla="*/ 3031265 w 4603109"/>
                <a:gd name="connsiteY416" fmla="*/ 0 h 924402"/>
                <a:gd name="connsiteX417" fmla="*/ 3042230 w 4603109"/>
                <a:gd name="connsiteY417" fmla="*/ 0 h 924402"/>
                <a:gd name="connsiteX418" fmla="*/ 3044946 w 4603109"/>
                <a:gd name="connsiteY418" fmla="*/ 0 h 924402"/>
                <a:gd name="connsiteX419" fmla="*/ 3051880 w 4603109"/>
                <a:gd name="connsiteY419" fmla="*/ 0 h 924402"/>
                <a:gd name="connsiteX420" fmla="*/ 3061330 w 4603109"/>
                <a:gd name="connsiteY420" fmla="*/ 0 h 924402"/>
                <a:gd name="connsiteX421" fmla="*/ 3067349 w 4603109"/>
                <a:gd name="connsiteY421" fmla="*/ 0 h 924402"/>
                <a:gd name="connsiteX422" fmla="*/ 3069312 w 4603109"/>
                <a:gd name="connsiteY422" fmla="*/ 0 h 924402"/>
                <a:gd name="connsiteX423" fmla="*/ 3073355 w 4603109"/>
                <a:gd name="connsiteY423" fmla="*/ 0 h 924402"/>
                <a:gd name="connsiteX424" fmla="*/ 3073518 w 4603109"/>
                <a:gd name="connsiteY424" fmla="*/ 0 h 924402"/>
                <a:gd name="connsiteX425" fmla="*/ 3075011 w 4603109"/>
                <a:gd name="connsiteY425" fmla="*/ 0 h 924402"/>
                <a:gd name="connsiteX426" fmla="*/ 3077801 w 4603109"/>
                <a:gd name="connsiteY426" fmla="*/ 0 h 924402"/>
                <a:gd name="connsiteX427" fmla="*/ 3095921 w 4603109"/>
                <a:gd name="connsiteY427" fmla="*/ 0 h 924402"/>
                <a:gd name="connsiteX428" fmla="*/ 3097413 w 4603109"/>
                <a:gd name="connsiteY428" fmla="*/ 0 h 924402"/>
                <a:gd name="connsiteX429" fmla="*/ 3100436 w 4603109"/>
                <a:gd name="connsiteY429" fmla="*/ 0 h 924402"/>
                <a:gd name="connsiteX430" fmla="*/ 3103552 w 4603109"/>
                <a:gd name="connsiteY430" fmla="*/ 0 h 924402"/>
                <a:gd name="connsiteX431" fmla="*/ 3104883 w 4603109"/>
                <a:gd name="connsiteY431" fmla="*/ 0 h 924402"/>
                <a:gd name="connsiteX432" fmla="*/ 3120023 w 4603109"/>
                <a:gd name="connsiteY432" fmla="*/ 0 h 924402"/>
                <a:gd name="connsiteX433" fmla="*/ 3120445 w 4603109"/>
                <a:gd name="connsiteY433" fmla="*/ 0 h 924402"/>
                <a:gd name="connsiteX434" fmla="*/ 3149018 w 4603109"/>
                <a:gd name="connsiteY434" fmla="*/ 0 h 924402"/>
                <a:gd name="connsiteX435" fmla="*/ 3150088 w 4603109"/>
                <a:gd name="connsiteY435" fmla="*/ 0 h 924402"/>
                <a:gd name="connsiteX436" fmla="*/ 3150509 w 4603109"/>
                <a:gd name="connsiteY436" fmla="*/ 0 h 924402"/>
                <a:gd name="connsiteX437" fmla="*/ 3171054 w 4603109"/>
                <a:gd name="connsiteY437" fmla="*/ 0 h 924402"/>
                <a:gd name="connsiteX438" fmla="*/ 3172715 w 4603109"/>
                <a:gd name="connsiteY438" fmla="*/ 0 h 924402"/>
                <a:gd name="connsiteX439" fmla="*/ 3199627 w 4603109"/>
                <a:gd name="connsiteY439" fmla="*/ 0 h 924402"/>
                <a:gd name="connsiteX440" fmla="*/ 3201119 w 4603109"/>
                <a:gd name="connsiteY440" fmla="*/ 0 h 924402"/>
                <a:gd name="connsiteX441" fmla="*/ 3201287 w 4603109"/>
                <a:gd name="connsiteY441" fmla="*/ 0 h 924402"/>
                <a:gd name="connsiteX442" fmla="*/ 3201751 w 4603109"/>
                <a:gd name="connsiteY442" fmla="*/ 0 h 924402"/>
                <a:gd name="connsiteX443" fmla="*/ 3202780 w 4603109"/>
                <a:gd name="connsiteY443" fmla="*/ 0 h 924402"/>
                <a:gd name="connsiteX444" fmla="*/ 3217515 w 4603109"/>
                <a:gd name="connsiteY444" fmla="*/ 0 h 924402"/>
                <a:gd name="connsiteX445" fmla="*/ 3224152 w 4603109"/>
                <a:gd name="connsiteY445" fmla="*/ 0 h 924402"/>
                <a:gd name="connsiteX446" fmla="*/ 3230324 w 4603109"/>
                <a:gd name="connsiteY446" fmla="*/ 0 h 924402"/>
                <a:gd name="connsiteX447" fmla="*/ 3231321 w 4603109"/>
                <a:gd name="connsiteY447" fmla="*/ 0 h 924402"/>
                <a:gd name="connsiteX448" fmla="*/ 3231816 w 4603109"/>
                <a:gd name="connsiteY448" fmla="*/ 0 h 924402"/>
                <a:gd name="connsiteX449" fmla="*/ 3243763 w 4603109"/>
                <a:gd name="connsiteY449" fmla="*/ 0 h 924402"/>
                <a:gd name="connsiteX450" fmla="*/ 3246088 w 4603109"/>
                <a:gd name="connsiteY450" fmla="*/ 0 h 924402"/>
                <a:gd name="connsiteX451" fmla="*/ 3247580 w 4603109"/>
                <a:gd name="connsiteY451" fmla="*/ 0 h 924402"/>
                <a:gd name="connsiteX452" fmla="*/ 3247792 w 4603109"/>
                <a:gd name="connsiteY452" fmla="*/ 0 h 924402"/>
                <a:gd name="connsiteX453" fmla="*/ 3248214 w 4603109"/>
                <a:gd name="connsiteY453" fmla="*/ 0 h 924402"/>
                <a:gd name="connsiteX454" fmla="*/ 3252725 w 4603109"/>
                <a:gd name="connsiteY454" fmla="*/ 0 h 924402"/>
                <a:gd name="connsiteX455" fmla="*/ 3254217 w 4603109"/>
                <a:gd name="connsiteY455" fmla="*/ 0 h 924402"/>
                <a:gd name="connsiteX456" fmla="*/ 3260235 w 4603109"/>
                <a:gd name="connsiteY456" fmla="*/ 0 h 924402"/>
                <a:gd name="connsiteX457" fmla="*/ 3276787 w 4603109"/>
                <a:gd name="connsiteY457" fmla="*/ 0 h 924402"/>
                <a:gd name="connsiteX458" fmla="*/ 3277857 w 4603109"/>
                <a:gd name="connsiteY458" fmla="*/ 0 h 924402"/>
                <a:gd name="connsiteX459" fmla="*/ 3278278 w 4603109"/>
                <a:gd name="connsiteY459" fmla="*/ 0 h 924402"/>
                <a:gd name="connsiteX460" fmla="*/ 3290300 w 4603109"/>
                <a:gd name="connsiteY460" fmla="*/ 0 h 924402"/>
                <a:gd name="connsiteX461" fmla="*/ 3298823 w 4603109"/>
                <a:gd name="connsiteY461" fmla="*/ 0 h 924402"/>
                <a:gd name="connsiteX462" fmla="*/ 3327396 w 4603109"/>
                <a:gd name="connsiteY462" fmla="*/ 0 h 924402"/>
                <a:gd name="connsiteX463" fmla="*/ 3328888 w 4603109"/>
                <a:gd name="connsiteY463" fmla="*/ 0 h 924402"/>
                <a:gd name="connsiteX464" fmla="*/ 3329520 w 4603109"/>
                <a:gd name="connsiteY464" fmla="*/ 0 h 924402"/>
                <a:gd name="connsiteX465" fmla="*/ 3345284 w 4603109"/>
                <a:gd name="connsiteY465" fmla="*/ 0 h 924402"/>
                <a:gd name="connsiteX466" fmla="*/ 3349129 w 4603109"/>
                <a:gd name="connsiteY466" fmla="*/ 0 h 924402"/>
                <a:gd name="connsiteX467" fmla="*/ 3351921 w 4603109"/>
                <a:gd name="connsiteY467" fmla="*/ 0 h 924402"/>
                <a:gd name="connsiteX468" fmla="*/ 3358093 w 4603109"/>
                <a:gd name="connsiteY468" fmla="*/ 0 h 924402"/>
                <a:gd name="connsiteX469" fmla="*/ 3359585 w 4603109"/>
                <a:gd name="connsiteY469" fmla="*/ 0 h 924402"/>
                <a:gd name="connsiteX470" fmla="*/ 3371532 w 4603109"/>
                <a:gd name="connsiteY470" fmla="*/ 0 h 924402"/>
                <a:gd name="connsiteX471" fmla="*/ 3373857 w 4603109"/>
                <a:gd name="connsiteY471" fmla="*/ 0 h 924402"/>
                <a:gd name="connsiteX472" fmla="*/ 3375349 w 4603109"/>
                <a:gd name="connsiteY472" fmla="*/ 0 h 924402"/>
                <a:gd name="connsiteX473" fmla="*/ 3380494 w 4603109"/>
                <a:gd name="connsiteY473" fmla="*/ 0 h 924402"/>
                <a:gd name="connsiteX474" fmla="*/ 3381986 w 4603109"/>
                <a:gd name="connsiteY474" fmla="*/ 0 h 924402"/>
                <a:gd name="connsiteX475" fmla="*/ 3388004 w 4603109"/>
                <a:gd name="connsiteY475" fmla="*/ 0 h 924402"/>
                <a:gd name="connsiteX476" fmla="*/ 3408282 w 4603109"/>
                <a:gd name="connsiteY476" fmla="*/ 0 h 924402"/>
                <a:gd name="connsiteX477" fmla="*/ 3418069 w 4603109"/>
                <a:gd name="connsiteY477" fmla="*/ 0 h 924402"/>
                <a:gd name="connsiteX478" fmla="*/ 3424207 w 4603109"/>
                <a:gd name="connsiteY478" fmla="*/ 0 h 924402"/>
                <a:gd name="connsiteX479" fmla="*/ 3424753 w 4603109"/>
                <a:gd name="connsiteY479" fmla="*/ 0 h 924402"/>
                <a:gd name="connsiteX480" fmla="*/ 3452733 w 4603109"/>
                <a:gd name="connsiteY480" fmla="*/ 0 h 924402"/>
                <a:gd name="connsiteX481" fmla="*/ 3454818 w 4603109"/>
                <a:gd name="connsiteY481" fmla="*/ 0 h 924402"/>
                <a:gd name="connsiteX482" fmla="*/ 3476898 w 4603109"/>
                <a:gd name="connsiteY482" fmla="*/ 0 h 924402"/>
                <a:gd name="connsiteX483" fmla="*/ 3496441 w 4603109"/>
                <a:gd name="connsiteY483" fmla="*/ 0 h 924402"/>
                <a:gd name="connsiteX484" fmla="*/ 3509236 w 4603109"/>
                <a:gd name="connsiteY484" fmla="*/ 0 h 924402"/>
                <a:gd name="connsiteX485" fmla="*/ 3518886 w 4603109"/>
                <a:gd name="connsiteY485" fmla="*/ 0 h 924402"/>
                <a:gd name="connsiteX486" fmla="*/ 3528336 w 4603109"/>
                <a:gd name="connsiteY486" fmla="*/ 0 h 924402"/>
                <a:gd name="connsiteX487" fmla="*/ 3536051 w 4603109"/>
                <a:gd name="connsiteY487" fmla="*/ 0 h 924402"/>
                <a:gd name="connsiteX488" fmla="*/ 3539301 w 4603109"/>
                <a:gd name="connsiteY488" fmla="*/ 0 h 924402"/>
                <a:gd name="connsiteX489" fmla="*/ 3540361 w 4603109"/>
                <a:gd name="connsiteY489" fmla="*/ 0 h 924402"/>
                <a:gd name="connsiteX490" fmla="*/ 3544807 w 4603109"/>
                <a:gd name="connsiteY490" fmla="*/ 0 h 924402"/>
                <a:gd name="connsiteX491" fmla="*/ 3551976 w 4603109"/>
                <a:gd name="connsiteY491" fmla="*/ 0 h 924402"/>
                <a:gd name="connsiteX492" fmla="*/ 3552522 w 4603109"/>
                <a:gd name="connsiteY492" fmla="*/ 0 h 924402"/>
                <a:gd name="connsiteX493" fmla="*/ 3564420 w 4603109"/>
                <a:gd name="connsiteY493" fmla="*/ 0 h 924402"/>
                <a:gd name="connsiteX494" fmla="*/ 3570426 w 4603109"/>
                <a:gd name="connsiteY494" fmla="*/ 0 h 924402"/>
                <a:gd name="connsiteX495" fmla="*/ 3574872 w 4603109"/>
                <a:gd name="connsiteY495" fmla="*/ 0 h 924402"/>
                <a:gd name="connsiteX496" fmla="*/ 3580502 w 4603109"/>
                <a:gd name="connsiteY496" fmla="*/ 0 h 924402"/>
                <a:gd name="connsiteX497" fmla="*/ 3582587 w 4603109"/>
                <a:gd name="connsiteY497" fmla="*/ 0 h 924402"/>
                <a:gd name="connsiteX498" fmla="*/ 3624210 w 4603109"/>
                <a:gd name="connsiteY498" fmla="*/ 0 h 924402"/>
                <a:gd name="connsiteX499" fmla="*/ 3637005 w 4603109"/>
                <a:gd name="connsiteY499" fmla="*/ 0 h 924402"/>
                <a:gd name="connsiteX500" fmla="*/ 3646655 w 4603109"/>
                <a:gd name="connsiteY500" fmla="*/ 0 h 924402"/>
                <a:gd name="connsiteX501" fmla="*/ 3656105 w 4603109"/>
                <a:gd name="connsiteY501" fmla="*/ 0 h 924402"/>
                <a:gd name="connsiteX502" fmla="*/ 3667070 w 4603109"/>
                <a:gd name="connsiteY502" fmla="*/ 0 h 924402"/>
                <a:gd name="connsiteX503" fmla="*/ 3668130 w 4603109"/>
                <a:gd name="connsiteY503" fmla="*/ 0 h 924402"/>
                <a:gd name="connsiteX504" fmla="*/ 3669786 w 4603109"/>
                <a:gd name="connsiteY504" fmla="*/ 0 h 924402"/>
                <a:gd name="connsiteX505" fmla="*/ 3672576 w 4603109"/>
                <a:gd name="connsiteY505" fmla="*/ 0 h 924402"/>
                <a:gd name="connsiteX506" fmla="*/ 3692189 w 4603109"/>
                <a:gd name="connsiteY506" fmla="*/ 0 h 924402"/>
                <a:gd name="connsiteX507" fmla="*/ 3698195 w 4603109"/>
                <a:gd name="connsiteY507" fmla="*/ 0 h 924402"/>
                <a:gd name="connsiteX508" fmla="*/ 3702641 w 4603109"/>
                <a:gd name="connsiteY508" fmla="*/ 0 h 924402"/>
                <a:gd name="connsiteX509" fmla="*/ 3744863 w 4603109"/>
                <a:gd name="connsiteY509" fmla="*/ 0 h 924402"/>
                <a:gd name="connsiteX510" fmla="*/ 3745285 w 4603109"/>
                <a:gd name="connsiteY510" fmla="*/ 0 h 924402"/>
                <a:gd name="connsiteX511" fmla="*/ 3795894 w 4603109"/>
                <a:gd name="connsiteY511" fmla="*/ 0 h 924402"/>
                <a:gd name="connsiteX512" fmla="*/ 3797555 w 4603109"/>
                <a:gd name="connsiteY512" fmla="*/ 0 h 924402"/>
                <a:gd name="connsiteX513" fmla="*/ 3826591 w 4603109"/>
                <a:gd name="connsiteY513" fmla="*/ 0 h 924402"/>
                <a:gd name="connsiteX514" fmla="*/ 3842355 w 4603109"/>
                <a:gd name="connsiteY514" fmla="*/ 0 h 924402"/>
                <a:gd name="connsiteX515" fmla="*/ 3848992 w 4603109"/>
                <a:gd name="connsiteY515" fmla="*/ 0 h 924402"/>
                <a:gd name="connsiteX516" fmla="*/ 3872632 w 4603109"/>
                <a:gd name="connsiteY516" fmla="*/ 0 h 924402"/>
                <a:gd name="connsiteX517" fmla="*/ 3873054 w 4603109"/>
                <a:gd name="connsiteY517" fmla="*/ 0 h 924402"/>
                <a:gd name="connsiteX518" fmla="*/ 3885075 w 4603109"/>
                <a:gd name="connsiteY518" fmla="*/ 0 h 924402"/>
                <a:gd name="connsiteX519" fmla="*/ 3923663 w 4603109"/>
                <a:gd name="connsiteY519" fmla="*/ 0 h 924402"/>
                <a:gd name="connsiteX520" fmla="*/ 3954360 w 4603109"/>
                <a:gd name="connsiteY520" fmla="*/ 0 h 924402"/>
                <a:gd name="connsiteX521" fmla="*/ 3970124 w 4603109"/>
                <a:gd name="connsiteY521" fmla="*/ 0 h 924402"/>
                <a:gd name="connsiteX522" fmla="*/ 3976761 w 4603109"/>
                <a:gd name="connsiteY522" fmla="*/ 0 h 924402"/>
                <a:gd name="connsiteX523" fmla="*/ 4012844 w 4603109"/>
                <a:gd name="connsiteY523" fmla="*/ 0 h 924402"/>
                <a:gd name="connsiteX524" fmla="*/ 4049593 w 4603109"/>
                <a:gd name="connsiteY524" fmla="*/ 0 h 924402"/>
                <a:gd name="connsiteX525" fmla="*/ 4169647 w 4603109"/>
                <a:gd name="connsiteY525" fmla="*/ 0 h 924402"/>
                <a:gd name="connsiteX526" fmla="*/ 4177362 w 4603109"/>
                <a:gd name="connsiteY526" fmla="*/ 0 h 924402"/>
                <a:gd name="connsiteX527" fmla="*/ 4297416 w 4603109"/>
                <a:gd name="connsiteY527" fmla="*/ 0 h 924402"/>
                <a:gd name="connsiteX528" fmla="*/ 4379339 w 4603109"/>
                <a:gd name="connsiteY528" fmla="*/ 47054 h 924402"/>
                <a:gd name="connsiteX529" fmla="*/ 4591731 w 4603109"/>
                <a:gd name="connsiteY529" fmla="*/ 415146 h 924402"/>
                <a:gd name="connsiteX530" fmla="*/ 4591731 w 4603109"/>
                <a:gd name="connsiteY530" fmla="*/ 509257 h 924402"/>
                <a:gd name="connsiteX531" fmla="*/ 4379339 w 4603109"/>
                <a:gd name="connsiteY531" fmla="*/ 877348 h 924402"/>
                <a:gd name="connsiteX532" fmla="*/ 4297416 w 4603109"/>
                <a:gd name="connsiteY532" fmla="*/ 924402 h 924402"/>
                <a:gd name="connsiteX533" fmla="*/ 4169647 w 4603109"/>
                <a:gd name="connsiteY533" fmla="*/ 924402 h 924402"/>
                <a:gd name="connsiteX534" fmla="*/ 3976761 w 4603109"/>
                <a:gd name="connsiteY534" fmla="*/ 924402 h 924402"/>
                <a:gd name="connsiteX535" fmla="*/ 3872632 w 4603109"/>
                <a:gd name="connsiteY535" fmla="*/ 924402 h 924402"/>
                <a:gd name="connsiteX536" fmla="*/ 3848992 w 4603109"/>
                <a:gd name="connsiteY536" fmla="*/ 924402 h 924402"/>
                <a:gd name="connsiteX537" fmla="*/ 3744863 w 4603109"/>
                <a:gd name="connsiteY537" fmla="*/ 924402 h 924402"/>
                <a:gd name="connsiteX538" fmla="*/ 3702641 w 4603109"/>
                <a:gd name="connsiteY538" fmla="*/ 924402 h 924402"/>
                <a:gd name="connsiteX539" fmla="*/ 3672576 w 4603109"/>
                <a:gd name="connsiteY539" fmla="*/ 924402 h 924402"/>
                <a:gd name="connsiteX540" fmla="*/ 3656105 w 4603109"/>
                <a:gd name="connsiteY540" fmla="*/ 924402 h 924402"/>
                <a:gd name="connsiteX541" fmla="*/ 3574872 w 4603109"/>
                <a:gd name="connsiteY541" fmla="*/ 924402 h 924402"/>
                <a:gd name="connsiteX542" fmla="*/ 3551976 w 4603109"/>
                <a:gd name="connsiteY542" fmla="*/ 924402 h 924402"/>
                <a:gd name="connsiteX543" fmla="*/ 3544807 w 4603109"/>
                <a:gd name="connsiteY543" fmla="*/ 924402 h 924402"/>
                <a:gd name="connsiteX544" fmla="*/ 3528336 w 4603109"/>
                <a:gd name="connsiteY544" fmla="*/ 924402 h 924402"/>
                <a:gd name="connsiteX545" fmla="*/ 3424207 w 4603109"/>
                <a:gd name="connsiteY545" fmla="*/ 924402 h 924402"/>
                <a:gd name="connsiteX546" fmla="*/ 3381986 w 4603109"/>
                <a:gd name="connsiteY546" fmla="*/ 924402 h 924402"/>
                <a:gd name="connsiteX547" fmla="*/ 3380494 w 4603109"/>
                <a:gd name="connsiteY547" fmla="*/ 924402 h 924402"/>
                <a:gd name="connsiteX548" fmla="*/ 3351921 w 4603109"/>
                <a:gd name="connsiteY548" fmla="*/ 924402 h 924402"/>
                <a:gd name="connsiteX549" fmla="*/ 3277857 w 4603109"/>
                <a:gd name="connsiteY549" fmla="*/ 924402 h 924402"/>
                <a:gd name="connsiteX550" fmla="*/ 3254217 w 4603109"/>
                <a:gd name="connsiteY550" fmla="*/ 924402 h 924402"/>
                <a:gd name="connsiteX551" fmla="*/ 3252725 w 4603109"/>
                <a:gd name="connsiteY551" fmla="*/ 924402 h 924402"/>
                <a:gd name="connsiteX552" fmla="*/ 3247792 w 4603109"/>
                <a:gd name="connsiteY552" fmla="*/ 924402 h 924402"/>
                <a:gd name="connsiteX553" fmla="*/ 3231321 w 4603109"/>
                <a:gd name="connsiteY553" fmla="*/ 924402 h 924402"/>
                <a:gd name="connsiteX554" fmla="*/ 3224152 w 4603109"/>
                <a:gd name="connsiteY554" fmla="*/ 924402 h 924402"/>
                <a:gd name="connsiteX555" fmla="*/ 3150088 w 4603109"/>
                <a:gd name="connsiteY555" fmla="*/ 924402 h 924402"/>
                <a:gd name="connsiteX556" fmla="*/ 3120023 w 4603109"/>
                <a:gd name="connsiteY556" fmla="*/ 924402 h 924402"/>
                <a:gd name="connsiteX557" fmla="*/ 3104883 w 4603109"/>
                <a:gd name="connsiteY557" fmla="*/ 924402 h 924402"/>
                <a:gd name="connsiteX558" fmla="*/ 3103552 w 4603109"/>
                <a:gd name="connsiteY558" fmla="*/ 924402 h 924402"/>
                <a:gd name="connsiteX559" fmla="*/ 3077801 w 4603109"/>
                <a:gd name="connsiteY559" fmla="*/ 924402 h 924402"/>
                <a:gd name="connsiteX560" fmla="*/ 3061330 w 4603109"/>
                <a:gd name="connsiteY560" fmla="*/ 924402 h 924402"/>
                <a:gd name="connsiteX561" fmla="*/ 3031265 w 4603109"/>
                <a:gd name="connsiteY561" fmla="*/ 924402 h 924402"/>
                <a:gd name="connsiteX562" fmla="*/ 2977114 w 4603109"/>
                <a:gd name="connsiteY562" fmla="*/ 924402 h 924402"/>
                <a:gd name="connsiteX563" fmla="*/ 2957200 w 4603109"/>
                <a:gd name="connsiteY563" fmla="*/ 924402 h 924402"/>
                <a:gd name="connsiteX564" fmla="*/ 2955709 w 4603109"/>
                <a:gd name="connsiteY564" fmla="*/ 924402 h 924402"/>
                <a:gd name="connsiteX565" fmla="*/ 2950032 w 4603109"/>
                <a:gd name="connsiteY565" fmla="*/ 924402 h 924402"/>
                <a:gd name="connsiteX566" fmla="*/ 2933561 w 4603109"/>
                <a:gd name="connsiteY566" fmla="*/ 924402 h 924402"/>
                <a:gd name="connsiteX567" fmla="*/ 2927136 w 4603109"/>
                <a:gd name="connsiteY567" fmla="*/ 924402 h 924402"/>
                <a:gd name="connsiteX568" fmla="*/ 2903496 w 4603109"/>
                <a:gd name="connsiteY568" fmla="*/ 924402 h 924402"/>
                <a:gd name="connsiteX569" fmla="*/ 2829431 w 4603109"/>
                <a:gd name="connsiteY569" fmla="*/ 924402 h 924402"/>
                <a:gd name="connsiteX570" fmla="*/ 2827940 w 4603109"/>
                <a:gd name="connsiteY570" fmla="*/ 924402 h 924402"/>
                <a:gd name="connsiteX571" fmla="*/ 2799367 w 4603109"/>
                <a:gd name="connsiteY571" fmla="*/ 924402 h 924402"/>
                <a:gd name="connsiteX572" fmla="*/ 2785719 w 4603109"/>
                <a:gd name="connsiteY572" fmla="*/ 924402 h 924402"/>
                <a:gd name="connsiteX573" fmla="*/ 2784228 w 4603109"/>
                <a:gd name="connsiteY573" fmla="*/ 924402 h 924402"/>
                <a:gd name="connsiteX574" fmla="*/ 2757146 w 4603109"/>
                <a:gd name="connsiteY574" fmla="*/ 924402 h 924402"/>
                <a:gd name="connsiteX575" fmla="*/ 2755654 w 4603109"/>
                <a:gd name="connsiteY575" fmla="*/ 924402 h 924402"/>
                <a:gd name="connsiteX576" fmla="*/ 2680098 w 4603109"/>
                <a:gd name="connsiteY576" fmla="*/ 924402 h 924402"/>
                <a:gd name="connsiteX577" fmla="*/ 2657950 w 4603109"/>
                <a:gd name="connsiteY577" fmla="*/ 924402 h 924402"/>
                <a:gd name="connsiteX578" fmla="*/ 2656459 w 4603109"/>
                <a:gd name="connsiteY578" fmla="*/ 924402 h 924402"/>
                <a:gd name="connsiteX579" fmla="*/ 2653017 w 4603109"/>
                <a:gd name="connsiteY579" fmla="*/ 924402 h 924402"/>
                <a:gd name="connsiteX580" fmla="*/ 2636545 w 4603109"/>
                <a:gd name="connsiteY580" fmla="*/ 924402 h 924402"/>
                <a:gd name="connsiteX581" fmla="*/ 2629377 w 4603109"/>
                <a:gd name="connsiteY581" fmla="*/ 924402 h 924402"/>
                <a:gd name="connsiteX582" fmla="*/ 2627885 w 4603109"/>
                <a:gd name="connsiteY582" fmla="*/ 924402 h 924402"/>
                <a:gd name="connsiteX583" fmla="*/ 2606481 w 4603109"/>
                <a:gd name="connsiteY583" fmla="*/ 924402 h 924402"/>
                <a:gd name="connsiteX584" fmla="*/ 2552329 w 4603109"/>
                <a:gd name="connsiteY584" fmla="*/ 924402 h 924402"/>
                <a:gd name="connsiteX585" fmla="*/ 2525248 w 4603109"/>
                <a:gd name="connsiteY585" fmla="*/ 924402 h 924402"/>
                <a:gd name="connsiteX586" fmla="*/ 2510108 w 4603109"/>
                <a:gd name="connsiteY586" fmla="*/ 924402 h 924402"/>
                <a:gd name="connsiteX587" fmla="*/ 2508776 w 4603109"/>
                <a:gd name="connsiteY587" fmla="*/ 924402 h 924402"/>
                <a:gd name="connsiteX588" fmla="*/ 2480043 w 4603109"/>
                <a:gd name="connsiteY588" fmla="*/ 924402 h 924402"/>
                <a:gd name="connsiteX589" fmla="*/ 2478712 w 4603109"/>
                <a:gd name="connsiteY589" fmla="*/ 924402 h 924402"/>
                <a:gd name="connsiteX590" fmla="*/ 2463572 w 4603109"/>
                <a:gd name="connsiteY590" fmla="*/ 924402 h 924402"/>
                <a:gd name="connsiteX591" fmla="*/ 2436490 w 4603109"/>
                <a:gd name="connsiteY591" fmla="*/ 924402 h 924402"/>
                <a:gd name="connsiteX592" fmla="*/ 2382339 w 4603109"/>
                <a:gd name="connsiteY592" fmla="*/ 924402 h 924402"/>
                <a:gd name="connsiteX593" fmla="*/ 2360934 w 4603109"/>
                <a:gd name="connsiteY593" fmla="*/ 924402 h 924402"/>
                <a:gd name="connsiteX594" fmla="*/ 2359443 w 4603109"/>
                <a:gd name="connsiteY594" fmla="*/ 924402 h 924402"/>
                <a:gd name="connsiteX595" fmla="*/ 2352274 w 4603109"/>
                <a:gd name="connsiteY595" fmla="*/ 924402 h 924402"/>
                <a:gd name="connsiteX596" fmla="*/ 2335803 w 4603109"/>
                <a:gd name="connsiteY596" fmla="*/ 924402 h 924402"/>
                <a:gd name="connsiteX597" fmla="*/ 2332360 w 4603109"/>
                <a:gd name="connsiteY597" fmla="*/ 924402 h 924402"/>
                <a:gd name="connsiteX598" fmla="*/ 2332328 w 4603109"/>
                <a:gd name="connsiteY598" fmla="*/ 924402 h 924402"/>
                <a:gd name="connsiteX599" fmla="*/ 2330869 w 4603109"/>
                <a:gd name="connsiteY599" fmla="*/ 924402 h 924402"/>
                <a:gd name="connsiteX600" fmla="*/ 2308721 w 4603109"/>
                <a:gd name="connsiteY600" fmla="*/ 924402 h 924402"/>
                <a:gd name="connsiteX601" fmla="*/ 2233165 w 4603109"/>
                <a:gd name="connsiteY601" fmla="*/ 924402 h 924402"/>
                <a:gd name="connsiteX602" fmla="*/ 2231674 w 4603109"/>
                <a:gd name="connsiteY602" fmla="*/ 924402 h 924402"/>
                <a:gd name="connsiteX603" fmla="*/ 2204591 w 4603109"/>
                <a:gd name="connsiteY603" fmla="*/ 924402 h 924402"/>
                <a:gd name="connsiteX604" fmla="*/ 2204559 w 4603109"/>
                <a:gd name="connsiteY604" fmla="*/ 924402 h 924402"/>
                <a:gd name="connsiteX605" fmla="*/ 2203100 w 4603109"/>
                <a:gd name="connsiteY605" fmla="*/ 924402 h 924402"/>
                <a:gd name="connsiteX606" fmla="*/ 2189452 w 4603109"/>
                <a:gd name="connsiteY606" fmla="*/ 924402 h 924402"/>
                <a:gd name="connsiteX607" fmla="*/ 2160879 w 4603109"/>
                <a:gd name="connsiteY607" fmla="*/ 924402 h 924402"/>
                <a:gd name="connsiteX608" fmla="*/ 2159388 w 4603109"/>
                <a:gd name="connsiteY608" fmla="*/ 924402 h 924402"/>
                <a:gd name="connsiteX609" fmla="*/ 2085323 w 4603109"/>
                <a:gd name="connsiteY609" fmla="*/ 924402 h 924402"/>
                <a:gd name="connsiteX610" fmla="*/ 2077294 w 4603109"/>
                <a:gd name="connsiteY610" fmla="*/ 924402 h 924402"/>
                <a:gd name="connsiteX611" fmla="*/ 2061683 w 4603109"/>
                <a:gd name="connsiteY611" fmla="*/ 924402 h 924402"/>
                <a:gd name="connsiteX612" fmla="*/ 2055258 w 4603109"/>
                <a:gd name="connsiteY612" fmla="*/ 924402 h 924402"/>
                <a:gd name="connsiteX613" fmla="*/ 2038787 w 4603109"/>
                <a:gd name="connsiteY613" fmla="*/ 924402 h 924402"/>
                <a:gd name="connsiteX614" fmla="*/ 2033110 w 4603109"/>
                <a:gd name="connsiteY614" fmla="*/ 924402 h 924402"/>
                <a:gd name="connsiteX615" fmla="*/ 2031619 w 4603109"/>
                <a:gd name="connsiteY615" fmla="*/ 924402 h 924402"/>
                <a:gd name="connsiteX616" fmla="*/ 2011705 w 4603109"/>
                <a:gd name="connsiteY616" fmla="*/ 924402 h 924402"/>
                <a:gd name="connsiteX617" fmla="*/ 1957554 w 4603109"/>
                <a:gd name="connsiteY617" fmla="*/ 924402 h 924402"/>
                <a:gd name="connsiteX618" fmla="*/ 1949525 w 4603109"/>
                <a:gd name="connsiteY618" fmla="*/ 924402 h 924402"/>
                <a:gd name="connsiteX619" fmla="*/ 1927489 w 4603109"/>
                <a:gd name="connsiteY619" fmla="*/ 924402 h 924402"/>
                <a:gd name="connsiteX620" fmla="*/ 1911018 w 4603109"/>
                <a:gd name="connsiteY620" fmla="*/ 924402 h 924402"/>
                <a:gd name="connsiteX621" fmla="*/ 1907543 w 4603109"/>
                <a:gd name="connsiteY621" fmla="*/ 924402 h 924402"/>
                <a:gd name="connsiteX622" fmla="*/ 1885268 w 4603109"/>
                <a:gd name="connsiteY622" fmla="*/ 924402 h 924402"/>
                <a:gd name="connsiteX623" fmla="*/ 1883936 w 4603109"/>
                <a:gd name="connsiteY623" fmla="*/ 924402 h 924402"/>
                <a:gd name="connsiteX624" fmla="*/ 1868796 w 4603109"/>
                <a:gd name="connsiteY624" fmla="*/ 924402 h 924402"/>
                <a:gd name="connsiteX625" fmla="*/ 1838732 w 4603109"/>
                <a:gd name="connsiteY625" fmla="*/ 924402 h 924402"/>
                <a:gd name="connsiteX626" fmla="*/ 1779774 w 4603109"/>
                <a:gd name="connsiteY626" fmla="*/ 924402 h 924402"/>
                <a:gd name="connsiteX627" fmla="*/ 1764668 w 4603109"/>
                <a:gd name="connsiteY627" fmla="*/ 924402 h 924402"/>
                <a:gd name="connsiteX628" fmla="*/ 1757499 w 4603109"/>
                <a:gd name="connsiteY628" fmla="*/ 924402 h 924402"/>
                <a:gd name="connsiteX629" fmla="*/ 1741027 w 4603109"/>
                <a:gd name="connsiteY629" fmla="*/ 924402 h 924402"/>
                <a:gd name="connsiteX630" fmla="*/ 1737552 w 4603109"/>
                <a:gd name="connsiteY630" fmla="*/ 924402 h 924402"/>
                <a:gd name="connsiteX631" fmla="*/ 1736094 w 4603109"/>
                <a:gd name="connsiteY631" fmla="*/ 924402 h 924402"/>
                <a:gd name="connsiteX632" fmla="*/ 1734603 w 4603109"/>
                <a:gd name="connsiteY632" fmla="*/ 924402 h 924402"/>
                <a:gd name="connsiteX633" fmla="*/ 1710963 w 4603109"/>
                <a:gd name="connsiteY633" fmla="*/ 924402 h 924402"/>
                <a:gd name="connsiteX634" fmla="*/ 1707488 w 4603109"/>
                <a:gd name="connsiteY634" fmla="*/ 924402 h 924402"/>
                <a:gd name="connsiteX635" fmla="*/ 1652509 w 4603109"/>
                <a:gd name="connsiteY635" fmla="*/ 924402 h 924402"/>
                <a:gd name="connsiteX636" fmla="*/ 1636899 w 4603109"/>
                <a:gd name="connsiteY636" fmla="*/ 924402 h 924402"/>
                <a:gd name="connsiteX637" fmla="*/ 1609783 w 4603109"/>
                <a:gd name="connsiteY637" fmla="*/ 924402 h 924402"/>
                <a:gd name="connsiteX638" fmla="*/ 1608325 w 4603109"/>
                <a:gd name="connsiteY638" fmla="*/ 924402 h 924402"/>
                <a:gd name="connsiteX639" fmla="*/ 1606834 w 4603109"/>
                <a:gd name="connsiteY639" fmla="*/ 924402 h 924402"/>
                <a:gd name="connsiteX640" fmla="*/ 1579719 w 4603109"/>
                <a:gd name="connsiteY640" fmla="*/ 924402 h 924402"/>
                <a:gd name="connsiteX641" fmla="*/ 1564612 w 4603109"/>
                <a:gd name="connsiteY641" fmla="*/ 924402 h 924402"/>
                <a:gd name="connsiteX642" fmla="*/ 1524740 w 4603109"/>
                <a:gd name="connsiteY642" fmla="*/ 924402 h 924402"/>
                <a:gd name="connsiteX643" fmla="*/ 1482518 w 4603109"/>
                <a:gd name="connsiteY643" fmla="*/ 924402 h 924402"/>
                <a:gd name="connsiteX644" fmla="*/ 1460483 w 4603109"/>
                <a:gd name="connsiteY644" fmla="*/ 924402 h 924402"/>
                <a:gd name="connsiteX645" fmla="*/ 1452454 w 4603109"/>
                <a:gd name="connsiteY645" fmla="*/ 924402 h 924402"/>
                <a:gd name="connsiteX646" fmla="*/ 1444011 w 4603109"/>
                <a:gd name="connsiteY646" fmla="*/ 924402 h 924402"/>
                <a:gd name="connsiteX647" fmla="*/ 1436843 w 4603109"/>
                <a:gd name="connsiteY647" fmla="*/ 924402 h 924402"/>
                <a:gd name="connsiteX648" fmla="*/ 1413947 w 4603109"/>
                <a:gd name="connsiteY648" fmla="*/ 924402 h 924402"/>
                <a:gd name="connsiteX649" fmla="*/ 1354749 w 4603109"/>
                <a:gd name="connsiteY649" fmla="*/ 924402 h 924402"/>
                <a:gd name="connsiteX650" fmla="*/ 1332714 w 4603109"/>
                <a:gd name="connsiteY650" fmla="*/ 924402 h 924402"/>
                <a:gd name="connsiteX651" fmla="*/ 1324685 w 4603109"/>
                <a:gd name="connsiteY651" fmla="*/ 924402 h 924402"/>
                <a:gd name="connsiteX652" fmla="*/ 1316242 w 4603109"/>
                <a:gd name="connsiteY652" fmla="*/ 924402 h 924402"/>
                <a:gd name="connsiteX653" fmla="*/ 1312767 w 4603109"/>
                <a:gd name="connsiteY653" fmla="*/ 924402 h 924402"/>
                <a:gd name="connsiteX654" fmla="*/ 1286178 w 4603109"/>
                <a:gd name="connsiteY654" fmla="*/ 924402 h 924402"/>
                <a:gd name="connsiteX655" fmla="*/ 1282703 w 4603109"/>
                <a:gd name="connsiteY655" fmla="*/ 924402 h 924402"/>
                <a:gd name="connsiteX656" fmla="*/ 1243956 w 4603109"/>
                <a:gd name="connsiteY656" fmla="*/ 924402 h 924402"/>
                <a:gd name="connsiteX657" fmla="*/ 1184998 w 4603109"/>
                <a:gd name="connsiteY657" fmla="*/ 924402 h 924402"/>
                <a:gd name="connsiteX658" fmla="*/ 1154934 w 4603109"/>
                <a:gd name="connsiteY658" fmla="*/ 924402 h 924402"/>
                <a:gd name="connsiteX659" fmla="*/ 1139828 w 4603109"/>
                <a:gd name="connsiteY659" fmla="*/ 924402 h 924402"/>
                <a:gd name="connsiteX660" fmla="*/ 1116187 w 4603109"/>
                <a:gd name="connsiteY660" fmla="*/ 924402 h 924402"/>
                <a:gd name="connsiteX661" fmla="*/ 1112712 w 4603109"/>
                <a:gd name="connsiteY661" fmla="*/ 924402 h 924402"/>
                <a:gd name="connsiteX662" fmla="*/ 1057734 w 4603109"/>
                <a:gd name="connsiteY662" fmla="*/ 924402 h 924402"/>
                <a:gd name="connsiteX663" fmla="*/ 1027669 w 4603109"/>
                <a:gd name="connsiteY663" fmla="*/ 924402 h 924402"/>
                <a:gd name="connsiteX664" fmla="*/ 1012059 w 4603109"/>
                <a:gd name="connsiteY664" fmla="*/ 924402 h 924402"/>
                <a:gd name="connsiteX665" fmla="*/ 984943 w 4603109"/>
                <a:gd name="connsiteY665" fmla="*/ 924402 h 924402"/>
                <a:gd name="connsiteX666" fmla="*/ 929965 w 4603109"/>
                <a:gd name="connsiteY666" fmla="*/ 924402 h 924402"/>
                <a:gd name="connsiteX667" fmla="*/ 899900 w 4603109"/>
                <a:gd name="connsiteY667" fmla="*/ 924402 h 924402"/>
                <a:gd name="connsiteX668" fmla="*/ 857678 w 4603109"/>
                <a:gd name="connsiteY668" fmla="*/ 924402 h 924402"/>
                <a:gd name="connsiteX669" fmla="*/ 819171 w 4603109"/>
                <a:gd name="connsiteY669" fmla="*/ 924402 h 924402"/>
                <a:gd name="connsiteX670" fmla="*/ 729909 w 4603109"/>
                <a:gd name="connsiteY670" fmla="*/ 924402 h 924402"/>
                <a:gd name="connsiteX671" fmla="*/ 691402 w 4603109"/>
                <a:gd name="connsiteY671" fmla="*/ 924402 h 924402"/>
                <a:gd name="connsiteX672" fmla="*/ 687927 w 4603109"/>
                <a:gd name="connsiteY672" fmla="*/ 924402 h 924402"/>
                <a:gd name="connsiteX673" fmla="*/ 560158 w 4603109"/>
                <a:gd name="connsiteY673" fmla="*/ 924402 h 924402"/>
                <a:gd name="connsiteX674" fmla="*/ 432894 w 4603109"/>
                <a:gd name="connsiteY674" fmla="*/ 924402 h 924402"/>
                <a:gd name="connsiteX675" fmla="*/ 305125 w 4603109"/>
                <a:gd name="connsiteY675" fmla="*/ 924402 h 924402"/>
                <a:gd name="connsiteX676" fmla="*/ 223202 w 4603109"/>
                <a:gd name="connsiteY676" fmla="*/ 877348 h 924402"/>
                <a:gd name="connsiteX677" fmla="*/ 10809 w 4603109"/>
                <a:gd name="connsiteY677" fmla="*/ 509257 h 924402"/>
                <a:gd name="connsiteX678" fmla="*/ 10809 w 4603109"/>
                <a:gd name="connsiteY678" fmla="*/ 415146 h 924402"/>
                <a:gd name="connsiteX679" fmla="*/ 223202 w 4603109"/>
                <a:gd name="connsiteY679" fmla="*/ 47054 h 924402"/>
                <a:gd name="connsiteX680" fmla="*/ 305125 w 4603109"/>
                <a:gd name="connsiteY680" fmla="*/ 0 h 924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Lst>
              <a:rect l="l" t="t" r="r" b="b"/>
              <a:pathLst>
                <a:path w="4603109" h="924402">
                  <a:moveTo>
                    <a:pt x="305125" y="0"/>
                  </a:moveTo>
                  <a:lnTo>
                    <a:pt x="432894" y="0"/>
                  </a:lnTo>
                  <a:lnTo>
                    <a:pt x="445336" y="0"/>
                  </a:lnTo>
                  <a:cubicBezTo>
                    <a:pt x="485989" y="0"/>
                    <a:pt x="520835" y="0"/>
                    <a:pt x="550703" y="0"/>
                  </a:cubicBezTo>
                  <a:lnTo>
                    <a:pt x="560158" y="0"/>
                  </a:lnTo>
                  <a:lnTo>
                    <a:pt x="573105" y="0"/>
                  </a:lnTo>
                  <a:lnTo>
                    <a:pt x="626202" y="0"/>
                  </a:lnTo>
                  <a:cubicBezTo>
                    <a:pt x="646943" y="0"/>
                    <a:pt x="663537" y="0"/>
                    <a:pt x="676811" y="0"/>
                  </a:cubicBezTo>
                  <a:lnTo>
                    <a:pt x="678472" y="0"/>
                  </a:lnTo>
                  <a:lnTo>
                    <a:pt x="687927" y="0"/>
                  </a:lnTo>
                  <a:lnTo>
                    <a:pt x="691402" y="0"/>
                  </a:lnTo>
                  <a:lnTo>
                    <a:pt x="700371" y="0"/>
                  </a:lnTo>
                  <a:lnTo>
                    <a:pt x="707508" y="0"/>
                  </a:lnTo>
                  <a:cubicBezTo>
                    <a:pt x="729909" y="0"/>
                    <a:pt x="729909" y="0"/>
                    <a:pt x="729909" y="0"/>
                  </a:cubicBezTo>
                  <a:lnTo>
                    <a:pt x="753971" y="0"/>
                  </a:lnTo>
                  <a:lnTo>
                    <a:pt x="804580" y="0"/>
                  </a:lnTo>
                  <a:lnTo>
                    <a:pt x="805737" y="0"/>
                  </a:lnTo>
                  <a:lnTo>
                    <a:pt x="819171" y="0"/>
                  </a:lnTo>
                  <a:lnTo>
                    <a:pt x="828140" y="0"/>
                  </a:lnTo>
                  <a:lnTo>
                    <a:pt x="831615" y="0"/>
                  </a:lnTo>
                  <a:lnTo>
                    <a:pt x="835277" y="0"/>
                  </a:lnTo>
                  <a:lnTo>
                    <a:pt x="857678" y="0"/>
                  </a:lnTo>
                  <a:lnTo>
                    <a:pt x="864889" y="0"/>
                  </a:lnTo>
                  <a:lnTo>
                    <a:pt x="899900" y="0"/>
                  </a:lnTo>
                  <a:lnTo>
                    <a:pt x="909341" y="0"/>
                  </a:lnTo>
                  <a:lnTo>
                    <a:pt x="929965" y="0"/>
                  </a:lnTo>
                  <a:lnTo>
                    <a:pt x="933506" y="0"/>
                  </a:lnTo>
                  <a:lnTo>
                    <a:pt x="936982" y="0"/>
                  </a:lnTo>
                  <a:lnTo>
                    <a:pt x="959384" y="0"/>
                  </a:lnTo>
                  <a:lnTo>
                    <a:pt x="962542" y="0"/>
                  </a:lnTo>
                  <a:lnTo>
                    <a:pt x="984943" y="0"/>
                  </a:lnTo>
                  <a:lnTo>
                    <a:pt x="992658" y="0"/>
                  </a:lnTo>
                  <a:lnTo>
                    <a:pt x="1012059" y="0"/>
                  </a:lnTo>
                  <a:lnTo>
                    <a:pt x="1012480" y="0"/>
                  </a:lnTo>
                  <a:lnTo>
                    <a:pt x="1027669" y="0"/>
                  </a:lnTo>
                  <a:lnTo>
                    <a:pt x="1037110" y="0"/>
                  </a:lnTo>
                  <a:lnTo>
                    <a:pt x="1040112" y="0"/>
                  </a:lnTo>
                  <a:lnTo>
                    <a:pt x="1057734" y="0"/>
                  </a:lnTo>
                  <a:lnTo>
                    <a:pt x="1064751" y="0"/>
                  </a:lnTo>
                  <a:lnTo>
                    <a:pt x="1070177" y="0"/>
                  </a:lnTo>
                  <a:lnTo>
                    <a:pt x="1072436" y="0"/>
                  </a:lnTo>
                  <a:lnTo>
                    <a:pt x="1090311" y="0"/>
                  </a:lnTo>
                  <a:lnTo>
                    <a:pt x="1110718" y="0"/>
                  </a:lnTo>
                  <a:lnTo>
                    <a:pt x="1112712" y="0"/>
                  </a:lnTo>
                  <a:lnTo>
                    <a:pt x="1116187" y="0"/>
                  </a:lnTo>
                  <a:lnTo>
                    <a:pt x="1139828" y="0"/>
                  </a:lnTo>
                  <a:lnTo>
                    <a:pt x="1140249" y="0"/>
                  </a:lnTo>
                  <a:lnTo>
                    <a:pt x="1145480" y="0"/>
                  </a:lnTo>
                  <a:lnTo>
                    <a:pt x="1152270" y="0"/>
                  </a:lnTo>
                  <a:lnTo>
                    <a:pt x="1154934" y="0"/>
                  </a:lnTo>
                  <a:lnTo>
                    <a:pt x="1167881" y="0"/>
                  </a:lnTo>
                  <a:lnTo>
                    <a:pt x="1175544" y="0"/>
                  </a:lnTo>
                  <a:lnTo>
                    <a:pt x="1184998" y="0"/>
                  </a:lnTo>
                  <a:lnTo>
                    <a:pt x="1197946" y="0"/>
                  </a:lnTo>
                  <a:lnTo>
                    <a:pt x="1200205" y="0"/>
                  </a:lnTo>
                  <a:lnTo>
                    <a:pt x="1220978" y="0"/>
                  </a:lnTo>
                  <a:lnTo>
                    <a:pt x="1238487" y="0"/>
                  </a:lnTo>
                  <a:lnTo>
                    <a:pt x="1243956" y="0"/>
                  </a:lnTo>
                  <a:lnTo>
                    <a:pt x="1251042" y="0"/>
                  </a:lnTo>
                  <a:lnTo>
                    <a:pt x="1257637" y="0"/>
                  </a:lnTo>
                  <a:lnTo>
                    <a:pt x="1271587" y="0"/>
                  </a:lnTo>
                  <a:lnTo>
                    <a:pt x="1273249" y="0"/>
                  </a:lnTo>
                  <a:lnTo>
                    <a:pt x="1280039" y="0"/>
                  </a:lnTo>
                  <a:lnTo>
                    <a:pt x="1282703" y="0"/>
                  </a:lnTo>
                  <a:lnTo>
                    <a:pt x="1286178" y="0"/>
                  </a:lnTo>
                  <a:lnTo>
                    <a:pt x="1295146" y="0"/>
                  </a:lnTo>
                  <a:lnTo>
                    <a:pt x="1301651" y="0"/>
                  </a:lnTo>
                  <a:lnTo>
                    <a:pt x="1302284" y="0"/>
                  </a:lnTo>
                  <a:lnTo>
                    <a:pt x="1303313" y="0"/>
                  </a:lnTo>
                  <a:lnTo>
                    <a:pt x="1312767" y="0"/>
                  </a:lnTo>
                  <a:lnTo>
                    <a:pt x="1316242" y="0"/>
                  </a:lnTo>
                  <a:lnTo>
                    <a:pt x="1321886" y="0"/>
                  </a:lnTo>
                  <a:lnTo>
                    <a:pt x="1324685" y="0"/>
                  </a:lnTo>
                  <a:lnTo>
                    <a:pt x="1325211" y="0"/>
                  </a:lnTo>
                  <a:lnTo>
                    <a:pt x="1332348" y="0"/>
                  </a:lnTo>
                  <a:lnTo>
                    <a:pt x="1332714" y="0"/>
                  </a:lnTo>
                  <a:lnTo>
                    <a:pt x="1333135" y="0"/>
                  </a:lnTo>
                  <a:lnTo>
                    <a:pt x="1348747" y="0"/>
                  </a:lnTo>
                  <a:lnTo>
                    <a:pt x="1354749" y="0"/>
                  </a:lnTo>
                  <a:lnTo>
                    <a:pt x="1378811" y="0"/>
                  </a:lnTo>
                  <a:lnTo>
                    <a:pt x="1383745" y="0"/>
                  </a:lnTo>
                  <a:lnTo>
                    <a:pt x="1385406" y="0"/>
                  </a:lnTo>
                  <a:lnTo>
                    <a:pt x="1399356" y="0"/>
                  </a:lnTo>
                  <a:lnTo>
                    <a:pt x="1400513" y="0"/>
                  </a:lnTo>
                  <a:lnTo>
                    <a:pt x="1413947" y="0"/>
                  </a:lnTo>
                  <a:lnTo>
                    <a:pt x="1414442" y="0"/>
                  </a:lnTo>
                  <a:lnTo>
                    <a:pt x="1422915" y="0"/>
                  </a:lnTo>
                  <a:lnTo>
                    <a:pt x="1426390" y="0"/>
                  </a:lnTo>
                  <a:lnTo>
                    <a:pt x="1429420" y="0"/>
                  </a:lnTo>
                  <a:lnTo>
                    <a:pt x="1430053" y="0"/>
                  </a:lnTo>
                  <a:lnTo>
                    <a:pt x="1430206" y="0"/>
                  </a:lnTo>
                  <a:lnTo>
                    <a:pt x="1430577" y="0"/>
                  </a:lnTo>
                  <a:lnTo>
                    <a:pt x="1436843" y="0"/>
                  </a:lnTo>
                  <a:lnTo>
                    <a:pt x="1444011" y="0"/>
                  </a:lnTo>
                  <a:lnTo>
                    <a:pt x="1449655" y="0"/>
                  </a:lnTo>
                  <a:lnTo>
                    <a:pt x="1452454" y="0"/>
                  </a:lnTo>
                  <a:lnTo>
                    <a:pt x="1452980" y="0"/>
                  </a:lnTo>
                  <a:lnTo>
                    <a:pt x="1456455" y="0"/>
                  </a:lnTo>
                  <a:lnTo>
                    <a:pt x="1459664" y="0"/>
                  </a:lnTo>
                  <a:lnTo>
                    <a:pt x="1460117" y="0"/>
                  </a:lnTo>
                  <a:lnTo>
                    <a:pt x="1460483" y="0"/>
                  </a:lnTo>
                  <a:lnTo>
                    <a:pt x="1460904" y="0"/>
                  </a:lnTo>
                  <a:lnTo>
                    <a:pt x="1472926" y="0"/>
                  </a:lnTo>
                  <a:lnTo>
                    <a:pt x="1482518" y="0"/>
                  </a:lnTo>
                  <a:lnTo>
                    <a:pt x="1489729" y="0"/>
                  </a:lnTo>
                  <a:lnTo>
                    <a:pt x="1504116" y="0"/>
                  </a:lnTo>
                  <a:lnTo>
                    <a:pt x="1511514" y="0"/>
                  </a:lnTo>
                  <a:lnTo>
                    <a:pt x="1524740" y="0"/>
                  </a:lnTo>
                  <a:lnTo>
                    <a:pt x="1528282" y="0"/>
                  </a:lnTo>
                  <a:lnTo>
                    <a:pt x="1531757" y="0"/>
                  </a:lnTo>
                  <a:lnTo>
                    <a:pt x="1534181" y="0"/>
                  </a:lnTo>
                  <a:lnTo>
                    <a:pt x="1542211" y="0"/>
                  </a:lnTo>
                  <a:lnTo>
                    <a:pt x="1554159" y="0"/>
                  </a:lnTo>
                  <a:lnTo>
                    <a:pt x="1557318" y="0"/>
                  </a:lnTo>
                  <a:lnTo>
                    <a:pt x="1557975" y="0"/>
                  </a:lnTo>
                  <a:lnTo>
                    <a:pt x="1558346" y="0"/>
                  </a:lnTo>
                  <a:lnTo>
                    <a:pt x="1561822" y="0"/>
                  </a:lnTo>
                  <a:lnTo>
                    <a:pt x="1564612" y="0"/>
                  </a:lnTo>
                  <a:lnTo>
                    <a:pt x="1566857" y="0"/>
                  </a:lnTo>
                  <a:lnTo>
                    <a:pt x="1576919" y="0"/>
                  </a:lnTo>
                  <a:lnTo>
                    <a:pt x="1579719" y="0"/>
                  </a:lnTo>
                  <a:lnTo>
                    <a:pt x="1584224" y="0"/>
                  </a:lnTo>
                  <a:lnTo>
                    <a:pt x="1587382" y="0"/>
                  </a:lnTo>
                  <a:lnTo>
                    <a:pt x="1587433" y="0"/>
                  </a:lnTo>
                  <a:lnTo>
                    <a:pt x="1600695" y="0"/>
                  </a:lnTo>
                  <a:lnTo>
                    <a:pt x="1606834" y="0"/>
                  </a:lnTo>
                  <a:lnTo>
                    <a:pt x="1607256" y="0"/>
                  </a:lnTo>
                  <a:lnTo>
                    <a:pt x="1608325" y="0"/>
                  </a:lnTo>
                  <a:lnTo>
                    <a:pt x="1609783" y="0"/>
                  </a:lnTo>
                  <a:lnTo>
                    <a:pt x="1617498" y="0"/>
                  </a:lnTo>
                  <a:lnTo>
                    <a:pt x="1631885" y="0"/>
                  </a:lnTo>
                  <a:lnTo>
                    <a:pt x="1636899" y="0"/>
                  </a:lnTo>
                  <a:lnTo>
                    <a:pt x="1637320" y="0"/>
                  </a:lnTo>
                  <a:lnTo>
                    <a:pt x="1637445" y="0"/>
                  </a:lnTo>
                  <a:lnTo>
                    <a:pt x="1652509" y="0"/>
                  </a:lnTo>
                  <a:lnTo>
                    <a:pt x="1659526" y="0"/>
                  </a:lnTo>
                  <a:lnTo>
                    <a:pt x="1661950" y="0"/>
                  </a:lnTo>
                  <a:lnTo>
                    <a:pt x="1664952" y="0"/>
                  </a:lnTo>
                  <a:lnTo>
                    <a:pt x="1667212" y="0"/>
                  </a:lnTo>
                  <a:lnTo>
                    <a:pt x="1685087" y="0"/>
                  </a:lnTo>
                  <a:lnTo>
                    <a:pt x="1689591" y="0"/>
                  </a:lnTo>
                  <a:lnTo>
                    <a:pt x="1694626" y="0"/>
                  </a:lnTo>
                  <a:lnTo>
                    <a:pt x="1697276" y="0"/>
                  </a:lnTo>
                  <a:lnTo>
                    <a:pt x="1698000" y="0"/>
                  </a:lnTo>
                  <a:lnTo>
                    <a:pt x="1704688" y="0"/>
                  </a:lnTo>
                  <a:lnTo>
                    <a:pt x="1707488" y="0"/>
                  </a:lnTo>
                  <a:lnTo>
                    <a:pt x="1710963" y="0"/>
                  </a:lnTo>
                  <a:lnTo>
                    <a:pt x="1715151" y="0"/>
                  </a:lnTo>
                  <a:lnTo>
                    <a:pt x="1721928" y="0"/>
                  </a:lnTo>
                  <a:lnTo>
                    <a:pt x="1734603" y="0"/>
                  </a:lnTo>
                  <a:lnTo>
                    <a:pt x="1735025" y="0"/>
                  </a:lnTo>
                  <a:lnTo>
                    <a:pt x="1735558" y="0"/>
                  </a:lnTo>
                  <a:lnTo>
                    <a:pt x="1736094" y="0"/>
                  </a:lnTo>
                  <a:lnTo>
                    <a:pt x="1737552" y="0"/>
                  </a:lnTo>
                  <a:lnTo>
                    <a:pt x="1741027" y="0"/>
                  </a:lnTo>
                  <a:lnTo>
                    <a:pt x="1747046" y="0"/>
                  </a:lnTo>
                  <a:lnTo>
                    <a:pt x="1748537" y="0"/>
                  </a:lnTo>
                  <a:lnTo>
                    <a:pt x="1753052" y="0"/>
                  </a:lnTo>
                  <a:lnTo>
                    <a:pt x="1757499" y="0"/>
                  </a:lnTo>
                  <a:lnTo>
                    <a:pt x="1764668" y="0"/>
                  </a:lnTo>
                  <a:lnTo>
                    <a:pt x="1765089" y="0"/>
                  </a:lnTo>
                  <a:lnTo>
                    <a:pt x="1765214" y="0"/>
                  </a:lnTo>
                  <a:lnTo>
                    <a:pt x="1770320" y="0"/>
                  </a:lnTo>
                  <a:lnTo>
                    <a:pt x="1777110" y="0"/>
                  </a:lnTo>
                  <a:lnTo>
                    <a:pt x="1779774" y="0"/>
                  </a:lnTo>
                  <a:lnTo>
                    <a:pt x="1792721" y="0"/>
                  </a:lnTo>
                  <a:lnTo>
                    <a:pt x="1794981" y="0"/>
                  </a:lnTo>
                  <a:lnTo>
                    <a:pt x="1825045" y="0"/>
                  </a:lnTo>
                  <a:lnTo>
                    <a:pt x="1825769" y="0"/>
                  </a:lnTo>
                  <a:lnTo>
                    <a:pt x="1838732" y="0"/>
                  </a:lnTo>
                  <a:lnTo>
                    <a:pt x="1845818" y="0"/>
                  </a:lnTo>
                  <a:lnTo>
                    <a:pt x="1849697" y="0"/>
                  </a:lnTo>
                  <a:lnTo>
                    <a:pt x="1852412" y="0"/>
                  </a:lnTo>
                  <a:lnTo>
                    <a:pt x="1853903" y="0"/>
                  </a:lnTo>
                  <a:lnTo>
                    <a:pt x="1863327" y="0"/>
                  </a:lnTo>
                  <a:lnTo>
                    <a:pt x="1868796" y="0"/>
                  </a:lnTo>
                  <a:lnTo>
                    <a:pt x="1874815" y="0"/>
                  </a:lnTo>
                  <a:lnTo>
                    <a:pt x="1876306" y="0"/>
                  </a:lnTo>
                  <a:lnTo>
                    <a:pt x="1880821" y="0"/>
                  </a:lnTo>
                  <a:lnTo>
                    <a:pt x="1882477" y="0"/>
                  </a:lnTo>
                  <a:lnTo>
                    <a:pt x="1883936" y="0"/>
                  </a:lnTo>
                  <a:lnTo>
                    <a:pt x="1885268" y="0"/>
                  </a:lnTo>
                  <a:lnTo>
                    <a:pt x="1896427" y="0"/>
                  </a:lnTo>
                  <a:lnTo>
                    <a:pt x="1898089" y="0"/>
                  </a:lnTo>
                  <a:lnTo>
                    <a:pt x="1904879" y="0"/>
                  </a:lnTo>
                  <a:lnTo>
                    <a:pt x="1907543" y="0"/>
                  </a:lnTo>
                  <a:lnTo>
                    <a:pt x="1911018" y="0"/>
                  </a:lnTo>
                  <a:lnTo>
                    <a:pt x="1919986" y="0"/>
                  </a:lnTo>
                  <a:lnTo>
                    <a:pt x="1927124" y="0"/>
                  </a:lnTo>
                  <a:lnTo>
                    <a:pt x="1927489" y="0"/>
                  </a:lnTo>
                  <a:lnTo>
                    <a:pt x="1927911" y="0"/>
                  </a:lnTo>
                  <a:lnTo>
                    <a:pt x="1929402" y="0"/>
                  </a:lnTo>
                  <a:lnTo>
                    <a:pt x="1946726" y="0"/>
                  </a:lnTo>
                  <a:lnTo>
                    <a:pt x="1949525" y="0"/>
                  </a:lnTo>
                  <a:lnTo>
                    <a:pt x="1957554" y="0"/>
                  </a:lnTo>
                  <a:lnTo>
                    <a:pt x="1957975" y="0"/>
                  </a:lnTo>
                  <a:lnTo>
                    <a:pt x="1973587" y="0"/>
                  </a:lnTo>
                  <a:lnTo>
                    <a:pt x="1978520" y="0"/>
                  </a:lnTo>
                  <a:lnTo>
                    <a:pt x="1980012" y="0"/>
                  </a:lnTo>
                  <a:lnTo>
                    <a:pt x="1980181" y="0"/>
                  </a:lnTo>
                  <a:lnTo>
                    <a:pt x="1981672" y="0"/>
                  </a:lnTo>
                  <a:lnTo>
                    <a:pt x="2008585" y="0"/>
                  </a:lnTo>
                  <a:lnTo>
                    <a:pt x="2009218" y="0"/>
                  </a:lnTo>
                  <a:lnTo>
                    <a:pt x="2010246" y="0"/>
                  </a:lnTo>
                  <a:lnTo>
                    <a:pt x="2010709" y="0"/>
                  </a:lnTo>
                  <a:lnTo>
                    <a:pt x="2011705" y="0"/>
                  </a:lnTo>
                  <a:lnTo>
                    <a:pt x="2024147" y="0"/>
                  </a:lnTo>
                  <a:lnTo>
                    <a:pt x="2024196" y="0"/>
                  </a:lnTo>
                  <a:lnTo>
                    <a:pt x="2024981" y="0"/>
                  </a:lnTo>
                  <a:lnTo>
                    <a:pt x="2025353" y="0"/>
                  </a:lnTo>
                  <a:lnTo>
                    <a:pt x="2026473" y="0"/>
                  </a:lnTo>
                  <a:lnTo>
                    <a:pt x="2031619" y="0"/>
                  </a:lnTo>
                  <a:lnTo>
                    <a:pt x="2033110" y="0"/>
                  </a:lnTo>
                  <a:lnTo>
                    <a:pt x="2038787" y="0"/>
                  </a:lnTo>
                  <a:lnTo>
                    <a:pt x="2039282" y="0"/>
                  </a:lnTo>
                  <a:lnTo>
                    <a:pt x="2047755" y="0"/>
                  </a:lnTo>
                  <a:lnTo>
                    <a:pt x="2051230" y="0"/>
                  </a:lnTo>
                  <a:lnTo>
                    <a:pt x="2054893" y="0"/>
                  </a:lnTo>
                  <a:lnTo>
                    <a:pt x="2055046" y="0"/>
                  </a:lnTo>
                  <a:lnTo>
                    <a:pt x="2055258" y="0"/>
                  </a:lnTo>
                  <a:lnTo>
                    <a:pt x="2055680" y="0"/>
                  </a:lnTo>
                  <a:lnTo>
                    <a:pt x="2057171" y="0"/>
                  </a:lnTo>
                  <a:lnTo>
                    <a:pt x="2061683" y="0"/>
                  </a:lnTo>
                  <a:lnTo>
                    <a:pt x="2067702" y="0"/>
                  </a:lnTo>
                  <a:lnTo>
                    <a:pt x="2074495" y="0"/>
                  </a:lnTo>
                  <a:lnTo>
                    <a:pt x="2077294" y="0"/>
                  </a:lnTo>
                  <a:lnTo>
                    <a:pt x="2084504" y="0"/>
                  </a:lnTo>
                  <a:lnTo>
                    <a:pt x="2085323" y="0"/>
                  </a:lnTo>
                  <a:lnTo>
                    <a:pt x="2085744" y="0"/>
                  </a:lnTo>
                  <a:lnTo>
                    <a:pt x="2097766" y="0"/>
                  </a:lnTo>
                  <a:lnTo>
                    <a:pt x="2106289" y="0"/>
                  </a:lnTo>
                  <a:lnTo>
                    <a:pt x="2107781" y="0"/>
                  </a:lnTo>
                  <a:lnTo>
                    <a:pt x="2128956" y="0"/>
                  </a:lnTo>
                  <a:lnTo>
                    <a:pt x="2129514" y="0"/>
                  </a:lnTo>
                  <a:lnTo>
                    <a:pt x="2136354" y="0"/>
                  </a:lnTo>
                  <a:lnTo>
                    <a:pt x="2136987" y="0"/>
                  </a:lnTo>
                  <a:lnTo>
                    <a:pt x="2138478" y="0"/>
                  </a:lnTo>
                  <a:lnTo>
                    <a:pt x="2151916" y="0"/>
                  </a:lnTo>
                  <a:lnTo>
                    <a:pt x="2152750" y="0"/>
                  </a:lnTo>
                  <a:lnTo>
                    <a:pt x="2153122" y="0"/>
                  </a:lnTo>
                  <a:lnTo>
                    <a:pt x="2154242" y="0"/>
                  </a:lnTo>
                  <a:lnTo>
                    <a:pt x="2156597" y="0"/>
                  </a:lnTo>
                  <a:lnTo>
                    <a:pt x="2159388" y="0"/>
                  </a:lnTo>
                  <a:lnTo>
                    <a:pt x="2160879" y="0"/>
                  </a:lnTo>
                  <a:lnTo>
                    <a:pt x="2161633" y="0"/>
                  </a:lnTo>
                  <a:lnTo>
                    <a:pt x="2167051" y="0"/>
                  </a:lnTo>
                  <a:lnTo>
                    <a:pt x="2178999" y="0"/>
                  </a:lnTo>
                  <a:lnTo>
                    <a:pt x="2182158" y="0"/>
                  </a:lnTo>
                  <a:lnTo>
                    <a:pt x="2182815" y="0"/>
                  </a:lnTo>
                  <a:lnTo>
                    <a:pt x="2188666" y="0"/>
                  </a:lnTo>
                  <a:lnTo>
                    <a:pt x="2189452" y="0"/>
                  </a:lnTo>
                  <a:lnTo>
                    <a:pt x="2191697" y="0"/>
                  </a:lnTo>
                  <a:lnTo>
                    <a:pt x="2195471" y="0"/>
                  </a:lnTo>
                  <a:lnTo>
                    <a:pt x="2201759" y="0"/>
                  </a:lnTo>
                  <a:lnTo>
                    <a:pt x="2203100" y="0"/>
                  </a:lnTo>
                  <a:lnTo>
                    <a:pt x="2204559" y="0"/>
                  </a:lnTo>
                  <a:lnTo>
                    <a:pt x="2204591" y="0"/>
                  </a:lnTo>
                  <a:lnTo>
                    <a:pt x="2212273" y="0"/>
                  </a:lnTo>
                  <a:lnTo>
                    <a:pt x="2225535" y="0"/>
                  </a:lnTo>
                  <a:lnTo>
                    <a:pt x="2231674" y="0"/>
                  </a:lnTo>
                  <a:lnTo>
                    <a:pt x="2232096" y="0"/>
                  </a:lnTo>
                  <a:lnTo>
                    <a:pt x="2232220" y="0"/>
                  </a:lnTo>
                  <a:lnTo>
                    <a:pt x="2233118" y="0"/>
                  </a:lnTo>
                  <a:lnTo>
                    <a:pt x="2233165" y="0"/>
                  </a:lnTo>
                  <a:lnTo>
                    <a:pt x="2256725" y="0"/>
                  </a:lnTo>
                  <a:lnTo>
                    <a:pt x="2257283" y="0"/>
                  </a:lnTo>
                  <a:lnTo>
                    <a:pt x="2262285" y="0"/>
                  </a:lnTo>
                  <a:lnTo>
                    <a:pt x="2284366" y="0"/>
                  </a:lnTo>
                  <a:lnTo>
                    <a:pt x="2289402" y="0"/>
                  </a:lnTo>
                  <a:lnTo>
                    <a:pt x="2292052" y="0"/>
                  </a:lnTo>
                  <a:lnTo>
                    <a:pt x="2299271" y="0"/>
                  </a:lnTo>
                  <a:lnTo>
                    <a:pt x="2308721" y="0"/>
                  </a:lnTo>
                  <a:lnTo>
                    <a:pt x="2309927" y="0"/>
                  </a:lnTo>
                  <a:lnTo>
                    <a:pt x="2316435" y="0"/>
                  </a:lnTo>
                  <a:lnTo>
                    <a:pt x="2316703" y="0"/>
                  </a:lnTo>
                  <a:lnTo>
                    <a:pt x="2319466" y="0"/>
                  </a:lnTo>
                  <a:lnTo>
                    <a:pt x="2322840" y="0"/>
                  </a:lnTo>
                  <a:lnTo>
                    <a:pt x="2329528" y="0"/>
                  </a:lnTo>
                  <a:lnTo>
                    <a:pt x="2330869" y="0"/>
                  </a:lnTo>
                  <a:lnTo>
                    <a:pt x="2332328" y="0"/>
                  </a:lnTo>
                  <a:lnTo>
                    <a:pt x="2332360" y="0"/>
                  </a:lnTo>
                  <a:lnTo>
                    <a:pt x="2335803" y="0"/>
                  </a:lnTo>
                  <a:lnTo>
                    <a:pt x="2343312" y="0"/>
                  </a:lnTo>
                  <a:lnTo>
                    <a:pt x="2344804" y="0"/>
                  </a:lnTo>
                  <a:lnTo>
                    <a:pt x="2346768" y="0"/>
                  </a:lnTo>
                  <a:lnTo>
                    <a:pt x="2347827" y="0"/>
                  </a:lnTo>
                  <a:lnTo>
                    <a:pt x="2352274" y="0"/>
                  </a:lnTo>
                  <a:lnTo>
                    <a:pt x="2359443" y="0"/>
                  </a:lnTo>
                  <a:lnTo>
                    <a:pt x="2359865" y="0"/>
                  </a:lnTo>
                  <a:lnTo>
                    <a:pt x="2359989" y="0"/>
                  </a:lnTo>
                  <a:lnTo>
                    <a:pt x="2360887" y="0"/>
                  </a:lnTo>
                  <a:lnTo>
                    <a:pt x="2360934" y="0"/>
                  </a:lnTo>
                  <a:lnTo>
                    <a:pt x="2371886" y="0"/>
                  </a:lnTo>
                  <a:lnTo>
                    <a:pt x="2373377" y="0"/>
                  </a:lnTo>
                  <a:lnTo>
                    <a:pt x="2377892" y="0"/>
                  </a:lnTo>
                  <a:cubicBezTo>
                    <a:pt x="2382339" y="0"/>
                    <a:pt x="2382339" y="0"/>
                    <a:pt x="2382339" y="0"/>
                  </a:cubicBezTo>
                  <a:lnTo>
                    <a:pt x="2390054" y="0"/>
                  </a:lnTo>
                  <a:lnTo>
                    <a:pt x="2419821" y="0"/>
                  </a:lnTo>
                  <a:lnTo>
                    <a:pt x="2427040" y="0"/>
                  </a:lnTo>
                  <a:lnTo>
                    <a:pt x="2436490" y="0"/>
                  </a:lnTo>
                  <a:lnTo>
                    <a:pt x="2444472" y="0"/>
                  </a:lnTo>
                  <a:lnTo>
                    <a:pt x="2448678" y="0"/>
                  </a:lnTo>
                  <a:lnTo>
                    <a:pt x="2450171" y="0"/>
                  </a:lnTo>
                  <a:lnTo>
                    <a:pt x="2450609" y="0"/>
                  </a:lnTo>
                  <a:lnTo>
                    <a:pt x="2463572" y="0"/>
                  </a:lnTo>
                  <a:lnTo>
                    <a:pt x="2471081" y="0"/>
                  </a:lnTo>
                  <a:lnTo>
                    <a:pt x="2472573" y="0"/>
                  </a:lnTo>
                  <a:lnTo>
                    <a:pt x="2474537" y="0"/>
                  </a:lnTo>
                  <a:lnTo>
                    <a:pt x="2475596" y="0"/>
                  </a:lnTo>
                  <a:lnTo>
                    <a:pt x="2477252" y="0"/>
                  </a:lnTo>
                  <a:lnTo>
                    <a:pt x="2478712" y="0"/>
                  </a:lnTo>
                  <a:lnTo>
                    <a:pt x="2478743" y="0"/>
                  </a:lnTo>
                  <a:lnTo>
                    <a:pt x="2480043" y="0"/>
                  </a:lnTo>
                  <a:lnTo>
                    <a:pt x="2499655" y="0"/>
                  </a:lnTo>
                  <a:lnTo>
                    <a:pt x="2501146" y="0"/>
                  </a:lnTo>
                  <a:lnTo>
                    <a:pt x="2505661" y="0"/>
                  </a:lnTo>
                  <a:lnTo>
                    <a:pt x="2508776" y="0"/>
                  </a:lnTo>
                  <a:lnTo>
                    <a:pt x="2510108" y="0"/>
                  </a:lnTo>
                  <a:lnTo>
                    <a:pt x="2524178" y="0"/>
                  </a:lnTo>
                  <a:lnTo>
                    <a:pt x="2525248" y="0"/>
                  </a:lnTo>
                  <a:lnTo>
                    <a:pt x="2525669" y="0"/>
                  </a:lnTo>
                  <a:lnTo>
                    <a:pt x="2552329" y="0"/>
                  </a:lnTo>
                  <a:lnTo>
                    <a:pt x="2552751" y="0"/>
                  </a:lnTo>
                  <a:lnTo>
                    <a:pt x="2554242" y="0"/>
                  </a:lnTo>
                  <a:lnTo>
                    <a:pt x="2574787" y="0"/>
                  </a:lnTo>
                  <a:lnTo>
                    <a:pt x="2576279" y="0"/>
                  </a:lnTo>
                  <a:lnTo>
                    <a:pt x="2576447" y="0"/>
                  </a:lnTo>
                  <a:lnTo>
                    <a:pt x="2577940" y="0"/>
                  </a:lnTo>
                  <a:lnTo>
                    <a:pt x="2603360" y="0"/>
                  </a:lnTo>
                  <a:lnTo>
                    <a:pt x="2604852" y="0"/>
                  </a:lnTo>
                  <a:lnTo>
                    <a:pt x="2605021" y="0"/>
                  </a:lnTo>
                  <a:lnTo>
                    <a:pt x="2605484" y="0"/>
                  </a:lnTo>
                  <a:lnTo>
                    <a:pt x="2606481" y="0"/>
                  </a:lnTo>
                  <a:lnTo>
                    <a:pt x="2606512" y="0"/>
                  </a:lnTo>
                  <a:lnTo>
                    <a:pt x="2606976" y="0"/>
                  </a:lnTo>
                  <a:lnTo>
                    <a:pt x="2618923" y="0"/>
                  </a:lnTo>
                  <a:lnTo>
                    <a:pt x="2621248" y="0"/>
                  </a:lnTo>
                  <a:lnTo>
                    <a:pt x="2622740" y="0"/>
                  </a:lnTo>
                  <a:lnTo>
                    <a:pt x="2627885" y="0"/>
                  </a:lnTo>
                  <a:lnTo>
                    <a:pt x="2629377" y="0"/>
                  </a:lnTo>
                  <a:lnTo>
                    <a:pt x="2634058" y="0"/>
                  </a:lnTo>
                  <a:lnTo>
                    <a:pt x="2635549" y="0"/>
                  </a:lnTo>
                  <a:lnTo>
                    <a:pt x="2636545" y="0"/>
                  </a:lnTo>
                  <a:lnTo>
                    <a:pt x="2648987" y="0"/>
                  </a:lnTo>
                  <a:lnTo>
                    <a:pt x="2649821" y="0"/>
                  </a:lnTo>
                  <a:lnTo>
                    <a:pt x="2651313" y="0"/>
                  </a:lnTo>
                  <a:lnTo>
                    <a:pt x="2651947" y="0"/>
                  </a:lnTo>
                  <a:lnTo>
                    <a:pt x="2653017" y="0"/>
                  </a:lnTo>
                  <a:lnTo>
                    <a:pt x="2653438" y="0"/>
                  </a:lnTo>
                  <a:lnTo>
                    <a:pt x="2656459" y="0"/>
                  </a:lnTo>
                  <a:lnTo>
                    <a:pt x="2657950" y="0"/>
                  </a:lnTo>
                  <a:lnTo>
                    <a:pt x="2665460" y="0"/>
                  </a:lnTo>
                  <a:lnTo>
                    <a:pt x="2680098" y="0"/>
                  </a:lnTo>
                  <a:lnTo>
                    <a:pt x="2680520" y="0"/>
                  </a:lnTo>
                  <a:lnTo>
                    <a:pt x="2682011" y="0"/>
                  </a:lnTo>
                  <a:lnTo>
                    <a:pt x="2692542" y="0"/>
                  </a:lnTo>
                  <a:lnTo>
                    <a:pt x="2702556" y="0"/>
                  </a:lnTo>
                  <a:lnTo>
                    <a:pt x="2704048" y="0"/>
                  </a:lnTo>
                  <a:lnTo>
                    <a:pt x="2724289" y="0"/>
                  </a:lnTo>
                  <a:lnTo>
                    <a:pt x="2731129" y="0"/>
                  </a:lnTo>
                  <a:lnTo>
                    <a:pt x="2732621" y="0"/>
                  </a:lnTo>
                  <a:lnTo>
                    <a:pt x="2733253" y="0"/>
                  </a:lnTo>
                  <a:lnTo>
                    <a:pt x="2734745" y="0"/>
                  </a:lnTo>
                  <a:lnTo>
                    <a:pt x="2746692" y="0"/>
                  </a:lnTo>
                  <a:lnTo>
                    <a:pt x="2749017" y="0"/>
                  </a:lnTo>
                  <a:lnTo>
                    <a:pt x="2750509" y="0"/>
                  </a:lnTo>
                  <a:lnTo>
                    <a:pt x="2754354" y="0"/>
                  </a:lnTo>
                  <a:lnTo>
                    <a:pt x="2755654" y="0"/>
                  </a:lnTo>
                  <a:lnTo>
                    <a:pt x="2757146" y="0"/>
                  </a:lnTo>
                  <a:lnTo>
                    <a:pt x="2761827" y="0"/>
                  </a:lnTo>
                  <a:lnTo>
                    <a:pt x="2763318" y="0"/>
                  </a:lnTo>
                  <a:lnTo>
                    <a:pt x="2776756" y="0"/>
                  </a:lnTo>
                  <a:lnTo>
                    <a:pt x="2777590" y="0"/>
                  </a:lnTo>
                  <a:lnTo>
                    <a:pt x="2779082" y="0"/>
                  </a:lnTo>
                  <a:lnTo>
                    <a:pt x="2783442" y="0"/>
                  </a:lnTo>
                  <a:lnTo>
                    <a:pt x="2784228" y="0"/>
                  </a:lnTo>
                  <a:lnTo>
                    <a:pt x="2785719" y="0"/>
                  </a:lnTo>
                  <a:lnTo>
                    <a:pt x="2786473" y="0"/>
                  </a:lnTo>
                  <a:lnTo>
                    <a:pt x="2793229" y="0"/>
                  </a:lnTo>
                  <a:lnTo>
                    <a:pt x="2799367" y="0"/>
                  </a:lnTo>
                  <a:lnTo>
                    <a:pt x="2813506" y="0"/>
                  </a:lnTo>
                  <a:lnTo>
                    <a:pt x="2820311" y="0"/>
                  </a:lnTo>
                  <a:lnTo>
                    <a:pt x="2827893" y="0"/>
                  </a:lnTo>
                  <a:lnTo>
                    <a:pt x="2827940" y="0"/>
                  </a:lnTo>
                  <a:lnTo>
                    <a:pt x="2829431" y="0"/>
                  </a:lnTo>
                  <a:lnTo>
                    <a:pt x="2829978" y="0"/>
                  </a:lnTo>
                  <a:lnTo>
                    <a:pt x="2852058" y="0"/>
                  </a:lnTo>
                  <a:lnTo>
                    <a:pt x="2857060" y="0"/>
                  </a:lnTo>
                  <a:lnTo>
                    <a:pt x="2857958" y="0"/>
                  </a:lnTo>
                  <a:lnTo>
                    <a:pt x="2871601" y="0"/>
                  </a:lnTo>
                  <a:lnTo>
                    <a:pt x="2882123" y="0"/>
                  </a:lnTo>
                  <a:lnTo>
                    <a:pt x="2894046" y="0"/>
                  </a:lnTo>
                  <a:lnTo>
                    <a:pt x="2903496" y="0"/>
                  </a:lnTo>
                  <a:lnTo>
                    <a:pt x="2911211" y="0"/>
                  </a:lnTo>
                  <a:lnTo>
                    <a:pt x="2914242" y="0"/>
                  </a:lnTo>
                  <a:lnTo>
                    <a:pt x="2914461" y="0"/>
                  </a:lnTo>
                  <a:lnTo>
                    <a:pt x="2924111" y="0"/>
                  </a:lnTo>
                  <a:lnTo>
                    <a:pt x="2927136" y="0"/>
                  </a:lnTo>
                  <a:lnTo>
                    <a:pt x="2933561" y="0"/>
                  </a:lnTo>
                  <a:lnTo>
                    <a:pt x="2939580" y="0"/>
                  </a:lnTo>
                  <a:lnTo>
                    <a:pt x="2941275" y="0"/>
                  </a:lnTo>
                  <a:lnTo>
                    <a:pt x="2941543" y="0"/>
                  </a:lnTo>
                  <a:lnTo>
                    <a:pt x="2945586" y="0"/>
                  </a:lnTo>
                  <a:lnTo>
                    <a:pt x="2950032" y="0"/>
                  </a:lnTo>
                  <a:lnTo>
                    <a:pt x="2955662" y="0"/>
                  </a:lnTo>
                  <a:lnTo>
                    <a:pt x="2955709" y="0"/>
                  </a:lnTo>
                  <a:lnTo>
                    <a:pt x="2957200" y="0"/>
                  </a:lnTo>
                  <a:lnTo>
                    <a:pt x="2957747" y="0"/>
                  </a:lnTo>
                  <a:lnTo>
                    <a:pt x="2968152" y="0"/>
                  </a:lnTo>
                  <a:lnTo>
                    <a:pt x="2969644" y="0"/>
                  </a:lnTo>
                  <a:lnTo>
                    <a:pt x="2972667" y="0"/>
                  </a:lnTo>
                  <a:lnTo>
                    <a:pt x="2977114" y="0"/>
                  </a:lnTo>
                  <a:lnTo>
                    <a:pt x="2984829" y="0"/>
                  </a:lnTo>
                  <a:lnTo>
                    <a:pt x="2985727" y="0"/>
                  </a:lnTo>
                  <a:lnTo>
                    <a:pt x="2999370" y="0"/>
                  </a:lnTo>
                  <a:lnTo>
                    <a:pt x="3021815" y="0"/>
                  </a:lnTo>
                  <a:lnTo>
                    <a:pt x="3031265" y="0"/>
                  </a:lnTo>
                  <a:lnTo>
                    <a:pt x="3042230" y="0"/>
                  </a:lnTo>
                  <a:lnTo>
                    <a:pt x="3044946" y="0"/>
                  </a:lnTo>
                  <a:lnTo>
                    <a:pt x="3051880" y="0"/>
                  </a:lnTo>
                  <a:lnTo>
                    <a:pt x="3061330" y="0"/>
                  </a:lnTo>
                  <a:lnTo>
                    <a:pt x="3067349" y="0"/>
                  </a:lnTo>
                  <a:lnTo>
                    <a:pt x="3069312" y="0"/>
                  </a:lnTo>
                  <a:lnTo>
                    <a:pt x="3073355" y="0"/>
                  </a:lnTo>
                  <a:lnTo>
                    <a:pt x="3073518" y="0"/>
                  </a:lnTo>
                  <a:lnTo>
                    <a:pt x="3075011" y="0"/>
                  </a:lnTo>
                  <a:lnTo>
                    <a:pt x="3077801" y="0"/>
                  </a:lnTo>
                  <a:lnTo>
                    <a:pt x="3095921" y="0"/>
                  </a:lnTo>
                  <a:lnTo>
                    <a:pt x="3097413" y="0"/>
                  </a:lnTo>
                  <a:lnTo>
                    <a:pt x="3100436" y="0"/>
                  </a:lnTo>
                  <a:lnTo>
                    <a:pt x="3103552" y="0"/>
                  </a:lnTo>
                  <a:lnTo>
                    <a:pt x="3104883" y="0"/>
                  </a:lnTo>
                  <a:lnTo>
                    <a:pt x="3120023" y="0"/>
                  </a:lnTo>
                  <a:lnTo>
                    <a:pt x="3120445" y="0"/>
                  </a:lnTo>
                  <a:lnTo>
                    <a:pt x="3149018" y="0"/>
                  </a:lnTo>
                  <a:lnTo>
                    <a:pt x="3150088" y="0"/>
                  </a:lnTo>
                  <a:lnTo>
                    <a:pt x="3150509" y="0"/>
                  </a:lnTo>
                  <a:lnTo>
                    <a:pt x="3171054" y="0"/>
                  </a:lnTo>
                  <a:lnTo>
                    <a:pt x="3172715" y="0"/>
                  </a:lnTo>
                  <a:lnTo>
                    <a:pt x="3199627" y="0"/>
                  </a:lnTo>
                  <a:lnTo>
                    <a:pt x="3201119" y="0"/>
                  </a:lnTo>
                  <a:lnTo>
                    <a:pt x="3201287" y="0"/>
                  </a:lnTo>
                  <a:lnTo>
                    <a:pt x="3201751" y="0"/>
                  </a:lnTo>
                  <a:lnTo>
                    <a:pt x="3202780" y="0"/>
                  </a:lnTo>
                  <a:lnTo>
                    <a:pt x="3217515" y="0"/>
                  </a:lnTo>
                  <a:lnTo>
                    <a:pt x="3224152" y="0"/>
                  </a:lnTo>
                  <a:lnTo>
                    <a:pt x="3230324" y="0"/>
                  </a:lnTo>
                  <a:lnTo>
                    <a:pt x="3231321" y="0"/>
                  </a:lnTo>
                  <a:lnTo>
                    <a:pt x="3231816" y="0"/>
                  </a:lnTo>
                  <a:lnTo>
                    <a:pt x="3243763" y="0"/>
                  </a:lnTo>
                  <a:lnTo>
                    <a:pt x="3246088" y="0"/>
                  </a:lnTo>
                  <a:lnTo>
                    <a:pt x="3247580" y="0"/>
                  </a:lnTo>
                  <a:lnTo>
                    <a:pt x="3247792" y="0"/>
                  </a:lnTo>
                  <a:lnTo>
                    <a:pt x="3248214" y="0"/>
                  </a:lnTo>
                  <a:lnTo>
                    <a:pt x="3252725" y="0"/>
                  </a:lnTo>
                  <a:lnTo>
                    <a:pt x="3254217" y="0"/>
                  </a:lnTo>
                  <a:lnTo>
                    <a:pt x="3260235" y="0"/>
                  </a:lnTo>
                  <a:lnTo>
                    <a:pt x="3276787" y="0"/>
                  </a:lnTo>
                  <a:lnTo>
                    <a:pt x="3277857" y="0"/>
                  </a:lnTo>
                  <a:lnTo>
                    <a:pt x="3278278" y="0"/>
                  </a:lnTo>
                  <a:lnTo>
                    <a:pt x="3290300" y="0"/>
                  </a:lnTo>
                  <a:lnTo>
                    <a:pt x="3298823" y="0"/>
                  </a:lnTo>
                  <a:lnTo>
                    <a:pt x="3327396" y="0"/>
                  </a:lnTo>
                  <a:lnTo>
                    <a:pt x="3328888" y="0"/>
                  </a:lnTo>
                  <a:lnTo>
                    <a:pt x="3329520" y="0"/>
                  </a:lnTo>
                  <a:lnTo>
                    <a:pt x="3345284" y="0"/>
                  </a:lnTo>
                  <a:lnTo>
                    <a:pt x="3349129" y="0"/>
                  </a:lnTo>
                  <a:lnTo>
                    <a:pt x="3351921" y="0"/>
                  </a:lnTo>
                  <a:lnTo>
                    <a:pt x="3358093" y="0"/>
                  </a:lnTo>
                  <a:lnTo>
                    <a:pt x="3359585" y="0"/>
                  </a:lnTo>
                  <a:lnTo>
                    <a:pt x="3371532" y="0"/>
                  </a:lnTo>
                  <a:lnTo>
                    <a:pt x="3373857" y="0"/>
                  </a:lnTo>
                  <a:lnTo>
                    <a:pt x="3375349" y="0"/>
                  </a:lnTo>
                  <a:lnTo>
                    <a:pt x="3380494" y="0"/>
                  </a:lnTo>
                  <a:lnTo>
                    <a:pt x="3381986" y="0"/>
                  </a:lnTo>
                  <a:lnTo>
                    <a:pt x="3388004" y="0"/>
                  </a:lnTo>
                  <a:lnTo>
                    <a:pt x="3408282" y="0"/>
                  </a:lnTo>
                  <a:lnTo>
                    <a:pt x="3418069" y="0"/>
                  </a:lnTo>
                  <a:lnTo>
                    <a:pt x="3424207" y="0"/>
                  </a:lnTo>
                  <a:lnTo>
                    <a:pt x="3424753" y="0"/>
                  </a:lnTo>
                  <a:lnTo>
                    <a:pt x="3452733" y="0"/>
                  </a:lnTo>
                  <a:lnTo>
                    <a:pt x="3454818" y="0"/>
                  </a:lnTo>
                  <a:lnTo>
                    <a:pt x="3476898" y="0"/>
                  </a:lnTo>
                  <a:lnTo>
                    <a:pt x="3496441" y="0"/>
                  </a:lnTo>
                  <a:lnTo>
                    <a:pt x="3509236" y="0"/>
                  </a:lnTo>
                  <a:lnTo>
                    <a:pt x="3518886" y="0"/>
                  </a:lnTo>
                  <a:lnTo>
                    <a:pt x="3528336" y="0"/>
                  </a:lnTo>
                  <a:lnTo>
                    <a:pt x="3536051" y="0"/>
                  </a:lnTo>
                  <a:lnTo>
                    <a:pt x="3539301" y="0"/>
                  </a:lnTo>
                  <a:lnTo>
                    <a:pt x="3540361" y="0"/>
                  </a:lnTo>
                  <a:lnTo>
                    <a:pt x="3544807" y="0"/>
                  </a:lnTo>
                  <a:lnTo>
                    <a:pt x="3551976" y="0"/>
                  </a:lnTo>
                  <a:lnTo>
                    <a:pt x="3552522" y="0"/>
                  </a:lnTo>
                  <a:lnTo>
                    <a:pt x="3564420" y="0"/>
                  </a:lnTo>
                  <a:lnTo>
                    <a:pt x="3570426" y="0"/>
                  </a:lnTo>
                  <a:cubicBezTo>
                    <a:pt x="3574872" y="0"/>
                    <a:pt x="3574872" y="0"/>
                    <a:pt x="3574872" y="0"/>
                  </a:cubicBezTo>
                  <a:lnTo>
                    <a:pt x="3580502" y="0"/>
                  </a:lnTo>
                  <a:lnTo>
                    <a:pt x="3582587" y="0"/>
                  </a:lnTo>
                  <a:lnTo>
                    <a:pt x="3624210" y="0"/>
                  </a:lnTo>
                  <a:lnTo>
                    <a:pt x="3637005" y="0"/>
                  </a:lnTo>
                  <a:lnTo>
                    <a:pt x="3646655" y="0"/>
                  </a:lnTo>
                  <a:lnTo>
                    <a:pt x="3656105" y="0"/>
                  </a:lnTo>
                  <a:lnTo>
                    <a:pt x="3667070" y="0"/>
                  </a:lnTo>
                  <a:lnTo>
                    <a:pt x="3668130" y="0"/>
                  </a:lnTo>
                  <a:lnTo>
                    <a:pt x="3669786" y="0"/>
                  </a:lnTo>
                  <a:lnTo>
                    <a:pt x="3672576" y="0"/>
                  </a:lnTo>
                  <a:lnTo>
                    <a:pt x="3692189" y="0"/>
                  </a:lnTo>
                  <a:lnTo>
                    <a:pt x="3698195" y="0"/>
                  </a:lnTo>
                  <a:lnTo>
                    <a:pt x="3702641" y="0"/>
                  </a:lnTo>
                  <a:lnTo>
                    <a:pt x="3744863" y="0"/>
                  </a:lnTo>
                  <a:lnTo>
                    <a:pt x="3745285" y="0"/>
                  </a:lnTo>
                  <a:lnTo>
                    <a:pt x="3795894" y="0"/>
                  </a:lnTo>
                  <a:lnTo>
                    <a:pt x="3797555" y="0"/>
                  </a:lnTo>
                  <a:lnTo>
                    <a:pt x="3826591" y="0"/>
                  </a:lnTo>
                  <a:lnTo>
                    <a:pt x="3842355" y="0"/>
                  </a:lnTo>
                  <a:lnTo>
                    <a:pt x="3848992" y="0"/>
                  </a:lnTo>
                  <a:lnTo>
                    <a:pt x="3872632" y="0"/>
                  </a:lnTo>
                  <a:lnTo>
                    <a:pt x="3873054" y="0"/>
                  </a:lnTo>
                  <a:lnTo>
                    <a:pt x="3885075" y="0"/>
                  </a:lnTo>
                  <a:lnTo>
                    <a:pt x="3923663" y="0"/>
                  </a:lnTo>
                  <a:lnTo>
                    <a:pt x="3954360" y="0"/>
                  </a:lnTo>
                  <a:lnTo>
                    <a:pt x="3970124" y="0"/>
                  </a:lnTo>
                  <a:lnTo>
                    <a:pt x="3976761" y="0"/>
                  </a:lnTo>
                  <a:lnTo>
                    <a:pt x="4012844" y="0"/>
                  </a:lnTo>
                  <a:lnTo>
                    <a:pt x="4049593" y="0"/>
                  </a:lnTo>
                  <a:cubicBezTo>
                    <a:pt x="4169647" y="0"/>
                    <a:pt x="4169647" y="0"/>
                    <a:pt x="4169647" y="0"/>
                  </a:cubicBezTo>
                  <a:lnTo>
                    <a:pt x="4177362" y="0"/>
                  </a:lnTo>
                  <a:cubicBezTo>
                    <a:pt x="4297416" y="0"/>
                    <a:pt x="4297416" y="0"/>
                    <a:pt x="4297416" y="0"/>
                  </a:cubicBezTo>
                  <a:cubicBezTo>
                    <a:pt x="4327758" y="0"/>
                    <a:pt x="4364168" y="21251"/>
                    <a:pt x="4379339" y="47054"/>
                  </a:cubicBezTo>
                  <a:cubicBezTo>
                    <a:pt x="4591731" y="415146"/>
                    <a:pt x="4591731" y="415146"/>
                    <a:pt x="4591731" y="415146"/>
                  </a:cubicBezTo>
                  <a:cubicBezTo>
                    <a:pt x="4606902" y="440951"/>
                    <a:pt x="4606902" y="483452"/>
                    <a:pt x="4591731" y="509257"/>
                  </a:cubicBezTo>
                  <a:cubicBezTo>
                    <a:pt x="4379339" y="877348"/>
                    <a:pt x="4379339" y="877348"/>
                    <a:pt x="4379339" y="877348"/>
                  </a:cubicBezTo>
                  <a:cubicBezTo>
                    <a:pt x="4364168" y="903151"/>
                    <a:pt x="4327758" y="924402"/>
                    <a:pt x="4297416" y="924402"/>
                  </a:cubicBezTo>
                  <a:lnTo>
                    <a:pt x="4169647" y="924402"/>
                  </a:lnTo>
                  <a:lnTo>
                    <a:pt x="3976761" y="924402"/>
                  </a:lnTo>
                  <a:lnTo>
                    <a:pt x="3872632" y="924402"/>
                  </a:lnTo>
                  <a:lnTo>
                    <a:pt x="3848992" y="924402"/>
                  </a:lnTo>
                  <a:lnTo>
                    <a:pt x="3744863" y="924402"/>
                  </a:lnTo>
                  <a:lnTo>
                    <a:pt x="3702641" y="924402"/>
                  </a:lnTo>
                  <a:lnTo>
                    <a:pt x="3672576" y="924402"/>
                  </a:lnTo>
                  <a:lnTo>
                    <a:pt x="3656105" y="924402"/>
                  </a:lnTo>
                  <a:lnTo>
                    <a:pt x="3574872" y="924402"/>
                  </a:lnTo>
                  <a:lnTo>
                    <a:pt x="3551976" y="924402"/>
                  </a:lnTo>
                  <a:lnTo>
                    <a:pt x="3544807" y="924402"/>
                  </a:lnTo>
                  <a:lnTo>
                    <a:pt x="3528336" y="924402"/>
                  </a:lnTo>
                  <a:lnTo>
                    <a:pt x="3424207" y="924402"/>
                  </a:lnTo>
                  <a:lnTo>
                    <a:pt x="3381986" y="924402"/>
                  </a:lnTo>
                  <a:lnTo>
                    <a:pt x="3380494" y="924402"/>
                  </a:lnTo>
                  <a:lnTo>
                    <a:pt x="3351921" y="924402"/>
                  </a:lnTo>
                  <a:lnTo>
                    <a:pt x="3277857" y="924402"/>
                  </a:lnTo>
                  <a:lnTo>
                    <a:pt x="3254217" y="924402"/>
                  </a:lnTo>
                  <a:lnTo>
                    <a:pt x="3252725" y="924402"/>
                  </a:lnTo>
                  <a:lnTo>
                    <a:pt x="3247792" y="924402"/>
                  </a:lnTo>
                  <a:lnTo>
                    <a:pt x="3231321" y="924402"/>
                  </a:lnTo>
                  <a:lnTo>
                    <a:pt x="3224152" y="924402"/>
                  </a:lnTo>
                  <a:lnTo>
                    <a:pt x="3150088" y="924402"/>
                  </a:lnTo>
                  <a:lnTo>
                    <a:pt x="3120023" y="924402"/>
                  </a:lnTo>
                  <a:lnTo>
                    <a:pt x="3104883" y="924402"/>
                  </a:lnTo>
                  <a:lnTo>
                    <a:pt x="3103552" y="924402"/>
                  </a:lnTo>
                  <a:lnTo>
                    <a:pt x="3077801" y="924402"/>
                  </a:lnTo>
                  <a:lnTo>
                    <a:pt x="3061330" y="924402"/>
                  </a:lnTo>
                  <a:lnTo>
                    <a:pt x="3031265" y="924402"/>
                  </a:lnTo>
                  <a:lnTo>
                    <a:pt x="2977114" y="924402"/>
                  </a:lnTo>
                  <a:lnTo>
                    <a:pt x="2957200" y="924402"/>
                  </a:lnTo>
                  <a:lnTo>
                    <a:pt x="2955709" y="924402"/>
                  </a:lnTo>
                  <a:lnTo>
                    <a:pt x="2950032" y="924402"/>
                  </a:lnTo>
                  <a:lnTo>
                    <a:pt x="2933561" y="924402"/>
                  </a:lnTo>
                  <a:lnTo>
                    <a:pt x="2927136" y="924402"/>
                  </a:lnTo>
                  <a:lnTo>
                    <a:pt x="2903496" y="924402"/>
                  </a:lnTo>
                  <a:lnTo>
                    <a:pt x="2829431" y="924402"/>
                  </a:lnTo>
                  <a:lnTo>
                    <a:pt x="2827940" y="924402"/>
                  </a:lnTo>
                  <a:lnTo>
                    <a:pt x="2799367" y="924402"/>
                  </a:lnTo>
                  <a:lnTo>
                    <a:pt x="2785719" y="924402"/>
                  </a:lnTo>
                  <a:lnTo>
                    <a:pt x="2784228" y="924402"/>
                  </a:lnTo>
                  <a:lnTo>
                    <a:pt x="2757146" y="924402"/>
                  </a:lnTo>
                  <a:lnTo>
                    <a:pt x="2755654" y="924402"/>
                  </a:lnTo>
                  <a:lnTo>
                    <a:pt x="2680098" y="924402"/>
                  </a:lnTo>
                  <a:lnTo>
                    <a:pt x="2657950" y="924402"/>
                  </a:lnTo>
                  <a:lnTo>
                    <a:pt x="2656459" y="924402"/>
                  </a:lnTo>
                  <a:lnTo>
                    <a:pt x="2653017" y="924402"/>
                  </a:lnTo>
                  <a:lnTo>
                    <a:pt x="2636545" y="924402"/>
                  </a:lnTo>
                  <a:lnTo>
                    <a:pt x="2629377" y="924402"/>
                  </a:lnTo>
                  <a:lnTo>
                    <a:pt x="2627885" y="924402"/>
                  </a:lnTo>
                  <a:lnTo>
                    <a:pt x="2606481" y="924402"/>
                  </a:lnTo>
                  <a:lnTo>
                    <a:pt x="2552329" y="924402"/>
                  </a:lnTo>
                  <a:lnTo>
                    <a:pt x="2525248" y="924402"/>
                  </a:lnTo>
                  <a:lnTo>
                    <a:pt x="2510108" y="924402"/>
                  </a:lnTo>
                  <a:lnTo>
                    <a:pt x="2508776" y="924402"/>
                  </a:lnTo>
                  <a:lnTo>
                    <a:pt x="2480043" y="924402"/>
                  </a:lnTo>
                  <a:lnTo>
                    <a:pt x="2478712" y="924402"/>
                  </a:lnTo>
                  <a:lnTo>
                    <a:pt x="2463572" y="924402"/>
                  </a:lnTo>
                  <a:lnTo>
                    <a:pt x="2436490" y="924402"/>
                  </a:lnTo>
                  <a:lnTo>
                    <a:pt x="2382339" y="924402"/>
                  </a:lnTo>
                  <a:lnTo>
                    <a:pt x="2360934" y="924402"/>
                  </a:lnTo>
                  <a:lnTo>
                    <a:pt x="2359443" y="924402"/>
                  </a:lnTo>
                  <a:lnTo>
                    <a:pt x="2352274" y="924402"/>
                  </a:lnTo>
                  <a:lnTo>
                    <a:pt x="2335803" y="924402"/>
                  </a:lnTo>
                  <a:lnTo>
                    <a:pt x="2332360" y="924402"/>
                  </a:lnTo>
                  <a:lnTo>
                    <a:pt x="2332328" y="924402"/>
                  </a:lnTo>
                  <a:lnTo>
                    <a:pt x="2330869" y="924402"/>
                  </a:lnTo>
                  <a:lnTo>
                    <a:pt x="2308721" y="924402"/>
                  </a:lnTo>
                  <a:lnTo>
                    <a:pt x="2233165" y="924402"/>
                  </a:lnTo>
                  <a:lnTo>
                    <a:pt x="2231674" y="924402"/>
                  </a:lnTo>
                  <a:lnTo>
                    <a:pt x="2204591" y="924402"/>
                  </a:lnTo>
                  <a:lnTo>
                    <a:pt x="2204559" y="924402"/>
                  </a:lnTo>
                  <a:lnTo>
                    <a:pt x="2203100" y="924402"/>
                  </a:lnTo>
                  <a:lnTo>
                    <a:pt x="2189452" y="924402"/>
                  </a:lnTo>
                  <a:lnTo>
                    <a:pt x="2160879" y="924402"/>
                  </a:lnTo>
                  <a:lnTo>
                    <a:pt x="2159388" y="924402"/>
                  </a:lnTo>
                  <a:lnTo>
                    <a:pt x="2085323" y="924402"/>
                  </a:lnTo>
                  <a:lnTo>
                    <a:pt x="2077294" y="924402"/>
                  </a:lnTo>
                  <a:lnTo>
                    <a:pt x="2061683" y="924402"/>
                  </a:lnTo>
                  <a:lnTo>
                    <a:pt x="2055258" y="924402"/>
                  </a:lnTo>
                  <a:lnTo>
                    <a:pt x="2038787" y="924402"/>
                  </a:lnTo>
                  <a:lnTo>
                    <a:pt x="2033110" y="924402"/>
                  </a:lnTo>
                  <a:lnTo>
                    <a:pt x="2031619" y="924402"/>
                  </a:lnTo>
                  <a:lnTo>
                    <a:pt x="2011705" y="924402"/>
                  </a:lnTo>
                  <a:lnTo>
                    <a:pt x="1957554" y="924402"/>
                  </a:lnTo>
                  <a:lnTo>
                    <a:pt x="1949525" y="924402"/>
                  </a:lnTo>
                  <a:lnTo>
                    <a:pt x="1927489" y="924402"/>
                  </a:lnTo>
                  <a:lnTo>
                    <a:pt x="1911018" y="924402"/>
                  </a:lnTo>
                  <a:lnTo>
                    <a:pt x="1907543" y="924402"/>
                  </a:lnTo>
                  <a:lnTo>
                    <a:pt x="1885268" y="924402"/>
                  </a:lnTo>
                  <a:lnTo>
                    <a:pt x="1883936" y="924402"/>
                  </a:lnTo>
                  <a:lnTo>
                    <a:pt x="1868796" y="924402"/>
                  </a:lnTo>
                  <a:lnTo>
                    <a:pt x="1838732" y="924402"/>
                  </a:lnTo>
                  <a:lnTo>
                    <a:pt x="1779774" y="924402"/>
                  </a:lnTo>
                  <a:lnTo>
                    <a:pt x="1764668" y="924402"/>
                  </a:lnTo>
                  <a:lnTo>
                    <a:pt x="1757499" y="924402"/>
                  </a:lnTo>
                  <a:lnTo>
                    <a:pt x="1741027" y="924402"/>
                  </a:lnTo>
                  <a:lnTo>
                    <a:pt x="1737552" y="924402"/>
                  </a:lnTo>
                  <a:lnTo>
                    <a:pt x="1736094" y="924402"/>
                  </a:lnTo>
                  <a:lnTo>
                    <a:pt x="1734603" y="924402"/>
                  </a:lnTo>
                  <a:lnTo>
                    <a:pt x="1710963" y="924402"/>
                  </a:lnTo>
                  <a:lnTo>
                    <a:pt x="1707488" y="924402"/>
                  </a:lnTo>
                  <a:lnTo>
                    <a:pt x="1652509" y="924402"/>
                  </a:lnTo>
                  <a:lnTo>
                    <a:pt x="1636899" y="924402"/>
                  </a:lnTo>
                  <a:lnTo>
                    <a:pt x="1609783" y="924402"/>
                  </a:lnTo>
                  <a:lnTo>
                    <a:pt x="1608325" y="924402"/>
                  </a:lnTo>
                  <a:lnTo>
                    <a:pt x="1606834" y="924402"/>
                  </a:lnTo>
                  <a:lnTo>
                    <a:pt x="1579719" y="924402"/>
                  </a:lnTo>
                  <a:lnTo>
                    <a:pt x="1564612" y="924402"/>
                  </a:lnTo>
                  <a:lnTo>
                    <a:pt x="1524740" y="924402"/>
                  </a:lnTo>
                  <a:lnTo>
                    <a:pt x="1482518" y="924402"/>
                  </a:lnTo>
                  <a:lnTo>
                    <a:pt x="1460483" y="924402"/>
                  </a:lnTo>
                  <a:lnTo>
                    <a:pt x="1452454" y="924402"/>
                  </a:lnTo>
                  <a:lnTo>
                    <a:pt x="1444011" y="924402"/>
                  </a:lnTo>
                  <a:lnTo>
                    <a:pt x="1436843" y="924402"/>
                  </a:lnTo>
                  <a:lnTo>
                    <a:pt x="1413947" y="924402"/>
                  </a:lnTo>
                  <a:lnTo>
                    <a:pt x="1354749" y="924402"/>
                  </a:lnTo>
                  <a:lnTo>
                    <a:pt x="1332714" y="924402"/>
                  </a:lnTo>
                  <a:lnTo>
                    <a:pt x="1324685" y="924402"/>
                  </a:lnTo>
                  <a:lnTo>
                    <a:pt x="1316242" y="924402"/>
                  </a:lnTo>
                  <a:lnTo>
                    <a:pt x="1312767" y="924402"/>
                  </a:lnTo>
                  <a:lnTo>
                    <a:pt x="1286178" y="924402"/>
                  </a:lnTo>
                  <a:lnTo>
                    <a:pt x="1282703" y="924402"/>
                  </a:lnTo>
                  <a:lnTo>
                    <a:pt x="1243956" y="924402"/>
                  </a:lnTo>
                  <a:lnTo>
                    <a:pt x="1184998" y="924402"/>
                  </a:lnTo>
                  <a:lnTo>
                    <a:pt x="1154934" y="924402"/>
                  </a:lnTo>
                  <a:lnTo>
                    <a:pt x="1139828" y="924402"/>
                  </a:lnTo>
                  <a:lnTo>
                    <a:pt x="1116187" y="924402"/>
                  </a:lnTo>
                  <a:lnTo>
                    <a:pt x="1112712" y="924402"/>
                  </a:lnTo>
                  <a:lnTo>
                    <a:pt x="1057734" y="924402"/>
                  </a:lnTo>
                  <a:lnTo>
                    <a:pt x="1027669" y="924402"/>
                  </a:lnTo>
                  <a:lnTo>
                    <a:pt x="1012059" y="924402"/>
                  </a:lnTo>
                  <a:lnTo>
                    <a:pt x="984943" y="924402"/>
                  </a:lnTo>
                  <a:lnTo>
                    <a:pt x="929965" y="924402"/>
                  </a:lnTo>
                  <a:lnTo>
                    <a:pt x="899900" y="924402"/>
                  </a:lnTo>
                  <a:lnTo>
                    <a:pt x="857678" y="924402"/>
                  </a:lnTo>
                  <a:lnTo>
                    <a:pt x="819171" y="924402"/>
                  </a:lnTo>
                  <a:lnTo>
                    <a:pt x="729909" y="924402"/>
                  </a:lnTo>
                  <a:lnTo>
                    <a:pt x="691402" y="924402"/>
                  </a:lnTo>
                  <a:lnTo>
                    <a:pt x="687927" y="924402"/>
                  </a:lnTo>
                  <a:lnTo>
                    <a:pt x="560158" y="924402"/>
                  </a:lnTo>
                  <a:lnTo>
                    <a:pt x="432894" y="924402"/>
                  </a:lnTo>
                  <a:lnTo>
                    <a:pt x="305125" y="924402"/>
                  </a:lnTo>
                  <a:cubicBezTo>
                    <a:pt x="275541" y="924402"/>
                    <a:pt x="238373" y="903151"/>
                    <a:pt x="223202" y="877348"/>
                  </a:cubicBezTo>
                  <a:cubicBezTo>
                    <a:pt x="10809" y="509257"/>
                    <a:pt x="10809" y="509257"/>
                    <a:pt x="10809" y="509257"/>
                  </a:cubicBezTo>
                  <a:cubicBezTo>
                    <a:pt x="-3603" y="483452"/>
                    <a:pt x="-3603" y="440951"/>
                    <a:pt x="10809" y="415146"/>
                  </a:cubicBezTo>
                  <a:cubicBezTo>
                    <a:pt x="223202" y="47054"/>
                    <a:pt x="223202" y="47054"/>
                    <a:pt x="223202" y="47054"/>
                  </a:cubicBezTo>
                  <a:cubicBezTo>
                    <a:pt x="238373" y="21251"/>
                    <a:pt x="275541" y="0"/>
                    <a:pt x="305125" y="0"/>
                  </a:cubicBezTo>
                  <a:close/>
                </a:path>
              </a:pathLst>
            </a:custGeom>
            <a:solidFill>
              <a:schemeClr val="bg1"/>
            </a:solidFill>
            <a:ln w="19050">
              <a:gradFill flip="none" rotWithShape="1">
                <a:gsLst>
                  <a:gs pos="0">
                    <a:schemeClr val="bg1">
                      <a:lumMod val="75000"/>
                    </a:schemeClr>
                  </a:gs>
                  <a:gs pos="100000">
                    <a:schemeClr val="bg1"/>
                  </a:gs>
                </a:gsLst>
                <a:lin ang="2700000" scaled="1"/>
                <a:tileRect/>
              </a:gradFill>
            </a:ln>
            <a:effectLst>
              <a:innerShdw blurRad="63500" dist="50800" dir="13500000">
                <a:prstClr val="black">
                  <a:alpha val="50000"/>
                </a:prstClr>
              </a:innerShdw>
            </a:effectLst>
          </p:spPr>
          <p:txBody>
            <a:bodyPr vert="horz" wrap="square" lIns="91440" tIns="45720" rIns="91440" bIns="45720" numCol="1" anchor="t" anchorCtr="0" compatLnSpc="1">
              <a:noAutofit/>
            </a:bodyPr>
            <a:lstStyle/>
            <a:p>
              <a:endParaRPr lang="zh-CN" altLang="en-US" dirty="0">
                <a:solidFill>
                  <a:prstClr val="black"/>
                </a:solidFill>
                <a:latin typeface="微软雅黑" panose="020B0503020204020204" pitchFamily="34" charset="-122"/>
              </a:endParaRPr>
            </a:p>
          </p:txBody>
        </p:sp>
      </p:grpSp>
      <p:sp>
        <p:nvSpPr>
          <p:cNvPr id="30" name="标题 1"/>
          <p:cNvSpPr txBox="1"/>
          <p:nvPr/>
        </p:nvSpPr>
        <p:spPr>
          <a:xfrm>
            <a:off x="1306059" y="308682"/>
            <a:ext cx="2325802" cy="569432"/>
          </a:xfrm>
          <a:prstGeom prst="rect">
            <a:avLst/>
          </a:prstGeom>
        </p:spPr>
        <p:txBody>
          <a:bodyPr lIns="91437" tIns="45718" rIns="91437" bIns="45718">
            <a:normAutofit/>
          </a:bodyPr>
          <a:lstStyle>
            <a:lvl1pPr algn="ctr" defTabSz="913765" rtl="0" eaLnBrk="1" latinLnBrk="0" hangingPunct="1">
              <a:spcBef>
                <a:spcPct val="0"/>
              </a:spcBef>
              <a:buNone/>
              <a:defRPr sz="4400" kern="1200">
                <a:solidFill>
                  <a:schemeClr val="tx1"/>
                </a:solidFill>
                <a:latin typeface="+mj-lt"/>
                <a:ea typeface="+mj-ea"/>
                <a:cs typeface="+mj-cs"/>
              </a:defRPr>
            </a:lvl1pPr>
          </a:lstStyle>
          <a:p>
            <a:pPr algn="l"/>
            <a:r>
              <a:rPr lang="zh-CN" altLang="en-US" sz="2800" b="1" dirty="0">
                <a:solidFill>
                  <a:srgbClr val="3B68A1"/>
                </a:solidFill>
                <a:latin typeface="微软雅黑" panose="020B0503020204020204" pitchFamily="34" charset="-122"/>
                <a:ea typeface="微软雅黑" panose="020B0503020204020204" pitchFamily="34" charset="-122"/>
              </a:rPr>
              <a:t>智慧教学资源</a:t>
            </a:r>
            <a:endParaRPr lang="zh-CN" altLang="en-US" sz="2800" b="1" dirty="0">
              <a:solidFill>
                <a:srgbClr val="3B68A1"/>
              </a:solidFill>
              <a:latin typeface="微软雅黑" panose="020B0503020204020204" pitchFamily="34" charset="-122"/>
              <a:ea typeface="微软雅黑" panose="020B0503020204020204" pitchFamily="34" charset="-122"/>
            </a:endParaRPr>
          </a:p>
        </p:txBody>
      </p:sp>
      <p:sp>
        <p:nvSpPr>
          <p:cNvPr id="2" name="矩形 1"/>
          <p:cNvSpPr/>
          <p:nvPr/>
        </p:nvSpPr>
        <p:spPr>
          <a:xfrm>
            <a:off x="895445" y="1245262"/>
            <a:ext cx="1856109" cy="991501"/>
          </a:xfrm>
          <a:prstGeom prst="rect">
            <a:avLst/>
          </a:prstGeom>
          <a:solidFill>
            <a:srgbClr val="3B68A1"/>
          </a:solidFill>
          <a:ln>
            <a:solidFill>
              <a:srgbClr val="3B68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2955386" y="1242294"/>
            <a:ext cx="1857600" cy="991501"/>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4985819" y="1242293"/>
            <a:ext cx="1857600" cy="991501"/>
          </a:xfrm>
          <a:prstGeom prst="rect">
            <a:avLst/>
          </a:prstGeom>
          <a:solidFill>
            <a:srgbClr val="3B68A1"/>
          </a:solidFill>
          <a:ln>
            <a:solidFill>
              <a:srgbClr val="3B68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895445" y="2437499"/>
            <a:ext cx="1856109" cy="991501"/>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a:off x="2955386" y="2434531"/>
            <a:ext cx="1856109" cy="991501"/>
          </a:xfrm>
          <a:prstGeom prst="rect">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17"/>
          <p:cNvSpPr/>
          <p:nvPr/>
        </p:nvSpPr>
        <p:spPr>
          <a:xfrm>
            <a:off x="4985819" y="2434530"/>
            <a:ext cx="1856109" cy="991501"/>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18"/>
          <p:cNvSpPr/>
          <p:nvPr/>
        </p:nvSpPr>
        <p:spPr>
          <a:xfrm>
            <a:off x="895445" y="3629735"/>
            <a:ext cx="1856109" cy="991501"/>
          </a:xfrm>
          <a:prstGeom prst="rect">
            <a:avLst/>
          </a:prstGeom>
          <a:solidFill>
            <a:srgbClr val="3B68A1"/>
          </a:solidFill>
          <a:ln>
            <a:solidFill>
              <a:srgbClr val="3B68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矩形 19"/>
          <p:cNvSpPr/>
          <p:nvPr/>
        </p:nvSpPr>
        <p:spPr>
          <a:xfrm>
            <a:off x="2955387" y="3626767"/>
            <a:ext cx="1853348" cy="991501"/>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矩形 20"/>
          <p:cNvSpPr/>
          <p:nvPr/>
        </p:nvSpPr>
        <p:spPr>
          <a:xfrm>
            <a:off x="4985819" y="3626766"/>
            <a:ext cx="1844299" cy="991501"/>
          </a:xfrm>
          <a:prstGeom prst="rect">
            <a:avLst/>
          </a:prstGeom>
          <a:solidFill>
            <a:srgbClr val="3B68A1"/>
          </a:solidFill>
          <a:ln>
            <a:solidFill>
              <a:srgbClr val="3B68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p:cNvSpPr txBox="1"/>
          <p:nvPr/>
        </p:nvSpPr>
        <p:spPr>
          <a:xfrm>
            <a:off x="1025510" y="1530987"/>
            <a:ext cx="1475084" cy="400110"/>
          </a:xfrm>
          <a:prstGeom prst="rect">
            <a:avLst/>
          </a:prstGeom>
          <a:noFill/>
        </p:spPr>
        <p:txBody>
          <a:bodyPr wrap="none" rtlCol="0">
            <a:spAutoFit/>
          </a:bodyPr>
          <a:lstStyle/>
          <a:p>
            <a:r>
              <a:rPr lang="zh-CN" altLang="en-US" sz="2000" b="1" dirty="0">
                <a:solidFill>
                  <a:schemeClr val="bg1"/>
                </a:solidFill>
                <a:latin typeface="微软雅黑" panose="020B0503020204020204" pitchFamily="34" charset="-122"/>
                <a:ea typeface="微软雅黑" panose="020B0503020204020204" pitchFamily="34" charset="-122"/>
              </a:rPr>
              <a:t>课件资源库</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31" name="文本框 30"/>
          <p:cNvSpPr txBox="1"/>
          <p:nvPr/>
        </p:nvSpPr>
        <p:spPr>
          <a:xfrm>
            <a:off x="3143466" y="1529502"/>
            <a:ext cx="1475084" cy="400110"/>
          </a:xfrm>
          <a:prstGeom prst="rect">
            <a:avLst/>
          </a:prstGeom>
          <a:noFill/>
        </p:spPr>
        <p:txBody>
          <a:bodyPr wrap="none" rtlCol="0">
            <a:spAutoFit/>
          </a:bodyPr>
          <a:lstStyle/>
          <a:p>
            <a:r>
              <a:rPr lang="zh-CN" altLang="en-US" sz="2000" b="1" dirty="0">
                <a:solidFill>
                  <a:schemeClr val="bg1"/>
                </a:solidFill>
                <a:latin typeface="微软雅黑" panose="020B0503020204020204" pitchFamily="34" charset="-122"/>
                <a:ea typeface="微软雅黑" panose="020B0503020204020204" pitchFamily="34" charset="-122"/>
              </a:rPr>
              <a:t>试题试卷库</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32" name="文本框 31"/>
          <p:cNvSpPr txBox="1"/>
          <p:nvPr/>
        </p:nvSpPr>
        <p:spPr>
          <a:xfrm>
            <a:off x="5192804" y="1537988"/>
            <a:ext cx="1475084" cy="400110"/>
          </a:xfrm>
          <a:prstGeom prst="rect">
            <a:avLst/>
          </a:prstGeom>
          <a:noFill/>
        </p:spPr>
        <p:txBody>
          <a:bodyPr wrap="none" rtlCol="0">
            <a:spAutoFit/>
          </a:bodyPr>
          <a:lstStyle/>
          <a:p>
            <a:r>
              <a:rPr lang="zh-CN" altLang="en-US" sz="2000" b="1" dirty="0">
                <a:solidFill>
                  <a:schemeClr val="bg1"/>
                </a:solidFill>
                <a:latin typeface="微软雅黑" panose="020B0503020204020204" pitchFamily="34" charset="-122"/>
                <a:ea typeface="微软雅黑" panose="020B0503020204020204" pitchFamily="34" charset="-122"/>
              </a:rPr>
              <a:t>名师公开课</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33" name="文本框 32"/>
          <p:cNvSpPr txBox="1"/>
          <p:nvPr/>
        </p:nvSpPr>
        <p:spPr>
          <a:xfrm>
            <a:off x="5325052" y="2730225"/>
            <a:ext cx="1210588" cy="400110"/>
          </a:xfrm>
          <a:prstGeom prst="rect">
            <a:avLst/>
          </a:prstGeom>
          <a:noFill/>
        </p:spPr>
        <p:txBody>
          <a:bodyPr wrap="none" rtlCol="0">
            <a:spAutoFit/>
          </a:bodyPr>
          <a:lstStyle/>
          <a:p>
            <a:r>
              <a:rPr lang="zh-CN" altLang="en-US" sz="2000" b="1" dirty="0">
                <a:solidFill>
                  <a:schemeClr val="bg1"/>
                </a:solidFill>
                <a:latin typeface="微软雅黑" panose="020B0503020204020204" pitchFamily="34" charset="-122"/>
                <a:ea typeface="微软雅黑" panose="020B0503020204020204" pitchFamily="34" charset="-122"/>
              </a:rPr>
              <a:t>校园阅读</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34" name="文本框 33"/>
          <p:cNvSpPr txBox="1"/>
          <p:nvPr/>
        </p:nvSpPr>
        <p:spPr>
          <a:xfrm>
            <a:off x="5581532" y="3922461"/>
            <a:ext cx="697627" cy="400110"/>
          </a:xfrm>
          <a:prstGeom prst="rect">
            <a:avLst/>
          </a:prstGeom>
          <a:noFill/>
        </p:spPr>
        <p:txBody>
          <a:bodyPr wrap="none" rtlCol="0">
            <a:spAutoFit/>
          </a:bodyPr>
          <a:lstStyle/>
          <a:p>
            <a:r>
              <a:rPr lang="zh-CN" altLang="en-US" sz="2000" b="1" dirty="0">
                <a:solidFill>
                  <a:schemeClr val="bg1"/>
                </a:solidFill>
                <a:latin typeface="微软雅黑" panose="020B0503020204020204" pitchFamily="34" charset="-122"/>
                <a:ea typeface="微软雅黑" panose="020B0503020204020204" pitchFamily="34" charset="-122"/>
              </a:rPr>
              <a:t>优课</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35" name="文本框 34"/>
          <p:cNvSpPr txBox="1"/>
          <p:nvPr/>
        </p:nvSpPr>
        <p:spPr>
          <a:xfrm>
            <a:off x="3309097" y="3920036"/>
            <a:ext cx="1210588" cy="400110"/>
          </a:xfrm>
          <a:prstGeom prst="rect">
            <a:avLst/>
          </a:prstGeom>
          <a:noFill/>
        </p:spPr>
        <p:txBody>
          <a:bodyPr wrap="none" rtlCol="0">
            <a:spAutoFit/>
          </a:bodyPr>
          <a:lstStyle/>
          <a:p>
            <a:r>
              <a:rPr lang="zh-CN" altLang="en-US" sz="2000" b="1" dirty="0">
                <a:solidFill>
                  <a:schemeClr val="bg1"/>
                </a:solidFill>
                <a:latin typeface="微软雅黑" panose="020B0503020204020204" pitchFamily="34" charset="-122"/>
                <a:ea typeface="微软雅黑" panose="020B0503020204020204" pitchFamily="34" charset="-122"/>
              </a:rPr>
              <a:t>湖城云课</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36" name="文本框 35"/>
          <p:cNvSpPr txBox="1"/>
          <p:nvPr/>
        </p:nvSpPr>
        <p:spPr>
          <a:xfrm>
            <a:off x="1419638" y="3920036"/>
            <a:ext cx="697627" cy="400110"/>
          </a:xfrm>
          <a:prstGeom prst="rect">
            <a:avLst/>
          </a:prstGeom>
          <a:noFill/>
        </p:spPr>
        <p:txBody>
          <a:bodyPr wrap="none" rtlCol="0">
            <a:spAutoFit/>
          </a:bodyPr>
          <a:lstStyle/>
          <a:p>
            <a:r>
              <a:rPr lang="zh-CN" altLang="en-US" sz="2000" b="1" dirty="0">
                <a:solidFill>
                  <a:schemeClr val="bg1"/>
                </a:solidFill>
                <a:latin typeface="微软雅黑" panose="020B0503020204020204" pitchFamily="34" charset="-122"/>
                <a:ea typeface="微软雅黑" panose="020B0503020204020204" pitchFamily="34" charset="-122"/>
              </a:rPr>
              <a:t>微课</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37" name="文本框 36"/>
          <p:cNvSpPr txBox="1"/>
          <p:nvPr/>
        </p:nvSpPr>
        <p:spPr>
          <a:xfrm>
            <a:off x="1045335" y="2730225"/>
            <a:ext cx="1467068" cy="400110"/>
          </a:xfrm>
          <a:prstGeom prst="rect">
            <a:avLst/>
          </a:prstGeom>
          <a:noFill/>
        </p:spPr>
        <p:txBody>
          <a:bodyPr wrap="none" rtlCol="0">
            <a:spAutoFit/>
          </a:bodyPr>
          <a:lstStyle/>
          <a:p>
            <a:r>
              <a:rPr lang="zh-CN" altLang="en-US" sz="2000" b="1" dirty="0">
                <a:solidFill>
                  <a:schemeClr val="bg1"/>
                </a:solidFill>
                <a:latin typeface="微软雅黑" panose="020B0503020204020204" pitchFamily="34" charset="-122"/>
                <a:ea typeface="微软雅黑" panose="020B0503020204020204" pitchFamily="34" charset="-122"/>
              </a:rPr>
              <a:t>教辅资源库</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38" name="文本框 37"/>
          <p:cNvSpPr txBox="1"/>
          <p:nvPr/>
        </p:nvSpPr>
        <p:spPr>
          <a:xfrm>
            <a:off x="3275714" y="2576337"/>
            <a:ext cx="1210588" cy="707886"/>
          </a:xfrm>
          <a:prstGeom prst="rect">
            <a:avLst/>
          </a:prstGeom>
          <a:noFill/>
        </p:spPr>
        <p:txBody>
          <a:bodyPr wrap="none" rtlCol="0">
            <a:spAutoFit/>
          </a:bodyPr>
          <a:lstStyle/>
          <a:p>
            <a:r>
              <a:rPr lang="zh-CN" altLang="en-US" sz="2000" b="1" dirty="0">
                <a:solidFill>
                  <a:srgbClr val="3B68A1"/>
                </a:solidFill>
                <a:latin typeface="微软雅黑" panose="020B0503020204020204" pitchFamily="34" charset="-122"/>
                <a:ea typeface="微软雅黑" panose="020B0503020204020204" pitchFamily="34" charset="-122"/>
              </a:rPr>
              <a:t>优质教学</a:t>
            </a:r>
            <a:endParaRPr lang="en-US" altLang="zh-CN" sz="2000" b="1" dirty="0">
              <a:solidFill>
                <a:srgbClr val="3B68A1"/>
              </a:solidFill>
              <a:latin typeface="微软雅黑" panose="020B0503020204020204" pitchFamily="34" charset="-122"/>
              <a:ea typeface="微软雅黑" panose="020B0503020204020204" pitchFamily="34" charset="-122"/>
            </a:endParaRPr>
          </a:p>
          <a:p>
            <a:r>
              <a:rPr lang="zh-CN" altLang="en-US" sz="2000" b="1" dirty="0">
                <a:solidFill>
                  <a:srgbClr val="3B68A1"/>
                </a:solidFill>
                <a:latin typeface="微软雅黑" panose="020B0503020204020204" pitchFamily="34" charset="-122"/>
                <a:ea typeface="微软雅黑" panose="020B0503020204020204" pitchFamily="34" charset="-122"/>
              </a:rPr>
              <a:t>资源共享</a:t>
            </a:r>
            <a:endParaRPr lang="zh-CN" altLang="en-US" sz="2000" b="1" dirty="0">
              <a:solidFill>
                <a:srgbClr val="3B68A1"/>
              </a:solidFill>
              <a:latin typeface="微软雅黑" panose="020B0503020204020204" pitchFamily="34" charset="-122"/>
              <a:ea typeface="微软雅黑" panose="020B0503020204020204" pitchFamily="34" charset="-122"/>
            </a:endParaRPr>
          </a:p>
        </p:txBody>
      </p:sp>
      <p:sp>
        <p:nvSpPr>
          <p:cNvPr id="39" name="TextBox 69">
            <a:hlinkClick r:id="" action="ppaction://noaction"/>
          </p:cNvPr>
          <p:cNvSpPr txBox="1"/>
          <p:nvPr/>
        </p:nvSpPr>
        <p:spPr>
          <a:xfrm>
            <a:off x="813844" y="5023508"/>
            <a:ext cx="6028084" cy="1754326"/>
          </a:xfrm>
          <a:prstGeom prst="rect">
            <a:avLst/>
          </a:prstGeom>
          <a:noFill/>
        </p:spPr>
        <p:txBody>
          <a:bodyPr wrap="square" rtlCol="0">
            <a:spAutoFit/>
          </a:bodyPr>
          <a:lstStyle/>
          <a:p>
            <a:r>
              <a:rPr lang="zh-CN" altLang="en-US" dirty="0">
                <a:solidFill>
                  <a:schemeClr val="tx1">
                    <a:lumMod val="75000"/>
                    <a:lumOff val="25000"/>
                  </a:schemeClr>
                </a:solidFill>
                <a:latin typeface="微软雅黑" panose="020B0503020204020204" pitchFamily="34" charset="-122"/>
                <a:ea typeface="微软雅黑" panose="020B0503020204020204" pitchFamily="34" charset="-122"/>
              </a:rPr>
              <a:t>       共享型专业教学资源库，是智慧校园教学体系建设的核心，能够用来进行学校的精品课程建设、网络课程建设、学习资源共享，以及开展网络教学服务、自主学习服务、实践学习管理、虚拟实践学习、企业培训服务、社会培训服务等各项教学及社会化服务。</a:t>
            </a:r>
            <a:endParaRPr lang="zh-CN" altLang="en-US" dirty="0">
              <a:solidFill>
                <a:schemeClr val="tx1">
                  <a:lumMod val="75000"/>
                  <a:lumOff val="25000"/>
                </a:schemeClr>
              </a:solidFill>
              <a:latin typeface="微软雅黑" panose="020B0503020204020204" pitchFamily="34" charset="-122"/>
              <a:ea typeface="微软雅黑" panose="020B0503020204020204" pitchFamily="34" charset="-122"/>
            </a:endParaRPr>
          </a:p>
          <a:p>
            <a:endParaRPr lang="zh-CN" altLang="en-US" dirty="0">
              <a:solidFill>
                <a:schemeClr val="tx1">
                  <a:lumMod val="75000"/>
                  <a:lumOff val="25000"/>
                </a:schemeClr>
              </a:solidFill>
              <a:latin typeface="微软雅黑" panose="020B0503020204020204" pitchFamily="34" charset="-122"/>
              <a:ea typeface="微软雅黑" panose="020B0503020204020204" pitchFamily="34" charset="-122"/>
            </a:endParaRPr>
          </a:p>
        </p:txBody>
      </p:sp>
      <p:pic>
        <p:nvPicPr>
          <p:cNvPr id="5122" name="Picture 2" descr="https://timgsa.baidu.com/timg?image&amp;quality=80&amp;size=b9999_10000&amp;sec=1532942488054&amp;di=14b3c6c50c7884d84226030edb573ce2&amp;imgtype=0&amp;src=http%3A%2F%2Fimg.benq.cn%2F20150107%2F27133%2F20150107_27133_790_496.jpg"/>
          <p:cNvPicPr>
            <a:picLocks noChangeAspect="1" noChangeArrowheads="1"/>
          </p:cNvPicPr>
          <p:nvPr/>
        </p:nvPicPr>
        <p:blipFill rotWithShape="1">
          <a:blip r:embed="rId1">
            <a:extLst>
              <a:ext uri="{28A0092B-C50C-407E-A947-70E740481C1C}">
                <a14:useLocalDpi xmlns:a14="http://schemas.microsoft.com/office/drawing/2010/main" val="0"/>
              </a:ext>
            </a:extLst>
          </a:blip>
          <a:srcRect r="30185"/>
          <a:stretch>
            <a:fillRect/>
          </a:stretch>
        </p:blipFill>
        <p:spPr bwMode="auto">
          <a:xfrm>
            <a:off x="6841928" y="1266451"/>
            <a:ext cx="5253368" cy="47244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 y="0"/>
            <a:ext cx="3193527" cy="6858000"/>
          </a:xfrm>
          <a:prstGeom prst="rect">
            <a:avLst/>
          </a:prstGeom>
          <a:blipFill dpi="0" rotWithShape="1">
            <a:blip r:embed="rId1"/>
            <a:srcRect/>
            <a:tile tx="0" ty="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57" name="组合 56"/>
          <p:cNvGrpSpPr/>
          <p:nvPr/>
        </p:nvGrpSpPr>
        <p:grpSpPr>
          <a:xfrm>
            <a:off x="2030935" y="2124850"/>
            <a:ext cx="2267130" cy="2266308"/>
            <a:chOff x="304800" y="673100"/>
            <a:chExt cx="4000500" cy="4000500"/>
          </a:xfrm>
          <a:effectLst>
            <a:outerShdw blurRad="444500" dist="228600" dir="6840000" sx="98000" sy="98000" algn="tr" rotWithShape="0">
              <a:prstClr val="black">
                <a:alpha val="64000"/>
              </a:prstClr>
            </a:outerShdw>
          </a:effectLst>
        </p:grpSpPr>
        <p:sp>
          <p:nvSpPr>
            <p:cNvPr id="58" name="同心圆 57"/>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C00000"/>
                </a:solidFill>
                <a:ea typeface="微软雅黑" panose="020B0503020204020204" pitchFamily="34" charset="-122"/>
              </a:endParaRPr>
            </a:p>
          </p:txBody>
        </p:sp>
        <p:sp>
          <p:nvSpPr>
            <p:cNvPr id="59" name="椭圆 58"/>
            <p:cNvSpPr/>
            <p:nvPr/>
          </p:nvSpPr>
          <p:spPr>
            <a:xfrm>
              <a:off x="392113" y="760413"/>
              <a:ext cx="3825873" cy="3825873"/>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C00000"/>
                </a:solidFill>
                <a:ea typeface="微软雅黑" panose="020B0503020204020204" pitchFamily="34" charset="-122"/>
              </a:endParaRPr>
            </a:p>
          </p:txBody>
        </p:sp>
      </p:grpSp>
      <p:sp>
        <p:nvSpPr>
          <p:cNvPr id="60" name="TextBox 59"/>
          <p:cNvSpPr txBox="1"/>
          <p:nvPr/>
        </p:nvSpPr>
        <p:spPr>
          <a:xfrm>
            <a:off x="2289866" y="2665976"/>
            <a:ext cx="1697829" cy="1046404"/>
          </a:xfrm>
          <a:prstGeom prst="rect">
            <a:avLst/>
          </a:prstGeom>
          <a:noFill/>
        </p:spPr>
        <p:txBody>
          <a:bodyPr wrap="none" lIns="91404" tIns="45702" rIns="91404" bIns="45702" rtlCol="0">
            <a:spAutoFit/>
          </a:bodyPr>
          <a:lstStyle/>
          <a:p>
            <a:pPr algn="ctr"/>
            <a:r>
              <a:rPr lang="zh-CN" altLang="en-US" sz="6200" b="1" spc="-300" dirty="0">
                <a:solidFill>
                  <a:srgbClr val="3B68A1"/>
                </a:solidFill>
                <a:latin typeface="微软雅黑" panose="020B0503020204020204" pitchFamily="34" charset="-122"/>
                <a:ea typeface="微软雅黑" panose="020B0503020204020204" pitchFamily="34" charset="-122"/>
              </a:rPr>
              <a:t>目录</a:t>
            </a:r>
            <a:endParaRPr lang="zh-CN" altLang="en-US" sz="6200" b="1" spc="-300" dirty="0">
              <a:solidFill>
                <a:srgbClr val="3B68A1"/>
              </a:solidFill>
              <a:latin typeface="微软雅黑" panose="020B0503020204020204" pitchFamily="34" charset="-122"/>
              <a:ea typeface="微软雅黑" panose="020B0503020204020204" pitchFamily="34" charset="-122"/>
            </a:endParaRPr>
          </a:p>
        </p:txBody>
      </p:sp>
      <p:sp>
        <p:nvSpPr>
          <p:cNvPr id="61" name="圆角矩形 5">
            <a:hlinkClick r:id="" action="ppaction://noaction"/>
          </p:cNvPr>
          <p:cNvSpPr/>
          <p:nvPr/>
        </p:nvSpPr>
        <p:spPr>
          <a:xfrm>
            <a:off x="6393023" y="1289204"/>
            <a:ext cx="3956882" cy="920766"/>
          </a:xfrm>
          <a:custGeom>
            <a:avLst/>
            <a:gdLst/>
            <a:ahLst/>
            <a:cxnLst/>
            <a:rect l="l" t="t" r="r" b="b"/>
            <a:pathLst>
              <a:path w="3687927" h="920766">
                <a:moveTo>
                  <a:pt x="123779" y="0"/>
                </a:moveTo>
                <a:lnTo>
                  <a:pt x="3227544" y="0"/>
                </a:lnTo>
                <a:cubicBezTo>
                  <a:pt x="3481807" y="0"/>
                  <a:pt x="3687927" y="206120"/>
                  <a:pt x="3687927" y="460383"/>
                </a:cubicBezTo>
                <a:lnTo>
                  <a:pt x="3687926" y="460383"/>
                </a:lnTo>
                <a:cubicBezTo>
                  <a:pt x="3687926" y="714646"/>
                  <a:pt x="3481806" y="920766"/>
                  <a:pt x="3227543" y="920766"/>
                </a:cubicBezTo>
                <a:lnTo>
                  <a:pt x="283332" y="920765"/>
                </a:lnTo>
                <a:cubicBezTo>
                  <a:pt x="213464" y="583590"/>
                  <a:pt x="116696" y="278992"/>
                  <a:pt x="0" y="18975"/>
                </a:cubicBezTo>
                <a:cubicBezTo>
                  <a:pt x="38994" y="5918"/>
                  <a:pt x="80696" y="0"/>
                  <a:pt x="123779" y="0"/>
                </a:cubicBezTo>
                <a:close/>
              </a:path>
            </a:pathLst>
          </a:custGeom>
          <a:solidFill>
            <a:srgbClr val="3B68A1"/>
          </a:solidFill>
          <a:ln w="28575">
            <a:noFill/>
          </a:ln>
          <a:effectLst>
            <a:outerShdw blurRad="279400" dist="139700" dir="2700000" sx="75000" sy="75000" algn="ctr" rotWithShape="0">
              <a:srgbClr val="000000">
                <a:alpha val="7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2" name="圆角矩形 6">
            <a:hlinkClick r:id="rId2" action="ppaction://hlinksldjump"/>
          </p:cNvPr>
          <p:cNvSpPr/>
          <p:nvPr/>
        </p:nvSpPr>
        <p:spPr>
          <a:xfrm>
            <a:off x="6718053" y="2448224"/>
            <a:ext cx="3631852" cy="920766"/>
          </a:xfrm>
          <a:custGeom>
            <a:avLst/>
            <a:gdLst/>
            <a:ahLst/>
            <a:cxnLst/>
            <a:rect l="l" t="t" r="r" b="b"/>
            <a:pathLst>
              <a:path w="3362896" h="920766">
                <a:moveTo>
                  <a:pt x="0" y="0"/>
                </a:moveTo>
                <a:lnTo>
                  <a:pt x="2902513" y="0"/>
                </a:lnTo>
                <a:cubicBezTo>
                  <a:pt x="3156776" y="0"/>
                  <a:pt x="3362896" y="206120"/>
                  <a:pt x="3362896" y="460383"/>
                </a:cubicBezTo>
                <a:lnTo>
                  <a:pt x="3362895" y="460383"/>
                </a:lnTo>
                <a:cubicBezTo>
                  <a:pt x="3362895" y="714646"/>
                  <a:pt x="3156775" y="920766"/>
                  <a:pt x="2902512" y="920766"/>
                </a:cubicBezTo>
                <a:lnTo>
                  <a:pt x="94683" y="920765"/>
                </a:lnTo>
                <a:cubicBezTo>
                  <a:pt x="84380" y="598086"/>
                  <a:pt x="51849" y="288789"/>
                  <a:pt x="0" y="0"/>
                </a:cubicBezTo>
                <a:close/>
              </a:path>
            </a:pathLst>
          </a:custGeom>
          <a:solidFill>
            <a:srgbClr val="F79E5A"/>
          </a:solidFill>
          <a:ln w="28575">
            <a:noFill/>
          </a:ln>
          <a:effectLst>
            <a:outerShdw blurRad="279400" dist="139700" dir="2700000" sx="75000" sy="75000" algn="ctr" rotWithShape="0">
              <a:srgbClr val="000000">
                <a:alpha val="7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3" name="圆角矩形 7">
            <a:hlinkClick r:id="rId3" action="ppaction://hlinksldjump"/>
          </p:cNvPr>
          <p:cNvSpPr/>
          <p:nvPr/>
        </p:nvSpPr>
        <p:spPr>
          <a:xfrm>
            <a:off x="6761634" y="3607244"/>
            <a:ext cx="3588271" cy="920766"/>
          </a:xfrm>
          <a:custGeom>
            <a:avLst/>
            <a:gdLst/>
            <a:ahLst/>
            <a:cxnLst/>
            <a:rect l="l" t="t" r="r" b="b"/>
            <a:pathLst>
              <a:path w="3319314" h="920766">
                <a:moveTo>
                  <a:pt x="56448" y="0"/>
                </a:moveTo>
                <a:lnTo>
                  <a:pt x="2858931" y="0"/>
                </a:lnTo>
                <a:cubicBezTo>
                  <a:pt x="3113194" y="0"/>
                  <a:pt x="3319314" y="206120"/>
                  <a:pt x="3319314" y="460383"/>
                </a:cubicBezTo>
                <a:lnTo>
                  <a:pt x="3319313" y="460383"/>
                </a:lnTo>
                <a:cubicBezTo>
                  <a:pt x="3319313" y="714646"/>
                  <a:pt x="3113193" y="920766"/>
                  <a:pt x="2858930" y="920766"/>
                </a:cubicBezTo>
                <a:lnTo>
                  <a:pt x="0" y="920765"/>
                </a:lnTo>
                <a:cubicBezTo>
                  <a:pt x="37555" y="636357"/>
                  <a:pt x="57007" y="335742"/>
                  <a:pt x="57007" y="24904"/>
                </a:cubicBezTo>
                <a:cubicBezTo>
                  <a:pt x="57007" y="16595"/>
                  <a:pt x="56993" y="8293"/>
                  <a:pt x="56448" y="0"/>
                </a:cubicBezTo>
                <a:close/>
              </a:path>
            </a:pathLst>
          </a:custGeom>
          <a:solidFill>
            <a:srgbClr val="4DCEB8"/>
          </a:solidFill>
          <a:ln w="28575">
            <a:noFill/>
          </a:ln>
          <a:effectLst>
            <a:outerShdw blurRad="279400" dist="139700" dir="2700000" sx="75000" sy="75000" algn="ctr" rotWithShape="0">
              <a:srgbClr val="000000">
                <a:alpha val="7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4" name="圆角矩形 8">
            <a:hlinkClick r:id="rId4" action="ppaction://hlinksldjump"/>
          </p:cNvPr>
          <p:cNvSpPr/>
          <p:nvPr/>
        </p:nvSpPr>
        <p:spPr>
          <a:xfrm>
            <a:off x="6492679" y="4766265"/>
            <a:ext cx="3857226" cy="920766"/>
          </a:xfrm>
          <a:custGeom>
            <a:avLst/>
            <a:gdLst/>
            <a:ahLst/>
            <a:cxnLst/>
            <a:rect l="l" t="t" r="r" b="b"/>
            <a:pathLst>
              <a:path w="3588271" h="920766">
                <a:moveTo>
                  <a:pt x="233477" y="0"/>
                </a:moveTo>
                <a:lnTo>
                  <a:pt x="3127888" y="0"/>
                </a:lnTo>
                <a:cubicBezTo>
                  <a:pt x="3382151" y="0"/>
                  <a:pt x="3588271" y="206120"/>
                  <a:pt x="3588271" y="460383"/>
                </a:cubicBezTo>
                <a:lnTo>
                  <a:pt x="3588270" y="460383"/>
                </a:lnTo>
                <a:cubicBezTo>
                  <a:pt x="3588270" y="714646"/>
                  <a:pt x="3382150" y="920766"/>
                  <a:pt x="3127887" y="920766"/>
                </a:cubicBezTo>
                <a:lnTo>
                  <a:pt x="24123" y="920765"/>
                </a:lnTo>
                <a:lnTo>
                  <a:pt x="0" y="918333"/>
                </a:lnTo>
                <a:cubicBezTo>
                  <a:pt x="99516" y="645905"/>
                  <a:pt x="179421" y="336317"/>
                  <a:pt x="233477" y="0"/>
                </a:cubicBezTo>
                <a:close/>
              </a:path>
            </a:pathLst>
          </a:custGeom>
          <a:solidFill>
            <a:srgbClr val="B95F95"/>
          </a:solidFill>
          <a:ln w="28575">
            <a:noFill/>
          </a:ln>
          <a:effectLst>
            <a:outerShdw blurRad="279400" dist="139700" dir="2700000" sx="75000" sy="75000" algn="ctr" rotWithShape="0">
              <a:srgbClr val="000000">
                <a:alpha val="7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dirty="0"/>
          </a:p>
        </p:txBody>
      </p:sp>
      <p:sp>
        <p:nvSpPr>
          <p:cNvPr id="65" name="椭圆 64"/>
          <p:cNvSpPr/>
          <p:nvPr/>
        </p:nvSpPr>
        <p:spPr>
          <a:xfrm>
            <a:off x="5299781" y="1235093"/>
            <a:ext cx="1026011" cy="1026009"/>
          </a:xfrm>
          <a:prstGeom prst="ellipse">
            <a:avLst/>
          </a:prstGeom>
          <a:gradFill>
            <a:gsLst>
              <a:gs pos="34000">
                <a:schemeClr val="bg1"/>
              </a:gs>
              <a:gs pos="96000">
                <a:srgbClr val="DBDBDD"/>
              </a:gs>
            </a:gsLst>
            <a:path path="circle">
              <a:fillToRect l="100000" t="100000"/>
            </a:path>
          </a:gradFill>
          <a:ln w="19050">
            <a:solidFill>
              <a:schemeClr val="bg1"/>
            </a:solidFill>
          </a:ln>
          <a:effectLst>
            <a:outerShdw blurRad="254000" dist="88900" dir="7200000" sx="92000" sy="92000" algn="ctr" rotWithShape="0">
              <a:srgbClr val="000000">
                <a:alpha val="70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spcCol="0" rtlCol="0" anchor="ctr"/>
          <a:lstStyle/>
          <a:p>
            <a:pPr algn="ctr"/>
            <a:endParaRPr lang="zh-CN" altLang="en-US" dirty="0"/>
          </a:p>
        </p:txBody>
      </p:sp>
      <p:sp>
        <p:nvSpPr>
          <p:cNvPr id="66" name="椭圆 65"/>
          <p:cNvSpPr/>
          <p:nvPr/>
        </p:nvSpPr>
        <p:spPr>
          <a:xfrm>
            <a:off x="5327482" y="2370270"/>
            <a:ext cx="1026011" cy="1026009"/>
          </a:xfrm>
          <a:prstGeom prst="ellipse">
            <a:avLst/>
          </a:prstGeom>
          <a:gradFill>
            <a:gsLst>
              <a:gs pos="34000">
                <a:schemeClr val="bg1"/>
              </a:gs>
              <a:gs pos="96000">
                <a:srgbClr val="DBDBDD"/>
              </a:gs>
            </a:gsLst>
            <a:path path="circle">
              <a:fillToRect l="100000" t="100000"/>
            </a:path>
          </a:gradFill>
          <a:ln w="19050">
            <a:solidFill>
              <a:schemeClr val="bg1"/>
            </a:solidFill>
          </a:ln>
          <a:effectLst>
            <a:outerShdw blurRad="254000" dist="88900" dir="7200000" sx="92000" sy="92000" algn="ctr" rotWithShape="0">
              <a:srgbClr val="000000">
                <a:alpha val="70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spcCol="0" rtlCol="0" anchor="ctr"/>
          <a:lstStyle/>
          <a:p>
            <a:pPr algn="ctr"/>
            <a:endParaRPr lang="zh-CN" altLang="en-US" dirty="0"/>
          </a:p>
        </p:txBody>
      </p:sp>
      <p:sp>
        <p:nvSpPr>
          <p:cNvPr id="67" name="椭圆 66"/>
          <p:cNvSpPr/>
          <p:nvPr/>
        </p:nvSpPr>
        <p:spPr>
          <a:xfrm>
            <a:off x="5361377" y="3529290"/>
            <a:ext cx="1026011" cy="1026009"/>
          </a:xfrm>
          <a:prstGeom prst="ellipse">
            <a:avLst/>
          </a:prstGeom>
          <a:gradFill>
            <a:gsLst>
              <a:gs pos="34000">
                <a:schemeClr val="bg1"/>
              </a:gs>
              <a:gs pos="96000">
                <a:srgbClr val="DBDBDD"/>
              </a:gs>
            </a:gsLst>
            <a:path path="circle">
              <a:fillToRect l="100000" t="100000"/>
            </a:path>
          </a:gradFill>
          <a:ln w="19050">
            <a:solidFill>
              <a:schemeClr val="bg1"/>
            </a:solidFill>
          </a:ln>
          <a:effectLst>
            <a:outerShdw blurRad="254000" dist="88900" dir="7200000" sx="92000" sy="92000" algn="ctr" rotWithShape="0">
              <a:srgbClr val="000000">
                <a:alpha val="70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spcCol="0" rtlCol="0" anchor="ctr"/>
          <a:lstStyle/>
          <a:p>
            <a:pPr algn="ctr"/>
            <a:endParaRPr lang="zh-CN" altLang="en-US" dirty="0"/>
          </a:p>
        </p:txBody>
      </p:sp>
      <p:sp>
        <p:nvSpPr>
          <p:cNvPr id="68" name="椭圆 67"/>
          <p:cNvSpPr/>
          <p:nvPr/>
        </p:nvSpPr>
        <p:spPr>
          <a:xfrm>
            <a:off x="5360583" y="4688311"/>
            <a:ext cx="1026011" cy="1026009"/>
          </a:xfrm>
          <a:prstGeom prst="ellipse">
            <a:avLst/>
          </a:prstGeom>
          <a:gradFill>
            <a:gsLst>
              <a:gs pos="34000">
                <a:schemeClr val="bg1"/>
              </a:gs>
              <a:gs pos="96000">
                <a:srgbClr val="DBDBDD"/>
              </a:gs>
            </a:gsLst>
            <a:path path="circle">
              <a:fillToRect l="100000" t="100000"/>
            </a:path>
          </a:gradFill>
          <a:ln w="19050">
            <a:solidFill>
              <a:schemeClr val="bg1"/>
            </a:solidFill>
          </a:ln>
          <a:effectLst>
            <a:outerShdw blurRad="254000" dist="88900" dir="7200000" sx="92000" sy="92000" algn="ctr" rotWithShape="0">
              <a:srgbClr val="000000">
                <a:alpha val="70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spcCol="0" rtlCol="0" anchor="ctr"/>
          <a:lstStyle/>
          <a:p>
            <a:pPr algn="ctr"/>
            <a:endParaRPr lang="zh-CN" altLang="en-US" dirty="0"/>
          </a:p>
        </p:txBody>
      </p:sp>
      <p:sp>
        <p:nvSpPr>
          <p:cNvPr id="69" name="椭圆 68"/>
          <p:cNvSpPr/>
          <p:nvPr/>
        </p:nvSpPr>
        <p:spPr>
          <a:xfrm flipH="1">
            <a:off x="5382994" y="1318306"/>
            <a:ext cx="859584" cy="859582"/>
          </a:xfrm>
          <a:prstGeom prst="ellipse">
            <a:avLst/>
          </a:prstGeom>
          <a:solidFill>
            <a:srgbClr val="3B68A1"/>
          </a:solidFill>
          <a:ln w="19050">
            <a:noFill/>
          </a:ln>
          <a:effectLst>
            <a:outerShdw blurRad="254000" dist="63500" dir="7200000" sx="92000" sy="92000" algn="ctr" rotWithShape="0">
              <a:srgbClr val="000000">
                <a:alpha val="38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spcCol="0" rtlCol="0" anchor="ctr"/>
          <a:lstStyle/>
          <a:p>
            <a:pPr algn="ctr"/>
            <a:endParaRPr lang="zh-CN" altLang="en-US" dirty="0"/>
          </a:p>
        </p:txBody>
      </p:sp>
      <p:sp>
        <p:nvSpPr>
          <p:cNvPr id="70" name="TextBox 69">
            <a:hlinkClick r:id="" action="ppaction://noaction"/>
          </p:cNvPr>
          <p:cNvSpPr txBox="1"/>
          <p:nvPr/>
        </p:nvSpPr>
        <p:spPr>
          <a:xfrm>
            <a:off x="6899165" y="1416806"/>
            <a:ext cx="2823570" cy="584775"/>
          </a:xfrm>
          <a:prstGeom prst="rect">
            <a:avLst/>
          </a:prstGeom>
          <a:noFill/>
        </p:spPr>
        <p:txBody>
          <a:bodyPr wrap="square" rtlCol="0">
            <a:spAutoFit/>
          </a:bodyPr>
          <a:lstStyle/>
          <a:p>
            <a:r>
              <a:rPr lang="zh-CN" altLang="en-US" sz="3200" b="1" dirty="0">
                <a:solidFill>
                  <a:schemeClr val="bg1"/>
                </a:solidFill>
                <a:latin typeface="微软雅黑" panose="020B0503020204020204" pitchFamily="34" charset="-122"/>
                <a:ea typeface="微软雅黑" panose="020B0503020204020204" pitchFamily="34" charset="-122"/>
              </a:rPr>
              <a:t>企业简介</a:t>
            </a:r>
            <a:endParaRPr lang="zh-CN" altLang="en-US" sz="3200" b="1" dirty="0">
              <a:solidFill>
                <a:schemeClr val="bg1"/>
              </a:solidFill>
              <a:latin typeface="微软雅黑" panose="020B0503020204020204" pitchFamily="34" charset="-122"/>
              <a:ea typeface="微软雅黑" panose="020B0503020204020204" pitchFamily="34" charset="-122"/>
            </a:endParaRPr>
          </a:p>
        </p:txBody>
      </p:sp>
      <p:sp>
        <p:nvSpPr>
          <p:cNvPr id="71" name="TextBox 70">
            <a:hlinkClick r:id="rId2" action="ppaction://hlinksldjump"/>
          </p:cNvPr>
          <p:cNvSpPr txBox="1"/>
          <p:nvPr/>
        </p:nvSpPr>
        <p:spPr>
          <a:xfrm>
            <a:off x="6906386" y="2616219"/>
            <a:ext cx="3125512" cy="584775"/>
          </a:xfrm>
          <a:prstGeom prst="rect">
            <a:avLst/>
          </a:prstGeom>
          <a:noFill/>
        </p:spPr>
        <p:txBody>
          <a:bodyPr wrap="square" rtlCol="0">
            <a:spAutoFit/>
          </a:bodyPr>
          <a:lstStyle/>
          <a:p>
            <a:r>
              <a:rPr lang="zh-CN" altLang="en-US" sz="3200" b="1" dirty="0">
                <a:solidFill>
                  <a:schemeClr val="bg1"/>
                </a:solidFill>
                <a:latin typeface="微软雅黑" panose="020B0503020204020204" pitchFamily="34" charset="-122"/>
                <a:ea typeface="微软雅黑" panose="020B0503020204020204" pitchFamily="34" charset="-122"/>
              </a:rPr>
              <a:t>建设目标</a:t>
            </a:r>
            <a:endParaRPr lang="zh-CN" altLang="en-US" sz="3200" b="1" dirty="0">
              <a:solidFill>
                <a:schemeClr val="bg1"/>
              </a:solidFill>
              <a:latin typeface="微软雅黑" panose="020B0503020204020204" pitchFamily="34" charset="-122"/>
              <a:ea typeface="微软雅黑" panose="020B0503020204020204" pitchFamily="34" charset="-122"/>
            </a:endParaRPr>
          </a:p>
        </p:txBody>
      </p:sp>
      <p:sp>
        <p:nvSpPr>
          <p:cNvPr id="72" name="TextBox 71">
            <a:hlinkClick r:id="rId3" action="ppaction://hlinksldjump"/>
          </p:cNvPr>
          <p:cNvSpPr txBox="1"/>
          <p:nvPr/>
        </p:nvSpPr>
        <p:spPr>
          <a:xfrm>
            <a:off x="6906386" y="3741976"/>
            <a:ext cx="3493569" cy="584775"/>
          </a:xfrm>
          <a:prstGeom prst="rect">
            <a:avLst/>
          </a:prstGeom>
          <a:noFill/>
          <a:ln>
            <a:noFill/>
          </a:ln>
        </p:spPr>
        <p:txBody>
          <a:bodyPr wrap="square" rtlCol="0">
            <a:spAutoFit/>
          </a:bodyPr>
          <a:lstStyle/>
          <a:p>
            <a:r>
              <a:rPr lang="zh-CN" altLang="en-US" sz="3200" b="1" dirty="0">
                <a:solidFill>
                  <a:schemeClr val="bg1"/>
                </a:solidFill>
                <a:latin typeface="微软雅黑" panose="020B0503020204020204" pitchFamily="34" charset="-122"/>
                <a:ea typeface="微软雅黑" panose="020B0503020204020204" pitchFamily="34" charset="-122"/>
              </a:rPr>
              <a:t>运营方案</a:t>
            </a:r>
            <a:endParaRPr lang="zh-CN" altLang="en-US" sz="3200" b="1" dirty="0">
              <a:solidFill>
                <a:schemeClr val="bg1"/>
              </a:solidFill>
              <a:latin typeface="微软雅黑" panose="020B0503020204020204" pitchFamily="34" charset="-122"/>
              <a:ea typeface="微软雅黑" panose="020B0503020204020204" pitchFamily="34" charset="-122"/>
            </a:endParaRPr>
          </a:p>
        </p:txBody>
      </p:sp>
      <p:sp>
        <p:nvSpPr>
          <p:cNvPr id="73" name="TextBox 72">
            <a:hlinkClick r:id="rId4" action="ppaction://hlinksldjump"/>
          </p:cNvPr>
          <p:cNvSpPr txBox="1"/>
          <p:nvPr/>
        </p:nvSpPr>
        <p:spPr>
          <a:xfrm>
            <a:off x="6913608" y="4937232"/>
            <a:ext cx="3486347" cy="584775"/>
          </a:xfrm>
          <a:prstGeom prst="rect">
            <a:avLst/>
          </a:prstGeom>
          <a:noFill/>
        </p:spPr>
        <p:txBody>
          <a:bodyPr wrap="square" rtlCol="0">
            <a:spAutoFit/>
          </a:bodyPr>
          <a:lstStyle/>
          <a:p>
            <a:r>
              <a:rPr lang="zh-CN" altLang="en-US" sz="3200" b="1" dirty="0">
                <a:solidFill>
                  <a:schemeClr val="bg1"/>
                </a:solidFill>
                <a:latin typeface="微软雅黑" panose="020B0503020204020204" pitchFamily="34" charset="-122"/>
                <a:ea typeface="微软雅黑" panose="020B0503020204020204" pitchFamily="34" charset="-122"/>
              </a:rPr>
              <a:t>建设方案</a:t>
            </a:r>
            <a:endParaRPr lang="zh-CN" altLang="en-US" sz="3200" b="1" dirty="0">
              <a:solidFill>
                <a:schemeClr val="bg1"/>
              </a:solidFill>
              <a:latin typeface="微软雅黑" panose="020B0503020204020204" pitchFamily="34" charset="-122"/>
              <a:ea typeface="微软雅黑" panose="020B0503020204020204" pitchFamily="34" charset="-122"/>
            </a:endParaRPr>
          </a:p>
        </p:txBody>
      </p:sp>
      <p:sp>
        <p:nvSpPr>
          <p:cNvPr id="74" name="椭圆 73"/>
          <p:cNvSpPr/>
          <p:nvPr/>
        </p:nvSpPr>
        <p:spPr>
          <a:xfrm flipH="1">
            <a:off x="5410695" y="2453483"/>
            <a:ext cx="859584" cy="859582"/>
          </a:xfrm>
          <a:prstGeom prst="ellipse">
            <a:avLst/>
          </a:prstGeom>
          <a:solidFill>
            <a:srgbClr val="F79E5A"/>
          </a:solidFill>
          <a:ln w="19050">
            <a:noFill/>
          </a:ln>
          <a:effectLst>
            <a:outerShdw blurRad="254000" dist="63500" dir="7200000" sx="92000" sy="92000" algn="ctr" rotWithShape="0">
              <a:srgbClr val="000000">
                <a:alpha val="38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spcCol="0" rtlCol="0" anchor="ctr"/>
          <a:lstStyle/>
          <a:p>
            <a:pPr algn="ctr"/>
            <a:endParaRPr lang="zh-CN" altLang="en-US" dirty="0"/>
          </a:p>
        </p:txBody>
      </p:sp>
      <p:sp>
        <p:nvSpPr>
          <p:cNvPr id="75" name="椭圆 74"/>
          <p:cNvSpPr/>
          <p:nvPr/>
        </p:nvSpPr>
        <p:spPr>
          <a:xfrm flipH="1">
            <a:off x="5444590" y="3612503"/>
            <a:ext cx="859584" cy="859582"/>
          </a:xfrm>
          <a:prstGeom prst="ellipse">
            <a:avLst/>
          </a:prstGeom>
          <a:solidFill>
            <a:srgbClr val="4DCEB8"/>
          </a:solidFill>
          <a:ln w="19050">
            <a:noFill/>
          </a:ln>
          <a:effectLst>
            <a:outerShdw blurRad="254000" dist="63500" dir="7200000" sx="92000" sy="92000" algn="ctr" rotWithShape="0">
              <a:srgbClr val="000000">
                <a:alpha val="38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spcCol="0" rtlCol="0" anchor="ctr"/>
          <a:lstStyle/>
          <a:p>
            <a:pPr algn="ctr"/>
            <a:endParaRPr lang="zh-CN" altLang="en-US" dirty="0"/>
          </a:p>
        </p:txBody>
      </p:sp>
      <p:sp>
        <p:nvSpPr>
          <p:cNvPr id="76" name="椭圆 75"/>
          <p:cNvSpPr/>
          <p:nvPr/>
        </p:nvSpPr>
        <p:spPr>
          <a:xfrm flipH="1">
            <a:off x="5443796" y="4771524"/>
            <a:ext cx="859584" cy="859582"/>
          </a:xfrm>
          <a:prstGeom prst="ellipse">
            <a:avLst/>
          </a:prstGeom>
          <a:solidFill>
            <a:srgbClr val="B95F95"/>
          </a:solidFill>
          <a:ln w="19050">
            <a:noFill/>
          </a:ln>
          <a:effectLst>
            <a:outerShdw blurRad="254000" dist="63500" dir="7200000" sx="92000" sy="92000" algn="ctr" rotWithShape="0">
              <a:srgbClr val="000000">
                <a:alpha val="38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spcCol="0" rtlCol="0" anchor="ctr"/>
          <a:lstStyle/>
          <a:p>
            <a:pPr algn="ctr"/>
            <a:endParaRPr lang="zh-CN" altLang="en-US" dirty="0"/>
          </a:p>
        </p:txBody>
      </p:sp>
      <p:sp>
        <p:nvSpPr>
          <p:cNvPr id="77" name="TextBox 76"/>
          <p:cNvSpPr txBox="1"/>
          <p:nvPr/>
        </p:nvSpPr>
        <p:spPr>
          <a:xfrm>
            <a:off x="5558021" y="1394634"/>
            <a:ext cx="532518" cy="646331"/>
          </a:xfrm>
          <a:prstGeom prst="rect">
            <a:avLst/>
          </a:prstGeom>
          <a:noFill/>
        </p:spPr>
        <p:txBody>
          <a:bodyPr wrap="none" rtlCol="0">
            <a:spAutoFit/>
          </a:bodyPr>
          <a:lstStyle/>
          <a:p>
            <a:r>
              <a:rPr lang="en-US" altLang="zh-CN" sz="3600" b="1" dirty="0">
                <a:solidFill>
                  <a:schemeClr val="bg1"/>
                </a:solidFill>
                <a:latin typeface="微软雅黑" panose="020B0503020204020204" pitchFamily="34" charset="-122"/>
                <a:ea typeface="微软雅黑" panose="020B0503020204020204" pitchFamily="34" charset="-122"/>
              </a:rPr>
              <a:t>A</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sp>
        <p:nvSpPr>
          <p:cNvPr id="78" name="TextBox 77"/>
          <p:cNvSpPr txBox="1"/>
          <p:nvPr/>
        </p:nvSpPr>
        <p:spPr>
          <a:xfrm>
            <a:off x="5598898" y="2552920"/>
            <a:ext cx="500458" cy="646331"/>
          </a:xfrm>
          <a:prstGeom prst="rect">
            <a:avLst/>
          </a:prstGeom>
          <a:noFill/>
        </p:spPr>
        <p:txBody>
          <a:bodyPr wrap="none" rtlCol="0">
            <a:spAutoFit/>
          </a:bodyPr>
          <a:lstStyle/>
          <a:p>
            <a:r>
              <a:rPr lang="en-US" altLang="zh-CN" sz="3600" b="1" dirty="0">
                <a:solidFill>
                  <a:schemeClr val="bg1"/>
                </a:solidFill>
                <a:latin typeface="微软雅黑" panose="020B0503020204020204" pitchFamily="34" charset="-122"/>
                <a:ea typeface="微软雅黑" panose="020B0503020204020204" pitchFamily="34" charset="-122"/>
              </a:rPr>
              <a:t>B</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sp>
        <p:nvSpPr>
          <p:cNvPr id="79" name="TextBox 78"/>
          <p:cNvSpPr txBox="1"/>
          <p:nvPr/>
        </p:nvSpPr>
        <p:spPr>
          <a:xfrm>
            <a:off x="5603707" y="3708428"/>
            <a:ext cx="495649" cy="646331"/>
          </a:xfrm>
          <a:prstGeom prst="rect">
            <a:avLst/>
          </a:prstGeom>
          <a:noFill/>
        </p:spPr>
        <p:txBody>
          <a:bodyPr wrap="none" rtlCol="0">
            <a:spAutoFit/>
          </a:bodyPr>
          <a:lstStyle/>
          <a:p>
            <a:r>
              <a:rPr lang="en-US" altLang="zh-CN" sz="3600" b="1" dirty="0">
                <a:solidFill>
                  <a:schemeClr val="bg1"/>
                </a:solidFill>
                <a:latin typeface="微软雅黑" panose="020B0503020204020204" pitchFamily="34" charset="-122"/>
                <a:ea typeface="微软雅黑" panose="020B0503020204020204" pitchFamily="34" charset="-122"/>
              </a:rPr>
              <a:t>C</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sp>
        <p:nvSpPr>
          <p:cNvPr id="80" name="TextBox 79"/>
          <p:cNvSpPr txBox="1"/>
          <p:nvPr/>
        </p:nvSpPr>
        <p:spPr>
          <a:xfrm>
            <a:off x="5595300" y="4860556"/>
            <a:ext cx="550151" cy="646331"/>
          </a:xfrm>
          <a:prstGeom prst="rect">
            <a:avLst/>
          </a:prstGeom>
          <a:noFill/>
        </p:spPr>
        <p:txBody>
          <a:bodyPr wrap="none" rtlCol="0">
            <a:spAutoFit/>
          </a:bodyPr>
          <a:lstStyle/>
          <a:p>
            <a:r>
              <a:rPr lang="en-US" altLang="zh-CN" sz="3600" b="1" dirty="0">
                <a:solidFill>
                  <a:schemeClr val="bg1"/>
                </a:solidFill>
                <a:latin typeface="微软雅黑" panose="020B0503020204020204" pitchFamily="34" charset="-122"/>
                <a:ea typeface="微软雅黑" panose="020B0503020204020204" pitchFamily="34" charset="-122"/>
              </a:rPr>
              <a:t>D</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等腰三角形 4"/>
          <p:cNvSpPr>
            <a:spLocks noChangeArrowheads="1"/>
          </p:cNvSpPr>
          <p:nvPr/>
        </p:nvSpPr>
        <p:spPr bwMode="auto">
          <a:xfrm rot="5400000">
            <a:off x="47381" y="252591"/>
            <a:ext cx="197396" cy="285807"/>
          </a:xfrm>
          <a:prstGeom prst="triangle">
            <a:avLst>
              <a:gd name="adj" fmla="val 50000"/>
            </a:avLst>
          </a:prstGeom>
          <a:solidFill>
            <a:schemeClr val="bg1"/>
          </a:solidFill>
          <a:ln>
            <a:noFill/>
          </a:ln>
        </p:spPr>
        <p:txBody>
          <a:bodyPr anchor="ctr"/>
          <a:lstStyle/>
          <a:p>
            <a:pPr algn="ctr" eaLnBrk="1" hangingPunct="1">
              <a:buFont typeface="Arial" panose="020B0604020202020204" pitchFamily="34" charset="0"/>
              <a:buNone/>
            </a:pPr>
            <a:endParaRPr lang="zh-CN" altLang="zh-CN">
              <a:solidFill>
                <a:schemeClr val="bg1"/>
              </a:solidFill>
              <a:latin typeface="宋体" panose="02010600030101010101" pitchFamily="2" charset="-122"/>
              <a:sym typeface="宋体" panose="02010600030101010101" pitchFamily="2" charset="-122"/>
            </a:endParaRPr>
          </a:p>
        </p:txBody>
      </p:sp>
      <p:sp>
        <p:nvSpPr>
          <p:cNvPr id="23" name="矩形 6"/>
          <p:cNvSpPr>
            <a:spLocks noChangeArrowheads="1"/>
          </p:cNvSpPr>
          <p:nvPr/>
        </p:nvSpPr>
        <p:spPr bwMode="auto">
          <a:xfrm>
            <a:off x="-9087" y="478708"/>
            <a:ext cx="3256885" cy="218863"/>
          </a:xfrm>
          <a:prstGeom prst="rect">
            <a:avLst/>
          </a:prstGeom>
          <a:solidFill>
            <a:srgbClr val="3B68A1"/>
          </a:solidFill>
          <a:ln>
            <a:no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sp>
        <p:nvSpPr>
          <p:cNvPr id="24" name="矩形 7"/>
          <p:cNvSpPr>
            <a:spLocks noChangeArrowheads="1"/>
          </p:cNvSpPr>
          <p:nvPr/>
        </p:nvSpPr>
        <p:spPr bwMode="auto">
          <a:xfrm>
            <a:off x="2970322" y="478708"/>
            <a:ext cx="4590232" cy="218863"/>
          </a:xfrm>
          <a:prstGeom prst="rect">
            <a:avLst/>
          </a:prstGeom>
          <a:solidFill>
            <a:srgbClr val="F79E5A"/>
          </a:solidFill>
          <a:ln>
            <a:no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sp>
        <p:nvSpPr>
          <p:cNvPr id="25" name="矩形 8"/>
          <p:cNvSpPr>
            <a:spLocks noChangeArrowheads="1"/>
          </p:cNvSpPr>
          <p:nvPr/>
        </p:nvSpPr>
        <p:spPr bwMode="auto">
          <a:xfrm>
            <a:off x="6352253" y="477280"/>
            <a:ext cx="3299888" cy="220133"/>
          </a:xfrm>
          <a:prstGeom prst="rect">
            <a:avLst/>
          </a:prstGeom>
          <a:solidFill>
            <a:srgbClr val="4DCEB8"/>
          </a:solidFill>
          <a:ln>
            <a:no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sp>
        <p:nvSpPr>
          <p:cNvPr id="26" name="矩形 9"/>
          <p:cNvSpPr>
            <a:spLocks noChangeArrowheads="1"/>
          </p:cNvSpPr>
          <p:nvPr/>
        </p:nvSpPr>
        <p:spPr bwMode="auto">
          <a:xfrm>
            <a:off x="9582587" y="477280"/>
            <a:ext cx="2623927" cy="220133"/>
          </a:xfrm>
          <a:prstGeom prst="rect">
            <a:avLst/>
          </a:prstGeom>
          <a:solidFill>
            <a:srgbClr val="B95F95"/>
          </a:solidFill>
          <a:ln>
            <a:no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grpSp>
        <p:nvGrpSpPr>
          <p:cNvPr id="27" name="组合 26"/>
          <p:cNvGrpSpPr/>
          <p:nvPr/>
        </p:nvGrpSpPr>
        <p:grpSpPr>
          <a:xfrm>
            <a:off x="895445" y="142664"/>
            <a:ext cx="3123549" cy="808757"/>
            <a:chOff x="903371" y="249943"/>
            <a:chExt cx="2831223" cy="679699"/>
          </a:xfrm>
        </p:grpSpPr>
        <p:sp>
          <p:nvSpPr>
            <p:cNvPr id="28" name="任意多边形 27"/>
            <p:cNvSpPr/>
            <p:nvPr/>
          </p:nvSpPr>
          <p:spPr bwMode="auto">
            <a:xfrm>
              <a:off x="903371" y="249943"/>
              <a:ext cx="2831223" cy="679699"/>
            </a:xfrm>
            <a:custGeom>
              <a:avLst/>
              <a:gdLst>
                <a:gd name="connsiteX0" fmla="*/ 352810 w 4452260"/>
                <a:gd name="connsiteY0" fmla="*/ 0 h 1068867"/>
                <a:gd name="connsiteX1" fmla="*/ 636768 w 4452260"/>
                <a:gd name="connsiteY1" fmla="*/ 0 h 1068867"/>
                <a:gd name="connsiteX2" fmla="*/ 647700 w 4452260"/>
                <a:gd name="connsiteY2" fmla="*/ 0 h 1068867"/>
                <a:gd name="connsiteX3" fmla="*/ 724065 w 4452260"/>
                <a:gd name="connsiteY3" fmla="*/ 0 h 1068867"/>
                <a:gd name="connsiteX4" fmla="*/ 782584 w 4452260"/>
                <a:gd name="connsiteY4" fmla="*/ 0 h 1068867"/>
                <a:gd name="connsiteX5" fmla="*/ 799455 w 4452260"/>
                <a:gd name="connsiteY5" fmla="*/ 0 h 1068867"/>
                <a:gd name="connsiteX6" fmla="*/ 809825 w 4452260"/>
                <a:gd name="connsiteY6" fmla="*/ 0 h 1068867"/>
                <a:gd name="connsiteX7" fmla="*/ 818078 w 4452260"/>
                <a:gd name="connsiteY7" fmla="*/ 0 h 1068867"/>
                <a:gd name="connsiteX8" fmla="*/ 843980 w 4452260"/>
                <a:gd name="connsiteY8" fmla="*/ 0 h 1068867"/>
                <a:gd name="connsiteX9" fmla="*/ 931658 w 4452260"/>
                <a:gd name="connsiteY9" fmla="*/ 0 h 1068867"/>
                <a:gd name="connsiteX10" fmla="*/ 961580 w 4452260"/>
                <a:gd name="connsiteY10" fmla="*/ 0 h 1068867"/>
                <a:gd name="connsiteX11" fmla="*/ 1000055 w 4452260"/>
                <a:gd name="connsiteY11" fmla="*/ 0 h 1068867"/>
                <a:gd name="connsiteX12" fmla="*/ 1040537 w 4452260"/>
                <a:gd name="connsiteY12" fmla="*/ 0 h 1068867"/>
                <a:gd name="connsiteX13" fmla="*/ 1051453 w 4452260"/>
                <a:gd name="connsiteY13" fmla="*/ 0 h 1068867"/>
                <a:gd name="connsiteX14" fmla="*/ 1083414 w 4452260"/>
                <a:gd name="connsiteY14" fmla="*/ 0 h 1068867"/>
                <a:gd name="connsiteX15" fmla="*/ 1112969 w 4452260"/>
                <a:gd name="connsiteY15" fmla="*/ 0 h 1068867"/>
                <a:gd name="connsiteX16" fmla="*/ 1138871 w 4452260"/>
                <a:gd name="connsiteY16" fmla="*/ 0 h 1068867"/>
                <a:gd name="connsiteX17" fmla="*/ 1170224 w 4452260"/>
                <a:gd name="connsiteY17" fmla="*/ 0 h 1068867"/>
                <a:gd name="connsiteX18" fmla="*/ 1170711 w 4452260"/>
                <a:gd name="connsiteY18" fmla="*/ 0 h 1068867"/>
                <a:gd name="connsiteX19" fmla="*/ 1202662 w 4452260"/>
                <a:gd name="connsiteY19" fmla="*/ 0 h 1068867"/>
                <a:gd name="connsiteX20" fmla="*/ 1240037 w 4452260"/>
                <a:gd name="connsiteY20" fmla="*/ 0 h 1068867"/>
                <a:gd name="connsiteX21" fmla="*/ 1290626 w 4452260"/>
                <a:gd name="connsiteY21" fmla="*/ 0 h 1068867"/>
                <a:gd name="connsiteX22" fmla="*/ 1324496 w 4452260"/>
                <a:gd name="connsiteY22" fmla="*/ 0 h 1068867"/>
                <a:gd name="connsiteX23" fmla="*/ 1332348 w 4452260"/>
                <a:gd name="connsiteY23" fmla="*/ 0 h 1068867"/>
                <a:gd name="connsiteX24" fmla="*/ 1335428 w 4452260"/>
                <a:gd name="connsiteY24" fmla="*/ 0 h 1068867"/>
                <a:gd name="connsiteX25" fmla="*/ 1411793 w 4452260"/>
                <a:gd name="connsiteY25" fmla="*/ 0 h 1068867"/>
                <a:gd name="connsiteX26" fmla="*/ 1454182 w 4452260"/>
                <a:gd name="connsiteY26" fmla="*/ 0 h 1068867"/>
                <a:gd name="connsiteX27" fmla="*/ 1470312 w 4452260"/>
                <a:gd name="connsiteY27" fmla="*/ 0 h 1068867"/>
                <a:gd name="connsiteX28" fmla="*/ 1487183 w 4452260"/>
                <a:gd name="connsiteY28" fmla="*/ 0 h 1068867"/>
                <a:gd name="connsiteX29" fmla="*/ 1497552 w 4452260"/>
                <a:gd name="connsiteY29" fmla="*/ 0 h 1068867"/>
                <a:gd name="connsiteX30" fmla="*/ 1505806 w 4452260"/>
                <a:gd name="connsiteY30" fmla="*/ 0 h 1068867"/>
                <a:gd name="connsiteX31" fmla="*/ 1528471 w 4452260"/>
                <a:gd name="connsiteY31" fmla="*/ 0 h 1068867"/>
                <a:gd name="connsiteX32" fmla="*/ 1531708 w 4452260"/>
                <a:gd name="connsiteY32" fmla="*/ 0 h 1068867"/>
                <a:gd name="connsiteX33" fmla="*/ 1540992 w 4452260"/>
                <a:gd name="connsiteY33" fmla="*/ 0 h 1068867"/>
                <a:gd name="connsiteX34" fmla="*/ 1541479 w 4452260"/>
                <a:gd name="connsiteY34" fmla="*/ 0 h 1068867"/>
                <a:gd name="connsiteX35" fmla="*/ 1599998 w 4452260"/>
                <a:gd name="connsiteY35" fmla="*/ 0 h 1068867"/>
                <a:gd name="connsiteX36" fmla="*/ 1619386 w 4452260"/>
                <a:gd name="connsiteY36" fmla="*/ 0 h 1068867"/>
                <a:gd name="connsiteX37" fmla="*/ 1635492 w 4452260"/>
                <a:gd name="connsiteY37" fmla="*/ 0 h 1068867"/>
                <a:gd name="connsiteX38" fmla="*/ 1649308 w 4452260"/>
                <a:gd name="connsiteY38" fmla="*/ 0 h 1068867"/>
                <a:gd name="connsiteX39" fmla="*/ 1653720 w 4452260"/>
                <a:gd name="connsiteY39" fmla="*/ 0 h 1068867"/>
                <a:gd name="connsiteX40" fmla="*/ 1661394 w 4452260"/>
                <a:gd name="connsiteY40" fmla="*/ 0 h 1068867"/>
                <a:gd name="connsiteX41" fmla="*/ 1687782 w 4452260"/>
                <a:gd name="connsiteY41" fmla="*/ 0 h 1068867"/>
                <a:gd name="connsiteX42" fmla="*/ 1703116 w 4452260"/>
                <a:gd name="connsiteY42" fmla="*/ 0 h 1068867"/>
                <a:gd name="connsiteX43" fmla="*/ 1739181 w 4452260"/>
                <a:gd name="connsiteY43" fmla="*/ 0 h 1068867"/>
                <a:gd name="connsiteX44" fmla="*/ 1771141 w 4452260"/>
                <a:gd name="connsiteY44" fmla="*/ 0 h 1068867"/>
                <a:gd name="connsiteX45" fmla="*/ 1800697 w 4452260"/>
                <a:gd name="connsiteY45" fmla="*/ 0 h 1068867"/>
                <a:gd name="connsiteX46" fmla="*/ 1811727 w 4452260"/>
                <a:gd name="connsiteY46" fmla="*/ 0 h 1068867"/>
                <a:gd name="connsiteX47" fmla="*/ 1823361 w 4452260"/>
                <a:gd name="connsiteY47" fmla="*/ 0 h 1068867"/>
                <a:gd name="connsiteX48" fmla="*/ 1826599 w 4452260"/>
                <a:gd name="connsiteY48" fmla="*/ 0 h 1068867"/>
                <a:gd name="connsiteX49" fmla="*/ 1857951 w 4452260"/>
                <a:gd name="connsiteY49" fmla="*/ 0 h 1068867"/>
                <a:gd name="connsiteX50" fmla="*/ 1858439 w 4452260"/>
                <a:gd name="connsiteY50" fmla="*/ 0 h 1068867"/>
                <a:gd name="connsiteX51" fmla="*/ 1859676 w 4452260"/>
                <a:gd name="connsiteY51" fmla="*/ 0 h 1068867"/>
                <a:gd name="connsiteX52" fmla="*/ 1893346 w 4452260"/>
                <a:gd name="connsiteY52" fmla="*/ 0 h 1068867"/>
                <a:gd name="connsiteX53" fmla="*/ 1927765 w 4452260"/>
                <a:gd name="connsiteY53" fmla="*/ 0 h 1068867"/>
                <a:gd name="connsiteX54" fmla="*/ 1963365 w 4452260"/>
                <a:gd name="connsiteY54" fmla="*/ 0 h 1068867"/>
                <a:gd name="connsiteX55" fmla="*/ 1978354 w 4452260"/>
                <a:gd name="connsiteY55" fmla="*/ 0 h 1068867"/>
                <a:gd name="connsiteX56" fmla="*/ 1991032 w 4452260"/>
                <a:gd name="connsiteY56" fmla="*/ 0 h 1068867"/>
                <a:gd name="connsiteX57" fmla="*/ 2020076 w 4452260"/>
                <a:gd name="connsiteY57" fmla="*/ 0 h 1068867"/>
                <a:gd name="connsiteX58" fmla="*/ 2021800 w 4452260"/>
                <a:gd name="connsiteY58" fmla="*/ 0 h 1068867"/>
                <a:gd name="connsiteX59" fmla="*/ 2027021 w 4452260"/>
                <a:gd name="connsiteY59" fmla="*/ 0 h 1068867"/>
                <a:gd name="connsiteX60" fmla="*/ 2032162 w 4452260"/>
                <a:gd name="connsiteY60" fmla="*/ 0 h 1068867"/>
                <a:gd name="connsiteX61" fmla="*/ 2141909 w 4452260"/>
                <a:gd name="connsiteY61" fmla="*/ 0 h 1068867"/>
                <a:gd name="connsiteX62" fmla="*/ 2143633 w 4452260"/>
                <a:gd name="connsiteY62" fmla="*/ 0 h 1068867"/>
                <a:gd name="connsiteX63" fmla="*/ 2178359 w 4452260"/>
                <a:gd name="connsiteY63" fmla="*/ 0 h 1068867"/>
                <a:gd name="connsiteX64" fmla="*/ 2228719 w 4452260"/>
                <a:gd name="connsiteY64" fmla="*/ 0 h 1068867"/>
                <a:gd name="connsiteX65" fmla="*/ 2229207 w 4452260"/>
                <a:gd name="connsiteY65" fmla="*/ 0 h 1068867"/>
                <a:gd name="connsiteX66" fmla="*/ 2230931 w 4452260"/>
                <a:gd name="connsiteY66" fmla="*/ 0 h 1068867"/>
                <a:gd name="connsiteX67" fmla="*/ 2287725 w 4452260"/>
                <a:gd name="connsiteY67" fmla="*/ 0 h 1068867"/>
                <a:gd name="connsiteX68" fmla="*/ 2289450 w 4452260"/>
                <a:gd name="connsiteY68" fmla="*/ 0 h 1068867"/>
                <a:gd name="connsiteX69" fmla="*/ 2323220 w 4452260"/>
                <a:gd name="connsiteY69" fmla="*/ 0 h 1068867"/>
                <a:gd name="connsiteX70" fmla="*/ 2324944 w 4452260"/>
                <a:gd name="connsiteY70" fmla="*/ 0 h 1068867"/>
                <a:gd name="connsiteX71" fmla="*/ 2340483 w 4452260"/>
                <a:gd name="connsiteY71" fmla="*/ 0 h 1068867"/>
                <a:gd name="connsiteX72" fmla="*/ 2341447 w 4452260"/>
                <a:gd name="connsiteY72" fmla="*/ 0 h 1068867"/>
                <a:gd name="connsiteX73" fmla="*/ 2343172 w 4452260"/>
                <a:gd name="connsiteY73" fmla="*/ 0 h 1068867"/>
                <a:gd name="connsiteX74" fmla="*/ 2349122 w 4452260"/>
                <a:gd name="connsiteY74" fmla="*/ 0 h 1068867"/>
                <a:gd name="connsiteX75" fmla="*/ 2350846 w 4452260"/>
                <a:gd name="connsiteY75" fmla="*/ 0 h 1068867"/>
                <a:gd name="connsiteX76" fmla="*/ 2390844 w 4452260"/>
                <a:gd name="connsiteY76" fmla="*/ 0 h 1068867"/>
                <a:gd name="connsiteX77" fmla="*/ 2462317 w 4452260"/>
                <a:gd name="connsiteY77" fmla="*/ 0 h 1068867"/>
                <a:gd name="connsiteX78" fmla="*/ 2499455 w 4452260"/>
                <a:gd name="connsiteY78" fmla="*/ 0 h 1068867"/>
                <a:gd name="connsiteX79" fmla="*/ 2530713 w 4452260"/>
                <a:gd name="connsiteY79" fmla="*/ 0 h 1068867"/>
                <a:gd name="connsiteX80" fmla="*/ 2547403 w 4452260"/>
                <a:gd name="connsiteY80" fmla="*/ 0 h 1068867"/>
                <a:gd name="connsiteX81" fmla="*/ 2549127 w 4452260"/>
                <a:gd name="connsiteY81" fmla="*/ 0 h 1068867"/>
                <a:gd name="connsiteX82" fmla="*/ 2581074 w 4452260"/>
                <a:gd name="connsiteY82" fmla="*/ 0 h 1068867"/>
                <a:gd name="connsiteX83" fmla="*/ 2582112 w 4452260"/>
                <a:gd name="connsiteY83" fmla="*/ 0 h 1068867"/>
                <a:gd name="connsiteX84" fmla="*/ 2669530 w 4452260"/>
                <a:gd name="connsiteY84" fmla="*/ 0 h 1068867"/>
                <a:gd name="connsiteX85" fmla="*/ 2678759 w 4452260"/>
                <a:gd name="connsiteY85" fmla="*/ 0 h 1068867"/>
                <a:gd name="connsiteX86" fmla="*/ 2709527 w 4452260"/>
                <a:gd name="connsiteY86" fmla="*/ 0 h 1068867"/>
                <a:gd name="connsiteX87" fmla="*/ 2711252 w 4452260"/>
                <a:gd name="connsiteY87" fmla="*/ 0 h 1068867"/>
                <a:gd name="connsiteX88" fmla="*/ 2714748 w 4452260"/>
                <a:gd name="connsiteY88" fmla="*/ 0 h 1068867"/>
                <a:gd name="connsiteX89" fmla="*/ 2719890 w 4452260"/>
                <a:gd name="connsiteY89" fmla="*/ 0 h 1068867"/>
                <a:gd name="connsiteX90" fmla="*/ 2831360 w 4452260"/>
                <a:gd name="connsiteY90" fmla="*/ 0 h 1068867"/>
                <a:gd name="connsiteX91" fmla="*/ 2833086 w 4452260"/>
                <a:gd name="connsiteY91" fmla="*/ 0 h 1068867"/>
                <a:gd name="connsiteX92" fmla="*/ 2866087 w 4452260"/>
                <a:gd name="connsiteY92" fmla="*/ 0 h 1068867"/>
                <a:gd name="connsiteX93" fmla="*/ 2918659 w 4452260"/>
                <a:gd name="connsiteY93" fmla="*/ 0 h 1068867"/>
                <a:gd name="connsiteX94" fmla="*/ 2919896 w 4452260"/>
                <a:gd name="connsiteY94" fmla="*/ 0 h 1068867"/>
                <a:gd name="connsiteX95" fmla="*/ 2920383 w 4452260"/>
                <a:gd name="connsiteY95" fmla="*/ 0 h 1068867"/>
                <a:gd name="connsiteX96" fmla="*/ 2977177 w 4452260"/>
                <a:gd name="connsiteY96" fmla="*/ 0 h 1068867"/>
                <a:gd name="connsiteX97" fmla="*/ 2978902 w 4452260"/>
                <a:gd name="connsiteY97" fmla="*/ 0 h 1068867"/>
                <a:gd name="connsiteX98" fmla="*/ 3012671 w 4452260"/>
                <a:gd name="connsiteY98" fmla="*/ 0 h 1068867"/>
                <a:gd name="connsiteX99" fmla="*/ 3014397 w 4452260"/>
                <a:gd name="connsiteY99" fmla="*/ 0 h 1068867"/>
                <a:gd name="connsiteX100" fmla="*/ 3028211 w 4452260"/>
                <a:gd name="connsiteY100" fmla="*/ 0 h 1068867"/>
                <a:gd name="connsiteX101" fmla="*/ 3030899 w 4452260"/>
                <a:gd name="connsiteY101" fmla="*/ 0 h 1068867"/>
                <a:gd name="connsiteX102" fmla="*/ 3032624 w 4452260"/>
                <a:gd name="connsiteY102" fmla="*/ 0 h 1068867"/>
                <a:gd name="connsiteX103" fmla="*/ 3038573 w 4452260"/>
                <a:gd name="connsiteY103" fmla="*/ 0 h 1068867"/>
                <a:gd name="connsiteX104" fmla="*/ 3040298 w 4452260"/>
                <a:gd name="connsiteY104" fmla="*/ 0 h 1068867"/>
                <a:gd name="connsiteX105" fmla="*/ 3082021 w 4452260"/>
                <a:gd name="connsiteY105" fmla="*/ 0 h 1068867"/>
                <a:gd name="connsiteX106" fmla="*/ 3150044 w 4452260"/>
                <a:gd name="connsiteY106" fmla="*/ 0 h 1068867"/>
                <a:gd name="connsiteX107" fmla="*/ 3218441 w 4452260"/>
                <a:gd name="connsiteY107" fmla="*/ 0 h 1068867"/>
                <a:gd name="connsiteX108" fmla="*/ 3236855 w 4452260"/>
                <a:gd name="connsiteY108" fmla="*/ 0 h 1068867"/>
                <a:gd name="connsiteX109" fmla="*/ 3269839 w 4452260"/>
                <a:gd name="connsiteY109" fmla="*/ 0 h 1068867"/>
                <a:gd name="connsiteX110" fmla="*/ 3272250 w 4452260"/>
                <a:gd name="connsiteY110" fmla="*/ 0 h 1068867"/>
                <a:gd name="connsiteX111" fmla="*/ 3320378 w 4452260"/>
                <a:gd name="connsiteY111" fmla="*/ 0 h 1068867"/>
                <a:gd name="connsiteX112" fmla="*/ 3346330 w 4452260"/>
                <a:gd name="connsiteY112" fmla="*/ 0 h 1068867"/>
                <a:gd name="connsiteX113" fmla="*/ 3357257 w 4452260"/>
                <a:gd name="connsiteY113" fmla="*/ 0 h 1068867"/>
                <a:gd name="connsiteX114" fmla="*/ 3369936 w 4452260"/>
                <a:gd name="connsiteY114" fmla="*/ 0 h 1068867"/>
                <a:gd name="connsiteX115" fmla="*/ 3398980 w 4452260"/>
                <a:gd name="connsiteY115" fmla="*/ 0 h 1068867"/>
                <a:gd name="connsiteX116" fmla="*/ 3405925 w 4452260"/>
                <a:gd name="connsiteY116" fmla="*/ 0 h 1068867"/>
                <a:gd name="connsiteX117" fmla="*/ 3411066 w 4452260"/>
                <a:gd name="connsiteY117" fmla="*/ 0 h 1068867"/>
                <a:gd name="connsiteX118" fmla="*/ 3520813 w 4452260"/>
                <a:gd name="connsiteY118" fmla="*/ 0 h 1068867"/>
                <a:gd name="connsiteX119" fmla="*/ 3607623 w 4452260"/>
                <a:gd name="connsiteY119" fmla="*/ 0 h 1068867"/>
                <a:gd name="connsiteX120" fmla="*/ 3608111 w 4452260"/>
                <a:gd name="connsiteY120" fmla="*/ 0 h 1068867"/>
                <a:gd name="connsiteX121" fmla="*/ 3666629 w 4452260"/>
                <a:gd name="connsiteY121" fmla="*/ 0 h 1068867"/>
                <a:gd name="connsiteX122" fmla="*/ 3702124 w 4452260"/>
                <a:gd name="connsiteY122" fmla="*/ 0 h 1068867"/>
                <a:gd name="connsiteX123" fmla="*/ 3720351 w 4452260"/>
                <a:gd name="connsiteY123" fmla="*/ 0 h 1068867"/>
                <a:gd name="connsiteX124" fmla="*/ 3728025 w 4452260"/>
                <a:gd name="connsiteY124" fmla="*/ 0 h 1068867"/>
                <a:gd name="connsiteX125" fmla="*/ 3769748 w 4452260"/>
                <a:gd name="connsiteY125" fmla="*/ 0 h 1068867"/>
                <a:gd name="connsiteX126" fmla="*/ 4098793 w 4452260"/>
                <a:gd name="connsiteY126" fmla="*/ 0 h 1068867"/>
                <a:gd name="connsiteX127" fmla="*/ 4193519 w 4452260"/>
                <a:gd name="connsiteY127" fmla="*/ 54408 h 1068867"/>
                <a:gd name="connsiteX128" fmla="*/ 4439104 w 4452260"/>
                <a:gd name="connsiteY128" fmla="*/ 480025 h 1068867"/>
                <a:gd name="connsiteX129" fmla="*/ 4439104 w 4452260"/>
                <a:gd name="connsiteY129" fmla="*/ 588843 h 1068867"/>
                <a:gd name="connsiteX130" fmla="*/ 4193519 w 4452260"/>
                <a:gd name="connsiteY130" fmla="*/ 1014459 h 1068867"/>
                <a:gd name="connsiteX131" fmla="*/ 4098793 w 4452260"/>
                <a:gd name="connsiteY131" fmla="*/ 1068867 h 1068867"/>
                <a:gd name="connsiteX132" fmla="*/ 3728025 w 4452260"/>
                <a:gd name="connsiteY132" fmla="*/ 1068867 h 1068867"/>
                <a:gd name="connsiteX133" fmla="*/ 3607623 w 4452260"/>
                <a:gd name="connsiteY133" fmla="*/ 1068867 h 1068867"/>
                <a:gd name="connsiteX134" fmla="*/ 3411066 w 4452260"/>
                <a:gd name="connsiteY134" fmla="*/ 1068867 h 1068867"/>
                <a:gd name="connsiteX135" fmla="*/ 3357257 w 4452260"/>
                <a:gd name="connsiteY135" fmla="*/ 1068867 h 1068867"/>
                <a:gd name="connsiteX136" fmla="*/ 3236855 w 4452260"/>
                <a:gd name="connsiteY136" fmla="*/ 1068867 h 1068867"/>
                <a:gd name="connsiteX137" fmla="*/ 3040298 w 4452260"/>
                <a:gd name="connsiteY137" fmla="*/ 1068867 h 1068867"/>
                <a:gd name="connsiteX138" fmla="*/ 3038573 w 4452260"/>
                <a:gd name="connsiteY138" fmla="*/ 1068867 h 1068867"/>
                <a:gd name="connsiteX139" fmla="*/ 2919896 w 4452260"/>
                <a:gd name="connsiteY139" fmla="*/ 1068867 h 1068867"/>
                <a:gd name="connsiteX140" fmla="*/ 2866087 w 4452260"/>
                <a:gd name="connsiteY140" fmla="*/ 1068867 h 1068867"/>
                <a:gd name="connsiteX141" fmla="*/ 2719890 w 4452260"/>
                <a:gd name="connsiteY141" fmla="*/ 1068867 h 1068867"/>
                <a:gd name="connsiteX142" fmla="*/ 2669530 w 4452260"/>
                <a:gd name="connsiteY142" fmla="*/ 1068867 h 1068867"/>
                <a:gd name="connsiteX143" fmla="*/ 2549127 w 4452260"/>
                <a:gd name="connsiteY143" fmla="*/ 1068867 h 1068867"/>
                <a:gd name="connsiteX144" fmla="*/ 2547403 w 4452260"/>
                <a:gd name="connsiteY144" fmla="*/ 1068867 h 1068867"/>
                <a:gd name="connsiteX145" fmla="*/ 2350846 w 4452260"/>
                <a:gd name="connsiteY145" fmla="*/ 1068867 h 1068867"/>
                <a:gd name="connsiteX146" fmla="*/ 2349122 w 4452260"/>
                <a:gd name="connsiteY146" fmla="*/ 1068867 h 1068867"/>
                <a:gd name="connsiteX147" fmla="*/ 2228719 w 4452260"/>
                <a:gd name="connsiteY147" fmla="*/ 1068867 h 1068867"/>
                <a:gd name="connsiteX148" fmla="*/ 2178359 w 4452260"/>
                <a:gd name="connsiteY148" fmla="*/ 1068867 h 1068867"/>
                <a:gd name="connsiteX149" fmla="*/ 2032162 w 4452260"/>
                <a:gd name="connsiteY149" fmla="*/ 1068867 h 1068867"/>
                <a:gd name="connsiteX150" fmla="*/ 1978354 w 4452260"/>
                <a:gd name="connsiteY150" fmla="*/ 1068867 h 1068867"/>
                <a:gd name="connsiteX151" fmla="*/ 1859676 w 4452260"/>
                <a:gd name="connsiteY151" fmla="*/ 1068867 h 1068867"/>
                <a:gd name="connsiteX152" fmla="*/ 1857951 w 4452260"/>
                <a:gd name="connsiteY152" fmla="*/ 1068867 h 1068867"/>
                <a:gd name="connsiteX153" fmla="*/ 1826599 w 4452260"/>
                <a:gd name="connsiteY153" fmla="*/ 1068867 h 1068867"/>
                <a:gd name="connsiteX154" fmla="*/ 1661394 w 4452260"/>
                <a:gd name="connsiteY154" fmla="*/ 1068867 h 1068867"/>
                <a:gd name="connsiteX155" fmla="*/ 1540992 w 4452260"/>
                <a:gd name="connsiteY155" fmla="*/ 1068867 h 1068867"/>
                <a:gd name="connsiteX156" fmla="*/ 1531708 w 4452260"/>
                <a:gd name="connsiteY156" fmla="*/ 1068867 h 1068867"/>
                <a:gd name="connsiteX157" fmla="*/ 1487183 w 4452260"/>
                <a:gd name="connsiteY157" fmla="*/ 1068867 h 1068867"/>
                <a:gd name="connsiteX158" fmla="*/ 1335428 w 4452260"/>
                <a:gd name="connsiteY158" fmla="*/ 1068867 h 1068867"/>
                <a:gd name="connsiteX159" fmla="*/ 1290626 w 4452260"/>
                <a:gd name="connsiteY159" fmla="*/ 1068867 h 1068867"/>
                <a:gd name="connsiteX160" fmla="*/ 1170224 w 4452260"/>
                <a:gd name="connsiteY160" fmla="*/ 1068867 h 1068867"/>
                <a:gd name="connsiteX161" fmla="*/ 1138871 w 4452260"/>
                <a:gd name="connsiteY161" fmla="*/ 1068867 h 1068867"/>
                <a:gd name="connsiteX162" fmla="*/ 1040537 w 4452260"/>
                <a:gd name="connsiteY162" fmla="*/ 1068867 h 1068867"/>
                <a:gd name="connsiteX163" fmla="*/ 843980 w 4452260"/>
                <a:gd name="connsiteY163" fmla="*/ 1068867 h 1068867"/>
                <a:gd name="connsiteX164" fmla="*/ 799455 w 4452260"/>
                <a:gd name="connsiteY164" fmla="*/ 1068867 h 1068867"/>
                <a:gd name="connsiteX165" fmla="*/ 647700 w 4452260"/>
                <a:gd name="connsiteY165" fmla="*/ 1068867 h 1068867"/>
                <a:gd name="connsiteX166" fmla="*/ 352810 w 4452260"/>
                <a:gd name="connsiteY166" fmla="*/ 1068867 h 1068867"/>
                <a:gd name="connsiteX167" fmla="*/ 258084 w 4452260"/>
                <a:gd name="connsiteY167" fmla="*/ 1014459 h 1068867"/>
                <a:gd name="connsiteX168" fmla="*/ 12498 w 4452260"/>
                <a:gd name="connsiteY168" fmla="*/ 588843 h 1068867"/>
                <a:gd name="connsiteX169" fmla="*/ 12498 w 4452260"/>
                <a:gd name="connsiteY169" fmla="*/ 480025 h 1068867"/>
                <a:gd name="connsiteX170" fmla="*/ 258084 w 4452260"/>
                <a:gd name="connsiteY170" fmla="*/ 54408 h 1068867"/>
                <a:gd name="connsiteX171" fmla="*/ 352810 w 4452260"/>
                <a:gd name="connsiteY171" fmla="*/ 0 h 1068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Lst>
              <a:rect l="l" t="t" r="r" b="b"/>
              <a:pathLst>
                <a:path w="4452260" h="1068867">
                  <a:moveTo>
                    <a:pt x="352810" y="0"/>
                  </a:moveTo>
                  <a:cubicBezTo>
                    <a:pt x="475602" y="0"/>
                    <a:pt x="567696" y="0"/>
                    <a:pt x="636768" y="0"/>
                  </a:cubicBezTo>
                  <a:lnTo>
                    <a:pt x="647700" y="0"/>
                  </a:lnTo>
                  <a:lnTo>
                    <a:pt x="724065" y="0"/>
                  </a:lnTo>
                  <a:cubicBezTo>
                    <a:pt x="748048" y="0"/>
                    <a:pt x="767235" y="0"/>
                    <a:pt x="782584" y="0"/>
                  </a:cubicBezTo>
                  <a:lnTo>
                    <a:pt x="799455" y="0"/>
                  </a:lnTo>
                  <a:lnTo>
                    <a:pt x="809825" y="0"/>
                  </a:lnTo>
                  <a:lnTo>
                    <a:pt x="818078" y="0"/>
                  </a:lnTo>
                  <a:cubicBezTo>
                    <a:pt x="843980" y="0"/>
                    <a:pt x="843980" y="0"/>
                    <a:pt x="843980" y="0"/>
                  </a:cubicBezTo>
                  <a:lnTo>
                    <a:pt x="931658" y="0"/>
                  </a:lnTo>
                  <a:lnTo>
                    <a:pt x="961580" y="0"/>
                  </a:lnTo>
                  <a:lnTo>
                    <a:pt x="1000055" y="0"/>
                  </a:lnTo>
                  <a:lnTo>
                    <a:pt x="1040537" y="0"/>
                  </a:lnTo>
                  <a:lnTo>
                    <a:pt x="1051453" y="0"/>
                  </a:lnTo>
                  <a:lnTo>
                    <a:pt x="1083414" y="0"/>
                  </a:lnTo>
                  <a:lnTo>
                    <a:pt x="1112969" y="0"/>
                  </a:lnTo>
                  <a:cubicBezTo>
                    <a:pt x="1138871" y="0"/>
                    <a:pt x="1138871" y="0"/>
                    <a:pt x="1138871" y="0"/>
                  </a:cubicBezTo>
                  <a:lnTo>
                    <a:pt x="1170224" y="0"/>
                  </a:lnTo>
                  <a:lnTo>
                    <a:pt x="1170711" y="0"/>
                  </a:lnTo>
                  <a:lnTo>
                    <a:pt x="1202662" y="0"/>
                  </a:lnTo>
                  <a:lnTo>
                    <a:pt x="1240037" y="0"/>
                  </a:lnTo>
                  <a:cubicBezTo>
                    <a:pt x="1290626" y="0"/>
                    <a:pt x="1290626" y="0"/>
                    <a:pt x="1290626" y="0"/>
                  </a:cubicBezTo>
                  <a:lnTo>
                    <a:pt x="1324496" y="0"/>
                  </a:lnTo>
                  <a:lnTo>
                    <a:pt x="1332348" y="0"/>
                  </a:lnTo>
                  <a:lnTo>
                    <a:pt x="1335428" y="0"/>
                  </a:lnTo>
                  <a:lnTo>
                    <a:pt x="1411793" y="0"/>
                  </a:lnTo>
                  <a:lnTo>
                    <a:pt x="1454182" y="0"/>
                  </a:lnTo>
                  <a:lnTo>
                    <a:pt x="1470312" y="0"/>
                  </a:lnTo>
                  <a:lnTo>
                    <a:pt x="1487183" y="0"/>
                  </a:lnTo>
                  <a:lnTo>
                    <a:pt x="1497552" y="0"/>
                  </a:lnTo>
                  <a:lnTo>
                    <a:pt x="1505806" y="0"/>
                  </a:lnTo>
                  <a:lnTo>
                    <a:pt x="1528471" y="0"/>
                  </a:lnTo>
                  <a:lnTo>
                    <a:pt x="1531708" y="0"/>
                  </a:lnTo>
                  <a:lnTo>
                    <a:pt x="1540992" y="0"/>
                  </a:lnTo>
                  <a:lnTo>
                    <a:pt x="1541479" y="0"/>
                  </a:lnTo>
                  <a:lnTo>
                    <a:pt x="1599998" y="0"/>
                  </a:lnTo>
                  <a:lnTo>
                    <a:pt x="1619386" y="0"/>
                  </a:lnTo>
                  <a:lnTo>
                    <a:pt x="1635492" y="0"/>
                  </a:lnTo>
                  <a:lnTo>
                    <a:pt x="1649308" y="0"/>
                  </a:lnTo>
                  <a:lnTo>
                    <a:pt x="1653720" y="0"/>
                  </a:lnTo>
                  <a:lnTo>
                    <a:pt x="1661394" y="0"/>
                  </a:lnTo>
                  <a:lnTo>
                    <a:pt x="1687782" y="0"/>
                  </a:lnTo>
                  <a:lnTo>
                    <a:pt x="1703116" y="0"/>
                  </a:lnTo>
                  <a:lnTo>
                    <a:pt x="1739181" y="0"/>
                  </a:lnTo>
                  <a:lnTo>
                    <a:pt x="1771141" y="0"/>
                  </a:lnTo>
                  <a:lnTo>
                    <a:pt x="1800697" y="0"/>
                  </a:lnTo>
                  <a:lnTo>
                    <a:pt x="1811727" y="0"/>
                  </a:lnTo>
                  <a:lnTo>
                    <a:pt x="1823361" y="0"/>
                  </a:lnTo>
                  <a:lnTo>
                    <a:pt x="1826599" y="0"/>
                  </a:lnTo>
                  <a:lnTo>
                    <a:pt x="1857951" y="0"/>
                  </a:lnTo>
                  <a:lnTo>
                    <a:pt x="1858439" y="0"/>
                  </a:lnTo>
                  <a:lnTo>
                    <a:pt x="1859676" y="0"/>
                  </a:lnTo>
                  <a:lnTo>
                    <a:pt x="1893346" y="0"/>
                  </a:lnTo>
                  <a:lnTo>
                    <a:pt x="1927765" y="0"/>
                  </a:lnTo>
                  <a:lnTo>
                    <a:pt x="1963365" y="0"/>
                  </a:lnTo>
                  <a:lnTo>
                    <a:pt x="1978354" y="0"/>
                  </a:lnTo>
                  <a:lnTo>
                    <a:pt x="1991032" y="0"/>
                  </a:lnTo>
                  <a:lnTo>
                    <a:pt x="2020076" y="0"/>
                  </a:lnTo>
                  <a:lnTo>
                    <a:pt x="2021800" y="0"/>
                  </a:lnTo>
                  <a:lnTo>
                    <a:pt x="2027021" y="0"/>
                  </a:lnTo>
                  <a:cubicBezTo>
                    <a:pt x="2032162" y="0"/>
                    <a:pt x="2032162" y="0"/>
                    <a:pt x="2032162" y="0"/>
                  </a:cubicBezTo>
                  <a:lnTo>
                    <a:pt x="2141909" y="0"/>
                  </a:lnTo>
                  <a:lnTo>
                    <a:pt x="2143633" y="0"/>
                  </a:lnTo>
                  <a:lnTo>
                    <a:pt x="2178359" y="0"/>
                  </a:lnTo>
                  <a:lnTo>
                    <a:pt x="2228719" y="0"/>
                  </a:lnTo>
                  <a:lnTo>
                    <a:pt x="2229207" y="0"/>
                  </a:lnTo>
                  <a:lnTo>
                    <a:pt x="2230931" y="0"/>
                  </a:lnTo>
                  <a:lnTo>
                    <a:pt x="2287725" y="0"/>
                  </a:lnTo>
                  <a:lnTo>
                    <a:pt x="2289450" y="0"/>
                  </a:lnTo>
                  <a:lnTo>
                    <a:pt x="2323220" y="0"/>
                  </a:lnTo>
                  <a:lnTo>
                    <a:pt x="2324944" y="0"/>
                  </a:lnTo>
                  <a:lnTo>
                    <a:pt x="2340483" y="0"/>
                  </a:lnTo>
                  <a:lnTo>
                    <a:pt x="2341447" y="0"/>
                  </a:lnTo>
                  <a:lnTo>
                    <a:pt x="2343172" y="0"/>
                  </a:lnTo>
                  <a:lnTo>
                    <a:pt x="2349122" y="0"/>
                  </a:lnTo>
                  <a:lnTo>
                    <a:pt x="2350846" y="0"/>
                  </a:lnTo>
                  <a:lnTo>
                    <a:pt x="2390844" y="0"/>
                  </a:lnTo>
                  <a:lnTo>
                    <a:pt x="2462317" y="0"/>
                  </a:lnTo>
                  <a:lnTo>
                    <a:pt x="2499455" y="0"/>
                  </a:lnTo>
                  <a:lnTo>
                    <a:pt x="2530713" y="0"/>
                  </a:lnTo>
                  <a:lnTo>
                    <a:pt x="2547403" y="0"/>
                  </a:lnTo>
                  <a:lnTo>
                    <a:pt x="2549127" y="0"/>
                  </a:lnTo>
                  <a:lnTo>
                    <a:pt x="2581074" y="0"/>
                  </a:lnTo>
                  <a:lnTo>
                    <a:pt x="2582112" y="0"/>
                  </a:lnTo>
                  <a:cubicBezTo>
                    <a:pt x="2669530" y="0"/>
                    <a:pt x="2669530" y="0"/>
                    <a:pt x="2669530" y="0"/>
                  </a:cubicBezTo>
                  <a:lnTo>
                    <a:pt x="2678759" y="0"/>
                  </a:lnTo>
                  <a:lnTo>
                    <a:pt x="2709527" y="0"/>
                  </a:lnTo>
                  <a:lnTo>
                    <a:pt x="2711252" y="0"/>
                  </a:lnTo>
                  <a:lnTo>
                    <a:pt x="2714748" y="0"/>
                  </a:lnTo>
                  <a:lnTo>
                    <a:pt x="2719890" y="0"/>
                  </a:lnTo>
                  <a:lnTo>
                    <a:pt x="2831360" y="0"/>
                  </a:lnTo>
                  <a:lnTo>
                    <a:pt x="2833086" y="0"/>
                  </a:lnTo>
                  <a:lnTo>
                    <a:pt x="2866087" y="0"/>
                  </a:lnTo>
                  <a:lnTo>
                    <a:pt x="2918659" y="0"/>
                  </a:lnTo>
                  <a:lnTo>
                    <a:pt x="2919896" y="0"/>
                  </a:lnTo>
                  <a:lnTo>
                    <a:pt x="2920383" y="0"/>
                  </a:lnTo>
                  <a:lnTo>
                    <a:pt x="2977177" y="0"/>
                  </a:lnTo>
                  <a:lnTo>
                    <a:pt x="2978902" y="0"/>
                  </a:lnTo>
                  <a:lnTo>
                    <a:pt x="3012671" y="0"/>
                  </a:lnTo>
                  <a:lnTo>
                    <a:pt x="3014397" y="0"/>
                  </a:lnTo>
                  <a:lnTo>
                    <a:pt x="3028211" y="0"/>
                  </a:lnTo>
                  <a:lnTo>
                    <a:pt x="3030899" y="0"/>
                  </a:lnTo>
                  <a:lnTo>
                    <a:pt x="3032624" y="0"/>
                  </a:lnTo>
                  <a:lnTo>
                    <a:pt x="3038573" y="0"/>
                  </a:lnTo>
                  <a:lnTo>
                    <a:pt x="3040298" y="0"/>
                  </a:lnTo>
                  <a:lnTo>
                    <a:pt x="3082021" y="0"/>
                  </a:lnTo>
                  <a:lnTo>
                    <a:pt x="3150044" y="0"/>
                  </a:lnTo>
                  <a:lnTo>
                    <a:pt x="3218441" y="0"/>
                  </a:lnTo>
                  <a:lnTo>
                    <a:pt x="3236855" y="0"/>
                  </a:lnTo>
                  <a:lnTo>
                    <a:pt x="3269839" y="0"/>
                  </a:lnTo>
                  <a:lnTo>
                    <a:pt x="3272250" y="0"/>
                  </a:lnTo>
                  <a:lnTo>
                    <a:pt x="3320378" y="0"/>
                  </a:lnTo>
                  <a:lnTo>
                    <a:pt x="3346330" y="0"/>
                  </a:lnTo>
                  <a:lnTo>
                    <a:pt x="3357257" y="0"/>
                  </a:lnTo>
                  <a:lnTo>
                    <a:pt x="3369936" y="0"/>
                  </a:lnTo>
                  <a:lnTo>
                    <a:pt x="3398980" y="0"/>
                  </a:lnTo>
                  <a:lnTo>
                    <a:pt x="3405925" y="0"/>
                  </a:lnTo>
                  <a:cubicBezTo>
                    <a:pt x="3411066" y="0"/>
                    <a:pt x="3411066" y="0"/>
                    <a:pt x="3411066" y="0"/>
                  </a:cubicBezTo>
                  <a:lnTo>
                    <a:pt x="3520813" y="0"/>
                  </a:lnTo>
                  <a:lnTo>
                    <a:pt x="3607623" y="0"/>
                  </a:lnTo>
                  <a:lnTo>
                    <a:pt x="3608111" y="0"/>
                  </a:lnTo>
                  <a:lnTo>
                    <a:pt x="3666629" y="0"/>
                  </a:lnTo>
                  <a:lnTo>
                    <a:pt x="3702124" y="0"/>
                  </a:lnTo>
                  <a:lnTo>
                    <a:pt x="3720351" y="0"/>
                  </a:lnTo>
                  <a:lnTo>
                    <a:pt x="3728025" y="0"/>
                  </a:lnTo>
                  <a:lnTo>
                    <a:pt x="3769748" y="0"/>
                  </a:lnTo>
                  <a:cubicBezTo>
                    <a:pt x="4098793" y="0"/>
                    <a:pt x="4098793" y="0"/>
                    <a:pt x="4098793" y="0"/>
                  </a:cubicBezTo>
                  <a:cubicBezTo>
                    <a:pt x="4133877" y="0"/>
                    <a:pt x="4175977" y="24572"/>
                    <a:pt x="4193519" y="54408"/>
                  </a:cubicBezTo>
                  <a:cubicBezTo>
                    <a:pt x="4439104" y="480025"/>
                    <a:pt x="4439104" y="480025"/>
                    <a:pt x="4439104" y="480025"/>
                  </a:cubicBezTo>
                  <a:cubicBezTo>
                    <a:pt x="4456646" y="509862"/>
                    <a:pt x="4456646" y="559005"/>
                    <a:pt x="4439104" y="588843"/>
                  </a:cubicBezTo>
                  <a:cubicBezTo>
                    <a:pt x="4193519" y="1014459"/>
                    <a:pt x="4193519" y="1014459"/>
                    <a:pt x="4193519" y="1014459"/>
                  </a:cubicBezTo>
                  <a:cubicBezTo>
                    <a:pt x="4175977" y="1044295"/>
                    <a:pt x="4133877" y="1068867"/>
                    <a:pt x="4098793" y="1068867"/>
                  </a:cubicBezTo>
                  <a:lnTo>
                    <a:pt x="3728025" y="1068867"/>
                  </a:lnTo>
                  <a:lnTo>
                    <a:pt x="3607623" y="1068867"/>
                  </a:lnTo>
                  <a:lnTo>
                    <a:pt x="3411066" y="1068867"/>
                  </a:lnTo>
                  <a:lnTo>
                    <a:pt x="3357257" y="1068867"/>
                  </a:lnTo>
                  <a:lnTo>
                    <a:pt x="3236855" y="1068867"/>
                  </a:lnTo>
                  <a:lnTo>
                    <a:pt x="3040298" y="1068867"/>
                  </a:lnTo>
                  <a:lnTo>
                    <a:pt x="3038573" y="1068867"/>
                  </a:lnTo>
                  <a:lnTo>
                    <a:pt x="2919896" y="1068867"/>
                  </a:lnTo>
                  <a:lnTo>
                    <a:pt x="2866087" y="1068867"/>
                  </a:lnTo>
                  <a:lnTo>
                    <a:pt x="2719890" y="1068867"/>
                  </a:lnTo>
                  <a:lnTo>
                    <a:pt x="2669530" y="1068867"/>
                  </a:lnTo>
                  <a:lnTo>
                    <a:pt x="2549127" y="1068867"/>
                  </a:lnTo>
                  <a:lnTo>
                    <a:pt x="2547403" y="1068867"/>
                  </a:lnTo>
                  <a:lnTo>
                    <a:pt x="2350846" y="1068867"/>
                  </a:lnTo>
                  <a:lnTo>
                    <a:pt x="2349122" y="1068867"/>
                  </a:lnTo>
                  <a:lnTo>
                    <a:pt x="2228719" y="1068867"/>
                  </a:lnTo>
                  <a:lnTo>
                    <a:pt x="2178359" y="1068867"/>
                  </a:lnTo>
                  <a:lnTo>
                    <a:pt x="2032162" y="1068867"/>
                  </a:lnTo>
                  <a:lnTo>
                    <a:pt x="1978354" y="1068867"/>
                  </a:lnTo>
                  <a:lnTo>
                    <a:pt x="1859676" y="1068867"/>
                  </a:lnTo>
                  <a:lnTo>
                    <a:pt x="1857951" y="1068867"/>
                  </a:lnTo>
                  <a:lnTo>
                    <a:pt x="1826599" y="1068867"/>
                  </a:lnTo>
                  <a:lnTo>
                    <a:pt x="1661394" y="1068867"/>
                  </a:lnTo>
                  <a:lnTo>
                    <a:pt x="1540992" y="1068867"/>
                  </a:lnTo>
                  <a:lnTo>
                    <a:pt x="1531708" y="1068867"/>
                  </a:lnTo>
                  <a:lnTo>
                    <a:pt x="1487183" y="1068867"/>
                  </a:lnTo>
                  <a:lnTo>
                    <a:pt x="1335428" y="1068867"/>
                  </a:lnTo>
                  <a:lnTo>
                    <a:pt x="1290626" y="1068867"/>
                  </a:lnTo>
                  <a:lnTo>
                    <a:pt x="1170224" y="1068867"/>
                  </a:lnTo>
                  <a:lnTo>
                    <a:pt x="1138871" y="1068867"/>
                  </a:lnTo>
                  <a:lnTo>
                    <a:pt x="1040537" y="1068867"/>
                  </a:lnTo>
                  <a:lnTo>
                    <a:pt x="843980" y="1068867"/>
                  </a:lnTo>
                  <a:lnTo>
                    <a:pt x="799455" y="1068867"/>
                  </a:lnTo>
                  <a:lnTo>
                    <a:pt x="647700" y="1068867"/>
                  </a:lnTo>
                  <a:lnTo>
                    <a:pt x="352810" y="1068867"/>
                  </a:lnTo>
                  <a:cubicBezTo>
                    <a:pt x="318603" y="1068867"/>
                    <a:pt x="275626" y="1044295"/>
                    <a:pt x="258084" y="1014459"/>
                  </a:cubicBezTo>
                  <a:cubicBezTo>
                    <a:pt x="12498" y="588843"/>
                    <a:pt x="12498" y="588843"/>
                    <a:pt x="12498" y="588843"/>
                  </a:cubicBezTo>
                  <a:cubicBezTo>
                    <a:pt x="-4166" y="559005"/>
                    <a:pt x="-4166" y="509862"/>
                    <a:pt x="12498" y="480025"/>
                  </a:cubicBezTo>
                  <a:cubicBezTo>
                    <a:pt x="258084" y="54408"/>
                    <a:pt x="258084" y="54408"/>
                    <a:pt x="258084" y="54408"/>
                  </a:cubicBezTo>
                  <a:cubicBezTo>
                    <a:pt x="275626" y="24572"/>
                    <a:pt x="318603" y="0"/>
                    <a:pt x="352810" y="0"/>
                  </a:cubicBezTo>
                  <a:close/>
                </a:path>
              </a:pathLst>
            </a:custGeom>
            <a:gradFill flip="none" rotWithShape="1">
              <a:gsLst>
                <a:gs pos="100000">
                  <a:schemeClr val="bg1">
                    <a:lumMod val="95000"/>
                  </a:schemeClr>
                </a:gs>
                <a:gs pos="0">
                  <a:srgbClr val="D3D3D3"/>
                </a:gs>
              </a:gsLst>
              <a:lin ang="2700000" scaled="1"/>
              <a:tileRect/>
            </a:gradFill>
            <a:ln w="19050">
              <a:gradFill flip="none" rotWithShape="1">
                <a:gsLst>
                  <a:gs pos="100000">
                    <a:schemeClr val="bg1">
                      <a:lumMod val="75000"/>
                    </a:schemeClr>
                  </a:gs>
                  <a:gs pos="0">
                    <a:schemeClr val="bg1"/>
                  </a:gs>
                </a:gsLst>
                <a:lin ang="2700000" scaled="1"/>
                <a:tileRect/>
              </a:gradFill>
            </a:ln>
            <a:effectLst>
              <a:outerShdw blurRad="127000" dist="50800" dir="2700000" algn="tl" rotWithShape="0">
                <a:prstClr val="black">
                  <a:alpha val="40000"/>
                </a:prstClr>
              </a:outerShdw>
            </a:effectLst>
          </p:spPr>
          <p:txBody>
            <a:bodyPr vert="horz" wrap="square" lIns="91440" tIns="45720" rIns="91440" bIns="45720" numCol="1" anchor="t" anchorCtr="0" compatLnSpc="1">
              <a:noAutofit/>
            </a:bodyPr>
            <a:lstStyle/>
            <a:p>
              <a:endParaRPr lang="zh-CN" altLang="en-US" dirty="0">
                <a:solidFill>
                  <a:prstClr val="black"/>
                </a:solidFill>
                <a:latin typeface="微软雅黑" panose="020B0503020204020204" pitchFamily="34" charset="-122"/>
              </a:endParaRPr>
            </a:p>
          </p:txBody>
        </p:sp>
        <p:sp>
          <p:nvSpPr>
            <p:cNvPr id="29" name="任意多边形 28"/>
            <p:cNvSpPr/>
            <p:nvPr/>
          </p:nvSpPr>
          <p:spPr bwMode="auto">
            <a:xfrm>
              <a:off x="1010779" y="325868"/>
              <a:ext cx="2628449" cy="527848"/>
            </a:xfrm>
            <a:custGeom>
              <a:avLst/>
              <a:gdLst>
                <a:gd name="connsiteX0" fmla="*/ 305125 w 4603109"/>
                <a:gd name="connsiteY0" fmla="*/ 0 h 924402"/>
                <a:gd name="connsiteX1" fmla="*/ 432894 w 4603109"/>
                <a:gd name="connsiteY1" fmla="*/ 0 h 924402"/>
                <a:gd name="connsiteX2" fmla="*/ 445336 w 4603109"/>
                <a:gd name="connsiteY2" fmla="*/ 0 h 924402"/>
                <a:gd name="connsiteX3" fmla="*/ 550703 w 4603109"/>
                <a:gd name="connsiteY3" fmla="*/ 0 h 924402"/>
                <a:gd name="connsiteX4" fmla="*/ 560158 w 4603109"/>
                <a:gd name="connsiteY4" fmla="*/ 0 h 924402"/>
                <a:gd name="connsiteX5" fmla="*/ 573105 w 4603109"/>
                <a:gd name="connsiteY5" fmla="*/ 0 h 924402"/>
                <a:gd name="connsiteX6" fmla="*/ 626202 w 4603109"/>
                <a:gd name="connsiteY6" fmla="*/ 0 h 924402"/>
                <a:gd name="connsiteX7" fmla="*/ 676811 w 4603109"/>
                <a:gd name="connsiteY7" fmla="*/ 0 h 924402"/>
                <a:gd name="connsiteX8" fmla="*/ 678472 w 4603109"/>
                <a:gd name="connsiteY8" fmla="*/ 0 h 924402"/>
                <a:gd name="connsiteX9" fmla="*/ 687927 w 4603109"/>
                <a:gd name="connsiteY9" fmla="*/ 0 h 924402"/>
                <a:gd name="connsiteX10" fmla="*/ 691402 w 4603109"/>
                <a:gd name="connsiteY10" fmla="*/ 0 h 924402"/>
                <a:gd name="connsiteX11" fmla="*/ 700371 w 4603109"/>
                <a:gd name="connsiteY11" fmla="*/ 0 h 924402"/>
                <a:gd name="connsiteX12" fmla="*/ 707508 w 4603109"/>
                <a:gd name="connsiteY12" fmla="*/ 0 h 924402"/>
                <a:gd name="connsiteX13" fmla="*/ 729909 w 4603109"/>
                <a:gd name="connsiteY13" fmla="*/ 0 h 924402"/>
                <a:gd name="connsiteX14" fmla="*/ 753971 w 4603109"/>
                <a:gd name="connsiteY14" fmla="*/ 0 h 924402"/>
                <a:gd name="connsiteX15" fmla="*/ 804580 w 4603109"/>
                <a:gd name="connsiteY15" fmla="*/ 0 h 924402"/>
                <a:gd name="connsiteX16" fmla="*/ 805737 w 4603109"/>
                <a:gd name="connsiteY16" fmla="*/ 0 h 924402"/>
                <a:gd name="connsiteX17" fmla="*/ 819171 w 4603109"/>
                <a:gd name="connsiteY17" fmla="*/ 0 h 924402"/>
                <a:gd name="connsiteX18" fmla="*/ 828140 w 4603109"/>
                <a:gd name="connsiteY18" fmla="*/ 0 h 924402"/>
                <a:gd name="connsiteX19" fmla="*/ 831615 w 4603109"/>
                <a:gd name="connsiteY19" fmla="*/ 0 h 924402"/>
                <a:gd name="connsiteX20" fmla="*/ 835277 w 4603109"/>
                <a:gd name="connsiteY20" fmla="*/ 0 h 924402"/>
                <a:gd name="connsiteX21" fmla="*/ 857678 w 4603109"/>
                <a:gd name="connsiteY21" fmla="*/ 0 h 924402"/>
                <a:gd name="connsiteX22" fmla="*/ 864889 w 4603109"/>
                <a:gd name="connsiteY22" fmla="*/ 0 h 924402"/>
                <a:gd name="connsiteX23" fmla="*/ 899900 w 4603109"/>
                <a:gd name="connsiteY23" fmla="*/ 0 h 924402"/>
                <a:gd name="connsiteX24" fmla="*/ 909341 w 4603109"/>
                <a:gd name="connsiteY24" fmla="*/ 0 h 924402"/>
                <a:gd name="connsiteX25" fmla="*/ 929965 w 4603109"/>
                <a:gd name="connsiteY25" fmla="*/ 0 h 924402"/>
                <a:gd name="connsiteX26" fmla="*/ 933506 w 4603109"/>
                <a:gd name="connsiteY26" fmla="*/ 0 h 924402"/>
                <a:gd name="connsiteX27" fmla="*/ 936982 w 4603109"/>
                <a:gd name="connsiteY27" fmla="*/ 0 h 924402"/>
                <a:gd name="connsiteX28" fmla="*/ 959384 w 4603109"/>
                <a:gd name="connsiteY28" fmla="*/ 0 h 924402"/>
                <a:gd name="connsiteX29" fmla="*/ 962542 w 4603109"/>
                <a:gd name="connsiteY29" fmla="*/ 0 h 924402"/>
                <a:gd name="connsiteX30" fmla="*/ 984943 w 4603109"/>
                <a:gd name="connsiteY30" fmla="*/ 0 h 924402"/>
                <a:gd name="connsiteX31" fmla="*/ 992658 w 4603109"/>
                <a:gd name="connsiteY31" fmla="*/ 0 h 924402"/>
                <a:gd name="connsiteX32" fmla="*/ 1012059 w 4603109"/>
                <a:gd name="connsiteY32" fmla="*/ 0 h 924402"/>
                <a:gd name="connsiteX33" fmla="*/ 1012480 w 4603109"/>
                <a:gd name="connsiteY33" fmla="*/ 0 h 924402"/>
                <a:gd name="connsiteX34" fmla="*/ 1027669 w 4603109"/>
                <a:gd name="connsiteY34" fmla="*/ 0 h 924402"/>
                <a:gd name="connsiteX35" fmla="*/ 1037110 w 4603109"/>
                <a:gd name="connsiteY35" fmla="*/ 0 h 924402"/>
                <a:gd name="connsiteX36" fmla="*/ 1040112 w 4603109"/>
                <a:gd name="connsiteY36" fmla="*/ 0 h 924402"/>
                <a:gd name="connsiteX37" fmla="*/ 1057734 w 4603109"/>
                <a:gd name="connsiteY37" fmla="*/ 0 h 924402"/>
                <a:gd name="connsiteX38" fmla="*/ 1064751 w 4603109"/>
                <a:gd name="connsiteY38" fmla="*/ 0 h 924402"/>
                <a:gd name="connsiteX39" fmla="*/ 1070177 w 4603109"/>
                <a:gd name="connsiteY39" fmla="*/ 0 h 924402"/>
                <a:gd name="connsiteX40" fmla="*/ 1072436 w 4603109"/>
                <a:gd name="connsiteY40" fmla="*/ 0 h 924402"/>
                <a:gd name="connsiteX41" fmla="*/ 1090311 w 4603109"/>
                <a:gd name="connsiteY41" fmla="*/ 0 h 924402"/>
                <a:gd name="connsiteX42" fmla="*/ 1110718 w 4603109"/>
                <a:gd name="connsiteY42" fmla="*/ 0 h 924402"/>
                <a:gd name="connsiteX43" fmla="*/ 1112712 w 4603109"/>
                <a:gd name="connsiteY43" fmla="*/ 0 h 924402"/>
                <a:gd name="connsiteX44" fmla="*/ 1116187 w 4603109"/>
                <a:gd name="connsiteY44" fmla="*/ 0 h 924402"/>
                <a:gd name="connsiteX45" fmla="*/ 1139828 w 4603109"/>
                <a:gd name="connsiteY45" fmla="*/ 0 h 924402"/>
                <a:gd name="connsiteX46" fmla="*/ 1140249 w 4603109"/>
                <a:gd name="connsiteY46" fmla="*/ 0 h 924402"/>
                <a:gd name="connsiteX47" fmla="*/ 1145480 w 4603109"/>
                <a:gd name="connsiteY47" fmla="*/ 0 h 924402"/>
                <a:gd name="connsiteX48" fmla="*/ 1152270 w 4603109"/>
                <a:gd name="connsiteY48" fmla="*/ 0 h 924402"/>
                <a:gd name="connsiteX49" fmla="*/ 1154934 w 4603109"/>
                <a:gd name="connsiteY49" fmla="*/ 0 h 924402"/>
                <a:gd name="connsiteX50" fmla="*/ 1167881 w 4603109"/>
                <a:gd name="connsiteY50" fmla="*/ 0 h 924402"/>
                <a:gd name="connsiteX51" fmla="*/ 1175544 w 4603109"/>
                <a:gd name="connsiteY51" fmla="*/ 0 h 924402"/>
                <a:gd name="connsiteX52" fmla="*/ 1184998 w 4603109"/>
                <a:gd name="connsiteY52" fmla="*/ 0 h 924402"/>
                <a:gd name="connsiteX53" fmla="*/ 1197946 w 4603109"/>
                <a:gd name="connsiteY53" fmla="*/ 0 h 924402"/>
                <a:gd name="connsiteX54" fmla="*/ 1200205 w 4603109"/>
                <a:gd name="connsiteY54" fmla="*/ 0 h 924402"/>
                <a:gd name="connsiteX55" fmla="*/ 1220978 w 4603109"/>
                <a:gd name="connsiteY55" fmla="*/ 0 h 924402"/>
                <a:gd name="connsiteX56" fmla="*/ 1238487 w 4603109"/>
                <a:gd name="connsiteY56" fmla="*/ 0 h 924402"/>
                <a:gd name="connsiteX57" fmla="*/ 1243956 w 4603109"/>
                <a:gd name="connsiteY57" fmla="*/ 0 h 924402"/>
                <a:gd name="connsiteX58" fmla="*/ 1251042 w 4603109"/>
                <a:gd name="connsiteY58" fmla="*/ 0 h 924402"/>
                <a:gd name="connsiteX59" fmla="*/ 1257637 w 4603109"/>
                <a:gd name="connsiteY59" fmla="*/ 0 h 924402"/>
                <a:gd name="connsiteX60" fmla="*/ 1271587 w 4603109"/>
                <a:gd name="connsiteY60" fmla="*/ 0 h 924402"/>
                <a:gd name="connsiteX61" fmla="*/ 1273249 w 4603109"/>
                <a:gd name="connsiteY61" fmla="*/ 0 h 924402"/>
                <a:gd name="connsiteX62" fmla="*/ 1280039 w 4603109"/>
                <a:gd name="connsiteY62" fmla="*/ 0 h 924402"/>
                <a:gd name="connsiteX63" fmla="*/ 1282703 w 4603109"/>
                <a:gd name="connsiteY63" fmla="*/ 0 h 924402"/>
                <a:gd name="connsiteX64" fmla="*/ 1286178 w 4603109"/>
                <a:gd name="connsiteY64" fmla="*/ 0 h 924402"/>
                <a:gd name="connsiteX65" fmla="*/ 1295146 w 4603109"/>
                <a:gd name="connsiteY65" fmla="*/ 0 h 924402"/>
                <a:gd name="connsiteX66" fmla="*/ 1301651 w 4603109"/>
                <a:gd name="connsiteY66" fmla="*/ 0 h 924402"/>
                <a:gd name="connsiteX67" fmla="*/ 1302284 w 4603109"/>
                <a:gd name="connsiteY67" fmla="*/ 0 h 924402"/>
                <a:gd name="connsiteX68" fmla="*/ 1303313 w 4603109"/>
                <a:gd name="connsiteY68" fmla="*/ 0 h 924402"/>
                <a:gd name="connsiteX69" fmla="*/ 1312767 w 4603109"/>
                <a:gd name="connsiteY69" fmla="*/ 0 h 924402"/>
                <a:gd name="connsiteX70" fmla="*/ 1316242 w 4603109"/>
                <a:gd name="connsiteY70" fmla="*/ 0 h 924402"/>
                <a:gd name="connsiteX71" fmla="*/ 1321886 w 4603109"/>
                <a:gd name="connsiteY71" fmla="*/ 0 h 924402"/>
                <a:gd name="connsiteX72" fmla="*/ 1324685 w 4603109"/>
                <a:gd name="connsiteY72" fmla="*/ 0 h 924402"/>
                <a:gd name="connsiteX73" fmla="*/ 1325211 w 4603109"/>
                <a:gd name="connsiteY73" fmla="*/ 0 h 924402"/>
                <a:gd name="connsiteX74" fmla="*/ 1332348 w 4603109"/>
                <a:gd name="connsiteY74" fmla="*/ 0 h 924402"/>
                <a:gd name="connsiteX75" fmla="*/ 1332714 w 4603109"/>
                <a:gd name="connsiteY75" fmla="*/ 0 h 924402"/>
                <a:gd name="connsiteX76" fmla="*/ 1333135 w 4603109"/>
                <a:gd name="connsiteY76" fmla="*/ 0 h 924402"/>
                <a:gd name="connsiteX77" fmla="*/ 1348747 w 4603109"/>
                <a:gd name="connsiteY77" fmla="*/ 0 h 924402"/>
                <a:gd name="connsiteX78" fmla="*/ 1354749 w 4603109"/>
                <a:gd name="connsiteY78" fmla="*/ 0 h 924402"/>
                <a:gd name="connsiteX79" fmla="*/ 1378811 w 4603109"/>
                <a:gd name="connsiteY79" fmla="*/ 0 h 924402"/>
                <a:gd name="connsiteX80" fmla="*/ 1383745 w 4603109"/>
                <a:gd name="connsiteY80" fmla="*/ 0 h 924402"/>
                <a:gd name="connsiteX81" fmla="*/ 1385406 w 4603109"/>
                <a:gd name="connsiteY81" fmla="*/ 0 h 924402"/>
                <a:gd name="connsiteX82" fmla="*/ 1399356 w 4603109"/>
                <a:gd name="connsiteY82" fmla="*/ 0 h 924402"/>
                <a:gd name="connsiteX83" fmla="*/ 1400513 w 4603109"/>
                <a:gd name="connsiteY83" fmla="*/ 0 h 924402"/>
                <a:gd name="connsiteX84" fmla="*/ 1413947 w 4603109"/>
                <a:gd name="connsiteY84" fmla="*/ 0 h 924402"/>
                <a:gd name="connsiteX85" fmla="*/ 1414442 w 4603109"/>
                <a:gd name="connsiteY85" fmla="*/ 0 h 924402"/>
                <a:gd name="connsiteX86" fmla="*/ 1422915 w 4603109"/>
                <a:gd name="connsiteY86" fmla="*/ 0 h 924402"/>
                <a:gd name="connsiteX87" fmla="*/ 1426390 w 4603109"/>
                <a:gd name="connsiteY87" fmla="*/ 0 h 924402"/>
                <a:gd name="connsiteX88" fmla="*/ 1429420 w 4603109"/>
                <a:gd name="connsiteY88" fmla="*/ 0 h 924402"/>
                <a:gd name="connsiteX89" fmla="*/ 1430053 w 4603109"/>
                <a:gd name="connsiteY89" fmla="*/ 0 h 924402"/>
                <a:gd name="connsiteX90" fmla="*/ 1430206 w 4603109"/>
                <a:gd name="connsiteY90" fmla="*/ 0 h 924402"/>
                <a:gd name="connsiteX91" fmla="*/ 1430577 w 4603109"/>
                <a:gd name="connsiteY91" fmla="*/ 0 h 924402"/>
                <a:gd name="connsiteX92" fmla="*/ 1436843 w 4603109"/>
                <a:gd name="connsiteY92" fmla="*/ 0 h 924402"/>
                <a:gd name="connsiteX93" fmla="*/ 1444011 w 4603109"/>
                <a:gd name="connsiteY93" fmla="*/ 0 h 924402"/>
                <a:gd name="connsiteX94" fmla="*/ 1449655 w 4603109"/>
                <a:gd name="connsiteY94" fmla="*/ 0 h 924402"/>
                <a:gd name="connsiteX95" fmla="*/ 1452454 w 4603109"/>
                <a:gd name="connsiteY95" fmla="*/ 0 h 924402"/>
                <a:gd name="connsiteX96" fmla="*/ 1452980 w 4603109"/>
                <a:gd name="connsiteY96" fmla="*/ 0 h 924402"/>
                <a:gd name="connsiteX97" fmla="*/ 1456455 w 4603109"/>
                <a:gd name="connsiteY97" fmla="*/ 0 h 924402"/>
                <a:gd name="connsiteX98" fmla="*/ 1459664 w 4603109"/>
                <a:gd name="connsiteY98" fmla="*/ 0 h 924402"/>
                <a:gd name="connsiteX99" fmla="*/ 1460117 w 4603109"/>
                <a:gd name="connsiteY99" fmla="*/ 0 h 924402"/>
                <a:gd name="connsiteX100" fmla="*/ 1460483 w 4603109"/>
                <a:gd name="connsiteY100" fmla="*/ 0 h 924402"/>
                <a:gd name="connsiteX101" fmla="*/ 1460904 w 4603109"/>
                <a:gd name="connsiteY101" fmla="*/ 0 h 924402"/>
                <a:gd name="connsiteX102" fmla="*/ 1472926 w 4603109"/>
                <a:gd name="connsiteY102" fmla="*/ 0 h 924402"/>
                <a:gd name="connsiteX103" fmla="*/ 1482518 w 4603109"/>
                <a:gd name="connsiteY103" fmla="*/ 0 h 924402"/>
                <a:gd name="connsiteX104" fmla="*/ 1489729 w 4603109"/>
                <a:gd name="connsiteY104" fmla="*/ 0 h 924402"/>
                <a:gd name="connsiteX105" fmla="*/ 1504116 w 4603109"/>
                <a:gd name="connsiteY105" fmla="*/ 0 h 924402"/>
                <a:gd name="connsiteX106" fmla="*/ 1511514 w 4603109"/>
                <a:gd name="connsiteY106" fmla="*/ 0 h 924402"/>
                <a:gd name="connsiteX107" fmla="*/ 1524740 w 4603109"/>
                <a:gd name="connsiteY107" fmla="*/ 0 h 924402"/>
                <a:gd name="connsiteX108" fmla="*/ 1528282 w 4603109"/>
                <a:gd name="connsiteY108" fmla="*/ 0 h 924402"/>
                <a:gd name="connsiteX109" fmla="*/ 1531757 w 4603109"/>
                <a:gd name="connsiteY109" fmla="*/ 0 h 924402"/>
                <a:gd name="connsiteX110" fmla="*/ 1534181 w 4603109"/>
                <a:gd name="connsiteY110" fmla="*/ 0 h 924402"/>
                <a:gd name="connsiteX111" fmla="*/ 1542211 w 4603109"/>
                <a:gd name="connsiteY111" fmla="*/ 0 h 924402"/>
                <a:gd name="connsiteX112" fmla="*/ 1554159 w 4603109"/>
                <a:gd name="connsiteY112" fmla="*/ 0 h 924402"/>
                <a:gd name="connsiteX113" fmla="*/ 1557318 w 4603109"/>
                <a:gd name="connsiteY113" fmla="*/ 0 h 924402"/>
                <a:gd name="connsiteX114" fmla="*/ 1557975 w 4603109"/>
                <a:gd name="connsiteY114" fmla="*/ 0 h 924402"/>
                <a:gd name="connsiteX115" fmla="*/ 1558346 w 4603109"/>
                <a:gd name="connsiteY115" fmla="*/ 0 h 924402"/>
                <a:gd name="connsiteX116" fmla="*/ 1561822 w 4603109"/>
                <a:gd name="connsiteY116" fmla="*/ 0 h 924402"/>
                <a:gd name="connsiteX117" fmla="*/ 1564612 w 4603109"/>
                <a:gd name="connsiteY117" fmla="*/ 0 h 924402"/>
                <a:gd name="connsiteX118" fmla="*/ 1566857 w 4603109"/>
                <a:gd name="connsiteY118" fmla="*/ 0 h 924402"/>
                <a:gd name="connsiteX119" fmla="*/ 1576919 w 4603109"/>
                <a:gd name="connsiteY119" fmla="*/ 0 h 924402"/>
                <a:gd name="connsiteX120" fmla="*/ 1579719 w 4603109"/>
                <a:gd name="connsiteY120" fmla="*/ 0 h 924402"/>
                <a:gd name="connsiteX121" fmla="*/ 1584224 w 4603109"/>
                <a:gd name="connsiteY121" fmla="*/ 0 h 924402"/>
                <a:gd name="connsiteX122" fmla="*/ 1587382 w 4603109"/>
                <a:gd name="connsiteY122" fmla="*/ 0 h 924402"/>
                <a:gd name="connsiteX123" fmla="*/ 1587433 w 4603109"/>
                <a:gd name="connsiteY123" fmla="*/ 0 h 924402"/>
                <a:gd name="connsiteX124" fmla="*/ 1600695 w 4603109"/>
                <a:gd name="connsiteY124" fmla="*/ 0 h 924402"/>
                <a:gd name="connsiteX125" fmla="*/ 1606834 w 4603109"/>
                <a:gd name="connsiteY125" fmla="*/ 0 h 924402"/>
                <a:gd name="connsiteX126" fmla="*/ 1607256 w 4603109"/>
                <a:gd name="connsiteY126" fmla="*/ 0 h 924402"/>
                <a:gd name="connsiteX127" fmla="*/ 1608325 w 4603109"/>
                <a:gd name="connsiteY127" fmla="*/ 0 h 924402"/>
                <a:gd name="connsiteX128" fmla="*/ 1609783 w 4603109"/>
                <a:gd name="connsiteY128" fmla="*/ 0 h 924402"/>
                <a:gd name="connsiteX129" fmla="*/ 1617498 w 4603109"/>
                <a:gd name="connsiteY129" fmla="*/ 0 h 924402"/>
                <a:gd name="connsiteX130" fmla="*/ 1631885 w 4603109"/>
                <a:gd name="connsiteY130" fmla="*/ 0 h 924402"/>
                <a:gd name="connsiteX131" fmla="*/ 1636899 w 4603109"/>
                <a:gd name="connsiteY131" fmla="*/ 0 h 924402"/>
                <a:gd name="connsiteX132" fmla="*/ 1637320 w 4603109"/>
                <a:gd name="connsiteY132" fmla="*/ 0 h 924402"/>
                <a:gd name="connsiteX133" fmla="*/ 1637445 w 4603109"/>
                <a:gd name="connsiteY133" fmla="*/ 0 h 924402"/>
                <a:gd name="connsiteX134" fmla="*/ 1652509 w 4603109"/>
                <a:gd name="connsiteY134" fmla="*/ 0 h 924402"/>
                <a:gd name="connsiteX135" fmla="*/ 1659526 w 4603109"/>
                <a:gd name="connsiteY135" fmla="*/ 0 h 924402"/>
                <a:gd name="connsiteX136" fmla="*/ 1661950 w 4603109"/>
                <a:gd name="connsiteY136" fmla="*/ 0 h 924402"/>
                <a:gd name="connsiteX137" fmla="*/ 1664952 w 4603109"/>
                <a:gd name="connsiteY137" fmla="*/ 0 h 924402"/>
                <a:gd name="connsiteX138" fmla="*/ 1667212 w 4603109"/>
                <a:gd name="connsiteY138" fmla="*/ 0 h 924402"/>
                <a:gd name="connsiteX139" fmla="*/ 1685087 w 4603109"/>
                <a:gd name="connsiteY139" fmla="*/ 0 h 924402"/>
                <a:gd name="connsiteX140" fmla="*/ 1689591 w 4603109"/>
                <a:gd name="connsiteY140" fmla="*/ 0 h 924402"/>
                <a:gd name="connsiteX141" fmla="*/ 1694626 w 4603109"/>
                <a:gd name="connsiteY141" fmla="*/ 0 h 924402"/>
                <a:gd name="connsiteX142" fmla="*/ 1697276 w 4603109"/>
                <a:gd name="connsiteY142" fmla="*/ 0 h 924402"/>
                <a:gd name="connsiteX143" fmla="*/ 1698000 w 4603109"/>
                <a:gd name="connsiteY143" fmla="*/ 0 h 924402"/>
                <a:gd name="connsiteX144" fmla="*/ 1704688 w 4603109"/>
                <a:gd name="connsiteY144" fmla="*/ 0 h 924402"/>
                <a:gd name="connsiteX145" fmla="*/ 1707488 w 4603109"/>
                <a:gd name="connsiteY145" fmla="*/ 0 h 924402"/>
                <a:gd name="connsiteX146" fmla="*/ 1710963 w 4603109"/>
                <a:gd name="connsiteY146" fmla="*/ 0 h 924402"/>
                <a:gd name="connsiteX147" fmla="*/ 1715151 w 4603109"/>
                <a:gd name="connsiteY147" fmla="*/ 0 h 924402"/>
                <a:gd name="connsiteX148" fmla="*/ 1721928 w 4603109"/>
                <a:gd name="connsiteY148" fmla="*/ 0 h 924402"/>
                <a:gd name="connsiteX149" fmla="*/ 1734603 w 4603109"/>
                <a:gd name="connsiteY149" fmla="*/ 0 h 924402"/>
                <a:gd name="connsiteX150" fmla="*/ 1735025 w 4603109"/>
                <a:gd name="connsiteY150" fmla="*/ 0 h 924402"/>
                <a:gd name="connsiteX151" fmla="*/ 1735558 w 4603109"/>
                <a:gd name="connsiteY151" fmla="*/ 0 h 924402"/>
                <a:gd name="connsiteX152" fmla="*/ 1736094 w 4603109"/>
                <a:gd name="connsiteY152" fmla="*/ 0 h 924402"/>
                <a:gd name="connsiteX153" fmla="*/ 1737552 w 4603109"/>
                <a:gd name="connsiteY153" fmla="*/ 0 h 924402"/>
                <a:gd name="connsiteX154" fmla="*/ 1741027 w 4603109"/>
                <a:gd name="connsiteY154" fmla="*/ 0 h 924402"/>
                <a:gd name="connsiteX155" fmla="*/ 1747046 w 4603109"/>
                <a:gd name="connsiteY155" fmla="*/ 0 h 924402"/>
                <a:gd name="connsiteX156" fmla="*/ 1748537 w 4603109"/>
                <a:gd name="connsiteY156" fmla="*/ 0 h 924402"/>
                <a:gd name="connsiteX157" fmla="*/ 1753052 w 4603109"/>
                <a:gd name="connsiteY157" fmla="*/ 0 h 924402"/>
                <a:gd name="connsiteX158" fmla="*/ 1757499 w 4603109"/>
                <a:gd name="connsiteY158" fmla="*/ 0 h 924402"/>
                <a:gd name="connsiteX159" fmla="*/ 1764668 w 4603109"/>
                <a:gd name="connsiteY159" fmla="*/ 0 h 924402"/>
                <a:gd name="connsiteX160" fmla="*/ 1765089 w 4603109"/>
                <a:gd name="connsiteY160" fmla="*/ 0 h 924402"/>
                <a:gd name="connsiteX161" fmla="*/ 1765214 w 4603109"/>
                <a:gd name="connsiteY161" fmla="*/ 0 h 924402"/>
                <a:gd name="connsiteX162" fmla="*/ 1770320 w 4603109"/>
                <a:gd name="connsiteY162" fmla="*/ 0 h 924402"/>
                <a:gd name="connsiteX163" fmla="*/ 1777110 w 4603109"/>
                <a:gd name="connsiteY163" fmla="*/ 0 h 924402"/>
                <a:gd name="connsiteX164" fmla="*/ 1779774 w 4603109"/>
                <a:gd name="connsiteY164" fmla="*/ 0 h 924402"/>
                <a:gd name="connsiteX165" fmla="*/ 1792721 w 4603109"/>
                <a:gd name="connsiteY165" fmla="*/ 0 h 924402"/>
                <a:gd name="connsiteX166" fmla="*/ 1794981 w 4603109"/>
                <a:gd name="connsiteY166" fmla="*/ 0 h 924402"/>
                <a:gd name="connsiteX167" fmla="*/ 1825045 w 4603109"/>
                <a:gd name="connsiteY167" fmla="*/ 0 h 924402"/>
                <a:gd name="connsiteX168" fmla="*/ 1825769 w 4603109"/>
                <a:gd name="connsiteY168" fmla="*/ 0 h 924402"/>
                <a:gd name="connsiteX169" fmla="*/ 1838732 w 4603109"/>
                <a:gd name="connsiteY169" fmla="*/ 0 h 924402"/>
                <a:gd name="connsiteX170" fmla="*/ 1845818 w 4603109"/>
                <a:gd name="connsiteY170" fmla="*/ 0 h 924402"/>
                <a:gd name="connsiteX171" fmla="*/ 1849697 w 4603109"/>
                <a:gd name="connsiteY171" fmla="*/ 0 h 924402"/>
                <a:gd name="connsiteX172" fmla="*/ 1852412 w 4603109"/>
                <a:gd name="connsiteY172" fmla="*/ 0 h 924402"/>
                <a:gd name="connsiteX173" fmla="*/ 1853903 w 4603109"/>
                <a:gd name="connsiteY173" fmla="*/ 0 h 924402"/>
                <a:gd name="connsiteX174" fmla="*/ 1863327 w 4603109"/>
                <a:gd name="connsiteY174" fmla="*/ 0 h 924402"/>
                <a:gd name="connsiteX175" fmla="*/ 1868796 w 4603109"/>
                <a:gd name="connsiteY175" fmla="*/ 0 h 924402"/>
                <a:gd name="connsiteX176" fmla="*/ 1874815 w 4603109"/>
                <a:gd name="connsiteY176" fmla="*/ 0 h 924402"/>
                <a:gd name="connsiteX177" fmla="*/ 1876306 w 4603109"/>
                <a:gd name="connsiteY177" fmla="*/ 0 h 924402"/>
                <a:gd name="connsiteX178" fmla="*/ 1880821 w 4603109"/>
                <a:gd name="connsiteY178" fmla="*/ 0 h 924402"/>
                <a:gd name="connsiteX179" fmla="*/ 1882477 w 4603109"/>
                <a:gd name="connsiteY179" fmla="*/ 0 h 924402"/>
                <a:gd name="connsiteX180" fmla="*/ 1883936 w 4603109"/>
                <a:gd name="connsiteY180" fmla="*/ 0 h 924402"/>
                <a:gd name="connsiteX181" fmla="*/ 1885268 w 4603109"/>
                <a:gd name="connsiteY181" fmla="*/ 0 h 924402"/>
                <a:gd name="connsiteX182" fmla="*/ 1896427 w 4603109"/>
                <a:gd name="connsiteY182" fmla="*/ 0 h 924402"/>
                <a:gd name="connsiteX183" fmla="*/ 1898089 w 4603109"/>
                <a:gd name="connsiteY183" fmla="*/ 0 h 924402"/>
                <a:gd name="connsiteX184" fmla="*/ 1904879 w 4603109"/>
                <a:gd name="connsiteY184" fmla="*/ 0 h 924402"/>
                <a:gd name="connsiteX185" fmla="*/ 1907543 w 4603109"/>
                <a:gd name="connsiteY185" fmla="*/ 0 h 924402"/>
                <a:gd name="connsiteX186" fmla="*/ 1911018 w 4603109"/>
                <a:gd name="connsiteY186" fmla="*/ 0 h 924402"/>
                <a:gd name="connsiteX187" fmla="*/ 1919986 w 4603109"/>
                <a:gd name="connsiteY187" fmla="*/ 0 h 924402"/>
                <a:gd name="connsiteX188" fmla="*/ 1927124 w 4603109"/>
                <a:gd name="connsiteY188" fmla="*/ 0 h 924402"/>
                <a:gd name="connsiteX189" fmla="*/ 1927489 w 4603109"/>
                <a:gd name="connsiteY189" fmla="*/ 0 h 924402"/>
                <a:gd name="connsiteX190" fmla="*/ 1927911 w 4603109"/>
                <a:gd name="connsiteY190" fmla="*/ 0 h 924402"/>
                <a:gd name="connsiteX191" fmla="*/ 1929402 w 4603109"/>
                <a:gd name="connsiteY191" fmla="*/ 0 h 924402"/>
                <a:gd name="connsiteX192" fmla="*/ 1946726 w 4603109"/>
                <a:gd name="connsiteY192" fmla="*/ 0 h 924402"/>
                <a:gd name="connsiteX193" fmla="*/ 1949525 w 4603109"/>
                <a:gd name="connsiteY193" fmla="*/ 0 h 924402"/>
                <a:gd name="connsiteX194" fmla="*/ 1957554 w 4603109"/>
                <a:gd name="connsiteY194" fmla="*/ 0 h 924402"/>
                <a:gd name="connsiteX195" fmla="*/ 1957975 w 4603109"/>
                <a:gd name="connsiteY195" fmla="*/ 0 h 924402"/>
                <a:gd name="connsiteX196" fmla="*/ 1973587 w 4603109"/>
                <a:gd name="connsiteY196" fmla="*/ 0 h 924402"/>
                <a:gd name="connsiteX197" fmla="*/ 1978520 w 4603109"/>
                <a:gd name="connsiteY197" fmla="*/ 0 h 924402"/>
                <a:gd name="connsiteX198" fmla="*/ 1980012 w 4603109"/>
                <a:gd name="connsiteY198" fmla="*/ 0 h 924402"/>
                <a:gd name="connsiteX199" fmla="*/ 1980181 w 4603109"/>
                <a:gd name="connsiteY199" fmla="*/ 0 h 924402"/>
                <a:gd name="connsiteX200" fmla="*/ 1981672 w 4603109"/>
                <a:gd name="connsiteY200" fmla="*/ 0 h 924402"/>
                <a:gd name="connsiteX201" fmla="*/ 2008585 w 4603109"/>
                <a:gd name="connsiteY201" fmla="*/ 0 h 924402"/>
                <a:gd name="connsiteX202" fmla="*/ 2009218 w 4603109"/>
                <a:gd name="connsiteY202" fmla="*/ 0 h 924402"/>
                <a:gd name="connsiteX203" fmla="*/ 2010246 w 4603109"/>
                <a:gd name="connsiteY203" fmla="*/ 0 h 924402"/>
                <a:gd name="connsiteX204" fmla="*/ 2010709 w 4603109"/>
                <a:gd name="connsiteY204" fmla="*/ 0 h 924402"/>
                <a:gd name="connsiteX205" fmla="*/ 2011705 w 4603109"/>
                <a:gd name="connsiteY205" fmla="*/ 0 h 924402"/>
                <a:gd name="connsiteX206" fmla="*/ 2024147 w 4603109"/>
                <a:gd name="connsiteY206" fmla="*/ 0 h 924402"/>
                <a:gd name="connsiteX207" fmla="*/ 2024196 w 4603109"/>
                <a:gd name="connsiteY207" fmla="*/ 0 h 924402"/>
                <a:gd name="connsiteX208" fmla="*/ 2024981 w 4603109"/>
                <a:gd name="connsiteY208" fmla="*/ 0 h 924402"/>
                <a:gd name="connsiteX209" fmla="*/ 2025353 w 4603109"/>
                <a:gd name="connsiteY209" fmla="*/ 0 h 924402"/>
                <a:gd name="connsiteX210" fmla="*/ 2026473 w 4603109"/>
                <a:gd name="connsiteY210" fmla="*/ 0 h 924402"/>
                <a:gd name="connsiteX211" fmla="*/ 2031619 w 4603109"/>
                <a:gd name="connsiteY211" fmla="*/ 0 h 924402"/>
                <a:gd name="connsiteX212" fmla="*/ 2033110 w 4603109"/>
                <a:gd name="connsiteY212" fmla="*/ 0 h 924402"/>
                <a:gd name="connsiteX213" fmla="*/ 2038787 w 4603109"/>
                <a:gd name="connsiteY213" fmla="*/ 0 h 924402"/>
                <a:gd name="connsiteX214" fmla="*/ 2039282 w 4603109"/>
                <a:gd name="connsiteY214" fmla="*/ 0 h 924402"/>
                <a:gd name="connsiteX215" fmla="*/ 2047755 w 4603109"/>
                <a:gd name="connsiteY215" fmla="*/ 0 h 924402"/>
                <a:gd name="connsiteX216" fmla="*/ 2051230 w 4603109"/>
                <a:gd name="connsiteY216" fmla="*/ 0 h 924402"/>
                <a:gd name="connsiteX217" fmla="*/ 2054893 w 4603109"/>
                <a:gd name="connsiteY217" fmla="*/ 0 h 924402"/>
                <a:gd name="connsiteX218" fmla="*/ 2055046 w 4603109"/>
                <a:gd name="connsiteY218" fmla="*/ 0 h 924402"/>
                <a:gd name="connsiteX219" fmla="*/ 2055258 w 4603109"/>
                <a:gd name="connsiteY219" fmla="*/ 0 h 924402"/>
                <a:gd name="connsiteX220" fmla="*/ 2055680 w 4603109"/>
                <a:gd name="connsiteY220" fmla="*/ 0 h 924402"/>
                <a:gd name="connsiteX221" fmla="*/ 2057171 w 4603109"/>
                <a:gd name="connsiteY221" fmla="*/ 0 h 924402"/>
                <a:gd name="connsiteX222" fmla="*/ 2061683 w 4603109"/>
                <a:gd name="connsiteY222" fmla="*/ 0 h 924402"/>
                <a:gd name="connsiteX223" fmla="*/ 2067702 w 4603109"/>
                <a:gd name="connsiteY223" fmla="*/ 0 h 924402"/>
                <a:gd name="connsiteX224" fmla="*/ 2074495 w 4603109"/>
                <a:gd name="connsiteY224" fmla="*/ 0 h 924402"/>
                <a:gd name="connsiteX225" fmla="*/ 2077294 w 4603109"/>
                <a:gd name="connsiteY225" fmla="*/ 0 h 924402"/>
                <a:gd name="connsiteX226" fmla="*/ 2084504 w 4603109"/>
                <a:gd name="connsiteY226" fmla="*/ 0 h 924402"/>
                <a:gd name="connsiteX227" fmla="*/ 2085323 w 4603109"/>
                <a:gd name="connsiteY227" fmla="*/ 0 h 924402"/>
                <a:gd name="connsiteX228" fmla="*/ 2085744 w 4603109"/>
                <a:gd name="connsiteY228" fmla="*/ 0 h 924402"/>
                <a:gd name="connsiteX229" fmla="*/ 2097766 w 4603109"/>
                <a:gd name="connsiteY229" fmla="*/ 0 h 924402"/>
                <a:gd name="connsiteX230" fmla="*/ 2106289 w 4603109"/>
                <a:gd name="connsiteY230" fmla="*/ 0 h 924402"/>
                <a:gd name="connsiteX231" fmla="*/ 2107781 w 4603109"/>
                <a:gd name="connsiteY231" fmla="*/ 0 h 924402"/>
                <a:gd name="connsiteX232" fmla="*/ 2128956 w 4603109"/>
                <a:gd name="connsiteY232" fmla="*/ 0 h 924402"/>
                <a:gd name="connsiteX233" fmla="*/ 2129514 w 4603109"/>
                <a:gd name="connsiteY233" fmla="*/ 0 h 924402"/>
                <a:gd name="connsiteX234" fmla="*/ 2136354 w 4603109"/>
                <a:gd name="connsiteY234" fmla="*/ 0 h 924402"/>
                <a:gd name="connsiteX235" fmla="*/ 2136987 w 4603109"/>
                <a:gd name="connsiteY235" fmla="*/ 0 h 924402"/>
                <a:gd name="connsiteX236" fmla="*/ 2138478 w 4603109"/>
                <a:gd name="connsiteY236" fmla="*/ 0 h 924402"/>
                <a:gd name="connsiteX237" fmla="*/ 2151916 w 4603109"/>
                <a:gd name="connsiteY237" fmla="*/ 0 h 924402"/>
                <a:gd name="connsiteX238" fmla="*/ 2152750 w 4603109"/>
                <a:gd name="connsiteY238" fmla="*/ 0 h 924402"/>
                <a:gd name="connsiteX239" fmla="*/ 2153122 w 4603109"/>
                <a:gd name="connsiteY239" fmla="*/ 0 h 924402"/>
                <a:gd name="connsiteX240" fmla="*/ 2154242 w 4603109"/>
                <a:gd name="connsiteY240" fmla="*/ 0 h 924402"/>
                <a:gd name="connsiteX241" fmla="*/ 2156597 w 4603109"/>
                <a:gd name="connsiteY241" fmla="*/ 0 h 924402"/>
                <a:gd name="connsiteX242" fmla="*/ 2159388 w 4603109"/>
                <a:gd name="connsiteY242" fmla="*/ 0 h 924402"/>
                <a:gd name="connsiteX243" fmla="*/ 2160879 w 4603109"/>
                <a:gd name="connsiteY243" fmla="*/ 0 h 924402"/>
                <a:gd name="connsiteX244" fmla="*/ 2161633 w 4603109"/>
                <a:gd name="connsiteY244" fmla="*/ 0 h 924402"/>
                <a:gd name="connsiteX245" fmla="*/ 2167051 w 4603109"/>
                <a:gd name="connsiteY245" fmla="*/ 0 h 924402"/>
                <a:gd name="connsiteX246" fmla="*/ 2178999 w 4603109"/>
                <a:gd name="connsiteY246" fmla="*/ 0 h 924402"/>
                <a:gd name="connsiteX247" fmla="*/ 2182158 w 4603109"/>
                <a:gd name="connsiteY247" fmla="*/ 0 h 924402"/>
                <a:gd name="connsiteX248" fmla="*/ 2182815 w 4603109"/>
                <a:gd name="connsiteY248" fmla="*/ 0 h 924402"/>
                <a:gd name="connsiteX249" fmla="*/ 2188666 w 4603109"/>
                <a:gd name="connsiteY249" fmla="*/ 0 h 924402"/>
                <a:gd name="connsiteX250" fmla="*/ 2189452 w 4603109"/>
                <a:gd name="connsiteY250" fmla="*/ 0 h 924402"/>
                <a:gd name="connsiteX251" fmla="*/ 2191697 w 4603109"/>
                <a:gd name="connsiteY251" fmla="*/ 0 h 924402"/>
                <a:gd name="connsiteX252" fmla="*/ 2195471 w 4603109"/>
                <a:gd name="connsiteY252" fmla="*/ 0 h 924402"/>
                <a:gd name="connsiteX253" fmla="*/ 2201759 w 4603109"/>
                <a:gd name="connsiteY253" fmla="*/ 0 h 924402"/>
                <a:gd name="connsiteX254" fmla="*/ 2203100 w 4603109"/>
                <a:gd name="connsiteY254" fmla="*/ 0 h 924402"/>
                <a:gd name="connsiteX255" fmla="*/ 2204559 w 4603109"/>
                <a:gd name="connsiteY255" fmla="*/ 0 h 924402"/>
                <a:gd name="connsiteX256" fmla="*/ 2204591 w 4603109"/>
                <a:gd name="connsiteY256" fmla="*/ 0 h 924402"/>
                <a:gd name="connsiteX257" fmla="*/ 2212273 w 4603109"/>
                <a:gd name="connsiteY257" fmla="*/ 0 h 924402"/>
                <a:gd name="connsiteX258" fmla="*/ 2225535 w 4603109"/>
                <a:gd name="connsiteY258" fmla="*/ 0 h 924402"/>
                <a:gd name="connsiteX259" fmla="*/ 2231674 w 4603109"/>
                <a:gd name="connsiteY259" fmla="*/ 0 h 924402"/>
                <a:gd name="connsiteX260" fmla="*/ 2232096 w 4603109"/>
                <a:gd name="connsiteY260" fmla="*/ 0 h 924402"/>
                <a:gd name="connsiteX261" fmla="*/ 2232220 w 4603109"/>
                <a:gd name="connsiteY261" fmla="*/ 0 h 924402"/>
                <a:gd name="connsiteX262" fmla="*/ 2233118 w 4603109"/>
                <a:gd name="connsiteY262" fmla="*/ 0 h 924402"/>
                <a:gd name="connsiteX263" fmla="*/ 2233165 w 4603109"/>
                <a:gd name="connsiteY263" fmla="*/ 0 h 924402"/>
                <a:gd name="connsiteX264" fmla="*/ 2256725 w 4603109"/>
                <a:gd name="connsiteY264" fmla="*/ 0 h 924402"/>
                <a:gd name="connsiteX265" fmla="*/ 2257283 w 4603109"/>
                <a:gd name="connsiteY265" fmla="*/ 0 h 924402"/>
                <a:gd name="connsiteX266" fmla="*/ 2262285 w 4603109"/>
                <a:gd name="connsiteY266" fmla="*/ 0 h 924402"/>
                <a:gd name="connsiteX267" fmla="*/ 2284366 w 4603109"/>
                <a:gd name="connsiteY267" fmla="*/ 0 h 924402"/>
                <a:gd name="connsiteX268" fmla="*/ 2289402 w 4603109"/>
                <a:gd name="connsiteY268" fmla="*/ 0 h 924402"/>
                <a:gd name="connsiteX269" fmla="*/ 2292052 w 4603109"/>
                <a:gd name="connsiteY269" fmla="*/ 0 h 924402"/>
                <a:gd name="connsiteX270" fmla="*/ 2299271 w 4603109"/>
                <a:gd name="connsiteY270" fmla="*/ 0 h 924402"/>
                <a:gd name="connsiteX271" fmla="*/ 2308721 w 4603109"/>
                <a:gd name="connsiteY271" fmla="*/ 0 h 924402"/>
                <a:gd name="connsiteX272" fmla="*/ 2309927 w 4603109"/>
                <a:gd name="connsiteY272" fmla="*/ 0 h 924402"/>
                <a:gd name="connsiteX273" fmla="*/ 2316435 w 4603109"/>
                <a:gd name="connsiteY273" fmla="*/ 0 h 924402"/>
                <a:gd name="connsiteX274" fmla="*/ 2316703 w 4603109"/>
                <a:gd name="connsiteY274" fmla="*/ 0 h 924402"/>
                <a:gd name="connsiteX275" fmla="*/ 2319466 w 4603109"/>
                <a:gd name="connsiteY275" fmla="*/ 0 h 924402"/>
                <a:gd name="connsiteX276" fmla="*/ 2322840 w 4603109"/>
                <a:gd name="connsiteY276" fmla="*/ 0 h 924402"/>
                <a:gd name="connsiteX277" fmla="*/ 2329528 w 4603109"/>
                <a:gd name="connsiteY277" fmla="*/ 0 h 924402"/>
                <a:gd name="connsiteX278" fmla="*/ 2330869 w 4603109"/>
                <a:gd name="connsiteY278" fmla="*/ 0 h 924402"/>
                <a:gd name="connsiteX279" fmla="*/ 2332328 w 4603109"/>
                <a:gd name="connsiteY279" fmla="*/ 0 h 924402"/>
                <a:gd name="connsiteX280" fmla="*/ 2332360 w 4603109"/>
                <a:gd name="connsiteY280" fmla="*/ 0 h 924402"/>
                <a:gd name="connsiteX281" fmla="*/ 2335803 w 4603109"/>
                <a:gd name="connsiteY281" fmla="*/ 0 h 924402"/>
                <a:gd name="connsiteX282" fmla="*/ 2343312 w 4603109"/>
                <a:gd name="connsiteY282" fmla="*/ 0 h 924402"/>
                <a:gd name="connsiteX283" fmla="*/ 2344804 w 4603109"/>
                <a:gd name="connsiteY283" fmla="*/ 0 h 924402"/>
                <a:gd name="connsiteX284" fmla="*/ 2346768 w 4603109"/>
                <a:gd name="connsiteY284" fmla="*/ 0 h 924402"/>
                <a:gd name="connsiteX285" fmla="*/ 2347827 w 4603109"/>
                <a:gd name="connsiteY285" fmla="*/ 0 h 924402"/>
                <a:gd name="connsiteX286" fmla="*/ 2352274 w 4603109"/>
                <a:gd name="connsiteY286" fmla="*/ 0 h 924402"/>
                <a:gd name="connsiteX287" fmla="*/ 2359443 w 4603109"/>
                <a:gd name="connsiteY287" fmla="*/ 0 h 924402"/>
                <a:gd name="connsiteX288" fmla="*/ 2359865 w 4603109"/>
                <a:gd name="connsiteY288" fmla="*/ 0 h 924402"/>
                <a:gd name="connsiteX289" fmla="*/ 2359989 w 4603109"/>
                <a:gd name="connsiteY289" fmla="*/ 0 h 924402"/>
                <a:gd name="connsiteX290" fmla="*/ 2360887 w 4603109"/>
                <a:gd name="connsiteY290" fmla="*/ 0 h 924402"/>
                <a:gd name="connsiteX291" fmla="*/ 2360934 w 4603109"/>
                <a:gd name="connsiteY291" fmla="*/ 0 h 924402"/>
                <a:gd name="connsiteX292" fmla="*/ 2371886 w 4603109"/>
                <a:gd name="connsiteY292" fmla="*/ 0 h 924402"/>
                <a:gd name="connsiteX293" fmla="*/ 2373377 w 4603109"/>
                <a:gd name="connsiteY293" fmla="*/ 0 h 924402"/>
                <a:gd name="connsiteX294" fmla="*/ 2377892 w 4603109"/>
                <a:gd name="connsiteY294" fmla="*/ 0 h 924402"/>
                <a:gd name="connsiteX295" fmla="*/ 2382339 w 4603109"/>
                <a:gd name="connsiteY295" fmla="*/ 0 h 924402"/>
                <a:gd name="connsiteX296" fmla="*/ 2390054 w 4603109"/>
                <a:gd name="connsiteY296" fmla="*/ 0 h 924402"/>
                <a:gd name="connsiteX297" fmla="*/ 2419821 w 4603109"/>
                <a:gd name="connsiteY297" fmla="*/ 0 h 924402"/>
                <a:gd name="connsiteX298" fmla="*/ 2427040 w 4603109"/>
                <a:gd name="connsiteY298" fmla="*/ 0 h 924402"/>
                <a:gd name="connsiteX299" fmla="*/ 2436490 w 4603109"/>
                <a:gd name="connsiteY299" fmla="*/ 0 h 924402"/>
                <a:gd name="connsiteX300" fmla="*/ 2444472 w 4603109"/>
                <a:gd name="connsiteY300" fmla="*/ 0 h 924402"/>
                <a:gd name="connsiteX301" fmla="*/ 2448678 w 4603109"/>
                <a:gd name="connsiteY301" fmla="*/ 0 h 924402"/>
                <a:gd name="connsiteX302" fmla="*/ 2450171 w 4603109"/>
                <a:gd name="connsiteY302" fmla="*/ 0 h 924402"/>
                <a:gd name="connsiteX303" fmla="*/ 2450609 w 4603109"/>
                <a:gd name="connsiteY303" fmla="*/ 0 h 924402"/>
                <a:gd name="connsiteX304" fmla="*/ 2463572 w 4603109"/>
                <a:gd name="connsiteY304" fmla="*/ 0 h 924402"/>
                <a:gd name="connsiteX305" fmla="*/ 2471081 w 4603109"/>
                <a:gd name="connsiteY305" fmla="*/ 0 h 924402"/>
                <a:gd name="connsiteX306" fmla="*/ 2472573 w 4603109"/>
                <a:gd name="connsiteY306" fmla="*/ 0 h 924402"/>
                <a:gd name="connsiteX307" fmla="*/ 2474537 w 4603109"/>
                <a:gd name="connsiteY307" fmla="*/ 0 h 924402"/>
                <a:gd name="connsiteX308" fmla="*/ 2475596 w 4603109"/>
                <a:gd name="connsiteY308" fmla="*/ 0 h 924402"/>
                <a:gd name="connsiteX309" fmla="*/ 2477252 w 4603109"/>
                <a:gd name="connsiteY309" fmla="*/ 0 h 924402"/>
                <a:gd name="connsiteX310" fmla="*/ 2478712 w 4603109"/>
                <a:gd name="connsiteY310" fmla="*/ 0 h 924402"/>
                <a:gd name="connsiteX311" fmla="*/ 2478743 w 4603109"/>
                <a:gd name="connsiteY311" fmla="*/ 0 h 924402"/>
                <a:gd name="connsiteX312" fmla="*/ 2480043 w 4603109"/>
                <a:gd name="connsiteY312" fmla="*/ 0 h 924402"/>
                <a:gd name="connsiteX313" fmla="*/ 2499655 w 4603109"/>
                <a:gd name="connsiteY313" fmla="*/ 0 h 924402"/>
                <a:gd name="connsiteX314" fmla="*/ 2501146 w 4603109"/>
                <a:gd name="connsiteY314" fmla="*/ 0 h 924402"/>
                <a:gd name="connsiteX315" fmla="*/ 2505661 w 4603109"/>
                <a:gd name="connsiteY315" fmla="*/ 0 h 924402"/>
                <a:gd name="connsiteX316" fmla="*/ 2508776 w 4603109"/>
                <a:gd name="connsiteY316" fmla="*/ 0 h 924402"/>
                <a:gd name="connsiteX317" fmla="*/ 2510108 w 4603109"/>
                <a:gd name="connsiteY317" fmla="*/ 0 h 924402"/>
                <a:gd name="connsiteX318" fmla="*/ 2524178 w 4603109"/>
                <a:gd name="connsiteY318" fmla="*/ 0 h 924402"/>
                <a:gd name="connsiteX319" fmla="*/ 2525248 w 4603109"/>
                <a:gd name="connsiteY319" fmla="*/ 0 h 924402"/>
                <a:gd name="connsiteX320" fmla="*/ 2525669 w 4603109"/>
                <a:gd name="connsiteY320" fmla="*/ 0 h 924402"/>
                <a:gd name="connsiteX321" fmla="*/ 2552329 w 4603109"/>
                <a:gd name="connsiteY321" fmla="*/ 0 h 924402"/>
                <a:gd name="connsiteX322" fmla="*/ 2552751 w 4603109"/>
                <a:gd name="connsiteY322" fmla="*/ 0 h 924402"/>
                <a:gd name="connsiteX323" fmla="*/ 2554242 w 4603109"/>
                <a:gd name="connsiteY323" fmla="*/ 0 h 924402"/>
                <a:gd name="connsiteX324" fmla="*/ 2574787 w 4603109"/>
                <a:gd name="connsiteY324" fmla="*/ 0 h 924402"/>
                <a:gd name="connsiteX325" fmla="*/ 2576279 w 4603109"/>
                <a:gd name="connsiteY325" fmla="*/ 0 h 924402"/>
                <a:gd name="connsiteX326" fmla="*/ 2576447 w 4603109"/>
                <a:gd name="connsiteY326" fmla="*/ 0 h 924402"/>
                <a:gd name="connsiteX327" fmla="*/ 2577940 w 4603109"/>
                <a:gd name="connsiteY327" fmla="*/ 0 h 924402"/>
                <a:gd name="connsiteX328" fmla="*/ 2603360 w 4603109"/>
                <a:gd name="connsiteY328" fmla="*/ 0 h 924402"/>
                <a:gd name="connsiteX329" fmla="*/ 2604852 w 4603109"/>
                <a:gd name="connsiteY329" fmla="*/ 0 h 924402"/>
                <a:gd name="connsiteX330" fmla="*/ 2605021 w 4603109"/>
                <a:gd name="connsiteY330" fmla="*/ 0 h 924402"/>
                <a:gd name="connsiteX331" fmla="*/ 2605484 w 4603109"/>
                <a:gd name="connsiteY331" fmla="*/ 0 h 924402"/>
                <a:gd name="connsiteX332" fmla="*/ 2606481 w 4603109"/>
                <a:gd name="connsiteY332" fmla="*/ 0 h 924402"/>
                <a:gd name="connsiteX333" fmla="*/ 2606512 w 4603109"/>
                <a:gd name="connsiteY333" fmla="*/ 0 h 924402"/>
                <a:gd name="connsiteX334" fmla="*/ 2606976 w 4603109"/>
                <a:gd name="connsiteY334" fmla="*/ 0 h 924402"/>
                <a:gd name="connsiteX335" fmla="*/ 2618923 w 4603109"/>
                <a:gd name="connsiteY335" fmla="*/ 0 h 924402"/>
                <a:gd name="connsiteX336" fmla="*/ 2621248 w 4603109"/>
                <a:gd name="connsiteY336" fmla="*/ 0 h 924402"/>
                <a:gd name="connsiteX337" fmla="*/ 2622740 w 4603109"/>
                <a:gd name="connsiteY337" fmla="*/ 0 h 924402"/>
                <a:gd name="connsiteX338" fmla="*/ 2627885 w 4603109"/>
                <a:gd name="connsiteY338" fmla="*/ 0 h 924402"/>
                <a:gd name="connsiteX339" fmla="*/ 2629377 w 4603109"/>
                <a:gd name="connsiteY339" fmla="*/ 0 h 924402"/>
                <a:gd name="connsiteX340" fmla="*/ 2634058 w 4603109"/>
                <a:gd name="connsiteY340" fmla="*/ 0 h 924402"/>
                <a:gd name="connsiteX341" fmla="*/ 2635549 w 4603109"/>
                <a:gd name="connsiteY341" fmla="*/ 0 h 924402"/>
                <a:gd name="connsiteX342" fmla="*/ 2636545 w 4603109"/>
                <a:gd name="connsiteY342" fmla="*/ 0 h 924402"/>
                <a:gd name="connsiteX343" fmla="*/ 2648987 w 4603109"/>
                <a:gd name="connsiteY343" fmla="*/ 0 h 924402"/>
                <a:gd name="connsiteX344" fmla="*/ 2649821 w 4603109"/>
                <a:gd name="connsiteY344" fmla="*/ 0 h 924402"/>
                <a:gd name="connsiteX345" fmla="*/ 2651313 w 4603109"/>
                <a:gd name="connsiteY345" fmla="*/ 0 h 924402"/>
                <a:gd name="connsiteX346" fmla="*/ 2651947 w 4603109"/>
                <a:gd name="connsiteY346" fmla="*/ 0 h 924402"/>
                <a:gd name="connsiteX347" fmla="*/ 2653017 w 4603109"/>
                <a:gd name="connsiteY347" fmla="*/ 0 h 924402"/>
                <a:gd name="connsiteX348" fmla="*/ 2653438 w 4603109"/>
                <a:gd name="connsiteY348" fmla="*/ 0 h 924402"/>
                <a:gd name="connsiteX349" fmla="*/ 2656459 w 4603109"/>
                <a:gd name="connsiteY349" fmla="*/ 0 h 924402"/>
                <a:gd name="connsiteX350" fmla="*/ 2657950 w 4603109"/>
                <a:gd name="connsiteY350" fmla="*/ 0 h 924402"/>
                <a:gd name="connsiteX351" fmla="*/ 2665460 w 4603109"/>
                <a:gd name="connsiteY351" fmla="*/ 0 h 924402"/>
                <a:gd name="connsiteX352" fmla="*/ 2680098 w 4603109"/>
                <a:gd name="connsiteY352" fmla="*/ 0 h 924402"/>
                <a:gd name="connsiteX353" fmla="*/ 2680520 w 4603109"/>
                <a:gd name="connsiteY353" fmla="*/ 0 h 924402"/>
                <a:gd name="connsiteX354" fmla="*/ 2682011 w 4603109"/>
                <a:gd name="connsiteY354" fmla="*/ 0 h 924402"/>
                <a:gd name="connsiteX355" fmla="*/ 2692542 w 4603109"/>
                <a:gd name="connsiteY355" fmla="*/ 0 h 924402"/>
                <a:gd name="connsiteX356" fmla="*/ 2702556 w 4603109"/>
                <a:gd name="connsiteY356" fmla="*/ 0 h 924402"/>
                <a:gd name="connsiteX357" fmla="*/ 2704048 w 4603109"/>
                <a:gd name="connsiteY357" fmla="*/ 0 h 924402"/>
                <a:gd name="connsiteX358" fmla="*/ 2724289 w 4603109"/>
                <a:gd name="connsiteY358" fmla="*/ 0 h 924402"/>
                <a:gd name="connsiteX359" fmla="*/ 2731129 w 4603109"/>
                <a:gd name="connsiteY359" fmla="*/ 0 h 924402"/>
                <a:gd name="connsiteX360" fmla="*/ 2732621 w 4603109"/>
                <a:gd name="connsiteY360" fmla="*/ 0 h 924402"/>
                <a:gd name="connsiteX361" fmla="*/ 2733253 w 4603109"/>
                <a:gd name="connsiteY361" fmla="*/ 0 h 924402"/>
                <a:gd name="connsiteX362" fmla="*/ 2734745 w 4603109"/>
                <a:gd name="connsiteY362" fmla="*/ 0 h 924402"/>
                <a:gd name="connsiteX363" fmla="*/ 2746692 w 4603109"/>
                <a:gd name="connsiteY363" fmla="*/ 0 h 924402"/>
                <a:gd name="connsiteX364" fmla="*/ 2749017 w 4603109"/>
                <a:gd name="connsiteY364" fmla="*/ 0 h 924402"/>
                <a:gd name="connsiteX365" fmla="*/ 2750509 w 4603109"/>
                <a:gd name="connsiteY365" fmla="*/ 0 h 924402"/>
                <a:gd name="connsiteX366" fmla="*/ 2754354 w 4603109"/>
                <a:gd name="connsiteY366" fmla="*/ 0 h 924402"/>
                <a:gd name="connsiteX367" fmla="*/ 2755654 w 4603109"/>
                <a:gd name="connsiteY367" fmla="*/ 0 h 924402"/>
                <a:gd name="connsiteX368" fmla="*/ 2757146 w 4603109"/>
                <a:gd name="connsiteY368" fmla="*/ 0 h 924402"/>
                <a:gd name="connsiteX369" fmla="*/ 2761827 w 4603109"/>
                <a:gd name="connsiteY369" fmla="*/ 0 h 924402"/>
                <a:gd name="connsiteX370" fmla="*/ 2763318 w 4603109"/>
                <a:gd name="connsiteY370" fmla="*/ 0 h 924402"/>
                <a:gd name="connsiteX371" fmla="*/ 2776756 w 4603109"/>
                <a:gd name="connsiteY371" fmla="*/ 0 h 924402"/>
                <a:gd name="connsiteX372" fmla="*/ 2777590 w 4603109"/>
                <a:gd name="connsiteY372" fmla="*/ 0 h 924402"/>
                <a:gd name="connsiteX373" fmla="*/ 2779082 w 4603109"/>
                <a:gd name="connsiteY373" fmla="*/ 0 h 924402"/>
                <a:gd name="connsiteX374" fmla="*/ 2783442 w 4603109"/>
                <a:gd name="connsiteY374" fmla="*/ 0 h 924402"/>
                <a:gd name="connsiteX375" fmla="*/ 2784228 w 4603109"/>
                <a:gd name="connsiteY375" fmla="*/ 0 h 924402"/>
                <a:gd name="connsiteX376" fmla="*/ 2785719 w 4603109"/>
                <a:gd name="connsiteY376" fmla="*/ 0 h 924402"/>
                <a:gd name="connsiteX377" fmla="*/ 2786473 w 4603109"/>
                <a:gd name="connsiteY377" fmla="*/ 0 h 924402"/>
                <a:gd name="connsiteX378" fmla="*/ 2793229 w 4603109"/>
                <a:gd name="connsiteY378" fmla="*/ 0 h 924402"/>
                <a:gd name="connsiteX379" fmla="*/ 2799367 w 4603109"/>
                <a:gd name="connsiteY379" fmla="*/ 0 h 924402"/>
                <a:gd name="connsiteX380" fmla="*/ 2813506 w 4603109"/>
                <a:gd name="connsiteY380" fmla="*/ 0 h 924402"/>
                <a:gd name="connsiteX381" fmla="*/ 2820311 w 4603109"/>
                <a:gd name="connsiteY381" fmla="*/ 0 h 924402"/>
                <a:gd name="connsiteX382" fmla="*/ 2827893 w 4603109"/>
                <a:gd name="connsiteY382" fmla="*/ 0 h 924402"/>
                <a:gd name="connsiteX383" fmla="*/ 2827940 w 4603109"/>
                <a:gd name="connsiteY383" fmla="*/ 0 h 924402"/>
                <a:gd name="connsiteX384" fmla="*/ 2829431 w 4603109"/>
                <a:gd name="connsiteY384" fmla="*/ 0 h 924402"/>
                <a:gd name="connsiteX385" fmla="*/ 2829978 w 4603109"/>
                <a:gd name="connsiteY385" fmla="*/ 0 h 924402"/>
                <a:gd name="connsiteX386" fmla="*/ 2852058 w 4603109"/>
                <a:gd name="connsiteY386" fmla="*/ 0 h 924402"/>
                <a:gd name="connsiteX387" fmla="*/ 2857060 w 4603109"/>
                <a:gd name="connsiteY387" fmla="*/ 0 h 924402"/>
                <a:gd name="connsiteX388" fmla="*/ 2857958 w 4603109"/>
                <a:gd name="connsiteY388" fmla="*/ 0 h 924402"/>
                <a:gd name="connsiteX389" fmla="*/ 2871601 w 4603109"/>
                <a:gd name="connsiteY389" fmla="*/ 0 h 924402"/>
                <a:gd name="connsiteX390" fmla="*/ 2882123 w 4603109"/>
                <a:gd name="connsiteY390" fmla="*/ 0 h 924402"/>
                <a:gd name="connsiteX391" fmla="*/ 2894046 w 4603109"/>
                <a:gd name="connsiteY391" fmla="*/ 0 h 924402"/>
                <a:gd name="connsiteX392" fmla="*/ 2903496 w 4603109"/>
                <a:gd name="connsiteY392" fmla="*/ 0 h 924402"/>
                <a:gd name="connsiteX393" fmla="*/ 2911211 w 4603109"/>
                <a:gd name="connsiteY393" fmla="*/ 0 h 924402"/>
                <a:gd name="connsiteX394" fmla="*/ 2914242 w 4603109"/>
                <a:gd name="connsiteY394" fmla="*/ 0 h 924402"/>
                <a:gd name="connsiteX395" fmla="*/ 2914461 w 4603109"/>
                <a:gd name="connsiteY395" fmla="*/ 0 h 924402"/>
                <a:gd name="connsiteX396" fmla="*/ 2924111 w 4603109"/>
                <a:gd name="connsiteY396" fmla="*/ 0 h 924402"/>
                <a:gd name="connsiteX397" fmla="*/ 2927136 w 4603109"/>
                <a:gd name="connsiteY397" fmla="*/ 0 h 924402"/>
                <a:gd name="connsiteX398" fmla="*/ 2933561 w 4603109"/>
                <a:gd name="connsiteY398" fmla="*/ 0 h 924402"/>
                <a:gd name="connsiteX399" fmla="*/ 2939580 w 4603109"/>
                <a:gd name="connsiteY399" fmla="*/ 0 h 924402"/>
                <a:gd name="connsiteX400" fmla="*/ 2941275 w 4603109"/>
                <a:gd name="connsiteY400" fmla="*/ 0 h 924402"/>
                <a:gd name="connsiteX401" fmla="*/ 2941543 w 4603109"/>
                <a:gd name="connsiteY401" fmla="*/ 0 h 924402"/>
                <a:gd name="connsiteX402" fmla="*/ 2945586 w 4603109"/>
                <a:gd name="connsiteY402" fmla="*/ 0 h 924402"/>
                <a:gd name="connsiteX403" fmla="*/ 2950032 w 4603109"/>
                <a:gd name="connsiteY403" fmla="*/ 0 h 924402"/>
                <a:gd name="connsiteX404" fmla="*/ 2955662 w 4603109"/>
                <a:gd name="connsiteY404" fmla="*/ 0 h 924402"/>
                <a:gd name="connsiteX405" fmla="*/ 2955709 w 4603109"/>
                <a:gd name="connsiteY405" fmla="*/ 0 h 924402"/>
                <a:gd name="connsiteX406" fmla="*/ 2957200 w 4603109"/>
                <a:gd name="connsiteY406" fmla="*/ 0 h 924402"/>
                <a:gd name="connsiteX407" fmla="*/ 2957747 w 4603109"/>
                <a:gd name="connsiteY407" fmla="*/ 0 h 924402"/>
                <a:gd name="connsiteX408" fmla="*/ 2968152 w 4603109"/>
                <a:gd name="connsiteY408" fmla="*/ 0 h 924402"/>
                <a:gd name="connsiteX409" fmla="*/ 2969644 w 4603109"/>
                <a:gd name="connsiteY409" fmla="*/ 0 h 924402"/>
                <a:gd name="connsiteX410" fmla="*/ 2972667 w 4603109"/>
                <a:gd name="connsiteY410" fmla="*/ 0 h 924402"/>
                <a:gd name="connsiteX411" fmla="*/ 2977114 w 4603109"/>
                <a:gd name="connsiteY411" fmla="*/ 0 h 924402"/>
                <a:gd name="connsiteX412" fmla="*/ 2984829 w 4603109"/>
                <a:gd name="connsiteY412" fmla="*/ 0 h 924402"/>
                <a:gd name="connsiteX413" fmla="*/ 2985727 w 4603109"/>
                <a:gd name="connsiteY413" fmla="*/ 0 h 924402"/>
                <a:gd name="connsiteX414" fmla="*/ 2999370 w 4603109"/>
                <a:gd name="connsiteY414" fmla="*/ 0 h 924402"/>
                <a:gd name="connsiteX415" fmla="*/ 3021815 w 4603109"/>
                <a:gd name="connsiteY415" fmla="*/ 0 h 924402"/>
                <a:gd name="connsiteX416" fmla="*/ 3031265 w 4603109"/>
                <a:gd name="connsiteY416" fmla="*/ 0 h 924402"/>
                <a:gd name="connsiteX417" fmla="*/ 3042230 w 4603109"/>
                <a:gd name="connsiteY417" fmla="*/ 0 h 924402"/>
                <a:gd name="connsiteX418" fmla="*/ 3044946 w 4603109"/>
                <a:gd name="connsiteY418" fmla="*/ 0 h 924402"/>
                <a:gd name="connsiteX419" fmla="*/ 3051880 w 4603109"/>
                <a:gd name="connsiteY419" fmla="*/ 0 h 924402"/>
                <a:gd name="connsiteX420" fmla="*/ 3061330 w 4603109"/>
                <a:gd name="connsiteY420" fmla="*/ 0 h 924402"/>
                <a:gd name="connsiteX421" fmla="*/ 3067349 w 4603109"/>
                <a:gd name="connsiteY421" fmla="*/ 0 h 924402"/>
                <a:gd name="connsiteX422" fmla="*/ 3069312 w 4603109"/>
                <a:gd name="connsiteY422" fmla="*/ 0 h 924402"/>
                <a:gd name="connsiteX423" fmla="*/ 3073355 w 4603109"/>
                <a:gd name="connsiteY423" fmla="*/ 0 h 924402"/>
                <a:gd name="connsiteX424" fmla="*/ 3073518 w 4603109"/>
                <a:gd name="connsiteY424" fmla="*/ 0 h 924402"/>
                <a:gd name="connsiteX425" fmla="*/ 3075011 w 4603109"/>
                <a:gd name="connsiteY425" fmla="*/ 0 h 924402"/>
                <a:gd name="connsiteX426" fmla="*/ 3077801 w 4603109"/>
                <a:gd name="connsiteY426" fmla="*/ 0 h 924402"/>
                <a:gd name="connsiteX427" fmla="*/ 3095921 w 4603109"/>
                <a:gd name="connsiteY427" fmla="*/ 0 h 924402"/>
                <a:gd name="connsiteX428" fmla="*/ 3097413 w 4603109"/>
                <a:gd name="connsiteY428" fmla="*/ 0 h 924402"/>
                <a:gd name="connsiteX429" fmla="*/ 3100436 w 4603109"/>
                <a:gd name="connsiteY429" fmla="*/ 0 h 924402"/>
                <a:gd name="connsiteX430" fmla="*/ 3103552 w 4603109"/>
                <a:gd name="connsiteY430" fmla="*/ 0 h 924402"/>
                <a:gd name="connsiteX431" fmla="*/ 3104883 w 4603109"/>
                <a:gd name="connsiteY431" fmla="*/ 0 h 924402"/>
                <a:gd name="connsiteX432" fmla="*/ 3120023 w 4603109"/>
                <a:gd name="connsiteY432" fmla="*/ 0 h 924402"/>
                <a:gd name="connsiteX433" fmla="*/ 3120445 w 4603109"/>
                <a:gd name="connsiteY433" fmla="*/ 0 h 924402"/>
                <a:gd name="connsiteX434" fmla="*/ 3149018 w 4603109"/>
                <a:gd name="connsiteY434" fmla="*/ 0 h 924402"/>
                <a:gd name="connsiteX435" fmla="*/ 3150088 w 4603109"/>
                <a:gd name="connsiteY435" fmla="*/ 0 h 924402"/>
                <a:gd name="connsiteX436" fmla="*/ 3150509 w 4603109"/>
                <a:gd name="connsiteY436" fmla="*/ 0 h 924402"/>
                <a:gd name="connsiteX437" fmla="*/ 3171054 w 4603109"/>
                <a:gd name="connsiteY437" fmla="*/ 0 h 924402"/>
                <a:gd name="connsiteX438" fmla="*/ 3172715 w 4603109"/>
                <a:gd name="connsiteY438" fmla="*/ 0 h 924402"/>
                <a:gd name="connsiteX439" fmla="*/ 3199627 w 4603109"/>
                <a:gd name="connsiteY439" fmla="*/ 0 h 924402"/>
                <a:gd name="connsiteX440" fmla="*/ 3201119 w 4603109"/>
                <a:gd name="connsiteY440" fmla="*/ 0 h 924402"/>
                <a:gd name="connsiteX441" fmla="*/ 3201287 w 4603109"/>
                <a:gd name="connsiteY441" fmla="*/ 0 h 924402"/>
                <a:gd name="connsiteX442" fmla="*/ 3201751 w 4603109"/>
                <a:gd name="connsiteY442" fmla="*/ 0 h 924402"/>
                <a:gd name="connsiteX443" fmla="*/ 3202780 w 4603109"/>
                <a:gd name="connsiteY443" fmla="*/ 0 h 924402"/>
                <a:gd name="connsiteX444" fmla="*/ 3217515 w 4603109"/>
                <a:gd name="connsiteY444" fmla="*/ 0 h 924402"/>
                <a:gd name="connsiteX445" fmla="*/ 3224152 w 4603109"/>
                <a:gd name="connsiteY445" fmla="*/ 0 h 924402"/>
                <a:gd name="connsiteX446" fmla="*/ 3230324 w 4603109"/>
                <a:gd name="connsiteY446" fmla="*/ 0 h 924402"/>
                <a:gd name="connsiteX447" fmla="*/ 3231321 w 4603109"/>
                <a:gd name="connsiteY447" fmla="*/ 0 h 924402"/>
                <a:gd name="connsiteX448" fmla="*/ 3231816 w 4603109"/>
                <a:gd name="connsiteY448" fmla="*/ 0 h 924402"/>
                <a:gd name="connsiteX449" fmla="*/ 3243763 w 4603109"/>
                <a:gd name="connsiteY449" fmla="*/ 0 h 924402"/>
                <a:gd name="connsiteX450" fmla="*/ 3246088 w 4603109"/>
                <a:gd name="connsiteY450" fmla="*/ 0 h 924402"/>
                <a:gd name="connsiteX451" fmla="*/ 3247580 w 4603109"/>
                <a:gd name="connsiteY451" fmla="*/ 0 h 924402"/>
                <a:gd name="connsiteX452" fmla="*/ 3247792 w 4603109"/>
                <a:gd name="connsiteY452" fmla="*/ 0 h 924402"/>
                <a:gd name="connsiteX453" fmla="*/ 3248214 w 4603109"/>
                <a:gd name="connsiteY453" fmla="*/ 0 h 924402"/>
                <a:gd name="connsiteX454" fmla="*/ 3252725 w 4603109"/>
                <a:gd name="connsiteY454" fmla="*/ 0 h 924402"/>
                <a:gd name="connsiteX455" fmla="*/ 3254217 w 4603109"/>
                <a:gd name="connsiteY455" fmla="*/ 0 h 924402"/>
                <a:gd name="connsiteX456" fmla="*/ 3260235 w 4603109"/>
                <a:gd name="connsiteY456" fmla="*/ 0 h 924402"/>
                <a:gd name="connsiteX457" fmla="*/ 3276787 w 4603109"/>
                <a:gd name="connsiteY457" fmla="*/ 0 h 924402"/>
                <a:gd name="connsiteX458" fmla="*/ 3277857 w 4603109"/>
                <a:gd name="connsiteY458" fmla="*/ 0 h 924402"/>
                <a:gd name="connsiteX459" fmla="*/ 3278278 w 4603109"/>
                <a:gd name="connsiteY459" fmla="*/ 0 h 924402"/>
                <a:gd name="connsiteX460" fmla="*/ 3290300 w 4603109"/>
                <a:gd name="connsiteY460" fmla="*/ 0 h 924402"/>
                <a:gd name="connsiteX461" fmla="*/ 3298823 w 4603109"/>
                <a:gd name="connsiteY461" fmla="*/ 0 h 924402"/>
                <a:gd name="connsiteX462" fmla="*/ 3327396 w 4603109"/>
                <a:gd name="connsiteY462" fmla="*/ 0 h 924402"/>
                <a:gd name="connsiteX463" fmla="*/ 3328888 w 4603109"/>
                <a:gd name="connsiteY463" fmla="*/ 0 h 924402"/>
                <a:gd name="connsiteX464" fmla="*/ 3329520 w 4603109"/>
                <a:gd name="connsiteY464" fmla="*/ 0 h 924402"/>
                <a:gd name="connsiteX465" fmla="*/ 3345284 w 4603109"/>
                <a:gd name="connsiteY465" fmla="*/ 0 h 924402"/>
                <a:gd name="connsiteX466" fmla="*/ 3349129 w 4603109"/>
                <a:gd name="connsiteY466" fmla="*/ 0 h 924402"/>
                <a:gd name="connsiteX467" fmla="*/ 3351921 w 4603109"/>
                <a:gd name="connsiteY467" fmla="*/ 0 h 924402"/>
                <a:gd name="connsiteX468" fmla="*/ 3358093 w 4603109"/>
                <a:gd name="connsiteY468" fmla="*/ 0 h 924402"/>
                <a:gd name="connsiteX469" fmla="*/ 3359585 w 4603109"/>
                <a:gd name="connsiteY469" fmla="*/ 0 h 924402"/>
                <a:gd name="connsiteX470" fmla="*/ 3371532 w 4603109"/>
                <a:gd name="connsiteY470" fmla="*/ 0 h 924402"/>
                <a:gd name="connsiteX471" fmla="*/ 3373857 w 4603109"/>
                <a:gd name="connsiteY471" fmla="*/ 0 h 924402"/>
                <a:gd name="connsiteX472" fmla="*/ 3375349 w 4603109"/>
                <a:gd name="connsiteY472" fmla="*/ 0 h 924402"/>
                <a:gd name="connsiteX473" fmla="*/ 3380494 w 4603109"/>
                <a:gd name="connsiteY473" fmla="*/ 0 h 924402"/>
                <a:gd name="connsiteX474" fmla="*/ 3381986 w 4603109"/>
                <a:gd name="connsiteY474" fmla="*/ 0 h 924402"/>
                <a:gd name="connsiteX475" fmla="*/ 3388004 w 4603109"/>
                <a:gd name="connsiteY475" fmla="*/ 0 h 924402"/>
                <a:gd name="connsiteX476" fmla="*/ 3408282 w 4603109"/>
                <a:gd name="connsiteY476" fmla="*/ 0 h 924402"/>
                <a:gd name="connsiteX477" fmla="*/ 3418069 w 4603109"/>
                <a:gd name="connsiteY477" fmla="*/ 0 h 924402"/>
                <a:gd name="connsiteX478" fmla="*/ 3424207 w 4603109"/>
                <a:gd name="connsiteY478" fmla="*/ 0 h 924402"/>
                <a:gd name="connsiteX479" fmla="*/ 3424753 w 4603109"/>
                <a:gd name="connsiteY479" fmla="*/ 0 h 924402"/>
                <a:gd name="connsiteX480" fmla="*/ 3452733 w 4603109"/>
                <a:gd name="connsiteY480" fmla="*/ 0 h 924402"/>
                <a:gd name="connsiteX481" fmla="*/ 3454818 w 4603109"/>
                <a:gd name="connsiteY481" fmla="*/ 0 h 924402"/>
                <a:gd name="connsiteX482" fmla="*/ 3476898 w 4603109"/>
                <a:gd name="connsiteY482" fmla="*/ 0 h 924402"/>
                <a:gd name="connsiteX483" fmla="*/ 3496441 w 4603109"/>
                <a:gd name="connsiteY483" fmla="*/ 0 h 924402"/>
                <a:gd name="connsiteX484" fmla="*/ 3509236 w 4603109"/>
                <a:gd name="connsiteY484" fmla="*/ 0 h 924402"/>
                <a:gd name="connsiteX485" fmla="*/ 3518886 w 4603109"/>
                <a:gd name="connsiteY485" fmla="*/ 0 h 924402"/>
                <a:gd name="connsiteX486" fmla="*/ 3528336 w 4603109"/>
                <a:gd name="connsiteY486" fmla="*/ 0 h 924402"/>
                <a:gd name="connsiteX487" fmla="*/ 3536051 w 4603109"/>
                <a:gd name="connsiteY487" fmla="*/ 0 h 924402"/>
                <a:gd name="connsiteX488" fmla="*/ 3539301 w 4603109"/>
                <a:gd name="connsiteY488" fmla="*/ 0 h 924402"/>
                <a:gd name="connsiteX489" fmla="*/ 3540361 w 4603109"/>
                <a:gd name="connsiteY489" fmla="*/ 0 h 924402"/>
                <a:gd name="connsiteX490" fmla="*/ 3544807 w 4603109"/>
                <a:gd name="connsiteY490" fmla="*/ 0 h 924402"/>
                <a:gd name="connsiteX491" fmla="*/ 3551976 w 4603109"/>
                <a:gd name="connsiteY491" fmla="*/ 0 h 924402"/>
                <a:gd name="connsiteX492" fmla="*/ 3552522 w 4603109"/>
                <a:gd name="connsiteY492" fmla="*/ 0 h 924402"/>
                <a:gd name="connsiteX493" fmla="*/ 3564420 w 4603109"/>
                <a:gd name="connsiteY493" fmla="*/ 0 h 924402"/>
                <a:gd name="connsiteX494" fmla="*/ 3570426 w 4603109"/>
                <a:gd name="connsiteY494" fmla="*/ 0 h 924402"/>
                <a:gd name="connsiteX495" fmla="*/ 3574872 w 4603109"/>
                <a:gd name="connsiteY495" fmla="*/ 0 h 924402"/>
                <a:gd name="connsiteX496" fmla="*/ 3580502 w 4603109"/>
                <a:gd name="connsiteY496" fmla="*/ 0 h 924402"/>
                <a:gd name="connsiteX497" fmla="*/ 3582587 w 4603109"/>
                <a:gd name="connsiteY497" fmla="*/ 0 h 924402"/>
                <a:gd name="connsiteX498" fmla="*/ 3624210 w 4603109"/>
                <a:gd name="connsiteY498" fmla="*/ 0 h 924402"/>
                <a:gd name="connsiteX499" fmla="*/ 3637005 w 4603109"/>
                <a:gd name="connsiteY499" fmla="*/ 0 h 924402"/>
                <a:gd name="connsiteX500" fmla="*/ 3646655 w 4603109"/>
                <a:gd name="connsiteY500" fmla="*/ 0 h 924402"/>
                <a:gd name="connsiteX501" fmla="*/ 3656105 w 4603109"/>
                <a:gd name="connsiteY501" fmla="*/ 0 h 924402"/>
                <a:gd name="connsiteX502" fmla="*/ 3667070 w 4603109"/>
                <a:gd name="connsiteY502" fmla="*/ 0 h 924402"/>
                <a:gd name="connsiteX503" fmla="*/ 3668130 w 4603109"/>
                <a:gd name="connsiteY503" fmla="*/ 0 h 924402"/>
                <a:gd name="connsiteX504" fmla="*/ 3669786 w 4603109"/>
                <a:gd name="connsiteY504" fmla="*/ 0 h 924402"/>
                <a:gd name="connsiteX505" fmla="*/ 3672576 w 4603109"/>
                <a:gd name="connsiteY505" fmla="*/ 0 h 924402"/>
                <a:gd name="connsiteX506" fmla="*/ 3692189 w 4603109"/>
                <a:gd name="connsiteY506" fmla="*/ 0 h 924402"/>
                <a:gd name="connsiteX507" fmla="*/ 3698195 w 4603109"/>
                <a:gd name="connsiteY507" fmla="*/ 0 h 924402"/>
                <a:gd name="connsiteX508" fmla="*/ 3702641 w 4603109"/>
                <a:gd name="connsiteY508" fmla="*/ 0 h 924402"/>
                <a:gd name="connsiteX509" fmla="*/ 3744863 w 4603109"/>
                <a:gd name="connsiteY509" fmla="*/ 0 h 924402"/>
                <a:gd name="connsiteX510" fmla="*/ 3745285 w 4603109"/>
                <a:gd name="connsiteY510" fmla="*/ 0 h 924402"/>
                <a:gd name="connsiteX511" fmla="*/ 3795894 w 4603109"/>
                <a:gd name="connsiteY511" fmla="*/ 0 h 924402"/>
                <a:gd name="connsiteX512" fmla="*/ 3797555 w 4603109"/>
                <a:gd name="connsiteY512" fmla="*/ 0 h 924402"/>
                <a:gd name="connsiteX513" fmla="*/ 3826591 w 4603109"/>
                <a:gd name="connsiteY513" fmla="*/ 0 h 924402"/>
                <a:gd name="connsiteX514" fmla="*/ 3842355 w 4603109"/>
                <a:gd name="connsiteY514" fmla="*/ 0 h 924402"/>
                <a:gd name="connsiteX515" fmla="*/ 3848992 w 4603109"/>
                <a:gd name="connsiteY515" fmla="*/ 0 h 924402"/>
                <a:gd name="connsiteX516" fmla="*/ 3872632 w 4603109"/>
                <a:gd name="connsiteY516" fmla="*/ 0 h 924402"/>
                <a:gd name="connsiteX517" fmla="*/ 3873054 w 4603109"/>
                <a:gd name="connsiteY517" fmla="*/ 0 h 924402"/>
                <a:gd name="connsiteX518" fmla="*/ 3885075 w 4603109"/>
                <a:gd name="connsiteY518" fmla="*/ 0 h 924402"/>
                <a:gd name="connsiteX519" fmla="*/ 3923663 w 4603109"/>
                <a:gd name="connsiteY519" fmla="*/ 0 h 924402"/>
                <a:gd name="connsiteX520" fmla="*/ 3954360 w 4603109"/>
                <a:gd name="connsiteY520" fmla="*/ 0 h 924402"/>
                <a:gd name="connsiteX521" fmla="*/ 3970124 w 4603109"/>
                <a:gd name="connsiteY521" fmla="*/ 0 h 924402"/>
                <a:gd name="connsiteX522" fmla="*/ 3976761 w 4603109"/>
                <a:gd name="connsiteY522" fmla="*/ 0 h 924402"/>
                <a:gd name="connsiteX523" fmla="*/ 4012844 w 4603109"/>
                <a:gd name="connsiteY523" fmla="*/ 0 h 924402"/>
                <a:gd name="connsiteX524" fmla="*/ 4049593 w 4603109"/>
                <a:gd name="connsiteY524" fmla="*/ 0 h 924402"/>
                <a:gd name="connsiteX525" fmla="*/ 4169647 w 4603109"/>
                <a:gd name="connsiteY525" fmla="*/ 0 h 924402"/>
                <a:gd name="connsiteX526" fmla="*/ 4177362 w 4603109"/>
                <a:gd name="connsiteY526" fmla="*/ 0 h 924402"/>
                <a:gd name="connsiteX527" fmla="*/ 4297416 w 4603109"/>
                <a:gd name="connsiteY527" fmla="*/ 0 h 924402"/>
                <a:gd name="connsiteX528" fmla="*/ 4379339 w 4603109"/>
                <a:gd name="connsiteY528" fmla="*/ 47054 h 924402"/>
                <a:gd name="connsiteX529" fmla="*/ 4591731 w 4603109"/>
                <a:gd name="connsiteY529" fmla="*/ 415146 h 924402"/>
                <a:gd name="connsiteX530" fmla="*/ 4591731 w 4603109"/>
                <a:gd name="connsiteY530" fmla="*/ 509257 h 924402"/>
                <a:gd name="connsiteX531" fmla="*/ 4379339 w 4603109"/>
                <a:gd name="connsiteY531" fmla="*/ 877348 h 924402"/>
                <a:gd name="connsiteX532" fmla="*/ 4297416 w 4603109"/>
                <a:gd name="connsiteY532" fmla="*/ 924402 h 924402"/>
                <a:gd name="connsiteX533" fmla="*/ 4169647 w 4603109"/>
                <a:gd name="connsiteY533" fmla="*/ 924402 h 924402"/>
                <a:gd name="connsiteX534" fmla="*/ 3976761 w 4603109"/>
                <a:gd name="connsiteY534" fmla="*/ 924402 h 924402"/>
                <a:gd name="connsiteX535" fmla="*/ 3872632 w 4603109"/>
                <a:gd name="connsiteY535" fmla="*/ 924402 h 924402"/>
                <a:gd name="connsiteX536" fmla="*/ 3848992 w 4603109"/>
                <a:gd name="connsiteY536" fmla="*/ 924402 h 924402"/>
                <a:gd name="connsiteX537" fmla="*/ 3744863 w 4603109"/>
                <a:gd name="connsiteY537" fmla="*/ 924402 h 924402"/>
                <a:gd name="connsiteX538" fmla="*/ 3702641 w 4603109"/>
                <a:gd name="connsiteY538" fmla="*/ 924402 h 924402"/>
                <a:gd name="connsiteX539" fmla="*/ 3672576 w 4603109"/>
                <a:gd name="connsiteY539" fmla="*/ 924402 h 924402"/>
                <a:gd name="connsiteX540" fmla="*/ 3656105 w 4603109"/>
                <a:gd name="connsiteY540" fmla="*/ 924402 h 924402"/>
                <a:gd name="connsiteX541" fmla="*/ 3574872 w 4603109"/>
                <a:gd name="connsiteY541" fmla="*/ 924402 h 924402"/>
                <a:gd name="connsiteX542" fmla="*/ 3551976 w 4603109"/>
                <a:gd name="connsiteY542" fmla="*/ 924402 h 924402"/>
                <a:gd name="connsiteX543" fmla="*/ 3544807 w 4603109"/>
                <a:gd name="connsiteY543" fmla="*/ 924402 h 924402"/>
                <a:gd name="connsiteX544" fmla="*/ 3528336 w 4603109"/>
                <a:gd name="connsiteY544" fmla="*/ 924402 h 924402"/>
                <a:gd name="connsiteX545" fmla="*/ 3424207 w 4603109"/>
                <a:gd name="connsiteY545" fmla="*/ 924402 h 924402"/>
                <a:gd name="connsiteX546" fmla="*/ 3381986 w 4603109"/>
                <a:gd name="connsiteY546" fmla="*/ 924402 h 924402"/>
                <a:gd name="connsiteX547" fmla="*/ 3380494 w 4603109"/>
                <a:gd name="connsiteY547" fmla="*/ 924402 h 924402"/>
                <a:gd name="connsiteX548" fmla="*/ 3351921 w 4603109"/>
                <a:gd name="connsiteY548" fmla="*/ 924402 h 924402"/>
                <a:gd name="connsiteX549" fmla="*/ 3277857 w 4603109"/>
                <a:gd name="connsiteY549" fmla="*/ 924402 h 924402"/>
                <a:gd name="connsiteX550" fmla="*/ 3254217 w 4603109"/>
                <a:gd name="connsiteY550" fmla="*/ 924402 h 924402"/>
                <a:gd name="connsiteX551" fmla="*/ 3252725 w 4603109"/>
                <a:gd name="connsiteY551" fmla="*/ 924402 h 924402"/>
                <a:gd name="connsiteX552" fmla="*/ 3247792 w 4603109"/>
                <a:gd name="connsiteY552" fmla="*/ 924402 h 924402"/>
                <a:gd name="connsiteX553" fmla="*/ 3231321 w 4603109"/>
                <a:gd name="connsiteY553" fmla="*/ 924402 h 924402"/>
                <a:gd name="connsiteX554" fmla="*/ 3224152 w 4603109"/>
                <a:gd name="connsiteY554" fmla="*/ 924402 h 924402"/>
                <a:gd name="connsiteX555" fmla="*/ 3150088 w 4603109"/>
                <a:gd name="connsiteY555" fmla="*/ 924402 h 924402"/>
                <a:gd name="connsiteX556" fmla="*/ 3120023 w 4603109"/>
                <a:gd name="connsiteY556" fmla="*/ 924402 h 924402"/>
                <a:gd name="connsiteX557" fmla="*/ 3104883 w 4603109"/>
                <a:gd name="connsiteY557" fmla="*/ 924402 h 924402"/>
                <a:gd name="connsiteX558" fmla="*/ 3103552 w 4603109"/>
                <a:gd name="connsiteY558" fmla="*/ 924402 h 924402"/>
                <a:gd name="connsiteX559" fmla="*/ 3077801 w 4603109"/>
                <a:gd name="connsiteY559" fmla="*/ 924402 h 924402"/>
                <a:gd name="connsiteX560" fmla="*/ 3061330 w 4603109"/>
                <a:gd name="connsiteY560" fmla="*/ 924402 h 924402"/>
                <a:gd name="connsiteX561" fmla="*/ 3031265 w 4603109"/>
                <a:gd name="connsiteY561" fmla="*/ 924402 h 924402"/>
                <a:gd name="connsiteX562" fmla="*/ 2977114 w 4603109"/>
                <a:gd name="connsiteY562" fmla="*/ 924402 h 924402"/>
                <a:gd name="connsiteX563" fmla="*/ 2957200 w 4603109"/>
                <a:gd name="connsiteY563" fmla="*/ 924402 h 924402"/>
                <a:gd name="connsiteX564" fmla="*/ 2955709 w 4603109"/>
                <a:gd name="connsiteY564" fmla="*/ 924402 h 924402"/>
                <a:gd name="connsiteX565" fmla="*/ 2950032 w 4603109"/>
                <a:gd name="connsiteY565" fmla="*/ 924402 h 924402"/>
                <a:gd name="connsiteX566" fmla="*/ 2933561 w 4603109"/>
                <a:gd name="connsiteY566" fmla="*/ 924402 h 924402"/>
                <a:gd name="connsiteX567" fmla="*/ 2927136 w 4603109"/>
                <a:gd name="connsiteY567" fmla="*/ 924402 h 924402"/>
                <a:gd name="connsiteX568" fmla="*/ 2903496 w 4603109"/>
                <a:gd name="connsiteY568" fmla="*/ 924402 h 924402"/>
                <a:gd name="connsiteX569" fmla="*/ 2829431 w 4603109"/>
                <a:gd name="connsiteY569" fmla="*/ 924402 h 924402"/>
                <a:gd name="connsiteX570" fmla="*/ 2827940 w 4603109"/>
                <a:gd name="connsiteY570" fmla="*/ 924402 h 924402"/>
                <a:gd name="connsiteX571" fmla="*/ 2799367 w 4603109"/>
                <a:gd name="connsiteY571" fmla="*/ 924402 h 924402"/>
                <a:gd name="connsiteX572" fmla="*/ 2785719 w 4603109"/>
                <a:gd name="connsiteY572" fmla="*/ 924402 h 924402"/>
                <a:gd name="connsiteX573" fmla="*/ 2784228 w 4603109"/>
                <a:gd name="connsiteY573" fmla="*/ 924402 h 924402"/>
                <a:gd name="connsiteX574" fmla="*/ 2757146 w 4603109"/>
                <a:gd name="connsiteY574" fmla="*/ 924402 h 924402"/>
                <a:gd name="connsiteX575" fmla="*/ 2755654 w 4603109"/>
                <a:gd name="connsiteY575" fmla="*/ 924402 h 924402"/>
                <a:gd name="connsiteX576" fmla="*/ 2680098 w 4603109"/>
                <a:gd name="connsiteY576" fmla="*/ 924402 h 924402"/>
                <a:gd name="connsiteX577" fmla="*/ 2657950 w 4603109"/>
                <a:gd name="connsiteY577" fmla="*/ 924402 h 924402"/>
                <a:gd name="connsiteX578" fmla="*/ 2656459 w 4603109"/>
                <a:gd name="connsiteY578" fmla="*/ 924402 h 924402"/>
                <a:gd name="connsiteX579" fmla="*/ 2653017 w 4603109"/>
                <a:gd name="connsiteY579" fmla="*/ 924402 h 924402"/>
                <a:gd name="connsiteX580" fmla="*/ 2636545 w 4603109"/>
                <a:gd name="connsiteY580" fmla="*/ 924402 h 924402"/>
                <a:gd name="connsiteX581" fmla="*/ 2629377 w 4603109"/>
                <a:gd name="connsiteY581" fmla="*/ 924402 h 924402"/>
                <a:gd name="connsiteX582" fmla="*/ 2627885 w 4603109"/>
                <a:gd name="connsiteY582" fmla="*/ 924402 h 924402"/>
                <a:gd name="connsiteX583" fmla="*/ 2606481 w 4603109"/>
                <a:gd name="connsiteY583" fmla="*/ 924402 h 924402"/>
                <a:gd name="connsiteX584" fmla="*/ 2552329 w 4603109"/>
                <a:gd name="connsiteY584" fmla="*/ 924402 h 924402"/>
                <a:gd name="connsiteX585" fmla="*/ 2525248 w 4603109"/>
                <a:gd name="connsiteY585" fmla="*/ 924402 h 924402"/>
                <a:gd name="connsiteX586" fmla="*/ 2510108 w 4603109"/>
                <a:gd name="connsiteY586" fmla="*/ 924402 h 924402"/>
                <a:gd name="connsiteX587" fmla="*/ 2508776 w 4603109"/>
                <a:gd name="connsiteY587" fmla="*/ 924402 h 924402"/>
                <a:gd name="connsiteX588" fmla="*/ 2480043 w 4603109"/>
                <a:gd name="connsiteY588" fmla="*/ 924402 h 924402"/>
                <a:gd name="connsiteX589" fmla="*/ 2478712 w 4603109"/>
                <a:gd name="connsiteY589" fmla="*/ 924402 h 924402"/>
                <a:gd name="connsiteX590" fmla="*/ 2463572 w 4603109"/>
                <a:gd name="connsiteY590" fmla="*/ 924402 h 924402"/>
                <a:gd name="connsiteX591" fmla="*/ 2436490 w 4603109"/>
                <a:gd name="connsiteY591" fmla="*/ 924402 h 924402"/>
                <a:gd name="connsiteX592" fmla="*/ 2382339 w 4603109"/>
                <a:gd name="connsiteY592" fmla="*/ 924402 h 924402"/>
                <a:gd name="connsiteX593" fmla="*/ 2360934 w 4603109"/>
                <a:gd name="connsiteY593" fmla="*/ 924402 h 924402"/>
                <a:gd name="connsiteX594" fmla="*/ 2359443 w 4603109"/>
                <a:gd name="connsiteY594" fmla="*/ 924402 h 924402"/>
                <a:gd name="connsiteX595" fmla="*/ 2352274 w 4603109"/>
                <a:gd name="connsiteY595" fmla="*/ 924402 h 924402"/>
                <a:gd name="connsiteX596" fmla="*/ 2335803 w 4603109"/>
                <a:gd name="connsiteY596" fmla="*/ 924402 h 924402"/>
                <a:gd name="connsiteX597" fmla="*/ 2332360 w 4603109"/>
                <a:gd name="connsiteY597" fmla="*/ 924402 h 924402"/>
                <a:gd name="connsiteX598" fmla="*/ 2332328 w 4603109"/>
                <a:gd name="connsiteY598" fmla="*/ 924402 h 924402"/>
                <a:gd name="connsiteX599" fmla="*/ 2330869 w 4603109"/>
                <a:gd name="connsiteY599" fmla="*/ 924402 h 924402"/>
                <a:gd name="connsiteX600" fmla="*/ 2308721 w 4603109"/>
                <a:gd name="connsiteY600" fmla="*/ 924402 h 924402"/>
                <a:gd name="connsiteX601" fmla="*/ 2233165 w 4603109"/>
                <a:gd name="connsiteY601" fmla="*/ 924402 h 924402"/>
                <a:gd name="connsiteX602" fmla="*/ 2231674 w 4603109"/>
                <a:gd name="connsiteY602" fmla="*/ 924402 h 924402"/>
                <a:gd name="connsiteX603" fmla="*/ 2204591 w 4603109"/>
                <a:gd name="connsiteY603" fmla="*/ 924402 h 924402"/>
                <a:gd name="connsiteX604" fmla="*/ 2204559 w 4603109"/>
                <a:gd name="connsiteY604" fmla="*/ 924402 h 924402"/>
                <a:gd name="connsiteX605" fmla="*/ 2203100 w 4603109"/>
                <a:gd name="connsiteY605" fmla="*/ 924402 h 924402"/>
                <a:gd name="connsiteX606" fmla="*/ 2189452 w 4603109"/>
                <a:gd name="connsiteY606" fmla="*/ 924402 h 924402"/>
                <a:gd name="connsiteX607" fmla="*/ 2160879 w 4603109"/>
                <a:gd name="connsiteY607" fmla="*/ 924402 h 924402"/>
                <a:gd name="connsiteX608" fmla="*/ 2159388 w 4603109"/>
                <a:gd name="connsiteY608" fmla="*/ 924402 h 924402"/>
                <a:gd name="connsiteX609" fmla="*/ 2085323 w 4603109"/>
                <a:gd name="connsiteY609" fmla="*/ 924402 h 924402"/>
                <a:gd name="connsiteX610" fmla="*/ 2077294 w 4603109"/>
                <a:gd name="connsiteY610" fmla="*/ 924402 h 924402"/>
                <a:gd name="connsiteX611" fmla="*/ 2061683 w 4603109"/>
                <a:gd name="connsiteY611" fmla="*/ 924402 h 924402"/>
                <a:gd name="connsiteX612" fmla="*/ 2055258 w 4603109"/>
                <a:gd name="connsiteY612" fmla="*/ 924402 h 924402"/>
                <a:gd name="connsiteX613" fmla="*/ 2038787 w 4603109"/>
                <a:gd name="connsiteY613" fmla="*/ 924402 h 924402"/>
                <a:gd name="connsiteX614" fmla="*/ 2033110 w 4603109"/>
                <a:gd name="connsiteY614" fmla="*/ 924402 h 924402"/>
                <a:gd name="connsiteX615" fmla="*/ 2031619 w 4603109"/>
                <a:gd name="connsiteY615" fmla="*/ 924402 h 924402"/>
                <a:gd name="connsiteX616" fmla="*/ 2011705 w 4603109"/>
                <a:gd name="connsiteY616" fmla="*/ 924402 h 924402"/>
                <a:gd name="connsiteX617" fmla="*/ 1957554 w 4603109"/>
                <a:gd name="connsiteY617" fmla="*/ 924402 h 924402"/>
                <a:gd name="connsiteX618" fmla="*/ 1949525 w 4603109"/>
                <a:gd name="connsiteY618" fmla="*/ 924402 h 924402"/>
                <a:gd name="connsiteX619" fmla="*/ 1927489 w 4603109"/>
                <a:gd name="connsiteY619" fmla="*/ 924402 h 924402"/>
                <a:gd name="connsiteX620" fmla="*/ 1911018 w 4603109"/>
                <a:gd name="connsiteY620" fmla="*/ 924402 h 924402"/>
                <a:gd name="connsiteX621" fmla="*/ 1907543 w 4603109"/>
                <a:gd name="connsiteY621" fmla="*/ 924402 h 924402"/>
                <a:gd name="connsiteX622" fmla="*/ 1885268 w 4603109"/>
                <a:gd name="connsiteY622" fmla="*/ 924402 h 924402"/>
                <a:gd name="connsiteX623" fmla="*/ 1883936 w 4603109"/>
                <a:gd name="connsiteY623" fmla="*/ 924402 h 924402"/>
                <a:gd name="connsiteX624" fmla="*/ 1868796 w 4603109"/>
                <a:gd name="connsiteY624" fmla="*/ 924402 h 924402"/>
                <a:gd name="connsiteX625" fmla="*/ 1838732 w 4603109"/>
                <a:gd name="connsiteY625" fmla="*/ 924402 h 924402"/>
                <a:gd name="connsiteX626" fmla="*/ 1779774 w 4603109"/>
                <a:gd name="connsiteY626" fmla="*/ 924402 h 924402"/>
                <a:gd name="connsiteX627" fmla="*/ 1764668 w 4603109"/>
                <a:gd name="connsiteY627" fmla="*/ 924402 h 924402"/>
                <a:gd name="connsiteX628" fmla="*/ 1757499 w 4603109"/>
                <a:gd name="connsiteY628" fmla="*/ 924402 h 924402"/>
                <a:gd name="connsiteX629" fmla="*/ 1741027 w 4603109"/>
                <a:gd name="connsiteY629" fmla="*/ 924402 h 924402"/>
                <a:gd name="connsiteX630" fmla="*/ 1737552 w 4603109"/>
                <a:gd name="connsiteY630" fmla="*/ 924402 h 924402"/>
                <a:gd name="connsiteX631" fmla="*/ 1736094 w 4603109"/>
                <a:gd name="connsiteY631" fmla="*/ 924402 h 924402"/>
                <a:gd name="connsiteX632" fmla="*/ 1734603 w 4603109"/>
                <a:gd name="connsiteY632" fmla="*/ 924402 h 924402"/>
                <a:gd name="connsiteX633" fmla="*/ 1710963 w 4603109"/>
                <a:gd name="connsiteY633" fmla="*/ 924402 h 924402"/>
                <a:gd name="connsiteX634" fmla="*/ 1707488 w 4603109"/>
                <a:gd name="connsiteY634" fmla="*/ 924402 h 924402"/>
                <a:gd name="connsiteX635" fmla="*/ 1652509 w 4603109"/>
                <a:gd name="connsiteY635" fmla="*/ 924402 h 924402"/>
                <a:gd name="connsiteX636" fmla="*/ 1636899 w 4603109"/>
                <a:gd name="connsiteY636" fmla="*/ 924402 h 924402"/>
                <a:gd name="connsiteX637" fmla="*/ 1609783 w 4603109"/>
                <a:gd name="connsiteY637" fmla="*/ 924402 h 924402"/>
                <a:gd name="connsiteX638" fmla="*/ 1608325 w 4603109"/>
                <a:gd name="connsiteY638" fmla="*/ 924402 h 924402"/>
                <a:gd name="connsiteX639" fmla="*/ 1606834 w 4603109"/>
                <a:gd name="connsiteY639" fmla="*/ 924402 h 924402"/>
                <a:gd name="connsiteX640" fmla="*/ 1579719 w 4603109"/>
                <a:gd name="connsiteY640" fmla="*/ 924402 h 924402"/>
                <a:gd name="connsiteX641" fmla="*/ 1564612 w 4603109"/>
                <a:gd name="connsiteY641" fmla="*/ 924402 h 924402"/>
                <a:gd name="connsiteX642" fmla="*/ 1524740 w 4603109"/>
                <a:gd name="connsiteY642" fmla="*/ 924402 h 924402"/>
                <a:gd name="connsiteX643" fmla="*/ 1482518 w 4603109"/>
                <a:gd name="connsiteY643" fmla="*/ 924402 h 924402"/>
                <a:gd name="connsiteX644" fmla="*/ 1460483 w 4603109"/>
                <a:gd name="connsiteY644" fmla="*/ 924402 h 924402"/>
                <a:gd name="connsiteX645" fmla="*/ 1452454 w 4603109"/>
                <a:gd name="connsiteY645" fmla="*/ 924402 h 924402"/>
                <a:gd name="connsiteX646" fmla="*/ 1444011 w 4603109"/>
                <a:gd name="connsiteY646" fmla="*/ 924402 h 924402"/>
                <a:gd name="connsiteX647" fmla="*/ 1436843 w 4603109"/>
                <a:gd name="connsiteY647" fmla="*/ 924402 h 924402"/>
                <a:gd name="connsiteX648" fmla="*/ 1413947 w 4603109"/>
                <a:gd name="connsiteY648" fmla="*/ 924402 h 924402"/>
                <a:gd name="connsiteX649" fmla="*/ 1354749 w 4603109"/>
                <a:gd name="connsiteY649" fmla="*/ 924402 h 924402"/>
                <a:gd name="connsiteX650" fmla="*/ 1332714 w 4603109"/>
                <a:gd name="connsiteY650" fmla="*/ 924402 h 924402"/>
                <a:gd name="connsiteX651" fmla="*/ 1324685 w 4603109"/>
                <a:gd name="connsiteY651" fmla="*/ 924402 h 924402"/>
                <a:gd name="connsiteX652" fmla="*/ 1316242 w 4603109"/>
                <a:gd name="connsiteY652" fmla="*/ 924402 h 924402"/>
                <a:gd name="connsiteX653" fmla="*/ 1312767 w 4603109"/>
                <a:gd name="connsiteY653" fmla="*/ 924402 h 924402"/>
                <a:gd name="connsiteX654" fmla="*/ 1286178 w 4603109"/>
                <a:gd name="connsiteY654" fmla="*/ 924402 h 924402"/>
                <a:gd name="connsiteX655" fmla="*/ 1282703 w 4603109"/>
                <a:gd name="connsiteY655" fmla="*/ 924402 h 924402"/>
                <a:gd name="connsiteX656" fmla="*/ 1243956 w 4603109"/>
                <a:gd name="connsiteY656" fmla="*/ 924402 h 924402"/>
                <a:gd name="connsiteX657" fmla="*/ 1184998 w 4603109"/>
                <a:gd name="connsiteY657" fmla="*/ 924402 h 924402"/>
                <a:gd name="connsiteX658" fmla="*/ 1154934 w 4603109"/>
                <a:gd name="connsiteY658" fmla="*/ 924402 h 924402"/>
                <a:gd name="connsiteX659" fmla="*/ 1139828 w 4603109"/>
                <a:gd name="connsiteY659" fmla="*/ 924402 h 924402"/>
                <a:gd name="connsiteX660" fmla="*/ 1116187 w 4603109"/>
                <a:gd name="connsiteY660" fmla="*/ 924402 h 924402"/>
                <a:gd name="connsiteX661" fmla="*/ 1112712 w 4603109"/>
                <a:gd name="connsiteY661" fmla="*/ 924402 h 924402"/>
                <a:gd name="connsiteX662" fmla="*/ 1057734 w 4603109"/>
                <a:gd name="connsiteY662" fmla="*/ 924402 h 924402"/>
                <a:gd name="connsiteX663" fmla="*/ 1027669 w 4603109"/>
                <a:gd name="connsiteY663" fmla="*/ 924402 h 924402"/>
                <a:gd name="connsiteX664" fmla="*/ 1012059 w 4603109"/>
                <a:gd name="connsiteY664" fmla="*/ 924402 h 924402"/>
                <a:gd name="connsiteX665" fmla="*/ 984943 w 4603109"/>
                <a:gd name="connsiteY665" fmla="*/ 924402 h 924402"/>
                <a:gd name="connsiteX666" fmla="*/ 929965 w 4603109"/>
                <a:gd name="connsiteY666" fmla="*/ 924402 h 924402"/>
                <a:gd name="connsiteX667" fmla="*/ 899900 w 4603109"/>
                <a:gd name="connsiteY667" fmla="*/ 924402 h 924402"/>
                <a:gd name="connsiteX668" fmla="*/ 857678 w 4603109"/>
                <a:gd name="connsiteY668" fmla="*/ 924402 h 924402"/>
                <a:gd name="connsiteX669" fmla="*/ 819171 w 4603109"/>
                <a:gd name="connsiteY669" fmla="*/ 924402 h 924402"/>
                <a:gd name="connsiteX670" fmla="*/ 729909 w 4603109"/>
                <a:gd name="connsiteY670" fmla="*/ 924402 h 924402"/>
                <a:gd name="connsiteX671" fmla="*/ 691402 w 4603109"/>
                <a:gd name="connsiteY671" fmla="*/ 924402 h 924402"/>
                <a:gd name="connsiteX672" fmla="*/ 687927 w 4603109"/>
                <a:gd name="connsiteY672" fmla="*/ 924402 h 924402"/>
                <a:gd name="connsiteX673" fmla="*/ 560158 w 4603109"/>
                <a:gd name="connsiteY673" fmla="*/ 924402 h 924402"/>
                <a:gd name="connsiteX674" fmla="*/ 432894 w 4603109"/>
                <a:gd name="connsiteY674" fmla="*/ 924402 h 924402"/>
                <a:gd name="connsiteX675" fmla="*/ 305125 w 4603109"/>
                <a:gd name="connsiteY675" fmla="*/ 924402 h 924402"/>
                <a:gd name="connsiteX676" fmla="*/ 223202 w 4603109"/>
                <a:gd name="connsiteY676" fmla="*/ 877348 h 924402"/>
                <a:gd name="connsiteX677" fmla="*/ 10809 w 4603109"/>
                <a:gd name="connsiteY677" fmla="*/ 509257 h 924402"/>
                <a:gd name="connsiteX678" fmla="*/ 10809 w 4603109"/>
                <a:gd name="connsiteY678" fmla="*/ 415146 h 924402"/>
                <a:gd name="connsiteX679" fmla="*/ 223202 w 4603109"/>
                <a:gd name="connsiteY679" fmla="*/ 47054 h 924402"/>
                <a:gd name="connsiteX680" fmla="*/ 305125 w 4603109"/>
                <a:gd name="connsiteY680" fmla="*/ 0 h 924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Lst>
              <a:rect l="l" t="t" r="r" b="b"/>
              <a:pathLst>
                <a:path w="4603109" h="924402">
                  <a:moveTo>
                    <a:pt x="305125" y="0"/>
                  </a:moveTo>
                  <a:lnTo>
                    <a:pt x="432894" y="0"/>
                  </a:lnTo>
                  <a:lnTo>
                    <a:pt x="445336" y="0"/>
                  </a:lnTo>
                  <a:cubicBezTo>
                    <a:pt x="485989" y="0"/>
                    <a:pt x="520835" y="0"/>
                    <a:pt x="550703" y="0"/>
                  </a:cubicBezTo>
                  <a:lnTo>
                    <a:pt x="560158" y="0"/>
                  </a:lnTo>
                  <a:lnTo>
                    <a:pt x="573105" y="0"/>
                  </a:lnTo>
                  <a:lnTo>
                    <a:pt x="626202" y="0"/>
                  </a:lnTo>
                  <a:cubicBezTo>
                    <a:pt x="646943" y="0"/>
                    <a:pt x="663537" y="0"/>
                    <a:pt x="676811" y="0"/>
                  </a:cubicBezTo>
                  <a:lnTo>
                    <a:pt x="678472" y="0"/>
                  </a:lnTo>
                  <a:lnTo>
                    <a:pt x="687927" y="0"/>
                  </a:lnTo>
                  <a:lnTo>
                    <a:pt x="691402" y="0"/>
                  </a:lnTo>
                  <a:lnTo>
                    <a:pt x="700371" y="0"/>
                  </a:lnTo>
                  <a:lnTo>
                    <a:pt x="707508" y="0"/>
                  </a:lnTo>
                  <a:cubicBezTo>
                    <a:pt x="729909" y="0"/>
                    <a:pt x="729909" y="0"/>
                    <a:pt x="729909" y="0"/>
                  </a:cubicBezTo>
                  <a:lnTo>
                    <a:pt x="753971" y="0"/>
                  </a:lnTo>
                  <a:lnTo>
                    <a:pt x="804580" y="0"/>
                  </a:lnTo>
                  <a:lnTo>
                    <a:pt x="805737" y="0"/>
                  </a:lnTo>
                  <a:lnTo>
                    <a:pt x="819171" y="0"/>
                  </a:lnTo>
                  <a:lnTo>
                    <a:pt x="828140" y="0"/>
                  </a:lnTo>
                  <a:lnTo>
                    <a:pt x="831615" y="0"/>
                  </a:lnTo>
                  <a:lnTo>
                    <a:pt x="835277" y="0"/>
                  </a:lnTo>
                  <a:lnTo>
                    <a:pt x="857678" y="0"/>
                  </a:lnTo>
                  <a:lnTo>
                    <a:pt x="864889" y="0"/>
                  </a:lnTo>
                  <a:lnTo>
                    <a:pt x="899900" y="0"/>
                  </a:lnTo>
                  <a:lnTo>
                    <a:pt x="909341" y="0"/>
                  </a:lnTo>
                  <a:lnTo>
                    <a:pt x="929965" y="0"/>
                  </a:lnTo>
                  <a:lnTo>
                    <a:pt x="933506" y="0"/>
                  </a:lnTo>
                  <a:lnTo>
                    <a:pt x="936982" y="0"/>
                  </a:lnTo>
                  <a:lnTo>
                    <a:pt x="959384" y="0"/>
                  </a:lnTo>
                  <a:lnTo>
                    <a:pt x="962542" y="0"/>
                  </a:lnTo>
                  <a:lnTo>
                    <a:pt x="984943" y="0"/>
                  </a:lnTo>
                  <a:lnTo>
                    <a:pt x="992658" y="0"/>
                  </a:lnTo>
                  <a:lnTo>
                    <a:pt x="1012059" y="0"/>
                  </a:lnTo>
                  <a:lnTo>
                    <a:pt x="1012480" y="0"/>
                  </a:lnTo>
                  <a:lnTo>
                    <a:pt x="1027669" y="0"/>
                  </a:lnTo>
                  <a:lnTo>
                    <a:pt x="1037110" y="0"/>
                  </a:lnTo>
                  <a:lnTo>
                    <a:pt x="1040112" y="0"/>
                  </a:lnTo>
                  <a:lnTo>
                    <a:pt x="1057734" y="0"/>
                  </a:lnTo>
                  <a:lnTo>
                    <a:pt x="1064751" y="0"/>
                  </a:lnTo>
                  <a:lnTo>
                    <a:pt x="1070177" y="0"/>
                  </a:lnTo>
                  <a:lnTo>
                    <a:pt x="1072436" y="0"/>
                  </a:lnTo>
                  <a:lnTo>
                    <a:pt x="1090311" y="0"/>
                  </a:lnTo>
                  <a:lnTo>
                    <a:pt x="1110718" y="0"/>
                  </a:lnTo>
                  <a:lnTo>
                    <a:pt x="1112712" y="0"/>
                  </a:lnTo>
                  <a:lnTo>
                    <a:pt x="1116187" y="0"/>
                  </a:lnTo>
                  <a:lnTo>
                    <a:pt x="1139828" y="0"/>
                  </a:lnTo>
                  <a:lnTo>
                    <a:pt x="1140249" y="0"/>
                  </a:lnTo>
                  <a:lnTo>
                    <a:pt x="1145480" y="0"/>
                  </a:lnTo>
                  <a:lnTo>
                    <a:pt x="1152270" y="0"/>
                  </a:lnTo>
                  <a:lnTo>
                    <a:pt x="1154934" y="0"/>
                  </a:lnTo>
                  <a:lnTo>
                    <a:pt x="1167881" y="0"/>
                  </a:lnTo>
                  <a:lnTo>
                    <a:pt x="1175544" y="0"/>
                  </a:lnTo>
                  <a:lnTo>
                    <a:pt x="1184998" y="0"/>
                  </a:lnTo>
                  <a:lnTo>
                    <a:pt x="1197946" y="0"/>
                  </a:lnTo>
                  <a:lnTo>
                    <a:pt x="1200205" y="0"/>
                  </a:lnTo>
                  <a:lnTo>
                    <a:pt x="1220978" y="0"/>
                  </a:lnTo>
                  <a:lnTo>
                    <a:pt x="1238487" y="0"/>
                  </a:lnTo>
                  <a:lnTo>
                    <a:pt x="1243956" y="0"/>
                  </a:lnTo>
                  <a:lnTo>
                    <a:pt x="1251042" y="0"/>
                  </a:lnTo>
                  <a:lnTo>
                    <a:pt x="1257637" y="0"/>
                  </a:lnTo>
                  <a:lnTo>
                    <a:pt x="1271587" y="0"/>
                  </a:lnTo>
                  <a:lnTo>
                    <a:pt x="1273249" y="0"/>
                  </a:lnTo>
                  <a:lnTo>
                    <a:pt x="1280039" y="0"/>
                  </a:lnTo>
                  <a:lnTo>
                    <a:pt x="1282703" y="0"/>
                  </a:lnTo>
                  <a:lnTo>
                    <a:pt x="1286178" y="0"/>
                  </a:lnTo>
                  <a:lnTo>
                    <a:pt x="1295146" y="0"/>
                  </a:lnTo>
                  <a:lnTo>
                    <a:pt x="1301651" y="0"/>
                  </a:lnTo>
                  <a:lnTo>
                    <a:pt x="1302284" y="0"/>
                  </a:lnTo>
                  <a:lnTo>
                    <a:pt x="1303313" y="0"/>
                  </a:lnTo>
                  <a:lnTo>
                    <a:pt x="1312767" y="0"/>
                  </a:lnTo>
                  <a:lnTo>
                    <a:pt x="1316242" y="0"/>
                  </a:lnTo>
                  <a:lnTo>
                    <a:pt x="1321886" y="0"/>
                  </a:lnTo>
                  <a:lnTo>
                    <a:pt x="1324685" y="0"/>
                  </a:lnTo>
                  <a:lnTo>
                    <a:pt x="1325211" y="0"/>
                  </a:lnTo>
                  <a:lnTo>
                    <a:pt x="1332348" y="0"/>
                  </a:lnTo>
                  <a:lnTo>
                    <a:pt x="1332714" y="0"/>
                  </a:lnTo>
                  <a:lnTo>
                    <a:pt x="1333135" y="0"/>
                  </a:lnTo>
                  <a:lnTo>
                    <a:pt x="1348747" y="0"/>
                  </a:lnTo>
                  <a:lnTo>
                    <a:pt x="1354749" y="0"/>
                  </a:lnTo>
                  <a:lnTo>
                    <a:pt x="1378811" y="0"/>
                  </a:lnTo>
                  <a:lnTo>
                    <a:pt x="1383745" y="0"/>
                  </a:lnTo>
                  <a:lnTo>
                    <a:pt x="1385406" y="0"/>
                  </a:lnTo>
                  <a:lnTo>
                    <a:pt x="1399356" y="0"/>
                  </a:lnTo>
                  <a:lnTo>
                    <a:pt x="1400513" y="0"/>
                  </a:lnTo>
                  <a:lnTo>
                    <a:pt x="1413947" y="0"/>
                  </a:lnTo>
                  <a:lnTo>
                    <a:pt x="1414442" y="0"/>
                  </a:lnTo>
                  <a:lnTo>
                    <a:pt x="1422915" y="0"/>
                  </a:lnTo>
                  <a:lnTo>
                    <a:pt x="1426390" y="0"/>
                  </a:lnTo>
                  <a:lnTo>
                    <a:pt x="1429420" y="0"/>
                  </a:lnTo>
                  <a:lnTo>
                    <a:pt x="1430053" y="0"/>
                  </a:lnTo>
                  <a:lnTo>
                    <a:pt x="1430206" y="0"/>
                  </a:lnTo>
                  <a:lnTo>
                    <a:pt x="1430577" y="0"/>
                  </a:lnTo>
                  <a:lnTo>
                    <a:pt x="1436843" y="0"/>
                  </a:lnTo>
                  <a:lnTo>
                    <a:pt x="1444011" y="0"/>
                  </a:lnTo>
                  <a:lnTo>
                    <a:pt x="1449655" y="0"/>
                  </a:lnTo>
                  <a:lnTo>
                    <a:pt x="1452454" y="0"/>
                  </a:lnTo>
                  <a:lnTo>
                    <a:pt x="1452980" y="0"/>
                  </a:lnTo>
                  <a:lnTo>
                    <a:pt x="1456455" y="0"/>
                  </a:lnTo>
                  <a:lnTo>
                    <a:pt x="1459664" y="0"/>
                  </a:lnTo>
                  <a:lnTo>
                    <a:pt x="1460117" y="0"/>
                  </a:lnTo>
                  <a:lnTo>
                    <a:pt x="1460483" y="0"/>
                  </a:lnTo>
                  <a:lnTo>
                    <a:pt x="1460904" y="0"/>
                  </a:lnTo>
                  <a:lnTo>
                    <a:pt x="1472926" y="0"/>
                  </a:lnTo>
                  <a:lnTo>
                    <a:pt x="1482518" y="0"/>
                  </a:lnTo>
                  <a:lnTo>
                    <a:pt x="1489729" y="0"/>
                  </a:lnTo>
                  <a:lnTo>
                    <a:pt x="1504116" y="0"/>
                  </a:lnTo>
                  <a:lnTo>
                    <a:pt x="1511514" y="0"/>
                  </a:lnTo>
                  <a:lnTo>
                    <a:pt x="1524740" y="0"/>
                  </a:lnTo>
                  <a:lnTo>
                    <a:pt x="1528282" y="0"/>
                  </a:lnTo>
                  <a:lnTo>
                    <a:pt x="1531757" y="0"/>
                  </a:lnTo>
                  <a:lnTo>
                    <a:pt x="1534181" y="0"/>
                  </a:lnTo>
                  <a:lnTo>
                    <a:pt x="1542211" y="0"/>
                  </a:lnTo>
                  <a:lnTo>
                    <a:pt x="1554159" y="0"/>
                  </a:lnTo>
                  <a:lnTo>
                    <a:pt x="1557318" y="0"/>
                  </a:lnTo>
                  <a:lnTo>
                    <a:pt x="1557975" y="0"/>
                  </a:lnTo>
                  <a:lnTo>
                    <a:pt x="1558346" y="0"/>
                  </a:lnTo>
                  <a:lnTo>
                    <a:pt x="1561822" y="0"/>
                  </a:lnTo>
                  <a:lnTo>
                    <a:pt x="1564612" y="0"/>
                  </a:lnTo>
                  <a:lnTo>
                    <a:pt x="1566857" y="0"/>
                  </a:lnTo>
                  <a:lnTo>
                    <a:pt x="1576919" y="0"/>
                  </a:lnTo>
                  <a:lnTo>
                    <a:pt x="1579719" y="0"/>
                  </a:lnTo>
                  <a:lnTo>
                    <a:pt x="1584224" y="0"/>
                  </a:lnTo>
                  <a:lnTo>
                    <a:pt x="1587382" y="0"/>
                  </a:lnTo>
                  <a:lnTo>
                    <a:pt x="1587433" y="0"/>
                  </a:lnTo>
                  <a:lnTo>
                    <a:pt x="1600695" y="0"/>
                  </a:lnTo>
                  <a:lnTo>
                    <a:pt x="1606834" y="0"/>
                  </a:lnTo>
                  <a:lnTo>
                    <a:pt x="1607256" y="0"/>
                  </a:lnTo>
                  <a:lnTo>
                    <a:pt x="1608325" y="0"/>
                  </a:lnTo>
                  <a:lnTo>
                    <a:pt x="1609783" y="0"/>
                  </a:lnTo>
                  <a:lnTo>
                    <a:pt x="1617498" y="0"/>
                  </a:lnTo>
                  <a:lnTo>
                    <a:pt x="1631885" y="0"/>
                  </a:lnTo>
                  <a:lnTo>
                    <a:pt x="1636899" y="0"/>
                  </a:lnTo>
                  <a:lnTo>
                    <a:pt x="1637320" y="0"/>
                  </a:lnTo>
                  <a:lnTo>
                    <a:pt x="1637445" y="0"/>
                  </a:lnTo>
                  <a:lnTo>
                    <a:pt x="1652509" y="0"/>
                  </a:lnTo>
                  <a:lnTo>
                    <a:pt x="1659526" y="0"/>
                  </a:lnTo>
                  <a:lnTo>
                    <a:pt x="1661950" y="0"/>
                  </a:lnTo>
                  <a:lnTo>
                    <a:pt x="1664952" y="0"/>
                  </a:lnTo>
                  <a:lnTo>
                    <a:pt x="1667212" y="0"/>
                  </a:lnTo>
                  <a:lnTo>
                    <a:pt x="1685087" y="0"/>
                  </a:lnTo>
                  <a:lnTo>
                    <a:pt x="1689591" y="0"/>
                  </a:lnTo>
                  <a:lnTo>
                    <a:pt x="1694626" y="0"/>
                  </a:lnTo>
                  <a:lnTo>
                    <a:pt x="1697276" y="0"/>
                  </a:lnTo>
                  <a:lnTo>
                    <a:pt x="1698000" y="0"/>
                  </a:lnTo>
                  <a:lnTo>
                    <a:pt x="1704688" y="0"/>
                  </a:lnTo>
                  <a:lnTo>
                    <a:pt x="1707488" y="0"/>
                  </a:lnTo>
                  <a:lnTo>
                    <a:pt x="1710963" y="0"/>
                  </a:lnTo>
                  <a:lnTo>
                    <a:pt x="1715151" y="0"/>
                  </a:lnTo>
                  <a:lnTo>
                    <a:pt x="1721928" y="0"/>
                  </a:lnTo>
                  <a:lnTo>
                    <a:pt x="1734603" y="0"/>
                  </a:lnTo>
                  <a:lnTo>
                    <a:pt x="1735025" y="0"/>
                  </a:lnTo>
                  <a:lnTo>
                    <a:pt x="1735558" y="0"/>
                  </a:lnTo>
                  <a:lnTo>
                    <a:pt x="1736094" y="0"/>
                  </a:lnTo>
                  <a:lnTo>
                    <a:pt x="1737552" y="0"/>
                  </a:lnTo>
                  <a:lnTo>
                    <a:pt x="1741027" y="0"/>
                  </a:lnTo>
                  <a:lnTo>
                    <a:pt x="1747046" y="0"/>
                  </a:lnTo>
                  <a:lnTo>
                    <a:pt x="1748537" y="0"/>
                  </a:lnTo>
                  <a:lnTo>
                    <a:pt x="1753052" y="0"/>
                  </a:lnTo>
                  <a:lnTo>
                    <a:pt x="1757499" y="0"/>
                  </a:lnTo>
                  <a:lnTo>
                    <a:pt x="1764668" y="0"/>
                  </a:lnTo>
                  <a:lnTo>
                    <a:pt x="1765089" y="0"/>
                  </a:lnTo>
                  <a:lnTo>
                    <a:pt x="1765214" y="0"/>
                  </a:lnTo>
                  <a:lnTo>
                    <a:pt x="1770320" y="0"/>
                  </a:lnTo>
                  <a:lnTo>
                    <a:pt x="1777110" y="0"/>
                  </a:lnTo>
                  <a:lnTo>
                    <a:pt x="1779774" y="0"/>
                  </a:lnTo>
                  <a:lnTo>
                    <a:pt x="1792721" y="0"/>
                  </a:lnTo>
                  <a:lnTo>
                    <a:pt x="1794981" y="0"/>
                  </a:lnTo>
                  <a:lnTo>
                    <a:pt x="1825045" y="0"/>
                  </a:lnTo>
                  <a:lnTo>
                    <a:pt x="1825769" y="0"/>
                  </a:lnTo>
                  <a:lnTo>
                    <a:pt x="1838732" y="0"/>
                  </a:lnTo>
                  <a:lnTo>
                    <a:pt x="1845818" y="0"/>
                  </a:lnTo>
                  <a:lnTo>
                    <a:pt x="1849697" y="0"/>
                  </a:lnTo>
                  <a:lnTo>
                    <a:pt x="1852412" y="0"/>
                  </a:lnTo>
                  <a:lnTo>
                    <a:pt x="1853903" y="0"/>
                  </a:lnTo>
                  <a:lnTo>
                    <a:pt x="1863327" y="0"/>
                  </a:lnTo>
                  <a:lnTo>
                    <a:pt x="1868796" y="0"/>
                  </a:lnTo>
                  <a:lnTo>
                    <a:pt x="1874815" y="0"/>
                  </a:lnTo>
                  <a:lnTo>
                    <a:pt x="1876306" y="0"/>
                  </a:lnTo>
                  <a:lnTo>
                    <a:pt x="1880821" y="0"/>
                  </a:lnTo>
                  <a:lnTo>
                    <a:pt x="1882477" y="0"/>
                  </a:lnTo>
                  <a:lnTo>
                    <a:pt x="1883936" y="0"/>
                  </a:lnTo>
                  <a:lnTo>
                    <a:pt x="1885268" y="0"/>
                  </a:lnTo>
                  <a:lnTo>
                    <a:pt x="1896427" y="0"/>
                  </a:lnTo>
                  <a:lnTo>
                    <a:pt x="1898089" y="0"/>
                  </a:lnTo>
                  <a:lnTo>
                    <a:pt x="1904879" y="0"/>
                  </a:lnTo>
                  <a:lnTo>
                    <a:pt x="1907543" y="0"/>
                  </a:lnTo>
                  <a:lnTo>
                    <a:pt x="1911018" y="0"/>
                  </a:lnTo>
                  <a:lnTo>
                    <a:pt x="1919986" y="0"/>
                  </a:lnTo>
                  <a:lnTo>
                    <a:pt x="1927124" y="0"/>
                  </a:lnTo>
                  <a:lnTo>
                    <a:pt x="1927489" y="0"/>
                  </a:lnTo>
                  <a:lnTo>
                    <a:pt x="1927911" y="0"/>
                  </a:lnTo>
                  <a:lnTo>
                    <a:pt x="1929402" y="0"/>
                  </a:lnTo>
                  <a:lnTo>
                    <a:pt x="1946726" y="0"/>
                  </a:lnTo>
                  <a:lnTo>
                    <a:pt x="1949525" y="0"/>
                  </a:lnTo>
                  <a:lnTo>
                    <a:pt x="1957554" y="0"/>
                  </a:lnTo>
                  <a:lnTo>
                    <a:pt x="1957975" y="0"/>
                  </a:lnTo>
                  <a:lnTo>
                    <a:pt x="1973587" y="0"/>
                  </a:lnTo>
                  <a:lnTo>
                    <a:pt x="1978520" y="0"/>
                  </a:lnTo>
                  <a:lnTo>
                    <a:pt x="1980012" y="0"/>
                  </a:lnTo>
                  <a:lnTo>
                    <a:pt x="1980181" y="0"/>
                  </a:lnTo>
                  <a:lnTo>
                    <a:pt x="1981672" y="0"/>
                  </a:lnTo>
                  <a:lnTo>
                    <a:pt x="2008585" y="0"/>
                  </a:lnTo>
                  <a:lnTo>
                    <a:pt x="2009218" y="0"/>
                  </a:lnTo>
                  <a:lnTo>
                    <a:pt x="2010246" y="0"/>
                  </a:lnTo>
                  <a:lnTo>
                    <a:pt x="2010709" y="0"/>
                  </a:lnTo>
                  <a:lnTo>
                    <a:pt x="2011705" y="0"/>
                  </a:lnTo>
                  <a:lnTo>
                    <a:pt x="2024147" y="0"/>
                  </a:lnTo>
                  <a:lnTo>
                    <a:pt x="2024196" y="0"/>
                  </a:lnTo>
                  <a:lnTo>
                    <a:pt x="2024981" y="0"/>
                  </a:lnTo>
                  <a:lnTo>
                    <a:pt x="2025353" y="0"/>
                  </a:lnTo>
                  <a:lnTo>
                    <a:pt x="2026473" y="0"/>
                  </a:lnTo>
                  <a:lnTo>
                    <a:pt x="2031619" y="0"/>
                  </a:lnTo>
                  <a:lnTo>
                    <a:pt x="2033110" y="0"/>
                  </a:lnTo>
                  <a:lnTo>
                    <a:pt x="2038787" y="0"/>
                  </a:lnTo>
                  <a:lnTo>
                    <a:pt x="2039282" y="0"/>
                  </a:lnTo>
                  <a:lnTo>
                    <a:pt x="2047755" y="0"/>
                  </a:lnTo>
                  <a:lnTo>
                    <a:pt x="2051230" y="0"/>
                  </a:lnTo>
                  <a:lnTo>
                    <a:pt x="2054893" y="0"/>
                  </a:lnTo>
                  <a:lnTo>
                    <a:pt x="2055046" y="0"/>
                  </a:lnTo>
                  <a:lnTo>
                    <a:pt x="2055258" y="0"/>
                  </a:lnTo>
                  <a:lnTo>
                    <a:pt x="2055680" y="0"/>
                  </a:lnTo>
                  <a:lnTo>
                    <a:pt x="2057171" y="0"/>
                  </a:lnTo>
                  <a:lnTo>
                    <a:pt x="2061683" y="0"/>
                  </a:lnTo>
                  <a:lnTo>
                    <a:pt x="2067702" y="0"/>
                  </a:lnTo>
                  <a:lnTo>
                    <a:pt x="2074495" y="0"/>
                  </a:lnTo>
                  <a:lnTo>
                    <a:pt x="2077294" y="0"/>
                  </a:lnTo>
                  <a:lnTo>
                    <a:pt x="2084504" y="0"/>
                  </a:lnTo>
                  <a:lnTo>
                    <a:pt x="2085323" y="0"/>
                  </a:lnTo>
                  <a:lnTo>
                    <a:pt x="2085744" y="0"/>
                  </a:lnTo>
                  <a:lnTo>
                    <a:pt x="2097766" y="0"/>
                  </a:lnTo>
                  <a:lnTo>
                    <a:pt x="2106289" y="0"/>
                  </a:lnTo>
                  <a:lnTo>
                    <a:pt x="2107781" y="0"/>
                  </a:lnTo>
                  <a:lnTo>
                    <a:pt x="2128956" y="0"/>
                  </a:lnTo>
                  <a:lnTo>
                    <a:pt x="2129514" y="0"/>
                  </a:lnTo>
                  <a:lnTo>
                    <a:pt x="2136354" y="0"/>
                  </a:lnTo>
                  <a:lnTo>
                    <a:pt x="2136987" y="0"/>
                  </a:lnTo>
                  <a:lnTo>
                    <a:pt x="2138478" y="0"/>
                  </a:lnTo>
                  <a:lnTo>
                    <a:pt x="2151916" y="0"/>
                  </a:lnTo>
                  <a:lnTo>
                    <a:pt x="2152750" y="0"/>
                  </a:lnTo>
                  <a:lnTo>
                    <a:pt x="2153122" y="0"/>
                  </a:lnTo>
                  <a:lnTo>
                    <a:pt x="2154242" y="0"/>
                  </a:lnTo>
                  <a:lnTo>
                    <a:pt x="2156597" y="0"/>
                  </a:lnTo>
                  <a:lnTo>
                    <a:pt x="2159388" y="0"/>
                  </a:lnTo>
                  <a:lnTo>
                    <a:pt x="2160879" y="0"/>
                  </a:lnTo>
                  <a:lnTo>
                    <a:pt x="2161633" y="0"/>
                  </a:lnTo>
                  <a:lnTo>
                    <a:pt x="2167051" y="0"/>
                  </a:lnTo>
                  <a:lnTo>
                    <a:pt x="2178999" y="0"/>
                  </a:lnTo>
                  <a:lnTo>
                    <a:pt x="2182158" y="0"/>
                  </a:lnTo>
                  <a:lnTo>
                    <a:pt x="2182815" y="0"/>
                  </a:lnTo>
                  <a:lnTo>
                    <a:pt x="2188666" y="0"/>
                  </a:lnTo>
                  <a:lnTo>
                    <a:pt x="2189452" y="0"/>
                  </a:lnTo>
                  <a:lnTo>
                    <a:pt x="2191697" y="0"/>
                  </a:lnTo>
                  <a:lnTo>
                    <a:pt x="2195471" y="0"/>
                  </a:lnTo>
                  <a:lnTo>
                    <a:pt x="2201759" y="0"/>
                  </a:lnTo>
                  <a:lnTo>
                    <a:pt x="2203100" y="0"/>
                  </a:lnTo>
                  <a:lnTo>
                    <a:pt x="2204559" y="0"/>
                  </a:lnTo>
                  <a:lnTo>
                    <a:pt x="2204591" y="0"/>
                  </a:lnTo>
                  <a:lnTo>
                    <a:pt x="2212273" y="0"/>
                  </a:lnTo>
                  <a:lnTo>
                    <a:pt x="2225535" y="0"/>
                  </a:lnTo>
                  <a:lnTo>
                    <a:pt x="2231674" y="0"/>
                  </a:lnTo>
                  <a:lnTo>
                    <a:pt x="2232096" y="0"/>
                  </a:lnTo>
                  <a:lnTo>
                    <a:pt x="2232220" y="0"/>
                  </a:lnTo>
                  <a:lnTo>
                    <a:pt x="2233118" y="0"/>
                  </a:lnTo>
                  <a:lnTo>
                    <a:pt x="2233165" y="0"/>
                  </a:lnTo>
                  <a:lnTo>
                    <a:pt x="2256725" y="0"/>
                  </a:lnTo>
                  <a:lnTo>
                    <a:pt x="2257283" y="0"/>
                  </a:lnTo>
                  <a:lnTo>
                    <a:pt x="2262285" y="0"/>
                  </a:lnTo>
                  <a:lnTo>
                    <a:pt x="2284366" y="0"/>
                  </a:lnTo>
                  <a:lnTo>
                    <a:pt x="2289402" y="0"/>
                  </a:lnTo>
                  <a:lnTo>
                    <a:pt x="2292052" y="0"/>
                  </a:lnTo>
                  <a:lnTo>
                    <a:pt x="2299271" y="0"/>
                  </a:lnTo>
                  <a:lnTo>
                    <a:pt x="2308721" y="0"/>
                  </a:lnTo>
                  <a:lnTo>
                    <a:pt x="2309927" y="0"/>
                  </a:lnTo>
                  <a:lnTo>
                    <a:pt x="2316435" y="0"/>
                  </a:lnTo>
                  <a:lnTo>
                    <a:pt x="2316703" y="0"/>
                  </a:lnTo>
                  <a:lnTo>
                    <a:pt x="2319466" y="0"/>
                  </a:lnTo>
                  <a:lnTo>
                    <a:pt x="2322840" y="0"/>
                  </a:lnTo>
                  <a:lnTo>
                    <a:pt x="2329528" y="0"/>
                  </a:lnTo>
                  <a:lnTo>
                    <a:pt x="2330869" y="0"/>
                  </a:lnTo>
                  <a:lnTo>
                    <a:pt x="2332328" y="0"/>
                  </a:lnTo>
                  <a:lnTo>
                    <a:pt x="2332360" y="0"/>
                  </a:lnTo>
                  <a:lnTo>
                    <a:pt x="2335803" y="0"/>
                  </a:lnTo>
                  <a:lnTo>
                    <a:pt x="2343312" y="0"/>
                  </a:lnTo>
                  <a:lnTo>
                    <a:pt x="2344804" y="0"/>
                  </a:lnTo>
                  <a:lnTo>
                    <a:pt x="2346768" y="0"/>
                  </a:lnTo>
                  <a:lnTo>
                    <a:pt x="2347827" y="0"/>
                  </a:lnTo>
                  <a:lnTo>
                    <a:pt x="2352274" y="0"/>
                  </a:lnTo>
                  <a:lnTo>
                    <a:pt x="2359443" y="0"/>
                  </a:lnTo>
                  <a:lnTo>
                    <a:pt x="2359865" y="0"/>
                  </a:lnTo>
                  <a:lnTo>
                    <a:pt x="2359989" y="0"/>
                  </a:lnTo>
                  <a:lnTo>
                    <a:pt x="2360887" y="0"/>
                  </a:lnTo>
                  <a:lnTo>
                    <a:pt x="2360934" y="0"/>
                  </a:lnTo>
                  <a:lnTo>
                    <a:pt x="2371886" y="0"/>
                  </a:lnTo>
                  <a:lnTo>
                    <a:pt x="2373377" y="0"/>
                  </a:lnTo>
                  <a:lnTo>
                    <a:pt x="2377892" y="0"/>
                  </a:lnTo>
                  <a:cubicBezTo>
                    <a:pt x="2382339" y="0"/>
                    <a:pt x="2382339" y="0"/>
                    <a:pt x="2382339" y="0"/>
                  </a:cubicBezTo>
                  <a:lnTo>
                    <a:pt x="2390054" y="0"/>
                  </a:lnTo>
                  <a:lnTo>
                    <a:pt x="2419821" y="0"/>
                  </a:lnTo>
                  <a:lnTo>
                    <a:pt x="2427040" y="0"/>
                  </a:lnTo>
                  <a:lnTo>
                    <a:pt x="2436490" y="0"/>
                  </a:lnTo>
                  <a:lnTo>
                    <a:pt x="2444472" y="0"/>
                  </a:lnTo>
                  <a:lnTo>
                    <a:pt x="2448678" y="0"/>
                  </a:lnTo>
                  <a:lnTo>
                    <a:pt x="2450171" y="0"/>
                  </a:lnTo>
                  <a:lnTo>
                    <a:pt x="2450609" y="0"/>
                  </a:lnTo>
                  <a:lnTo>
                    <a:pt x="2463572" y="0"/>
                  </a:lnTo>
                  <a:lnTo>
                    <a:pt x="2471081" y="0"/>
                  </a:lnTo>
                  <a:lnTo>
                    <a:pt x="2472573" y="0"/>
                  </a:lnTo>
                  <a:lnTo>
                    <a:pt x="2474537" y="0"/>
                  </a:lnTo>
                  <a:lnTo>
                    <a:pt x="2475596" y="0"/>
                  </a:lnTo>
                  <a:lnTo>
                    <a:pt x="2477252" y="0"/>
                  </a:lnTo>
                  <a:lnTo>
                    <a:pt x="2478712" y="0"/>
                  </a:lnTo>
                  <a:lnTo>
                    <a:pt x="2478743" y="0"/>
                  </a:lnTo>
                  <a:lnTo>
                    <a:pt x="2480043" y="0"/>
                  </a:lnTo>
                  <a:lnTo>
                    <a:pt x="2499655" y="0"/>
                  </a:lnTo>
                  <a:lnTo>
                    <a:pt x="2501146" y="0"/>
                  </a:lnTo>
                  <a:lnTo>
                    <a:pt x="2505661" y="0"/>
                  </a:lnTo>
                  <a:lnTo>
                    <a:pt x="2508776" y="0"/>
                  </a:lnTo>
                  <a:lnTo>
                    <a:pt x="2510108" y="0"/>
                  </a:lnTo>
                  <a:lnTo>
                    <a:pt x="2524178" y="0"/>
                  </a:lnTo>
                  <a:lnTo>
                    <a:pt x="2525248" y="0"/>
                  </a:lnTo>
                  <a:lnTo>
                    <a:pt x="2525669" y="0"/>
                  </a:lnTo>
                  <a:lnTo>
                    <a:pt x="2552329" y="0"/>
                  </a:lnTo>
                  <a:lnTo>
                    <a:pt x="2552751" y="0"/>
                  </a:lnTo>
                  <a:lnTo>
                    <a:pt x="2554242" y="0"/>
                  </a:lnTo>
                  <a:lnTo>
                    <a:pt x="2574787" y="0"/>
                  </a:lnTo>
                  <a:lnTo>
                    <a:pt x="2576279" y="0"/>
                  </a:lnTo>
                  <a:lnTo>
                    <a:pt x="2576447" y="0"/>
                  </a:lnTo>
                  <a:lnTo>
                    <a:pt x="2577940" y="0"/>
                  </a:lnTo>
                  <a:lnTo>
                    <a:pt x="2603360" y="0"/>
                  </a:lnTo>
                  <a:lnTo>
                    <a:pt x="2604852" y="0"/>
                  </a:lnTo>
                  <a:lnTo>
                    <a:pt x="2605021" y="0"/>
                  </a:lnTo>
                  <a:lnTo>
                    <a:pt x="2605484" y="0"/>
                  </a:lnTo>
                  <a:lnTo>
                    <a:pt x="2606481" y="0"/>
                  </a:lnTo>
                  <a:lnTo>
                    <a:pt x="2606512" y="0"/>
                  </a:lnTo>
                  <a:lnTo>
                    <a:pt x="2606976" y="0"/>
                  </a:lnTo>
                  <a:lnTo>
                    <a:pt x="2618923" y="0"/>
                  </a:lnTo>
                  <a:lnTo>
                    <a:pt x="2621248" y="0"/>
                  </a:lnTo>
                  <a:lnTo>
                    <a:pt x="2622740" y="0"/>
                  </a:lnTo>
                  <a:lnTo>
                    <a:pt x="2627885" y="0"/>
                  </a:lnTo>
                  <a:lnTo>
                    <a:pt x="2629377" y="0"/>
                  </a:lnTo>
                  <a:lnTo>
                    <a:pt x="2634058" y="0"/>
                  </a:lnTo>
                  <a:lnTo>
                    <a:pt x="2635549" y="0"/>
                  </a:lnTo>
                  <a:lnTo>
                    <a:pt x="2636545" y="0"/>
                  </a:lnTo>
                  <a:lnTo>
                    <a:pt x="2648987" y="0"/>
                  </a:lnTo>
                  <a:lnTo>
                    <a:pt x="2649821" y="0"/>
                  </a:lnTo>
                  <a:lnTo>
                    <a:pt x="2651313" y="0"/>
                  </a:lnTo>
                  <a:lnTo>
                    <a:pt x="2651947" y="0"/>
                  </a:lnTo>
                  <a:lnTo>
                    <a:pt x="2653017" y="0"/>
                  </a:lnTo>
                  <a:lnTo>
                    <a:pt x="2653438" y="0"/>
                  </a:lnTo>
                  <a:lnTo>
                    <a:pt x="2656459" y="0"/>
                  </a:lnTo>
                  <a:lnTo>
                    <a:pt x="2657950" y="0"/>
                  </a:lnTo>
                  <a:lnTo>
                    <a:pt x="2665460" y="0"/>
                  </a:lnTo>
                  <a:lnTo>
                    <a:pt x="2680098" y="0"/>
                  </a:lnTo>
                  <a:lnTo>
                    <a:pt x="2680520" y="0"/>
                  </a:lnTo>
                  <a:lnTo>
                    <a:pt x="2682011" y="0"/>
                  </a:lnTo>
                  <a:lnTo>
                    <a:pt x="2692542" y="0"/>
                  </a:lnTo>
                  <a:lnTo>
                    <a:pt x="2702556" y="0"/>
                  </a:lnTo>
                  <a:lnTo>
                    <a:pt x="2704048" y="0"/>
                  </a:lnTo>
                  <a:lnTo>
                    <a:pt x="2724289" y="0"/>
                  </a:lnTo>
                  <a:lnTo>
                    <a:pt x="2731129" y="0"/>
                  </a:lnTo>
                  <a:lnTo>
                    <a:pt x="2732621" y="0"/>
                  </a:lnTo>
                  <a:lnTo>
                    <a:pt x="2733253" y="0"/>
                  </a:lnTo>
                  <a:lnTo>
                    <a:pt x="2734745" y="0"/>
                  </a:lnTo>
                  <a:lnTo>
                    <a:pt x="2746692" y="0"/>
                  </a:lnTo>
                  <a:lnTo>
                    <a:pt x="2749017" y="0"/>
                  </a:lnTo>
                  <a:lnTo>
                    <a:pt x="2750509" y="0"/>
                  </a:lnTo>
                  <a:lnTo>
                    <a:pt x="2754354" y="0"/>
                  </a:lnTo>
                  <a:lnTo>
                    <a:pt x="2755654" y="0"/>
                  </a:lnTo>
                  <a:lnTo>
                    <a:pt x="2757146" y="0"/>
                  </a:lnTo>
                  <a:lnTo>
                    <a:pt x="2761827" y="0"/>
                  </a:lnTo>
                  <a:lnTo>
                    <a:pt x="2763318" y="0"/>
                  </a:lnTo>
                  <a:lnTo>
                    <a:pt x="2776756" y="0"/>
                  </a:lnTo>
                  <a:lnTo>
                    <a:pt x="2777590" y="0"/>
                  </a:lnTo>
                  <a:lnTo>
                    <a:pt x="2779082" y="0"/>
                  </a:lnTo>
                  <a:lnTo>
                    <a:pt x="2783442" y="0"/>
                  </a:lnTo>
                  <a:lnTo>
                    <a:pt x="2784228" y="0"/>
                  </a:lnTo>
                  <a:lnTo>
                    <a:pt x="2785719" y="0"/>
                  </a:lnTo>
                  <a:lnTo>
                    <a:pt x="2786473" y="0"/>
                  </a:lnTo>
                  <a:lnTo>
                    <a:pt x="2793229" y="0"/>
                  </a:lnTo>
                  <a:lnTo>
                    <a:pt x="2799367" y="0"/>
                  </a:lnTo>
                  <a:lnTo>
                    <a:pt x="2813506" y="0"/>
                  </a:lnTo>
                  <a:lnTo>
                    <a:pt x="2820311" y="0"/>
                  </a:lnTo>
                  <a:lnTo>
                    <a:pt x="2827893" y="0"/>
                  </a:lnTo>
                  <a:lnTo>
                    <a:pt x="2827940" y="0"/>
                  </a:lnTo>
                  <a:lnTo>
                    <a:pt x="2829431" y="0"/>
                  </a:lnTo>
                  <a:lnTo>
                    <a:pt x="2829978" y="0"/>
                  </a:lnTo>
                  <a:lnTo>
                    <a:pt x="2852058" y="0"/>
                  </a:lnTo>
                  <a:lnTo>
                    <a:pt x="2857060" y="0"/>
                  </a:lnTo>
                  <a:lnTo>
                    <a:pt x="2857958" y="0"/>
                  </a:lnTo>
                  <a:lnTo>
                    <a:pt x="2871601" y="0"/>
                  </a:lnTo>
                  <a:lnTo>
                    <a:pt x="2882123" y="0"/>
                  </a:lnTo>
                  <a:lnTo>
                    <a:pt x="2894046" y="0"/>
                  </a:lnTo>
                  <a:lnTo>
                    <a:pt x="2903496" y="0"/>
                  </a:lnTo>
                  <a:lnTo>
                    <a:pt x="2911211" y="0"/>
                  </a:lnTo>
                  <a:lnTo>
                    <a:pt x="2914242" y="0"/>
                  </a:lnTo>
                  <a:lnTo>
                    <a:pt x="2914461" y="0"/>
                  </a:lnTo>
                  <a:lnTo>
                    <a:pt x="2924111" y="0"/>
                  </a:lnTo>
                  <a:lnTo>
                    <a:pt x="2927136" y="0"/>
                  </a:lnTo>
                  <a:lnTo>
                    <a:pt x="2933561" y="0"/>
                  </a:lnTo>
                  <a:lnTo>
                    <a:pt x="2939580" y="0"/>
                  </a:lnTo>
                  <a:lnTo>
                    <a:pt x="2941275" y="0"/>
                  </a:lnTo>
                  <a:lnTo>
                    <a:pt x="2941543" y="0"/>
                  </a:lnTo>
                  <a:lnTo>
                    <a:pt x="2945586" y="0"/>
                  </a:lnTo>
                  <a:lnTo>
                    <a:pt x="2950032" y="0"/>
                  </a:lnTo>
                  <a:lnTo>
                    <a:pt x="2955662" y="0"/>
                  </a:lnTo>
                  <a:lnTo>
                    <a:pt x="2955709" y="0"/>
                  </a:lnTo>
                  <a:lnTo>
                    <a:pt x="2957200" y="0"/>
                  </a:lnTo>
                  <a:lnTo>
                    <a:pt x="2957747" y="0"/>
                  </a:lnTo>
                  <a:lnTo>
                    <a:pt x="2968152" y="0"/>
                  </a:lnTo>
                  <a:lnTo>
                    <a:pt x="2969644" y="0"/>
                  </a:lnTo>
                  <a:lnTo>
                    <a:pt x="2972667" y="0"/>
                  </a:lnTo>
                  <a:lnTo>
                    <a:pt x="2977114" y="0"/>
                  </a:lnTo>
                  <a:lnTo>
                    <a:pt x="2984829" y="0"/>
                  </a:lnTo>
                  <a:lnTo>
                    <a:pt x="2985727" y="0"/>
                  </a:lnTo>
                  <a:lnTo>
                    <a:pt x="2999370" y="0"/>
                  </a:lnTo>
                  <a:lnTo>
                    <a:pt x="3021815" y="0"/>
                  </a:lnTo>
                  <a:lnTo>
                    <a:pt x="3031265" y="0"/>
                  </a:lnTo>
                  <a:lnTo>
                    <a:pt x="3042230" y="0"/>
                  </a:lnTo>
                  <a:lnTo>
                    <a:pt x="3044946" y="0"/>
                  </a:lnTo>
                  <a:lnTo>
                    <a:pt x="3051880" y="0"/>
                  </a:lnTo>
                  <a:lnTo>
                    <a:pt x="3061330" y="0"/>
                  </a:lnTo>
                  <a:lnTo>
                    <a:pt x="3067349" y="0"/>
                  </a:lnTo>
                  <a:lnTo>
                    <a:pt x="3069312" y="0"/>
                  </a:lnTo>
                  <a:lnTo>
                    <a:pt x="3073355" y="0"/>
                  </a:lnTo>
                  <a:lnTo>
                    <a:pt x="3073518" y="0"/>
                  </a:lnTo>
                  <a:lnTo>
                    <a:pt x="3075011" y="0"/>
                  </a:lnTo>
                  <a:lnTo>
                    <a:pt x="3077801" y="0"/>
                  </a:lnTo>
                  <a:lnTo>
                    <a:pt x="3095921" y="0"/>
                  </a:lnTo>
                  <a:lnTo>
                    <a:pt x="3097413" y="0"/>
                  </a:lnTo>
                  <a:lnTo>
                    <a:pt x="3100436" y="0"/>
                  </a:lnTo>
                  <a:lnTo>
                    <a:pt x="3103552" y="0"/>
                  </a:lnTo>
                  <a:lnTo>
                    <a:pt x="3104883" y="0"/>
                  </a:lnTo>
                  <a:lnTo>
                    <a:pt x="3120023" y="0"/>
                  </a:lnTo>
                  <a:lnTo>
                    <a:pt x="3120445" y="0"/>
                  </a:lnTo>
                  <a:lnTo>
                    <a:pt x="3149018" y="0"/>
                  </a:lnTo>
                  <a:lnTo>
                    <a:pt x="3150088" y="0"/>
                  </a:lnTo>
                  <a:lnTo>
                    <a:pt x="3150509" y="0"/>
                  </a:lnTo>
                  <a:lnTo>
                    <a:pt x="3171054" y="0"/>
                  </a:lnTo>
                  <a:lnTo>
                    <a:pt x="3172715" y="0"/>
                  </a:lnTo>
                  <a:lnTo>
                    <a:pt x="3199627" y="0"/>
                  </a:lnTo>
                  <a:lnTo>
                    <a:pt x="3201119" y="0"/>
                  </a:lnTo>
                  <a:lnTo>
                    <a:pt x="3201287" y="0"/>
                  </a:lnTo>
                  <a:lnTo>
                    <a:pt x="3201751" y="0"/>
                  </a:lnTo>
                  <a:lnTo>
                    <a:pt x="3202780" y="0"/>
                  </a:lnTo>
                  <a:lnTo>
                    <a:pt x="3217515" y="0"/>
                  </a:lnTo>
                  <a:lnTo>
                    <a:pt x="3224152" y="0"/>
                  </a:lnTo>
                  <a:lnTo>
                    <a:pt x="3230324" y="0"/>
                  </a:lnTo>
                  <a:lnTo>
                    <a:pt x="3231321" y="0"/>
                  </a:lnTo>
                  <a:lnTo>
                    <a:pt x="3231816" y="0"/>
                  </a:lnTo>
                  <a:lnTo>
                    <a:pt x="3243763" y="0"/>
                  </a:lnTo>
                  <a:lnTo>
                    <a:pt x="3246088" y="0"/>
                  </a:lnTo>
                  <a:lnTo>
                    <a:pt x="3247580" y="0"/>
                  </a:lnTo>
                  <a:lnTo>
                    <a:pt x="3247792" y="0"/>
                  </a:lnTo>
                  <a:lnTo>
                    <a:pt x="3248214" y="0"/>
                  </a:lnTo>
                  <a:lnTo>
                    <a:pt x="3252725" y="0"/>
                  </a:lnTo>
                  <a:lnTo>
                    <a:pt x="3254217" y="0"/>
                  </a:lnTo>
                  <a:lnTo>
                    <a:pt x="3260235" y="0"/>
                  </a:lnTo>
                  <a:lnTo>
                    <a:pt x="3276787" y="0"/>
                  </a:lnTo>
                  <a:lnTo>
                    <a:pt x="3277857" y="0"/>
                  </a:lnTo>
                  <a:lnTo>
                    <a:pt x="3278278" y="0"/>
                  </a:lnTo>
                  <a:lnTo>
                    <a:pt x="3290300" y="0"/>
                  </a:lnTo>
                  <a:lnTo>
                    <a:pt x="3298823" y="0"/>
                  </a:lnTo>
                  <a:lnTo>
                    <a:pt x="3327396" y="0"/>
                  </a:lnTo>
                  <a:lnTo>
                    <a:pt x="3328888" y="0"/>
                  </a:lnTo>
                  <a:lnTo>
                    <a:pt x="3329520" y="0"/>
                  </a:lnTo>
                  <a:lnTo>
                    <a:pt x="3345284" y="0"/>
                  </a:lnTo>
                  <a:lnTo>
                    <a:pt x="3349129" y="0"/>
                  </a:lnTo>
                  <a:lnTo>
                    <a:pt x="3351921" y="0"/>
                  </a:lnTo>
                  <a:lnTo>
                    <a:pt x="3358093" y="0"/>
                  </a:lnTo>
                  <a:lnTo>
                    <a:pt x="3359585" y="0"/>
                  </a:lnTo>
                  <a:lnTo>
                    <a:pt x="3371532" y="0"/>
                  </a:lnTo>
                  <a:lnTo>
                    <a:pt x="3373857" y="0"/>
                  </a:lnTo>
                  <a:lnTo>
                    <a:pt x="3375349" y="0"/>
                  </a:lnTo>
                  <a:lnTo>
                    <a:pt x="3380494" y="0"/>
                  </a:lnTo>
                  <a:lnTo>
                    <a:pt x="3381986" y="0"/>
                  </a:lnTo>
                  <a:lnTo>
                    <a:pt x="3388004" y="0"/>
                  </a:lnTo>
                  <a:lnTo>
                    <a:pt x="3408282" y="0"/>
                  </a:lnTo>
                  <a:lnTo>
                    <a:pt x="3418069" y="0"/>
                  </a:lnTo>
                  <a:lnTo>
                    <a:pt x="3424207" y="0"/>
                  </a:lnTo>
                  <a:lnTo>
                    <a:pt x="3424753" y="0"/>
                  </a:lnTo>
                  <a:lnTo>
                    <a:pt x="3452733" y="0"/>
                  </a:lnTo>
                  <a:lnTo>
                    <a:pt x="3454818" y="0"/>
                  </a:lnTo>
                  <a:lnTo>
                    <a:pt x="3476898" y="0"/>
                  </a:lnTo>
                  <a:lnTo>
                    <a:pt x="3496441" y="0"/>
                  </a:lnTo>
                  <a:lnTo>
                    <a:pt x="3509236" y="0"/>
                  </a:lnTo>
                  <a:lnTo>
                    <a:pt x="3518886" y="0"/>
                  </a:lnTo>
                  <a:lnTo>
                    <a:pt x="3528336" y="0"/>
                  </a:lnTo>
                  <a:lnTo>
                    <a:pt x="3536051" y="0"/>
                  </a:lnTo>
                  <a:lnTo>
                    <a:pt x="3539301" y="0"/>
                  </a:lnTo>
                  <a:lnTo>
                    <a:pt x="3540361" y="0"/>
                  </a:lnTo>
                  <a:lnTo>
                    <a:pt x="3544807" y="0"/>
                  </a:lnTo>
                  <a:lnTo>
                    <a:pt x="3551976" y="0"/>
                  </a:lnTo>
                  <a:lnTo>
                    <a:pt x="3552522" y="0"/>
                  </a:lnTo>
                  <a:lnTo>
                    <a:pt x="3564420" y="0"/>
                  </a:lnTo>
                  <a:lnTo>
                    <a:pt x="3570426" y="0"/>
                  </a:lnTo>
                  <a:cubicBezTo>
                    <a:pt x="3574872" y="0"/>
                    <a:pt x="3574872" y="0"/>
                    <a:pt x="3574872" y="0"/>
                  </a:cubicBezTo>
                  <a:lnTo>
                    <a:pt x="3580502" y="0"/>
                  </a:lnTo>
                  <a:lnTo>
                    <a:pt x="3582587" y="0"/>
                  </a:lnTo>
                  <a:lnTo>
                    <a:pt x="3624210" y="0"/>
                  </a:lnTo>
                  <a:lnTo>
                    <a:pt x="3637005" y="0"/>
                  </a:lnTo>
                  <a:lnTo>
                    <a:pt x="3646655" y="0"/>
                  </a:lnTo>
                  <a:lnTo>
                    <a:pt x="3656105" y="0"/>
                  </a:lnTo>
                  <a:lnTo>
                    <a:pt x="3667070" y="0"/>
                  </a:lnTo>
                  <a:lnTo>
                    <a:pt x="3668130" y="0"/>
                  </a:lnTo>
                  <a:lnTo>
                    <a:pt x="3669786" y="0"/>
                  </a:lnTo>
                  <a:lnTo>
                    <a:pt x="3672576" y="0"/>
                  </a:lnTo>
                  <a:lnTo>
                    <a:pt x="3692189" y="0"/>
                  </a:lnTo>
                  <a:lnTo>
                    <a:pt x="3698195" y="0"/>
                  </a:lnTo>
                  <a:lnTo>
                    <a:pt x="3702641" y="0"/>
                  </a:lnTo>
                  <a:lnTo>
                    <a:pt x="3744863" y="0"/>
                  </a:lnTo>
                  <a:lnTo>
                    <a:pt x="3745285" y="0"/>
                  </a:lnTo>
                  <a:lnTo>
                    <a:pt x="3795894" y="0"/>
                  </a:lnTo>
                  <a:lnTo>
                    <a:pt x="3797555" y="0"/>
                  </a:lnTo>
                  <a:lnTo>
                    <a:pt x="3826591" y="0"/>
                  </a:lnTo>
                  <a:lnTo>
                    <a:pt x="3842355" y="0"/>
                  </a:lnTo>
                  <a:lnTo>
                    <a:pt x="3848992" y="0"/>
                  </a:lnTo>
                  <a:lnTo>
                    <a:pt x="3872632" y="0"/>
                  </a:lnTo>
                  <a:lnTo>
                    <a:pt x="3873054" y="0"/>
                  </a:lnTo>
                  <a:lnTo>
                    <a:pt x="3885075" y="0"/>
                  </a:lnTo>
                  <a:lnTo>
                    <a:pt x="3923663" y="0"/>
                  </a:lnTo>
                  <a:lnTo>
                    <a:pt x="3954360" y="0"/>
                  </a:lnTo>
                  <a:lnTo>
                    <a:pt x="3970124" y="0"/>
                  </a:lnTo>
                  <a:lnTo>
                    <a:pt x="3976761" y="0"/>
                  </a:lnTo>
                  <a:lnTo>
                    <a:pt x="4012844" y="0"/>
                  </a:lnTo>
                  <a:lnTo>
                    <a:pt x="4049593" y="0"/>
                  </a:lnTo>
                  <a:cubicBezTo>
                    <a:pt x="4169647" y="0"/>
                    <a:pt x="4169647" y="0"/>
                    <a:pt x="4169647" y="0"/>
                  </a:cubicBezTo>
                  <a:lnTo>
                    <a:pt x="4177362" y="0"/>
                  </a:lnTo>
                  <a:cubicBezTo>
                    <a:pt x="4297416" y="0"/>
                    <a:pt x="4297416" y="0"/>
                    <a:pt x="4297416" y="0"/>
                  </a:cubicBezTo>
                  <a:cubicBezTo>
                    <a:pt x="4327758" y="0"/>
                    <a:pt x="4364168" y="21251"/>
                    <a:pt x="4379339" y="47054"/>
                  </a:cubicBezTo>
                  <a:cubicBezTo>
                    <a:pt x="4591731" y="415146"/>
                    <a:pt x="4591731" y="415146"/>
                    <a:pt x="4591731" y="415146"/>
                  </a:cubicBezTo>
                  <a:cubicBezTo>
                    <a:pt x="4606902" y="440951"/>
                    <a:pt x="4606902" y="483452"/>
                    <a:pt x="4591731" y="509257"/>
                  </a:cubicBezTo>
                  <a:cubicBezTo>
                    <a:pt x="4379339" y="877348"/>
                    <a:pt x="4379339" y="877348"/>
                    <a:pt x="4379339" y="877348"/>
                  </a:cubicBezTo>
                  <a:cubicBezTo>
                    <a:pt x="4364168" y="903151"/>
                    <a:pt x="4327758" y="924402"/>
                    <a:pt x="4297416" y="924402"/>
                  </a:cubicBezTo>
                  <a:lnTo>
                    <a:pt x="4169647" y="924402"/>
                  </a:lnTo>
                  <a:lnTo>
                    <a:pt x="3976761" y="924402"/>
                  </a:lnTo>
                  <a:lnTo>
                    <a:pt x="3872632" y="924402"/>
                  </a:lnTo>
                  <a:lnTo>
                    <a:pt x="3848992" y="924402"/>
                  </a:lnTo>
                  <a:lnTo>
                    <a:pt x="3744863" y="924402"/>
                  </a:lnTo>
                  <a:lnTo>
                    <a:pt x="3702641" y="924402"/>
                  </a:lnTo>
                  <a:lnTo>
                    <a:pt x="3672576" y="924402"/>
                  </a:lnTo>
                  <a:lnTo>
                    <a:pt x="3656105" y="924402"/>
                  </a:lnTo>
                  <a:lnTo>
                    <a:pt x="3574872" y="924402"/>
                  </a:lnTo>
                  <a:lnTo>
                    <a:pt x="3551976" y="924402"/>
                  </a:lnTo>
                  <a:lnTo>
                    <a:pt x="3544807" y="924402"/>
                  </a:lnTo>
                  <a:lnTo>
                    <a:pt x="3528336" y="924402"/>
                  </a:lnTo>
                  <a:lnTo>
                    <a:pt x="3424207" y="924402"/>
                  </a:lnTo>
                  <a:lnTo>
                    <a:pt x="3381986" y="924402"/>
                  </a:lnTo>
                  <a:lnTo>
                    <a:pt x="3380494" y="924402"/>
                  </a:lnTo>
                  <a:lnTo>
                    <a:pt x="3351921" y="924402"/>
                  </a:lnTo>
                  <a:lnTo>
                    <a:pt x="3277857" y="924402"/>
                  </a:lnTo>
                  <a:lnTo>
                    <a:pt x="3254217" y="924402"/>
                  </a:lnTo>
                  <a:lnTo>
                    <a:pt x="3252725" y="924402"/>
                  </a:lnTo>
                  <a:lnTo>
                    <a:pt x="3247792" y="924402"/>
                  </a:lnTo>
                  <a:lnTo>
                    <a:pt x="3231321" y="924402"/>
                  </a:lnTo>
                  <a:lnTo>
                    <a:pt x="3224152" y="924402"/>
                  </a:lnTo>
                  <a:lnTo>
                    <a:pt x="3150088" y="924402"/>
                  </a:lnTo>
                  <a:lnTo>
                    <a:pt x="3120023" y="924402"/>
                  </a:lnTo>
                  <a:lnTo>
                    <a:pt x="3104883" y="924402"/>
                  </a:lnTo>
                  <a:lnTo>
                    <a:pt x="3103552" y="924402"/>
                  </a:lnTo>
                  <a:lnTo>
                    <a:pt x="3077801" y="924402"/>
                  </a:lnTo>
                  <a:lnTo>
                    <a:pt x="3061330" y="924402"/>
                  </a:lnTo>
                  <a:lnTo>
                    <a:pt x="3031265" y="924402"/>
                  </a:lnTo>
                  <a:lnTo>
                    <a:pt x="2977114" y="924402"/>
                  </a:lnTo>
                  <a:lnTo>
                    <a:pt x="2957200" y="924402"/>
                  </a:lnTo>
                  <a:lnTo>
                    <a:pt x="2955709" y="924402"/>
                  </a:lnTo>
                  <a:lnTo>
                    <a:pt x="2950032" y="924402"/>
                  </a:lnTo>
                  <a:lnTo>
                    <a:pt x="2933561" y="924402"/>
                  </a:lnTo>
                  <a:lnTo>
                    <a:pt x="2927136" y="924402"/>
                  </a:lnTo>
                  <a:lnTo>
                    <a:pt x="2903496" y="924402"/>
                  </a:lnTo>
                  <a:lnTo>
                    <a:pt x="2829431" y="924402"/>
                  </a:lnTo>
                  <a:lnTo>
                    <a:pt x="2827940" y="924402"/>
                  </a:lnTo>
                  <a:lnTo>
                    <a:pt x="2799367" y="924402"/>
                  </a:lnTo>
                  <a:lnTo>
                    <a:pt x="2785719" y="924402"/>
                  </a:lnTo>
                  <a:lnTo>
                    <a:pt x="2784228" y="924402"/>
                  </a:lnTo>
                  <a:lnTo>
                    <a:pt x="2757146" y="924402"/>
                  </a:lnTo>
                  <a:lnTo>
                    <a:pt x="2755654" y="924402"/>
                  </a:lnTo>
                  <a:lnTo>
                    <a:pt x="2680098" y="924402"/>
                  </a:lnTo>
                  <a:lnTo>
                    <a:pt x="2657950" y="924402"/>
                  </a:lnTo>
                  <a:lnTo>
                    <a:pt x="2656459" y="924402"/>
                  </a:lnTo>
                  <a:lnTo>
                    <a:pt x="2653017" y="924402"/>
                  </a:lnTo>
                  <a:lnTo>
                    <a:pt x="2636545" y="924402"/>
                  </a:lnTo>
                  <a:lnTo>
                    <a:pt x="2629377" y="924402"/>
                  </a:lnTo>
                  <a:lnTo>
                    <a:pt x="2627885" y="924402"/>
                  </a:lnTo>
                  <a:lnTo>
                    <a:pt x="2606481" y="924402"/>
                  </a:lnTo>
                  <a:lnTo>
                    <a:pt x="2552329" y="924402"/>
                  </a:lnTo>
                  <a:lnTo>
                    <a:pt x="2525248" y="924402"/>
                  </a:lnTo>
                  <a:lnTo>
                    <a:pt x="2510108" y="924402"/>
                  </a:lnTo>
                  <a:lnTo>
                    <a:pt x="2508776" y="924402"/>
                  </a:lnTo>
                  <a:lnTo>
                    <a:pt x="2480043" y="924402"/>
                  </a:lnTo>
                  <a:lnTo>
                    <a:pt x="2478712" y="924402"/>
                  </a:lnTo>
                  <a:lnTo>
                    <a:pt x="2463572" y="924402"/>
                  </a:lnTo>
                  <a:lnTo>
                    <a:pt x="2436490" y="924402"/>
                  </a:lnTo>
                  <a:lnTo>
                    <a:pt x="2382339" y="924402"/>
                  </a:lnTo>
                  <a:lnTo>
                    <a:pt x="2360934" y="924402"/>
                  </a:lnTo>
                  <a:lnTo>
                    <a:pt x="2359443" y="924402"/>
                  </a:lnTo>
                  <a:lnTo>
                    <a:pt x="2352274" y="924402"/>
                  </a:lnTo>
                  <a:lnTo>
                    <a:pt x="2335803" y="924402"/>
                  </a:lnTo>
                  <a:lnTo>
                    <a:pt x="2332360" y="924402"/>
                  </a:lnTo>
                  <a:lnTo>
                    <a:pt x="2332328" y="924402"/>
                  </a:lnTo>
                  <a:lnTo>
                    <a:pt x="2330869" y="924402"/>
                  </a:lnTo>
                  <a:lnTo>
                    <a:pt x="2308721" y="924402"/>
                  </a:lnTo>
                  <a:lnTo>
                    <a:pt x="2233165" y="924402"/>
                  </a:lnTo>
                  <a:lnTo>
                    <a:pt x="2231674" y="924402"/>
                  </a:lnTo>
                  <a:lnTo>
                    <a:pt x="2204591" y="924402"/>
                  </a:lnTo>
                  <a:lnTo>
                    <a:pt x="2204559" y="924402"/>
                  </a:lnTo>
                  <a:lnTo>
                    <a:pt x="2203100" y="924402"/>
                  </a:lnTo>
                  <a:lnTo>
                    <a:pt x="2189452" y="924402"/>
                  </a:lnTo>
                  <a:lnTo>
                    <a:pt x="2160879" y="924402"/>
                  </a:lnTo>
                  <a:lnTo>
                    <a:pt x="2159388" y="924402"/>
                  </a:lnTo>
                  <a:lnTo>
                    <a:pt x="2085323" y="924402"/>
                  </a:lnTo>
                  <a:lnTo>
                    <a:pt x="2077294" y="924402"/>
                  </a:lnTo>
                  <a:lnTo>
                    <a:pt x="2061683" y="924402"/>
                  </a:lnTo>
                  <a:lnTo>
                    <a:pt x="2055258" y="924402"/>
                  </a:lnTo>
                  <a:lnTo>
                    <a:pt x="2038787" y="924402"/>
                  </a:lnTo>
                  <a:lnTo>
                    <a:pt x="2033110" y="924402"/>
                  </a:lnTo>
                  <a:lnTo>
                    <a:pt x="2031619" y="924402"/>
                  </a:lnTo>
                  <a:lnTo>
                    <a:pt x="2011705" y="924402"/>
                  </a:lnTo>
                  <a:lnTo>
                    <a:pt x="1957554" y="924402"/>
                  </a:lnTo>
                  <a:lnTo>
                    <a:pt x="1949525" y="924402"/>
                  </a:lnTo>
                  <a:lnTo>
                    <a:pt x="1927489" y="924402"/>
                  </a:lnTo>
                  <a:lnTo>
                    <a:pt x="1911018" y="924402"/>
                  </a:lnTo>
                  <a:lnTo>
                    <a:pt x="1907543" y="924402"/>
                  </a:lnTo>
                  <a:lnTo>
                    <a:pt x="1885268" y="924402"/>
                  </a:lnTo>
                  <a:lnTo>
                    <a:pt x="1883936" y="924402"/>
                  </a:lnTo>
                  <a:lnTo>
                    <a:pt x="1868796" y="924402"/>
                  </a:lnTo>
                  <a:lnTo>
                    <a:pt x="1838732" y="924402"/>
                  </a:lnTo>
                  <a:lnTo>
                    <a:pt x="1779774" y="924402"/>
                  </a:lnTo>
                  <a:lnTo>
                    <a:pt x="1764668" y="924402"/>
                  </a:lnTo>
                  <a:lnTo>
                    <a:pt x="1757499" y="924402"/>
                  </a:lnTo>
                  <a:lnTo>
                    <a:pt x="1741027" y="924402"/>
                  </a:lnTo>
                  <a:lnTo>
                    <a:pt x="1737552" y="924402"/>
                  </a:lnTo>
                  <a:lnTo>
                    <a:pt x="1736094" y="924402"/>
                  </a:lnTo>
                  <a:lnTo>
                    <a:pt x="1734603" y="924402"/>
                  </a:lnTo>
                  <a:lnTo>
                    <a:pt x="1710963" y="924402"/>
                  </a:lnTo>
                  <a:lnTo>
                    <a:pt x="1707488" y="924402"/>
                  </a:lnTo>
                  <a:lnTo>
                    <a:pt x="1652509" y="924402"/>
                  </a:lnTo>
                  <a:lnTo>
                    <a:pt x="1636899" y="924402"/>
                  </a:lnTo>
                  <a:lnTo>
                    <a:pt x="1609783" y="924402"/>
                  </a:lnTo>
                  <a:lnTo>
                    <a:pt x="1608325" y="924402"/>
                  </a:lnTo>
                  <a:lnTo>
                    <a:pt x="1606834" y="924402"/>
                  </a:lnTo>
                  <a:lnTo>
                    <a:pt x="1579719" y="924402"/>
                  </a:lnTo>
                  <a:lnTo>
                    <a:pt x="1564612" y="924402"/>
                  </a:lnTo>
                  <a:lnTo>
                    <a:pt x="1524740" y="924402"/>
                  </a:lnTo>
                  <a:lnTo>
                    <a:pt x="1482518" y="924402"/>
                  </a:lnTo>
                  <a:lnTo>
                    <a:pt x="1460483" y="924402"/>
                  </a:lnTo>
                  <a:lnTo>
                    <a:pt x="1452454" y="924402"/>
                  </a:lnTo>
                  <a:lnTo>
                    <a:pt x="1444011" y="924402"/>
                  </a:lnTo>
                  <a:lnTo>
                    <a:pt x="1436843" y="924402"/>
                  </a:lnTo>
                  <a:lnTo>
                    <a:pt x="1413947" y="924402"/>
                  </a:lnTo>
                  <a:lnTo>
                    <a:pt x="1354749" y="924402"/>
                  </a:lnTo>
                  <a:lnTo>
                    <a:pt x="1332714" y="924402"/>
                  </a:lnTo>
                  <a:lnTo>
                    <a:pt x="1324685" y="924402"/>
                  </a:lnTo>
                  <a:lnTo>
                    <a:pt x="1316242" y="924402"/>
                  </a:lnTo>
                  <a:lnTo>
                    <a:pt x="1312767" y="924402"/>
                  </a:lnTo>
                  <a:lnTo>
                    <a:pt x="1286178" y="924402"/>
                  </a:lnTo>
                  <a:lnTo>
                    <a:pt x="1282703" y="924402"/>
                  </a:lnTo>
                  <a:lnTo>
                    <a:pt x="1243956" y="924402"/>
                  </a:lnTo>
                  <a:lnTo>
                    <a:pt x="1184998" y="924402"/>
                  </a:lnTo>
                  <a:lnTo>
                    <a:pt x="1154934" y="924402"/>
                  </a:lnTo>
                  <a:lnTo>
                    <a:pt x="1139828" y="924402"/>
                  </a:lnTo>
                  <a:lnTo>
                    <a:pt x="1116187" y="924402"/>
                  </a:lnTo>
                  <a:lnTo>
                    <a:pt x="1112712" y="924402"/>
                  </a:lnTo>
                  <a:lnTo>
                    <a:pt x="1057734" y="924402"/>
                  </a:lnTo>
                  <a:lnTo>
                    <a:pt x="1027669" y="924402"/>
                  </a:lnTo>
                  <a:lnTo>
                    <a:pt x="1012059" y="924402"/>
                  </a:lnTo>
                  <a:lnTo>
                    <a:pt x="984943" y="924402"/>
                  </a:lnTo>
                  <a:lnTo>
                    <a:pt x="929965" y="924402"/>
                  </a:lnTo>
                  <a:lnTo>
                    <a:pt x="899900" y="924402"/>
                  </a:lnTo>
                  <a:lnTo>
                    <a:pt x="857678" y="924402"/>
                  </a:lnTo>
                  <a:lnTo>
                    <a:pt x="819171" y="924402"/>
                  </a:lnTo>
                  <a:lnTo>
                    <a:pt x="729909" y="924402"/>
                  </a:lnTo>
                  <a:lnTo>
                    <a:pt x="691402" y="924402"/>
                  </a:lnTo>
                  <a:lnTo>
                    <a:pt x="687927" y="924402"/>
                  </a:lnTo>
                  <a:lnTo>
                    <a:pt x="560158" y="924402"/>
                  </a:lnTo>
                  <a:lnTo>
                    <a:pt x="432894" y="924402"/>
                  </a:lnTo>
                  <a:lnTo>
                    <a:pt x="305125" y="924402"/>
                  </a:lnTo>
                  <a:cubicBezTo>
                    <a:pt x="275541" y="924402"/>
                    <a:pt x="238373" y="903151"/>
                    <a:pt x="223202" y="877348"/>
                  </a:cubicBezTo>
                  <a:cubicBezTo>
                    <a:pt x="10809" y="509257"/>
                    <a:pt x="10809" y="509257"/>
                    <a:pt x="10809" y="509257"/>
                  </a:cubicBezTo>
                  <a:cubicBezTo>
                    <a:pt x="-3603" y="483452"/>
                    <a:pt x="-3603" y="440951"/>
                    <a:pt x="10809" y="415146"/>
                  </a:cubicBezTo>
                  <a:cubicBezTo>
                    <a:pt x="223202" y="47054"/>
                    <a:pt x="223202" y="47054"/>
                    <a:pt x="223202" y="47054"/>
                  </a:cubicBezTo>
                  <a:cubicBezTo>
                    <a:pt x="238373" y="21251"/>
                    <a:pt x="275541" y="0"/>
                    <a:pt x="305125" y="0"/>
                  </a:cubicBezTo>
                  <a:close/>
                </a:path>
              </a:pathLst>
            </a:custGeom>
            <a:solidFill>
              <a:schemeClr val="bg1"/>
            </a:solidFill>
            <a:ln w="19050">
              <a:gradFill flip="none" rotWithShape="1">
                <a:gsLst>
                  <a:gs pos="0">
                    <a:schemeClr val="bg1">
                      <a:lumMod val="75000"/>
                    </a:schemeClr>
                  </a:gs>
                  <a:gs pos="100000">
                    <a:schemeClr val="bg1"/>
                  </a:gs>
                </a:gsLst>
                <a:lin ang="2700000" scaled="1"/>
                <a:tileRect/>
              </a:gradFill>
            </a:ln>
            <a:effectLst>
              <a:innerShdw blurRad="63500" dist="50800" dir="13500000">
                <a:prstClr val="black">
                  <a:alpha val="50000"/>
                </a:prstClr>
              </a:innerShdw>
            </a:effectLst>
          </p:spPr>
          <p:txBody>
            <a:bodyPr vert="horz" wrap="square" lIns="91440" tIns="45720" rIns="91440" bIns="45720" numCol="1" anchor="t" anchorCtr="0" compatLnSpc="1">
              <a:noAutofit/>
            </a:bodyPr>
            <a:lstStyle/>
            <a:p>
              <a:endParaRPr lang="zh-CN" altLang="en-US" dirty="0">
                <a:solidFill>
                  <a:prstClr val="black"/>
                </a:solidFill>
                <a:latin typeface="微软雅黑" panose="020B0503020204020204" pitchFamily="34" charset="-122"/>
              </a:endParaRPr>
            </a:p>
          </p:txBody>
        </p:sp>
      </p:grpSp>
      <p:sp>
        <p:nvSpPr>
          <p:cNvPr id="30" name="标题 1"/>
          <p:cNvSpPr txBox="1"/>
          <p:nvPr/>
        </p:nvSpPr>
        <p:spPr>
          <a:xfrm>
            <a:off x="1320127" y="294614"/>
            <a:ext cx="2325802" cy="569432"/>
          </a:xfrm>
          <a:prstGeom prst="rect">
            <a:avLst/>
          </a:prstGeom>
        </p:spPr>
        <p:txBody>
          <a:bodyPr lIns="91437" tIns="45718" rIns="91437" bIns="45718">
            <a:normAutofit/>
          </a:bodyPr>
          <a:lstStyle>
            <a:lvl1pPr algn="ctr" defTabSz="913765" rtl="0" eaLnBrk="1" latinLnBrk="0" hangingPunct="1">
              <a:spcBef>
                <a:spcPct val="0"/>
              </a:spcBef>
              <a:buNone/>
              <a:defRPr sz="4400" kern="1200">
                <a:solidFill>
                  <a:schemeClr val="tx1"/>
                </a:solidFill>
                <a:latin typeface="+mj-lt"/>
                <a:ea typeface="+mj-ea"/>
                <a:cs typeface="+mj-cs"/>
              </a:defRPr>
            </a:lvl1pPr>
          </a:lstStyle>
          <a:p>
            <a:pPr algn="l"/>
            <a:r>
              <a:rPr lang="zh-CN" altLang="en-US" sz="2800" b="1" dirty="0">
                <a:solidFill>
                  <a:srgbClr val="3B68A1"/>
                </a:solidFill>
                <a:latin typeface="微软雅黑" panose="020B0503020204020204" pitchFamily="34" charset="-122"/>
                <a:ea typeface="微软雅黑" panose="020B0503020204020204" pitchFamily="34" charset="-122"/>
              </a:rPr>
              <a:t>智慧校园管理</a:t>
            </a:r>
            <a:endParaRPr lang="zh-CN" altLang="en-US" sz="2800" b="1" dirty="0">
              <a:solidFill>
                <a:srgbClr val="3B68A1"/>
              </a:solidFill>
              <a:latin typeface="微软雅黑" panose="020B0503020204020204" pitchFamily="34" charset="-122"/>
              <a:ea typeface="微软雅黑" panose="020B0503020204020204" pitchFamily="34" charset="-122"/>
            </a:endParaRPr>
          </a:p>
        </p:txBody>
      </p:sp>
      <p:sp>
        <p:nvSpPr>
          <p:cNvPr id="13" name="文本框 12"/>
          <p:cNvSpPr txBox="1"/>
          <p:nvPr/>
        </p:nvSpPr>
        <p:spPr>
          <a:xfrm>
            <a:off x="1366401" y="1106781"/>
            <a:ext cx="2698175" cy="523220"/>
          </a:xfrm>
          <a:prstGeom prst="rect">
            <a:avLst/>
          </a:prstGeom>
          <a:noFill/>
        </p:spPr>
        <p:txBody>
          <a:bodyPr wrap="none" rtlCol="0">
            <a:spAutoFit/>
          </a:bodyPr>
          <a:lstStyle/>
          <a:p>
            <a:r>
              <a:rPr lang="zh-CN" altLang="en-US" sz="2800" dirty="0">
                <a:solidFill>
                  <a:srgbClr val="FF0000"/>
                </a:solidFill>
                <a:latin typeface="微软雅黑" panose="020B0503020204020204" pitchFamily="34" charset="-122"/>
                <a:ea typeface="微软雅黑" panose="020B0503020204020204" pitchFamily="34" charset="-122"/>
              </a:rPr>
              <a:t>校园门户网站群</a:t>
            </a:r>
            <a:endParaRPr lang="en-US" altLang="zh-CN" sz="2800" dirty="0">
              <a:solidFill>
                <a:srgbClr val="FF0000"/>
              </a:solidFill>
              <a:latin typeface="微软雅黑" panose="020B0503020204020204" pitchFamily="34" charset="-122"/>
              <a:ea typeface="微软雅黑" panose="020B0503020204020204" pitchFamily="34" charset="-122"/>
            </a:endParaRPr>
          </a:p>
        </p:txBody>
      </p:sp>
      <p:pic>
        <p:nvPicPr>
          <p:cNvPr id="7170" name="Picture 2" descr="学校门户网站群"/>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5216272" y="839303"/>
            <a:ext cx="6306967" cy="5880877"/>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69">
            <a:hlinkClick r:id="" action="ppaction://noaction"/>
          </p:cNvPr>
          <p:cNvSpPr txBox="1"/>
          <p:nvPr/>
        </p:nvSpPr>
        <p:spPr>
          <a:xfrm>
            <a:off x="493553" y="2393420"/>
            <a:ext cx="4689873" cy="3970318"/>
          </a:xfrm>
          <a:prstGeom prst="rect">
            <a:avLst/>
          </a:prstGeom>
          <a:noFill/>
        </p:spPr>
        <p:txBody>
          <a:bodyPr wrap="square" rtlCol="0">
            <a:spAutoFit/>
          </a:bodyPr>
          <a:lstStyle/>
          <a:p>
            <a:r>
              <a:rPr lang="en-US" altLang="zh-CN" dirty="0">
                <a:solidFill>
                  <a:schemeClr val="tx1">
                    <a:lumMod val="75000"/>
                    <a:lumOff val="25000"/>
                  </a:schemeClr>
                </a:solidFill>
                <a:latin typeface="微软雅黑" panose="020B0503020204020204" pitchFamily="34" charset="-122"/>
                <a:ea typeface="微软雅黑" panose="020B0503020204020204" pitchFamily="34" charset="-122"/>
              </a:rPr>
              <a:t>1</a:t>
            </a:r>
            <a:r>
              <a:rPr lang="zh-CN" altLang="en-US" dirty="0">
                <a:solidFill>
                  <a:schemeClr val="tx1">
                    <a:lumMod val="75000"/>
                    <a:lumOff val="25000"/>
                  </a:schemeClr>
                </a:solidFill>
                <a:latin typeface="微软雅黑" panose="020B0503020204020204" pitchFamily="34" charset="-122"/>
                <a:ea typeface="微软雅黑" panose="020B0503020204020204" pitchFamily="34" charset="-122"/>
              </a:rPr>
              <a:t>、树立学校品牌、展示学校风采</a:t>
            </a:r>
            <a:endParaRPr lang="zh-CN" altLang="en-US" dirty="0">
              <a:solidFill>
                <a:schemeClr val="tx1">
                  <a:lumMod val="75000"/>
                  <a:lumOff val="25000"/>
                </a:schemeClr>
              </a:solidFill>
              <a:latin typeface="微软雅黑" panose="020B0503020204020204" pitchFamily="34" charset="-122"/>
              <a:ea typeface="微软雅黑" panose="020B0503020204020204" pitchFamily="34" charset="-122"/>
            </a:endParaRPr>
          </a:p>
          <a:p>
            <a:endParaRPr lang="zh-CN" altLang="en-US" dirty="0">
              <a:solidFill>
                <a:schemeClr val="tx1">
                  <a:lumMod val="75000"/>
                  <a:lumOff val="25000"/>
                </a:schemeClr>
              </a:solidFill>
              <a:latin typeface="微软雅黑" panose="020B0503020204020204" pitchFamily="34" charset="-122"/>
              <a:ea typeface="微软雅黑" panose="020B0503020204020204" pitchFamily="34" charset="-122"/>
            </a:endParaRPr>
          </a:p>
          <a:p>
            <a:r>
              <a:rPr lang="en-US" altLang="zh-CN" dirty="0">
                <a:solidFill>
                  <a:schemeClr val="tx1">
                    <a:lumMod val="75000"/>
                    <a:lumOff val="25000"/>
                  </a:schemeClr>
                </a:solidFill>
                <a:latin typeface="微软雅黑" panose="020B0503020204020204" pitchFamily="34" charset="-122"/>
                <a:ea typeface="微软雅黑" panose="020B0503020204020204" pitchFamily="34" charset="-122"/>
              </a:rPr>
              <a:t>2</a:t>
            </a:r>
            <a:r>
              <a:rPr lang="zh-CN" altLang="en-US" dirty="0">
                <a:solidFill>
                  <a:schemeClr val="tx1">
                    <a:lumMod val="75000"/>
                    <a:lumOff val="25000"/>
                  </a:schemeClr>
                </a:solidFill>
                <a:latin typeface="微软雅黑" panose="020B0503020204020204" pitchFamily="34" charset="-122"/>
                <a:ea typeface="微软雅黑" panose="020B0503020204020204" pitchFamily="34" charset="-122"/>
              </a:rPr>
              <a:t>、注重网站实用性，提高资源利用效率</a:t>
            </a:r>
            <a:endParaRPr lang="zh-CN" altLang="en-US" dirty="0">
              <a:solidFill>
                <a:schemeClr val="tx1">
                  <a:lumMod val="75000"/>
                  <a:lumOff val="25000"/>
                </a:schemeClr>
              </a:solidFill>
              <a:latin typeface="微软雅黑" panose="020B0503020204020204" pitchFamily="34" charset="-122"/>
              <a:ea typeface="微软雅黑" panose="020B0503020204020204" pitchFamily="34" charset="-122"/>
            </a:endParaRPr>
          </a:p>
          <a:p>
            <a:endParaRPr lang="zh-CN" altLang="en-US" dirty="0">
              <a:solidFill>
                <a:schemeClr val="tx1">
                  <a:lumMod val="75000"/>
                  <a:lumOff val="25000"/>
                </a:schemeClr>
              </a:solidFill>
              <a:latin typeface="微软雅黑" panose="020B0503020204020204" pitchFamily="34" charset="-122"/>
              <a:ea typeface="微软雅黑" panose="020B0503020204020204" pitchFamily="34" charset="-122"/>
            </a:endParaRPr>
          </a:p>
          <a:p>
            <a:r>
              <a:rPr lang="en-US" altLang="zh-CN" dirty="0">
                <a:solidFill>
                  <a:schemeClr val="tx1">
                    <a:lumMod val="75000"/>
                    <a:lumOff val="25000"/>
                  </a:schemeClr>
                </a:solidFill>
                <a:latin typeface="微软雅黑" panose="020B0503020204020204" pitchFamily="34" charset="-122"/>
                <a:ea typeface="微软雅黑" panose="020B0503020204020204" pitchFamily="34" charset="-122"/>
              </a:rPr>
              <a:t>3</a:t>
            </a:r>
            <a:r>
              <a:rPr lang="zh-CN" altLang="en-US" dirty="0">
                <a:solidFill>
                  <a:schemeClr val="tx1">
                    <a:lumMod val="75000"/>
                    <a:lumOff val="25000"/>
                  </a:schemeClr>
                </a:solidFill>
                <a:latin typeface="微软雅黑" panose="020B0503020204020204" pitchFamily="34" charset="-122"/>
                <a:ea typeface="微软雅黑" panose="020B0503020204020204" pitchFamily="34" charset="-122"/>
              </a:rPr>
              <a:t>、规范网站栏目和增强美工设计</a:t>
            </a:r>
            <a:endParaRPr lang="zh-CN" altLang="en-US" dirty="0">
              <a:solidFill>
                <a:schemeClr val="tx1">
                  <a:lumMod val="75000"/>
                  <a:lumOff val="25000"/>
                </a:schemeClr>
              </a:solidFill>
              <a:latin typeface="微软雅黑" panose="020B0503020204020204" pitchFamily="34" charset="-122"/>
              <a:ea typeface="微软雅黑" panose="020B0503020204020204" pitchFamily="34" charset="-122"/>
            </a:endParaRPr>
          </a:p>
          <a:p>
            <a:endParaRPr lang="zh-CN" altLang="en-US" dirty="0">
              <a:solidFill>
                <a:schemeClr val="tx1">
                  <a:lumMod val="75000"/>
                  <a:lumOff val="25000"/>
                </a:schemeClr>
              </a:solidFill>
              <a:latin typeface="微软雅黑" panose="020B0503020204020204" pitchFamily="34" charset="-122"/>
              <a:ea typeface="微软雅黑" panose="020B0503020204020204" pitchFamily="34" charset="-122"/>
            </a:endParaRPr>
          </a:p>
          <a:p>
            <a:r>
              <a:rPr lang="en-US" altLang="zh-CN" dirty="0">
                <a:solidFill>
                  <a:schemeClr val="tx1">
                    <a:lumMod val="75000"/>
                    <a:lumOff val="25000"/>
                  </a:schemeClr>
                </a:solidFill>
                <a:latin typeface="微软雅黑" panose="020B0503020204020204" pitchFamily="34" charset="-122"/>
                <a:ea typeface="微软雅黑" panose="020B0503020204020204" pitchFamily="34" charset="-122"/>
              </a:rPr>
              <a:t>4</a:t>
            </a:r>
            <a:r>
              <a:rPr lang="zh-CN" altLang="en-US" dirty="0">
                <a:solidFill>
                  <a:schemeClr val="tx1">
                    <a:lumMod val="75000"/>
                    <a:lumOff val="25000"/>
                  </a:schemeClr>
                </a:solidFill>
                <a:latin typeface="微软雅黑" panose="020B0503020204020204" pitchFamily="34" charset="-122"/>
                <a:ea typeface="微软雅黑" panose="020B0503020204020204" pitchFamily="34" charset="-122"/>
              </a:rPr>
              <a:t>、完善现有资源整合</a:t>
            </a:r>
            <a:endParaRPr lang="zh-CN" altLang="en-US" dirty="0">
              <a:solidFill>
                <a:schemeClr val="tx1">
                  <a:lumMod val="75000"/>
                  <a:lumOff val="25000"/>
                </a:schemeClr>
              </a:solidFill>
              <a:latin typeface="微软雅黑" panose="020B0503020204020204" pitchFamily="34" charset="-122"/>
              <a:ea typeface="微软雅黑" panose="020B0503020204020204" pitchFamily="34" charset="-122"/>
            </a:endParaRPr>
          </a:p>
          <a:p>
            <a:endParaRPr lang="zh-CN" altLang="en-US" dirty="0">
              <a:solidFill>
                <a:schemeClr val="tx1">
                  <a:lumMod val="75000"/>
                  <a:lumOff val="25000"/>
                </a:schemeClr>
              </a:solidFill>
              <a:latin typeface="微软雅黑" panose="020B0503020204020204" pitchFamily="34" charset="-122"/>
              <a:ea typeface="微软雅黑" panose="020B0503020204020204" pitchFamily="34" charset="-122"/>
            </a:endParaRPr>
          </a:p>
          <a:p>
            <a:r>
              <a:rPr lang="en-US" altLang="zh-CN" dirty="0">
                <a:solidFill>
                  <a:schemeClr val="tx1">
                    <a:lumMod val="75000"/>
                    <a:lumOff val="25000"/>
                  </a:schemeClr>
                </a:solidFill>
                <a:latin typeface="微软雅黑" panose="020B0503020204020204" pitchFamily="34" charset="-122"/>
                <a:ea typeface="微软雅黑" panose="020B0503020204020204" pitchFamily="34" charset="-122"/>
              </a:rPr>
              <a:t>5</a:t>
            </a:r>
            <a:r>
              <a:rPr lang="zh-CN" altLang="en-US" dirty="0">
                <a:solidFill>
                  <a:schemeClr val="tx1">
                    <a:lumMod val="75000"/>
                    <a:lumOff val="25000"/>
                  </a:schemeClr>
                </a:solidFill>
                <a:latin typeface="微软雅黑" panose="020B0503020204020204" pitchFamily="34" charset="-122"/>
                <a:ea typeface="微软雅黑" panose="020B0503020204020204" pitchFamily="34" charset="-122"/>
              </a:rPr>
              <a:t>、完善互动渠道，加强师生、学校和家长沟通互动</a:t>
            </a:r>
            <a:endParaRPr lang="zh-CN" altLang="en-US" dirty="0">
              <a:solidFill>
                <a:schemeClr val="tx1">
                  <a:lumMod val="75000"/>
                  <a:lumOff val="25000"/>
                </a:schemeClr>
              </a:solidFill>
              <a:latin typeface="微软雅黑" panose="020B0503020204020204" pitchFamily="34" charset="-122"/>
              <a:ea typeface="微软雅黑" panose="020B0503020204020204" pitchFamily="34" charset="-122"/>
            </a:endParaRPr>
          </a:p>
          <a:p>
            <a:endParaRPr lang="zh-CN" altLang="en-US" dirty="0">
              <a:solidFill>
                <a:schemeClr val="tx1">
                  <a:lumMod val="75000"/>
                  <a:lumOff val="25000"/>
                </a:schemeClr>
              </a:solidFill>
              <a:latin typeface="微软雅黑" panose="020B0503020204020204" pitchFamily="34" charset="-122"/>
              <a:ea typeface="微软雅黑" panose="020B0503020204020204" pitchFamily="34" charset="-122"/>
            </a:endParaRPr>
          </a:p>
          <a:p>
            <a:r>
              <a:rPr lang="en-US" altLang="zh-CN" dirty="0">
                <a:solidFill>
                  <a:schemeClr val="tx1">
                    <a:lumMod val="75000"/>
                    <a:lumOff val="25000"/>
                  </a:schemeClr>
                </a:solidFill>
                <a:latin typeface="微软雅黑" panose="020B0503020204020204" pitchFamily="34" charset="-122"/>
                <a:ea typeface="微软雅黑" panose="020B0503020204020204" pitchFamily="34" charset="-122"/>
              </a:rPr>
              <a:t>6</a:t>
            </a:r>
            <a:r>
              <a:rPr lang="zh-CN" altLang="en-US" dirty="0">
                <a:solidFill>
                  <a:schemeClr val="tx1">
                    <a:lumMod val="75000"/>
                    <a:lumOff val="25000"/>
                  </a:schemeClr>
                </a:solidFill>
                <a:latin typeface="微软雅黑" panose="020B0503020204020204" pitchFamily="34" charset="-122"/>
                <a:ea typeface="微软雅黑" panose="020B0503020204020204" pitchFamily="34" charset="-122"/>
              </a:rPr>
              <a:t>、提高网站的检索功能</a:t>
            </a:r>
            <a:endParaRPr lang="zh-CN" altLang="en-US" dirty="0">
              <a:solidFill>
                <a:schemeClr val="tx1">
                  <a:lumMod val="75000"/>
                  <a:lumOff val="25000"/>
                </a:schemeClr>
              </a:solidFill>
              <a:latin typeface="微软雅黑" panose="020B0503020204020204" pitchFamily="34" charset="-122"/>
              <a:ea typeface="微软雅黑" panose="020B0503020204020204" pitchFamily="34" charset="-122"/>
            </a:endParaRPr>
          </a:p>
          <a:p>
            <a:endParaRPr lang="zh-CN" altLang="en-US" dirty="0">
              <a:solidFill>
                <a:schemeClr val="tx1">
                  <a:lumMod val="75000"/>
                  <a:lumOff val="25000"/>
                </a:schemeClr>
              </a:solidFill>
              <a:latin typeface="微软雅黑" panose="020B0503020204020204" pitchFamily="34" charset="-122"/>
              <a:ea typeface="微软雅黑" panose="020B0503020204020204" pitchFamily="34" charset="-122"/>
            </a:endParaRPr>
          </a:p>
          <a:p>
            <a:r>
              <a:rPr lang="en-US" altLang="zh-CN" dirty="0">
                <a:solidFill>
                  <a:schemeClr val="tx1">
                    <a:lumMod val="75000"/>
                    <a:lumOff val="25000"/>
                  </a:schemeClr>
                </a:solidFill>
                <a:latin typeface="微软雅黑" panose="020B0503020204020204" pitchFamily="34" charset="-122"/>
                <a:ea typeface="微软雅黑" panose="020B0503020204020204" pitchFamily="34" charset="-122"/>
              </a:rPr>
              <a:t>7</a:t>
            </a:r>
            <a:r>
              <a:rPr lang="zh-CN" altLang="en-US" dirty="0">
                <a:solidFill>
                  <a:schemeClr val="tx1">
                    <a:lumMod val="75000"/>
                    <a:lumOff val="25000"/>
                  </a:schemeClr>
                </a:solidFill>
                <a:latin typeface="微软雅黑" panose="020B0503020204020204" pitchFamily="34" charset="-122"/>
                <a:ea typeface="微软雅黑" panose="020B0503020204020204" pitchFamily="34" charset="-122"/>
              </a:rPr>
              <a:t>、移动终端体验网站更畅通</a:t>
            </a:r>
            <a:endParaRPr lang="zh-CN" altLang="en-US"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16" name="文本框 15"/>
          <p:cNvSpPr txBox="1"/>
          <p:nvPr/>
        </p:nvSpPr>
        <p:spPr>
          <a:xfrm>
            <a:off x="1946673" y="1841412"/>
            <a:ext cx="1415772" cy="461665"/>
          </a:xfrm>
          <a:prstGeom prst="rect">
            <a:avLst/>
          </a:prstGeom>
          <a:noFill/>
        </p:spPr>
        <p:txBody>
          <a:bodyPr wrap="none" rtlCol="0">
            <a:spAutoFit/>
          </a:bodyPr>
          <a:lstStyle/>
          <a:p>
            <a:r>
              <a:rPr lang="zh-CN" altLang="en-US" sz="2400" b="1" dirty="0">
                <a:solidFill>
                  <a:srgbClr val="3B68A1"/>
                </a:solidFill>
                <a:latin typeface="微软雅黑" panose="020B0503020204020204" pitchFamily="34" charset="-122"/>
                <a:ea typeface="微软雅黑" panose="020B0503020204020204" pitchFamily="34" charset="-122"/>
              </a:rPr>
              <a:t>方案优势</a:t>
            </a:r>
            <a:endParaRPr lang="en-US" altLang="zh-CN" sz="2400" b="1" dirty="0">
              <a:solidFill>
                <a:srgbClr val="3B68A1"/>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等腰三角形 4"/>
          <p:cNvSpPr>
            <a:spLocks noChangeArrowheads="1"/>
          </p:cNvSpPr>
          <p:nvPr/>
        </p:nvSpPr>
        <p:spPr bwMode="auto">
          <a:xfrm rot="5400000">
            <a:off x="47381" y="252591"/>
            <a:ext cx="197396" cy="285807"/>
          </a:xfrm>
          <a:prstGeom prst="triangle">
            <a:avLst>
              <a:gd name="adj" fmla="val 50000"/>
            </a:avLst>
          </a:prstGeom>
          <a:solidFill>
            <a:schemeClr val="bg1"/>
          </a:solidFill>
          <a:ln>
            <a:noFill/>
          </a:ln>
        </p:spPr>
        <p:txBody>
          <a:bodyPr anchor="ctr"/>
          <a:lstStyle/>
          <a:p>
            <a:pPr algn="ctr" eaLnBrk="1" hangingPunct="1">
              <a:buFont typeface="Arial" panose="020B0604020202020204" pitchFamily="34" charset="0"/>
              <a:buNone/>
            </a:pPr>
            <a:endParaRPr lang="zh-CN" altLang="zh-CN">
              <a:solidFill>
                <a:schemeClr val="bg1"/>
              </a:solidFill>
              <a:latin typeface="宋体" panose="02010600030101010101" pitchFamily="2" charset="-122"/>
              <a:sym typeface="宋体" panose="02010600030101010101" pitchFamily="2" charset="-122"/>
            </a:endParaRPr>
          </a:p>
        </p:txBody>
      </p:sp>
      <p:sp>
        <p:nvSpPr>
          <p:cNvPr id="23" name="矩形 6"/>
          <p:cNvSpPr>
            <a:spLocks noChangeArrowheads="1"/>
          </p:cNvSpPr>
          <p:nvPr/>
        </p:nvSpPr>
        <p:spPr bwMode="auto">
          <a:xfrm>
            <a:off x="-9087" y="478708"/>
            <a:ext cx="3256885" cy="218863"/>
          </a:xfrm>
          <a:prstGeom prst="rect">
            <a:avLst/>
          </a:prstGeom>
          <a:solidFill>
            <a:srgbClr val="3B68A1"/>
          </a:solidFill>
          <a:ln>
            <a:no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sp>
        <p:nvSpPr>
          <p:cNvPr id="24" name="矩形 7"/>
          <p:cNvSpPr>
            <a:spLocks noChangeArrowheads="1"/>
          </p:cNvSpPr>
          <p:nvPr/>
        </p:nvSpPr>
        <p:spPr bwMode="auto">
          <a:xfrm>
            <a:off x="2970322" y="478708"/>
            <a:ext cx="4590232" cy="218863"/>
          </a:xfrm>
          <a:prstGeom prst="rect">
            <a:avLst/>
          </a:prstGeom>
          <a:solidFill>
            <a:srgbClr val="F79E5A"/>
          </a:solidFill>
          <a:ln>
            <a:no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sp>
        <p:nvSpPr>
          <p:cNvPr id="25" name="矩形 8"/>
          <p:cNvSpPr>
            <a:spLocks noChangeArrowheads="1"/>
          </p:cNvSpPr>
          <p:nvPr/>
        </p:nvSpPr>
        <p:spPr bwMode="auto">
          <a:xfrm>
            <a:off x="6352253" y="477280"/>
            <a:ext cx="3299888" cy="220133"/>
          </a:xfrm>
          <a:prstGeom prst="rect">
            <a:avLst/>
          </a:prstGeom>
          <a:solidFill>
            <a:srgbClr val="4DCEB8"/>
          </a:solidFill>
          <a:ln>
            <a:no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sp>
        <p:nvSpPr>
          <p:cNvPr id="26" name="矩形 9"/>
          <p:cNvSpPr>
            <a:spLocks noChangeArrowheads="1"/>
          </p:cNvSpPr>
          <p:nvPr/>
        </p:nvSpPr>
        <p:spPr bwMode="auto">
          <a:xfrm>
            <a:off x="9582587" y="477280"/>
            <a:ext cx="2623927" cy="220133"/>
          </a:xfrm>
          <a:prstGeom prst="rect">
            <a:avLst/>
          </a:prstGeom>
          <a:solidFill>
            <a:srgbClr val="B95F95"/>
          </a:solidFill>
          <a:ln>
            <a:no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grpSp>
        <p:nvGrpSpPr>
          <p:cNvPr id="27" name="组合 26"/>
          <p:cNvGrpSpPr/>
          <p:nvPr/>
        </p:nvGrpSpPr>
        <p:grpSpPr>
          <a:xfrm>
            <a:off x="895445" y="142664"/>
            <a:ext cx="3123549" cy="808757"/>
            <a:chOff x="903371" y="249943"/>
            <a:chExt cx="2831223" cy="679699"/>
          </a:xfrm>
        </p:grpSpPr>
        <p:sp>
          <p:nvSpPr>
            <p:cNvPr id="28" name="任意多边形 27"/>
            <p:cNvSpPr/>
            <p:nvPr/>
          </p:nvSpPr>
          <p:spPr bwMode="auto">
            <a:xfrm>
              <a:off x="903371" y="249943"/>
              <a:ext cx="2831223" cy="679699"/>
            </a:xfrm>
            <a:custGeom>
              <a:avLst/>
              <a:gdLst>
                <a:gd name="connsiteX0" fmla="*/ 352810 w 4452260"/>
                <a:gd name="connsiteY0" fmla="*/ 0 h 1068867"/>
                <a:gd name="connsiteX1" fmla="*/ 636768 w 4452260"/>
                <a:gd name="connsiteY1" fmla="*/ 0 h 1068867"/>
                <a:gd name="connsiteX2" fmla="*/ 647700 w 4452260"/>
                <a:gd name="connsiteY2" fmla="*/ 0 h 1068867"/>
                <a:gd name="connsiteX3" fmla="*/ 724065 w 4452260"/>
                <a:gd name="connsiteY3" fmla="*/ 0 h 1068867"/>
                <a:gd name="connsiteX4" fmla="*/ 782584 w 4452260"/>
                <a:gd name="connsiteY4" fmla="*/ 0 h 1068867"/>
                <a:gd name="connsiteX5" fmla="*/ 799455 w 4452260"/>
                <a:gd name="connsiteY5" fmla="*/ 0 h 1068867"/>
                <a:gd name="connsiteX6" fmla="*/ 809825 w 4452260"/>
                <a:gd name="connsiteY6" fmla="*/ 0 h 1068867"/>
                <a:gd name="connsiteX7" fmla="*/ 818078 w 4452260"/>
                <a:gd name="connsiteY7" fmla="*/ 0 h 1068867"/>
                <a:gd name="connsiteX8" fmla="*/ 843980 w 4452260"/>
                <a:gd name="connsiteY8" fmla="*/ 0 h 1068867"/>
                <a:gd name="connsiteX9" fmla="*/ 931658 w 4452260"/>
                <a:gd name="connsiteY9" fmla="*/ 0 h 1068867"/>
                <a:gd name="connsiteX10" fmla="*/ 961580 w 4452260"/>
                <a:gd name="connsiteY10" fmla="*/ 0 h 1068867"/>
                <a:gd name="connsiteX11" fmla="*/ 1000055 w 4452260"/>
                <a:gd name="connsiteY11" fmla="*/ 0 h 1068867"/>
                <a:gd name="connsiteX12" fmla="*/ 1040537 w 4452260"/>
                <a:gd name="connsiteY12" fmla="*/ 0 h 1068867"/>
                <a:gd name="connsiteX13" fmla="*/ 1051453 w 4452260"/>
                <a:gd name="connsiteY13" fmla="*/ 0 h 1068867"/>
                <a:gd name="connsiteX14" fmla="*/ 1083414 w 4452260"/>
                <a:gd name="connsiteY14" fmla="*/ 0 h 1068867"/>
                <a:gd name="connsiteX15" fmla="*/ 1112969 w 4452260"/>
                <a:gd name="connsiteY15" fmla="*/ 0 h 1068867"/>
                <a:gd name="connsiteX16" fmla="*/ 1138871 w 4452260"/>
                <a:gd name="connsiteY16" fmla="*/ 0 h 1068867"/>
                <a:gd name="connsiteX17" fmla="*/ 1170224 w 4452260"/>
                <a:gd name="connsiteY17" fmla="*/ 0 h 1068867"/>
                <a:gd name="connsiteX18" fmla="*/ 1170711 w 4452260"/>
                <a:gd name="connsiteY18" fmla="*/ 0 h 1068867"/>
                <a:gd name="connsiteX19" fmla="*/ 1202662 w 4452260"/>
                <a:gd name="connsiteY19" fmla="*/ 0 h 1068867"/>
                <a:gd name="connsiteX20" fmla="*/ 1240037 w 4452260"/>
                <a:gd name="connsiteY20" fmla="*/ 0 h 1068867"/>
                <a:gd name="connsiteX21" fmla="*/ 1290626 w 4452260"/>
                <a:gd name="connsiteY21" fmla="*/ 0 h 1068867"/>
                <a:gd name="connsiteX22" fmla="*/ 1324496 w 4452260"/>
                <a:gd name="connsiteY22" fmla="*/ 0 h 1068867"/>
                <a:gd name="connsiteX23" fmla="*/ 1332348 w 4452260"/>
                <a:gd name="connsiteY23" fmla="*/ 0 h 1068867"/>
                <a:gd name="connsiteX24" fmla="*/ 1335428 w 4452260"/>
                <a:gd name="connsiteY24" fmla="*/ 0 h 1068867"/>
                <a:gd name="connsiteX25" fmla="*/ 1411793 w 4452260"/>
                <a:gd name="connsiteY25" fmla="*/ 0 h 1068867"/>
                <a:gd name="connsiteX26" fmla="*/ 1454182 w 4452260"/>
                <a:gd name="connsiteY26" fmla="*/ 0 h 1068867"/>
                <a:gd name="connsiteX27" fmla="*/ 1470312 w 4452260"/>
                <a:gd name="connsiteY27" fmla="*/ 0 h 1068867"/>
                <a:gd name="connsiteX28" fmla="*/ 1487183 w 4452260"/>
                <a:gd name="connsiteY28" fmla="*/ 0 h 1068867"/>
                <a:gd name="connsiteX29" fmla="*/ 1497552 w 4452260"/>
                <a:gd name="connsiteY29" fmla="*/ 0 h 1068867"/>
                <a:gd name="connsiteX30" fmla="*/ 1505806 w 4452260"/>
                <a:gd name="connsiteY30" fmla="*/ 0 h 1068867"/>
                <a:gd name="connsiteX31" fmla="*/ 1528471 w 4452260"/>
                <a:gd name="connsiteY31" fmla="*/ 0 h 1068867"/>
                <a:gd name="connsiteX32" fmla="*/ 1531708 w 4452260"/>
                <a:gd name="connsiteY32" fmla="*/ 0 h 1068867"/>
                <a:gd name="connsiteX33" fmla="*/ 1540992 w 4452260"/>
                <a:gd name="connsiteY33" fmla="*/ 0 h 1068867"/>
                <a:gd name="connsiteX34" fmla="*/ 1541479 w 4452260"/>
                <a:gd name="connsiteY34" fmla="*/ 0 h 1068867"/>
                <a:gd name="connsiteX35" fmla="*/ 1599998 w 4452260"/>
                <a:gd name="connsiteY35" fmla="*/ 0 h 1068867"/>
                <a:gd name="connsiteX36" fmla="*/ 1619386 w 4452260"/>
                <a:gd name="connsiteY36" fmla="*/ 0 h 1068867"/>
                <a:gd name="connsiteX37" fmla="*/ 1635492 w 4452260"/>
                <a:gd name="connsiteY37" fmla="*/ 0 h 1068867"/>
                <a:gd name="connsiteX38" fmla="*/ 1649308 w 4452260"/>
                <a:gd name="connsiteY38" fmla="*/ 0 h 1068867"/>
                <a:gd name="connsiteX39" fmla="*/ 1653720 w 4452260"/>
                <a:gd name="connsiteY39" fmla="*/ 0 h 1068867"/>
                <a:gd name="connsiteX40" fmla="*/ 1661394 w 4452260"/>
                <a:gd name="connsiteY40" fmla="*/ 0 h 1068867"/>
                <a:gd name="connsiteX41" fmla="*/ 1687782 w 4452260"/>
                <a:gd name="connsiteY41" fmla="*/ 0 h 1068867"/>
                <a:gd name="connsiteX42" fmla="*/ 1703116 w 4452260"/>
                <a:gd name="connsiteY42" fmla="*/ 0 h 1068867"/>
                <a:gd name="connsiteX43" fmla="*/ 1739181 w 4452260"/>
                <a:gd name="connsiteY43" fmla="*/ 0 h 1068867"/>
                <a:gd name="connsiteX44" fmla="*/ 1771141 w 4452260"/>
                <a:gd name="connsiteY44" fmla="*/ 0 h 1068867"/>
                <a:gd name="connsiteX45" fmla="*/ 1800697 w 4452260"/>
                <a:gd name="connsiteY45" fmla="*/ 0 h 1068867"/>
                <a:gd name="connsiteX46" fmla="*/ 1811727 w 4452260"/>
                <a:gd name="connsiteY46" fmla="*/ 0 h 1068867"/>
                <a:gd name="connsiteX47" fmla="*/ 1823361 w 4452260"/>
                <a:gd name="connsiteY47" fmla="*/ 0 h 1068867"/>
                <a:gd name="connsiteX48" fmla="*/ 1826599 w 4452260"/>
                <a:gd name="connsiteY48" fmla="*/ 0 h 1068867"/>
                <a:gd name="connsiteX49" fmla="*/ 1857951 w 4452260"/>
                <a:gd name="connsiteY49" fmla="*/ 0 h 1068867"/>
                <a:gd name="connsiteX50" fmla="*/ 1858439 w 4452260"/>
                <a:gd name="connsiteY50" fmla="*/ 0 h 1068867"/>
                <a:gd name="connsiteX51" fmla="*/ 1859676 w 4452260"/>
                <a:gd name="connsiteY51" fmla="*/ 0 h 1068867"/>
                <a:gd name="connsiteX52" fmla="*/ 1893346 w 4452260"/>
                <a:gd name="connsiteY52" fmla="*/ 0 h 1068867"/>
                <a:gd name="connsiteX53" fmla="*/ 1927765 w 4452260"/>
                <a:gd name="connsiteY53" fmla="*/ 0 h 1068867"/>
                <a:gd name="connsiteX54" fmla="*/ 1963365 w 4452260"/>
                <a:gd name="connsiteY54" fmla="*/ 0 h 1068867"/>
                <a:gd name="connsiteX55" fmla="*/ 1978354 w 4452260"/>
                <a:gd name="connsiteY55" fmla="*/ 0 h 1068867"/>
                <a:gd name="connsiteX56" fmla="*/ 1991032 w 4452260"/>
                <a:gd name="connsiteY56" fmla="*/ 0 h 1068867"/>
                <a:gd name="connsiteX57" fmla="*/ 2020076 w 4452260"/>
                <a:gd name="connsiteY57" fmla="*/ 0 h 1068867"/>
                <a:gd name="connsiteX58" fmla="*/ 2021800 w 4452260"/>
                <a:gd name="connsiteY58" fmla="*/ 0 h 1068867"/>
                <a:gd name="connsiteX59" fmla="*/ 2027021 w 4452260"/>
                <a:gd name="connsiteY59" fmla="*/ 0 h 1068867"/>
                <a:gd name="connsiteX60" fmla="*/ 2032162 w 4452260"/>
                <a:gd name="connsiteY60" fmla="*/ 0 h 1068867"/>
                <a:gd name="connsiteX61" fmla="*/ 2141909 w 4452260"/>
                <a:gd name="connsiteY61" fmla="*/ 0 h 1068867"/>
                <a:gd name="connsiteX62" fmla="*/ 2143633 w 4452260"/>
                <a:gd name="connsiteY62" fmla="*/ 0 h 1068867"/>
                <a:gd name="connsiteX63" fmla="*/ 2178359 w 4452260"/>
                <a:gd name="connsiteY63" fmla="*/ 0 h 1068867"/>
                <a:gd name="connsiteX64" fmla="*/ 2228719 w 4452260"/>
                <a:gd name="connsiteY64" fmla="*/ 0 h 1068867"/>
                <a:gd name="connsiteX65" fmla="*/ 2229207 w 4452260"/>
                <a:gd name="connsiteY65" fmla="*/ 0 h 1068867"/>
                <a:gd name="connsiteX66" fmla="*/ 2230931 w 4452260"/>
                <a:gd name="connsiteY66" fmla="*/ 0 h 1068867"/>
                <a:gd name="connsiteX67" fmla="*/ 2287725 w 4452260"/>
                <a:gd name="connsiteY67" fmla="*/ 0 h 1068867"/>
                <a:gd name="connsiteX68" fmla="*/ 2289450 w 4452260"/>
                <a:gd name="connsiteY68" fmla="*/ 0 h 1068867"/>
                <a:gd name="connsiteX69" fmla="*/ 2323220 w 4452260"/>
                <a:gd name="connsiteY69" fmla="*/ 0 h 1068867"/>
                <a:gd name="connsiteX70" fmla="*/ 2324944 w 4452260"/>
                <a:gd name="connsiteY70" fmla="*/ 0 h 1068867"/>
                <a:gd name="connsiteX71" fmla="*/ 2340483 w 4452260"/>
                <a:gd name="connsiteY71" fmla="*/ 0 h 1068867"/>
                <a:gd name="connsiteX72" fmla="*/ 2341447 w 4452260"/>
                <a:gd name="connsiteY72" fmla="*/ 0 h 1068867"/>
                <a:gd name="connsiteX73" fmla="*/ 2343172 w 4452260"/>
                <a:gd name="connsiteY73" fmla="*/ 0 h 1068867"/>
                <a:gd name="connsiteX74" fmla="*/ 2349122 w 4452260"/>
                <a:gd name="connsiteY74" fmla="*/ 0 h 1068867"/>
                <a:gd name="connsiteX75" fmla="*/ 2350846 w 4452260"/>
                <a:gd name="connsiteY75" fmla="*/ 0 h 1068867"/>
                <a:gd name="connsiteX76" fmla="*/ 2390844 w 4452260"/>
                <a:gd name="connsiteY76" fmla="*/ 0 h 1068867"/>
                <a:gd name="connsiteX77" fmla="*/ 2462317 w 4452260"/>
                <a:gd name="connsiteY77" fmla="*/ 0 h 1068867"/>
                <a:gd name="connsiteX78" fmla="*/ 2499455 w 4452260"/>
                <a:gd name="connsiteY78" fmla="*/ 0 h 1068867"/>
                <a:gd name="connsiteX79" fmla="*/ 2530713 w 4452260"/>
                <a:gd name="connsiteY79" fmla="*/ 0 h 1068867"/>
                <a:gd name="connsiteX80" fmla="*/ 2547403 w 4452260"/>
                <a:gd name="connsiteY80" fmla="*/ 0 h 1068867"/>
                <a:gd name="connsiteX81" fmla="*/ 2549127 w 4452260"/>
                <a:gd name="connsiteY81" fmla="*/ 0 h 1068867"/>
                <a:gd name="connsiteX82" fmla="*/ 2581074 w 4452260"/>
                <a:gd name="connsiteY82" fmla="*/ 0 h 1068867"/>
                <a:gd name="connsiteX83" fmla="*/ 2582112 w 4452260"/>
                <a:gd name="connsiteY83" fmla="*/ 0 h 1068867"/>
                <a:gd name="connsiteX84" fmla="*/ 2669530 w 4452260"/>
                <a:gd name="connsiteY84" fmla="*/ 0 h 1068867"/>
                <a:gd name="connsiteX85" fmla="*/ 2678759 w 4452260"/>
                <a:gd name="connsiteY85" fmla="*/ 0 h 1068867"/>
                <a:gd name="connsiteX86" fmla="*/ 2709527 w 4452260"/>
                <a:gd name="connsiteY86" fmla="*/ 0 h 1068867"/>
                <a:gd name="connsiteX87" fmla="*/ 2711252 w 4452260"/>
                <a:gd name="connsiteY87" fmla="*/ 0 h 1068867"/>
                <a:gd name="connsiteX88" fmla="*/ 2714748 w 4452260"/>
                <a:gd name="connsiteY88" fmla="*/ 0 h 1068867"/>
                <a:gd name="connsiteX89" fmla="*/ 2719890 w 4452260"/>
                <a:gd name="connsiteY89" fmla="*/ 0 h 1068867"/>
                <a:gd name="connsiteX90" fmla="*/ 2831360 w 4452260"/>
                <a:gd name="connsiteY90" fmla="*/ 0 h 1068867"/>
                <a:gd name="connsiteX91" fmla="*/ 2833086 w 4452260"/>
                <a:gd name="connsiteY91" fmla="*/ 0 h 1068867"/>
                <a:gd name="connsiteX92" fmla="*/ 2866087 w 4452260"/>
                <a:gd name="connsiteY92" fmla="*/ 0 h 1068867"/>
                <a:gd name="connsiteX93" fmla="*/ 2918659 w 4452260"/>
                <a:gd name="connsiteY93" fmla="*/ 0 h 1068867"/>
                <a:gd name="connsiteX94" fmla="*/ 2919896 w 4452260"/>
                <a:gd name="connsiteY94" fmla="*/ 0 h 1068867"/>
                <a:gd name="connsiteX95" fmla="*/ 2920383 w 4452260"/>
                <a:gd name="connsiteY95" fmla="*/ 0 h 1068867"/>
                <a:gd name="connsiteX96" fmla="*/ 2977177 w 4452260"/>
                <a:gd name="connsiteY96" fmla="*/ 0 h 1068867"/>
                <a:gd name="connsiteX97" fmla="*/ 2978902 w 4452260"/>
                <a:gd name="connsiteY97" fmla="*/ 0 h 1068867"/>
                <a:gd name="connsiteX98" fmla="*/ 3012671 w 4452260"/>
                <a:gd name="connsiteY98" fmla="*/ 0 h 1068867"/>
                <a:gd name="connsiteX99" fmla="*/ 3014397 w 4452260"/>
                <a:gd name="connsiteY99" fmla="*/ 0 h 1068867"/>
                <a:gd name="connsiteX100" fmla="*/ 3028211 w 4452260"/>
                <a:gd name="connsiteY100" fmla="*/ 0 h 1068867"/>
                <a:gd name="connsiteX101" fmla="*/ 3030899 w 4452260"/>
                <a:gd name="connsiteY101" fmla="*/ 0 h 1068867"/>
                <a:gd name="connsiteX102" fmla="*/ 3032624 w 4452260"/>
                <a:gd name="connsiteY102" fmla="*/ 0 h 1068867"/>
                <a:gd name="connsiteX103" fmla="*/ 3038573 w 4452260"/>
                <a:gd name="connsiteY103" fmla="*/ 0 h 1068867"/>
                <a:gd name="connsiteX104" fmla="*/ 3040298 w 4452260"/>
                <a:gd name="connsiteY104" fmla="*/ 0 h 1068867"/>
                <a:gd name="connsiteX105" fmla="*/ 3082021 w 4452260"/>
                <a:gd name="connsiteY105" fmla="*/ 0 h 1068867"/>
                <a:gd name="connsiteX106" fmla="*/ 3150044 w 4452260"/>
                <a:gd name="connsiteY106" fmla="*/ 0 h 1068867"/>
                <a:gd name="connsiteX107" fmla="*/ 3218441 w 4452260"/>
                <a:gd name="connsiteY107" fmla="*/ 0 h 1068867"/>
                <a:gd name="connsiteX108" fmla="*/ 3236855 w 4452260"/>
                <a:gd name="connsiteY108" fmla="*/ 0 h 1068867"/>
                <a:gd name="connsiteX109" fmla="*/ 3269839 w 4452260"/>
                <a:gd name="connsiteY109" fmla="*/ 0 h 1068867"/>
                <a:gd name="connsiteX110" fmla="*/ 3272250 w 4452260"/>
                <a:gd name="connsiteY110" fmla="*/ 0 h 1068867"/>
                <a:gd name="connsiteX111" fmla="*/ 3320378 w 4452260"/>
                <a:gd name="connsiteY111" fmla="*/ 0 h 1068867"/>
                <a:gd name="connsiteX112" fmla="*/ 3346330 w 4452260"/>
                <a:gd name="connsiteY112" fmla="*/ 0 h 1068867"/>
                <a:gd name="connsiteX113" fmla="*/ 3357257 w 4452260"/>
                <a:gd name="connsiteY113" fmla="*/ 0 h 1068867"/>
                <a:gd name="connsiteX114" fmla="*/ 3369936 w 4452260"/>
                <a:gd name="connsiteY114" fmla="*/ 0 h 1068867"/>
                <a:gd name="connsiteX115" fmla="*/ 3398980 w 4452260"/>
                <a:gd name="connsiteY115" fmla="*/ 0 h 1068867"/>
                <a:gd name="connsiteX116" fmla="*/ 3405925 w 4452260"/>
                <a:gd name="connsiteY116" fmla="*/ 0 h 1068867"/>
                <a:gd name="connsiteX117" fmla="*/ 3411066 w 4452260"/>
                <a:gd name="connsiteY117" fmla="*/ 0 h 1068867"/>
                <a:gd name="connsiteX118" fmla="*/ 3520813 w 4452260"/>
                <a:gd name="connsiteY118" fmla="*/ 0 h 1068867"/>
                <a:gd name="connsiteX119" fmla="*/ 3607623 w 4452260"/>
                <a:gd name="connsiteY119" fmla="*/ 0 h 1068867"/>
                <a:gd name="connsiteX120" fmla="*/ 3608111 w 4452260"/>
                <a:gd name="connsiteY120" fmla="*/ 0 h 1068867"/>
                <a:gd name="connsiteX121" fmla="*/ 3666629 w 4452260"/>
                <a:gd name="connsiteY121" fmla="*/ 0 h 1068867"/>
                <a:gd name="connsiteX122" fmla="*/ 3702124 w 4452260"/>
                <a:gd name="connsiteY122" fmla="*/ 0 h 1068867"/>
                <a:gd name="connsiteX123" fmla="*/ 3720351 w 4452260"/>
                <a:gd name="connsiteY123" fmla="*/ 0 h 1068867"/>
                <a:gd name="connsiteX124" fmla="*/ 3728025 w 4452260"/>
                <a:gd name="connsiteY124" fmla="*/ 0 h 1068867"/>
                <a:gd name="connsiteX125" fmla="*/ 3769748 w 4452260"/>
                <a:gd name="connsiteY125" fmla="*/ 0 h 1068867"/>
                <a:gd name="connsiteX126" fmla="*/ 4098793 w 4452260"/>
                <a:gd name="connsiteY126" fmla="*/ 0 h 1068867"/>
                <a:gd name="connsiteX127" fmla="*/ 4193519 w 4452260"/>
                <a:gd name="connsiteY127" fmla="*/ 54408 h 1068867"/>
                <a:gd name="connsiteX128" fmla="*/ 4439104 w 4452260"/>
                <a:gd name="connsiteY128" fmla="*/ 480025 h 1068867"/>
                <a:gd name="connsiteX129" fmla="*/ 4439104 w 4452260"/>
                <a:gd name="connsiteY129" fmla="*/ 588843 h 1068867"/>
                <a:gd name="connsiteX130" fmla="*/ 4193519 w 4452260"/>
                <a:gd name="connsiteY130" fmla="*/ 1014459 h 1068867"/>
                <a:gd name="connsiteX131" fmla="*/ 4098793 w 4452260"/>
                <a:gd name="connsiteY131" fmla="*/ 1068867 h 1068867"/>
                <a:gd name="connsiteX132" fmla="*/ 3728025 w 4452260"/>
                <a:gd name="connsiteY132" fmla="*/ 1068867 h 1068867"/>
                <a:gd name="connsiteX133" fmla="*/ 3607623 w 4452260"/>
                <a:gd name="connsiteY133" fmla="*/ 1068867 h 1068867"/>
                <a:gd name="connsiteX134" fmla="*/ 3411066 w 4452260"/>
                <a:gd name="connsiteY134" fmla="*/ 1068867 h 1068867"/>
                <a:gd name="connsiteX135" fmla="*/ 3357257 w 4452260"/>
                <a:gd name="connsiteY135" fmla="*/ 1068867 h 1068867"/>
                <a:gd name="connsiteX136" fmla="*/ 3236855 w 4452260"/>
                <a:gd name="connsiteY136" fmla="*/ 1068867 h 1068867"/>
                <a:gd name="connsiteX137" fmla="*/ 3040298 w 4452260"/>
                <a:gd name="connsiteY137" fmla="*/ 1068867 h 1068867"/>
                <a:gd name="connsiteX138" fmla="*/ 3038573 w 4452260"/>
                <a:gd name="connsiteY138" fmla="*/ 1068867 h 1068867"/>
                <a:gd name="connsiteX139" fmla="*/ 2919896 w 4452260"/>
                <a:gd name="connsiteY139" fmla="*/ 1068867 h 1068867"/>
                <a:gd name="connsiteX140" fmla="*/ 2866087 w 4452260"/>
                <a:gd name="connsiteY140" fmla="*/ 1068867 h 1068867"/>
                <a:gd name="connsiteX141" fmla="*/ 2719890 w 4452260"/>
                <a:gd name="connsiteY141" fmla="*/ 1068867 h 1068867"/>
                <a:gd name="connsiteX142" fmla="*/ 2669530 w 4452260"/>
                <a:gd name="connsiteY142" fmla="*/ 1068867 h 1068867"/>
                <a:gd name="connsiteX143" fmla="*/ 2549127 w 4452260"/>
                <a:gd name="connsiteY143" fmla="*/ 1068867 h 1068867"/>
                <a:gd name="connsiteX144" fmla="*/ 2547403 w 4452260"/>
                <a:gd name="connsiteY144" fmla="*/ 1068867 h 1068867"/>
                <a:gd name="connsiteX145" fmla="*/ 2350846 w 4452260"/>
                <a:gd name="connsiteY145" fmla="*/ 1068867 h 1068867"/>
                <a:gd name="connsiteX146" fmla="*/ 2349122 w 4452260"/>
                <a:gd name="connsiteY146" fmla="*/ 1068867 h 1068867"/>
                <a:gd name="connsiteX147" fmla="*/ 2228719 w 4452260"/>
                <a:gd name="connsiteY147" fmla="*/ 1068867 h 1068867"/>
                <a:gd name="connsiteX148" fmla="*/ 2178359 w 4452260"/>
                <a:gd name="connsiteY148" fmla="*/ 1068867 h 1068867"/>
                <a:gd name="connsiteX149" fmla="*/ 2032162 w 4452260"/>
                <a:gd name="connsiteY149" fmla="*/ 1068867 h 1068867"/>
                <a:gd name="connsiteX150" fmla="*/ 1978354 w 4452260"/>
                <a:gd name="connsiteY150" fmla="*/ 1068867 h 1068867"/>
                <a:gd name="connsiteX151" fmla="*/ 1859676 w 4452260"/>
                <a:gd name="connsiteY151" fmla="*/ 1068867 h 1068867"/>
                <a:gd name="connsiteX152" fmla="*/ 1857951 w 4452260"/>
                <a:gd name="connsiteY152" fmla="*/ 1068867 h 1068867"/>
                <a:gd name="connsiteX153" fmla="*/ 1826599 w 4452260"/>
                <a:gd name="connsiteY153" fmla="*/ 1068867 h 1068867"/>
                <a:gd name="connsiteX154" fmla="*/ 1661394 w 4452260"/>
                <a:gd name="connsiteY154" fmla="*/ 1068867 h 1068867"/>
                <a:gd name="connsiteX155" fmla="*/ 1540992 w 4452260"/>
                <a:gd name="connsiteY155" fmla="*/ 1068867 h 1068867"/>
                <a:gd name="connsiteX156" fmla="*/ 1531708 w 4452260"/>
                <a:gd name="connsiteY156" fmla="*/ 1068867 h 1068867"/>
                <a:gd name="connsiteX157" fmla="*/ 1487183 w 4452260"/>
                <a:gd name="connsiteY157" fmla="*/ 1068867 h 1068867"/>
                <a:gd name="connsiteX158" fmla="*/ 1335428 w 4452260"/>
                <a:gd name="connsiteY158" fmla="*/ 1068867 h 1068867"/>
                <a:gd name="connsiteX159" fmla="*/ 1290626 w 4452260"/>
                <a:gd name="connsiteY159" fmla="*/ 1068867 h 1068867"/>
                <a:gd name="connsiteX160" fmla="*/ 1170224 w 4452260"/>
                <a:gd name="connsiteY160" fmla="*/ 1068867 h 1068867"/>
                <a:gd name="connsiteX161" fmla="*/ 1138871 w 4452260"/>
                <a:gd name="connsiteY161" fmla="*/ 1068867 h 1068867"/>
                <a:gd name="connsiteX162" fmla="*/ 1040537 w 4452260"/>
                <a:gd name="connsiteY162" fmla="*/ 1068867 h 1068867"/>
                <a:gd name="connsiteX163" fmla="*/ 843980 w 4452260"/>
                <a:gd name="connsiteY163" fmla="*/ 1068867 h 1068867"/>
                <a:gd name="connsiteX164" fmla="*/ 799455 w 4452260"/>
                <a:gd name="connsiteY164" fmla="*/ 1068867 h 1068867"/>
                <a:gd name="connsiteX165" fmla="*/ 647700 w 4452260"/>
                <a:gd name="connsiteY165" fmla="*/ 1068867 h 1068867"/>
                <a:gd name="connsiteX166" fmla="*/ 352810 w 4452260"/>
                <a:gd name="connsiteY166" fmla="*/ 1068867 h 1068867"/>
                <a:gd name="connsiteX167" fmla="*/ 258084 w 4452260"/>
                <a:gd name="connsiteY167" fmla="*/ 1014459 h 1068867"/>
                <a:gd name="connsiteX168" fmla="*/ 12498 w 4452260"/>
                <a:gd name="connsiteY168" fmla="*/ 588843 h 1068867"/>
                <a:gd name="connsiteX169" fmla="*/ 12498 w 4452260"/>
                <a:gd name="connsiteY169" fmla="*/ 480025 h 1068867"/>
                <a:gd name="connsiteX170" fmla="*/ 258084 w 4452260"/>
                <a:gd name="connsiteY170" fmla="*/ 54408 h 1068867"/>
                <a:gd name="connsiteX171" fmla="*/ 352810 w 4452260"/>
                <a:gd name="connsiteY171" fmla="*/ 0 h 1068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Lst>
              <a:rect l="l" t="t" r="r" b="b"/>
              <a:pathLst>
                <a:path w="4452260" h="1068867">
                  <a:moveTo>
                    <a:pt x="352810" y="0"/>
                  </a:moveTo>
                  <a:cubicBezTo>
                    <a:pt x="475602" y="0"/>
                    <a:pt x="567696" y="0"/>
                    <a:pt x="636768" y="0"/>
                  </a:cubicBezTo>
                  <a:lnTo>
                    <a:pt x="647700" y="0"/>
                  </a:lnTo>
                  <a:lnTo>
                    <a:pt x="724065" y="0"/>
                  </a:lnTo>
                  <a:cubicBezTo>
                    <a:pt x="748048" y="0"/>
                    <a:pt x="767235" y="0"/>
                    <a:pt x="782584" y="0"/>
                  </a:cubicBezTo>
                  <a:lnTo>
                    <a:pt x="799455" y="0"/>
                  </a:lnTo>
                  <a:lnTo>
                    <a:pt x="809825" y="0"/>
                  </a:lnTo>
                  <a:lnTo>
                    <a:pt x="818078" y="0"/>
                  </a:lnTo>
                  <a:cubicBezTo>
                    <a:pt x="843980" y="0"/>
                    <a:pt x="843980" y="0"/>
                    <a:pt x="843980" y="0"/>
                  </a:cubicBezTo>
                  <a:lnTo>
                    <a:pt x="931658" y="0"/>
                  </a:lnTo>
                  <a:lnTo>
                    <a:pt x="961580" y="0"/>
                  </a:lnTo>
                  <a:lnTo>
                    <a:pt x="1000055" y="0"/>
                  </a:lnTo>
                  <a:lnTo>
                    <a:pt x="1040537" y="0"/>
                  </a:lnTo>
                  <a:lnTo>
                    <a:pt x="1051453" y="0"/>
                  </a:lnTo>
                  <a:lnTo>
                    <a:pt x="1083414" y="0"/>
                  </a:lnTo>
                  <a:lnTo>
                    <a:pt x="1112969" y="0"/>
                  </a:lnTo>
                  <a:cubicBezTo>
                    <a:pt x="1138871" y="0"/>
                    <a:pt x="1138871" y="0"/>
                    <a:pt x="1138871" y="0"/>
                  </a:cubicBezTo>
                  <a:lnTo>
                    <a:pt x="1170224" y="0"/>
                  </a:lnTo>
                  <a:lnTo>
                    <a:pt x="1170711" y="0"/>
                  </a:lnTo>
                  <a:lnTo>
                    <a:pt x="1202662" y="0"/>
                  </a:lnTo>
                  <a:lnTo>
                    <a:pt x="1240037" y="0"/>
                  </a:lnTo>
                  <a:cubicBezTo>
                    <a:pt x="1290626" y="0"/>
                    <a:pt x="1290626" y="0"/>
                    <a:pt x="1290626" y="0"/>
                  </a:cubicBezTo>
                  <a:lnTo>
                    <a:pt x="1324496" y="0"/>
                  </a:lnTo>
                  <a:lnTo>
                    <a:pt x="1332348" y="0"/>
                  </a:lnTo>
                  <a:lnTo>
                    <a:pt x="1335428" y="0"/>
                  </a:lnTo>
                  <a:lnTo>
                    <a:pt x="1411793" y="0"/>
                  </a:lnTo>
                  <a:lnTo>
                    <a:pt x="1454182" y="0"/>
                  </a:lnTo>
                  <a:lnTo>
                    <a:pt x="1470312" y="0"/>
                  </a:lnTo>
                  <a:lnTo>
                    <a:pt x="1487183" y="0"/>
                  </a:lnTo>
                  <a:lnTo>
                    <a:pt x="1497552" y="0"/>
                  </a:lnTo>
                  <a:lnTo>
                    <a:pt x="1505806" y="0"/>
                  </a:lnTo>
                  <a:lnTo>
                    <a:pt x="1528471" y="0"/>
                  </a:lnTo>
                  <a:lnTo>
                    <a:pt x="1531708" y="0"/>
                  </a:lnTo>
                  <a:lnTo>
                    <a:pt x="1540992" y="0"/>
                  </a:lnTo>
                  <a:lnTo>
                    <a:pt x="1541479" y="0"/>
                  </a:lnTo>
                  <a:lnTo>
                    <a:pt x="1599998" y="0"/>
                  </a:lnTo>
                  <a:lnTo>
                    <a:pt x="1619386" y="0"/>
                  </a:lnTo>
                  <a:lnTo>
                    <a:pt x="1635492" y="0"/>
                  </a:lnTo>
                  <a:lnTo>
                    <a:pt x="1649308" y="0"/>
                  </a:lnTo>
                  <a:lnTo>
                    <a:pt x="1653720" y="0"/>
                  </a:lnTo>
                  <a:lnTo>
                    <a:pt x="1661394" y="0"/>
                  </a:lnTo>
                  <a:lnTo>
                    <a:pt x="1687782" y="0"/>
                  </a:lnTo>
                  <a:lnTo>
                    <a:pt x="1703116" y="0"/>
                  </a:lnTo>
                  <a:lnTo>
                    <a:pt x="1739181" y="0"/>
                  </a:lnTo>
                  <a:lnTo>
                    <a:pt x="1771141" y="0"/>
                  </a:lnTo>
                  <a:lnTo>
                    <a:pt x="1800697" y="0"/>
                  </a:lnTo>
                  <a:lnTo>
                    <a:pt x="1811727" y="0"/>
                  </a:lnTo>
                  <a:lnTo>
                    <a:pt x="1823361" y="0"/>
                  </a:lnTo>
                  <a:lnTo>
                    <a:pt x="1826599" y="0"/>
                  </a:lnTo>
                  <a:lnTo>
                    <a:pt x="1857951" y="0"/>
                  </a:lnTo>
                  <a:lnTo>
                    <a:pt x="1858439" y="0"/>
                  </a:lnTo>
                  <a:lnTo>
                    <a:pt x="1859676" y="0"/>
                  </a:lnTo>
                  <a:lnTo>
                    <a:pt x="1893346" y="0"/>
                  </a:lnTo>
                  <a:lnTo>
                    <a:pt x="1927765" y="0"/>
                  </a:lnTo>
                  <a:lnTo>
                    <a:pt x="1963365" y="0"/>
                  </a:lnTo>
                  <a:lnTo>
                    <a:pt x="1978354" y="0"/>
                  </a:lnTo>
                  <a:lnTo>
                    <a:pt x="1991032" y="0"/>
                  </a:lnTo>
                  <a:lnTo>
                    <a:pt x="2020076" y="0"/>
                  </a:lnTo>
                  <a:lnTo>
                    <a:pt x="2021800" y="0"/>
                  </a:lnTo>
                  <a:lnTo>
                    <a:pt x="2027021" y="0"/>
                  </a:lnTo>
                  <a:cubicBezTo>
                    <a:pt x="2032162" y="0"/>
                    <a:pt x="2032162" y="0"/>
                    <a:pt x="2032162" y="0"/>
                  </a:cubicBezTo>
                  <a:lnTo>
                    <a:pt x="2141909" y="0"/>
                  </a:lnTo>
                  <a:lnTo>
                    <a:pt x="2143633" y="0"/>
                  </a:lnTo>
                  <a:lnTo>
                    <a:pt x="2178359" y="0"/>
                  </a:lnTo>
                  <a:lnTo>
                    <a:pt x="2228719" y="0"/>
                  </a:lnTo>
                  <a:lnTo>
                    <a:pt x="2229207" y="0"/>
                  </a:lnTo>
                  <a:lnTo>
                    <a:pt x="2230931" y="0"/>
                  </a:lnTo>
                  <a:lnTo>
                    <a:pt x="2287725" y="0"/>
                  </a:lnTo>
                  <a:lnTo>
                    <a:pt x="2289450" y="0"/>
                  </a:lnTo>
                  <a:lnTo>
                    <a:pt x="2323220" y="0"/>
                  </a:lnTo>
                  <a:lnTo>
                    <a:pt x="2324944" y="0"/>
                  </a:lnTo>
                  <a:lnTo>
                    <a:pt x="2340483" y="0"/>
                  </a:lnTo>
                  <a:lnTo>
                    <a:pt x="2341447" y="0"/>
                  </a:lnTo>
                  <a:lnTo>
                    <a:pt x="2343172" y="0"/>
                  </a:lnTo>
                  <a:lnTo>
                    <a:pt x="2349122" y="0"/>
                  </a:lnTo>
                  <a:lnTo>
                    <a:pt x="2350846" y="0"/>
                  </a:lnTo>
                  <a:lnTo>
                    <a:pt x="2390844" y="0"/>
                  </a:lnTo>
                  <a:lnTo>
                    <a:pt x="2462317" y="0"/>
                  </a:lnTo>
                  <a:lnTo>
                    <a:pt x="2499455" y="0"/>
                  </a:lnTo>
                  <a:lnTo>
                    <a:pt x="2530713" y="0"/>
                  </a:lnTo>
                  <a:lnTo>
                    <a:pt x="2547403" y="0"/>
                  </a:lnTo>
                  <a:lnTo>
                    <a:pt x="2549127" y="0"/>
                  </a:lnTo>
                  <a:lnTo>
                    <a:pt x="2581074" y="0"/>
                  </a:lnTo>
                  <a:lnTo>
                    <a:pt x="2582112" y="0"/>
                  </a:lnTo>
                  <a:cubicBezTo>
                    <a:pt x="2669530" y="0"/>
                    <a:pt x="2669530" y="0"/>
                    <a:pt x="2669530" y="0"/>
                  </a:cubicBezTo>
                  <a:lnTo>
                    <a:pt x="2678759" y="0"/>
                  </a:lnTo>
                  <a:lnTo>
                    <a:pt x="2709527" y="0"/>
                  </a:lnTo>
                  <a:lnTo>
                    <a:pt x="2711252" y="0"/>
                  </a:lnTo>
                  <a:lnTo>
                    <a:pt x="2714748" y="0"/>
                  </a:lnTo>
                  <a:lnTo>
                    <a:pt x="2719890" y="0"/>
                  </a:lnTo>
                  <a:lnTo>
                    <a:pt x="2831360" y="0"/>
                  </a:lnTo>
                  <a:lnTo>
                    <a:pt x="2833086" y="0"/>
                  </a:lnTo>
                  <a:lnTo>
                    <a:pt x="2866087" y="0"/>
                  </a:lnTo>
                  <a:lnTo>
                    <a:pt x="2918659" y="0"/>
                  </a:lnTo>
                  <a:lnTo>
                    <a:pt x="2919896" y="0"/>
                  </a:lnTo>
                  <a:lnTo>
                    <a:pt x="2920383" y="0"/>
                  </a:lnTo>
                  <a:lnTo>
                    <a:pt x="2977177" y="0"/>
                  </a:lnTo>
                  <a:lnTo>
                    <a:pt x="2978902" y="0"/>
                  </a:lnTo>
                  <a:lnTo>
                    <a:pt x="3012671" y="0"/>
                  </a:lnTo>
                  <a:lnTo>
                    <a:pt x="3014397" y="0"/>
                  </a:lnTo>
                  <a:lnTo>
                    <a:pt x="3028211" y="0"/>
                  </a:lnTo>
                  <a:lnTo>
                    <a:pt x="3030899" y="0"/>
                  </a:lnTo>
                  <a:lnTo>
                    <a:pt x="3032624" y="0"/>
                  </a:lnTo>
                  <a:lnTo>
                    <a:pt x="3038573" y="0"/>
                  </a:lnTo>
                  <a:lnTo>
                    <a:pt x="3040298" y="0"/>
                  </a:lnTo>
                  <a:lnTo>
                    <a:pt x="3082021" y="0"/>
                  </a:lnTo>
                  <a:lnTo>
                    <a:pt x="3150044" y="0"/>
                  </a:lnTo>
                  <a:lnTo>
                    <a:pt x="3218441" y="0"/>
                  </a:lnTo>
                  <a:lnTo>
                    <a:pt x="3236855" y="0"/>
                  </a:lnTo>
                  <a:lnTo>
                    <a:pt x="3269839" y="0"/>
                  </a:lnTo>
                  <a:lnTo>
                    <a:pt x="3272250" y="0"/>
                  </a:lnTo>
                  <a:lnTo>
                    <a:pt x="3320378" y="0"/>
                  </a:lnTo>
                  <a:lnTo>
                    <a:pt x="3346330" y="0"/>
                  </a:lnTo>
                  <a:lnTo>
                    <a:pt x="3357257" y="0"/>
                  </a:lnTo>
                  <a:lnTo>
                    <a:pt x="3369936" y="0"/>
                  </a:lnTo>
                  <a:lnTo>
                    <a:pt x="3398980" y="0"/>
                  </a:lnTo>
                  <a:lnTo>
                    <a:pt x="3405925" y="0"/>
                  </a:lnTo>
                  <a:cubicBezTo>
                    <a:pt x="3411066" y="0"/>
                    <a:pt x="3411066" y="0"/>
                    <a:pt x="3411066" y="0"/>
                  </a:cubicBezTo>
                  <a:lnTo>
                    <a:pt x="3520813" y="0"/>
                  </a:lnTo>
                  <a:lnTo>
                    <a:pt x="3607623" y="0"/>
                  </a:lnTo>
                  <a:lnTo>
                    <a:pt x="3608111" y="0"/>
                  </a:lnTo>
                  <a:lnTo>
                    <a:pt x="3666629" y="0"/>
                  </a:lnTo>
                  <a:lnTo>
                    <a:pt x="3702124" y="0"/>
                  </a:lnTo>
                  <a:lnTo>
                    <a:pt x="3720351" y="0"/>
                  </a:lnTo>
                  <a:lnTo>
                    <a:pt x="3728025" y="0"/>
                  </a:lnTo>
                  <a:lnTo>
                    <a:pt x="3769748" y="0"/>
                  </a:lnTo>
                  <a:cubicBezTo>
                    <a:pt x="4098793" y="0"/>
                    <a:pt x="4098793" y="0"/>
                    <a:pt x="4098793" y="0"/>
                  </a:cubicBezTo>
                  <a:cubicBezTo>
                    <a:pt x="4133877" y="0"/>
                    <a:pt x="4175977" y="24572"/>
                    <a:pt x="4193519" y="54408"/>
                  </a:cubicBezTo>
                  <a:cubicBezTo>
                    <a:pt x="4439104" y="480025"/>
                    <a:pt x="4439104" y="480025"/>
                    <a:pt x="4439104" y="480025"/>
                  </a:cubicBezTo>
                  <a:cubicBezTo>
                    <a:pt x="4456646" y="509862"/>
                    <a:pt x="4456646" y="559005"/>
                    <a:pt x="4439104" y="588843"/>
                  </a:cubicBezTo>
                  <a:cubicBezTo>
                    <a:pt x="4193519" y="1014459"/>
                    <a:pt x="4193519" y="1014459"/>
                    <a:pt x="4193519" y="1014459"/>
                  </a:cubicBezTo>
                  <a:cubicBezTo>
                    <a:pt x="4175977" y="1044295"/>
                    <a:pt x="4133877" y="1068867"/>
                    <a:pt x="4098793" y="1068867"/>
                  </a:cubicBezTo>
                  <a:lnTo>
                    <a:pt x="3728025" y="1068867"/>
                  </a:lnTo>
                  <a:lnTo>
                    <a:pt x="3607623" y="1068867"/>
                  </a:lnTo>
                  <a:lnTo>
                    <a:pt x="3411066" y="1068867"/>
                  </a:lnTo>
                  <a:lnTo>
                    <a:pt x="3357257" y="1068867"/>
                  </a:lnTo>
                  <a:lnTo>
                    <a:pt x="3236855" y="1068867"/>
                  </a:lnTo>
                  <a:lnTo>
                    <a:pt x="3040298" y="1068867"/>
                  </a:lnTo>
                  <a:lnTo>
                    <a:pt x="3038573" y="1068867"/>
                  </a:lnTo>
                  <a:lnTo>
                    <a:pt x="2919896" y="1068867"/>
                  </a:lnTo>
                  <a:lnTo>
                    <a:pt x="2866087" y="1068867"/>
                  </a:lnTo>
                  <a:lnTo>
                    <a:pt x="2719890" y="1068867"/>
                  </a:lnTo>
                  <a:lnTo>
                    <a:pt x="2669530" y="1068867"/>
                  </a:lnTo>
                  <a:lnTo>
                    <a:pt x="2549127" y="1068867"/>
                  </a:lnTo>
                  <a:lnTo>
                    <a:pt x="2547403" y="1068867"/>
                  </a:lnTo>
                  <a:lnTo>
                    <a:pt x="2350846" y="1068867"/>
                  </a:lnTo>
                  <a:lnTo>
                    <a:pt x="2349122" y="1068867"/>
                  </a:lnTo>
                  <a:lnTo>
                    <a:pt x="2228719" y="1068867"/>
                  </a:lnTo>
                  <a:lnTo>
                    <a:pt x="2178359" y="1068867"/>
                  </a:lnTo>
                  <a:lnTo>
                    <a:pt x="2032162" y="1068867"/>
                  </a:lnTo>
                  <a:lnTo>
                    <a:pt x="1978354" y="1068867"/>
                  </a:lnTo>
                  <a:lnTo>
                    <a:pt x="1859676" y="1068867"/>
                  </a:lnTo>
                  <a:lnTo>
                    <a:pt x="1857951" y="1068867"/>
                  </a:lnTo>
                  <a:lnTo>
                    <a:pt x="1826599" y="1068867"/>
                  </a:lnTo>
                  <a:lnTo>
                    <a:pt x="1661394" y="1068867"/>
                  </a:lnTo>
                  <a:lnTo>
                    <a:pt x="1540992" y="1068867"/>
                  </a:lnTo>
                  <a:lnTo>
                    <a:pt x="1531708" y="1068867"/>
                  </a:lnTo>
                  <a:lnTo>
                    <a:pt x="1487183" y="1068867"/>
                  </a:lnTo>
                  <a:lnTo>
                    <a:pt x="1335428" y="1068867"/>
                  </a:lnTo>
                  <a:lnTo>
                    <a:pt x="1290626" y="1068867"/>
                  </a:lnTo>
                  <a:lnTo>
                    <a:pt x="1170224" y="1068867"/>
                  </a:lnTo>
                  <a:lnTo>
                    <a:pt x="1138871" y="1068867"/>
                  </a:lnTo>
                  <a:lnTo>
                    <a:pt x="1040537" y="1068867"/>
                  </a:lnTo>
                  <a:lnTo>
                    <a:pt x="843980" y="1068867"/>
                  </a:lnTo>
                  <a:lnTo>
                    <a:pt x="799455" y="1068867"/>
                  </a:lnTo>
                  <a:lnTo>
                    <a:pt x="647700" y="1068867"/>
                  </a:lnTo>
                  <a:lnTo>
                    <a:pt x="352810" y="1068867"/>
                  </a:lnTo>
                  <a:cubicBezTo>
                    <a:pt x="318603" y="1068867"/>
                    <a:pt x="275626" y="1044295"/>
                    <a:pt x="258084" y="1014459"/>
                  </a:cubicBezTo>
                  <a:cubicBezTo>
                    <a:pt x="12498" y="588843"/>
                    <a:pt x="12498" y="588843"/>
                    <a:pt x="12498" y="588843"/>
                  </a:cubicBezTo>
                  <a:cubicBezTo>
                    <a:pt x="-4166" y="559005"/>
                    <a:pt x="-4166" y="509862"/>
                    <a:pt x="12498" y="480025"/>
                  </a:cubicBezTo>
                  <a:cubicBezTo>
                    <a:pt x="258084" y="54408"/>
                    <a:pt x="258084" y="54408"/>
                    <a:pt x="258084" y="54408"/>
                  </a:cubicBezTo>
                  <a:cubicBezTo>
                    <a:pt x="275626" y="24572"/>
                    <a:pt x="318603" y="0"/>
                    <a:pt x="352810" y="0"/>
                  </a:cubicBezTo>
                  <a:close/>
                </a:path>
              </a:pathLst>
            </a:custGeom>
            <a:gradFill flip="none" rotWithShape="1">
              <a:gsLst>
                <a:gs pos="100000">
                  <a:schemeClr val="bg1">
                    <a:lumMod val="95000"/>
                  </a:schemeClr>
                </a:gs>
                <a:gs pos="0">
                  <a:srgbClr val="D3D3D3"/>
                </a:gs>
              </a:gsLst>
              <a:lin ang="2700000" scaled="1"/>
              <a:tileRect/>
            </a:gradFill>
            <a:ln w="19050">
              <a:gradFill flip="none" rotWithShape="1">
                <a:gsLst>
                  <a:gs pos="100000">
                    <a:schemeClr val="bg1">
                      <a:lumMod val="75000"/>
                    </a:schemeClr>
                  </a:gs>
                  <a:gs pos="0">
                    <a:schemeClr val="bg1"/>
                  </a:gs>
                </a:gsLst>
                <a:lin ang="2700000" scaled="1"/>
                <a:tileRect/>
              </a:gradFill>
            </a:ln>
            <a:effectLst>
              <a:outerShdw blurRad="127000" dist="50800" dir="2700000" algn="tl" rotWithShape="0">
                <a:prstClr val="black">
                  <a:alpha val="40000"/>
                </a:prstClr>
              </a:outerShdw>
            </a:effectLst>
          </p:spPr>
          <p:txBody>
            <a:bodyPr vert="horz" wrap="square" lIns="91440" tIns="45720" rIns="91440" bIns="45720" numCol="1" anchor="t" anchorCtr="0" compatLnSpc="1">
              <a:noAutofit/>
            </a:bodyPr>
            <a:lstStyle/>
            <a:p>
              <a:endParaRPr lang="zh-CN" altLang="en-US" dirty="0">
                <a:solidFill>
                  <a:prstClr val="black"/>
                </a:solidFill>
                <a:latin typeface="微软雅黑" panose="020B0503020204020204" pitchFamily="34" charset="-122"/>
              </a:endParaRPr>
            </a:p>
          </p:txBody>
        </p:sp>
        <p:sp>
          <p:nvSpPr>
            <p:cNvPr id="29" name="任意多边形 28"/>
            <p:cNvSpPr/>
            <p:nvPr/>
          </p:nvSpPr>
          <p:spPr bwMode="auto">
            <a:xfrm>
              <a:off x="1010779" y="325868"/>
              <a:ext cx="2628449" cy="527848"/>
            </a:xfrm>
            <a:custGeom>
              <a:avLst/>
              <a:gdLst>
                <a:gd name="connsiteX0" fmla="*/ 305125 w 4603109"/>
                <a:gd name="connsiteY0" fmla="*/ 0 h 924402"/>
                <a:gd name="connsiteX1" fmla="*/ 432894 w 4603109"/>
                <a:gd name="connsiteY1" fmla="*/ 0 h 924402"/>
                <a:gd name="connsiteX2" fmla="*/ 445336 w 4603109"/>
                <a:gd name="connsiteY2" fmla="*/ 0 h 924402"/>
                <a:gd name="connsiteX3" fmla="*/ 550703 w 4603109"/>
                <a:gd name="connsiteY3" fmla="*/ 0 h 924402"/>
                <a:gd name="connsiteX4" fmla="*/ 560158 w 4603109"/>
                <a:gd name="connsiteY4" fmla="*/ 0 h 924402"/>
                <a:gd name="connsiteX5" fmla="*/ 573105 w 4603109"/>
                <a:gd name="connsiteY5" fmla="*/ 0 h 924402"/>
                <a:gd name="connsiteX6" fmla="*/ 626202 w 4603109"/>
                <a:gd name="connsiteY6" fmla="*/ 0 h 924402"/>
                <a:gd name="connsiteX7" fmla="*/ 676811 w 4603109"/>
                <a:gd name="connsiteY7" fmla="*/ 0 h 924402"/>
                <a:gd name="connsiteX8" fmla="*/ 678472 w 4603109"/>
                <a:gd name="connsiteY8" fmla="*/ 0 h 924402"/>
                <a:gd name="connsiteX9" fmla="*/ 687927 w 4603109"/>
                <a:gd name="connsiteY9" fmla="*/ 0 h 924402"/>
                <a:gd name="connsiteX10" fmla="*/ 691402 w 4603109"/>
                <a:gd name="connsiteY10" fmla="*/ 0 h 924402"/>
                <a:gd name="connsiteX11" fmla="*/ 700371 w 4603109"/>
                <a:gd name="connsiteY11" fmla="*/ 0 h 924402"/>
                <a:gd name="connsiteX12" fmla="*/ 707508 w 4603109"/>
                <a:gd name="connsiteY12" fmla="*/ 0 h 924402"/>
                <a:gd name="connsiteX13" fmla="*/ 729909 w 4603109"/>
                <a:gd name="connsiteY13" fmla="*/ 0 h 924402"/>
                <a:gd name="connsiteX14" fmla="*/ 753971 w 4603109"/>
                <a:gd name="connsiteY14" fmla="*/ 0 h 924402"/>
                <a:gd name="connsiteX15" fmla="*/ 804580 w 4603109"/>
                <a:gd name="connsiteY15" fmla="*/ 0 h 924402"/>
                <a:gd name="connsiteX16" fmla="*/ 805737 w 4603109"/>
                <a:gd name="connsiteY16" fmla="*/ 0 h 924402"/>
                <a:gd name="connsiteX17" fmla="*/ 819171 w 4603109"/>
                <a:gd name="connsiteY17" fmla="*/ 0 h 924402"/>
                <a:gd name="connsiteX18" fmla="*/ 828140 w 4603109"/>
                <a:gd name="connsiteY18" fmla="*/ 0 h 924402"/>
                <a:gd name="connsiteX19" fmla="*/ 831615 w 4603109"/>
                <a:gd name="connsiteY19" fmla="*/ 0 h 924402"/>
                <a:gd name="connsiteX20" fmla="*/ 835277 w 4603109"/>
                <a:gd name="connsiteY20" fmla="*/ 0 h 924402"/>
                <a:gd name="connsiteX21" fmla="*/ 857678 w 4603109"/>
                <a:gd name="connsiteY21" fmla="*/ 0 h 924402"/>
                <a:gd name="connsiteX22" fmla="*/ 864889 w 4603109"/>
                <a:gd name="connsiteY22" fmla="*/ 0 h 924402"/>
                <a:gd name="connsiteX23" fmla="*/ 899900 w 4603109"/>
                <a:gd name="connsiteY23" fmla="*/ 0 h 924402"/>
                <a:gd name="connsiteX24" fmla="*/ 909341 w 4603109"/>
                <a:gd name="connsiteY24" fmla="*/ 0 h 924402"/>
                <a:gd name="connsiteX25" fmla="*/ 929965 w 4603109"/>
                <a:gd name="connsiteY25" fmla="*/ 0 h 924402"/>
                <a:gd name="connsiteX26" fmla="*/ 933506 w 4603109"/>
                <a:gd name="connsiteY26" fmla="*/ 0 h 924402"/>
                <a:gd name="connsiteX27" fmla="*/ 936982 w 4603109"/>
                <a:gd name="connsiteY27" fmla="*/ 0 h 924402"/>
                <a:gd name="connsiteX28" fmla="*/ 959384 w 4603109"/>
                <a:gd name="connsiteY28" fmla="*/ 0 h 924402"/>
                <a:gd name="connsiteX29" fmla="*/ 962542 w 4603109"/>
                <a:gd name="connsiteY29" fmla="*/ 0 h 924402"/>
                <a:gd name="connsiteX30" fmla="*/ 984943 w 4603109"/>
                <a:gd name="connsiteY30" fmla="*/ 0 h 924402"/>
                <a:gd name="connsiteX31" fmla="*/ 992658 w 4603109"/>
                <a:gd name="connsiteY31" fmla="*/ 0 h 924402"/>
                <a:gd name="connsiteX32" fmla="*/ 1012059 w 4603109"/>
                <a:gd name="connsiteY32" fmla="*/ 0 h 924402"/>
                <a:gd name="connsiteX33" fmla="*/ 1012480 w 4603109"/>
                <a:gd name="connsiteY33" fmla="*/ 0 h 924402"/>
                <a:gd name="connsiteX34" fmla="*/ 1027669 w 4603109"/>
                <a:gd name="connsiteY34" fmla="*/ 0 h 924402"/>
                <a:gd name="connsiteX35" fmla="*/ 1037110 w 4603109"/>
                <a:gd name="connsiteY35" fmla="*/ 0 h 924402"/>
                <a:gd name="connsiteX36" fmla="*/ 1040112 w 4603109"/>
                <a:gd name="connsiteY36" fmla="*/ 0 h 924402"/>
                <a:gd name="connsiteX37" fmla="*/ 1057734 w 4603109"/>
                <a:gd name="connsiteY37" fmla="*/ 0 h 924402"/>
                <a:gd name="connsiteX38" fmla="*/ 1064751 w 4603109"/>
                <a:gd name="connsiteY38" fmla="*/ 0 h 924402"/>
                <a:gd name="connsiteX39" fmla="*/ 1070177 w 4603109"/>
                <a:gd name="connsiteY39" fmla="*/ 0 h 924402"/>
                <a:gd name="connsiteX40" fmla="*/ 1072436 w 4603109"/>
                <a:gd name="connsiteY40" fmla="*/ 0 h 924402"/>
                <a:gd name="connsiteX41" fmla="*/ 1090311 w 4603109"/>
                <a:gd name="connsiteY41" fmla="*/ 0 h 924402"/>
                <a:gd name="connsiteX42" fmla="*/ 1110718 w 4603109"/>
                <a:gd name="connsiteY42" fmla="*/ 0 h 924402"/>
                <a:gd name="connsiteX43" fmla="*/ 1112712 w 4603109"/>
                <a:gd name="connsiteY43" fmla="*/ 0 h 924402"/>
                <a:gd name="connsiteX44" fmla="*/ 1116187 w 4603109"/>
                <a:gd name="connsiteY44" fmla="*/ 0 h 924402"/>
                <a:gd name="connsiteX45" fmla="*/ 1139828 w 4603109"/>
                <a:gd name="connsiteY45" fmla="*/ 0 h 924402"/>
                <a:gd name="connsiteX46" fmla="*/ 1140249 w 4603109"/>
                <a:gd name="connsiteY46" fmla="*/ 0 h 924402"/>
                <a:gd name="connsiteX47" fmla="*/ 1145480 w 4603109"/>
                <a:gd name="connsiteY47" fmla="*/ 0 h 924402"/>
                <a:gd name="connsiteX48" fmla="*/ 1152270 w 4603109"/>
                <a:gd name="connsiteY48" fmla="*/ 0 h 924402"/>
                <a:gd name="connsiteX49" fmla="*/ 1154934 w 4603109"/>
                <a:gd name="connsiteY49" fmla="*/ 0 h 924402"/>
                <a:gd name="connsiteX50" fmla="*/ 1167881 w 4603109"/>
                <a:gd name="connsiteY50" fmla="*/ 0 h 924402"/>
                <a:gd name="connsiteX51" fmla="*/ 1175544 w 4603109"/>
                <a:gd name="connsiteY51" fmla="*/ 0 h 924402"/>
                <a:gd name="connsiteX52" fmla="*/ 1184998 w 4603109"/>
                <a:gd name="connsiteY52" fmla="*/ 0 h 924402"/>
                <a:gd name="connsiteX53" fmla="*/ 1197946 w 4603109"/>
                <a:gd name="connsiteY53" fmla="*/ 0 h 924402"/>
                <a:gd name="connsiteX54" fmla="*/ 1200205 w 4603109"/>
                <a:gd name="connsiteY54" fmla="*/ 0 h 924402"/>
                <a:gd name="connsiteX55" fmla="*/ 1220978 w 4603109"/>
                <a:gd name="connsiteY55" fmla="*/ 0 h 924402"/>
                <a:gd name="connsiteX56" fmla="*/ 1238487 w 4603109"/>
                <a:gd name="connsiteY56" fmla="*/ 0 h 924402"/>
                <a:gd name="connsiteX57" fmla="*/ 1243956 w 4603109"/>
                <a:gd name="connsiteY57" fmla="*/ 0 h 924402"/>
                <a:gd name="connsiteX58" fmla="*/ 1251042 w 4603109"/>
                <a:gd name="connsiteY58" fmla="*/ 0 h 924402"/>
                <a:gd name="connsiteX59" fmla="*/ 1257637 w 4603109"/>
                <a:gd name="connsiteY59" fmla="*/ 0 h 924402"/>
                <a:gd name="connsiteX60" fmla="*/ 1271587 w 4603109"/>
                <a:gd name="connsiteY60" fmla="*/ 0 h 924402"/>
                <a:gd name="connsiteX61" fmla="*/ 1273249 w 4603109"/>
                <a:gd name="connsiteY61" fmla="*/ 0 h 924402"/>
                <a:gd name="connsiteX62" fmla="*/ 1280039 w 4603109"/>
                <a:gd name="connsiteY62" fmla="*/ 0 h 924402"/>
                <a:gd name="connsiteX63" fmla="*/ 1282703 w 4603109"/>
                <a:gd name="connsiteY63" fmla="*/ 0 h 924402"/>
                <a:gd name="connsiteX64" fmla="*/ 1286178 w 4603109"/>
                <a:gd name="connsiteY64" fmla="*/ 0 h 924402"/>
                <a:gd name="connsiteX65" fmla="*/ 1295146 w 4603109"/>
                <a:gd name="connsiteY65" fmla="*/ 0 h 924402"/>
                <a:gd name="connsiteX66" fmla="*/ 1301651 w 4603109"/>
                <a:gd name="connsiteY66" fmla="*/ 0 h 924402"/>
                <a:gd name="connsiteX67" fmla="*/ 1302284 w 4603109"/>
                <a:gd name="connsiteY67" fmla="*/ 0 h 924402"/>
                <a:gd name="connsiteX68" fmla="*/ 1303313 w 4603109"/>
                <a:gd name="connsiteY68" fmla="*/ 0 h 924402"/>
                <a:gd name="connsiteX69" fmla="*/ 1312767 w 4603109"/>
                <a:gd name="connsiteY69" fmla="*/ 0 h 924402"/>
                <a:gd name="connsiteX70" fmla="*/ 1316242 w 4603109"/>
                <a:gd name="connsiteY70" fmla="*/ 0 h 924402"/>
                <a:gd name="connsiteX71" fmla="*/ 1321886 w 4603109"/>
                <a:gd name="connsiteY71" fmla="*/ 0 h 924402"/>
                <a:gd name="connsiteX72" fmla="*/ 1324685 w 4603109"/>
                <a:gd name="connsiteY72" fmla="*/ 0 h 924402"/>
                <a:gd name="connsiteX73" fmla="*/ 1325211 w 4603109"/>
                <a:gd name="connsiteY73" fmla="*/ 0 h 924402"/>
                <a:gd name="connsiteX74" fmla="*/ 1332348 w 4603109"/>
                <a:gd name="connsiteY74" fmla="*/ 0 h 924402"/>
                <a:gd name="connsiteX75" fmla="*/ 1332714 w 4603109"/>
                <a:gd name="connsiteY75" fmla="*/ 0 h 924402"/>
                <a:gd name="connsiteX76" fmla="*/ 1333135 w 4603109"/>
                <a:gd name="connsiteY76" fmla="*/ 0 h 924402"/>
                <a:gd name="connsiteX77" fmla="*/ 1348747 w 4603109"/>
                <a:gd name="connsiteY77" fmla="*/ 0 h 924402"/>
                <a:gd name="connsiteX78" fmla="*/ 1354749 w 4603109"/>
                <a:gd name="connsiteY78" fmla="*/ 0 h 924402"/>
                <a:gd name="connsiteX79" fmla="*/ 1378811 w 4603109"/>
                <a:gd name="connsiteY79" fmla="*/ 0 h 924402"/>
                <a:gd name="connsiteX80" fmla="*/ 1383745 w 4603109"/>
                <a:gd name="connsiteY80" fmla="*/ 0 h 924402"/>
                <a:gd name="connsiteX81" fmla="*/ 1385406 w 4603109"/>
                <a:gd name="connsiteY81" fmla="*/ 0 h 924402"/>
                <a:gd name="connsiteX82" fmla="*/ 1399356 w 4603109"/>
                <a:gd name="connsiteY82" fmla="*/ 0 h 924402"/>
                <a:gd name="connsiteX83" fmla="*/ 1400513 w 4603109"/>
                <a:gd name="connsiteY83" fmla="*/ 0 h 924402"/>
                <a:gd name="connsiteX84" fmla="*/ 1413947 w 4603109"/>
                <a:gd name="connsiteY84" fmla="*/ 0 h 924402"/>
                <a:gd name="connsiteX85" fmla="*/ 1414442 w 4603109"/>
                <a:gd name="connsiteY85" fmla="*/ 0 h 924402"/>
                <a:gd name="connsiteX86" fmla="*/ 1422915 w 4603109"/>
                <a:gd name="connsiteY86" fmla="*/ 0 h 924402"/>
                <a:gd name="connsiteX87" fmla="*/ 1426390 w 4603109"/>
                <a:gd name="connsiteY87" fmla="*/ 0 h 924402"/>
                <a:gd name="connsiteX88" fmla="*/ 1429420 w 4603109"/>
                <a:gd name="connsiteY88" fmla="*/ 0 h 924402"/>
                <a:gd name="connsiteX89" fmla="*/ 1430053 w 4603109"/>
                <a:gd name="connsiteY89" fmla="*/ 0 h 924402"/>
                <a:gd name="connsiteX90" fmla="*/ 1430206 w 4603109"/>
                <a:gd name="connsiteY90" fmla="*/ 0 h 924402"/>
                <a:gd name="connsiteX91" fmla="*/ 1430577 w 4603109"/>
                <a:gd name="connsiteY91" fmla="*/ 0 h 924402"/>
                <a:gd name="connsiteX92" fmla="*/ 1436843 w 4603109"/>
                <a:gd name="connsiteY92" fmla="*/ 0 h 924402"/>
                <a:gd name="connsiteX93" fmla="*/ 1444011 w 4603109"/>
                <a:gd name="connsiteY93" fmla="*/ 0 h 924402"/>
                <a:gd name="connsiteX94" fmla="*/ 1449655 w 4603109"/>
                <a:gd name="connsiteY94" fmla="*/ 0 h 924402"/>
                <a:gd name="connsiteX95" fmla="*/ 1452454 w 4603109"/>
                <a:gd name="connsiteY95" fmla="*/ 0 h 924402"/>
                <a:gd name="connsiteX96" fmla="*/ 1452980 w 4603109"/>
                <a:gd name="connsiteY96" fmla="*/ 0 h 924402"/>
                <a:gd name="connsiteX97" fmla="*/ 1456455 w 4603109"/>
                <a:gd name="connsiteY97" fmla="*/ 0 h 924402"/>
                <a:gd name="connsiteX98" fmla="*/ 1459664 w 4603109"/>
                <a:gd name="connsiteY98" fmla="*/ 0 h 924402"/>
                <a:gd name="connsiteX99" fmla="*/ 1460117 w 4603109"/>
                <a:gd name="connsiteY99" fmla="*/ 0 h 924402"/>
                <a:gd name="connsiteX100" fmla="*/ 1460483 w 4603109"/>
                <a:gd name="connsiteY100" fmla="*/ 0 h 924402"/>
                <a:gd name="connsiteX101" fmla="*/ 1460904 w 4603109"/>
                <a:gd name="connsiteY101" fmla="*/ 0 h 924402"/>
                <a:gd name="connsiteX102" fmla="*/ 1472926 w 4603109"/>
                <a:gd name="connsiteY102" fmla="*/ 0 h 924402"/>
                <a:gd name="connsiteX103" fmla="*/ 1482518 w 4603109"/>
                <a:gd name="connsiteY103" fmla="*/ 0 h 924402"/>
                <a:gd name="connsiteX104" fmla="*/ 1489729 w 4603109"/>
                <a:gd name="connsiteY104" fmla="*/ 0 h 924402"/>
                <a:gd name="connsiteX105" fmla="*/ 1504116 w 4603109"/>
                <a:gd name="connsiteY105" fmla="*/ 0 h 924402"/>
                <a:gd name="connsiteX106" fmla="*/ 1511514 w 4603109"/>
                <a:gd name="connsiteY106" fmla="*/ 0 h 924402"/>
                <a:gd name="connsiteX107" fmla="*/ 1524740 w 4603109"/>
                <a:gd name="connsiteY107" fmla="*/ 0 h 924402"/>
                <a:gd name="connsiteX108" fmla="*/ 1528282 w 4603109"/>
                <a:gd name="connsiteY108" fmla="*/ 0 h 924402"/>
                <a:gd name="connsiteX109" fmla="*/ 1531757 w 4603109"/>
                <a:gd name="connsiteY109" fmla="*/ 0 h 924402"/>
                <a:gd name="connsiteX110" fmla="*/ 1534181 w 4603109"/>
                <a:gd name="connsiteY110" fmla="*/ 0 h 924402"/>
                <a:gd name="connsiteX111" fmla="*/ 1542211 w 4603109"/>
                <a:gd name="connsiteY111" fmla="*/ 0 h 924402"/>
                <a:gd name="connsiteX112" fmla="*/ 1554159 w 4603109"/>
                <a:gd name="connsiteY112" fmla="*/ 0 h 924402"/>
                <a:gd name="connsiteX113" fmla="*/ 1557318 w 4603109"/>
                <a:gd name="connsiteY113" fmla="*/ 0 h 924402"/>
                <a:gd name="connsiteX114" fmla="*/ 1557975 w 4603109"/>
                <a:gd name="connsiteY114" fmla="*/ 0 h 924402"/>
                <a:gd name="connsiteX115" fmla="*/ 1558346 w 4603109"/>
                <a:gd name="connsiteY115" fmla="*/ 0 h 924402"/>
                <a:gd name="connsiteX116" fmla="*/ 1561822 w 4603109"/>
                <a:gd name="connsiteY116" fmla="*/ 0 h 924402"/>
                <a:gd name="connsiteX117" fmla="*/ 1564612 w 4603109"/>
                <a:gd name="connsiteY117" fmla="*/ 0 h 924402"/>
                <a:gd name="connsiteX118" fmla="*/ 1566857 w 4603109"/>
                <a:gd name="connsiteY118" fmla="*/ 0 h 924402"/>
                <a:gd name="connsiteX119" fmla="*/ 1576919 w 4603109"/>
                <a:gd name="connsiteY119" fmla="*/ 0 h 924402"/>
                <a:gd name="connsiteX120" fmla="*/ 1579719 w 4603109"/>
                <a:gd name="connsiteY120" fmla="*/ 0 h 924402"/>
                <a:gd name="connsiteX121" fmla="*/ 1584224 w 4603109"/>
                <a:gd name="connsiteY121" fmla="*/ 0 h 924402"/>
                <a:gd name="connsiteX122" fmla="*/ 1587382 w 4603109"/>
                <a:gd name="connsiteY122" fmla="*/ 0 h 924402"/>
                <a:gd name="connsiteX123" fmla="*/ 1587433 w 4603109"/>
                <a:gd name="connsiteY123" fmla="*/ 0 h 924402"/>
                <a:gd name="connsiteX124" fmla="*/ 1600695 w 4603109"/>
                <a:gd name="connsiteY124" fmla="*/ 0 h 924402"/>
                <a:gd name="connsiteX125" fmla="*/ 1606834 w 4603109"/>
                <a:gd name="connsiteY125" fmla="*/ 0 h 924402"/>
                <a:gd name="connsiteX126" fmla="*/ 1607256 w 4603109"/>
                <a:gd name="connsiteY126" fmla="*/ 0 h 924402"/>
                <a:gd name="connsiteX127" fmla="*/ 1608325 w 4603109"/>
                <a:gd name="connsiteY127" fmla="*/ 0 h 924402"/>
                <a:gd name="connsiteX128" fmla="*/ 1609783 w 4603109"/>
                <a:gd name="connsiteY128" fmla="*/ 0 h 924402"/>
                <a:gd name="connsiteX129" fmla="*/ 1617498 w 4603109"/>
                <a:gd name="connsiteY129" fmla="*/ 0 h 924402"/>
                <a:gd name="connsiteX130" fmla="*/ 1631885 w 4603109"/>
                <a:gd name="connsiteY130" fmla="*/ 0 h 924402"/>
                <a:gd name="connsiteX131" fmla="*/ 1636899 w 4603109"/>
                <a:gd name="connsiteY131" fmla="*/ 0 h 924402"/>
                <a:gd name="connsiteX132" fmla="*/ 1637320 w 4603109"/>
                <a:gd name="connsiteY132" fmla="*/ 0 h 924402"/>
                <a:gd name="connsiteX133" fmla="*/ 1637445 w 4603109"/>
                <a:gd name="connsiteY133" fmla="*/ 0 h 924402"/>
                <a:gd name="connsiteX134" fmla="*/ 1652509 w 4603109"/>
                <a:gd name="connsiteY134" fmla="*/ 0 h 924402"/>
                <a:gd name="connsiteX135" fmla="*/ 1659526 w 4603109"/>
                <a:gd name="connsiteY135" fmla="*/ 0 h 924402"/>
                <a:gd name="connsiteX136" fmla="*/ 1661950 w 4603109"/>
                <a:gd name="connsiteY136" fmla="*/ 0 h 924402"/>
                <a:gd name="connsiteX137" fmla="*/ 1664952 w 4603109"/>
                <a:gd name="connsiteY137" fmla="*/ 0 h 924402"/>
                <a:gd name="connsiteX138" fmla="*/ 1667212 w 4603109"/>
                <a:gd name="connsiteY138" fmla="*/ 0 h 924402"/>
                <a:gd name="connsiteX139" fmla="*/ 1685087 w 4603109"/>
                <a:gd name="connsiteY139" fmla="*/ 0 h 924402"/>
                <a:gd name="connsiteX140" fmla="*/ 1689591 w 4603109"/>
                <a:gd name="connsiteY140" fmla="*/ 0 h 924402"/>
                <a:gd name="connsiteX141" fmla="*/ 1694626 w 4603109"/>
                <a:gd name="connsiteY141" fmla="*/ 0 h 924402"/>
                <a:gd name="connsiteX142" fmla="*/ 1697276 w 4603109"/>
                <a:gd name="connsiteY142" fmla="*/ 0 h 924402"/>
                <a:gd name="connsiteX143" fmla="*/ 1698000 w 4603109"/>
                <a:gd name="connsiteY143" fmla="*/ 0 h 924402"/>
                <a:gd name="connsiteX144" fmla="*/ 1704688 w 4603109"/>
                <a:gd name="connsiteY144" fmla="*/ 0 h 924402"/>
                <a:gd name="connsiteX145" fmla="*/ 1707488 w 4603109"/>
                <a:gd name="connsiteY145" fmla="*/ 0 h 924402"/>
                <a:gd name="connsiteX146" fmla="*/ 1710963 w 4603109"/>
                <a:gd name="connsiteY146" fmla="*/ 0 h 924402"/>
                <a:gd name="connsiteX147" fmla="*/ 1715151 w 4603109"/>
                <a:gd name="connsiteY147" fmla="*/ 0 h 924402"/>
                <a:gd name="connsiteX148" fmla="*/ 1721928 w 4603109"/>
                <a:gd name="connsiteY148" fmla="*/ 0 h 924402"/>
                <a:gd name="connsiteX149" fmla="*/ 1734603 w 4603109"/>
                <a:gd name="connsiteY149" fmla="*/ 0 h 924402"/>
                <a:gd name="connsiteX150" fmla="*/ 1735025 w 4603109"/>
                <a:gd name="connsiteY150" fmla="*/ 0 h 924402"/>
                <a:gd name="connsiteX151" fmla="*/ 1735558 w 4603109"/>
                <a:gd name="connsiteY151" fmla="*/ 0 h 924402"/>
                <a:gd name="connsiteX152" fmla="*/ 1736094 w 4603109"/>
                <a:gd name="connsiteY152" fmla="*/ 0 h 924402"/>
                <a:gd name="connsiteX153" fmla="*/ 1737552 w 4603109"/>
                <a:gd name="connsiteY153" fmla="*/ 0 h 924402"/>
                <a:gd name="connsiteX154" fmla="*/ 1741027 w 4603109"/>
                <a:gd name="connsiteY154" fmla="*/ 0 h 924402"/>
                <a:gd name="connsiteX155" fmla="*/ 1747046 w 4603109"/>
                <a:gd name="connsiteY155" fmla="*/ 0 h 924402"/>
                <a:gd name="connsiteX156" fmla="*/ 1748537 w 4603109"/>
                <a:gd name="connsiteY156" fmla="*/ 0 h 924402"/>
                <a:gd name="connsiteX157" fmla="*/ 1753052 w 4603109"/>
                <a:gd name="connsiteY157" fmla="*/ 0 h 924402"/>
                <a:gd name="connsiteX158" fmla="*/ 1757499 w 4603109"/>
                <a:gd name="connsiteY158" fmla="*/ 0 h 924402"/>
                <a:gd name="connsiteX159" fmla="*/ 1764668 w 4603109"/>
                <a:gd name="connsiteY159" fmla="*/ 0 h 924402"/>
                <a:gd name="connsiteX160" fmla="*/ 1765089 w 4603109"/>
                <a:gd name="connsiteY160" fmla="*/ 0 h 924402"/>
                <a:gd name="connsiteX161" fmla="*/ 1765214 w 4603109"/>
                <a:gd name="connsiteY161" fmla="*/ 0 h 924402"/>
                <a:gd name="connsiteX162" fmla="*/ 1770320 w 4603109"/>
                <a:gd name="connsiteY162" fmla="*/ 0 h 924402"/>
                <a:gd name="connsiteX163" fmla="*/ 1777110 w 4603109"/>
                <a:gd name="connsiteY163" fmla="*/ 0 h 924402"/>
                <a:gd name="connsiteX164" fmla="*/ 1779774 w 4603109"/>
                <a:gd name="connsiteY164" fmla="*/ 0 h 924402"/>
                <a:gd name="connsiteX165" fmla="*/ 1792721 w 4603109"/>
                <a:gd name="connsiteY165" fmla="*/ 0 h 924402"/>
                <a:gd name="connsiteX166" fmla="*/ 1794981 w 4603109"/>
                <a:gd name="connsiteY166" fmla="*/ 0 h 924402"/>
                <a:gd name="connsiteX167" fmla="*/ 1825045 w 4603109"/>
                <a:gd name="connsiteY167" fmla="*/ 0 h 924402"/>
                <a:gd name="connsiteX168" fmla="*/ 1825769 w 4603109"/>
                <a:gd name="connsiteY168" fmla="*/ 0 h 924402"/>
                <a:gd name="connsiteX169" fmla="*/ 1838732 w 4603109"/>
                <a:gd name="connsiteY169" fmla="*/ 0 h 924402"/>
                <a:gd name="connsiteX170" fmla="*/ 1845818 w 4603109"/>
                <a:gd name="connsiteY170" fmla="*/ 0 h 924402"/>
                <a:gd name="connsiteX171" fmla="*/ 1849697 w 4603109"/>
                <a:gd name="connsiteY171" fmla="*/ 0 h 924402"/>
                <a:gd name="connsiteX172" fmla="*/ 1852412 w 4603109"/>
                <a:gd name="connsiteY172" fmla="*/ 0 h 924402"/>
                <a:gd name="connsiteX173" fmla="*/ 1853903 w 4603109"/>
                <a:gd name="connsiteY173" fmla="*/ 0 h 924402"/>
                <a:gd name="connsiteX174" fmla="*/ 1863327 w 4603109"/>
                <a:gd name="connsiteY174" fmla="*/ 0 h 924402"/>
                <a:gd name="connsiteX175" fmla="*/ 1868796 w 4603109"/>
                <a:gd name="connsiteY175" fmla="*/ 0 h 924402"/>
                <a:gd name="connsiteX176" fmla="*/ 1874815 w 4603109"/>
                <a:gd name="connsiteY176" fmla="*/ 0 h 924402"/>
                <a:gd name="connsiteX177" fmla="*/ 1876306 w 4603109"/>
                <a:gd name="connsiteY177" fmla="*/ 0 h 924402"/>
                <a:gd name="connsiteX178" fmla="*/ 1880821 w 4603109"/>
                <a:gd name="connsiteY178" fmla="*/ 0 h 924402"/>
                <a:gd name="connsiteX179" fmla="*/ 1882477 w 4603109"/>
                <a:gd name="connsiteY179" fmla="*/ 0 h 924402"/>
                <a:gd name="connsiteX180" fmla="*/ 1883936 w 4603109"/>
                <a:gd name="connsiteY180" fmla="*/ 0 h 924402"/>
                <a:gd name="connsiteX181" fmla="*/ 1885268 w 4603109"/>
                <a:gd name="connsiteY181" fmla="*/ 0 h 924402"/>
                <a:gd name="connsiteX182" fmla="*/ 1896427 w 4603109"/>
                <a:gd name="connsiteY182" fmla="*/ 0 h 924402"/>
                <a:gd name="connsiteX183" fmla="*/ 1898089 w 4603109"/>
                <a:gd name="connsiteY183" fmla="*/ 0 h 924402"/>
                <a:gd name="connsiteX184" fmla="*/ 1904879 w 4603109"/>
                <a:gd name="connsiteY184" fmla="*/ 0 h 924402"/>
                <a:gd name="connsiteX185" fmla="*/ 1907543 w 4603109"/>
                <a:gd name="connsiteY185" fmla="*/ 0 h 924402"/>
                <a:gd name="connsiteX186" fmla="*/ 1911018 w 4603109"/>
                <a:gd name="connsiteY186" fmla="*/ 0 h 924402"/>
                <a:gd name="connsiteX187" fmla="*/ 1919986 w 4603109"/>
                <a:gd name="connsiteY187" fmla="*/ 0 h 924402"/>
                <a:gd name="connsiteX188" fmla="*/ 1927124 w 4603109"/>
                <a:gd name="connsiteY188" fmla="*/ 0 h 924402"/>
                <a:gd name="connsiteX189" fmla="*/ 1927489 w 4603109"/>
                <a:gd name="connsiteY189" fmla="*/ 0 h 924402"/>
                <a:gd name="connsiteX190" fmla="*/ 1927911 w 4603109"/>
                <a:gd name="connsiteY190" fmla="*/ 0 h 924402"/>
                <a:gd name="connsiteX191" fmla="*/ 1929402 w 4603109"/>
                <a:gd name="connsiteY191" fmla="*/ 0 h 924402"/>
                <a:gd name="connsiteX192" fmla="*/ 1946726 w 4603109"/>
                <a:gd name="connsiteY192" fmla="*/ 0 h 924402"/>
                <a:gd name="connsiteX193" fmla="*/ 1949525 w 4603109"/>
                <a:gd name="connsiteY193" fmla="*/ 0 h 924402"/>
                <a:gd name="connsiteX194" fmla="*/ 1957554 w 4603109"/>
                <a:gd name="connsiteY194" fmla="*/ 0 h 924402"/>
                <a:gd name="connsiteX195" fmla="*/ 1957975 w 4603109"/>
                <a:gd name="connsiteY195" fmla="*/ 0 h 924402"/>
                <a:gd name="connsiteX196" fmla="*/ 1973587 w 4603109"/>
                <a:gd name="connsiteY196" fmla="*/ 0 h 924402"/>
                <a:gd name="connsiteX197" fmla="*/ 1978520 w 4603109"/>
                <a:gd name="connsiteY197" fmla="*/ 0 h 924402"/>
                <a:gd name="connsiteX198" fmla="*/ 1980012 w 4603109"/>
                <a:gd name="connsiteY198" fmla="*/ 0 h 924402"/>
                <a:gd name="connsiteX199" fmla="*/ 1980181 w 4603109"/>
                <a:gd name="connsiteY199" fmla="*/ 0 h 924402"/>
                <a:gd name="connsiteX200" fmla="*/ 1981672 w 4603109"/>
                <a:gd name="connsiteY200" fmla="*/ 0 h 924402"/>
                <a:gd name="connsiteX201" fmla="*/ 2008585 w 4603109"/>
                <a:gd name="connsiteY201" fmla="*/ 0 h 924402"/>
                <a:gd name="connsiteX202" fmla="*/ 2009218 w 4603109"/>
                <a:gd name="connsiteY202" fmla="*/ 0 h 924402"/>
                <a:gd name="connsiteX203" fmla="*/ 2010246 w 4603109"/>
                <a:gd name="connsiteY203" fmla="*/ 0 h 924402"/>
                <a:gd name="connsiteX204" fmla="*/ 2010709 w 4603109"/>
                <a:gd name="connsiteY204" fmla="*/ 0 h 924402"/>
                <a:gd name="connsiteX205" fmla="*/ 2011705 w 4603109"/>
                <a:gd name="connsiteY205" fmla="*/ 0 h 924402"/>
                <a:gd name="connsiteX206" fmla="*/ 2024147 w 4603109"/>
                <a:gd name="connsiteY206" fmla="*/ 0 h 924402"/>
                <a:gd name="connsiteX207" fmla="*/ 2024196 w 4603109"/>
                <a:gd name="connsiteY207" fmla="*/ 0 h 924402"/>
                <a:gd name="connsiteX208" fmla="*/ 2024981 w 4603109"/>
                <a:gd name="connsiteY208" fmla="*/ 0 h 924402"/>
                <a:gd name="connsiteX209" fmla="*/ 2025353 w 4603109"/>
                <a:gd name="connsiteY209" fmla="*/ 0 h 924402"/>
                <a:gd name="connsiteX210" fmla="*/ 2026473 w 4603109"/>
                <a:gd name="connsiteY210" fmla="*/ 0 h 924402"/>
                <a:gd name="connsiteX211" fmla="*/ 2031619 w 4603109"/>
                <a:gd name="connsiteY211" fmla="*/ 0 h 924402"/>
                <a:gd name="connsiteX212" fmla="*/ 2033110 w 4603109"/>
                <a:gd name="connsiteY212" fmla="*/ 0 h 924402"/>
                <a:gd name="connsiteX213" fmla="*/ 2038787 w 4603109"/>
                <a:gd name="connsiteY213" fmla="*/ 0 h 924402"/>
                <a:gd name="connsiteX214" fmla="*/ 2039282 w 4603109"/>
                <a:gd name="connsiteY214" fmla="*/ 0 h 924402"/>
                <a:gd name="connsiteX215" fmla="*/ 2047755 w 4603109"/>
                <a:gd name="connsiteY215" fmla="*/ 0 h 924402"/>
                <a:gd name="connsiteX216" fmla="*/ 2051230 w 4603109"/>
                <a:gd name="connsiteY216" fmla="*/ 0 h 924402"/>
                <a:gd name="connsiteX217" fmla="*/ 2054893 w 4603109"/>
                <a:gd name="connsiteY217" fmla="*/ 0 h 924402"/>
                <a:gd name="connsiteX218" fmla="*/ 2055046 w 4603109"/>
                <a:gd name="connsiteY218" fmla="*/ 0 h 924402"/>
                <a:gd name="connsiteX219" fmla="*/ 2055258 w 4603109"/>
                <a:gd name="connsiteY219" fmla="*/ 0 h 924402"/>
                <a:gd name="connsiteX220" fmla="*/ 2055680 w 4603109"/>
                <a:gd name="connsiteY220" fmla="*/ 0 h 924402"/>
                <a:gd name="connsiteX221" fmla="*/ 2057171 w 4603109"/>
                <a:gd name="connsiteY221" fmla="*/ 0 h 924402"/>
                <a:gd name="connsiteX222" fmla="*/ 2061683 w 4603109"/>
                <a:gd name="connsiteY222" fmla="*/ 0 h 924402"/>
                <a:gd name="connsiteX223" fmla="*/ 2067702 w 4603109"/>
                <a:gd name="connsiteY223" fmla="*/ 0 h 924402"/>
                <a:gd name="connsiteX224" fmla="*/ 2074495 w 4603109"/>
                <a:gd name="connsiteY224" fmla="*/ 0 h 924402"/>
                <a:gd name="connsiteX225" fmla="*/ 2077294 w 4603109"/>
                <a:gd name="connsiteY225" fmla="*/ 0 h 924402"/>
                <a:gd name="connsiteX226" fmla="*/ 2084504 w 4603109"/>
                <a:gd name="connsiteY226" fmla="*/ 0 h 924402"/>
                <a:gd name="connsiteX227" fmla="*/ 2085323 w 4603109"/>
                <a:gd name="connsiteY227" fmla="*/ 0 h 924402"/>
                <a:gd name="connsiteX228" fmla="*/ 2085744 w 4603109"/>
                <a:gd name="connsiteY228" fmla="*/ 0 h 924402"/>
                <a:gd name="connsiteX229" fmla="*/ 2097766 w 4603109"/>
                <a:gd name="connsiteY229" fmla="*/ 0 h 924402"/>
                <a:gd name="connsiteX230" fmla="*/ 2106289 w 4603109"/>
                <a:gd name="connsiteY230" fmla="*/ 0 h 924402"/>
                <a:gd name="connsiteX231" fmla="*/ 2107781 w 4603109"/>
                <a:gd name="connsiteY231" fmla="*/ 0 h 924402"/>
                <a:gd name="connsiteX232" fmla="*/ 2128956 w 4603109"/>
                <a:gd name="connsiteY232" fmla="*/ 0 h 924402"/>
                <a:gd name="connsiteX233" fmla="*/ 2129514 w 4603109"/>
                <a:gd name="connsiteY233" fmla="*/ 0 h 924402"/>
                <a:gd name="connsiteX234" fmla="*/ 2136354 w 4603109"/>
                <a:gd name="connsiteY234" fmla="*/ 0 h 924402"/>
                <a:gd name="connsiteX235" fmla="*/ 2136987 w 4603109"/>
                <a:gd name="connsiteY235" fmla="*/ 0 h 924402"/>
                <a:gd name="connsiteX236" fmla="*/ 2138478 w 4603109"/>
                <a:gd name="connsiteY236" fmla="*/ 0 h 924402"/>
                <a:gd name="connsiteX237" fmla="*/ 2151916 w 4603109"/>
                <a:gd name="connsiteY237" fmla="*/ 0 h 924402"/>
                <a:gd name="connsiteX238" fmla="*/ 2152750 w 4603109"/>
                <a:gd name="connsiteY238" fmla="*/ 0 h 924402"/>
                <a:gd name="connsiteX239" fmla="*/ 2153122 w 4603109"/>
                <a:gd name="connsiteY239" fmla="*/ 0 h 924402"/>
                <a:gd name="connsiteX240" fmla="*/ 2154242 w 4603109"/>
                <a:gd name="connsiteY240" fmla="*/ 0 h 924402"/>
                <a:gd name="connsiteX241" fmla="*/ 2156597 w 4603109"/>
                <a:gd name="connsiteY241" fmla="*/ 0 h 924402"/>
                <a:gd name="connsiteX242" fmla="*/ 2159388 w 4603109"/>
                <a:gd name="connsiteY242" fmla="*/ 0 h 924402"/>
                <a:gd name="connsiteX243" fmla="*/ 2160879 w 4603109"/>
                <a:gd name="connsiteY243" fmla="*/ 0 h 924402"/>
                <a:gd name="connsiteX244" fmla="*/ 2161633 w 4603109"/>
                <a:gd name="connsiteY244" fmla="*/ 0 h 924402"/>
                <a:gd name="connsiteX245" fmla="*/ 2167051 w 4603109"/>
                <a:gd name="connsiteY245" fmla="*/ 0 h 924402"/>
                <a:gd name="connsiteX246" fmla="*/ 2178999 w 4603109"/>
                <a:gd name="connsiteY246" fmla="*/ 0 h 924402"/>
                <a:gd name="connsiteX247" fmla="*/ 2182158 w 4603109"/>
                <a:gd name="connsiteY247" fmla="*/ 0 h 924402"/>
                <a:gd name="connsiteX248" fmla="*/ 2182815 w 4603109"/>
                <a:gd name="connsiteY248" fmla="*/ 0 h 924402"/>
                <a:gd name="connsiteX249" fmla="*/ 2188666 w 4603109"/>
                <a:gd name="connsiteY249" fmla="*/ 0 h 924402"/>
                <a:gd name="connsiteX250" fmla="*/ 2189452 w 4603109"/>
                <a:gd name="connsiteY250" fmla="*/ 0 h 924402"/>
                <a:gd name="connsiteX251" fmla="*/ 2191697 w 4603109"/>
                <a:gd name="connsiteY251" fmla="*/ 0 h 924402"/>
                <a:gd name="connsiteX252" fmla="*/ 2195471 w 4603109"/>
                <a:gd name="connsiteY252" fmla="*/ 0 h 924402"/>
                <a:gd name="connsiteX253" fmla="*/ 2201759 w 4603109"/>
                <a:gd name="connsiteY253" fmla="*/ 0 h 924402"/>
                <a:gd name="connsiteX254" fmla="*/ 2203100 w 4603109"/>
                <a:gd name="connsiteY254" fmla="*/ 0 h 924402"/>
                <a:gd name="connsiteX255" fmla="*/ 2204559 w 4603109"/>
                <a:gd name="connsiteY255" fmla="*/ 0 h 924402"/>
                <a:gd name="connsiteX256" fmla="*/ 2204591 w 4603109"/>
                <a:gd name="connsiteY256" fmla="*/ 0 h 924402"/>
                <a:gd name="connsiteX257" fmla="*/ 2212273 w 4603109"/>
                <a:gd name="connsiteY257" fmla="*/ 0 h 924402"/>
                <a:gd name="connsiteX258" fmla="*/ 2225535 w 4603109"/>
                <a:gd name="connsiteY258" fmla="*/ 0 h 924402"/>
                <a:gd name="connsiteX259" fmla="*/ 2231674 w 4603109"/>
                <a:gd name="connsiteY259" fmla="*/ 0 h 924402"/>
                <a:gd name="connsiteX260" fmla="*/ 2232096 w 4603109"/>
                <a:gd name="connsiteY260" fmla="*/ 0 h 924402"/>
                <a:gd name="connsiteX261" fmla="*/ 2232220 w 4603109"/>
                <a:gd name="connsiteY261" fmla="*/ 0 h 924402"/>
                <a:gd name="connsiteX262" fmla="*/ 2233118 w 4603109"/>
                <a:gd name="connsiteY262" fmla="*/ 0 h 924402"/>
                <a:gd name="connsiteX263" fmla="*/ 2233165 w 4603109"/>
                <a:gd name="connsiteY263" fmla="*/ 0 h 924402"/>
                <a:gd name="connsiteX264" fmla="*/ 2256725 w 4603109"/>
                <a:gd name="connsiteY264" fmla="*/ 0 h 924402"/>
                <a:gd name="connsiteX265" fmla="*/ 2257283 w 4603109"/>
                <a:gd name="connsiteY265" fmla="*/ 0 h 924402"/>
                <a:gd name="connsiteX266" fmla="*/ 2262285 w 4603109"/>
                <a:gd name="connsiteY266" fmla="*/ 0 h 924402"/>
                <a:gd name="connsiteX267" fmla="*/ 2284366 w 4603109"/>
                <a:gd name="connsiteY267" fmla="*/ 0 h 924402"/>
                <a:gd name="connsiteX268" fmla="*/ 2289402 w 4603109"/>
                <a:gd name="connsiteY268" fmla="*/ 0 h 924402"/>
                <a:gd name="connsiteX269" fmla="*/ 2292052 w 4603109"/>
                <a:gd name="connsiteY269" fmla="*/ 0 h 924402"/>
                <a:gd name="connsiteX270" fmla="*/ 2299271 w 4603109"/>
                <a:gd name="connsiteY270" fmla="*/ 0 h 924402"/>
                <a:gd name="connsiteX271" fmla="*/ 2308721 w 4603109"/>
                <a:gd name="connsiteY271" fmla="*/ 0 h 924402"/>
                <a:gd name="connsiteX272" fmla="*/ 2309927 w 4603109"/>
                <a:gd name="connsiteY272" fmla="*/ 0 h 924402"/>
                <a:gd name="connsiteX273" fmla="*/ 2316435 w 4603109"/>
                <a:gd name="connsiteY273" fmla="*/ 0 h 924402"/>
                <a:gd name="connsiteX274" fmla="*/ 2316703 w 4603109"/>
                <a:gd name="connsiteY274" fmla="*/ 0 h 924402"/>
                <a:gd name="connsiteX275" fmla="*/ 2319466 w 4603109"/>
                <a:gd name="connsiteY275" fmla="*/ 0 h 924402"/>
                <a:gd name="connsiteX276" fmla="*/ 2322840 w 4603109"/>
                <a:gd name="connsiteY276" fmla="*/ 0 h 924402"/>
                <a:gd name="connsiteX277" fmla="*/ 2329528 w 4603109"/>
                <a:gd name="connsiteY277" fmla="*/ 0 h 924402"/>
                <a:gd name="connsiteX278" fmla="*/ 2330869 w 4603109"/>
                <a:gd name="connsiteY278" fmla="*/ 0 h 924402"/>
                <a:gd name="connsiteX279" fmla="*/ 2332328 w 4603109"/>
                <a:gd name="connsiteY279" fmla="*/ 0 h 924402"/>
                <a:gd name="connsiteX280" fmla="*/ 2332360 w 4603109"/>
                <a:gd name="connsiteY280" fmla="*/ 0 h 924402"/>
                <a:gd name="connsiteX281" fmla="*/ 2335803 w 4603109"/>
                <a:gd name="connsiteY281" fmla="*/ 0 h 924402"/>
                <a:gd name="connsiteX282" fmla="*/ 2343312 w 4603109"/>
                <a:gd name="connsiteY282" fmla="*/ 0 h 924402"/>
                <a:gd name="connsiteX283" fmla="*/ 2344804 w 4603109"/>
                <a:gd name="connsiteY283" fmla="*/ 0 h 924402"/>
                <a:gd name="connsiteX284" fmla="*/ 2346768 w 4603109"/>
                <a:gd name="connsiteY284" fmla="*/ 0 h 924402"/>
                <a:gd name="connsiteX285" fmla="*/ 2347827 w 4603109"/>
                <a:gd name="connsiteY285" fmla="*/ 0 h 924402"/>
                <a:gd name="connsiteX286" fmla="*/ 2352274 w 4603109"/>
                <a:gd name="connsiteY286" fmla="*/ 0 h 924402"/>
                <a:gd name="connsiteX287" fmla="*/ 2359443 w 4603109"/>
                <a:gd name="connsiteY287" fmla="*/ 0 h 924402"/>
                <a:gd name="connsiteX288" fmla="*/ 2359865 w 4603109"/>
                <a:gd name="connsiteY288" fmla="*/ 0 h 924402"/>
                <a:gd name="connsiteX289" fmla="*/ 2359989 w 4603109"/>
                <a:gd name="connsiteY289" fmla="*/ 0 h 924402"/>
                <a:gd name="connsiteX290" fmla="*/ 2360887 w 4603109"/>
                <a:gd name="connsiteY290" fmla="*/ 0 h 924402"/>
                <a:gd name="connsiteX291" fmla="*/ 2360934 w 4603109"/>
                <a:gd name="connsiteY291" fmla="*/ 0 h 924402"/>
                <a:gd name="connsiteX292" fmla="*/ 2371886 w 4603109"/>
                <a:gd name="connsiteY292" fmla="*/ 0 h 924402"/>
                <a:gd name="connsiteX293" fmla="*/ 2373377 w 4603109"/>
                <a:gd name="connsiteY293" fmla="*/ 0 h 924402"/>
                <a:gd name="connsiteX294" fmla="*/ 2377892 w 4603109"/>
                <a:gd name="connsiteY294" fmla="*/ 0 h 924402"/>
                <a:gd name="connsiteX295" fmla="*/ 2382339 w 4603109"/>
                <a:gd name="connsiteY295" fmla="*/ 0 h 924402"/>
                <a:gd name="connsiteX296" fmla="*/ 2390054 w 4603109"/>
                <a:gd name="connsiteY296" fmla="*/ 0 h 924402"/>
                <a:gd name="connsiteX297" fmla="*/ 2419821 w 4603109"/>
                <a:gd name="connsiteY297" fmla="*/ 0 h 924402"/>
                <a:gd name="connsiteX298" fmla="*/ 2427040 w 4603109"/>
                <a:gd name="connsiteY298" fmla="*/ 0 h 924402"/>
                <a:gd name="connsiteX299" fmla="*/ 2436490 w 4603109"/>
                <a:gd name="connsiteY299" fmla="*/ 0 h 924402"/>
                <a:gd name="connsiteX300" fmla="*/ 2444472 w 4603109"/>
                <a:gd name="connsiteY300" fmla="*/ 0 h 924402"/>
                <a:gd name="connsiteX301" fmla="*/ 2448678 w 4603109"/>
                <a:gd name="connsiteY301" fmla="*/ 0 h 924402"/>
                <a:gd name="connsiteX302" fmla="*/ 2450171 w 4603109"/>
                <a:gd name="connsiteY302" fmla="*/ 0 h 924402"/>
                <a:gd name="connsiteX303" fmla="*/ 2450609 w 4603109"/>
                <a:gd name="connsiteY303" fmla="*/ 0 h 924402"/>
                <a:gd name="connsiteX304" fmla="*/ 2463572 w 4603109"/>
                <a:gd name="connsiteY304" fmla="*/ 0 h 924402"/>
                <a:gd name="connsiteX305" fmla="*/ 2471081 w 4603109"/>
                <a:gd name="connsiteY305" fmla="*/ 0 h 924402"/>
                <a:gd name="connsiteX306" fmla="*/ 2472573 w 4603109"/>
                <a:gd name="connsiteY306" fmla="*/ 0 h 924402"/>
                <a:gd name="connsiteX307" fmla="*/ 2474537 w 4603109"/>
                <a:gd name="connsiteY307" fmla="*/ 0 h 924402"/>
                <a:gd name="connsiteX308" fmla="*/ 2475596 w 4603109"/>
                <a:gd name="connsiteY308" fmla="*/ 0 h 924402"/>
                <a:gd name="connsiteX309" fmla="*/ 2477252 w 4603109"/>
                <a:gd name="connsiteY309" fmla="*/ 0 h 924402"/>
                <a:gd name="connsiteX310" fmla="*/ 2478712 w 4603109"/>
                <a:gd name="connsiteY310" fmla="*/ 0 h 924402"/>
                <a:gd name="connsiteX311" fmla="*/ 2478743 w 4603109"/>
                <a:gd name="connsiteY311" fmla="*/ 0 h 924402"/>
                <a:gd name="connsiteX312" fmla="*/ 2480043 w 4603109"/>
                <a:gd name="connsiteY312" fmla="*/ 0 h 924402"/>
                <a:gd name="connsiteX313" fmla="*/ 2499655 w 4603109"/>
                <a:gd name="connsiteY313" fmla="*/ 0 h 924402"/>
                <a:gd name="connsiteX314" fmla="*/ 2501146 w 4603109"/>
                <a:gd name="connsiteY314" fmla="*/ 0 h 924402"/>
                <a:gd name="connsiteX315" fmla="*/ 2505661 w 4603109"/>
                <a:gd name="connsiteY315" fmla="*/ 0 h 924402"/>
                <a:gd name="connsiteX316" fmla="*/ 2508776 w 4603109"/>
                <a:gd name="connsiteY316" fmla="*/ 0 h 924402"/>
                <a:gd name="connsiteX317" fmla="*/ 2510108 w 4603109"/>
                <a:gd name="connsiteY317" fmla="*/ 0 h 924402"/>
                <a:gd name="connsiteX318" fmla="*/ 2524178 w 4603109"/>
                <a:gd name="connsiteY318" fmla="*/ 0 h 924402"/>
                <a:gd name="connsiteX319" fmla="*/ 2525248 w 4603109"/>
                <a:gd name="connsiteY319" fmla="*/ 0 h 924402"/>
                <a:gd name="connsiteX320" fmla="*/ 2525669 w 4603109"/>
                <a:gd name="connsiteY320" fmla="*/ 0 h 924402"/>
                <a:gd name="connsiteX321" fmla="*/ 2552329 w 4603109"/>
                <a:gd name="connsiteY321" fmla="*/ 0 h 924402"/>
                <a:gd name="connsiteX322" fmla="*/ 2552751 w 4603109"/>
                <a:gd name="connsiteY322" fmla="*/ 0 h 924402"/>
                <a:gd name="connsiteX323" fmla="*/ 2554242 w 4603109"/>
                <a:gd name="connsiteY323" fmla="*/ 0 h 924402"/>
                <a:gd name="connsiteX324" fmla="*/ 2574787 w 4603109"/>
                <a:gd name="connsiteY324" fmla="*/ 0 h 924402"/>
                <a:gd name="connsiteX325" fmla="*/ 2576279 w 4603109"/>
                <a:gd name="connsiteY325" fmla="*/ 0 h 924402"/>
                <a:gd name="connsiteX326" fmla="*/ 2576447 w 4603109"/>
                <a:gd name="connsiteY326" fmla="*/ 0 h 924402"/>
                <a:gd name="connsiteX327" fmla="*/ 2577940 w 4603109"/>
                <a:gd name="connsiteY327" fmla="*/ 0 h 924402"/>
                <a:gd name="connsiteX328" fmla="*/ 2603360 w 4603109"/>
                <a:gd name="connsiteY328" fmla="*/ 0 h 924402"/>
                <a:gd name="connsiteX329" fmla="*/ 2604852 w 4603109"/>
                <a:gd name="connsiteY329" fmla="*/ 0 h 924402"/>
                <a:gd name="connsiteX330" fmla="*/ 2605021 w 4603109"/>
                <a:gd name="connsiteY330" fmla="*/ 0 h 924402"/>
                <a:gd name="connsiteX331" fmla="*/ 2605484 w 4603109"/>
                <a:gd name="connsiteY331" fmla="*/ 0 h 924402"/>
                <a:gd name="connsiteX332" fmla="*/ 2606481 w 4603109"/>
                <a:gd name="connsiteY332" fmla="*/ 0 h 924402"/>
                <a:gd name="connsiteX333" fmla="*/ 2606512 w 4603109"/>
                <a:gd name="connsiteY333" fmla="*/ 0 h 924402"/>
                <a:gd name="connsiteX334" fmla="*/ 2606976 w 4603109"/>
                <a:gd name="connsiteY334" fmla="*/ 0 h 924402"/>
                <a:gd name="connsiteX335" fmla="*/ 2618923 w 4603109"/>
                <a:gd name="connsiteY335" fmla="*/ 0 h 924402"/>
                <a:gd name="connsiteX336" fmla="*/ 2621248 w 4603109"/>
                <a:gd name="connsiteY336" fmla="*/ 0 h 924402"/>
                <a:gd name="connsiteX337" fmla="*/ 2622740 w 4603109"/>
                <a:gd name="connsiteY337" fmla="*/ 0 h 924402"/>
                <a:gd name="connsiteX338" fmla="*/ 2627885 w 4603109"/>
                <a:gd name="connsiteY338" fmla="*/ 0 h 924402"/>
                <a:gd name="connsiteX339" fmla="*/ 2629377 w 4603109"/>
                <a:gd name="connsiteY339" fmla="*/ 0 h 924402"/>
                <a:gd name="connsiteX340" fmla="*/ 2634058 w 4603109"/>
                <a:gd name="connsiteY340" fmla="*/ 0 h 924402"/>
                <a:gd name="connsiteX341" fmla="*/ 2635549 w 4603109"/>
                <a:gd name="connsiteY341" fmla="*/ 0 h 924402"/>
                <a:gd name="connsiteX342" fmla="*/ 2636545 w 4603109"/>
                <a:gd name="connsiteY342" fmla="*/ 0 h 924402"/>
                <a:gd name="connsiteX343" fmla="*/ 2648987 w 4603109"/>
                <a:gd name="connsiteY343" fmla="*/ 0 h 924402"/>
                <a:gd name="connsiteX344" fmla="*/ 2649821 w 4603109"/>
                <a:gd name="connsiteY344" fmla="*/ 0 h 924402"/>
                <a:gd name="connsiteX345" fmla="*/ 2651313 w 4603109"/>
                <a:gd name="connsiteY345" fmla="*/ 0 h 924402"/>
                <a:gd name="connsiteX346" fmla="*/ 2651947 w 4603109"/>
                <a:gd name="connsiteY346" fmla="*/ 0 h 924402"/>
                <a:gd name="connsiteX347" fmla="*/ 2653017 w 4603109"/>
                <a:gd name="connsiteY347" fmla="*/ 0 h 924402"/>
                <a:gd name="connsiteX348" fmla="*/ 2653438 w 4603109"/>
                <a:gd name="connsiteY348" fmla="*/ 0 h 924402"/>
                <a:gd name="connsiteX349" fmla="*/ 2656459 w 4603109"/>
                <a:gd name="connsiteY349" fmla="*/ 0 h 924402"/>
                <a:gd name="connsiteX350" fmla="*/ 2657950 w 4603109"/>
                <a:gd name="connsiteY350" fmla="*/ 0 h 924402"/>
                <a:gd name="connsiteX351" fmla="*/ 2665460 w 4603109"/>
                <a:gd name="connsiteY351" fmla="*/ 0 h 924402"/>
                <a:gd name="connsiteX352" fmla="*/ 2680098 w 4603109"/>
                <a:gd name="connsiteY352" fmla="*/ 0 h 924402"/>
                <a:gd name="connsiteX353" fmla="*/ 2680520 w 4603109"/>
                <a:gd name="connsiteY353" fmla="*/ 0 h 924402"/>
                <a:gd name="connsiteX354" fmla="*/ 2682011 w 4603109"/>
                <a:gd name="connsiteY354" fmla="*/ 0 h 924402"/>
                <a:gd name="connsiteX355" fmla="*/ 2692542 w 4603109"/>
                <a:gd name="connsiteY355" fmla="*/ 0 h 924402"/>
                <a:gd name="connsiteX356" fmla="*/ 2702556 w 4603109"/>
                <a:gd name="connsiteY356" fmla="*/ 0 h 924402"/>
                <a:gd name="connsiteX357" fmla="*/ 2704048 w 4603109"/>
                <a:gd name="connsiteY357" fmla="*/ 0 h 924402"/>
                <a:gd name="connsiteX358" fmla="*/ 2724289 w 4603109"/>
                <a:gd name="connsiteY358" fmla="*/ 0 h 924402"/>
                <a:gd name="connsiteX359" fmla="*/ 2731129 w 4603109"/>
                <a:gd name="connsiteY359" fmla="*/ 0 h 924402"/>
                <a:gd name="connsiteX360" fmla="*/ 2732621 w 4603109"/>
                <a:gd name="connsiteY360" fmla="*/ 0 h 924402"/>
                <a:gd name="connsiteX361" fmla="*/ 2733253 w 4603109"/>
                <a:gd name="connsiteY361" fmla="*/ 0 h 924402"/>
                <a:gd name="connsiteX362" fmla="*/ 2734745 w 4603109"/>
                <a:gd name="connsiteY362" fmla="*/ 0 h 924402"/>
                <a:gd name="connsiteX363" fmla="*/ 2746692 w 4603109"/>
                <a:gd name="connsiteY363" fmla="*/ 0 h 924402"/>
                <a:gd name="connsiteX364" fmla="*/ 2749017 w 4603109"/>
                <a:gd name="connsiteY364" fmla="*/ 0 h 924402"/>
                <a:gd name="connsiteX365" fmla="*/ 2750509 w 4603109"/>
                <a:gd name="connsiteY365" fmla="*/ 0 h 924402"/>
                <a:gd name="connsiteX366" fmla="*/ 2754354 w 4603109"/>
                <a:gd name="connsiteY366" fmla="*/ 0 h 924402"/>
                <a:gd name="connsiteX367" fmla="*/ 2755654 w 4603109"/>
                <a:gd name="connsiteY367" fmla="*/ 0 h 924402"/>
                <a:gd name="connsiteX368" fmla="*/ 2757146 w 4603109"/>
                <a:gd name="connsiteY368" fmla="*/ 0 h 924402"/>
                <a:gd name="connsiteX369" fmla="*/ 2761827 w 4603109"/>
                <a:gd name="connsiteY369" fmla="*/ 0 h 924402"/>
                <a:gd name="connsiteX370" fmla="*/ 2763318 w 4603109"/>
                <a:gd name="connsiteY370" fmla="*/ 0 h 924402"/>
                <a:gd name="connsiteX371" fmla="*/ 2776756 w 4603109"/>
                <a:gd name="connsiteY371" fmla="*/ 0 h 924402"/>
                <a:gd name="connsiteX372" fmla="*/ 2777590 w 4603109"/>
                <a:gd name="connsiteY372" fmla="*/ 0 h 924402"/>
                <a:gd name="connsiteX373" fmla="*/ 2779082 w 4603109"/>
                <a:gd name="connsiteY373" fmla="*/ 0 h 924402"/>
                <a:gd name="connsiteX374" fmla="*/ 2783442 w 4603109"/>
                <a:gd name="connsiteY374" fmla="*/ 0 h 924402"/>
                <a:gd name="connsiteX375" fmla="*/ 2784228 w 4603109"/>
                <a:gd name="connsiteY375" fmla="*/ 0 h 924402"/>
                <a:gd name="connsiteX376" fmla="*/ 2785719 w 4603109"/>
                <a:gd name="connsiteY376" fmla="*/ 0 h 924402"/>
                <a:gd name="connsiteX377" fmla="*/ 2786473 w 4603109"/>
                <a:gd name="connsiteY377" fmla="*/ 0 h 924402"/>
                <a:gd name="connsiteX378" fmla="*/ 2793229 w 4603109"/>
                <a:gd name="connsiteY378" fmla="*/ 0 h 924402"/>
                <a:gd name="connsiteX379" fmla="*/ 2799367 w 4603109"/>
                <a:gd name="connsiteY379" fmla="*/ 0 h 924402"/>
                <a:gd name="connsiteX380" fmla="*/ 2813506 w 4603109"/>
                <a:gd name="connsiteY380" fmla="*/ 0 h 924402"/>
                <a:gd name="connsiteX381" fmla="*/ 2820311 w 4603109"/>
                <a:gd name="connsiteY381" fmla="*/ 0 h 924402"/>
                <a:gd name="connsiteX382" fmla="*/ 2827893 w 4603109"/>
                <a:gd name="connsiteY382" fmla="*/ 0 h 924402"/>
                <a:gd name="connsiteX383" fmla="*/ 2827940 w 4603109"/>
                <a:gd name="connsiteY383" fmla="*/ 0 h 924402"/>
                <a:gd name="connsiteX384" fmla="*/ 2829431 w 4603109"/>
                <a:gd name="connsiteY384" fmla="*/ 0 h 924402"/>
                <a:gd name="connsiteX385" fmla="*/ 2829978 w 4603109"/>
                <a:gd name="connsiteY385" fmla="*/ 0 h 924402"/>
                <a:gd name="connsiteX386" fmla="*/ 2852058 w 4603109"/>
                <a:gd name="connsiteY386" fmla="*/ 0 h 924402"/>
                <a:gd name="connsiteX387" fmla="*/ 2857060 w 4603109"/>
                <a:gd name="connsiteY387" fmla="*/ 0 h 924402"/>
                <a:gd name="connsiteX388" fmla="*/ 2857958 w 4603109"/>
                <a:gd name="connsiteY388" fmla="*/ 0 h 924402"/>
                <a:gd name="connsiteX389" fmla="*/ 2871601 w 4603109"/>
                <a:gd name="connsiteY389" fmla="*/ 0 h 924402"/>
                <a:gd name="connsiteX390" fmla="*/ 2882123 w 4603109"/>
                <a:gd name="connsiteY390" fmla="*/ 0 h 924402"/>
                <a:gd name="connsiteX391" fmla="*/ 2894046 w 4603109"/>
                <a:gd name="connsiteY391" fmla="*/ 0 h 924402"/>
                <a:gd name="connsiteX392" fmla="*/ 2903496 w 4603109"/>
                <a:gd name="connsiteY392" fmla="*/ 0 h 924402"/>
                <a:gd name="connsiteX393" fmla="*/ 2911211 w 4603109"/>
                <a:gd name="connsiteY393" fmla="*/ 0 h 924402"/>
                <a:gd name="connsiteX394" fmla="*/ 2914242 w 4603109"/>
                <a:gd name="connsiteY394" fmla="*/ 0 h 924402"/>
                <a:gd name="connsiteX395" fmla="*/ 2914461 w 4603109"/>
                <a:gd name="connsiteY395" fmla="*/ 0 h 924402"/>
                <a:gd name="connsiteX396" fmla="*/ 2924111 w 4603109"/>
                <a:gd name="connsiteY396" fmla="*/ 0 h 924402"/>
                <a:gd name="connsiteX397" fmla="*/ 2927136 w 4603109"/>
                <a:gd name="connsiteY397" fmla="*/ 0 h 924402"/>
                <a:gd name="connsiteX398" fmla="*/ 2933561 w 4603109"/>
                <a:gd name="connsiteY398" fmla="*/ 0 h 924402"/>
                <a:gd name="connsiteX399" fmla="*/ 2939580 w 4603109"/>
                <a:gd name="connsiteY399" fmla="*/ 0 h 924402"/>
                <a:gd name="connsiteX400" fmla="*/ 2941275 w 4603109"/>
                <a:gd name="connsiteY400" fmla="*/ 0 h 924402"/>
                <a:gd name="connsiteX401" fmla="*/ 2941543 w 4603109"/>
                <a:gd name="connsiteY401" fmla="*/ 0 h 924402"/>
                <a:gd name="connsiteX402" fmla="*/ 2945586 w 4603109"/>
                <a:gd name="connsiteY402" fmla="*/ 0 h 924402"/>
                <a:gd name="connsiteX403" fmla="*/ 2950032 w 4603109"/>
                <a:gd name="connsiteY403" fmla="*/ 0 h 924402"/>
                <a:gd name="connsiteX404" fmla="*/ 2955662 w 4603109"/>
                <a:gd name="connsiteY404" fmla="*/ 0 h 924402"/>
                <a:gd name="connsiteX405" fmla="*/ 2955709 w 4603109"/>
                <a:gd name="connsiteY405" fmla="*/ 0 h 924402"/>
                <a:gd name="connsiteX406" fmla="*/ 2957200 w 4603109"/>
                <a:gd name="connsiteY406" fmla="*/ 0 h 924402"/>
                <a:gd name="connsiteX407" fmla="*/ 2957747 w 4603109"/>
                <a:gd name="connsiteY407" fmla="*/ 0 h 924402"/>
                <a:gd name="connsiteX408" fmla="*/ 2968152 w 4603109"/>
                <a:gd name="connsiteY408" fmla="*/ 0 h 924402"/>
                <a:gd name="connsiteX409" fmla="*/ 2969644 w 4603109"/>
                <a:gd name="connsiteY409" fmla="*/ 0 h 924402"/>
                <a:gd name="connsiteX410" fmla="*/ 2972667 w 4603109"/>
                <a:gd name="connsiteY410" fmla="*/ 0 h 924402"/>
                <a:gd name="connsiteX411" fmla="*/ 2977114 w 4603109"/>
                <a:gd name="connsiteY411" fmla="*/ 0 h 924402"/>
                <a:gd name="connsiteX412" fmla="*/ 2984829 w 4603109"/>
                <a:gd name="connsiteY412" fmla="*/ 0 h 924402"/>
                <a:gd name="connsiteX413" fmla="*/ 2985727 w 4603109"/>
                <a:gd name="connsiteY413" fmla="*/ 0 h 924402"/>
                <a:gd name="connsiteX414" fmla="*/ 2999370 w 4603109"/>
                <a:gd name="connsiteY414" fmla="*/ 0 h 924402"/>
                <a:gd name="connsiteX415" fmla="*/ 3021815 w 4603109"/>
                <a:gd name="connsiteY415" fmla="*/ 0 h 924402"/>
                <a:gd name="connsiteX416" fmla="*/ 3031265 w 4603109"/>
                <a:gd name="connsiteY416" fmla="*/ 0 h 924402"/>
                <a:gd name="connsiteX417" fmla="*/ 3042230 w 4603109"/>
                <a:gd name="connsiteY417" fmla="*/ 0 h 924402"/>
                <a:gd name="connsiteX418" fmla="*/ 3044946 w 4603109"/>
                <a:gd name="connsiteY418" fmla="*/ 0 h 924402"/>
                <a:gd name="connsiteX419" fmla="*/ 3051880 w 4603109"/>
                <a:gd name="connsiteY419" fmla="*/ 0 h 924402"/>
                <a:gd name="connsiteX420" fmla="*/ 3061330 w 4603109"/>
                <a:gd name="connsiteY420" fmla="*/ 0 h 924402"/>
                <a:gd name="connsiteX421" fmla="*/ 3067349 w 4603109"/>
                <a:gd name="connsiteY421" fmla="*/ 0 h 924402"/>
                <a:gd name="connsiteX422" fmla="*/ 3069312 w 4603109"/>
                <a:gd name="connsiteY422" fmla="*/ 0 h 924402"/>
                <a:gd name="connsiteX423" fmla="*/ 3073355 w 4603109"/>
                <a:gd name="connsiteY423" fmla="*/ 0 h 924402"/>
                <a:gd name="connsiteX424" fmla="*/ 3073518 w 4603109"/>
                <a:gd name="connsiteY424" fmla="*/ 0 h 924402"/>
                <a:gd name="connsiteX425" fmla="*/ 3075011 w 4603109"/>
                <a:gd name="connsiteY425" fmla="*/ 0 h 924402"/>
                <a:gd name="connsiteX426" fmla="*/ 3077801 w 4603109"/>
                <a:gd name="connsiteY426" fmla="*/ 0 h 924402"/>
                <a:gd name="connsiteX427" fmla="*/ 3095921 w 4603109"/>
                <a:gd name="connsiteY427" fmla="*/ 0 h 924402"/>
                <a:gd name="connsiteX428" fmla="*/ 3097413 w 4603109"/>
                <a:gd name="connsiteY428" fmla="*/ 0 h 924402"/>
                <a:gd name="connsiteX429" fmla="*/ 3100436 w 4603109"/>
                <a:gd name="connsiteY429" fmla="*/ 0 h 924402"/>
                <a:gd name="connsiteX430" fmla="*/ 3103552 w 4603109"/>
                <a:gd name="connsiteY430" fmla="*/ 0 h 924402"/>
                <a:gd name="connsiteX431" fmla="*/ 3104883 w 4603109"/>
                <a:gd name="connsiteY431" fmla="*/ 0 h 924402"/>
                <a:gd name="connsiteX432" fmla="*/ 3120023 w 4603109"/>
                <a:gd name="connsiteY432" fmla="*/ 0 h 924402"/>
                <a:gd name="connsiteX433" fmla="*/ 3120445 w 4603109"/>
                <a:gd name="connsiteY433" fmla="*/ 0 h 924402"/>
                <a:gd name="connsiteX434" fmla="*/ 3149018 w 4603109"/>
                <a:gd name="connsiteY434" fmla="*/ 0 h 924402"/>
                <a:gd name="connsiteX435" fmla="*/ 3150088 w 4603109"/>
                <a:gd name="connsiteY435" fmla="*/ 0 h 924402"/>
                <a:gd name="connsiteX436" fmla="*/ 3150509 w 4603109"/>
                <a:gd name="connsiteY436" fmla="*/ 0 h 924402"/>
                <a:gd name="connsiteX437" fmla="*/ 3171054 w 4603109"/>
                <a:gd name="connsiteY437" fmla="*/ 0 h 924402"/>
                <a:gd name="connsiteX438" fmla="*/ 3172715 w 4603109"/>
                <a:gd name="connsiteY438" fmla="*/ 0 h 924402"/>
                <a:gd name="connsiteX439" fmla="*/ 3199627 w 4603109"/>
                <a:gd name="connsiteY439" fmla="*/ 0 h 924402"/>
                <a:gd name="connsiteX440" fmla="*/ 3201119 w 4603109"/>
                <a:gd name="connsiteY440" fmla="*/ 0 h 924402"/>
                <a:gd name="connsiteX441" fmla="*/ 3201287 w 4603109"/>
                <a:gd name="connsiteY441" fmla="*/ 0 h 924402"/>
                <a:gd name="connsiteX442" fmla="*/ 3201751 w 4603109"/>
                <a:gd name="connsiteY442" fmla="*/ 0 h 924402"/>
                <a:gd name="connsiteX443" fmla="*/ 3202780 w 4603109"/>
                <a:gd name="connsiteY443" fmla="*/ 0 h 924402"/>
                <a:gd name="connsiteX444" fmla="*/ 3217515 w 4603109"/>
                <a:gd name="connsiteY444" fmla="*/ 0 h 924402"/>
                <a:gd name="connsiteX445" fmla="*/ 3224152 w 4603109"/>
                <a:gd name="connsiteY445" fmla="*/ 0 h 924402"/>
                <a:gd name="connsiteX446" fmla="*/ 3230324 w 4603109"/>
                <a:gd name="connsiteY446" fmla="*/ 0 h 924402"/>
                <a:gd name="connsiteX447" fmla="*/ 3231321 w 4603109"/>
                <a:gd name="connsiteY447" fmla="*/ 0 h 924402"/>
                <a:gd name="connsiteX448" fmla="*/ 3231816 w 4603109"/>
                <a:gd name="connsiteY448" fmla="*/ 0 h 924402"/>
                <a:gd name="connsiteX449" fmla="*/ 3243763 w 4603109"/>
                <a:gd name="connsiteY449" fmla="*/ 0 h 924402"/>
                <a:gd name="connsiteX450" fmla="*/ 3246088 w 4603109"/>
                <a:gd name="connsiteY450" fmla="*/ 0 h 924402"/>
                <a:gd name="connsiteX451" fmla="*/ 3247580 w 4603109"/>
                <a:gd name="connsiteY451" fmla="*/ 0 h 924402"/>
                <a:gd name="connsiteX452" fmla="*/ 3247792 w 4603109"/>
                <a:gd name="connsiteY452" fmla="*/ 0 h 924402"/>
                <a:gd name="connsiteX453" fmla="*/ 3248214 w 4603109"/>
                <a:gd name="connsiteY453" fmla="*/ 0 h 924402"/>
                <a:gd name="connsiteX454" fmla="*/ 3252725 w 4603109"/>
                <a:gd name="connsiteY454" fmla="*/ 0 h 924402"/>
                <a:gd name="connsiteX455" fmla="*/ 3254217 w 4603109"/>
                <a:gd name="connsiteY455" fmla="*/ 0 h 924402"/>
                <a:gd name="connsiteX456" fmla="*/ 3260235 w 4603109"/>
                <a:gd name="connsiteY456" fmla="*/ 0 h 924402"/>
                <a:gd name="connsiteX457" fmla="*/ 3276787 w 4603109"/>
                <a:gd name="connsiteY457" fmla="*/ 0 h 924402"/>
                <a:gd name="connsiteX458" fmla="*/ 3277857 w 4603109"/>
                <a:gd name="connsiteY458" fmla="*/ 0 h 924402"/>
                <a:gd name="connsiteX459" fmla="*/ 3278278 w 4603109"/>
                <a:gd name="connsiteY459" fmla="*/ 0 h 924402"/>
                <a:gd name="connsiteX460" fmla="*/ 3290300 w 4603109"/>
                <a:gd name="connsiteY460" fmla="*/ 0 h 924402"/>
                <a:gd name="connsiteX461" fmla="*/ 3298823 w 4603109"/>
                <a:gd name="connsiteY461" fmla="*/ 0 h 924402"/>
                <a:gd name="connsiteX462" fmla="*/ 3327396 w 4603109"/>
                <a:gd name="connsiteY462" fmla="*/ 0 h 924402"/>
                <a:gd name="connsiteX463" fmla="*/ 3328888 w 4603109"/>
                <a:gd name="connsiteY463" fmla="*/ 0 h 924402"/>
                <a:gd name="connsiteX464" fmla="*/ 3329520 w 4603109"/>
                <a:gd name="connsiteY464" fmla="*/ 0 h 924402"/>
                <a:gd name="connsiteX465" fmla="*/ 3345284 w 4603109"/>
                <a:gd name="connsiteY465" fmla="*/ 0 h 924402"/>
                <a:gd name="connsiteX466" fmla="*/ 3349129 w 4603109"/>
                <a:gd name="connsiteY466" fmla="*/ 0 h 924402"/>
                <a:gd name="connsiteX467" fmla="*/ 3351921 w 4603109"/>
                <a:gd name="connsiteY467" fmla="*/ 0 h 924402"/>
                <a:gd name="connsiteX468" fmla="*/ 3358093 w 4603109"/>
                <a:gd name="connsiteY468" fmla="*/ 0 h 924402"/>
                <a:gd name="connsiteX469" fmla="*/ 3359585 w 4603109"/>
                <a:gd name="connsiteY469" fmla="*/ 0 h 924402"/>
                <a:gd name="connsiteX470" fmla="*/ 3371532 w 4603109"/>
                <a:gd name="connsiteY470" fmla="*/ 0 h 924402"/>
                <a:gd name="connsiteX471" fmla="*/ 3373857 w 4603109"/>
                <a:gd name="connsiteY471" fmla="*/ 0 h 924402"/>
                <a:gd name="connsiteX472" fmla="*/ 3375349 w 4603109"/>
                <a:gd name="connsiteY472" fmla="*/ 0 h 924402"/>
                <a:gd name="connsiteX473" fmla="*/ 3380494 w 4603109"/>
                <a:gd name="connsiteY473" fmla="*/ 0 h 924402"/>
                <a:gd name="connsiteX474" fmla="*/ 3381986 w 4603109"/>
                <a:gd name="connsiteY474" fmla="*/ 0 h 924402"/>
                <a:gd name="connsiteX475" fmla="*/ 3388004 w 4603109"/>
                <a:gd name="connsiteY475" fmla="*/ 0 h 924402"/>
                <a:gd name="connsiteX476" fmla="*/ 3408282 w 4603109"/>
                <a:gd name="connsiteY476" fmla="*/ 0 h 924402"/>
                <a:gd name="connsiteX477" fmla="*/ 3418069 w 4603109"/>
                <a:gd name="connsiteY477" fmla="*/ 0 h 924402"/>
                <a:gd name="connsiteX478" fmla="*/ 3424207 w 4603109"/>
                <a:gd name="connsiteY478" fmla="*/ 0 h 924402"/>
                <a:gd name="connsiteX479" fmla="*/ 3424753 w 4603109"/>
                <a:gd name="connsiteY479" fmla="*/ 0 h 924402"/>
                <a:gd name="connsiteX480" fmla="*/ 3452733 w 4603109"/>
                <a:gd name="connsiteY480" fmla="*/ 0 h 924402"/>
                <a:gd name="connsiteX481" fmla="*/ 3454818 w 4603109"/>
                <a:gd name="connsiteY481" fmla="*/ 0 h 924402"/>
                <a:gd name="connsiteX482" fmla="*/ 3476898 w 4603109"/>
                <a:gd name="connsiteY482" fmla="*/ 0 h 924402"/>
                <a:gd name="connsiteX483" fmla="*/ 3496441 w 4603109"/>
                <a:gd name="connsiteY483" fmla="*/ 0 h 924402"/>
                <a:gd name="connsiteX484" fmla="*/ 3509236 w 4603109"/>
                <a:gd name="connsiteY484" fmla="*/ 0 h 924402"/>
                <a:gd name="connsiteX485" fmla="*/ 3518886 w 4603109"/>
                <a:gd name="connsiteY485" fmla="*/ 0 h 924402"/>
                <a:gd name="connsiteX486" fmla="*/ 3528336 w 4603109"/>
                <a:gd name="connsiteY486" fmla="*/ 0 h 924402"/>
                <a:gd name="connsiteX487" fmla="*/ 3536051 w 4603109"/>
                <a:gd name="connsiteY487" fmla="*/ 0 h 924402"/>
                <a:gd name="connsiteX488" fmla="*/ 3539301 w 4603109"/>
                <a:gd name="connsiteY488" fmla="*/ 0 h 924402"/>
                <a:gd name="connsiteX489" fmla="*/ 3540361 w 4603109"/>
                <a:gd name="connsiteY489" fmla="*/ 0 h 924402"/>
                <a:gd name="connsiteX490" fmla="*/ 3544807 w 4603109"/>
                <a:gd name="connsiteY490" fmla="*/ 0 h 924402"/>
                <a:gd name="connsiteX491" fmla="*/ 3551976 w 4603109"/>
                <a:gd name="connsiteY491" fmla="*/ 0 h 924402"/>
                <a:gd name="connsiteX492" fmla="*/ 3552522 w 4603109"/>
                <a:gd name="connsiteY492" fmla="*/ 0 h 924402"/>
                <a:gd name="connsiteX493" fmla="*/ 3564420 w 4603109"/>
                <a:gd name="connsiteY493" fmla="*/ 0 h 924402"/>
                <a:gd name="connsiteX494" fmla="*/ 3570426 w 4603109"/>
                <a:gd name="connsiteY494" fmla="*/ 0 h 924402"/>
                <a:gd name="connsiteX495" fmla="*/ 3574872 w 4603109"/>
                <a:gd name="connsiteY495" fmla="*/ 0 h 924402"/>
                <a:gd name="connsiteX496" fmla="*/ 3580502 w 4603109"/>
                <a:gd name="connsiteY496" fmla="*/ 0 h 924402"/>
                <a:gd name="connsiteX497" fmla="*/ 3582587 w 4603109"/>
                <a:gd name="connsiteY497" fmla="*/ 0 h 924402"/>
                <a:gd name="connsiteX498" fmla="*/ 3624210 w 4603109"/>
                <a:gd name="connsiteY498" fmla="*/ 0 h 924402"/>
                <a:gd name="connsiteX499" fmla="*/ 3637005 w 4603109"/>
                <a:gd name="connsiteY499" fmla="*/ 0 h 924402"/>
                <a:gd name="connsiteX500" fmla="*/ 3646655 w 4603109"/>
                <a:gd name="connsiteY500" fmla="*/ 0 h 924402"/>
                <a:gd name="connsiteX501" fmla="*/ 3656105 w 4603109"/>
                <a:gd name="connsiteY501" fmla="*/ 0 h 924402"/>
                <a:gd name="connsiteX502" fmla="*/ 3667070 w 4603109"/>
                <a:gd name="connsiteY502" fmla="*/ 0 h 924402"/>
                <a:gd name="connsiteX503" fmla="*/ 3668130 w 4603109"/>
                <a:gd name="connsiteY503" fmla="*/ 0 h 924402"/>
                <a:gd name="connsiteX504" fmla="*/ 3669786 w 4603109"/>
                <a:gd name="connsiteY504" fmla="*/ 0 h 924402"/>
                <a:gd name="connsiteX505" fmla="*/ 3672576 w 4603109"/>
                <a:gd name="connsiteY505" fmla="*/ 0 h 924402"/>
                <a:gd name="connsiteX506" fmla="*/ 3692189 w 4603109"/>
                <a:gd name="connsiteY506" fmla="*/ 0 h 924402"/>
                <a:gd name="connsiteX507" fmla="*/ 3698195 w 4603109"/>
                <a:gd name="connsiteY507" fmla="*/ 0 h 924402"/>
                <a:gd name="connsiteX508" fmla="*/ 3702641 w 4603109"/>
                <a:gd name="connsiteY508" fmla="*/ 0 h 924402"/>
                <a:gd name="connsiteX509" fmla="*/ 3744863 w 4603109"/>
                <a:gd name="connsiteY509" fmla="*/ 0 h 924402"/>
                <a:gd name="connsiteX510" fmla="*/ 3745285 w 4603109"/>
                <a:gd name="connsiteY510" fmla="*/ 0 h 924402"/>
                <a:gd name="connsiteX511" fmla="*/ 3795894 w 4603109"/>
                <a:gd name="connsiteY511" fmla="*/ 0 h 924402"/>
                <a:gd name="connsiteX512" fmla="*/ 3797555 w 4603109"/>
                <a:gd name="connsiteY512" fmla="*/ 0 h 924402"/>
                <a:gd name="connsiteX513" fmla="*/ 3826591 w 4603109"/>
                <a:gd name="connsiteY513" fmla="*/ 0 h 924402"/>
                <a:gd name="connsiteX514" fmla="*/ 3842355 w 4603109"/>
                <a:gd name="connsiteY514" fmla="*/ 0 h 924402"/>
                <a:gd name="connsiteX515" fmla="*/ 3848992 w 4603109"/>
                <a:gd name="connsiteY515" fmla="*/ 0 h 924402"/>
                <a:gd name="connsiteX516" fmla="*/ 3872632 w 4603109"/>
                <a:gd name="connsiteY516" fmla="*/ 0 h 924402"/>
                <a:gd name="connsiteX517" fmla="*/ 3873054 w 4603109"/>
                <a:gd name="connsiteY517" fmla="*/ 0 h 924402"/>
                <a:gd name="connsiteX518" fmla="*/ 3885075 w 4603109"/>
                <a:gd name="connsiteY518" fmla="*/ 0 h 924402"/>
                <a:gd name="connsiteX519" fmla="*/ 3923663 w 4603109"/>
                <a:gd name="connsiteY519" fmla="*/ 0 h 924402"/>
                <a:gd name="connsiteX520" fmla="*/ 3954360 w 4603109"/>
                <a:gd name="connsiteY520" fmla="*/ 0 h 924402"/>
                <a:gd name="connsiteX521" fmla="*/ 3970124 w 4603109"/>
                <a:gd name="connsiteY521" fmla="*/ 0 h 924402"/>
                <a:gd name="connsiteX522" fmla="*/ 3976761 w 4603109"/>
                <a:gd name="connsiteY522" fmla="*/ 0 h 924402"/>
                <a:gd name="connsiteX523" fmla="*/ 4012844 w 4603109"/>
                <a:gd name="connsiteY523" fmla="*/ 0 h 924402"/>
                <a:gd name="connsiteX524" fmla="*/ 4049593 w 4603109"/>
                <a:gd name="connsiteY524" fmla="*/ 0 h 924402"/>
                <a:gd name="connsiteX525" fmla="*/ 4169647 w 4603109"/>
                <a:gd name="connsiteY525" fmla="*/ 0 h 924402"/>
                <a:gd name="connsiteX526" fmla="*/ 4177362 w 4603109"/>
                <a:gd name="connsiteY526" fmla="*/ 0 h 924402"/>
                <a:gd name="connsiteX527" fmla="*/ 4297416 w 4603109"/>
                <a:gd name="connsiteY527" fmla="*/ 0 h 924402"/>
                <a:gd name="connsiteX528" fmla="*/ 4379339 w 4603109"/>
                <a:gd name="connsiteY528" fmla="*/ 47054 h 924402"/>
                <a:gd name="connsiteX529" fmla="*/ 4591731 w 4603109"/>
                <a:gd name="connsiteY529" fmla="*/ 415146 h 924402"/>
                <a:gd name="connsiteX530" fmla="*/ 4591731 w 4603109"/>
                <a:gd name="connsiteY530" fmla="*/ 509257 h 924402"/>
                <a:gd name="connsiteX531" fmla="*/ 4379339 w 4603109"/>
                <a:gd name="connsiteY531" fmla="*/ 877348 h 924402"/>
                <a:gd name="connsiteX532" fmla="*/ 4297416 w 4603109"/>
                <a:gd name="connsiteY532" fmla="*/ 924402 h 924402"/>
                <a:gd name="connsiteX533" fmla="*/ 4169647 w 4603109"/>
                <a:gd name="connsiteY533" fmla="*/ 924402 h 924402"/>
                <a:gd name="connsiteX534" fmla="*/ 3976761 w 4603109"/>
                <a:gd name="connsiteY534" fmla="*/ 924402 h 924402"/>
                <a:gd name="connsiteX535" fmla="*/ 3872632 w 4603109"/>
                <a:gd name="connsiteY535" fmla="*/ 924402 h 924402"/>
                <a:gd name="connsiteX536" fmla="*/ 3848992 w 4603109"/>
                <a:gd name="connsiteY536" fmla="*/ 924402 h 924402"/>
                <a:gd name="connsiteX537" fmla="*/ 3744863 w 4603109"/>
                <a:gd name="connsiteY537" fmla="*/ 924402 h 924402"/>
                <a:gd name="connsiteX538" fmla="*/ 3702641 w 4603109"/>
                <a:gd name="connsiteY538" fmla="*/ 924402 h 924402"/>
                <a:gd name="connsiteX539" fmla="*/ 3672576 w 4603109"/>
                <a:gd name="connsiteY539" fmla="*/ 924402 h 924402"/>
                <a:gd name="connsiteX540" fmla="*/ 3656105 w 4603109"/>
                <a:gd name="connsiteY540" fmla="*/ 924402 h 924402"/>
                <a:gd name="connsiteX541" fmla="*/ 3574872 w 4603109"/>
                <a:gd name="connsiteY541" fmla="*/ 924402 h 924402"/>
                <a:gd name="connsiteX542" fmla="*/ 3551976 w 4603109"/>
                <a:gd name="connsiteY542" fmla="*/ 924402 h 924402"/>
                <a:gd name="connsiteX543" fmla="*/ 3544807 w 4603109"/>
                <a:gd name="connsiteY543" fmla="*/ 924402 h 924402"/>
                <a:gd name="connsiteX544" fmla="*/ 3528336 w 4603109"/>
                <a:gd name="connsiteY544" fmla="*/ 924402 h 924402"/>
                <a:gd name="connsiteX545" fmla="*/ 3424207 w 4603109"/>
                <a:gd name="connsiteY545" fmla="*/ 924402 h 924402"/>
                <a:gd name="connsiteX546" fmla="*/ 3381986 w 4603109"/>
                <a:gd name="connsiteY546" fmla="*/ 924402 h 924402"/>
                <a:gd name="connsiteX547" fmla="*/ 3380494 w 4603109"/>
                <a:gd name="connsiteY547" fmla="*/ 924402 h 924402"/>
                <a:gd name="connsiteX548" fmla="*/ 3351921 w 4603109"/>
                <a:gd name="connsiteY548" fmla="*/ 924402 h 924402"/>
                <a:gd name="connsiteX549" fmla="*/ 3277857 w 4603109"/>
                <a:gd name="connsiteY549" fmla="*/ 924402 h 924402"/>
                <a:gd name="connsiteX550" fmla="*/ 3254217 w 4603109"/>
                <a:gd name="connsiteY550" fmla="*/ 924402 h 924402"/>
                <a:gd name="connsiteX551" fmla="*/ 3252725 w 4603109"/>
                <a:gd name="connsiteY551" fmla="*/ 924402 h 924402"/>
                <a:gd name="connsiteX552" fmla="*/ 3247792 w 4603109"/>
                <a:gd name="connsiteY552" fmla="*/ 924402 h 924402"/>
                <a:gd name="connsiteX553" fmla="*/ 3231321 w 4603109"/>
                <a:gd name="connsiteY553" fmla="*/ 924402 h 924402"/>
                <a:gd name="connsiteX554" fmla="*/ 3224152 w 4603109"/>
                <a:gd name="connsiteY554" fmla="*/ 924402 h 924402"/>
                <a:gd name="connsiteX555" fmla="*/ 3150088 w 4603109"/>
                <a:gd name="connsiteY555" fmla="*/ 924402 h 924402"/>
                <a:gd name="connsiteX556" fmla="*/ 3120023 w 4603109"/>
                <a:gd name="connsiteY556" fmla="*/ 924402 h 924402"/>
                <a:gd name="connsiteX557" fmla="*/ 3104883 w 4603109"/>
                <a:gd name="connsiteY557" fmla="*/ 924402 h 924402"/>
                <a:gd name="connsiteX558" fmla="*/ 3103552 w 4603109"/>
                <a:gd name="connsiteY558" fmla="*/ 924402 h 924402"/>
                <a:gd name="connsiteX559" fmla="*/ 3077801 w 4603109"/>
                <a:gd name="connsiteY559" fmla="*/ 924402 h 924402"/>
                <a:gd name="connsiteX560" fmla="*/ 3061330 w 4603109"/>
                <a:gd name="connsiteY560" fmla="*/ 924402 h 924402"/>
                <a:gd name="connsiteX561" fmla="*/ 3031265 w 4603109"/>
                <a:gd name="connsiteY561" fmla="*/ 924402 h 924402"/>
                <a:gd name="connsiteX562" fmla="*/ 2977114 w 4603109"/>
                <a:gd name="connsiteY562" fmla="*/ 924402 h 924402"/>
                <a:gd name="connsiteX563" fmla="*/ 2957200 w 4603109"/>
                <a:gd name="connsiteY563" fmla="*/ 924402 h 924402"/>
                <a:gd name="connsiteX564" fmla="*/ 2955709 w 4603109"/>
                <a:gd name="connsiteY564" fmla="*/ 924402 h 924402"/>
                <a:gd name="connsiteX565" fmla="*/ 2950032 w 4603109"/>
                <a:gd name="connsiteY565" fmla="*/ 924402 h 924402"/>
                <a:gd name="connsiteX566" fmla="*/ 2933561 w 4603109"/>
                <a:gd name="connsiteY566" fmla="*/ 924402 h 924402"/>
                <a:gd name="connsiteX567" fmla="*/ 2927136 w 4603109"/>
                <a:gd name="connsiteY567" fmla="*/ 924402 h 924402"/>
                <a:gd name="connsiteX568" fmla="*/ 2903496 w 4603109"/>
                <a:gd name="connsiteY568" fmla="*/ 924402 h 924402"/>
                <a:gd name="connsiteX569" fmla="*/ 2829431 w 4603109"/>
                <a:gd name="connsiteY569" fmla="*/ 924402 h 924402"/>
                <a:gd name="connsiteX570" fmla="*/ 2827940 w 4603109"/>
                <a:gd name="connsiteY570" fmla="*/ 924402 h 924402"/>
                <a:gd name="connsiteX571" fmla="*/ 2799367 w 4603109"/>
                <a:gd name="connsiteY571" fmla="*/ 924402 h 924402"/>
                <a:gd name="connsiteX572" fmla="*/ 2785719 w 4603109"/>
                <a:gd name="connsiteY572" fmla="*/ 924402 h 924402"/>
                <a:gd name="connsiteX573" fmla="*/ 2784228 w 4603109"/>
                <a:gd name="connsiteY573" fmla="*/ 924402 h 924402"/>
                <a:gd name="connsiteX574" fmla="*/ 2757146 w 4603109"/>
                <a:gd name="connsiteY574" fmla="*/ 924402 h 924402"/>
                <a:gd name="connsiteX575" fmla="*/ 2755654 w 4603109"/>
                <a:gd name="connsiteY575" fmla="*/ 924402 h 924402"/>
                <a:gd name="connsiteX576" fmla="*/ 2680098 w 4603109"/>
                <a:gd name="connsiteY576" fmla="*/ 924402 h 924402"/>
                <a:gd name="connsiteX577" fmla="*/ 2657950 w 4603109"/>
                <a:gd name="connsiteY577" fmla="*/ 924402 h 924402"/>
                <a:gd name="connsiteX578" fmla="*/ 2656459 w 4603109"/>
                <a:gd name="connsiteY578" fmla="*/ 924402 h 924402"/>
                <a:gd name="connsiteX579" fmla="*/ 2653017 w 4603109"/>
                <a:gd name="connsiteY579" fmla="*/ 924402 h 924402"/>
                <a:gd name="connsiteX580" fmla="*/ 2636545 w 4603109"/>
                <a:gd name="connsiteY580" fmla="*/ 924402 h 924402"/>
                <a:gd name="connsiteX581" fmla="*/ 2629377 w 4603109"/>
                <a:gd name="connsiteY581" fmla="*/ 924402 h 924402"/>
                <a:gd name="connsiteX582" fmla="*/ 2627885 w 4603109"/>
                <a:gd name="connsiteY582" fmla="*/ 924402 h 924402"/>
                <a:gd name="connsiteX583" fmla="*/ 2606481 w 4603109"/>
                <a:gd name="connsiteY583" fmla="*/ 924402 h 924402"/>
                <a:gd name="connsiteX584" fmla="*/ 2552329 w 4603109"/>
                <a:gd name="connsiteY584" fmla="*/ 924402 h 924402"/>
                <a:gd name="connsiteX585" fmla="*/ 2525248 w 4603109"/>
                <a:gd name="connsiteY585" fmla="*/ 924402 h 924402"/>
                <a:gd name="connsiteX586" fmla="*/ 2510108 w 4603109"/>
                <a:gd name="connsiteY586" fmla="*/ 924402 h 924402"/>
                <a:gd name="connsiteX587" fmla="*/ 2508776 w 4603109"/>
                <a:gd name="connsiteY587" fmla="*/ 924402 h 924402"/>
                <a:gd name="connsiteX588" fmla="*/ 2480043 w 4603109"/>
                <a:gd name="connsiteY588" fmla="*/ 924402 h 924402"/>
                <a:gd name="connsiteX589" fmla="*/ 2478712 w 4603109"/>
                <a:gd name="connsiteY589" fmla="*/ 924402 h 924402"/>
                <a:gd name="connsiteX590" fmla="*/ 2463572 w 4603109"/>
                <a:gd name="connsiteY590" fmla="*/ 924402 h 924402"/>
                <a:gd name="connsiteX591" fmla="*/ 2436490 w 4603109"/>
                <a:gd name="connsiteY591" fmla="*/ 924402 h 924402"/>
                <a:gd name="connsiteX592" fmla="*/ 2382339 w 4603109"/>
                <a:gd name="connsiteY592" fmla="*/ 924402 h 924402"/>
                <a:gd name="connsiteX593" fmla="*/ 2360934 w 4603109"/>
                <a:gd name="connsiteY593" fmla="*/ 924402 h 924402"/>
                <a:gd name="connsiteX594" fmla="*/ 2359443 w 4603109"/>
                <a:gd name="connsiteY594" fmla="*/ 924402 h 924402"/>
                <a:gd name="connsiteX595" fmla="*/ 2352274 w 4603109"/>
                <a:gd name="connsiteY595" fmla="*/ 924402 h 924402"/>
                <a:gd name="connsiteX596" fmla="*/ 2335803 w 4603109"/>
                <a:gd name="connsiteY596" fmla="*/ 924402 h 924402"/>
                <a:gd name="connsiteX597" fmla="*/ 2332360 w 4603109"/>
                <a:gd name="connsiteY597" fmla="*/ 924402 h 924402"/>
                <a:gd name="connsiteX598" fmla="*/ 2332328 w 4603109"/>
                <a:gd name="connsiteY598" fmla="*/ 924402 h 924402"/>
                <a:gd name="connsiteX599" fmla="*/ 2330869 w 4603109"/>
                <a:gd name="connsiteY599" fmla="*/ 924402 h 924402"/>
                <a:gd name="connsiteX600" fmla="*/ 2308721 w 4603109"/>
                <a:gd name="connsiteY600" fmla="*/ 924402 h 924402"/>
                <a:gd name="connsiteX601" fmla="*/ 2233165 w 4603109"/>
                <a:gd name="connsiteY601" fmla="*/ 924402 h 924402"/>
                <a:gd name="connsiteX602" fmla="*/ 2231674 w 4603109"/>
                <a:gd name="connsiteY602" fmla="*/ 924402 h 924402"/>
                <a:gd name="connsiteX603" fmla="*/ 2204591 w 4603109"/>
                <a:gd name="connsiteY603" fmla="*/ 924402 h 924402"/>
                <a:gd name="connsiteX604" fmla="*/ 2204559 w 4603109"/>
                <a:gd name="connsiteY604" fmla="*/ 924402 h 924402"/>
                <a:gd name="connsiteX605" fmla="*/ 2203100 w 4603109"/>
                <a:gd name="connsiteY605" fmla="*/ 924402 h 924402"/>
                <a:gd name="connsiteX606" fmla="*/ 2189452 w 4603109"/>
                <a:gd name="connsiteY606" fmla="*/ 924402 h 924402"/>
                <a:gd name="connsiteX607" fmla="*/ 2160879 w 4603109"/>
                <a:gd name="connsiteY607" fmla="*/ 924402 h 924402"/>
                <a:gd name="connsiteX608" fmla="*/ 2159388 w 4603109"/>
                <a:gd name="connsiteY608" fmla="*/ 924402 h 924402"/>
                <a:gd name="connsiteX609" fmla="*/ 2085323 w 4603109"/>
                <a:gd name="connsiteY609" fmla="*/ 924402 h 924402"/>
                <a:gd name="connsiteX610" fmla="*/ 2077294 w 4603109"/>
                <a:gd name="connsiteY610" fmla="*/ 924402 h 924402"/>
                <a:gd name="connsiteX611" fmla="*/ 2061683 w 4603109"/>
                <a:gd name="connsiteY611" fmla="*/ 924402 h 924402"/>
                <a:gd name="connsiteX612" fmla="*/ 2055258 w 4603109"/>
                <a:gd name="connsiteY612" fmla="*/ 924402 h 924402"/>
                <a:gd name="connsiteX613" fmla="*/ 2038787 w 4603109"/>
                <a:gd name="connsiteY613" fmla="*/ 924402 h 924402"/>
                <a:gd name="connsiteX614" fmla="*/ 2033110 w 4603109"/>
                <a:gd name="connsiteY614" fmla="*/ 924402 h 924402"/>
                <a:gd name="connsiteX615" fmla="*/ 2031619 w 4603109"/>
                <a:gd name="connsiteY615" fmla="*/ 924402 h 924402"/>
                <a:gd name="connsiteX616" fmla="*/ 2011705 w 4603109"/>
                <a:gd name="connsiteY616" fmla="*/ 924402 h 924402"/>
                <a:gd name="connsiteX617" fmla="*/ 1957554 w 4603109"/>
                <a:gd name="connsiteY617" fmla="*/ 924402 h 924402"/>
                <a:gd name="connsiteX618" fmla="*/ 1949525 w 4603109"/>
                <a:gd name="connsiteY618" fmla="*/ 924402 h 924402"/>
                <a:gd name="connsiteX619" fmla="*/ 1927489 w 4603109"/>
                <a:gd name="connsiteY619" fmla="*/ 924402 h 924402"/>
                <a:gd name="connsiteX620" fmla="*/ 1911018 w 4603109"/>
                <a:gd name="connsiteY620" fmla="*/ 924402 h 924402"/>
                <a:gd name="connsiteX621" fmla="*/ 1907543 w 4603109"/>
                <a:gd name="connsiteY621" fmla="*/ 924402 h 924402"/>
                <a:gd name="connsiteX622" fmla="*/ 1885268 w 4603109"/>
                <a:gd name="connsiteY622" fmla="*/ 924402 h 924402"/>
                <a:gd name="connsiteX623" fmla="*/ 1883936 w 4603109"/>
                <a:gd name="connsiteY623" fmla="*/ 924402 h 924402"/>
                <a:gd name="connsiteX624" fmla="*/ 1868796 w 4603109"/>
                <a:gd name="connsiteY624" fmla="*/ 924402 h 924402"/>
                <a:gd name="connsiteX625" fmla="*/ 1838732 w 4603109"/>
                <a:gd name="connsiteY625" fmla="*/ 924402 h 924402"/>
                <a:gd name="connsiteX626" fmla="*/ 1779774 w 4603109"/>
                <a:gd name="connsiteY626" fmla="*/ 924402 h 924402"/>
                <a:gd name="connsiteX627" fmla="*/ 1764668 w 4603109"/>
                <a:gd name="connsiteY627" fmla="*/ 924402 h 924402"/>
                <a:gd name="connsiteX628" fmla="*/ 1757499 w 4603109"/>
                <a:gd name="connsiteY628" fmla="*/ 924402 h 924402"/>
                <a:gd name="connsiteX629" fmla="*/ 1741027 w 4603109"/>
                <a:gd name="connsiteY629" fmla="*/ 924402 h 924402"/>
                <a:gd name="connsiteX630" fmla="*/ 1737552 w 4603109"/>
                <a:gd name="connsiteY630" fmla="*/ 924402 h 924402"/>
                <a:gd name="connsiteX631" fmla="*/ 1736094 w 4603109"/>
                <a:gd name="connsiteY631" fmla="*/ 924402 h 924402"/>
                <a:gd name="connsiteX632" fmla="*/ 1734603 w 4603109"/>
                <a:gd name="connsiteY632" fmla="*/ 924402 h 924402"/>
                <a:gd name="connsiteX633" fmla="*/ 1710963 w 4603109"/>
                <a:gd name="connsiteY633" fmla="*/ 924402 h 924402"/>
                <a:gd name="connsiteX634" fmla="*/ 1707488 w 4603109"/>
                <a:gd name="connsiteY634" fmla="*/ 924402 h 924402"/>
                <a:gd name="connsiteX635" fmla="*/ 1652509 w 4603109"/>
                <a:gd name="connsiteY635" fmla="*/ 924402 h 924402"/>
                <a:gd name="connsiteX636" fmla="*/ 1636899 w 4603109"/>
                <a:gd name="connsiteY636" fmla="*/ 924402 h 924402"/>
                <a:gd name="connsiteX637" fmla="*/ 1609783 w 4603109"/>
                <a:gd name="connsiteY637" fmla="*/ 924402 h 924402"/>
                <a:gd name="connsiteX638" fmla="*/ 1608325 w 4603109"/>
                <a:gd name="connsiteY638" fmla="*/ 924402 h 924402"/>
                <a:gd name="connsiteX639" fmla="*/ 1606834 w 4603109"/>
                <a:gd name="connsiteY639" fmla="*/ 924402 h 924402"/>
                <a:gd name="connsiteX640" fmla="*/ 1579719 w 4603109"/>
                <a:gd name="connsiteY640" fmla="*/ 924402 h 924402"/>
                <a:gd name="connsiteX641" fmla="*/ 1564612 w 4603109"/>
                <a:gd name="connsiteY641" fmla="*/ 924402 h 924402"/>
                <a:gd name="connsiteX642" fmla="*/ 1524740 w 4603109"/>
                <a:gd name="connsiteY642" fmla="*/ 924402 h 924402"/>
                <a:gd name="connsiteX643" fmla="*/ 1482518 w 4603109"/>
                <a:gd name="connsiteY643" fmla="*/ 924402 h 924402"/>
                <a:gd name="connsiteX644" fmla="*/ 1460483 w 4603109"/>
                <a:gd name="connsiteY644" fmla="*/ 924402 h 924402"/>
                <a:gd name="connsiteX645" fmla="*/ 1452454 w 4603109"/>
                <a:gd name="connsiteY645" fmla="*/ 924402 h 924402"/>
                <a:gd name="connsiteX646" fmla="*/ 1444011 w 4603109"/>
                <a:gd name="connsiteY646" fmla="*/ 924402 h 924402"/>
                <a:gd name="connsiteX647" fmla="*/ 1436843 w 4603109"/>
                <a:gd name="connsiteY647" fmla="*/ 924402 h 924402"/>
                <a:gd name="connsiteX648" fmla="*/ 1413947 w 4603109"/>
                <a:gd name="connsiteY648" fmla="*/ 924402 h 924402"/>
                <a:gd name="connsiteX649" fmla="*/ 1354749 w 4603109"/>
                <a:gd name="connsiteY649" fmla="*/ 924402 h 924402"/>
                <a:gd name="connsiteX650" fmla="*/ 1332714 w 4603109"/>
                <a:gd name="connsiteY650" fmla="*/ 924402 h 924402"/>
                <a:gd name="connsiteX651" fmla="*/ 1324685 w 4603109"/>
                <a:gd name="connsiteY651" fmla="*/ 924402 h 924402"/>
                <a:gd name="connsiteX652" fmla="*/ 1316242 w 4603109"/>
                <a:gd name="connsiteY652" fmla="*/ 924402 h 924402"/>
                <a:gd name="connsiteX653" fmla="*/ 1312767 w 4603109"/>
                <a:gd name="connsiteY653" fmla="*/ 924402 h 924402"/>
                <a:gd name="connsiteX654" fmla="*/ 1286178 w 4603109"/>
                <a:gd name="connsiteY654" fmla="*/ 924402 h 924402"/>
                <a:gd name="connsiteX655" fmla="*/ 1282703 w 4603109"/>
                <a:gd name="connsiteY655" fmla="*/ 924402 h 924402"/>
                <a:gd name="connsiteX656" fmla="*/ 1243956 w 4603109"/>
                <a:gd name="connsiteY656" fmla="*/ 924402 h 924402"/>
                <a:gd name="connsiteX657" fmla="*/ 1184998 w 4603109"/>
                <a:gd name="connsiteY657" fmla="*/ 924402 h 924402"/>
                <a:gd name="connsiteX658" fmla="*/ 1154934 w 4603109"/>
                <a:gd name="connsiteY658" fmla="*/ 924402 h 924402"/>
                <a:gd name="connsiteX659" fmla="*/ 1139828 w 4603109"/>
                <a:gd name="connsiteY659" fmla="*/ 924402 h 924402"/>
                <a:gd name="connsiteX660" fmla="*/ 1116187 w 4603109"/>
                <a:gd name="connsiteY660" fmla="*/ 924402 h 924402"/>
                <a:gd name="connsiteX661" fmla="*/ 1112712 w 4603109"/>
                <a:gd name="connsiteY661" fmla="*/ 924402 h 924402"/>
                <a:gd name="connsiteX662" fmla="*/ 1057734 w 4603109"/>
                <a:gd name="connsiteY662" fmla="*/ 924402 h 924402"/>
                <a:gd name="connsiteX663" fmla="*/ 1027669 w 4603109"/>
                <a:gd name="connsiteY663" fmla="*/ 924402 h 924402"/>
                <a:gd name="connsiteX664" fmla="*/ 1012059 w 4603109"/>
                <a:gd name="connsiteY664" fmla="*/ 924402 h 924402"/>
                <a:gd name="connsiteX665" fmla="*/ 984943 w 4603109"/>
                <a:gd name="connsiteY665" fmla="*/ 924402 h 924402"/>
                <a:gd name="connsiteX666" fmla="*/ 929965 w 4603109"/>
                <a:gd name="connsiteY666" fmla="*/ 924402 h 924402"/>
                <a:gd name="connsiteX667" fmla="*/ 899900 w 4603109"/>
                <a:gd name="connsiteY667" fmla="*/ 924402 h 924402"/>
                <a:gd name="connsiteX668" fmla="*/ 857678 w 4603109"/>
                <a:gd name="connsiteY668" fmla="*/ 924402 h 924402"/>
                <a:gd name="connsiteX669" fmla="*/ 819171 w 4603109"/>
                <a:gd name="connsiteY669" fmla="*/ 924402 h 924402"/>
                <a:gd name="connsiteX670" fmla="*/ 729909 w 4603109"/>
                <a:gd name="connsiteY670" fmla="*/ 924402 h 924402"/>
                <a:gd name="connsiteX671" fmla="*/ 691402 w 4603109"/>
                <a:gd name="connsiteY671" fmla="*/ 924402 h 924402"/>
                <a:gd name="connsiteX672" fmla="*/ 687927 w 4603109"/>
                <a:gd name="connsiteY672" fmla="*/ 924402 h 924402"/>
                <a:gd name="connsiteX673" fmla="*/ 560158 w 4603109"/>
                <a:gd name="connsiteY673" fmla="*/ 924402 h 924402"/>
                <a:gd name="connsiteX674" fmla="*/ 432894 w 4603109"/>
                <a:gd name="connsiteY674" fmla="*/ 924402 h 924402"/>
                <a:gd name="connsiteX675" fmla="*/ 305125 w 4603109"/>
                <a:gd name="connsiteY675" fmla="*/ 924402 h 924402"/>
                <a:gd name="connsiteX676" fmla="*/ 223202 w 4603109"/>
                <a:gd name="connsiteY676" fmla="*/ 877348 h 924402"/>
                <a:gd name="connsiteX677" fmla="*/ 10809 w 4603109"/>
                <a:gd name="connsiteY677" fmla="*/ 509257 h 924402"/>
                <a:gd name="connsiteX678" fmla="*/ 10809 w 4603109"/>
                <a:gd name="connsiteY678" fmla="*/ 415146 h 924402"/>
                <a:gd name="connsiteX679" fmla="*/ 223202 w 4603109"/>
                <a:gd name="connsiteY679" fmla="*/ 47054 h 924402"/>
                <a:gd name="connsiteX680" fmla="*/ 305125 w 4603109"/>
                <a:gd name="connsiteY680" fmla="*/ 0 h 924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Lst>
              <a:rect l="l" t="t" r="r" b="b"/>
              <a:pathLst>
                <a:path w="4603109" h="924402">
                  <a:moveTo>
                    <a:pt x="305125" y="0"/>
                  </a:moveTo>
                  <a:lnTo>
                    <a:pt x="432894" y="0"/>
                  </a:lnTo>
                  <a:lnTo>
                    <a:pt x="445336" y="0"/>
                  </a:lnTo>
                  <a:cubicBezTo>
                    <a:pt x="485989" y="0"/>
                    <a:pt x="520835" y="0"/>
                    <a:pt x="550703" y="0"/>
                  </a:cubicBezTo>
                  <a:lnTo>
                    <a:pt x="560158" y="0"/>
                  </a:lnTo>
                  <a:lnTo>
                    <a:pt x="573105" y="0"/>
                  </a:lnTo>
                  <a:lnTo>
                    <a:pt x="626202" y="0"/>
                  </a:lnTo>
                  <a:cubicBezTo>
                    <a:pt x="646943" y="0"/>
                    <a:pt x="663537" y="0"/>
                    <a:pt x="676811" y="0"/>
                  </a:cubicBezTo>
                  <a:lnTo>
                    <a:pt x="678472" y="0"/>
                  </a:lnTo>
                  <a:lnTo>
                    <a:pt x="687927" y="0"/>
                  </a:lnTo>
                  <a:lnTo>
                    <a:pt x="691402" y="0"/>
                  </a:lnTo>
                  <a:lnTo>
                    <a:pt x="700371" y="0"/>
                  </a:lnTo>
                  <a:lnTo>
                    <a:pt x="707508" y="0"/>
                  </a:lnTo>
                  <a:cubicBezTo>
                    <a:pt x="729909" y="0"/>
                    <a:pt x="729909" y="0"/>
                    <a:pt x="729909" y="0"/>
                  </a:cubicBezTo>
                  <a:lnTo>
                    <a:pt x="753971" y="0"/>
                  </a:lnTo>
                  <a:lnTo>
                    <a:pt x="804580" y="0"/>
                  </a:lnTo>
                  <a:lnTo>
                    <a:pt x="805737" y="0"/>
                  </a:lnTo>
                  <a:lnTo>
                    <a:pt x="819171" y="0"/>
                  </a:lnTo>
                  <a:lnTo>
                    <a:pt x="828140" y="0"/>
                  </a:lnTo>
                  <a:lnTo>
                    <a:pt x="831615" y="0"/>
                  </a:lnTo>
                  <a:lnTo>
                    <a:pt x="835277" y="0"/>
                  </a:lnTo>
                  <a:lnTo>
                    <a:pt x="857678" y="0"/>
                  </a:lnTo>
                  <a:lnTo>
                    <a:pt x="864889" y="0"/>
                  </a:lnTo>
                  <a:lnTo>
                    <a:pt x="899900" y="0"/>
                  </a:lnTo>
                  <a:lnTo>
                    <a:pt x="909341" y="0"/>
                  </a:lnTo>
                  <a:lnTo>
                    <a:pt x="929965" y="0"/>
                  </a:lnTo>
                  <a:lnTo>
                    <a:pt x="933506" y="0"/>
                  </a:lnTo>
                  <a:lnTo>
                    <a:pt x="936982" y="0"/>
                  </a:lnTo>
                  <a:lnTo>
                    <a:pt x="959384" y="0"/>
                  </a:lnTo>
                  <a:lnTo>
                    <a:pt x="962542" y="0"/>
                  </a:lnTo>
                  <a:lnTo>
                    <a:pt x="984943" y="0"/>
                  </a:lnTo>
                  <a:lnTo>
                    <a:pt x="992658" y="0"/>
                  </a:lnTo>
                  <a:lnTo>
                    <a:pt x="1012059" y="0"/>
                  </a:lnTo>
                  <a:lnTo>
                    <a:pt x="1012480" y="0"/>
                  </a:lnTo>
                  <a:lnTo>
                    <a:pt x="1027669" y="0"/>
                  </a:lnTo>
                  <a:lnTo>
                    <a:pt x="1037110" y="0"/>
                  </a:lnTo>
                  <a:lnTo>
                    <a:pt x="1040112" y="0"/>
                  </a:lnTo>
                  <a:lnTo>
                    <a:pt x="1057734" y="0"/>
                  </a:lnTo>
                  <a:lnTo>
                    <a:pt x="1064751" y="0"/>
                  </a:lnTo>
                  <a:lnTo>
                    <a:pt x="1070177" y="0"/>
                  </a:lnTo>
                  <a:lnTo>
                    <a:pt x="1072436" y="0"/>
                  </a:lnTo>
                  <a:lnTo>
                    <a:pt x="1090311" y="0"/>
                  </a:lnTo>
                  <a:lnTo>
                    <a:pt x="1110718" y="0"/>
                  </a:lnTo>
                  <a:lnTo>
                    <a:pt x="1112712" y="0"/>
                  </a:lnTo>
                  <a:lnTo>
                    <a:pt x="1116187" y="0"/>
                  </a:lnTo>
                  <a:lnTo>
                    <a:pt x="1139828" y="0"/>
                  </a:lnTo>
                  <a:lnTo>
                    <a:pt x="1140249" y="0"/>
                  </a:lnTo>
                  <a:lnTo>
                    <a:pt x="1145480" y="0"/>
                  </a:lnTo>
                  <a:lnTo>
                    <a:pt x="1152270" y="0"/>
                  </a:lnTo>
                  <a:lnTo>
                    <a:pt x="1154934" y="0"/>
                  </a:lnTo>
                  <a:lnTo>
                    <a:pt x="1167881" y="0"/>
                  </a:lnTo>
                  <a:lnTo>
                    <a:pt x="1175544" y="0"/>
                  </a:lnTo>
                  <a:lnTo>
                    <a:pt x="1184998" y="0"/>
                  </a:lnTo>
                  <a:lnTo>
                    <a:pt x="1197946" y="0"/>
                  </a:lnTo>
                  <a:lnTo>
                    <a:pt x="1200205" y="0"/>
                  </a:lnTo>
                  <a:lnTo>
                    <a:pt x="1220978" y="0"/>
                  </a:lnTo>
                  <a:lnTo>
                    <a:pt x="1238487" y="0"/>
                  </a:lnTo>
                  <a:lnTo>
                    <a:pt x="1243956" y="0"/>
                  </a:lnTo>
                  <a:lnTo>
                    <a:pt x="1251042" y="0"/>
                  </a:lnTo>
                  <a:lnTo>
                    <a:pt x="1257637" y="0"/>
                  </a:lnTo>
                  <a:lnTo>
                    <a:pt x="1271587" y="0"/>
                  </a:lnTo>
                  <a:lnTo>
                    <a:pt x="1273249" y="0"/>
                  </a:lnTo>
                  <a:lnTo>
                    <a:pt x="1280039" y="0"/>
                  </a:lnTo>
                  <a:lnTo>
                    <a:pt x="1282703" y="0"/>
                  </a:lnTo>
                  <a:lnTo>
                    <a:pt x="1286178" y="0"/>
                  </a:lnTo>
                  <a:lnTo>
                    <a:pt x="1295146" y="0"/>
                  </a:lnTo>
                  <a:lnTo>
                    <a:pt x="1301651" y="0"/>
                  </a:lnTo>
                  <a:lnTo>
                    <a:pt x="1302284" y="0"/>
                  </a:lnTo>
                  <a:lnTo>
                    <a:pt x="1303313" y="0"/>
                  </a:lnTo>
                  <a:lnTo>
                    <a:pt x="1312767" y="0"/>
                  </a:lnTo>
                  <a:lnTo>
                    <a:pt x="1316242" y="0"/>
                  </a:lnTo>
                  <a:lnTo>
                    <a:pt x="1321886" y="0"/>
                  </a:lnTo>
                  <a:lnTo>
                    <a:pt x="1324685" y="0"/>
                  </a:lnTo>
                  <a:lnTo>
                    <a:pt x="1325211" y="0"/>
                  </a:lnTo>
                  <a:lnTo>
                    <a:pt x="1332348" y="0"/>
                  </a:lnTo>
                  <a:lnTo>
                    <a:pt x="1332714" y="0"/>
                  </a:lnTo>
                  <a:lnTo>
                    <a:pt x="1333135" y="0"/>
                  </a:lnTo>
                  <a:lnTo>
                    <a:pt x="1348747" y="0"/>
                  </a:lnTo>
                  <a:lnTo>
                    <a:pt x="1354749" y="0"/>
                  </a:lnTo>
                  <a:lnTo>
                    <a:pt x="1378811" y="0"/>
                  </a:lnTo>
                  <a:lnTo>
                    <a:pt x="1383745" y="0"/>
                  </a:lnTo>
                  <a:lnTo>
                    <a:pt x="1385406" y="0"/>
                  </a:lnTo>
                  <a:lnTo>
                    <a:pt x="1399356" y="0"/>
                  </a:lnTo>
                  <a:lnTo>
                    <a:pt x="1400513" y="0"/>
                  </a:lnTo>
                  <a:lnTo>
                    <a:pt x="1413947" y="0"/>
                  </a:lnTo>
                  <a:lnTo>
                    <a:pt x="1414442" y="0"/>
                  </a:lnTo>
                  <a:lnTo>
                    <a:pt x="1422915" y="0"/>
                  </a:lnTo>
                  <a:lnTo>
                    <a:pt x="1426390" y="0"/>
                  </a:lnTo>
                  <a:lnTo>
                    <a:pt x="1429420" y="0"/>
                  </a:lnTo>
                  <a:lnTo>
                    <a:pt x="1430053" y="0"/>
                  </a:lnTo>
                  <a:lnTo>
                    <a:pt x="1430206" y="0"/>
                  </a:lnTo>
                  <a:lnTo>
                    <a:pt x="1430577" y="0"/>
                  </a:lnTo>
                  <a:lnTo>
                    <a:pt x="1436843" y="0"/>
                  </a:lnTo>
                  <a:lnTo>
                    <a:pt x="1444011" y="0"/>
                  </a:lnTo>
                  <a:lnTo>
                    <a:pt x="1449655" y="0"/>
                  </a:lnTo>
                  <a:lnTo>
                    <a:pt x="1452454" y="0"/>
                  </a:lnTo>
                  <a:lnTo>
                    <a:pt x="1452980" y="0"/>
                  </a:lnTo>
                  <a:lnTo>
                    <a:pt x="1456455" y="0"/>
                  </a:lnTo>
                  <a:lnTo>
                    <a:pt x="1459664" y="0"/>
                  </a:lnTo>
                  <a:lnTo>
                    <a:pt x="1460117" y="0"/>
                  </a:lnTo>
                  <a:lnTo>
                    <a:pt x="1460483" y="0"/>
                  </a:lnTo>
                  <a:lnTo>
                    <a:pt x="1460904" y="0"/>
                  </a:lnTo>
                  <a:lnTo>
                    <a:pt x="1472926" y="0"/>
                  </a:lnTo>
                  <a:lnTo>
                    <a:pt x="1482518" y="0"/>
                  </a:lnTo>
                  <a:lnTo>
                    <a:pt x="1489729" y="0"/>
                  </a:lnTo>
                  <a:lnTo>
                    <a:pt x="1504116" y="0"/>
                  </a:lnTo>
                  <a:lnTo>
                    <a:pt x="1511514" y="0"/>
                  </a:lnTo>
                  <a:lnTo>
                    <a:pt x="1524740" y="0"/>
                  </a:lnTo>
                  <a:lnTo>
                    <a:pt x="1528282" y="0"/>
                  </a:lnTo>
                  <a:lnTo>
                    <a:pt x="1531757" y="0"/>
                  </a:lnTo>
                  <a:lnTo>
                    <a:pt x="1534181" y="0"/>
                  </a:lnTo>
                  <a:lnTo>
                    <a:pt x="1542211" y="0"/>
                  </a:lnTo>
                  <a:lnTo>
                    <a:pt x="1554159" y="0"/>
                  </a:lnTo>
                  <a:lnTo>
                    <a:pt x="1557318" y="0"/>
                  </a:lnTo>
                  <a:lnTo>
                    <a:pt x="1557975" y="0"/>
                  </a:lnTo>
                  <a:lnTo>
                    <a:pt x="1558346" y="0"/>
                  </a:lnTo>
                  <a:lnTo>
                    <a:pt x="1561822" y="0"/>
                  </a:lnTo>
                  <a:lnTo>
                    <a:pt x="1564612" y="0"/>
                  </a:lnTo>
                  <a:lnTo>
                    <a:pt x="1566857" y="0"/>
                  </a:lnTo>
                  <a:lnTo>
                    <a:pt x="1576919" y="0"/>
                  </a:lnTo>
                  <a:lnTo>
                    <a:pt x="1579719" y="0"/>
                  </a:lnTo>
                  <a:lnTo>
                    <a:pt x="1584224" y="0"/>
                  </a:lnTo>
                  <a:lnTo>
                    <a:pt x="1587382" y="0"/>
                  </a:lnTo>
                  <a:lnTo>
                    <a:pt x="1587433" y="0"/>
                  </a:lnTo>
                  <a:lnTo>
                    <a:pt x="1600695" y="0"/>
                  </a:lnTo>
                  <a:lnTo>
                    <a:pt x="1606834" y="0"/>
                  </a:lnTo>
                  <a:lnTo>
                    <a:pt x="1607256" y="0"/>
                  </a:lnTo>
                  <a:lnTo>
                    <a:pt x="1608325" y="0"/>
                  </a:lnTo>
                  <a:lnTo>
                    <a:pt x="1609783" y="0"/>
                  </a:lnTo>
                  <a:lnTo>
                    <a:pt x="1617498" y="0"/>
                  </a:lnTo>
                  <a:lnTo>
                    <a:pt x="1631885" y="0"/>
                  </a:lnTo>
                  <a:lnTo>
                    <a:pt x="1636899" y="0"/>
                  </a:lnTo>
                  <a:lnTo>
                    <a:pt x="1637320" y="0"/>
                  </a:lnTo>
                  <a:lnTo>
                    <a:pt x="1637445" y="0"/>
                  </a:lnTo>
                  <a:lnTo>
                    <a:pt x="1652509" y="0"/>
                  </a:lnTo>
                  <a:lnTo>
                    <a:pt x="1659526" y="0"/>
                  </a:lnTo>
                  <a:lnTo>
                    <a:pt x="1661950" y="0"/>
                  </a:lnTo>
                  <a:lnTo>
                    <a:pt x="1664952" y="0"/>
                  </a:lnTo>
                  <a:lnTo>
                    <a:pt x="1667212" y="0"/>
                  </a:lnTo>
                  <a:lnTo>
                    <a:pt x="1685087" y="0"/>
                  </a:lnTo>
                  <a:lnTo>
                    <a:pt x="1689591" y="0"/>
                  </a:lnTo>
                  <a:lnTo>
                    <a:pt x="1694626" y="0"/>
                  </a:lnTo>
                  <a:lnTo>
                    <a:pt x="1697276" y="0"/>
                  </a:lnTo>
                  <a:lnTo>
                    <a:pt x="1698000" y="0"/>
                  </a:lnTo>
                  <a:lnTo>
                    <a:pt x="1704688" y="0"/>
                  </a:lnTo>
                  <a:lnTo>
                    <a:pt x="1707488" y="0"/>
                  </a:lnTo>
                  <a:lnTo>
                    <a:pt x="1710963" y="0"/>
                  </a:lnTo>
                  <a:lnTo>
                    <a:pt x="1715151" y="0"/>
                  </a:lnTo>
                  <a:lnTo>
                    <a:pt x="1721928" y="0"/>
                  </a:lnTo>
                  <a:lnTo>
                    <a:pt x="1734603" y="0"/>
                  </a:lnTo>
                  <a:lnTo>
                    <a:pt x="1735025" y="0"/>
                  </a:lnTo>
                  <a:lnTo>
                    <a:pt x="1735558" y="0"/>
                  </a:lnTo>
                  <a:lnTo>
                    <a:pt x="1736094" y="0"/>
                  </a:lnTo>
                  <a:lnTo>
                    <a:pt x="1737552" y="0"/>
                  </a:lnTo>
                  <a:lnTo>
                    <a:pt x="1741027" y="0"/>
                  </a:lnTo>
                  <a:lnTo>
                    <a:pt x="1747046" y="0"/>
                  </a:lnTo>
                  <a:lnTo>
                    <a:pt x="1748537" y="0"/>
                  </a:lnTo>
                  <a:lnTo>
                    <a:pt x="1753052" y="0"/>
                  </a:lnTo>
                  <a:lnTo>
                    <a:pt x="1757499" y="0"/>
                  </a:lnTo>
                  <a:lnTo>
                    <a:pt x="1764668" y="0"/>
                  </a:lnTo>
                  <a:lnTo>
                    <a:pt x="1765089" y="0"/>
                  </a:lnTo>
                  <a:lnTo>
                    <a:pt x="1765214" y="0"/>
                  </a:lnTo>
                  <a:lnTo>
                    <a:pt x="1770320" y="0"/>
                  </a:lnTo>
                  <a:lnTo>
                    <a:pt x="1777110" y="0"/>
                  </a:lnTo>
                  <a:lnTo>
                    <a:pt x="1779774" y="0"/>
                  </a:lnTo>
                  <a:lnTo>
                    <a:pt x="1792721" y="0"/>
                  </a:lnTo>
                  <a:lnTo>
                    <a:pt x="1794981" y="0"/>
                  </a:lnTo>
                  <a:lnTo>
                    <a:pt x="1825045" y="0"/>
                  </a:lnTo>
                  <a:lnTo>
                    <a:pt x="1825769" y="0"/>
                  </a:lnTo>
                  <a:lnTo>
                    <a:pt x="1838732" y="0"/>
                  </a:lnTo>
                  <a:lnTo>
                    <a:pt x="1845818" y="0"/>
                  </a:lnTo>
                  <a:lnTo>
                    <a:pt x="1849697" y="0"/>
                  </a:lnTo>
                  <a:lnTo>
                    <a:pt x="1852412" y="0"/>
                  </a:lnTo>
                  <a:lnTo>
                    <a:pt x="1853903" y="0"/>
                  </a:lnTo>
                  <a:lnTo>
                    <a:pt x="1863327" y="0"/>
                  </a:lnTo>
                  <a:lnTo>
                    <a:pt x="1868796" y="0"/>
                  </a:lnTo>
                  <a:lnTo>
                    <a:pt x="1874815" y="0"/>
                  </a:lnTo>
                  <a:lnTo>
                    <a:pt x="1876306" y="0"/>
                  </a:lnTo>
                  <a:lnTo>
                    <a:pt x="1880821" y="0"/>
                  </a:lnTo>
                  <a:lnTo>
                    <a:pt x="1882477" y="0"/>
                  </a:lnTo>
                  <a:lnTo>
                    <a:pt x="1883936" y="0"/>
                  </a:lnTo>
                  <a:lnTo>
                    <a:pt x="1885268" y="0"/>
                  </a:lnTo>
                  <a:lnTo>
                    <a:pt x="1896427" y="0"/>
                  </a:lnTo>
                  <a:lnTo>
                    <a:pt x="1898089" y="0"/>
                  </a:lnTo>
                  <a:lnTo>
                    <a:pt x="1904879" y="0"/>
                  </a:lnTo>
                  <a:lnTo>
                    <a:pt x="1907543" y="0"/>
                  </a:lnTo>
                  <a:lnTo>
                    <a:pt x="1911018" y="0"/>
                  </a:lnTo>
                  <a:lnTo>
                    <a:pt x="1919986" y="0"/>
                  </a:lnTo>
                  <a:lnTo>
                    <a:pt x="1927124" y="0"/>
                  </a:lnTo>
                  <a:lnTo>
                    <a:pt x="1927489" y="0"/>
                  </a:lnTo>
                  <a:lnTo>
                    <a:pt x="1927911" y="0"/>
                  </a:lnTo>
                  <a:lnTo>
                    <a:pt x="1929402" y="0"/>
                  </a:lnTo>
                  <a:lnTo>
                    <a:pt x="1946726" y="0"/>
                  </a:lnTo>
                  <a:lnTo>
                    <a:pt x="1949525" y="0"/>
                  </a:lnTo>
                  <a:lnTo>
                    <a:pt x="1957554" y="0"/>
                  </a:lnTo>
                  <a:lnTo>
                    <a:pt x="1957975" y="0"/>
                  </a:lnTo>
                  <a:lnTo>
                    <a:pt x="1973587" y="0"/>
                  </a:lnTo>
                  <a:lnTo>
                    <a:pt x="1978520" y="0"/>
                  </a:lnTo>
                  <a:lnTo>
                    <a:pt x="1980012" y="0"/>
                  </a:lnTo>
                  <a:lnTo>
                    <a:pt x="1980181" y="0"/>
                  </a:lnTo>
                  <a:lnTo>
                    <a:pt x="1981672" y="0"/>
                  </a:lnTo>
                  <a:lnTo>
                    <a:pt x="2008585" y="0"/>
                  </a:lnTo>
                  <a:lnTo>
                    <a:pt x="2009218" y="0"/>
                  </a:lnTo>
                  <a:lnTo>
                    <a:pt x="2010246" y="0"/>
                  </a:lnTo>
                  <a:lnTo>
                    <a:pt x="2010709" y="0"/>
                  </a:lnTo>
                  <a:lnTo>
                    <a:pt x="2011705" y="0"/>
                  </a:lnTo>
                  <a:lnTo>
                    <a:pt x="2024147" y="0"/>
                  </a:lnTo>
                  <a:lnTo>
                    <a:pt x="2024196" y="0"/>
                  </a:lnTo>
                  <a:lnTo>
                    <a:pt x="2024981" y="0"/>
                  </a:lnTo>
                  <a:lnTo>
                    <a:pt x="2025353" y="0"/>
                  </a:lnTo>
                  <a:lnTo>
                    <a:pt x="2026473" y="0"/>
                  </a:lnTo>
                  <a:lnTo>
                    <a:pt x="2031619" y="0"/>
                  </a:lnTo>
                  <a:lnTo>
                    <a:pt x="2033110" y="0"/>
                  </a:lnTo>
                  <a:lnTo>
                    <a:pt x="2038787" y="0"/>
                  </a:lnTo>
                  <a:lnTo>
                    <a:pt x="2039282" y="0"/>
                  </a:lnTo>
                  <a:lnTo>
                    <a:pt x="2047755" y="0"/>
                  </a:lnTo>
                  <a:lnTo>
                    <a:pt x="2051230" y="0"/>
                  </a:lnTo>
                  <a:lnTo>
                    <a:pt x="2054893" y="0"/>
                  </a:lnTo>
                  <a:lnTo>
                    <a:pt x="2055046" y="0"/>
                  </a:lnTo>
                  <a:lnTo>
                    <a:pt x="2055258" y="0"/>
                  </a:lnTo>
                  <a:lnTo>
                    <a:pt x="2055680" y="0"/>
                  </a:lnTo>
                  <a:lnTo>
                    <a:pt x="2057171" y="0"/>
                  </a:lnTo>
                  <a:lnTo>
                    <a:pt x="2061683" y="0"/>
                  </a:lnTo>
                  <a:lnTo>
                    <a:pt x="2067702" y="0"/>
                  </a:lnTo>
                  <a:lnTo>
                    <a:pt x="2074495" y="0"/>
                  </a:lnTo>
                  <a:lnTo>
                    <a:pt x="2077294" y="0"/>
                  </a:lnTo>
                  <a:lnTo>
                    <a:pt x="2084504" y="0"/>
                  </a:lnTo>
                  <a:lnTo>
                    <a:pt x="2085323" y="0"/>
                  </a:lnTo>
                  <a:lnTo>
                    <a:pt x="2085744" y="0"/>
                  </a:lnTo>
                  <a:lnTo>
                    <a:pt x="2097766" y="0"/>
                  </a:lnTo>
                  <a:lnTo>
                    <a:pt x="2106289" y="0"/>
                  </a:lnTo>
                  <a:lnTo>
                    <a:pt x="2107781" y="0"/>
                  </a:lnTo>
                  <a:lnTo>
                    <a:pt x="2128956" y="0"/>
                  </a:lnTo>
                  <a:lnTo>
                    <a:pt x="2129514" y="0"/>
                  </a:lnTo>
                  <a:lnTo>
                    <a:pt x="2136354" y="0"/>
                  </a:lnTo>
                  <a:lnTo>
                    <a:pt x="2136987" y="0"/>
                  </a:lnTo>
                  <a:lnTo>
                    <a:pt x="2138478" y="0"/>
                  </a:lnTo>
                  <a:lnTo>
                    <a:pt x="2151916" y="0"/>
                  </a:lnTo>
                  <a:lnTo>
                    <a:pt x="2152750" y="0"/>
                  </a:lnTo>
                  <a:lnTo>
                    <a:pt x="2153122" y="0"/>
                  </a:lnTo>
                  <a:lnTo>
                    <a:pt x="2154242" y="0"/>
                  </a:lnTo>
                  <a:lnTo>
                    <a:pt x="2156597" y="0"/>
                  </a:lnTo>
                  <a:lnTo>
                    <a:pt x="2159388" y="0"/>
                  </a:lnTo>
                  <a:lnTo>
                    <a:pt x="2160879" y="0"/>
                  </a:lnTo>
                  <a:lnTo>
                    <a:pt x="2161633" y="0"/>
                  </a:lnTo>
                  <a:lnTo>
                    <a:pt x="2167051" y="0"/>
                  </a:lnTo>
                  <a:lnTo>
                    <a:pt x="2178999" y="0"/>
                  </a:lnTo>
                  <a:lnTo>
                    <a:pt x="2182158" y="0"/>
                  </a:lnTo>
                  <a:lnTo>
                    <a:pt x="2182815" y="0"/>
                  </a:lnTo>
                  <a:lnTo>
                    <a:pt x="2188666" y="0"/>
                  </a:lnTo>
                  <a:lnTo>
                    <a:pt x="2189452" y="0"/>
                  </a:lnTo>
                  <a:lnTo>
                    <a:pt x="2191697" y="0"/>
                  </a:lnTo>
                  <a:lnTo>
                    <a:pt x="2195471" y="0"/>
                  </a:lnTo>
                  <a:lnTo>
                    <a:pt x="2201759" y="0"/>
                  </a:lnTo>
                  <a:lnTo>
                    <a:pt x="2203100" y="0"/>
                  </a:lnTo>
                  <a:lnTo>
                    <a:pt x="2204559" y="0"/>
                  </a:lnTo>
                  <a:lnTo>
                    <a:pt x="2204591" y="0"/>
                  </a:lnTo>
                  <a:lnTo>
                    <a:pt x="2212273" y="0"/>
                  </a:lnTo>
                  <a:lnTo>
                    <a:pt x="2225535" y="0"/>
                  </a:lnTo>
                  <a:lnTo>
                    <a:pt x="2231674" y="0"/>
                  </a:lnTo>
                  <a:lnTo>
                    <a:pt x="2232096" y="0"/>
                  </a:lnTo>
                  <a:lnTo>
                    <a:pt x="2232220" y="0"/>
                  </a:lnTo>
                  <a:lnTo>
                    <a:pt x="2233118" y="0"/>
                  </a:lnTo>
                  <a:lnTo>
                    <a:pt x="2233165" y="0"/>
                  </a:lnTo>
                  <a:lnTo>
                    <a:pt x="2256725" y="0"/>
                  </a:lnTo>
                  <a:lnTo>
                    <a:pt x="2257283" y="0"/>
                  </a:lnTo>
                  <a:lnTo>
                    <a:pt x="2262285" y="0"/>
                  </a:lnTo>
                  <a:lnTo>
                    <a:pt x="2284366" y="0"/>
                  </a:lnTo>
                  <a:lnTo>
                    <a:pt x="2289402" y="0"/>
                  </a:lnTo>
                  <a:lnTo>
                    <a:pt x="2292052" y="0"/>
                  </a:lnTo>
                  <a:lnTo>
                    <a:pt x="2299271" y="0"/>
                  </a:lnTo>
                  <a:lnTo>
                    <a:pt x="2308721" y="0"/>
                  </a:lnTo>
                  <a:lnTo>
                    <a:pt x="2309927" y="0"/>
                  </a:lnTo>
                  <a:lnTo>
                    <a:pt x="2316435" y="0"/>
                  </a:lnTo>
                  <a:lnTo>
                    <a:pt x="2316703" y="0"/>
                  </a:lnTo>
                  <a:lnTo>
                    <a:pt x="2319466" y="0"/>
                  </a:lnTo>
                  <a:lnTo>
                    <a:pt x="2322840" y="0"/>
                  </a:lnTo>
                  <a:lnTo>
                    <a:pt x="2329528" y="0"/>
                  </a:lnTo>
                  <a:lnTo>
                    <a:pt x="2330869" y="0"/>
                  </a:lnTo>
                  <a:lnTo>
                    <a:pt x="2332328" y="0"/>
                  </a:lnTo>
                  <a:lnTo>
                    <a:pt x="2332360" y="0"/>
                  </a:lnTo>
                  <a:lnTo>
                    <a:pt x="2335803" y="0"/>
                  </a:lnTo>
                  <a:lnTo>
                    <a:pt x="2343312" y="0"/>
                  </a:lnTo>
                  <a:lnTo>
                    <a:pt x="2344804" y="0"/>
                  </a:lnTo>
                  <a:lnTo>
                    <a:pt x="2346768" y="0"/>
                  </a:lnTo>
                  <a:lnTo>
                    <a:pt x="2347827" y="0"/>
                  </a:lnTo>
                  <a:lnTo>
                    <a:pt x="2352274" y="0"/>
                  </a:lnTo>
                  <a:lnTo>
                    <a:pt x="2359443" y="0"/>
                  </a:lnTo>
                  <a:lnTo>
                    <a:pt x="2359865" y="0"/>
                  </a:lnTo>
                  <a:lnTo>
                    <a:pt x="2359989" y="0"/>
                  </a:lnTo>
                  <a:lnTo>
                    <a:pt x="2360887" y="0"/>
                  </a:lnTo>
                  <a:lnTo>
                    <a:pt x="2360934" y="0"/>
                  </a:lnTo>
                  <a:lnTo>
                    <a:pt x="2371886" y="0"/>
                  </a:lnTo>
                  <a:lnTo>
                    <a:pt x="2373377" y="0"/>
                  </a:lnTo>
                  <a:lnTo>
                    <a:pt x="2377892" y="0"/>
                  </a:lnTo>
                  <a:cubicBezTo>
                    <a:pt x="2382339" y="0"/>
                    <a:pt x="2382339" y="0"/>
                    <a:pt x="2382339" y="0"/>
                  </a:cubicBezTo>
                  <a:lnTo>
                    <a:pt x="2390054" y="0"/>
                  </a:lnTo>
                  <a:lnTo>
                    <a:pt x="2419821" y="0"/>
                  </a:lnTo>
                  <a:lnTo>
                    <a:pt x="2427040" y="0"/>
                  </a:lnTo>
                  <a:lnTo>
                    <a:pt x="2436490" y="0"/>
                  </a:lnTo>
                  <a:lnTo>
                    <a:pt x="2444472" y="0"/>
                  </a:lnTo>
                  <a:lnTo>
                    <a:pt x="2448678" y="0"/>
                  </a:lnTo>
                  <a:lnTo>
                    <a:pt x="2450171" y="0"/>
                  </a:lnTo>
                  <a:lnTo>
                    <a:pt x="2450609" y="0"/>
                  </a:lnTo>
                  <a:lnTo>
                    <a:pt x="2463572" y="0"/>
                  </a:lnTo>
                  <a:lnTo>
                    <a:pt x="2471081" y="0"/>
                  </a:lnTo>
                  <a:lnTo>
                    <a:pt x="2472573" y="0"/>
                  </a:lnTo>
                  <a:lnTo>
                    <a:pt x="2474537" y="0"/>
                  </a:lnTo>
                  <a:lnTo>
                    <a:pt x="2475596" y="0"/>
                  </a:lnTo>
                  <a:lnTo>
                    <a:pt x="2477252" y="0"/>
                  </a:lnTo>
                  <a:lnTo>
                    <a:pt x="2478712" y="0"/>
                  </a:lnTo>
                  <a:lnTo>
                    <a:pt x="2478743" y="0"/>
                  </a:lnTo>
                  <a:lnTo>
                    <a:pt x="2480043" y="0"/>
                  </a:lnTo>
                  <a:lnTo>
                    <a:pt x="2499655" y="0"/>
                  </a:lnTo>
                  <a:lnTo>
                    <a:pt x="2501146" y="0"/>
                  </a:lnTo>
                  <a:lnTo>
                    <a:pt x="2505661" y="0"/>
                  </a:lnTo>
                  <a:lnTo>
                    <a:pt x="2508776" y="0"/>
                  </a:lnTo>
                  <a:lnTo>
                    <a:pt x="2510108" y="0"/>
                  </a:lnTo>
                  <a:lnTo>
                    <a:pt x="2524178" y="0"/>
                  </a:lnTo>
                  <a:lnTo>
                    <a:pt x="2525248" y="0"/>
                  </a:lnTo>
                  <a:lnTo>
                    <a:pt x="2525669" y="0"/>
                  </a:lnTo>
                  <a:lnTo>
                    <a:pt x="2552329" y="0"/>
                  </a:lnTo>
                  <a:lnTo>
                    <a:pt x="2552751" y="0"/>
                  </a:lnTo>
                  <a:lnTo>
                    <a:pt x="2554242" y="0"/>
                  </a:lnTo>
                  <a:lnTo>
                    <a:pt x="2574787" y="0"/>
                  </a:lnTo>
                  <a:lnTo>
                    <a:pt x="2576279" y="0"/>
                  </a:lnTo>
                  <a:lnTo>
                    <a:pt x="2576447" y="0"/>
                  </a:lnTo>
                  <a:lnTo>
                    <a:pt x="2577940" y="0"/>
                  </a:lnTo>
                  <a:lnTo>
                    <a:pt x="2603360" y="0"/>
                  </a:lnTo>
                  <a:lnTo>
                    <a:pt x="2604852" y="0"/>
                  </a:lnTo>
                  <a:lnTo>
                    <a:pt x="2605021" y="0"/>
                  </a:lnTo>
                  <a:lnTo>
                    <a:pt x="2605484" y="0"/>
                  </a:lnTo>
                  <a:lnTo>
                    <a:pt x="2606481" y="0"/>
                  </a:lnTo>
                  <a:lnTo>
                    <a:pt x="2606512" y="0"/>
                  </a:lnTo>
                  <a:lnTo>
                    <a:pt x="2606976" y="0"/>
                  </a:lnTo>
                  <a:lnTo>
                    <a:pt x="2618923" y="0"/>
                  </a:lnTo>
                  <a:lnTo>
                    <a:pt x="2621248" y="0"/>
                  </a:lnTo>
                  <a:lnTo>
                    <a:pt x="2622740" y="0"/>
                  </a:lnTo>
                  <a:lnTo>
                    <a:pt x="2627885" y="0"/>
                  </a:lnTo>
                  <a:lnTo>
                    <a:pt x="2629377" y="0"/>
                  </a:lnTo>
                  <a:lnTo>
                    <a:pt x="2634058" y="0"/>
                  </a:lnTo>
                  <a:lnTo>
                    <a:pt x="2635549" y="0"/>
                  </a:lnTo>
                  <a:lnTo>
                    <a:pt x="2636545" y="0"/>
                  </a:lnTo>
                  <a:lnTo>
                    <a:pt x="2648987" y="0"/>
                  </a:lnTo>
                  <a:lnTo>
                    <a:pt x="2649821" y="0"/>
                  </a:lnTo>
                  <a:lnTo>
                    <a:pt x="2651313" y="0"/>
                  </a:lnTo>
                  <a:lnTo>
                    <a:pt x="2651947" y="0"/>
                  </a:lnTo>
                  <a:lnTo>
                    <a:pt x="2653017" y="0"/>
                  </a:lnTo>
                  <a:lnTo>
                    <a:pt x="2653438" y="0"/>
                  </a:lnTo>
                  <a:lnTo>
                    <a:pt x="2656459" y="0"/>
                  </a:lnTo>
                  <a:lnTo>
                    <a:pt x="2657950" y="0"/>
                  </a:lnTo>
                  <a:lnTo>
                    <a:pt x="2665460" y="0"/>
                  </a:lnTo>
                  <a:lnTo>
                    <a:pt x="2680098" y="0"/>
                  </a:lnTo>
                  <a:lnTo>
                    <a:pt x="2680520" y="0"/>
                  </a:lnTo>
                  <a:lnTo>
                    <a:pt x="2682011" y="0"/>
                  </a:lnTo>
                  <a:lnTo>
                    <a:pt x="2692542" y="0"/>
                  </a:lnTo>
                  <a:lnTo>
                    <a:pt x="2702556" y="0"/>
                  </a:lnTo>
                  <a:lnTo>
                    <a:pt x="2704048" y="0"/>
                  </a:lnTo>
                  <a:lnTo>
                    <a:pt x="2724289" y="0"/>
                  </a:lnTo>
                  <a:lnTo>
                    <a:pt x="2731129" y="0"/>
                  </a:lnTo>
                  <a:lnTo>
                    <a:pt x="2732621" y="0"/>
                  </a:lnTo>
                  <a:lnTo>
                    <a:pt x="2733253" y="0"/>
                  </a:lnTo>
                  <a:lnTo>
                    <a:pt x="2734745" y="0"/>
                  </a:lnTo>
                  <a:lnTo>
                    <a:pt x="2746692" y="0"/>
                  </a:lnTo>
                  <a:lnTo>
                    <a:pt x="2749017" y="0"/>
                  </a:lnTo>
                  <a:lnTo>
                    <a:pt x="2750509" y="0"/>
                  </a:lnTo>
                  <a:lnTo>
                    <a:pt x="2754354" y="0"/>
                  </a:lnTo>
                  <a:lnTo>
                    <a:pt x="2755654" y="0"/>
                  </a:lnTo>
                  <a:lnTo>
                    <a:pt x="2757146" y="0"/>
                  </a:lnTo>
                  <a:lnTo>
                    <a:pt x="2761827" y="0"/>
                  </a:lnTo>
                  <a:lnTo>
                    <a:pt x="2763318" y="0"/>
                  </a:lnTo>
                  <a:lnTo>
                    <a:pt x="2776756" y="0"/>
                  </a:lnTo>
                  <a:lnTo>
                    <a:pt x="2777590" y="0"/>
                  </a:lnTo>
                  <a:lnTo>
                    <a:pt x="2779082" y="0"/>
                  </a:lnTo>
                  <a:lnTo>
                    <a:pt x="2783442" y="0"/>
                  </a:lnTo>
                  <a:lnTo>
                    <a:pt x="2784228" y="0"/>
                  </a:lnTo>
                  <a:lnTo>
                    <a:pt x="2785719" y="0"/>
                  </a:lnTo>
                  <a:lnTo>
                    <a:pt x="2786473" y="0"/>
                  </a:lnTo>
                  <a:lnTo>
                    <a:pt x="2793229" y="0"/>
                  </a:lnTo>
                  <a:lnTo>
                    <a:pt x="2799367" y="0"/>
                  </a:lnTo>
                  <a:lnTo>
                    <a:pt x="2813506" y="0"/>
                  </a:lnTo>
                  <a:lnTo>
                    <a:pt x="2820311" y="0"/>
                  </a:lnTo>
                  <a:lnTo>
                    <a:pt x="2827893" y="0"/>
                  </a:lnTo>
                  <a:lnTo>
                    <a:pt x="2827940" y="0"/>
                  </a:lnTo>
                  <a:lnTo>
                    <a:pt x="2829431" y="0"/>
                  </a:lnTo>
                  <a:lnTo>
                    <a:pt x="2829978" y="0"/>
                  </a:lnTo>
                  <a:lnTo>
                    <a:pt x="2852058" y="0"/>
                  </a:lnTo>
                  <a:lnTo>
                    <a:pt x="2857060" y="0"/>
                  </a:lnTo>
                  <a:lnTo>
                    <a:pt x="2857958" y="0"/>
                  </a:lnTo>
                  <a:lnTo>
                    <a:pt x="2871601" y="0"/>
                  </a:lnTo>
                  <a:lnTo>
                    <a:pt x="2882123" y="0"/>
                  </a:lnTo>
                  <a:lnTo>
                    <a:pt x="2894046" y="0"/>
                  </a:lnTo>
                  <a:lnTo>
                    <a:pt x="2903496" y="0"/>
                  </a:lnTo>
                  <a:lnTo>
                    <a:pt x="2911211" y="0"/>
                  </a:lnTo>
                  <a:lnTo>
                    <a:pt x="2914242" y="0"/>
                  </a:lnTo>
                  <a:lnTo>
                    <a:pt x="2914461" y="0"/>
                  </a:lnTo>
                  <a:lnTo>
                    <a:pt x="2924111" y="0"/>
                  </a:lnTo>
                  <a:lnTo>
                    <a:pt x="2927136" y="0"/>
                  </a:lnTo>
                  <a:lnTo>
                    <a:pt x="2933561" y="0"/>
                  </a:lnTo>
                  <a:lnTo>
                    <a:pt x="2939580" y="0"/>
                  </a:lnTo>
                  <a:lnTo>
                    <a:pt x="2941275" y="0"/>
                  </a:lnTo>
                  <a:lnTo>
                    <a:pt x="2941543" y="0"/>
                  </a:lnTo>
                  <a:lnTo>
                    <a:pt x="2945586" y="0"/>
                  </a:lnTo>
                  <a:lnTo>
                    <a:pt x="2950032" y="0"/>
                  </a:lnTo>
                  <a:lnTo>
                    <a:pt x="2955662" y="0"/>
                  </a:lnTo>
                  <a:lnTo>
                    <a:pt x="2955709" y="0"/>
                  </a:lnTo>
                  <a:lnTo>
                    <a:pt x="2957200" y="0"/>
                  </a:lnTo>
                  <a:lnTo>
                    <a:pt x="2957747" y="0"/>
                  </a:lnTo>
                  <a:lnTo>
                    <a:pt x="2968152" y="0"/>
                  </a:lnTo>
                  <a:lnTo>
                    <a:pt x="2969644" y="0"/>
                  </a:lnTo>
                  <a:lnTo>
                    <a:pt x="2972667" y="0"/>
                  </a:lnTo>
                  <a:lnTo>
                    <a:pt x="2977114" y="0"/>
                  </a:lnTo>
                  <a:lnTo>
                    <a:pt x="2984829" y="0"/>
                  </a:lnTo>
                  <a:lnTo>
                    <a:pt x="2985727" y="0"/>
                  </a:lnTo>
                  <a:lnTo>
                    <a:pt x="2999370" y="0"/>
                  </a:lnTo>
                  <a:lnTo>
                    <a:pt x="3021815" y="0"/>
                  </a:lnTo>
                  <a:lnTo>
                    <a:pt x="3031265" y="0"/>
                  </a:lnTo>
                  <a:lnTo>
                    <a:pt x="3042230" y="0"/>
                  </a:lnTo>
                  <a:lnTo>
                    <a:pt x="3044946" y="0"/>
                  </a:lnTo>
                  <a:lnTo>
                    <a:pt x="3051880" y="0"/>
                  </a:lnTo>
                  <a:lnTo>
                    <a:pt x="3061330" y="0"/>
                  </a:lnTo>
                  <a:lnTo>
                    <a:pt x="3067349" y="0"/>
                  </a:lnTo>
                  <a:lnTo>
                    <a:pt x="3069312" y="0"/>
                  </a:lnTo>
                  <a:lnTo>
                    <a:pt x="3073355" y="0"/>
                  </a:lnTo>
                  <a:lnTo>
                    <a:pt x="3073518" y="0"/>
                  </a:lnTo>
                  <a:lnTo>
                    <a:pt x="3075011" y="0"/>
                  </a:lnTo>
                  <a:lnTo>
                    <a:pt x="3077801" y="0"/>
                  </a:lnTo>
                  <a:lnTo>
                    <a:pt x="3095921" y="0"/>
                  </a:lnTo>
                  <a:lnTo>
                    <a:pt x="3097413" y="0"/>
                  </a:lnTo>
                  <a:lnTo>
                    <a:pt x="3100436" y="0"/>
                  </a:lnTo>
                  <a:lnTo>
                    <a:pt x="3103552" y="0"/>
                  </a:lnTo>
                  <a:lnTo>
                    <a:pt x="3104883" y="0"/>
                  </a:lnTo>
                  <a:lnTo>
                    <a:pt x="3120023" y="0"/>
                  </a:lnTo>
                  <a:lnTo>
                    <a:pt x="3120445" y="0"/>
                  </a:lnTo>
                  <a:lnTo>
                    <a:pt x="3149018" y="0"/>
                  </a:lnTo>
                  <a:lnTo>
                    <a:pt x="3150088" y="0"/>
                  </a:lnTo>
                  <a:lnTo>
                    <a:pt x="3150509" y="0"/>
                  </a:lnTo>
                  <a:lnTo>
                    <a:pt x="3171054" y="0"/>
                  </a:lnTo>
                  <a:lnTo>
                    <a:pt x="3172715" y="0"/>
                  </a:lnTo>
                  <a:lnTo>
                    <a:pt x="3199627" y="0"/>
                  </a:lnTo>
                  <a:lnTo>
                    <a:pt x="3201119" y="0"/>
                  </a:lnTo>
                  <a:lnTo>
                    <a:pt x="3201287" y="0"/>
                  </a:lnTo>
                  <a:lnTo>
                    <a:pt x="3201751" y="0"/>
                  </a:lnTo>
                  <a:lnTo>
                    <a:pt x="3202780" y="0"/>
                  </a:lnTo>
                  <a:lnTo>
                    <a:pt x="3217515" y="0"/>
                  </a:lnTo>
                  <a:lnTo>
                    <a:pt x="3224152" y="0"/>
                  </a:lnTo>
                  <a:lnTo>
                    <a:pt x="3230324" y="0"/>
                  </a:lnTo>
                  <a:lnTo>
                    <a:pt x="3231321" y="0"/>
                  </a:lnTo>
                  <a:lnTo>
                    <a:pt x="3231816" y="0"/>
                  </a:lnTo>
                  <a:lnTo>
                    <a:pt x="3243763" y="0"/>
                  </a:lnTo>
                  <a:lnTo>
                    <a:pt x="3246088" y="0"/>
                  </a:lnTo>
                  <a:lnTo>
                    <a:pt x="3247580" y="0"/>
                  </a:lnTo>
                  <a:lnTo>
                    <a:pt x="3247792" y="0"/>
                  </a:lnTo>
                  <a:lnTo>
                    <a:pt x="3248214" y="0"/>
                  </a:lnTo>
                  <a:lnTo>
                    <a:pt x="3252725" y="0"/>
                  </a:lnTo>
                  <a:lnTo>
                    <a:pt x="3254217" y="0"/>
                  </a:lnTo>
                  <a:lnTo>
                    <a:pt x="3260235" y="0"/>
                  </a:lnTo>
                  <a:lnTo>
                    <a:pt x="3276787" y="0"/>
                  </a:lnTo>
                  <a:lnTo>
                    <a:pt x="3277857" y="0"/>
                  </a:lnTo>
                  <a:lnTo>
                    <a:pt x="3278278" y="0"/>
                  </a:lnTo>
                  <a:lnTo>
                    <a:pt x="3290300" y="0"/>
                  </a:lnTo>
                  <a:lnTo>
                    <a:pt x="3298823" y="0"/>
                  </a:lnTo>
                  <a:lnTo>
                    <a:pt x="3327396" y="0"/>
                  </a:lnTo>
                  <a:lnTo>
                    <a:pt x="3328888" y="0"/>
                  </a:lnTo>
                  <a:lnTo>
                    <a:pt x="3329520" y="0"/>
                  </a:lnTo>
                  <a:lnTo>
                    <a:pt x="3345284" y="0"/>
                  </a:lnTo>
                  <a:lnTo>
                    <a:pt x="3349129" y="0"/>
                  </a:lnTo>
                  <a:lnTo>
                    <a:pt x="3351921" y="0"/>
                  </a:lnTo>
                  <a:lnTo>
                    <a:pt x="3358093" y="0"/>
                  </a:lnTo>
                  <a:lnTo>
                    <a:pt x="3359585" y="0"/>
                  </a:lnTo>
                  <a:lnTo>
                    <a:pt x="3371532" y="0"/>
                  </a:lnTo>
                  <a:lnTo>
                    <a:pt x="3373857" y="0"/>
                  </a:lnTo>
                  <a:lnTo>
                    <a:pt x="3375349" y="0"/>
                  </a:lnTo>
                  <a:lnTo>
                    <a:pt x="3380494" y="0"/>
                  </a:lnTo>
                  <a:lnTo>
                    <a:pt x="3381986" y="0"/>
                  </a:lnTo>
                  <a:lnTo>
                    <a:pt x="3388004" y="0"/>
                  </a:lnTo>
                  <a:lnTo>
                    <a:pt x="3408282" y="0"/>
                  </a:lnTo>
                  <a:lnTo>
                    <a:pt x="3418069" y="0"/>
                  </a:lnTo>
                  <a:lnTo>
                    <a:pt x="3424207" y="0"/>
                  </a:lnTo>
                  <a:lnTo>
                    <a:pt x="3424753" y="0"/>
                  </a:lnTo>
                  <a:lnTo>
                    <a:pt x="3452733" y="0"/>
                  </a:lnTo>
                  <a:lnTo>
                    <a:pt x="3454818" y="0"/>
                  </a:lnTo>
                  <a:lnTo>
                    <a:pt x="3476898" y="0"/>
                  </a:lnTo>
                  <a:lnTo>
                    <a:pt x="3496441" y="0"/>
                  </a:lnTo>
                  <a:lnTo>
                    <a:pt x="3509236" y="0"/>
                  </a:lnTo>
                  <a:lnTo>
                    <a:pt x="3518886" y="0"/>
                  </a:lnTo>
                  <a:lnTo>
                    <a:pt x="3528336" y="0"/>
                  </a:lnTo>
                  <a:lnTo>
                    <a:pt x="3536051" y="0"/>
                  </a:lnTo>
                  <a:lnTo>
                    <a:pt x="3539301" y="0"/>
                  </a:lnTo>
                  <a:lnTo>
                    <a:pt x="3540361" y="0"/>
                  </a:lnTo>
                  <a:lnTo>
                    <a:pt x="3544807" y="0"/>
                  </a:lnTo>
                  <a:lnTo>
                    <a:pt x="3551976" y="0"/>
                  </a:lnTo>
                  <a:lnTo>
                    <a:pt x="3552522" y="0"/>
                  </a:lnTo>
                  <a:lnTo>
                    <a:pt x="3564420" y="0"/>
                  </a:lnTo>
                  <a:lnTo>
                    <a:pt x="3570426" y="0"/>
                  </a:lnTo>
                  <a:cubicBezTo>
                    <a:pt x="3574872" y="0"/>
                    <a:pt x="3574872" y="0"/>
                    <a:pt x="3574872" y="0"/>
                  </a:cubicBezTo>
                  <a:lnTo>
                    <a:pt x="3580502" y="0"/>
                  </a:lnTo>
                  <a:lnTo>
                    <a:pt x="3582587" y="0"/>
                  </a:lnTo>
                  <a:lnTo>
                    <a:pt x="3624210" y="0"/>
                  </a:lnTo>
                  <a:lnTo>
                    <a:pt x="3637005" y="0"/>
                  </a:lnTo>
                  <a:lnTo>
                    <a:pt x="3646655" y="0"/>
                  </a:lnTo>
                  <a:lnTo>
                    <a:pt x="3656105" y="0"/>
                  </a:lnTo>
                  <a:lnTo>
                    <a:pt x="3667070" y="0"/>
                  </a:lnTo>
                  <a:lnTo>
                    <a:pt x="3668130" y="0"/>
                  </a:lnTo>
                  <a:lnTo>
                    <a:pt x="3669786" y="0"/>
                  </a:lnTo>
                  <a:lnTo>
                    <a:pt x="3672576" y="0"/>
                  </a:lnTo>
                  <a:lnTo>
                    <a:pt x="3692189" y="0"/>
                  </a:lnTo>
                  <a:lnTo>
                    <a:pt x="3698195" y="0"/>
                  </a:lnTo>
                  <a:lnTo>
                    <a:pt x="3702641" y="0"/>
                  </a:lnTo>
                  <a:lnTo>
                    <a:pt x="3744863" y="0"/>
                  </a:lnTo>
                  <a:lnTo>
                    <a:pt x="3745285" y="0"/>
                  </a:lnTo>
                  <a:lnTo>
                    <a:pt x="3795894" y="0"/>
                  </a:lnTo>
                  <a:lnTo>
                    <a:pt x="3797555" y="0"/>
                  </a:lnTo>
                  <a:lnTo>
                    <a:pt x="3826591" y="0"/>
                  </a:lnTo>
                  <a:lnTo>
                    <a:pt x="3842355" y="0"/>
                  </a:lnTo>
                  <a:lnTo>
                    <a:pt x="3848992" y="0"/>
                  </a:lnTo>
                  <a:lnTo>
                    <a:pt x="3872632" y="0"/>
                  </a:lnTo>
                  <a:lnTo>
                    <a:pt x="3873054" y="0"/>
                  </a:lnTo>
                  <a:lnTo>
                    <a:pt x="3885075" y="0"/>
                  </a:lnTo>
                  <a:lnTo>
                    <a:pt x="3923663" y="0"/>
                  </a:lnTo>
                  <a:lnTo>
                    <a:pt x="3954360" y="0"/>
                  </a:lnTo>
                  <a:lnTo>
                    <a:pt x="3970124" y="0"/>
                  </a:lnTo>
                  <a:lnTo>
                    <a:pt x="3976761" y="0"/>
                  </a:lnTo>
                  <a:lnTo>
                    <a:pt x="4012844" y="0"/>
                  </a:lnTo>
                  <a:lnTo>
                    <a:pt x="4049593" y="0"/>
                  </a:lnTo>
                  <a:cubicBezTo>
                    <a:pt x="4169647" y="0"/>
                    <a:pt x="4169647" y="0"/>
                    <a:pt x="4169647" y="0"/>
                  </a:cubicBezTo>
                  <a:lnTo>
                    <a:pt x="4177362" y="0"/>
                  </a:lnTo>
                  <a:cubicBezTo>
                    <a:pt x="4297416" y="0"/>
                    <a:pt x="4297416" y="0"/>
                    <a:pt x="4297416" y="0"/>
                  </a:cubicBezTo>
                  <a:cubicBezTo>
                    <a:pt x="4327758" y="0"/>
                    <a:pt x="4364168" y="21251"/>
                    <a:pt x="4379339" y="47054"/>
                  </a:cubicBezTo>
                  <a:cubicBezTo>
                    <a:pt x="4591731" y="415146"/>
                    <a:pt x="4591731" y="415146"/>
                    <a:pt x="4591731" y="415146"/>
                  </a:cubicBezTo>
                  <a:cubicBezTo>
                    <a:pt x="4606902" y="440951"/>
                    <a:pt x="4606902" y="483452"/>
                    <a:pt x="4591731" y="509257"/>
                  </a:cubicBezTo>
                  <a:cubicBezTo>
                    <a:pt x="4379339" y="877348"/>
                    <a:pt x="4379339" y="877348"/>
                    <a:pt x="4379339" y="877348"/>
                  </a:cubicBezTo>
                  <a:cubicBezTo>
                    <a:pt x="4364168" y="903151"/>
                    <a:pt x="4327758" y="924402"/>
                    <a:pt x="4297416" y="924402"/>
                  </a:cubicBezTo>
                  <a:lnTo>
                    <a:pt x="4169647" y="924402"/>
                  </a:lnTo>
                  <a:lnTo>
                    <a:pt x="3976761" y="924402"/>
                  </a:lnTo>
                  <a:lnTo>
                    <a:pt x="3872632" y="924402"/>
                  </a:lnTo>
                  <a:lnTo>
                    <a:pt x="3848992" y="924402"/>
                  </a:lnTo>
                  <a:lnTo>
                    <a:pt x="3744863" y="924402"/>
                  </a:lnTo>
                  <a:lnTo>
                    <a:pt x="3702641" y="924402"/>
                  </a:lnTo>
                  <a:lnTo>
                    <a:pt x="3672576" y="924402"/>
                  </a:lnTo>
                  <a:lnTo>
                    <a:pt x="3656105" y="924402"/>
                  </a:lnTo>
                  <a:lnTo>
                    <a:pt x="3574872" y="924402"/>
                  </a:lnTo>
                  <a:lnTo>
                    <a:pt x="3551976" y="924402"/>
                  </a:lnTo>
                  <a:lnTo>
                    <a:pt x="3544807" y="924402"/>
                  </a:lnTo>
                  <a:lnTo>
                    <a:pt x="3528336" y="924402"/>
                  </a:lnTo>
                  <a:lnTo>
                    <a:pt x="3424207" y="924402"/>
                  </a:lnTo>
                  <a:lnTo>
                    <a:pt x="3381986" y="924402"/>
                  </a:lnTo>
                  <a:lnTo>
                    <a:pt x="3380494" y="924402"/>
                  </a:lnTo>
                  <a:lnTo>
                    <a:pt x="3351921" y="924402"/>
                  </a:lnTo>
                  <a:lnTo>
                    <a:pt x="3277857" y="924402"/>
                  </a:lnTo>
                  <a:lnTo>
                    <a:pt x="3254217" y="924402"/>
                  </a:lnTo>
                  <a:lnTo>
                    <a:pt x="3252725" y="924402"/>
                  </a:lnTo>
                  <a:lnTo>
                    <a:pt x="3247792" y="924402"/>
                  </a:lnTo>
                  <a:lnTo>
                    <a:pt x="3231321" y="924402"/>
                  </a:lnTo>
                  <a:lnTo>
                    <a:pt x="3224152" y="924402"/>
                  </a:lnTo>
                  <a:lnTo>
                    <a:pt x="3150088" y="924402"/>
                  </a:lnTo>
                  <a:lnTo>
                    <a:pt x="3120023" y="924402"/>
                  </a:lnTo>
                  <a:lnTo>
                    <a:pt x="3104883" y="924402"/>
                  </a:lnTo>
                  <a:lnTo>
                    <a:pt x="3103552" y="924402"/>
                  </a:lnTo>
                  <a:lnTo>
                    <a:pt x="3077801" y="924402"/>
                  </a:lnTo>
                  <a:lnTo>
                    <a:pt x="3061330" y="924402"/>
                  </a:lnTo>
                  <a:lnTo>
                    <a:pt x="3031265" y="924402"/>
                  </a:lnTo>
                  <a:lnTo>
                    <a:pt x="2977114" y="924402"/>
                  </a:lnTo>
                  <a:lnTo>
                    <a:pt x="2957200" y="924402"/>
                  </a:lnTo>
                  <a:lnTo>
                    <a:pt x="2955709" y="924402"/>
                  </a:lnTo>
                  <a:lnTo>
                    <a:pt x="2950032" y="924402"/>
                  </a:lnTo>
                  <a:lnTo>
                    <a:pt x="2933561" y="924402"/>
                  </a:lnTo>
                  <a:lnTo>
                    <a:pt x="2927136" y="924402"/>
                  </a:lnTo>
                  <a:lnTo>
                    <a:pt x="2903496" y="924402"/>
                  </a:lnTo>
                  <a:lnTo>
                    <a:pt x="2829431" y="924402"/>
                  </a:lnTo>
                  <a:lnTo>
                    <a:pt x="2827940" y="924402"/>
                  </a:lnTo>
                  <a:lnTo>
                    <a:pt x="2799367" y="924402"/>
                  </a:lnTo>
                  <a:lnTo>
                    <a:pt x="2785719" y="924402"/>
                  </a:lnTo>
                  <a:lnTo>
                    <a:pt x="2784228" y="924402"/>
                  </a:lnTo>
                  <a:lnTo>
                    <a:pt x="2757146" y="924402"/>
                  </a:lnTo>
                  <a:lnTo>
                    <a:pt x="2755654" y="924402"/>
                  </a:lnTo>
                  <a:lnTo>
                    <a:pt x="2680098" y="924402"/>
                  </a:lnTo>
                  <a:lnTo>
                    <a:pt x="2657950" y="924402"/>
                  </a:lnTo>
                  <a:lnTo>
                    <a:pt x="2656459" y="924402"/>
                  </a:lnTo>
                  <a:lnTo>
                    <a:pt x="2653017" y="924402"/>
                  </a:lnTo>
                  <a:lnTo>
                    <a:pt x="2636545" y="924402"/>
                  </a:lnTo>
                  <a:lnTo>
                    <a:pt x="2629377" y="924402"/>
                  </a:lnTo>
                  <a:lnTo>
                    <a:pt x="2627885" y="924402"/>
                  </a:lnTo>
                  <a:lnTo>
                    <a:pt x="2606481" y="924402"/>
                  </a:lnTo>
                  <a:lnTo>
                    <a:pt x="2552329" y="924402"/>
                  </a:lnTo>
                  <a:lnTo>
                    <a:pt x="2525248" y="924402"/>
                  </a:lnTo>
                  <a:lnTo>
                    <a:pt x="2510108" y="924402"/>
                  </a:lnTo>
                  <a:lnTo>
                    <a:pt x="2508776" y="924402"/>
                  </a:lnTo>
                  <a:lnTo>
                    <a:pt x="2480043" y="924402"/>
                  </a:lnTo>
                  <a:lnTo>
                    <a:pt x="2478712" y="924402"/>
                  </a:lnTo>
                  <a:lnTo>
                    <a:pt x="2463572" y="924402"/>
                  </a:lnTo>
                  <a:lnTo>
                    <a:pt x="2436490" y="924402"/>
                  </a:lnTo>
                  <a:lnTo>
                    <a:pt x="2382339" y="924402"/>
                  </a:lnTo>
                  <a:lnTo>
                    <a:pt x="2360934" y="924402"/>
                  </a:lnTo>
                  <a:lnTo>
                    <a:pt x="2359443" y="924402"/>
                  </a:lnTo>
                  <a:lnTo>
                    <a:pt x="2352274" y="924402"/>
                  </a:lnTo>
                  <a:lnTo>
                    <a:pt x="2335803" y="924402"/>
                  </a:lnTo>
                  <a:lnTo>
                    <a:pt x="2332360" y="924402"/>
                  </a:lnTo>
                  <a:lnTo>
                    <a:pt x="2332328" y="924402"/>
                  </a:lnTo>
                  <a:lnTo>
                    <a:pt x="2330869" y="924402"/>
                  </a:lnTo>
                  <a:lnTo>
                    <a:pt x="2308721" y="924402"/>
                  </a:lnTo>
                  <a:lnTo>
                    <a:pt x="2233165" y="924402"/>
                  </a:lnTo>
                  <a:lnTo>
                    <a:pt x="2231674" y="924402"/>
                  </a:lnTo>
                  <a:lnTo>
                    <a:pt x="2204591" y="924402"/>
                  </a:lnTo>
                  <a:lnTo>
                    <a:pt x="2204559" y="924402"/>
                  </a:lnTo>
                  <a:lnTo>
                    <a:pt x="2203100" y="924402"/>
                  </a:lnTo>
                  <a:lnTo>
                    <a:pt x="2189452" y="924402"/>
                  </a:lnTo>
                  <a:lnTo>
                    <a:pt x="2160879" y="924402"/>
                  </a:lnTo>
                  <a:lnTo>
                    <a:pt x="2159388" y="924402"/>
                  </a:lnTo>
                  <a:lnTo>
                    <a:pt x="2085323" y="924402"/>
                  </a:lnTo>
                  <a:lnTo>
                    <a:pt x="2077294" y="924402"/>
                  </a:lnTo>
                  <a:lnTo>
                    <a:pt x="2061683" y="924402"/>
                  </a:lnTo>
                  <a:lnTo>
                    <a:pt x="2055258" y="924402"/>
                  </a:lnTo>
                  <a:lnTo>
                    <a:pt x="2038787" y="924402"/>
                  </a:lnTo>
                  <a:lnTo>
                    <a:pt x="2033110" y="924402"/>
                  </a:lnTo>
                  <a:lnTo>
                    <a:pt x="2031619" y="924402"/>
                  </a:lnTo>
                  <a:lnTo>
                    <a:pt x="2011705" y="924402"/>
                  </a:lnTo>
                  <a:lnTo>
                    <a:pt x="1957554" y="924402"/>
                  </a:lnTo>
                  <a:lnTo>
                    <a:pt x="1949525" y="924402"/>
                  </a:lnTo>
                  <a:lnTo>
                    <a:pt x="1927489" y="924402"/>
                  </a:lnTo>
                  <a:lnTo>
                    <a:pt x="1911018" y="924402"/>
                  </a:lnTo>
                  <a:lnTo>
                    <a:pt x="1907543" y="924402"/>
                  </a:lnTo>
                  <a:lnTo>
                    <a:pt x="1885268" y="924402"/>
                  </a:lnTo>
                  <a:lnTo>
                    <a:pt x="1883936" y="924402"/>
                  </a:lnTo>
                  <a:lnTo>
                    <a:pt x="1868796" y="924402"/>
                  </a:lnTo>
                  <a:lnTo>
                    <a:pt x="1838732" y="924402"/>
                  </a:lnTo>
                  <a:lnTo>
                    <a:pt x="1779774" y="924402"/>
                  </a:lnTo>
                  <a:lnTo>
                    <a:pt x="1764668" y="924402"/>
                  </a:lnTo>
                  <a:lnTo>
                    <a:pt x="1757499" y="924402"/>
                  </a:lnTo>
                  <a:lnTo>
                    <a:pt x="1741027" y="924402"/>
                  </a:lnTo>
                  <a:lnTo>
                    <a:pt x="1737552" y="924402"/>
                  </a:lnTo>
                  <a:lnTo>
                    <a:pt x="1736094" y="924402"/>
                  </a:lnTo>
                  <a:lnTo>
                    <a:pt x="1734603" y="924402"/>
                  </a:lnTo>
                  <a:lnTo>
                    <a:pt x="1710963" y="924402"/>
                  </a:lnTo>
                  <a:lnTo>
                    <a:pt x="1707488" y="924402"/>
                  </a:lnTo>
                  <a:lnTo>
                    <a:pt x="1652509" y="924402"/>
                  </a:lnTo>
                  <a:lnTo>
                    <a:pt x="1636899" y="924402"/>
                  </a:lnTo>
                  <a:lnTo>
                    <a:pt x="1609783" y="924402"/>
                  </a:lnTo>
                  <a:lnTo>
                    <a:pt x="1608325" y="924402"/>
                  </a:lnTo>
                  <a:lnTo>
                    <a:pt x="1606834" y="924402"/>
                  </a:lnTo>
                  <a:lnTo>
                    <a:pt x="1579719" y="924402"/>
                  </a:lnTo>
                  <a:lnTo>
                    <a:pt x="1564612" y="924402"/>
                  </a:lnTo>
                  <a:lnTo>
                    <a:pt x="1524740" y="924402"/>
                  </a:lnTo>
                  <a:lnTo>
                    <a:pt x="1482518" y="924402"/>
                  </a:lnTo>
                  <a:lnTo>
                    <a:pt x="1460483" y="924402"/>
                  </a:lnTo>
                  <a:lnTo>
                    <a:pt x="1452454" y="924402"/>
                  </a:lnTo>
                  <a:lnTo>
                    <a:pt x="1444011" y="924402"/>
                  </a:lnTo>
                  <a:lnTo>
                    <a:pt x="1436843" y="924402"/>
                  </a:lnTo>
                  <a:lnTo>
                    <a:pt x="1413947" y="924402"/>
                  </a:lnTo>
                  <a:lnTo>
                    <a:pt x="1354749" y="924402"/>
                  </a:lnTo>
                  <a:lnTo>
                    <a:pt x="1332714" y="924402"/>
                  </a:lnTo>
                  <a:lnTo>
                    <a:pt x="1324685" y="924402"/>
                  </a:lnTo>
                  <a:lnTo>
                    <a:pt x="1316242" y="924402"/>
                  </a:lnTo>
                  <a:lnTo>
                    <a:pt x="1312767" y="924402"/>
                  </a:lnTo>
                  <a:lnTo>
                    <a:pt x="1286178" y="924402"/>
                  </a:lnTo>
                  <a:lnTo>
                    <a:pt x="1282703" y="924402"/>
                  </a:lnTo>
                  <a:lnTo>
                    <a:pt x="1243956" y="924402"/>
                  </a:lnTo>
                  <a:lnTo>
                    <a:pt x="1184998" y="924402"/>
                  </a:lnTo>
                  <a:lnTo>
                    <a:pt x="1154934" y="924402"/>
                  </a:lnTo>
                  <a:lnTo>
                    <a:pt x="1139828" y="924402"/>
                  </a:lnTo>
                  <a:lnTo>
                    <a:pt x="1116187" y="924402"/>
                  </a:lnTo>
                  <a:lnTo>
                    <a:pt x="1112712" y="924402"/>
                  </a:lnTo>
                  <a:lnTo>
                    <a:pt x="1057734" y="924402"/>
                  </a:lnTo>
                  <a:lnTo>
                    <a:pt x="1027669" y="924402"/>
                  </a:lnTo>
                  <a:lnTo>
                    <a:pt x="1012059" y="924402"/>
                  </a:lnTo>
                  <a:lnTo>
                    <a:pt x="984943" y="924402"/>
                  </a:lnTo>
                  <a:lnTo>
                    <a:pt x="929965" y="924402"/>
                  </a:lnTo>
                  <a:lnTo>
                    <a:pt x="899900" y="924402"/>
                  </a:lnTo>
                  <a:lnTo>
                    <a:pt x="857678" y="924402"/>
                  </a:lnTo>
                  <a:lnTo>
                    <a:pt x="819171" y="924402"/>
                  </a:lnTo>
                  <a:lnTo>
                    <a:pt x="729909" y="924402"/>
                  </a:lnTo>
                  <a:lnTo>
                    <a:pt x="691402" y="924402"/>
                  </a:lnTo>
                  <a:lnTo>
                    <a:pt x="687927" y="924402"/>
                  </a:lnTo>
                  <a:lnTo>
                    <a:pt x="560158" y="924402"/>
                  </a:lnTo>
                  <a:lnTo>
                    <a:pt x="432894" y="924402"/>
                  </a:lnTo>
                  <a:lnTo>
                    <a:pt x="305125" y="924402"/>
                  </a:lnTo>
                  <a:cubicBezTo>
                    <a:pt x="275541" y="924402"/>
                    <a:pt x="238373" y="903151"/>
                    <a:pt x="223202" y="877348"/>
                  </a:cubicBezTo>
                  <a:cubicBezTo>
                    <a:pt x="10809" y="509257"/>
                    <a:pt x="10809" y="509257"/>
                    <a:pt x="10809" y="509257"/>
                  </a:cubicBezTo>
                  <a:cubicBezTo>
                    <a:pt x="-3603" y="483452"/>
                    <a:pt x="-3603" y="440951"/>
                    <a:pt x="10809" y="415146"/>
                  </a:cubicBezTo>
                  <a:cubicBezTo>
                    <a:pt x="223202" y="47054"/>
                    <a:pt x="223202" y="47054"/>
                    <a:pt x="223202" y="47054"/>
                  </a:cubicBezTo>
                  <a:cubicBezTo>
                    <a:pt x="238373" y="21251"/>
                    <a:pt x="275541" y="0"/>
                    <a:pt x="305125" y="0"/>
                  </a:cubicBezTo>
                  <a:close/>
                </a:path>
              </a:pathLst>
            </a:custGeom>
            <a:solidFill>
              <a:schemeClr val="bg1"/>
            </a:solidFill>
            <a:ln w="19050">
              <a:gradFill flip="none" rotWithShape="1">
                <a:gsLst>
                  <a:gs pos="0">
                    <a:schemeClr val="bg1">
                      <a:lumMod val="75000"/>
                    </a:schemeClr>
                  </a:gs>
                  <a:gs pos="100000">
                    <a:schemeClr val="bg1"/>
                  </a:gs>
                </a:gsLst>
                <a:lin ang="2700000" scaled="1"/>
                <a:tileRect/>
              </a:gradFill>
            </a:ln>
            <a:effectLst>
              <a:innerShdw blurRad="63500" dist="50800" dir="13500000">
                <a:prstClr val="black">
                  <a:alpha val="50000"/>
                </a:prstClr>
              </a:innerShdw>
            </a:effectLst>
          </p:spPr>
          <p:txBody>
            <a:bodyPr vert="horz" wrap="square" lIns="91440" tIns="45720" rIns="91440" bIns="45720" numCol="1" anchor="t" anchorCtr="0" compatLnSpc="1">
              <a:noAutofit/>
            </a:bodyPr>
            <a:lstStyle/>
            <a:p>
              <a:endParaRPr lang="zh-CN" altLang="en-US" dirty="0">
                <a:solidFill>
                  <a:prstClr val="black"/>
                </a:solidFill>
                <a:latin typeface="微软雅黑" panose="020B0503020204020204" pitchFamily="34" charset="-122"/>
              </a:endParaRPr>
            </a:p>
          </p:txBody>
        </p:sp>
      </p:grpSp>
      <p:sp>
        <p:nvSpPr>
          <p:cNvPr id="30" name="标题 1"/>
          <p:cNvSpPr txBox="1"/>
          <p:nvPr/>
        </p:nvSpPr>
        <p:spPr>
          <a:xfrm>
            <a:off x="1291991" y="294614"/>
            <a:ext cx="2325802" cy="569432"/>
          </a:xfrm>
          <a:prstGeom prst="rect">
            <a:avLst/>
          </a:prstGeom>
        </p:spPr>
        <p:txBody>
          <a:bodyPr lIns="91437" tIns="45718" rIns="91437" bIns="45718">
            <a:normAutofit/>
          </a:bodyPr>
          <a:lstStyle>
            <a:lvl1pPr algn="ctr" defTabSz="913765" rtl="0" eaLnBrk="1" latinLnBrk="0" hangingPunct="1">
              <a:spcBef>
                <a:spcPct val="0"/>
              </a:spcBef>
              <a:buNone/>
              <a:defRPr sz="4400" kern="1200">
                <a:solidFill>
                  <a:schemeClr val="tx1"/>
                </a:solidFill>
                <a:latin typeface="+mj-lt"/>
                <a:ea typeface="+mj-ea"/>
                <a:cs typeface="+mj-cs"/>
              </a:defRPr>
            </a:lvl1pPr>
          </a:lstStyle>
          <a:p>
            <a:pPr algn="l"/>
            <a:r>
              <a:rPr lang="zh-CN" altLang="en-US" sz="2800" b="1" dirty="0">
                <a:solidFill>
                  <a:srgbClr val="3B68A1"/>
                </a:solidFill>
                <a:latin typeface="微软雅黑" panose="020B0503020204020204" pitchFamily="34" charset="-122"/>
                <a:ea typeface="微软雅黑" panose="020B0503020204020204" pitchFamily="34" charset="-122"/>
              </a:rPr>
              <a:t>智慧校园管理</a:t>
            </a:r>
            <a:endParaRPr lang="zh-CN" altLang="en-US" sz="2800" b="1" dirty="0">
              <a:solidFill>
                <a:srgbClr val="3B68A1"/>
              </a:solidFill>
              <a:latin typeface="微软雅黑" panose="020B0503020204020204" pitchFamily="34" charset="-122"/>
              <a:ea typeface="微软雅黑" panose="020B0503020204020204" pitchFamily="34" charset="-122"/>
            </a:endParaRPr>
          </a:p>
        </p:txBody>
      </p:sp>
      <p:sp>
        <p:nvSpPr>
          <p:cNvPr id="2" name="文本框 1"/>
          <p:cNvSpPr txBox="1"/>
          <p:nvPr/>
        </p:nvSpPr>
        <p:spPr>
          <a:xfrm>
            <a:off x="3806453" y="2267369"/>
            <a:ext cx="4801314" cy="461665"/>
          </a:xfrm>
          <a:prstGeom prst="rect">
            <a:avLst/>
          </a:prstGeom>
          <a:noFill/>
        </p:spPr>
        <p:txBody>
          <a:bodyPr wrap="none" rtlCol="0">
            <a:spAutoFit/>
          </a:bodyPr>
          <a:lstStyle/>
          <a:p>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为老师们量身定做的教研协作平台</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4" name="文本框 13"/>
          <p:cNvSpPr txBox="1"/>
          <p:nvPr/>
        </p:nvSpPr>
        <p:spPr>
          <a:xfrm>
            <a:off x="1366401" y="1106781"/>
            <a:ext cx="1620957" cy="523220"/>
          </a:xfrm>
          <a:prstGeom prst="rect">
            <a:avLst/>
          </a:prstGeom>
          <a:noFill/>
        </p:spPr>
        <p:txBody>
          <a:bodyPr wrap="none" rtlCol="0">
            <a:spAutoFit/>
          </a:bodyPr>
          <a:lstStyle/>
          <a:p>
            <a:r>
              <a:rPr lang="zh-CN" altLang="en-US" sz="2800" dirty="0">
                <a:solidFill>
                  <a:srgbClr val="FF0000"/>
                </a:solidFill>
                <a:latin typeface="微软雅黑" panose="020B0503020204020204" pitchFamily="34" charset="-122"/>
                <a:ea typeface="微软雅黑" panose="020B0503020204020204" pitchFamily="34" charset="-122"/>
              </a:rPr>
              <a:t>网络教研</a:t>
            </a:r>
            <a:endParaRPr lang="en-US" altLang="zh-CN" sz="2800" dirty="0">
              <a:solidFill>
                <a:srgbClr val="FF0000"/>
              </a:solidFill>
              <a:latin typeface="微软雅黑" panose="020B0503020204020204" pitchFamily="34" charset="-122"/>
              <a:ea typeface="微软雅黑" panose="020B0503020204020204" pitchFamily="34" charset="-122"/>
            </a:endParaRPr>
          </a:p>
        </p:txBody>
      </p:sp>
      <p:pic>
        <p:nvPicPr>
          <p:cNvPr id="8194" name="Picture 2" descr="http://jypt.tjjy.com.cn/res/css/skins/v2.0/images/wid-research-act.png?__V=1519700130000"/>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2690903" y="3209385"/>
            <a:ext cx="790575" cy="1028700"/>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http://jypt.tjjy.com.cn/res/css/skins/v2.0/images/wid-res-center.png?__V=15197001300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22355" y="3252248"/>
            <a:ext cx="1390650" cy="942975"/>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http://jypt.tjjy.com.cn/res/css/skins/v2.0/images/wid-class-space.png?__V=151970013000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5544" y="3252248"/>
            <a:ext cx="942975" cy="990600"/>
          </a:xfrm>
          <a:prstGeom prst="rect">
            <a:avLst/>
          </a:prstGeom>
          <a:noFill/>
          <a:extLst>
            <a:ext uri="{909E8E84-426E-40DD-AFC4-6F175D3DCCD1}">
              <a14:hiddenFill xmlns:a14="http://schemas.microsoft.com/office/drawing/2010/main">
                <a:solidFill>
                  <a:srgbClr val="FFFFFF"/>
                </a:solidFill>
              </a14:hiddenFill>
            </a:ext>
          </a:extLst>
        </p:spPr>
      </p:pic>
      <p:sp>
        <p:nvSpPr>
          <p:cNvPr id="3" name="文本框 2"/>
          <p:cNvSpPr txBox="1"/>
          <p:nvPr/>
        </p:nvSpPr>
        <p:spPr>
          <a:xfrm>
            <a:off x="1766511" y="4590631"/>
            <a:ext cx="2441694" cy="830997"/>
          </a:xfrm>
          <a:prstGeom prst="rect">
            <a:avLst/>
          </a:prstGeom>
          <a:noFill/>
        </p:spPr>
        <p:txBody>
          <a:bodyPr wrap="none" rtlCol="0">
            <a:spAutoFit/>
          </a:bodyPr>
          <a:lstStyle/>
          <a:p>
            <a:pPr algn="ctr"/>
            <a:r>
              <a:rPr lang="zh-CN" altLang="en-US" sz="1600" dirty="0">
                <a:latin typeface="微软雅黑" panose="020B0503020204020204" pitchFamily="34" charset="-122"/>
                <a:ea typeface="微软雅黑" panose="020B0503020204020204" pitchFamily="34" charset="-122"/>
              </a:rPr>
              <a:t>用手机也能查询活动信息</a:t>
            </a:r>
            <a:endParaRPr lang="zh-CN" altLang="en-US" sz="1600" dirty="0">
              <a:latin typeface="微软雅黑" panose="020B0503020204020204" pitchFamily="34" charset="-122"/>
              <a:ea typeface="微软雅黑" panose="020B0503020204020204" pitchFamily="34" charset="-122"/>
            </a:endParaRPr>
          </a:p>
          <a:p>
            <a:pPr algn="ctr"/>
            <a:r>
              <a:rPr lang="zh-CN" altLang="en-US" sz="1600" dirty="0">
                <a:latin typeface="微软雅黑" panose="020B0503020204020204" pitchFamily="34" charset="-122"/>
                <a:ea typeface="微软雅黑" panose="020B0503020204020204" pitchFamily="34" charset="-122"/>
              </a:rPr>
              <a:t>还能现场互动</a:t>
            </a:r>
            <a:endParaRPr lang="zh-CN" altLang="en-US" sz="1600" dirty="0">
              <a:latin typeface="微软雅黑" panose="020B0503020204020204" pitchFamily="34" charset="-122"/>
              <a:ea typeface="微软雅黑" panose="020B0503020204020204" pitchFamily="34" charset="-122"/>
            </a:endParaRPr>
          </a:p>
          <a:p>
            <a:pPr algn="ctr"/>
            <a:r>
              <a:rPr lang="zh-CN" altLang="en-US" sz="1600" dirty="0">
                <a:latin typeface="微软雅黑" panose="020B0503020204020204" pitchFamily="34" charset="-122"/>
                <a:ea typeface="微软雅黑" panose="020B0503020204020204" pitchFamily="34" charset="-122"/>
              </a:rPr>
              <a:t>真方便</a:t>
            </a:r>
            <a:endParaRPr lang="zh-CN" altLang="en-US" sz="1600" dirty="0">
              <a:latin typeface="微软雅黑" panose="020B0503020204020204" pitchFamily="34" charset="-122"/>
              <a:ea typeface="微软雅黑" panose="020B0503020204020204" pitchFamily="34" charset="-122"/>
            </a:endParaRPr>
          </a:p>
        </p:txBody>
      </p:sp>
      <p:sp>
        <p:nvSpPr>
          <p:cNvPr id="19" name="文本框 18"/>
          <p:cNvSpPr txBox="1"/>
          <p:nvPr/>
        </p:nvSpPr>
        <p:spPr>
          <a:xfrm>
            <a:off x="4596833" y="4590631"/>
            <a:ext cx="2441694" cy="830997"/>
          </a:xfrm>
          <a:prstGeom prst="rect">
            <a:avLst/>
          </a:prstGeom>
          <a:noFill/>
        </p:spPr>
        <p:txBody>
          <a:bodyPr wrap="none" rtlCol="0">
            <a:spAutoFit/>
          </a:bodyPr>
          <a:lstStyle/>
          <a:p>
            <a:pPr algn="ctr"/>
            <a:r>
              <a:rPr lang="zh-CN" altLang="en-US" sz="1600" dirty="0">
                <a:latin typeface="微软雅黑" panose="020B0503020204020204" pitchFamily="34" charset="-122"/>
                <a:ea typeface="微软雅黑" panose="020B0503020204020204" pitchFamily="34" charset="-122"/>
              </a:rPr>
              <a:t>每个工作组都有网络空间</a:t>
            </a:r>
            <a:endParaRPr lang="zh-CN" altLang="en-US" sz="1600" dirty="0">
              <a:latin typeface="微软雅黑" panose="020B0503020204020204" pitchFamily="34" charset="-122"/>
              <a:ea typeface="微软雅黑" panose="020B0503020204020204" pitchFamily="34" charset="-122"/>
            </a:endParaRPr>
          </a:p>
          <a:p>
            <a:pPr algn="ctr"/>
            <a:r>
              <a:rPr lang="zh-CN" altLang="en-US" sz="1600" dirty="0">
                <a:latin typeface="微软雅黑" panose="020B0503020204020204" pitchFamily="34" charset="-122"/>
                <a:ea typeface="微软雅黑" panose="020B0503020204020204" pitchFamily="34" charset="-122"/>
              </a:rPr>
              <a:t>共享文件、发布通知</a:t>
            </a:r>
            <a:endParaRPr lang="zh-CN" altLang="en-US" sz="1600" dirty="0">
              <a:latin typeface="微软雅黑" panose="020B0503020204020204" pitchFamily="34" charset="-122"/>
              <a:ea typeface="微软雅黑" panose="020B0503020204020204" pitchFamily="34" charset="-122"/>
            </a:endParaRPr>
          </a:p>
          <a:p>
            <a:pPr algn="ctr"/>
            <a:r>
              <a:rPr lang="zh-CN" altLang="en-US" sz="1600" dirty="0">
                <a:latin typeface="微软雅黑" panose="020B0503020204020204" pitchFamily="34" charset="-122"/>
                <a:ea typeface="微软雅黑" panose="020B0503020204020204" pitchFamily="34" charset="-122"/>
              </a:rPr>
              <a:t>真简单</a:t>
            </a:r>
            <a:endParaRPr lang="zh-CN" altLang="en-US" sz="1600" dirty="0">
              <a:latin typeface="微软雅黑" panose="020B0503020204020204" pitchFamily="34" charset="-122"/>
              <a:ea typeface="微软雅黑" panose="020B0503020204020204" pitchFamily="34" charset="-122"/>
            </a:endParaRPr>
          </a:p>
        </p:txBody>
      </p:sp>
      <p:sp>
        <p:nvSpPr>
          <p:cNvPr id="20" name="文本框 19"/>
          <p:cNvSpPr txBox="1"/>
          <p:nvPr/>
        </p:nvSpPr>
        <p:spPr>
          <a:xfrm>
            <a:off x="7355369" y="4590631"/>
            <a:ext cx="2852064" cy="584775"/>
          </a:xfrm>
          <a:prstGeom prst="rect">
            <a:avLst/>
          </a:prstGeom>
          <a:noFill/>
        </p:spPr>
        <p:txBody>
          <a:bodyPr wrap="none" rtlCol="0">
            <a:spAutoFit/>
          </a:bodyPr>
          <a:lstStyle/>
          <a:p>
            <a:pPr algn="ctr"/>
            <a:r>
              <a:rPr lang="zh-CN" altLang="en-US" sz="1600" dirty="0">
                <a:latin typeface="微软雅黑" panose="020B0503020204020204" pitchFamily="34" charset="-122"/>
                <a:ea typeface="微软雅黑" panose="020B0503020204020204" pitchFamily="34" charset="-122"/>
              </a:rPr>
              <a:t>本地教师团队打造的优质资源</a:t>
            </a:r>
            <a:endParaRPr lang="zh-CN" altLang="en-US" sz="1600" dirty="0">
              <a:latin typeface="微软雅黑" panose="020B0503020204020204" pitchFamily="34" charset="-122"/>
              <a:ea typeface="微软雅黑" panose="020B0503020204020204" pitchFamily="34" charset="-122"/>
            </a:endParaRPr>
          </a:p>
          <a:p>
            <a:pPr algn="ctr"/>
            <a:r>
              <a:rPr lang="zh-CN" altLang="en-US" sz="1600" dirty="0">
                <a:latin typeface="微软雅黑" panose="020B0503020204020204" pitchFamily="34" charset="-122"/>
                <a:ea typeface="微软雅黑" panose="020B0503020204020204" pitchFamily="34" charset="-122"/>
              </a:rPr>
              <a:t>更实际</a:t>
            </a:r>
            <a:endParaRPr lang="zh-CN" altLang="en-US" sz="1600" dirty="0">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等腰三角形 4"/>
          <p:cNvSpPr>
            <a:spLocks noChangeArrowheads="1"/>
          </p:cNvSpPr>
          <p:nvPr/>
        </p:nvSpPr>
        <p:spPr bwMode="auto">
          <a:xfrm rot="5400000">
            <a:off x="47381" y="252591"/>
            <a:ext cx="197396" cy="285807"/>
          </a:xfrm>
          <a:prstGeom prst="triangle">
            <a:avLst>
              <a:gd name="adj" fmla="val 50000"/>
            </a:avLst>
          </a:prstGeom>
          <a:solidFill>
            <a:schemeClr val="bg1"/>
          </a:solidFill>
          <a:ln>
            <a:noFill/>
          </a:ln>
        </p:spPr>
        <p:txBody>
          <a:bodyPr anchor="ctr"/>
          <a:lstStyle/>
          <a:p>
            <a:pPr algn="ctr" eaLnBrk="1" hangingPunct="1">
              <a:buFont typeface="Arial" panose="020B0604020202020204" pitchFamily="34" charset="0"/>
              <a:buNone/>
            </a:pPr>
            <a:endParaRPr lang="zh-CN" altLang="zh-CN">
              <a:solidFill>
                <a:schemeClr val="bg1"/>
              </a:solidFill>
              <a:latin typeface="宋体" panose="02010600030101010101" pitchFamily="2" charset="-122"/>
              <a:sym typeface="宋体" panose="02010600030101010101" pitchFamily="2" charset="-122"/>
            </a:endParaRPr>
          </a:p>
        </p:txBody>
      </p:sp>
      <p:sp>
        <p:nvSpPr>
          <p:cNvPr id="23" name="矩形 6"/>
          <p:cNvSpPr>
            <a:spLocks noChangeArrowheads="1"/>
          </p:cNvSpPr>
          <p:nvPr/>
        </p:nvSpPr>
        <p:spPr bwMode="auto">
          <a:xfrm>
            <a:off x="-9087" y="478708"/>
            <a:ext cx="3256885" cy="218863"/>
          </a:xfrm>
          <a:prstGeom prst="rect">
            <a:avLst/>
          </a:prstGeom>
          <a:solidFill>
            <a:srgbClr val="3B68A1"/>
          </a:solidFill>
          <a:ln>
            <a:no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sp>
        <p:nvSpPr>
          <p:cNvPr id="24" name="矩形 7"/>
          <p:cNvSpPr>
            <a:spLocks noChangeArrowheads="1"/>
          </p:cNvSpPr>
          <p:nvPr/>
        </p:nvSpPr>
        <p:spPr bwMode="auto">
          <a:xfrm>
            <a:off x="2970322" y="478708"/>
            <a:ext cx="4590232" cy="218863"/>
          </a:xfrm>
          <a:prstGeom prst="rect">
            <a:avLst/>
          </a:prstGeom>
          <a:solidFill>
            <a:srgbClr val="F79E5A"/>
          </a:solidFill>
          <a:ln>
            <a:no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sp>
        <p:nvSpPr>
          <p:cNvPr id="25" name="矩形 8"/>
          <p:cNvSpPr>
            <a:spLocks noChangeArrowheads="1"/>
          </p:cNvSpPr>
          <p:nvPr/>
        </p:nvSpPr>
        <p:spPr bwMode="auto">
          <a:xfrm>
            <a:off x="6352253" y="477280"/>
            <a:ext cx="3299888" cy="220133"/>
          </a:xfrm>
          <a:prstGeom prst="rect">
            <a:avLst/>
          </a:prstGeom>
          <a:solidFill>
            <a:srgbClr val="4DCEB8"/>
          </a:solidFill>
          <a:ln>
            <a:no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sp>
        <p:nvSpPr>
          <p:cNvPr id="26" name="矩形 9"/>
          <p:cNvSpPr>
            <a:spLocks noChangeArrowheads="1"/>
          </p:cNvSpPr>
          <p:nvPr/>
        </p:nvSpPr>
        <p:spPr bwMode="auto">
          <a:xfrm>
            <a:off x="9582587" y="477280"/>
            <a:ext cx="2623927" cy="220133"/>
          </a:xfrm>
          <a:prstGeom prst="rect">
            <a:avLst/>
          </a:prstGeom>
          <a:solidFill>
            <a:srgbClr val="B95F95"/>
          </a:solidFill>
          <a:ln>
            <a:no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grpSp>
        <p:nvGrpSpPr>
          <p:cNvPr id="27" name="组合 26"/>
          <p:cNvGrpSpPr/>
          <p:nvPr/>
        </p:nvGrpSpPr>
        <p:grpSpPr>
          <a:xfrm>
            <a:off x="895445" y="142664"/>
            <a:ext cx="3123549" cy="808757"/>
            <a:chOff x="903371" y="249943"/>
            <a:chExt cx="2831223" cy="679699"/>
          </a:xfrm>
        </p:grpSpPr>
        <p:sp>
          <p:nvSpPr>
            <p:cNvPr id="28" name="任意多边形 27"/>
            <p:cNvSpPr/>
            <p:nvPr/>
          </p:nvSpPr>
          <p:spPr bwMode="auto">
            <a:xfrm>
              <a:off x="903371" y="249943"/>
              <a:ext cx="2831223" cy="679699"/>
            </a:xfrm>
            <a:custGeom>
              <a:avLst/>
              <a:gdLst>
                <a:gd name="connsiteX0" fmla="*/ 352810 w 4452260"/>
                <a:gd name="connsiteY0" fmla="*/ 0 h 1068867"/>
                <a:gd name="connsiteX1" fmla="*/ 636768 w 4452260"/>
                <a:gd name="connsiteY1" fmla="*/ 0 h 1068867"/>
                <a:gd name="connsiteX2" fmla="*/ 647700 w 4452260"/>
                <a:gd name="connsiteY2" fmla="*/ 0 h 1068867"/>
                <a:gd name="connsiteX3" fmla="*/ 724065 w 4452260"/>
                <a:gd name="connsiteY3" fmla="*/ 0 h 1068867"/>
                <a:gd name="connsiteX4" fmla="*/ 782584 w 4452260"/>
                <a:gd name="connsiteY4" fmla="*/ 0 h 1068867"/>
                <a:gd name="connsiteX5" fmla="*/ 799455 w 4452260"/>
                <a:gd name="connsiteY5" fmla="*/ 0 h 1068867"/>
                <a:gd name="connsiteX6" fmla="*/ 809825 w 4452260"/>
                <a:gd name="connsiteY6" fmla="*/ 0 h 1068867"/>
                <a:gd name="connsiteX7" fmla="*/ 818078 w 4452260"/>
                <a:gd name="connsiteY7" fmla="*/ 0 h 1068867"/>
                <a:gd name="connsiteX8" fmla="*/ 843980 w 4452260"/>
                <a:gd name="connsiteY8" fmla="*/ 0 h 1068867"/>
                <a:gd name="connsiteX9" fmla="*/ 931658 w 4452260"/>
                <a:gd name="connsiteY9" fmla="*/ 0 h 1068867"/>
                <a:gd name="connsiteX10" fmla="*/ 961580 w 4452260"/>
                <a:gd name="connsiteY10" fmla="*/ 0 h 1068867"/>
                <a:gd name="connsiteX11" fmla="*/ 1000055 w 4452260"/>
                <a:gd name="connsiteY11" fmla="*/ 0 h 1068867"/>
                <a:gd name="connsiteX12" fmla="*/ 1040537 w 4452260"/>
                <a:gd name="connsiteY12" fmla="*/ 0 h 1068867"/>
                <a:gd name="connsiteX13" fmla="*/ 1051453 w 4452260"/>
                <a:gd name="connsiteY13" fmla="*/ 0 h 1068867"/>
                <a:gd name="connsiteX14" fmla="*/ 1083414 w 4452260"/>
                <a:gd name="connsiteY14" fmla="*/ 0 h 1068867"/>
                <a:gd name="connsiteX15" fmla="*/ 1112969 w 4452260"/>
                <a:gd name="connsiteY15" fmla="*/ 0 h 1068867"/>
                <a:gd name="connsiteX16" fmla="*/ 1138871 w 4452260"/>
                <a:gd name="connsiteY16" fmla="*/ 0 h 1068867"/>
                <a:gd name="connsiteX17" fmla="*/ 1170224 w 4452260"/>
                <a:gd name="connsiteY17" fmla="*/ 0 h 1068867"/>
                <a:gd name="connsiteX18" fmla="*/ 1170711 w 4452260"/>
                <a:gd name="connsiteY18" fmla="*/ 0 h 1068867"/>
                <a:gd name="connsiteX19" fmla="*/ 1202662 w 4452260"/>
                <a:gd name="connsiteY19" fmla="*/ 0 h 1068867"/>
                <a:gd name="connsiteX20" fmla="*/ 1240037 w 4452260"/>
                <a:gd name="connsiteY20" fmla="*/ 0 h 1068867"/>
                <a:gd name="connsiteX21" fmla="*/ 1290626 w 4452260"/>
                <a:gd name="connsiteY21" fmla="*/ 0 h 1068867"/>
                <a:gd name="connsiteX22" fmla="*/ 1324496 w 4452260"/>
                <a:gd name="connsiteY22" fmla="*/ 0 h 1068867"/>
                <a:gd name="connsiteX23" fmla="*/ 1332348 w 4452260"/>
                <a:gd name="connsiteY23" fmla="*/ 0 h 1068867"/>
                <a:gd name="connsiteX24" fmla="*/ 1335428 w 4452260"/>
                <a:gd name="connsiteY24" fmla="*/ 0 h 1068867"/>
                <a:gd name="connsiteX25" fmla="*/ 1411793 w 4452260"/>
                <a:gd name="connsiteY25" fmla="*/ 0 h 1068867"/>
                <a:gd name="connsiteX26" fmla="*/ 1454182 w 4452260"/>
                <a:gd name="connsiteY26" fmla="*/ 0 h 1068867"/>
                <a:gd name="connsiteX27" fmla="*/ 1470312 w 4452260"/>
                <a:gd name="connsiteY27" fmla="*/ 0 h 1068867"/>
                <a:gd name="connsiteX28" fmla="*/ 1487183 w 4452260"/>
                <a:gd name="connsiteY28" fmla="*/ 0 h 1068867"/>
                <a:gd name="connsiteX29" fmla="*/ 1497552 w 4452260"/>
                <a:gd name="connsiteY29" fmla="*/ 0 h 1068867"/>
                <a:gd name="connsiteX30" fmla="*/ 1505806 w 4452260"/>
                <a:gd name="connsiteY30" fmla="*/ 0 h 1068867"/>
                <a:gd name="connsiteX31" fmla="*/ 1528471 w 4452260"/>
                <a:gd name="connsiteY31" fmla="*/ 0 h 1068867"/>
                <a:gd name="connsiteX32" fmla="*/ 1531708 w 4452260"/>
                <a:gd name="connsiteY32" fmla="*/ 0 h 1068867"/>
                <a:gd name="connsiteX33" fmla="*/ 1540992 w 4452260"/>
                <a:gd name="connsiteY33" fmla="*/ 0 h 1068867"/>
                <a:gd name="connsiteX34" fmla="*/ 1541479 w 4452260"/>
                <a:gd name="connsiteY34" fmla="*/ 0 h 1068867"/>
                <a:gd name="connsiteX35" fmla="*/ 1599998 w 4452260"/>
                <a:gd name="connsiteY35" fmla="*/ 0 h 1068867"/>
                <a:gd name="connsiteX36" fmla="*/ 1619386 w 4452260"/>
                <a:gd name="connsiteY36" fmla="*/ 0 h 1068867"/>
                <a:gd name="connsiteX37" fmla="*/ 1635492 w 4452260"/>
                <a:gd name="connsiteY37" fmla="*/ 0 h 1068867"/>
                <a:gd name="connsiteX38" fmla="*/ 1649308 w 4452260"/>
                <a:gd name="connsiteY38" fmla="*/ 0 h 1068867"/>
                <a:gd name="connsiteX39" fmla="*/ 1653720 w 4452260"/>
                <a:gd name="connsiteY39" fmla="*/ 0 h 1068867"/>
                <a:gd name="connsiteX40" fmla="*/ 1661394 w 4452260"/>
                <a:gd name="connsiteY40" fmla="*/ 0 h 1068867"/>
                <a:gd name="connsiteX41" fmla="*/ 1687782 w 4452260"/>
                <a:gd name="connsiteY41" fmla="*/ 0 h 1068867"/>
                <a:gd name="connsiteX42" fmla="*/ 1703116 w 4452260"/>
                <a:gd name="connsiteY42" fmla="*/ 0 h 1068867"/>
                <a:gd name="connsiteX43" fmla="*/ 1739181 w 4452260"/>
                <a:gd name="connsiteY43" fmla="*/ 0 h 1068867"/>
                <a:gd name="connsiteX44" fmla="*/ 1771141 w 4452260"/>
                <a:gd name="connsiteY44" fmla="*/ 0 h 1068867"/>
                <a:gd name="connsiteX45" fmla="*/ 1800697 w 4452260"/>
                <a:gd name="connsiteY45" fmla="*/ 0 h 1068867"/>
                <a:gd name="connsiteX46" fmla="*/ 1811727 w 4452260"/>
                <a:gd name="connsiteY46" fmla="*/ 0 h 1068867"/>
                <a:gd name="connsiteX47" fmla="*/ 1823361 w 4452260"/>
                <a:gd name="connsiteY47" fmla="*/ 0 h 1068867"/>
                <a:gd name="connsiteX48" fmla="*/ 1826599 w 4452260"/>
                <a:gd name="connsiteY48" fmla="*/ 0 h 1068867"/>
                <a:gd name="connsiteX49" fmla="*/ 1857951 w 4452260"/>
                <a:gd name="connsiteY49" fmla="*/ 0 h 1068867"/>
                <a:gd name="connsiteX50" fmla="*/ 1858439 w 4452260"/>
                <a:gd name="connsiteY50" fmla="*/ 0 h 1068867"/>
                <a:gd name="connsiteX51" fmla="*/ 1859676 w 4452260"/>
                <a:gd name="connsiteY51" fmla="*/ 0 h 1068867"/>
                <a:gd name="connsiteX52" fmla="*/ 1893346 w 4452260"/>
                <a:gd name="connsiteY52" fmla="*/ 0 h 1068867"/>
                <a:gd name="connsiteX53" fmla="*/ 1927765 w 4452260"/>
                <a:gd name="connsiteY53" fmla="*/ 0 h 1068867"/>
                <a:gd name="connsiteX54" fmla="*/ 1963365 w 4452260"/>
                <a:gd name="connsiteY54" fmla="*/ 0 h 1068867"/>
                <a:gd name="connsiteX55" fmla="*/ 1978354 w 4452260"/>
                <a:gd name="connsiteY55" fmla="*/ 0 h 1068867"/>
                <a:gd name="connsiteX56" fmla="*/ 1991032 w 4452260"/>
                <a:gd name="connsiteY56" fmla="*/ 0 h 1068867"/>
                <a:gd name="connsiteX57" fmla="*/ 2020076 w 4452260"/>
                <a:gd name="connsiteY57" fmla="*/ 0 h 1068867"/>
                <a:gd name="connsiteX58" fmla="*/ 2021800 w 4452260"/>
                <a:gd name="connsiteY58" fmla="*/ 0 h 1068867"/>
                <a:gd name="connsiteX59" fmla="*/ 2027021 w 4452260"/>
                <a:gd name="connsiteY59" fmla="*/ 0 h 1068867"/>
                <a:gd name="connsiteX60" fmla="*/ 2032162 w 4452260"/>
                <a:gd name="connsiteY60" fmla="*/ 0 h 1068867"/>
                <a:gd name="connsiteX61" fmla="*/ 2141909 w 4452260"/>
                <a:gd name="connsiteY61" fmla="*/ 0 h 1068867"/>
                <a:gd name="connsiteX62" fmla="*/ 2143633 w 4452260"/>
                <a:gd name="connsiteY62" fmla="*/ 0 h 1068867"/>
                <a:gd name="connsiteX63" fmla="*/ 2178359 w 4452260"/>
                <a:gd name="connsiteY63" fmla="*/ 0 h 1068867"/>
                <a:gd name="connsiteX64" fmla="*/ 2228719 w 4452260"/>
                <a:gd name="connsiteY64" fmla="*/ 0 h 1068867"/>
                <a:gd name="connsiteX65" fmla="*/ 2229207 w 4452260"/>
                <a:gd name="connsiteY65" fmla="*/ 0 h 1068867"/>
                <a:gd name="connsiteX66" fmla="*/ 2230931 w 4452260"/>
                <a:gd name="connsiteY66" fmla="*/ 0 h 1068867"/>
                <a:gd name="connsiteX67" fmla="*/ 2287725 w 4452260"/>
                <a:gd name="connsiteY67" fmla="*/ 0 h 1068867"/>
                <a:gd name="connsiteX68" fmla="*/ 2289450 w 4452260"/>
                <a:gd name="connsiteY68" fmla="*/ 0 h 1068867"/>
                <a:gd name="connsiteX69" fmla="*/ 2323220 w 4452260"/>
                <a:gd name="connsiteY69" fmla="*/ 0 h 1068867"/>
                <a:gd name="connsiteX70" fmla="*/ 2324944 w 4452260"/>
                <a:gd name="connsiteY70" fmla="*/ 0 h 1068867"/>
                <a:gd name="connsiteX71" fmla="*/ 2340483 w 4452260"/>
                <a:gd name="connsiteY71" fmla="*/ 0 h 1068867"/>
                <a:gd name="connsiteX72" fmla="*/ 2341447 w 4452260"/>
                <a:gd name="connsiteY72" fmla="*/ 0 h 1068867"/>
                <a:gd name="connsiteX73" fmla="*/ 2343172 w 4452260"/>
                <a:gd name="connsiteY73" fmla="*/ 0 h 1068867"/>
                <a:gd name="connsiteX74" fmla="*/ 2349122 w 4452260"/>
                <a:gd name="connsiteY74" fmla="*/ 0 h 1068867"/>
                <a:gd name="connsiteX75" fmla="*/ 2350846 w 4452260"/>
                <a:gd name="connsiteY75" fmla="*/ 0 h 1068867"/>
                <a:gd name="connsiteX76" fmla="*/ 2390844 w 4452260"/>
                <a:gd name="connsiteY76" fmla="*/ 0 h 1068867"/>
                <a:gd name="connsiteX77" fmla="*/ 2462317 w 4452260"/>
                <a:gd name="connsiteY77" fmla="*/ 0 h 1068867"/>
                <a:gd name="connsiteX78" fmla="*/ 2499455 w 4452260"/>
                <a:gd name="connsiteY78" fmla="*/ 0 h 1068867"/>
                <a:gd name="connsiteX79" fmla="*/ 2530713 w 4452260"/>
                <a:gd name="connsiteY79" fmla="*/ 0 h 1068867"/>
                <a:gd name="connsiteX80" fmla="*/ 2547403 w 4452260"/>
                <a:gd name="connsiteY80" fmla="*/ 0 h 1068867"/>
                <a:gd name="connsiteX81" fmla="*/ 2549127 w 4452260"/>
                <a:gd name="connsiteY81" fmla="*/ 0 h 1068867"/>
                <a:gd name="connsiteX82" fmla="*/ 2581074 w 4452260"/>
                <a:gd name="connsiteY82" fmla="*/ 0 h 1068867"/>
                <a:gd name="connsiteX83" fmla="*/ 2582112 w 4452260"/>
                <a:gd name="connsiteY83" fmla="*/ 0 h 1068867"/>
                <a:gd name="connsiteX84" fmla="*/ 2669530 w 4452260"/>
                <a:gd name="connsiteY84" fmla="*/ 0 h 1068867"/>
                <a:gd name="connsiteX85" fmla="*/ 2678759 w 4452260"/>
                <a:gd name="connsiteY85" fmla="*/ 0 h 1068867"/>
                <a:gd name="connsiteX86" fmla="*/ 2709527 w 4452260"/>
                <a:gd name="connsiteY86" fmla="*/ 0 h 1068867"/>
                <a:gd name="connsiteX87" fmla="*/ 2711252 w 4452260"/>
                <a:gd name="connsiteY87" fmla="*/ 0 h 1068867"/>
                <a:gd name="connsiteX88" fmla="*/ 2714748 w 4452260"/>
                <a:gd name="connsiteY88" fmla="*/ 0 h 1068867"/>
                <a:gd name="connsiteX89" fmla="*/ 2719890 w 4452260"/>
                <a:gd name="connsiteY89" fmla="*/ 0 h 1068867"/>
                <a:gd name="connsiteX90" fmla="*/ 2831360 w 4452260"/>
                <a:gd name="connsiteY90" fmla="*/ 0 h 1068867"/>
                <a:gd name="connsiteX91" fmla="*/ 2833086 w 4452260"/>
                <a:gd name="connsiteY91" fmla="*/ 0 h 1068867"/>
                <a:gd name="connsiteX92" fmla="*/ 2866087 w 4452260"/>
                <a:gd name="connsiteY92" fmla="*/ 0 h 1068867"/>
                <a:gd name="connsiteX93" fmla="*/ 2918659 w 4452260"/>
                <a:gd name="connsiteY93" fmla="*/ 0 h 1068867"/>
                <a:gd name="connsiteX94" fmla="*/ 2919896 w 4452260"/>
                <a:gd name="connsiteY94" fmla="*/ 0 h 1068867"/>
                <a:gd name="connsiteX95" fmla="*/ 2920383 w 4452260"/>
                <a:gd name="connsiteY95" fmla="*/ 0 h 1068867"/>
                <a:gd name="connsiteX96" fmla="*/ 2977177 w 4452260"/>
                <a:gd name="connsiteY96" fmla="*/ 0 h 1068867"/>
                <a:gd name="connsiteX97" fmla="*/ 2978902 w 4452260"/>
                <a:gd name="connsiteY97" fmla="*/ 0 h 1068867"/>
                <a:gd name="connsiteX98" fmla="*/ 3012671 w 4452260"/>
                <a:gd name="connsiteY98" fmla="*/ 0 h 1068867"/>
                <a:gd name="connsiteX99" fmla="*/ 3014397 w 4452260"/>
                <a:gd name="connsiteY99" fmla="*/ 0 h 1068867"/>
                <a:gd name="connsiteX100" fmla="*/ 3028211 w 4452260"/>
                <a:gd name="connsiteY100" fmla="*/ 0 h 1068867"/>
                <a:gd name="connsiteX101" fmla="*/ 3030899 w 4452260"/>
                <a:gd name="connsiteY101" fmla="*/ 0 h 1068867"/>
                <a:gd name="connsiteX102" fmla="*/ 3032624 w 4452260"/>
                <a:gd name="connsiteY102" fmla="*/ 0 h 1068867"/>
                <a:gd name="connsiteX103" fmla="*/ 3038573 w 4452260"/>
                <a:gd name="connsiteY103" fmla="*/ 0 h 1068867"/>
                <a:gd name="connsiteX104" fmla="*/ 3040298 w 4452260"/>
                <a:gd name="connsiteY104" fmla="*/ 0 h 1068867"/>
                <a:gd name="connsiteX105" fmla="*/ 3082021 w 4452260"/>
                <a:gd name="connsiteY105" fmla="*/ 0 h 1068867"/>
                <a:gd name="connsiteX106" fmla="*/ 3150044 w 4452260"/>
                <a:gd name="connsiteY106" fmla="*/ 0 h 1068867"/>
                <a:gd name="connsiteX107" fmla="*/ 3218441 w 4452260"/>
                <a:gd name="connsiteY107" fmla="*/ 0 h 1068867"/>
                <a:gd name="connsiteX108" fmla="*/ 3236855 w 4452260"/>
                <a:gd name="connsiteY108" fmla="*/ 0 h 1068867"/>
                <a:gd name="connsiteX109" fmla="*/ 3269839 w 4452260"/>
                <a:gd name="connsiteY109" fmla="*/ 0 h 1068867"/>
                <a:gd name="connsiteX110" fmla="*/ 3272250 w 4452260"/>
                <a:gd name="connsiteY110" fmla="*/ 0 h 1068867"/>
                <a:gd name="connsiteX111" fmla="*/ 3320378 w 4452260"/>
                <a:gd name="connsiteY111" fmla="*/ 0 h 1068867"/>
                <a:gd name="connsiteX112" fmla="*/ 3346330 w 4452260"/>
                <a:gd name="connsiteY112" fmla="*/ 0 h 1068867"/>
                <a:gd name="connsiteX113" fmla="*/ 3357257 w 4452260"/>
                <a:gd name="connsiteY113" fmla="*/ 0 h 1068867"/>
                <a:gd name="connsiteX114" fmla="*/ 3369936 w 4452260"/>
                <a:gd name="connsiteY114" fmla="*/ 0 h 1068867"/>
                <a:gd name="connsiteX115" fmla="*/ 3398980 w 4452260"/>
                <a:gd name="connsiteY115" fmla="*/ 0 h 1068867"/>
                <a:gd name="connsiteX116" fmla="*/ 3405925 w 4452260"/>
                <a:gd name="connsiteY116" fmla="*/ 0 h 1068867"/>
                <a:gd name="connsiteX117" fmla="*/ 3411066 w 4452260"/>
                <a:gd name="connsiteY117" fmla="*/ 0 h 1068867"/>
                <a:gd name="connsiteX118" fmla="*/ 3520813 w 4452260"/>
                <a:gd name="connsiteY118" fmla="*/ 0 h 1068867"/>
                <a:gd name="connsiteX119" fmla="*/ 3607623 w 4452260"/>
                <a:gd name="connsiteY119" fmla="*/ 0 h 1068867"/>
                <a:gd name="connsiteX120" fmla="*/ 3608111 w 4452260"/>
                <a:gd name="connsiteY120" fmla="*/ 0 h 1068867"/>
                <a:gd name="connsiteX121" fmla="*/ 3666629 w 4452260"/>
                <a:gd name="connsiteY121" fmla="*/ 0 h 1068867"/>
                <a:gd name="connsiteX122" fmla="*/ 3702124 w 4452260"/>
                <a:gd name="connsiteY122" fmla="*/ 0 h 1068867"/>
                <a:gd name="connsiteX123" fmla="*/ 3720351 w 4452260"/>
                <a:gd name="connsiteY123" fmla="*/ 0 h 1068867"/>
                <a:gd name="connsiteX124" fmla="*/ 3728025 w 4452260"/>
                <a:gd name="connsiteY124" fmla="*/ 0 h 1068867"/>
                <a:gd name="connsiteX125" fmla="*/ 3769748 w 4452260"/>
                <a:gd name="connsiteY125" fmla="*/ 0 h 1068867"/>
                <a:gd name="connsiteX126" fmla="*/ 4098793 w 4452260"/>
                <a:gd name="connsiteY126" fmla="*/ 0 h 1068867"/>
                <a:gd name="connsiteX127" fmla="*/ 4193519 w 4452260"/>
                <a:gd name="connsiteY127" fmla="*/ 54408 h 1068867"/>
                <a:gd name="connsiteX128" fmla="*/ 4439104 w 4452260"/>
                <a:gd name="connsiteY128" fmla="*/ 480025 h 1068867"/>
                <a:gd name="connsiteX129" fmla="*/ 4439104 w 4452260"/>
                <a:gd name="connsiteY129" fmla="*/ 588843 h 1068867"/>
                <a:gd name="connsiteX130" fmla="*/ 4193519 w 4452260"/>
                <a:gd name="connsiteY130" fmla="*/ 1014459 h 1068867"/>
                <a:gd name="connsiteX131" fmla="*/ 4098793 w 4452260"/>
                <a:gd name="connsiteY131" fmla="*/ 1068867 h 1068867"/>
                <a:gd name="connsiteX132" fmla="*/ 3728025 w 4452260"/>
                <a:gd name="connsiteY132" fmla="*/ 1068867 h 1068867"/>
                <a:gd name="connsiteX133" fmla="*/ 3607623 w 4452260"/>
                <a:gd name="connsiteY133" fmla="*/ 1068867 h 1068867"/>
                <a:gd name="connsiteX134" fmla="*/ 3411066 w 4452260"/>
                <a:gd name="connsiteY134" fmla="*/ 1068867 h 1068867"/>
                <a:gd name="connsiteX135" fmla="*/ 3357257 w 4452260"/>
                <a:gd name="connsiteY135" fmla="*/ 1068867 h 1068867"/>
                <a:gd name="connsiteX136" fmla="*/ 3236855 w 4452260"/>
                <a:gd name="connsiteY136" fmla="*/ 1068867 h 1068867"/>
                <a:gd name="connsiteX137" fmla="*/ 3040298 w 4452260"/>
                <a:gd name="connsiteY137" fmla="*/ 1068867 h 1068867"/>
                <a:gd name="connsiteX138" fmla="*/ 3038573 w 4452260"/>
                <a:gd name="connsiteY138" fmla="*/ 1068867 h 1068867"/>
                <a:gd name="connsiteX139" fmla="*/ 2919896 w 4452260"/>
                <a:gd name="connsiteY139" fmla="*/ 1068867 h 1068867"/>
                <a:gd name="connsiteX140" fmla="*/ 2866087 w 4452260"/>
                <a:gd name="connsiteY140" fmla="*/ 1068867 h 1068867"/>
                <a:gd name="connsiteX141" fmla="*/ 2719890 w 4452260"/>
                <a:gd name="connsiteY141" fmla="*/ 1068867 h 1068867"/>
                <a:gd name="connsiteX142" fmla="*/ 2669530 w 4452260"/>
                <a:gd name="connsiteY142" fmla="*/ 1068867 h 1068867"/>
                <a:gd name="connsiteX143" fmla="*/ 2549127 w 4452260"/>
                <a:gd name="connsiteY143" fmla="*/ 1068867 h 1068867"/>
                <a:gd name="connsiteX144" fmla="*/ 2547403 w 4452260"/>
                <a:gd name="connsiteY144" fmla="*/ 1068867 h 1068867"/>
                <a:gd name="connsiteX145" fmla="*/ 2350846 w 4452260"/>
                <a:gd name="connsiteY145" fmla="*/ 1068867 h 1068867"/>
                <a:gd name="connsiteX146" fmla="*/ 2349122 w 4452260"/>
                <a:gd name="connsiteY146" fmla="*/ 1068867 h 1068867"/>
                <a:gd name="connsiteX147" fmla="*/ 2228719 w 4452260"/>
                <a:gd name="connsiteY147" fmla="*/ 1068867 h 1068867"/>
                <a:gd name="connsiteX148" fmla="*/ 2178359 w 4452260"/>
                <a:gd name="connsiteY148" fmla="*/ 1068867 h 1068867"/>
                <a:gd name="connsiteX149" fmla="*/ 2032162 w 4452260"/>
                <a:gd name="connsiteY149" fmla="*/ 1068867 h 1068867"/>
                <a:gd name="connsiteX150" fmla="*/ 1978354 w 4452260"/>
                <a:gd name="connsiteY150" fmla="*/ 1068867 h 1068867"/>
                <a:gd name="connsiteX151" fmla="*/ 1859676 w 4452260"/>
                <a:gd name="connsiteY151" fmla="*/ 1068867 h 1068867"/>
                <a:gd name="connsiteX152" fmla="*/ 1857951 w 4452260"/>
                <a:gd name="connsiteY152" fmla="*/ 1068867 h 1068867"/>
                <a:gd name="connsiteX153" fmla="*/ 1826599 w 4452260"/>
                <a:gd name="connsiteY153" fmla="*/ 1068867 h 1068867"/>
                <a:gd name="connsiteX154" fmla="*/ 1661394 w 4452260"/>
                <a:gd name="connsiteY154" fmla="*/ 1068867 h 1068867"/>
                <a:gd name="connsiteX155" fmla="*/ 1540992 w 4452260"/>
                <a:gd name="connsiteY155" fmla="*/ 1068867 h 1068867"/>
                <a:gd name="connsiteX156" fmla="*/ 1531708 w 4452260"/>
                <a:gd name="connsiteY156" fmla="*/ 1068867 h 1068867"/>
                <a:gd name="connsiteX157" fmla="*/ 1487183 w 4452260"/>
                <a:gd name="connsiteY157" fmla="*/ 1068867 h 1068867"/>
                <a:gd name="connsiteX158" fmla="*/ 1335428 w 4452260"/>
                <a:gd name="connsiteY158" fmla="*/ 1068867 h 1068867"/>
                <a:gd name="connsiteX159" fmla="*/ 1290626 w 4452260"/>
                <a:gd name="connsiteY159" fmla="*/ 1068867 h 1068867"/>
                <a:gd name="connsiteX160" fmla="*/ 1170224 w 4452260"/>
                <a:gd name="connsiteY160" fmla="*/ 1068867 h 1068867"/>
                <a:gd name="connsiteX161" fmla="*/ 1138871 w 4452260"/>
                <a:gd name="connsiteY161" fmla="*/ 1068867 h 1068867"/>
                <a:gd name="connsiteX162" fmla="*/ 1040537 w 4452260"/>
                <a:gd name="connsiteY162" fmla="*/ 1068867 h 1068867"/>
                <a:gd name="connsiteX163" fmla="*/ 843980 w 4452260"/>
                <a:gd name="connsiteY163" fmla="*/ 1068867 h 1068867"/>
                <a:gd name="connsiteX164" fmla="*/ 799455 w 4452260"/>
                <a:gd name="connsiteY164" fmla="*/ 1068867 h 1068867"/>
                <a:gd name="connsiteX165" fmla="*/ 647700 w 4452260"/>
                <a:gd name="connsiteY165" fmla="*/ 1068867 h 1068867"/>
                <a:gd name="connsiteX166" fmla="*/ 352810 w 4452260"/>
                <a:gd name="connsiteY166" fmla="*/ 1068867 h 1068867"/>
                <a:gd name="connsiteX167" fmla="*/ 258084 w 4452260"/>
                <a:gd name="connsiteY167" fmla="*/ 1014459 h 1068867"/>
                <a:gd name="connsiteX168" fmla="*/ 12498 w 4452260"/>
                <a:gd name="connsiteY168" fmla="*/ 588843 h 1068867"/>
                <a:gd name="connsiteX169" fmla="*/ 12498 w 4452260"/>
                <a:gd name="connsiteY169" fmla="*/ 480025 h 1068867"/>
                <a:gd name="connsiteX170" fmla="*/ 258084 w 4452260"/>
                <a:gd name="connsiteY170" fmla="*/ 54408 h 1068867"/>
                <a:gd name="connsiteX171" fmla="*/ 352810 w 4452260"/>
                <a:gd name="connsiteY171" fmla="*/ 0 h 1068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Lst>
              <a:rect l="l" t="t" r="r" b="b"/>
              <a:pathLst>
                <a:path w="4452260" h="1068867">
                  <a:moveTo>
                    <a:pt x="352810" y="0"/>
                  </a:moveTo>
                  <a:cubicBezTo>
                    <a:pt x="475602" y="0"/>
                    <a:pt x="567696" y="0"/>
                    <a:pt x="636768" y="0"/>
                  </a:cubicBezTo>
                  <a:lnTo>
                    <a:pt x="647700" y="0"/>
                  </a:lnTo>
                  <a:lnTo>
                    <a:pt x="724065" y="0"/>
                  </a:lnTo>
                  <a:cubicBezTo>
                    <a:pt x="748048" y="0"/>
                    <a:pt x="767235" y="0"/>
                    <a:pt x="782584" y="0"/>
                  </a:cubicBezTo>
                  <a:lnTo>
                    <a:pt x="799455" y="0"/>
                  </a:lnTo>
                  <a:lnTo>
                    <a:pt x="809825" y="0"/>
                  </a:lnTo>
                  <a:lnTo>
                    <a:pt x="818078" y="0"/>
                  </a:lnTo>
                  <a:cubicBezTo>
                    <a:pt x="843980" y="0"/>
                    <a:pt x="843980" y="0"/>
                    <a:pt x="843980" y="0"/>
                  </a:cubicBezTo>
                  <a:lnTo>
                    <a:pt x="931658" y="0"/>
                  </a:lnTo>
                  <a:lnTo>
                    <a:pt x="961580" y="0"/>
                  </a:lnTo>
                  <a:lnTo>
                    <a:pt x="1000055" y="0"/>
                  </a:lnTo>
                  <a:lnTo>
                    <a:pt x="1040537" y="0"/>
                  </a:lnTo>
                  <a:lnTo>
                    <a:pt x="1051453" y="0"/>
                  </a:lnTo>
                  <a:lnTo>
                    <a:pt x="1083414" y="0"/>
                  </a:lnTo>
                  <a:lnTo>
                    <a:pt x="1112969" y="0"/>
                  </a:lnTo>
                  <a:cubicBezTo>
                    <a:pt x="1138871" y="0"/>
                    <a:pt x="1138871" y="0"/>
                    <a:pt x="1138871" y="0"/>
                  </a:cubicBezTo>
                  <a:lnTo>
                    <a:pt x="1170224" y="0"/>
                  </a:lnTo>
                  <a:lnTo>
                    <a:pt x="1170711" y="0"/>
                  </a:lnTo>
                  <a:lnTo>
                    <a:pt x="1202662" y="0"/>
                  </a:lnTo>
                  <a:lnTo>
                    <a:pt x="1240037" y="0"/>
                  </a:lnTo>
                  <a:cubicBezTo>
                    <a:pt x="1290626" y="0"/>
                    <a:pt x="1290626" y="0"/>
                    <a:pt x="1290626" y="0"/>
                  </a:cubicBezTo>
                  <a:lnTo>
                    <a:pt x="1324496" y="0"/>
                  </a:lnTo>
                  <a:lnTo>
                    <a:pt x="1332348" y="0"/>
                  </a:lnTo>
                  <a:lnTo>
                    <a:pt x="1335428" y="0"/>
                  </a:lnTo>
                  <a:lnTo>
                    <a:pt x="1411793" y="0"/>
                  </a:lnTo>
                  <a:lnTo>
                    <a:pt x="1454182" y="0"/>
                  </a:lnTo>
                  <a:lnTo>
                    <a:pt x="1470312" y="0"/>
                  </a:lnTo>
                  <a:lnTo>
                    <a:pt x="1487183" y="0"/>
                  </a:lnTo>
                  <a:lnTo>
                    <a:pt x="1497552" y="0"/>
                  </a:lnTo>
                  <a:lnTo>
                    <a:pt x="1505806" y="0"/>
                  </a:lnTo>
                  <a:lnTo>
                    <a:pt x="1528471" y="0"/>
                  </a:lnTo>
                  <a:lnTo>
                    <a:pt x="1531708" y="0"/>
                  </a:lnTo>
                  <a:lnTo>
                    <a:pt x="1540992" y="0"/>
                  </a:lnTo>
                  <a:lnTo>
                    <a:pt x="1541479" y="0"/>
                  </a:lnTo>
                  <a:lnTo>
                    <a:pt x="1599998" y="0"/>
                  </a:lnTo>
                  <a:lnTo>
                    <a:pt x="1619386" y="0"/>
                  </a:lnTo>
                  <a:lnTo>
                    <a:pt x="1635492" y="0"/>
                  </a:lnTo>
                  <a:lnTo>
                    <a:pt x="1649308" y="0"/>
                  </a:lnTo>
                  <a:lnTo>
                    <a:pt x="1653720" y="0"/>
                  </a:lnTo>
                  <a:lnTo>
                    <a:pt x="1661394" y="0"/>
                  </a:lnTo>
                  <a:lnTo>
                    <a:pt x="1687782" y="0"/>
                  </a:lnTo>
                  <a:lnTo>
                    <a:pt x="1703116" y="0"/>
                  </a:lnTo>
                  <a:lnTo>
                    <a:pt x="1739181" y="0"/>
                  </a:lnTo>
                  <a:lnTo>
                    <a:pt x="1771141" y="0"/>
                  </a:lnTo>
                  <a:lnTo>
                    <a:pt x="1800697" y="0"/>
                  </a:lnTo>
                  <a:lnTo>
                    <a:pt x="1811727" y="0"/>
                  </a:lnTo>
                  <a:lnTo>
                    <a:pt x="1823361" y="0"/>
                  </a:lnTo>
                  <a:lnTo>
                    <a:pt x="1826599" y="0"/>
                  </a:lnTo>
                  <a:lnTo>
                    <a:pt x="1857951" y="0"/>
                  </a:lnTo>
                  <a:lnTo>
                    <a:pt x="1858439" y="0"/>
                  </a:lnTo>
                  <a:lnTo>
                    <a:pt x="1859676" y="0"/>
                  </a:lnTo>
                  <a:lnTo>
                    <a:pt x="1893346" y="0"/>
                  </a:lnTo>
                  <a:lnTo>
                    <a:pt x="1927765" y="0"/>
                  </a:lnTo>
                  <a:lnTo>
                    <a:pt x="1963365" y="0"/>
                  </a:lnTo>
                  <a:lnTo>
                    <a:pt x="1978354" y="0"/>
                  </a:lnTo>
                  <a:lnTo>
                    <a:pt x="1991032" y="0"/>
                  </a:lnTo>
                  <a:lnTo>
                    <a:pt x="2020076" y="0"/>
                  </a:lnTo>
                  <a:lnTo>
                    <a:pt x="2021800" y="0"/>
                  </a:lnTo>
                  <a:lnTo>
                    <a:pt x="2027021" y="0"/>
                  </a:lnTo>
                  <a:cubicBezTo>
                    <a:pt x="2032162" y="0"/>
                    <a:pt x="2032162" y="0"/>
                    <a:pt x="2032162" y="0"/>
                  </a:cubicBezTo>
                  <a:lnTo>
                    <a:pt x="2141909" y="0"/>
                  </a:lnTo>
                  <a:lnTo>
                    <a:pt x="2143633" y="0"/>
                  </a:lnTo>
                  <a:lnTo>
                    <a:pt x="2178359" y="0"/>
                  </a:lnTo>
                  <a:lnTo>
                    <a:pt x="2228719" y="0"/>
                  </a:lnTo>
                  <a:lnTo>
                    <a:pt x="2229207" y="0"/>
                  </a:lnTo>
                  <a:lnTo>
                    <a:pt x="2230931" y="0"/>
                  </a:lnTo>
                  <a:lnTo>
                    <a:pt x="2287725" y="0"/>
                  </a:lnTo>
                  <a:lnTo>
                    <a:pt x="2289450" y="0"/>
                  </a:lnTo>
                  <a:lnTo>
                    <a:pt x="2323220" y="0"/>
                  </a:lnTo>
                  <a:lnTo>
                    <a:pt x="2324944" y="0"/>
                  </a:lnTo>
                  <a:lnTo>
                    <a:pt x="2340483" y="0"/>
                  </a:lnTo>
                  <a:lnTo>
                    <a:pt x="2341447" y="0"/>
                  </a:lnTo>
                  <a:lnTo>
                    <a:pt x="2343172" y="0"/>
                  </a:lnTo>
                  <a:lnTo>
                    <a:pt x="2349122" y="0"/>
                  </a:lnTo>
                  <a:lnTo>
                    <a:pt x="2350846" y="0"/>
                  </a:lnTo>
                  <a:lnTo>
                    <a:pt x="2390844" y="0"/>
                  </a:lnTo>
                  <a:lnTo>
                    <a:pt x="2462317" y="0"/>
                  </a:lnTo>
                  <a:lnTo>
                    <a:pt x="2499455" y="0"/>
                  </a:lnTo>
                  <a:lnTo>
                    <a:pt x="2530713" y="0"/>
                  </a:lnTo>
                  <a:lnTo>
                    <a:pt x="2547403" y="0"/>
                  </a:lnTo>
                  <a:lnTo>
                    <a:pt x="2549127" y="0"/>
                  </a:lnTo>
                  <a:lnTo>
                    <a:pt x="2581074" y="0"/>
                  </a:lnTo>
                  <a:lnTo>
                    <a:pt x="2582112" y="0"/>
                  </a:lnTo>
                  <a:cubicBezTo>
                    <a:pt x="2669530" y="0"/>
                    <a:pt x="2669530" y="0"/>
                    <a:pt x="2669530" y="0"/>
                  </a:cubicBezTo>
                  <a:lnTo>
                    <a:pt x="2678759" y="0"/>
                  </a:lnTo>
                  <a:lnTo>
                    <a:pt x="2709527" y="0"/>
                  </a:lnTo>
                  <a:lnTo>
                    <a:pt x="2711252" y="0"/>
                  </a:lnTo>
                  <a:lnTo>
                    <a:pt x="2714748" y="0"/>
                  </a:lnTo>
                  <a:lnTo>
                    <a:pt x="2719890" y="0"/>
                  </a:lnTo>
                  <a:lnTo>
                    <a:pt x="2831360" y="0"/>
                  </a:lnTo>
                  <a:lnTo>
                    <a:pt x="2833086" y="0"/>
                  </a:lnTo>
                  <a:lnTo>
                    <a:pt x="2866087" y="0"/>
                  </a:lnTo>
                  <a:lnTo>
                    <a:pt x="2918659" y="0"/>
                  </a:lnTo>
                  <a:lnTo>
                    <a:pt x="2919896" y="0"/>
                  </a:lnTo>
                  <a:lnTo>
                    <a:pt x="2920383" y="0"/>
                  </a:lnTo>
                  <a:lnTo>
                    <a:pt x="2977177" y="0"/>
                  </a:lnTo>
                  <a:lnTo>
                    <a:pt x="2978902" y="0"/>
                  </a:lnTo>
                  <a:lnTo>
                    <a:pt x="3012671" y="0"/>
                  </a:lnTo>
                  <a:lnTo>
                    <a:pt x="3014397" y="0"/>
                  </a:lnTo>
                  <a:lnTo>
                    <a:pt x="3028211" y="0"/>
                  </a:lnTo>
                  <a:lnTo>
                    <a:pt x="3030899" y="0"/>
                  </a:lnTo>
                  <a:lnTo>
                    <a:pt x="3032624" y="0"/>
                  </a:lnTo>
                  <a:lnTo>
                    <a:pt x="3038573" y="0"/>
                  </a:lnTo>
                  <a:lnTo>
                    <a:pt x="3040298" y="0"/>
                  </a:lnTo>
                  <a:lnTo>
                    <a:pt x="3082021" y="0"/>
                  </a:lnTo>
                  <a:lnTo>
                    <a:pt x="3150044" y="0"/>
                  </a:lnTo>
                  <a:lnTo>
                    <a:pt x="3218441" y="0"/>
                  </a:lnTo>
                  <a:lnTo>
                    <a:pt x="3236855" y="0"/>
                  </a:lnTo>
                  <a:lnTo>
                    <a:pt x="3269839" y="0"/>
                  </a:lnTo>
                  <a:lnTo>
                    <a:pt x="3272250" y="0"/>
                  </a:lnTo>
                  <a:lnTo>
                    <a:pt x="3320378" y="0"/>
                  </a:lnTo>
                  <a:lnTo>
                    <a:pt x="3346330" y="0"/>
                  </a:lnTo>
                  <a:lnTo>
                    <a:pt x="3357257" y="0"/>
                  </a:lnTo>
                  <a:lnTo>
                    <a:pt x="3369936" y="0"/>
                  </a:lnTo>
                  <a:lnTo>
                    <a:pt x="3398980" y="0"/>
                  </a:lnTo>
                  <a:lnTo>
                    <a:pt x="3405925" y="0"/>
                  </a:lnTo>
                  <a:cubicBezTo>
                    <a:pt x="3411066" y="0"/>
                    <a:pt x="3411066" y="0"/>
                    <a:pt x="3411066" y="0"/>
                  </a:cubicBezTo>
                  <a:lnTo>
                    <a:pt x="3520813" y="0"/>
                  </a:lnTo>
                  <a:lnTo>
                    <a:pt x="3607623" y="0"/>
                  </a:lnTo>
                  <a:lnTo>
                    <a:pt x="3608111" y="0"/>
                  </a:lnTo>
                  <a:lnTo>
                    <a:pt x="3666629" y="0"/>
                  </a:lnTo>
                  <a:lnTo>
                    <a:pt x="3702124" y="0"/>
                  </a:lnTo>
                  <a:lnTo>
                    <a:pt x="3720351" y="0"/>
                  </a:lnTo>
                  <a:lnTo>
                    <a:pt x="3728025" y="0"/>
                  </a:lnTo>
                  <a:lnTo>
                    <a:pt x="3769748" y="0"/>
                  </a:lnTo>
                  <a:cubicBezTo>
                    <a:pt x="4098793" y="0"/>
                    <a:pt x="4098793" y="0"/>
                    <a:pt x="4098793" y="0"/>
                  </a:cubicBezTo>
                  <a:cubicBezTo>
                    <a:pt x="4133877" y="0"/>
                    <a:pt x="4175977" y="24572"/>
                    <a:pt x="4193519" y="54408"/>
                  </a:cubicBezTo>
                  <a:cubicBezTo>
                    <a:pt x="4439104" y="480025"/>
                    <a:pt x="4439104" y="480025"/>
                    <a:pt x="4439104" y="480025"/>
                  </a:cubicBezTo>
                  <a:cubicBezTo>
                    <a:pt x="4456646" y="509862"/>
                    <a:pt x="4456646" y="559005"/>
                    <a:pt x="4439104" y="588843"/>
                  </a:cubicBezTo>
                  <a:cubicBezTo>
                    <a:pt x="4193519" y="1014459"/>
                    <a:pt x="4193519" y="1014459"/>
                    <a:pt x="4193519" y="1014459"/>
                  </a:cubicBezTo>
                  <a:cubicBezTo>
                    <a:pt x="4175977" y="1044295"/>
                    <a:pt x="4133877" y="1068867"/>
                    <a:pt x="4098793" y="1068867"/>
                  </a:cubicBezTo>
                  <a:lnTo>
                    <a:pt x="3728025" y="1068867"/>
                  </a:lnTo>
                  <a:lnTo>
                    <a:pt x="3607623" y="1068867"/>
                  </a:lnTo>
                  <a:lnTo>
                    <a:pt x="3411066" y="1068867"/>
                  </a:lnTo>
                  <a:lnTo>
                    <a:pt x="3357257" y="1068867"/>
                  </a:lnTo>
                  <a:lnTo>
                    <a:pt x="3236855" y="1068867"/>
                  </a:lnTo>
                  <a:lnTo>
                    <a:pt x="3040298" y="1068867"/>
                  </a:lnTo>
                  <a:lnTo>
                    <a:pt x="3038573" y="1068867"/>
                  </a:lnTo>
                  <a:lnTo>
                    <a:pt x="2919896" y="1068867"/>
                  </a:lnTo>
                  <a:lnTo>
                    <a:pt x="2866087" y="1068867"/>
                  </a:lnTo>
                  <a:lnTo>
                    <a:pt x="2719890" y="1068867"/>
                  </a:lnTo>
                  <a:lnTo>
                    <a:pt x="2669530" y="1068867"/>
                  </a:lnTo>
                  <a:lnTo>
                    <a:pt x="2549127" y="1068867"/>
                  </a:lnTo>
                  <a:lnTo>
                    <a:pt x="2547403" y="1068867"/>
                  </a:lnTo>
                  <a:lnTo>
                    <a:pt x="2350846" y="1068867"/>
                  </a:lnTo>
                  <a:lnTo>
                    <a:pt x="2349122" y="1068867"/>
                  </a:lnTo>
                  <a:lnTo>
                    <a:pt x="2228719" y="1068867"/>
                  </a:lnTo>
                  <a:lnTo>
                    <a:pt x="2178359" y="1068867"/>
                  </a:lnTo>
                  <a:lnTo>
                    <a:pt x="2032162" y="1068867"/>
                  </a:lnTo>
                  <a:lnTo>
                    <a:pt x="1978354" y="1068867"/>
                  </a:lnTo>
                  <a:lnTo>
                    <a:pt x="1859676" y="1068867"/>
                  </a:lnTo>
                  <a:lnTo>
                    <a:pt x="1857951" y="1068867"/>
                  </a:lnTo>
                  <a:lnTo>
                    <a:pt x="1826599" y="1068867"/>
                  </a:lnTo>
                  <a:lnTo>
                    <a:pt x="1661394" y="1068867"/>
                  </a:lnTo>
                  <a:lnTo>
                    <a:pt x="1540992" y="1068867"/>
                  </a:lnTo>
                  <a:lnTo>
                    <a:pt x="1531708" y="1068867"/>
                  </a:lnTo>
                  <a:lnTo>
                    <a:pt x="1487183" y="1068867"/>
                  </a:lnTo>
                  <a:lnTo>
                    <a:pt x="1335428" y="1068867"/>
                  </a:lnTo>
                  <a:lnTo>
                    <a:pt x="1290626" y="1068867"/>
                  </a:lnTo>
                  <a:lnTo>
                    <a:pt x="1170224" y="1068867"/>
                  </a:lnTo>
                  <a:lnTo>
                    <a:pt x="1138871" y="1068867"/>
                  </a:lnTo>
                  <a:lnTo>
                    <a:pt x="1040537" y="1068867"/>
                  </a:lnTo>
                  <a:lnTo>
                    <a:pt x="843980" y="1068867"/>
                  </a:lnTo>
                  <a:lnTo>
                    <a:pt x="799455" y="1068867"/>
                  </a:lnTo>
                  <a:lnTo>
                    <a:pt x="647700" y="1068867"/>
                  </a:lnTo>
                  <a:lnTo>
                    <a:pt x="352810" y="1068867"/>
                  </a:lnTo>
                  <a:cubicBezTo>
                    <a:pt x="318603" y="1068867"/>
                    <a:pt x="275626" y="1044295"/>
                    <a:pt x="258084" y="1014459"/>
                  </a:cubicBezTo>
                  <a:cubicBezTo>
                    <a:pt x="12498" y="588843"/>
                    <a:pt x="12498" y="588843"/>
                    <a:pt x="12498" y="588843"/>
                  </a:cubicBezTo>
                  <a:cubicBezTo>
                    <a:pt x="-4166" y="559005"/>
                    <a:pt x="-4166" y="509862"/>
                    <a:pt x="12498" y="480025"/>
                  </a:cubicBezTo>
                  <a:cubicBezTo>
                    <a:pt x="258084" y="54408"/>
                    <a:pt x="258084" y="54408"/>
                    <a:pt x="258084" y="54408"/>
                  </a:cubicBezTo>
                  <a:cubicBezTo>
                    <a:pt x="275626" y="24572"/>
                    <a:pt x="318603" y="0"/>
                    <a:pt x="352810" y="0"/>
                  </a:cubicBezTo>
                  <a:close/>
                </a:path>
              </a:pathLst>
            </a:custGeom>
            <a:gradFill flip="none" rotWithShape="1">
              <a:gsLst>
                <a:gs pos="100000">
                  <a:schemeClr val="bg1">
                    <a:lumMod val="95000"/>
                  </a:schemeClr>
                </a:gs>
                <a:gs pos="0">
                  <a:srgbClr val="D3D3D3"/>
                </a:gs>
              </a:gsLst>
              <a:lin ang="2700000" scaled="1"/>
              <a:tileRect/>
            </a:gradFill>
            <a:ln w="19050">
              <a:gradFill flip="none" rotWithShape="1">
                <a:gsLst>
                  <a:gs pos="100000">
                    <a:schemeClr val="bg1">
                      <a:lumMod val="75000"/>
                    </a:schemeClr>
                  </a:gs>
                  <a:gs pos="0">
                    <a:schemeClr val="bg1"/>
                  </a:gs>
                </a:gsLst>
                <a:lin ang="2700000" scaled="1"/>
                <a:tileRect/>
              </a:gradFill>
            </a:ln>
            <a:effectLst>
              <a:outerShdw blurRad="127000" dist="50800" dir="2700000" algn="tl" rotWithShape="0">
                <a:prstClr val="black">
                  <a:alpha val="40000"/>
                </a:prstClr>
              </a:outerShdw>
            </a:effectLst>
          </p:spPr>
          <p:txBody>
            <a:bodyPr vert="horz" wrap="square" lIns="91440" tIns="45720" rIns="91440" bIns="45720" numCol="1" anchor="t" anchorCtr="0" compatLnSpc="1">
              <a:noAutofit/>
            </a:bodyPr>
            <a:lstStyle/>
            <a:p>
              <a:endParaRPr lang="zh-CN" altLang="en-US" dirty="0">
                <a:solidFill>
                  <a:prstClr val="black"/>
                </a:solidFill>
                <a:latin typeface="微软雅黑" panose="020B0503020204020204" pitchFamily="34" charset="-122"/>
              </a:endParaRPr>
            </a:p>
          </p:txBody>
        </p:sp>
        <p:sp>
          <p:nvSpPr>
            <p:cNvPr id="29" name="任意多边形 28"/>
            <p:cNvSpPr/>
            <p:nvPr/>
          </p:nvSpPr>
          <p:spPr bwMode="auto">
            <a:xfrm>
              <a:off x="1010779" y="325868"/>
              <a:ext cx="2628449" cy="527848"/>
            </a:xfrm>
            <a:custGeom>
              <a:avLst/>
              <a:gdLst>
                <a:gd name="connsiteX0" fmla="*/ 305125 w 4603109"/>
                <a:gd name="connsiteY0" fmla="*/ 0 h 924402"/>
                <a:gd name="connsiteX1" fmla="*/ 432894 w 4603109"/>
                <a:gd name="connsiteY1" fmla="*/ 0 h 924402"/>
                <a:gd name="connsiteX2" fmla="*/ 445336 w 4603109"/>
                <a:gd name="connsiteY2" fmla="*/ 0 h 924402"/>
                <a:gd name="connsiteX3" fmla="*/ 550703 w 4603109"/>
                <a:gd name="connsiteY3" fmla="*/ 0 h 924402"/>
                <a:gd name="connsiteX4" fmla="*/ 560158 w 4603109"/>
                <a:gd name="connsiteY4" fmla="*/ 0 h 924402"/>
                <a:gd name="connsiteX5" fmla="*/ 573105 w 4603109"/>
                <a:gd name="connsiteY5" fmla="*/ 0 h 924402"/>
                <a:gd name="connsiteX6" fmla="*/ 626202 w 4603109"/>
                <a:gd name="connsiteY6" fmla="*/ 0 h 924402"/>
                <a:gd name="connsiteX7" fmla="*/ 676811 w 4603109"/>
                <a:gd name="connsiteY7" fmla="*/ 0 h 924402"/>
                <a:gd name="connsiteX8" fmla="*/ 678472 w 4603109"/>
                <a:gd name="connsiteY8" fmla="*/ 0 h 924402"/>
                <a:gd name="connsiteX9" fmla="*/ 687927 w 4603109"/>
                <a:gd name="connsiteY9" fmla="*/ 0 h 924402"/>
                <a:gd name="connsiteX10" fmla="*/ 691402 w 4603109"/>
                <a:gd name="connsiteY10" fmla="*/ 0 h 924402"/>
                <a:gd name="connsiteX11" fmla="*/ 700371 w 4603109"/>
                <a:gd name="connsiteY11" fmla="*/ 0 h 924402"/>
                <a:gd name="connsiteX12" fmla="*/ 707508 w 4603109"/>
                <a:gd name="connsiteY12" fmla="*/ 0 h 924402"/>
                <a:gd name="connsiteX13" fmla="*/ 729909 w 4603109"/>
                <a:gd name="connsiteY13" fmla="*/ 0 h 924402"/>
                <a:gd name="connsiteX14" fmla="*/ 753971 w 4603109"/>
                <a:gd name="connsiteY14" fmla="*/ 0 h 924402"/>
                <a:gd name="connsiteX15" fmla="*/ 804580 w 4603109"/>
                <a:gd name="connsiteY15" fmla="*/ 0 h 924402"/>
                <a:gd name="connsiteX16" fmla="*/ 805737 w 4603109"/>
                <a:gd name="connsiteY16" fmla="*/ 0 h 924402"/>
                <a:gd name="connsiteX17" fmla="*/ 819171 w 4603109"/>
                <a:gd name="connsiteY17" fmla="*/ 0 h 924402"/>
                <a:gd name="connsiteX18" fmla="*/ 828140 w 4603109"/>
                <a:gd name="connsiteY18" fmla="*/ 0 h 924402"/>
                <a:gd name="connsiteX19" fmla="*/ 831615 w 4603109"/>
                <a:gd name="connsiteY19" fmla="*/ 0 h 924402"/>
                <a:gd name="connsiteX20" fmla="*/ 835277 w 4603109"/>
                <a:gd name="connsiteY20" fmla="*/ 0 h 924402"/>
                <a:gd name="connsiteX21" fmla="*/ 857678 w 4603109"/>
                <a:gd name="connsiteY21" fmla="*/ 0 h 924402"/>
                <a:gd name="connsiteX22" fmla="*/ 864889 w 4603109"/>
                <a:gd name="connsiteY22" fmla="*/ 0 h 924402"/>
                <a:gd name="connsiteX23" fmla="*/ 899900 w 4603109"/>
                <a:gd name="connsiteY23" fmla="*/ 0 h 924402"/>
                <a:gd name="connsiteX24" fmla="*/ 909341 w 4603109"/>
                <a:gd name="connsiteY24" fmla="*/ 0 h 924402"/>
                <a:gd name="connsiteX25" fmla="*/ 929965 w 4603109"/>
                <a:gd name="connsiteY25" fmla="*/ 0 h 924402"/>
                <a:gd name="connsiteX26" fmla="*/ 933506 w 4603109"/>
                <a:gd name="connsiteY26" fmla="*/ 0 h 924402"/>
                <a:gd name="connsiteX27" fmla="*/ 936982 w 4603109"/>
                <a:gd name="connsiteY27" fmla="*/ 0 h 924402"/>
                <a:gd name="connsiteX28" fmla="*/ 959384 w 4603109"/>
                <a:gd name="connsiteY28" fmla="*/ 0 h 924402"/>
                <a:gd name="connsiteX29" fmla="*/ 962542 w 4603109"/>
                <a:gd name="connsiteY29" fmla="*/ 0 h 924402"/>
                <a:gd name="connsiteX30" fmla="*/ 984943 w 4603109"/>
                <a:gd name="connsiteY30" fmla="*/ 0 h 924402"/>
                <a:gd name="connsiteX31" fmla="*/ 992658 w 4603109"/>
                <a:gd name="connsiteY31" fmla="*/ 0 h 924402"/>
                <a:gd name="connsiteX32" fmla="*/ 1012059 w 4603109"/>
                <a:gd name="connsiteY32" fmla="*/ 0 h 924402"/>
                <a:gd name="connsiteX33" fmla="*/ 1012480 w 4603109"/>
                <a:gd name="connsiteY33" fmla="*/ 0 h 924402"/>
                <a:gd name="connsiteX34" fmla="*/ 1027669 w 4603109"/>
                <a:gd name="connsiteY34" fmla="*/ 0 h 924402"/>
                <a:gd name="connsiteX35" fmla="*/ 1037110 w 4603109"/>
                <a:gd name="connsiteY35" fmla="*/ 0 h 924402"/>
                <a:gd name="connsiteX36" fmla="*/ 1040112 w 4603109"/>
                <a:gd name="connsiteY36" fmla="*/ 0 h 924402"/>
                <a:gd name="connsiteX37" fmla="*/ 1057734 w 4603109"/>
                <a:gd name="connsiteY37" fmla="*/ 0 h 924402"/>
                <a:gd name="connsiteX38" fmla="*/ 1064751 w 4603109"/>
                <a:gd name="connsiteY38" fmla="*/ 0 h 924402"/>
                <a:gd name="connsiteX39" fmla="*/ 1070177 w 4603109"/>
                <a:gd name="connsiteY39" fmla="*/ 0 h 924402"/>
                <a:gd name="connsiteX40" fmla="*/ 1072436 w 4603109"/>
                <a:gd name="connsiteY40" fmla="*/ 0 h 924402"/>
                <a:gd name="connsiteX41" fmla="*/ 1090311 w 4603109"/>
                <a:gd name="connsiteY41" fmla="*/ 0 h 924402"/>
                <a:gd name="connsiteX42" fmla="*/ 1110718 w 4603109"/>
                <a:gd name="connsiteY42" fmla="*/ 0 h 924402"/>
                <a:gd name="connsiteX43" fmla="*/ 1112712 w 4603109"/>
                <a:gd name="connsiteY43" fmla="*/ 0 h 924402"/>
                <a:gd name="connsiteX44" fmla="*/ 1116187 w 4603109"/>
                <a:gd name="connsiteY44" fmla="*/ 0 h 924402"/>
                <a:gd name="connsiteX45" fmla="*/ 1139828 w 4603109"/>
                <a:gd name="connsiteY45" fmla="*/ 0 h 924402"/>
                <a:gd name="connsiteX46" fmla="*/ 1140249 w 4603109"/>
                <a:gd name="connsiteY46" fmla="*/ 0 h 924402"/>
                <a:gd name="connsiteX47" fmla="*/ 1145480 w 4603109"/>
                <a:gd name="connsiteY47" fmla="*/ 0 h 924402"/>
                <a:gd name="connsiteX48" fmla="*/ 1152270 w 4603109"/>
                <a:gd name="connsiteY48" fmla="*/ 0 h 924402"/>
                <a:gd name="connsiteX49" fmla="*/ 1154934 w 4603109"/>
                <a:gd name="connsiteY49" fmla="*/ 0 h 924402"/>
                <a:gd name="connsiteX50" fmla="*/ 1167881 w 4603109"/>
                <a:gd name="connsiteY50" fmla="*/ 0 h 924402"/>
                <a:gd name="connsiteX51" fmla="*/ 1175544 w 4603109"/>
                <a:gd name="connsiteY51" fmla="*/ 0 h 924402"/>
                <a:gd name="connsiteX52" fmla="*/ 1184998 w 4603109"/>
                <a:gd name="connsiteY52" fmla="*/ 0 h 924402"/>
                <a:gd name="connsiteX53" fmla="*/ 1197946 w 4603109"/>
                <a:gd name="connsiteY53" fmla="*/ 0 h 924402"/>
                <a:gd name="connsiteX54" fmla="*/ 1200205 w 4603109"/>
                <a:gd name="connsiteY54" fmla="*/ 0 h 924402"/>
                <a:gd name="connsiteX55" fmla="*/ 1220978 w 4603109"/>
                <a:gd name="connsiteY55" fmla="*/ 0 h 924402"/>
                <a:gd name="connsiteX56" fmla="*/ 1238487 w 4603109"/>
                <a:gd name="connsiteY56" fmla="*/ 0 h 924402"/>
                <a:gd name="connsiteX57" fmla="*/ 1243956 w 4603109"/>
                <a:gd name="connsiteY57" fmla="*/ 0 h 924402"/>
                <a:gd name="connsiteX58" fmla="*/ 1251042 w 4603109"/>
                <a:gd name="connsiteY58" fmla="*/ 0 h 924402"/>
                <a:gd name="connsiteX59" fmla="*/ 1257637 w 4603109"/>
                <a:gd name="connsiteY59" fmla="*/ 0 h 924402"/>
                <a:gd name="connsiteX60" fmla="*/ 1271587 w 4603109"/>
                <a:gd name="connsiteY60" fmla="*/ 0 h 924402"/>
                <a:gd name="connsiteX61" fmla="*/ 1273249 w 4603109"/>
                <a:gd name="connsiteY61" fmla="*/ 0 h 924402"/>
                <a:gd name="connsiteX62" fmla="*/ 1280039 w 4603109"/>
                <a:gd name="connsiteY62" fmla="*/ 0 h 924402"/>
                <a:gd name="connsiteX63" fmla="*/ 1282703 w 4603109"/>
                <a:gd name="connsiteY63" fmla="*/ 0 h 924402"/>
                <a:gd name="connsiteX64" fmla="*/ 1286178 w 4603109"/>
                <a:gd name="connsiteY64" fmla="*/ 0 h 924402"/>
                <a:gd name="connsiteX65" fmla="*/ 1295146 w 4603109"/>
                <a:gd name="connsiteY65" fmla="*/ 0 h 924402"/>
                <a:gd name="connsiteX66" fmla="*/ 1301651 w 4603109"/>
                <a:gd name="connsiteY66" fmla="*/ 0 h 924402"/>
                <a:gd name="connsiteX67" fmla="*/ 1302284 w 4603109"/>
                <a:gd name="connsiteY67" fmla="*/ 0 h 924402"/>
                <a:gd name="connsiteX68" fmla="*/ 1303313 w 4603109"/>
                <a:gd name="connsiteY68" fmla="*/ 0 h 924402"/>
                <a:gd name="connsiteX69" fmla="*/ 1312767 w 4603109"/>
                <a:gd name="connsiteY69" fmla="*/ 0 h 924402"/>
                <a:gd name="connsiteX70" fmla="*/ 1316242 w 4603109"/>
                <a:gd name="connsiteY70" fmla="*/ 0 h 924402"/>
                <a:gd name="connsiteX71" fmla="*/ 1321886 w 4603109"/>
                <a:gd name="connsiteY71" fmla="*/ 0 h 924402"/>
                <a:gd name="connsiteX72" fmla="*/ 1324685 w 4603109"/>
                <a:gd name="connsiteY72" fmla="*/ 0 h 924402"/>
                <a:gd name="connsiteX73" fmla="*/ 1325211 w 4603109"/>
                <a:gd name="connsiteY73" fmla="*/ 0 h 924402"/>
                <a:gd name="connsiteX74" fmla="*/ 1332348 w 4603109"/>
                <a:gd name="connsiteY74" fmla="*/ 0 h 924402"/>
                <a:gd name="connsiteX75" fmla="*/ 1332714 w 4603109"/>
                <a:gd name="connsiteY75" fmla="*/ 0 h 924402"/>
                <a:gd name="connsiteX76" fmla="*/ 1333135 w 4603109"/>
                <a:gd name="connsiteY76" fmla="*/ 0 h 924402"/>
                <a:gd name="connsiteX77" fmla="*/ 1348747 w 4603109"/>
                <a:gd name="connsiteY77" fmla="*/ 0 h 924402"/>
                <a:gd name="connsiteX78" fmla="*/ 1354749 w 4603109"/>
                <a:gd name="connsiteY78" fmla="*/ 0 h 924402"/>
                <a:gd name="connsiteX79" fmla="*/ 1378811 w 4603109"/>
                <a:gd name="connsiteY79" fmla="*/ 0 h 924402"/>
                <a:gd name="connsiteX80" fmla="*/ 1383745 w 4603109"/>
                <a:gd name="connsiteY80" fmla="*/ 0 h 924402"/>
                <a:gd name="connsiteX81" fmla="*/ 1385406 w 4603109"/>
                <a:gd name="connsiteY81" fmla="*/ 0 h 924402"/>
                <a:gd name="connsiteX82" fmla="*/ 1399356 w 4603109"/>
                <a:gd name="connsiteY82" fmla="*/ 0 h 924402"/>
                <a:gd name="connsiteX83" fmla="*/ 1400513 w 4603109"/>
                <a:gd name="connsiteY83" fmla="*/ 0 h 924402"/>
                <a:gd name="connsiteX84" fmla="*/ 1413947 w 4603109"/>
                <a:gd name="connsiteY84" fmla="*/ 0 h 924402"/>
                <a:gd name="connsiteX85" fmla="*/ 1414442 w 4603109"/>
                <a:gd name="connsiteY85" fmla="*/ 0 h 924402"/>
                <a:gd name="connsiteX86" fmla="*/ 1422915 w 4603109"/>
                <a:gd name="connsiteY86" fmla="*/ 0 h 924402"/>
                <a:gd name="connsiteX87" fmla="*/ 1426390 w 4603109"/>
                <a:gd name="connsiteY87" fmla="*/ 0 h 924402"/>
                <a:gd name="connsiteX88" fmla="*/ 1429420 w 4603109"/>
                <a:gd name="connsiteY88" fmla="*/ 0 h 924402"/>
                <a:gd name="connsiteX89" fmla="*/ 1430053 w 4603109"/>
                <a:gd name="connsiteY89" fmla="*/ 0 h 924402"/>
                <a:gd name="connsiteX90" fmla="*/ 1430206 w 4603109"/>
                <a:gd name="connsiteY90" fmla="*/ 0 h 924402"/>
                <a:gd name="connsiteX91" fmla="*/ 1430577 w 4603109"/>
                <a:gd name="connsiteY91" fmla="*/ 0 h 924402"/>
                <a:gd name="connsiteX92" fmla="*/ 1436843 w 4603109"/>
                <a:gd name="connsiteY92" fmla="*/ 0 h 924402"/>
                <a:gd name="connsiteX93" fmla="*/ 1444011 w 4603109"/>
                <a:gd name="connsiteY93" fmla="*/ 0 h 924402"/>
                <a:gd name="connsiteX94" fmla="*/ 1449655 w 4603109"/>
                <a:gd name="connsiteY94" fmla="*/ 0 h 924402"/>
                <a:gd name="connsiteX95" fmla="*/ 1452454 w 4603109"/>
                <a:gd name="connsiteY95" fmla="*/ 0 h 924402"/>
                <a:gd name="connsiteX96" fmla="*/ 1452980 w 4603109"/>
                <a:gd name="connsiteY96" fmla="*/ 0 h 924402"/>
                <a:gd name="connsiteX97" fmla="*/ 1456455 w 4603109"/>
                <a:gd name="connsiteY97" fmla="*/ 0 h 924402"/>
                <a:gd name="connsiteX98" fmla="*/ 1459664 w 4603109"/>
                <a:gd name="connsiteY98" fmla="*/ 0 h 924402"/>
                <a:gd name="connsiteX99" fmla="*/ 1460117 w 4603109"/>
                <a:gd name="connsiteY99" fmla="*/ 0 h 924402"/>
                <a:gd name="connsiteX100" fmla="*/ 1460483 w 4603109"/>
                <a:gd name="connsiteY100" fmla="*/ 0 h 924402"/>
                <a:gd name="connsiteX101" fmla="*/ 1460904 w 4603109"/>
                <a:gd name="connsiteY101" fmla="*/ 0 h 924402"/>
                <a:gd name="connsiteX102" fmla="*/ 1472926 w 4603109"/>
                <a:gd name="connsiteY102" fmla="*/ 0 h 924402"/>
                <a:gd name="connsiteX103" fmla="*/ 1482518 w 4603109"/>
                <a:gd name="connsiteY103" fmla="*/ 0 h 924402"/>
                <a:gd name="connsiteX104" fmla="*/ 1489729 w 4603109"/>
                <a:gd name="connsiteY104" fmla="*/ 0 h 924402"/>
                <a:gd name="connsiteX105" fmla="*/ 1504116 w 4603109"/>
                <a:gd name="connsiteY105" fmla="*/ 0 h 924402"/>
                <a:gd name="connsiteX106" fmla="*/ 1511514 w 4603109"/>
                <a:gd name="connsiteY106" fmla="*/ 0 h 924402"/>
                <a:gd name="connsiteX107" fmla="*/ 1524740 w 4603109"/>
                <a:gd name="connsiteY107" fmla="*/ 0 h 924402"/>
                <a:gd name="connsiteX108" fmla="*/ 1528282 w 4603109"/>
                <a:gd name="connsiteY108" fmla="*/ 0 h 924402"/>
                <a:gd name="connsiteX109" fmla="*/ 1531757 w 4603109"/>
                <a:gd name="connsiteY109" fmla="*/ 0 h 924402"/>
                <a:gd name="connsiteX110" fmla="*/ 1534181 w 4603109"/>
                <a:gd name="connsiteY110" fmla="*/ 0 h 924402"/>
                <a:gd name="connsiteX111" fmla="*/ 1542211 w 4603109"/>
                <a:gd name="connsiteY111" fmla="*/ 0 h 924402"/>
                <a:gd name="connsiteX112" fmla="*/ 1554159 w 4603109"/>
                <a:gd name="connsiteY112" fmla="*/ 0 h 924402"/>
                <a:gd name="connsiteX113" fmla="*/ 1557318 w 4603109"/>
                <a:gd name="connsiteY113" fmla="*/ 0 h 924402"/>
                <a:gd name="connsiteX114" fmla="*/ 1557975 w 4603109"/>
                <a:gd name="connsiteY114" fmla="*/ 0 h 924402"/>
                <a:gd name="connsiteX115" fmla="*/ 1558346 w 4603109"/>
                <a:gd name="connsiteY115" fmla="*/ 0 h 924402"/>
                <a:gd name="connsiteX116" fmla="*/ 1561822 w 4603109"/>
                <a:gd name="connsiteY116" fmla="*/ 0 h 924402"/>
                <a:gd name="connsiteX117" fmla="*/ 1564612 w 4603109"/>
                <a:gd name="connsiteY117" fmla="*/ 0 h 924402"/>
                <a:gd name="connsiteX118" fmla="*/ 1566857 w 4603109"/>
                <a:gd name="connsiteY118" fmla="*/ 0 h 924402"/>
                <a:gd name="connsiteX119" fmla="*/ 1576919 w 4603109"/>
                <a:gd name="connsiteY119" fmla="*/ 0 h 924402"/>
                <a:gd name="connsiteX120" fmla="*/ 1579719 w 4603109"/>
                <a:gd name="connsiteY120" fmla="*/ 0 h 924402"/>
                <a:gd name="connsiteX121" fmla="*/ 1584224 w 4603109"/>
                <a:gd name="connsiteY121" fmla="*/ 0 h 924402"/>
                <a:gd name="connsiteX122" fmla="*/ 1587382 w 4603109"/>
                <a:gd name="connsiteY122" fmla="*/ 0 h 924402"/>
                <a:gd name="connsiteX123" fmla="*/ 1587433 w 4603109"/>
                <a:gd name="connsiteY123" fmla="*/ 0 h 924402"/>
                <a:gd name="connsiteX124" fmla="*/ 1600695 w 4603109"/>
                <a:gd name="connsiteY124" fmla="*/ 0 h 924402"/>
                <a:gd name="connsiteX125" fmla="*/ 1606834 w 4603109"/>
                <a:gd name="connsiteY125" fmla="*/ 0 h 924402"/>
                <a:gd name="connsiteX126" fmla="*/ 1607256 w 4603109"/>
                <a:gd name="connsiteY126" fmla="*/ 0 h 924402"/>
                <a:gd name="connsiteX127" fmla="*/ 1608325 w 4603109"/>
                <a:gd name="connsiteY127" fmla="*/ 0 h 924402"/>
                <a:gd name="connsiteX128" fmla="*/ 1609783 w 4603109"/>
                <a:gd name="connsiteY128" fmla="*/ 0 h 924402"/>
                <a:gd name="connsiteX129" fmla="*/ 1617498 w 4603109"/>
                <a:gd name="connsiteY129" fmla="*/ 0 h 924402"/>
                <a:gd name="connsiteX130" fmla="*/ 1631885 w 4603109"/>
                <a:gd name="connsiteY130" fmla="*/ 0 h 924402"/>
                <a:gd name="connsiteX131" fmla="*/ 1636899 w 4603109"/>
                <a:gd name="connsiteY131" fmla="*/ 0 h 924402"/>
                <a:gd name="connsiteX132" fmla="*/ 1637320 w 4603109"/>
                <a:gd name="connsiteY132" fmla="*/ 0 h 924402"/>
                <a:gd name="connsiteX133" fmla="*/ 1637445 w 4603109"/>
                <a:gd name="connsiteY133" fmla="*/ 0 h 924402"/>
                <a:gd name="connsiteX134" fmla="*/ 1652509 w 4603109"/>
                <a:gd name="connsiteY134" fmla="*/ 0 h 924402"/>
                <a:gd name="connsiteX135" fmla="*/ 1659526 w 4603109"/>
                <a:gd name="connsiteY135" fmla="*/ 0 h 924402"/>
                <a:gd name="connsiteX136" fmla="*/ 1661950 w 4603109"/>
                <a:gd name="connsiteY136" fmla="*/ 0 h 924402"/>
                <a:gd name="connsiteX137" fmla="*/ 1664952 w 4603109"/>
                <a:gd name="connsiteY137" fmla="*/ 0 h 924402"/>
                <a:gd name="connsiteX138" fmla="*/ 1667212 w 4603109"/>
                <a:gd name="connsiteY138" fmla="*/ 0 h 924402"/>
                <a:gd name="connsiteX139" fmla="*/ 1685087 w 4603109"/>
                <a:gd name="connsiteY139" fmla="*/ 0 h 924402"/>
                <a:gd name="connsiteX140" fmla="*/ 1689591 w 4603109"/>
                <a:gd name="connsiteY140" fmla="*/ 0 h 924402"/>
                <a:gd name="connsiteX141" fmla="*/ 1694626 w 4603109"/>
                <a:gd name="connsiteY141" fmla="*/ 0 h 924402"/>
                <a:gd name="connsiteX142" fmla="*/ 1697276 w 4603109"/>
                <a:gd name="connsiteY142" fmla="*/ 0 h 924402"/>
                <a:gd name="connsiteX143" fmla="*/ 1698000 w 4603109"/>
                <a:gd name="connsiteY143" fmla="*/ 0 h 924402"/>
                <a:gd name="connsiteX144" fmla="*/ 1704688 w 4603109"/>
                <a:gd name="connsiteY144" fmla="*/ 0 h 924402"/>
                <a:gd name="connsiteX145" fmla="*/ 1707488 w 4603109"/>
                <a:gd name="connsiteY145" fmla="*/ 0 h 924402"/>
                <a:gd name="connsiteX146" fmla="*/ 1710963 w 4603109"/>
                <a:gd name="connsiteY146" fmla="*/ 0 h 924402"/>
                <a:gd name="connsiteX147" fmla="*/ 1715151 w 4603109"/>
                <a:gd name="connsiteY147" fmla="*/ 0 h 924402"/>
                <a:gd name="connsiteX148" fmla="*/ 1721928 w 4603109"/>
                <a:gd name="connsiteY148" fmla="*/ 0 h 924402"/>
                <a:gd name="connsiteX149" fmla="*/ 1734603 w 4603109"/>
                <a:gd name="connsiteY149" fmla="*/ 0 h 924402"/>
                <a:gd name="connsiteX150" fmla="*/ 1735025 w 4603109"/>
                <a:gd name="connsiteY150" fmla="*/ 0 h 924402"/>
                <a:gd name="connsiteX151" fmla="*/ 1735558 w 4603109"/>
                <a:gd name="connsiteY151" fmla="*/ 0 h 924402"/>
                <a:gd name="connsiteX152" fmla="*/ 1736094 w 4603109"/>
                <a:gd name="connsiteY152" fmla="*/ 0 h 924402"/>
                <a:gd name="connsiteX153" fmla="*/ 1737552 w 4603109"/>
                <a:gd name="connsiteY153" fmla="*/ 0 h 924402"/>
                <a:gd name="connsiteX154" fmla="*/ 1741027 w 4603109"/>
                <a:gd name="connsiteY154" fmla="*/ 0 h 924402"/>
                <a:gd name="connsiteX155" fmla="*/ 1747046 w 4603109"/>
                <a:gd name="connsiteY155" fmla="*/ 0 h 924402"/>
                <a:gd name="connsiteX156" fmla="*/ 1748537 w 4603109"/>
                <a:gd name="connsiteY156" fmla="*/ 0 h 924402"/>
                <a:gd name="connsiteX157" fmla="*/ 1753052 w 4603109"/>
                <a:gd name="connsiteY157" fmla="*/ 0 h 924402"/>
                <a:gd name="connsiteX158" fmla="*/ 1757499 w 4603109"/>
                <a:gd name="connsiteY158" fmla="*/ 0 h 924402"/>
                <a:gd name="connsiteX159" fmla="*/ 1764668 w 4603109"/>
                <a:gd name="connsiteY159" fmla="*/ 0 h 924402"/>
                <a:gd name="connsiteX160" fmla="*/ 1765089 w 4603109"/>
                <a:gd name="connsiteY160" fmla="*/ 0 h 924402"/>
                <a:gd name="connsiteX161" fmla="*/ 1765214 w 4603109"/>
                <a:gd name="connsiteY161" fmla="*/ 0 h 924402"/>
                <a:gd name="connsiteX162" fmla="*/ 1770320 w 4603109"/>
                <a:gd name="connsiteY162" fmla="*/ 0 h 924402"/>
                <a:gd name="connsiteX163" fmla="*/ 1777110 w 4603109"/>
                <a:gd name="connsiteY163" fmla="*/ 0 h 924402"/>
                <a:gd name="connsiteX164" fmla="*/ 1779774 w 4603109"/>
                <a:gd name="connsiteY164" fmla="*/ 0 h 924402"/>
                <a:gd name="connsiteX165" fmla="*/ 1792721 w 4603109"/>
                <a:gd name="connsiteY165" fmla="*/ 0 h 924402"/>
                <a:gd name="connsiteX166" fmla="*/ 1794981 w 4603109"/>
                <a:gd name="connsiteY166" fmla="*/ 0 h 924402"/>
                <a:gd name="connsiteX167" fmla="*/ 1825045 w 4603109"/>
                <a:gd name="connsiteY167" fmla="*/ 0 h 924402"/>
                <a:gd name="connsiteX168" fmla="*/ 1825769 w 4603109"/>
                <a:gd name="connsiteY168" fmla="*/ 0 h 924402"/>
                <a:gd name="connsiteX169" fmla="*/ 1838732 w 4603109"/>
                <a:gd name="connsiteY169" fmla="*/ 0 h 924402"/>
                <a:gd name="connsiteX170" fmla="*/ 1845818 w 4603109"/>
                <a:gd name="connsiteY170" fmla="*/ 0 h 924402"/>
                <a:gd name="connsiteX171" fmla="*/ 1849697 w 4603109"/>
                <a:gd name="connsiteY171" fmla="*/ 0 h 924402"/>
                <a:gd name="connsiteX172" fmla="*/ 1852412 w 4603109"/>
                <a:gd name="connsiteY172" fmla="*/ 0 h 924402"/>
                <a:gd name="connsiteX173" fmla="*/ 1853903 w 4603109"/>
                <a:gd name="connsiteY173" fmla="*/ 0 h 924402"/>
                <a:gd name="connsiteX174" fmla="*/ 1863327 w 4603109"/>
                <a:gd name="connsiteY174" fmla="*/ 0 h 924402"/>
                <a:gd name="connsiteX175" fmla="*/ 1868796 w 4603109"/>
                <a:gd name="connsiteY175" fmla="*/ 0 h 924402"/>
                <a:gd name="connsiteX176" fmla="*/ 1874815 w 4603109"/>
                <a:gd name="connsiteY176" fmla="*/ 0 h 924402"/>
                <a:gd name="connsiteX177" fmla="*/ 1876306 w 4603109"/>
                <a:gd name="connsiteY177" fmla="*/ 0 h 924402"/>
                <a:gd name="connsiteX178" fmla="*/ 1880821 w 4603109"/>
                <a:gd name="connsiteY178" fmla="*/ 0 h 924402"/>
                <a:gd name="connsiteX179" fmla="*/ 1882477 w 4603109"/>
                <a:gd name="connsiteY179" fmla="*/ 0 h 924402"/>
                <a:gd name="connsiteX180" fmla="*/ 1883936 w 4603109"/>
                <a:gd name="connsiteY180" fmla="*/ 0 h 924402"/>
                <a:gd name="connsiteX181" fmla="*/ 1885268 w 4603109"/>
                <a:gd name="connsiteY181" fmla="*/ 0 h 924402"/>
                <a:gd name="connsiteX182" fmla="*/ 1896427 w 4603109"/>
                <a:gd name="connsiteY182" fmla="*/ 0 h 924402"/>
                <a:gd name="connsiteX183" fmla="*/ 1898089 w 4603109"/>
                <a:gd name="connsiteY183" fmla="*/ 0 h 924402"/>
                <a:gd name="connsiteX184" fmla="*/ 1904879 w 4603109"/>
                <a:gd name="connsiteY184" fmla="*/ 0 h 924402"/>
                <a:gd name="connsiteX185" fmla="*/ 1907543 w 4603109"/>
                <a:gd name="connsiteY185" fmla="*/ 0 h 924402"/>
                <a:gd name="connsiteX186" fmla="*/ 1911018 w 4603109"/>
                <a:gd name="connsiteY186" fmla="*/ 0 h 924402"/>
                <a:gd name="connsiteX187" fmla="*/ 1919986 w 4603109"/>
                <a:gd name="connsiteY187" fmla="*/ 0 h 924402"/>
                <a:gd name="connsiteX188" fmla="*/ 1927124 w 4603109"/>
                <a:gd name="connsiteY188" fmla="*/ 0 h 924402"/>
                <a:gd name="connsiteX189" fmla="*/ 1927489 w 4603109"/>
                <a:gd name="connsiteY189" fmla="*/ 0 h 924402"/>
                <a:gd name="connsiteX190" fmla="*/ 1927911 w 4603109"/>
                <a:gd name="connsiteY190" fmla="*/ 0 h 924402"/>
                <a:gd name="connsiteX191" fmla="*/ 1929402 w 4603109"/>
                <a:gd name="connsiteY191" fmla="*/ 0 h 924402"/>
                <a:gd name="connsiteX192" fmla="*/ 1946726 w 4603109"/>
                <a:gd name="connsiteY192" fmla="*/ 0 h 924402"/>
                <a:gd name="connsiteX193" fmla="*/ 1949525 w 4603109"/>
                <a:gd name="connsiteY193" fmla="*/ 0 h 924402"/>
                <a:gd name="connsiteX194" fmla="*/ 1957554 w 4603109"/>
                <a:gd name="connsiteY194" fmla="*/ 0 h 924402"/>
                <a:gd name="connsiteX195" fmla="*/ 1957975 w 4603109"/>
                <a:gd name="connsiteY195" fmla="*/ 0 h 924402"/>
                <a:gd name="connsiteX196" fmla="*/ 1973587 w 4603109"/>
                <a:gd name="connsiteY196" fmla="*/ 0 h 924402"/>
                <a:gd name="connsiteX197" fmla="*/ 1978520 w 4603109"/>
                <a:gd name="connsiteY197" fmla="*/ 0 h 924402"/>
                <a:gd name="connsiteX198" fmla="*/ 1980012 w 4603109"/>
                <a:gd name="connsiteY198" fmla="*/ 0 h 924402"/>
                <a:gd name="connsiteX199" fmla="*/ 1980181 w 4603109"/>
                <a:gd name="connsiteY199" fmla="*/ 0 h 924402"/>
                <a:gd name="connsiteX200" fmla="*/ 1981672 w 4603109"/>
                <a:gd name="connsiteY200" fmla="*/ 0 h 924402"/>
                <a:gd name="connsiteX201" fmla="*/ 2008585 w 4603109"/>
                <a:gd name="connsiteY201" fmla="*/ 0 h 924402"/>
                <a:gd name="connsiteX202" fmla="*/ 2009218 w 4603109"/>
                <a:gd name="connsiteY202" fmla="*/ 0 h 924402"/>
                <a:gd name="connsiteX203" fmla="*/ 2010246 w 4603109"/>
                <a:gd name="connsiteY203" fmla="*/ 0 h 924402"/>
                <a:gd name="connsiteX204" fmla="*/ 2010709 w 4603109"/>
                <a:gd name="connsiteY204" fmla="*/ 0 h 924402"/>
                <a:gd name="connsiteX205" fmla="*/ 2011705 w 4603109"/>
                <a:gd name="connsiteY205" fmla="*/ 0 h 924402"/>
                <a:gd name="connsiteX206" fmla="*/ 2024147 w 4603109"/>
                <a:gd name="connsiteY206" fmla="*/ 0 h 924402"/>
                <a:gd name="connsiteX207" fmla="*/ 2024196 w 4603109"/>
                <a:gd name="connsiteY207" fmla="*/ 0 h 924402"/>
                <a:gd name="connsiteX208" fmla="*/ 2024981 w 4603109"/>
                <a:gd name="connsiteY208" fmla="*/ 0 h 924402"/>
                <a:gd name="connsiteX209" fmla="*/ 2025353 w 4603109"/>
                <a:gd name="connsiteY209" fmla="*/ 0 h 924402"/>
                <a:gd name="connsiteX210" fmla="*/ 2026473 w 4603109"/>
                <a:gd name="connsiteY210" fmla="*/ 0 h 924402"/>
                <a:gd name="connsiteX211" fmla="*/ 2031619 w 4603109"/>
                <a:gd name="connsiteY211" fmla="*/ 0 h 924402"/>
                <a:gd name="connsiteX212" fmla="*/ 2033110 w 4603109"/>
                <a:gd name="connsiteY212" fmla="*/ 0 h 924402"/>
                <a:gd name="connsiteX213" fmla="*/ 2038787 w 4603109"/>
                <a:gd name="connsiteY213" fmla="*/ 0 h 924402"/>
                <a:gd name="connsiteX214" fmla="*/ 2039282 w 4603109"/>
                <a:gd name="connsiteY214" fmla="*/ 0 h 924402"/>
                <a:gd name="connsiteX215" fmla="*/ 2047755 w 4603109"/>
                <a:gd name="connsiteY215" fmla="*/ 0 h 924402"/>
                <a:gd name="connsiteX216" fmla="*/ 2051230 w 4603109"/>
                <a:gd name="connsiteY216" fmla="*/ 0 h 924402"/>
                <a:gd name="connsiteX217" fmla="*/ 2054893 w 4603109"/>
                <a:gd name="connsiteY217" fmla="*/ 0 h 924402"/>
                <a:gd name="connsiteX218" fmla="*/ 2055046 w 4603109"/>
                <a:gd name="connsiteY218" fmla="*/ 0 h 924402"/>
                <a:gd name="connsiteX219" fmla="*/ 2055258 w 4603109"/>
                <a:gd name="connsiteY219" fmla="*/ 0 h 924402"/>
                <a:gd name="connsiteX220" fmla="*/ 2055680 w 4603109"/>
                <a:gd name="connsiteY220" fmla="*/ 0 h 924402"/>
                <a:gd name="connsiteX221" fmla="*/ 2057171 w 4603109"/>
                <a:gd name="connsiteY221" fmla="*/ 0 h 924402"/>
                <a:gd name="connsiteX222" fmla="*/ 2061683 w 4603109"/>
                <a:gd name="connsiteY222" fmla="*/ 0 h 924402"/>
                <a:gd name="connsiteX223" fmla="*/ 2067702 w 4603109"/>
                <a:gd name="connsiteY223" fmla="*/ 0 h 924402"/>
                <a:gd name="connsiteX224" fmla="*/ 2074495 w 4603109"/>
                <a:gd name="connsiteY224" fmla="*/ 0 h 924402"/>
                <a:gd name="connsiteX225" fmla="*/ 2077294 w 4603109"/>
                <a:gd name="connsiteY225" fmla="*/ 0 h 924402"/>
                <a:gd name="connsiteX226" fmla="*/ 2084504 w 4603109"/>
                <a:gd name="connsiteY226" fmla="*/ 0 h 924402"/>
                <a:gd name="connsiteX227" fmla="*/ 2085323 w 4603109"/>
                <a:gd name="connsiteY227" fmla="*/ 0 h 924402"/>
                <a:gd name="connsiteX228" fmla="*/ 2085744 w 4603109"/>
                <a:gd name="connsiteY228" fmla="*/ 0 h 924402"/>
                <a:gd name="connsiteX229" fmla="*/ 2097766 w 4603109"/>
                <a:gd name="connsiteY229" fmla="*/ 0 h 924402"/>
                <a:gd name="connsiteX230" fmla="*/ 2106289 w 4603109"/>
                <a:gd name="connsiteY230" fmla="*/ 0 h 924402"/>
                <a:gd name="connsiteX231" fmla="*/ 2107781 w 4603109"/>
                <a:gd name="connsiteY231" fmla="*/ 0 h 924402"/>
                <a:gd name="connsiteX232" fmla="*/ 2128956 w 4603109"/>
                <a:gd name="connsiteY232" fmla="*/ 0 h 924402"/>
                <a:gd name="connsiteX233" fmla="*/ 2129514 w 4603109"/>
                <a:gd name="connsiteY233" fmla="*/ 0 h 924402"/>
                <a:gd name="connsiteX234" fmla="*/ 2136354 w 4603109"/>
                <a:gd name="connsiteY234" fmla="*/ 0 h 924402"/>
                <a:gd name="connsiteX235" fmla="*/ 2136987 w 4603109"/>
                <a:gd name="connsiteY235" fmla="*/ 0 h 924402"/>
                <a:gd name="connsiteX236" fmla="*/ 2138478 w 4603109"/>
                <a:gd name="connsiteY236" fmla="*/ 0 h 924402"/>
                <a:gd name="connsiteX237" fmla="*/ 2151916 w 4603109"/>
                <a:gd name="connsiteY237" fmla="*/ 0 h 924402"/>
                <a:gd name="connsiteX238" fmla="*/ 2152750 w 4603109"/>
                <a:gd name="connsiteY238" fmla="*/ 0 h 924402"/>
                <a:gd name="connsiteX239" fmla="*/ 2153122 w 4603109"/>
                <a:gd name="connsiteY239" fmla="*/ 0 h 924402"/>
                <a:gd name="connsiteX240" fmla="*/ 2154242 w 4603109"/>
                <a:gd name="connsiteY240" fmla="*/ 0 h 924402"/>
                <a:gd name="connsiteX241" fmla="*/ 2156597 w 4603109"/>
                <a:gd name="connsiteY241" fmla="*/ 0 h 924402"/>
                <a:gd name="connsiteX242" fmla="*/ 2159388 w 4603109"/>
                <a:gd name="connsiteY242" fmla="*/ 0 h 924402"/>
                <a:gd name="connsiteX243" fmla="*/ 2160879 w 4603109"/>
                <a:gd name="connsiteY243" fmla="*/ 0 h 924402"/>
                <a:gd name="connsiteX244" fmla="*/ 2161633 w 4603109"/>
                <a:gd name="connsiteY244" fmla="*/ 0 h 924402"/>
                <a:gd name="connsiteX245" fmla="*/ 2167051 w 4603109"/>
                <a:gd name="connsiteY245" fmla="*/ 0 h 924402"/>
                <a:gd name="connsiteX246" fmla="*/ 2178999 w 4603109"/>
                <a:gd name="connsiteY246" fmla="*/ 0 h 924402"/>
                <a:gd name="connsiteX247" fmla="*/ 2182158 w 4603109"/>
                <a:gd name="connsiteY247" fmla="*/ 0 h 924402"/>
                <a:gd name="connsiteX248" fmla="*/ 2182815 w 4603109"/>
                <a:gd name="connsiteY248" fmla="*/ 0 h 924402"/>
                <a:gd name="connsiteX249" fmla="*/ 2188666 w 4603109"/>
                <a:gd name="connsiteY249" fmla="*/ 0 h 924402"/>
                <a:gd name="connsiteX250" fmla="*/ 2189452 w 4603109"/>
                <a:gd name="connsiteY250" fmla="*/ 0 h 924402"/>
                <a:gd name="connsiteX251" fmla="*/ 2191697 w 4603109"/>
                <a:gd name="connsiteY251" fmla="*/ 0 h 924402"/>
                <a:gd name="connsiteX252" fmla="*/ 2195471 w 4603109"/>
                <a:gd name="connsiteY252" fmla="*/ 0 h 924402"/>
                <a:gd name="connsiteX253" fmla="*/ 2201759 w 4603109"/>
                <a:gd name="connsiteY253" fmla="*/ 0 h 924402"/>
                <a:gd name="connsiteX254" fmla="*/ 2203100 w 4603109"/>
                <a:gd name="connsiteY254" fmla="*/ 0 h 924402"/>
                <a:gd name="connsiteX255" fmla="*/ 2204559 w 4603109"/>
                <a:gd name="connsiteY255" fmla="*/ 0 h 924402"/>
                <a:gd name="connsiteX256" fmla="*/ 2204591 w 4603109"/>
                <a:gd name="connsiteY256" fmla="*/ 0 h 924402"/>
                <a:gd name="connsiteX257" fmla="*/ 2212273 w 4603109"/>
                <a:gd name="connsiteY257" fmla="*/ 0 h 924402"/>
                <a:gd name="connsiteX258" fmla="*/ 2225535 w 4603109"/>
                <a:gd name="connsiteY258" fmla="*/ 0 h 924402"/>
                <a:gd name="connsiteX259" fmla="*/ 2231674 w 4603109"/>
                <a:gd name="connsiteY259" fmla="*/ 0 h 924402"/>
                <a:gd name="connsiteX260" fmla="*/ 2232096 w 4603109"/>
                <a:gd name="connsiteY260" fmla="*/ 0 h 924402"/>
                <a:gd name="connsiteX261" fmla="*/ 2232220 w 4603109"/>
                <a:gd name="connsiteY261" fmla="*/ 0 h 924402"/>
                <a:gd name="connsiteX262" fmla="*/ 2233118 w 4603109"/>
                <a:gd name="connsiteY262" fmla="*/ 0 h 924402"/>
                <a:gd name="connsiteX263" fmla="*/ 2233165 w 4603109"/>
                <a:gd name="connsiteY263" fmla="*/ 0 h 924402"/>
                <a:gd name="connsiteX264" fmla="*/ 2256725 w 4603109"/>
                <a:gd name="connsiteY264" fmla="*/ 0 h 924402"/>
                <a:gd name="connsiteX265" fmla="*/ 2257283 w 4603109"/>
                <a:gd name="connsiteY265" fmla="*/ 0 h 924402"/>
                <a:gd name="connsiteX266" fmla="*/ 2262285 w 4603109"/>
                <a:gd name="connsiteY266" fmla="*/ 0 h 924402"/>
                <a:gd name="connsiteX267" fmla="*/ 2284366 w 4603109"/>
                <a:gd name="connsiteY267" fmla="*/ 0 h 924402"/>
                <a:gd name="connsiteX268" fmla="*/ 2289402 w 4603109"/>
                <a:gd name="connsiteY268" fmla="*/ 0 h 924402"/>
                <a:gd name="connsiteX269" fmla="*/ 2292052 w 4603109"/>
                <a:gd name="connsiteY269" fmla="*/ 0 h 924402"/>
                <a:gd name="connsiteX270" fmla="*/ 2299271 w 4603109"/>
                <a:gd name="connsiteY270" fmla="*/ 0 h 924402"/>
                <a:gd name="connsiteX271" fmla="*/ 2308721 w 4603109"/>
                <a:gd name="connsiteY271" fmla="*/ 0 h 924402"/>
                <a:gd name="connsiteX272" fmla="*/ 2309927 w 4603109"/>
                <a:gd name="connsiteY272" fmla="*/ 0 h 924402"/>
                <a:gd name="connsiteX273" fmla="*/ 2316435 w 4603109"/>
                <a:gd name="connsiteY273" fmla="*/ 0 h 924402"/>
                <a:gd name="connsiteX274" fmla="*/ 2316703 w 4603109"/>
                <a:gd name="connsiteY274" fmla="*/ 0 h 924402"/>
                <a:gd name="connsiteX275" fmla="*/ 2319466 w 4603109"/>
                <a:gd name="connsiteY275" fmla="*/ 0 h 924402"/>
                <a:gd name="connsiteX276" fmla="*/ 2322840 w 4603109"/>
                <a:gd name="connsiteY276" fmla="*/ 0 h 924402"/>
                <a:gd name="connsiteX277" fmla="*/ 2329528 w 4603109"/>
                <a:gd name="connsiteY277" fmla="*/ 0 h 924402"/>
                <a:gd name="connsiteX278" fmla="*/ 2330869 w 4603109"/>
                <a:gd name="connsiteY278" fmla="*/ 0 h 924402"/>
                <a:gd name="connsiteX279" fmla="*/ 2332328 w 4603109"/>
                <a:gd name="connsiteY279" fmla="*/ 0 h 924402"/>
                <a:gd name="connsiteX280" fmla="*/ 2332360 w 4603109"/>
                <a:gd name="connsiteY280" fmla="*/ 0 h 924402"/>
                <a:gd name="connsiteX281" fmla="*/ 2335803 w 4603109"/>
                <a:gd name="connsiteY281" fmla="*/ 0 h 924402"/>
                <a:gd name="connsiteX282" fmla="*/ 2343312 w 4603109"/>
                <a:gd name="connsiteY282" fmla="*/ 0 h 924402"/>
                <a:gd name="connsiteX283" fmla="*/ 2344804 w 4603109"/>
                <a:gd name="connsiteY283" fmla="*/ 0 h 924402"/>
                <a:gd name="connsiteX284" fmla="*/ 2346768 w 4603109"/>
                <a:gd name="connsiteY284" fmla="*/ 0 h 924402"/>
                <a:gd name="connsiteX285" fmla="*/ 2347827 w 4603109"/>
                <a:gd name="connsiteY285" fmla="*/ 0 h 924402"/>
                <a:gd name="connsiteX286" fmla="*/ 2352274 w 4603109"/>
                <a:gd name="connsiteY286" fmla="*/ 0 h 924402"/>
                <a:gd name="connsiteX287" fmla="*/ 2359443 w 4603109"/>
                <a:gd name="connsiteY287" fmla="*/ 0 h 924402"/>
                <a:gd name="connsiteX288" fmla="*/ 2359865 w 4603109"/>
                <a:gd name="connsiteY288" fmla="*/ 0 h 924402"/>
                <a:gd name="connsiteX289" fmla="*/ 2359989 w 4603109"/>
                <a:gd name="connsiteY289" fmla="*/ 0 h 924402"/>
                <a:gd name="connsiteX290" fmla="*/ 2360887 w 4603109"/>
                <a:gd name="connsiteY290" fmla="*/ 0 h 924402"/>
                <a:gd name="connsiteX291" fmla="*/ 2360934 w 4603109"/>
                <a:gd name="connsiteY291" fmla="*/ 0 h 924402"/>
                <a:gd name="connsiteX292" fmla="*/ 2371886 w 4603109"/>
                <a:gd name="connsiteY292" fmla="*/ 0 h 924402"/>
                <a:gd name="connsiteX293" fmla="*/ 2373377 w 4603109"/>
                <a:gd name="connsiteY293" fmla="*/ 0 h 924402"/>
                <a:gd name="connsiteX294" fmla="*/ 2377892 w 4603109"/>
                <a:gd name="connsiteY294" fmla="*/ 0 h 924402"/>
                <a:gd name="connsiteX295" fmla="*/ 2382339 w 4603109"/>
                <a:gd name="connsiteY295" fmla="*/ 0 h 924402"/>
                <a:gd name="connsiteX296" fmla="*/ 2390054 w 4603109"/>
                <a:gd name="connsiteY296" fmla="*/ 0 h 924402"/>
                <a:gd name="connsiteX297" fmla="*/ 2419821 w 4603109"/>
                <a:gd name="connsiteY297" fmla="*/ 0 h 924402"/>
                <a:gd name="connsiteX298" fmla="*/ 2427040 w 4603109"/>
                <a:gd name="connsiteY298" fmla="*/ 0 h 924402"/>
                <a:gd name="connsiteX299" fmla="*/ 2436490 w 4603109"/>
                <a:gd name="connsiteY299" fmla="*/ 0 h 924402"/>
                <a:gd name="connsiteX300" fmla="*/ 2444472 w 4603109"/>
                <a:gd name="connsiteY300" fmla="*/ 0 h 924402"/>
                <a:gd name="connsiteX301" fmla="*/ 2448678 w 4603109"/>
                <a:gd name="connsiteY301" fmla="*/ 0 h 924402"/>
                <a:gd name="connsiteX302" fmla="*/ 2450171 w 4603109"/>
                <a:gd name="connsiteY302" fmla="*/ 0 h 924402"/>
                <a:gd name="connsiteX303" fmla="*/ 2450609 w 4603109"/>
                <a:gd name="connsiteY303" fmla="*/ 0 h 924402"/>
                <a:gd name="connsiteX304" fmla="*/ 2463572 w 4603109"/>
                <a:gd name="connsiteY304" fmla="*/ 0 h 924402"/>
                <a:gd name="connsiteX305" fmla="*/ 2471081 w 4603109"/>
                <a:gd name="connsiteY305" fmla="*/ 0 h 924402"/>
                <a:gd name="connsiteX306" fmla="*/ 2472573 w 4603109"/>
                <a:gd name="connsiteY306" fmla="*/ 0 h 924402"/>
                <a:gd name="connsiteX307" fmla="*/ 2474537 w 4603109"/>
                <a:gd name="connsiteY307" fmla="*/ 0 h 924402"/>
                <a:gd name="connsiteX308" fmla="*/ 2475596 w 4603109"/>
                <a:gd name="connsiteY308" fmla="*/ 0 h 924402"/>
                <a:gd name="connsiteX309" fmla="*/ 2477252 w 4603109"/>
                <a:gd name="connsiteY309" fmla="*/ 0 h 924402"/>
                <a:gd name="connsiteX310" fmla="*/ 2478712 w 4603109"/>
                <a:gd name="connsiteY310" fmla="*/ 0 h 924402"/>
                <a:gd name="connsiteX311" fmla="*/ 2478743 w 4603109"/>
                <a:gd name="connsiteY311" fmla="*/ 0 h 924402"/>
                <a:gd name="connsiteX312" fmla="*/ 2480043 w 4603109"/>
                <a:gd name="connsiteY312" fmla="*/ 0 h 924402"/>
                <a:gd name="connsiteX313" fmla="*/ 2499655 w 4603109"/>
                <a:gd name="connsiteY313" fmla="*/ 0 h 924402"/>
                <a:gd name="connsiteX314" fmla="*/ 2501146 w 4603109"/>
                <a:gd name="connsiteY314" fmla="*/ 0 h 924402"/>
                <a:gd name="connsiteX315" fmla="*/ 2505661 w 4603109"/>
                <a:gd name="connsiteY315" fmla="*/ 0 h 924402"/>
                <a:gd name="connsiteX316" fmla="*/ 2508776 w 4603109"/>
                <a:gd name="connsiteY316" fmla="*/ 0 h 924402"/>
                <a:gd name="connsiteX317" fmla="*/ 2510108 w 4603109"/>
                <a:gd name="connsiteY317" fmla="*/ 0 h 924402"/>
                <a:gd name="connsiteX318" fmla="*/ 2524178 w 4603109"/>
                <a:gd name="connsiteY318" fmla="*/ 0 h 924402"/>
                <a:gd name="connsiteX319" fmla="*/ 2525248 w 4603109"/>
                <a:gd name="connsiteY319" fmla="*/ 0 h 924402"/>
                <a:gd name="connsiteX320" fmla="*/ 2525669 w 4603109"/>
                <a:gd name="connsiteY320" fmla="*/ 0 h 924402"/>
                <a:gd name="connsiteX321" fmla="*/ 2552329 w 4603109"/>
                <a:gd name="connsiteY321" fmla="*/ 0 h 924402"/>
                <a:gd name="connsiteX322" fmla="*/ 2552751 w 4603109"/>
                <a:gd name="connsiteY322" fmla="*/ 0 h 924402"/>
                <a:gd name="connsiteX323" fmla="*/ 2554242 w 4603109"/>
                <a:gd name="connsiteY323" fmla="*/ 0 h 924402"/>
                <a:gd name="connsiteX324" fmla="*/ 2574787 w 4603109"/>
                <a:gd name="connsiteY324" fmla="*/ 0 h 924402"/>
                <a:gd name="connsiteX325" fmla="*/ 2576279 w 4603109"/>
                <a:gd name="connsiteY325" fmla="*/ 0 h 924402"/>
                <a:gd name="connsiteX326" fmla="*/ 2576447 w 4603109"/>
                <a:gd name="connsiteY326" fmla="*/ 0 h 924402"/>
                <a:gd name="connsiteX327" fmla="*/ 2577940 w 4603109"/>
                <a:gd name="connsiteY327" fmla="*/ 0 h 924402"/>
                <a:gd name="connsiteX328" fmla="*/ 2603360 w 4603109"/>
                <a:gd name="connsiteY328" fmla="*/ 0 h 924402"/>
                <a:gd name="connsiteX329" fmla="*/ 2604852 w 4603109"/>
                <a:gd name="connsiteY329" fmla="*/ 0 h 924402"/>
                <a:gd name="connsiteX330" fmla="*/ 2605021 w 4603109"/>
                <a:gd name="connsiteY330" fmla="*/ 0 h 924402"/>
                <a:gd name="connsiteX331" fmla="*/ 2605484 w 4603109"/>
                <a:gd name="connsiteY331" fmla="*/ 0 h 924402"/>
                <a:gd name="connsiteX332" fmla="*/ 2606481 w 4603109"/>
                <a:gd name="connsiteY332" fmla="*/ 0 h 924402"/>
                <a:gd name="connsiteX333" fmla="*/ 2606512 w 4603109"/>
                <a:gd name="connsiteY333" fmla="*/ 0 h 924402"/>
                <a:gd name="connsiteX334" fmla="*/ 2606976 w 4603109"/>
                <a:gd name="connsiteY334" fmla="*/ 0 h 924402"/>
                <a:gd name="connsiteX335" fmla="*/ 2618923 w 4603109"/>
                <a:gd name="connsiteY335" fmla="*/ 0 h 924402"/>
                <a:gd name="connsiteX336" fmla="*/ 2621248 w 4603109"/>
                <a:gd name="connsiteY336" fmla="*/ 0 h 924402"/>
                <a:gd name="connsiteX337" fmla="*/ 2622740 w 4603109"/>
                <a:gd name="connsiteY337" fmla="*/ 0 h 924402"/>
                <a:gd name="connsiteX338" fmla="*/ 2627885 w 4603109"/>
                <a:gd name="connsiteY338" fmla="*/ 0 h 924402"/>
                <a:gd name="connsiteX339" fmla="*/ 2629377 w 4603109"/>
                <a:gd name="connsiteY339" fmla="*/ 0 h 924402"/>
                <a:gd name="connsiteX340" fmla="*/ 2634058 w 4603109"/>
                <a:gd name="connsiteY340" fmla="*/ 0 h 924402"/>
                <a:gd name="connsiteX341" fmla="*/ 2635549 w 4603109"/>
                <a:gd name="connsiteY341" fmla="*/ 0 h 924402"/>
                <a:gd name="connsiteX342" fmla="*/ 2636545 w 4603109"/>
                <a:gd name="connsiteY342" fmla="*/ 0 h 924402"/>
                <a:gd name="connsiteX343" fmla="*/ 2648987 w 4603109"/>
                <a:gd name="connsiteY343" fmla="*/ 0 h 924402"/>
                <a:gd name="connsiteX344" fmla="*/ 2649821 w 4603109"/>
                <a:gd name="connsiteY344" fmla="*/ 0 h 924402"/>
                <a:gd name="connsiteX345" fmla="*/ 2651313 w 4603109"/>
                <a:gd name="connsiteY345" fmla="*/ 0 h 924402"/>
                <a:gd name="connsiteX346" fmla="*/ 2651947 w 4603109"/>
                <a:gd name="connsiteY346" fmla="*/ 0 h 924402"/>
                <a:gd name="connsiteX347" fmla="*/ 2653017 w 4603109"/>
                <a:gd name="connsiteY347" fmla="*/ 0 h 924402"/>
                <a:gd name="connsiteX348" fmla="*/ 2653438 w 4603109"/>
                <a:gd name="connsiteY348" fmla="*/ 0 h 924402"/>
                <a:gd name="connsiteX349" fmla="*/ 2656459 w 4603109"/>
                <a:gd name="connsiteY349" fmla="*/ 0 h 924402"/>
                <a:gd name="connsiteX350" fmla="*/ 2657950 w 4603109"/>
                <a:gd name="connsiteY350" fmla="*/ 0 h 924402"/>
                <a:gd name="connsiteX351" fmla="*/ 2665460 w 4603109"/>
                <a:gd name="connsiteY351" fmla="*/ 0 h 924402"/>
                <a:gd name="connsiteX352" fmla="*/ 2680098 w 4603109"/>
                <a:gd name="connsiteY352" fmla="*/ 0 h 924402"/>
                <a:gd name="connsiteX353" fmla="*/ 2680520 w 4603109"/>
                <a:gd name="connsiteY353" fmla="*/ 0 h 924402"/>
                <a:gd name="connsiteX354" fmla="*/ 2682011 w 4603109"/>
                <a:gd name="connsiteY354" fmla="*/ 0 h 924402"/>
                <a:gd name="connsiteX355" fmla="*/ 2692542 w 4603109"/>
                <a:gd name="connsiteY355" fmla="*/ 0 h 924402"/>
                <a:gd name="connsiteX356" fmla="*/ 2702556 w 4603109"/>
                <a:gd name="connsiteY356" fmla="*/ 0 h 924402"/>
                <a:gd name="connsiteX357" fmla="*/ 2704048 w 4603109"/>
                <a:gd name="connsiteY357" fmla="*/ 0 h 924402"/>
                <a:gd name="connsiteX358" fmla="*/ 2724289 w 4603109"/>
                <a:gd name="connsiteY358" fmla="*/ 0 h 924402"/>
                <a:gd name="connsiteX359" fmla="*/ 2731129 w 4603109"/>
                <a:gd name="connsiteY359" fmla="*/ 0 h 924402"/>
                <a:gd name="connsiteX360" fmla="*/ 2732621 w 4603109"/>
                <a:gd name="connsiteY360" fmla="*/ 0 h 924402"/>
                <a:gd name="connsiteX361" fmla="*/ 2733253 w 4603109"/>
                <a:gd name="connsiteY361" fmla="*/ 0 h 924402"/>
                <a:gd name="connsiteX362" fmla="*/ 2734745 w 4603109"/>
                <a:gd name="connsiteY362" fmla="*/ 0 h 924402"/>
                <a:gd name="connsiteX363" fmla="*/ 2746692 w 4603109"/>
                <a:gd name="connsiteY363" fmla="*/ 0 h 924402"/>
                <a:gd name="connsiteX364" fmla="*/ 2749017 w 4603109"/>
                <a:gd name="connsiteY364" fmla="*/ 0 h 924402"/>
                <a:gd name="connsiteX365" fmla="*/ 2750509 w 4603109"/>
                <a:gd name="connsiteY365" fmla="*/ 0 h 924402"/>
                <a:gd name="connsiteX366" fmla="*/ 2754354 w 4603109"/>
                <a:gd name="connsiteY366" fmla="*/ 0 h 924402"/>
                <a:gd name="connsiteX367" fmla="*/ 2755654 w 4603109"/>
                <a:gd name="connsiteY367" fmla="*/ 0 h 924402"/>
                <a:gd name="connsiteX368" fmla="*/ 2757146 w 4603109"/>
                <a:gd name="connsiteY368" fmla="*/ 0 h 924402"/>
                <a:gd name="connsiteX369" fmla="*/ 2761827 w 4603109"/>
                <a:gd name="connsiteY369" fmla="*/ 0 h 924402"/>
                <a:gd name="connsiteX370" fmla="*/ 2763318 w 4603109"/>
                <a:gd name="connsiteY370" fmla="*/ 0 h 924402"/>
                <a:gd name="connsiteX371" fmla="*/ 2776756 w 4603109"/>
                <a:gd name="connsiteY371" fmla="*/ 0 h 924402"/>
                <a:gd name="connsiteX372" fmla="*/ 2777590 w 4603109"/>
                <a:gd name="connsiteY372" fmla="*/ 0 h 924402"/>
                <a:gd name="connsiteX373" fmla="*/ 2779082 w 4603109"/>
                <a:gd name="connsiteY373" fmla="*/ 0 h 924402"/>
                <a:gd name="connsiteX374" fmla="*/ 2783442 w 4603109"/>
                <a:gd name="connsiteY374" fmla="*/ 0 h 924402"/>
                <a:gd name="connsiteX375" fmla="*/ 2784228 w 4603109"/>
                <a:gd name="connsiteY375" fmla="*/ 0 h 924402"/>
                <a:gd name="connsiteX376" fmla="*/ 2785719 w 4603109"/>
                <a:gd name="connsiteY376" fmla="*/ 0 h 924402"/>
                <a:gd name="connsiteX377" fmla="*/ 2786473 w 4603109"/>
                <a:gd name="connsiteY377" fmla="*/ 0 h 924402"/>
                <a:gd name="connsiteX378" fmla="*/ 2793229 w 4603109"/>
                <a:gd name="connsiteY378" fmla="*/ 0 h 924402"/>
                <a:gd name="connsiteX379" fmla="*/ 2799367 w 4603109"/>
                <a:gd name="connsiteY379" fmla="*/ 0 h 924402"/>
                <a:gd name="connsiteX380" fmla="*/ 2813506 w 4603109"/>
                <a:gd name="connsiteY380" fmla="*/ 0 h 924402"/>
                <a:gd name="connsiteX381" fmla="*/ 2820311 w 4603109"/>
                <a:gd name="connsiteY381" fmla="*/ 0 h 924402"/>
                <a:gd name="connsiteX382" fmla="*/ 2827893 w 4603109"/>
                <a:gd name="connsiteY382" fmla="*/ 0 h 924402"/>
                <a:gd name="connsiteX383" fmla="*/ 2827940 w 4603109"/>
                <a:gd name="connsiteY383" fmla="*/ 0 h 924402"/>
                <a:gd name="connsiteX384" fmla="*/ 2829431 w 4603109"/>
                <a:gd name="connsiteY384" fmla="*/ 0 h 924402"/>
                <a:gd name="connsiteX385" fmla="*/ 2829978 w 4603109"/>
                <a:gd name="connsiteY385" fmla="*/ 0 h 924402"/>
                <a:gd name="connsiteX386" fmla="*/ 2852058 w 4603109"/>
                <a:gd name="connsiteY386" fmla="*/ 0 h 924402"/>
                <a:gd name="connsiteX387" fmla="*/ 2857060 w 4603109"/>
                <a:gd name="connsiteY387" fmla="*/ 0 h 924402"/>
                <a:gd name="connsiteX388" fmla="*/ 2857958 w 4603109"/>
                <a:gd name="connsiteY388" fmla="*/ 0 h 924402"/>
                <a:gd name="connsiteX389" fmla="*/ 2871601 w 4603109"/>
                <a:gd name="connsiteY389" fmla="*/ 0 h 924402"/>
                <a:gd name="connsiteX390" fmla="*/ 2882123 w 4603109"/>
                <a:gd name="connsiteY390" fmla="*/ 0 h 924402"/>
                <a:gd name="connsiteX391" fmla="*/ 2894046 w 4603109"/>
                <a:gd name="connsiteY391" fmla="*/ 0 h 924402"/>
                <a:gd name="connsiteX392" fmla="*/ 2903496 w 4603109"/>
                <a:gd name="connsiteY392" fmla="*/ 0 h 924402"/>
                <a:gd name="connsiteX393" fmla="*/ 2911211 w 4603109"/>
                <a:gd name="connsiteY393" fmla="*/ 0 h 924402"/>
                <a:gd name="connsiteX394" fmla="*/ 2914242 w 4603109"/>
                <a:gd name="connsiteY394" fmla="*/ 0 h 924402"/>
                <a:gd name="connsiteX395" fmla="*/ 2914461 w 4603109"/>
                <a:gd name="connsiteY395" fmla="*/ 0 h 924402"/>
                <a:gd name="connsiteX396" fmla="*/ 2924111 w 4603109"/>
                <a:gd name="connsiteY396" fmla="*/ 0 h 924402"/>
                <a:gd name="connsiteX397" fmla="*/ 2927136 w 4603109"/>
                <a:gd name="connsiteY397" fmla="*/ 0 h 924402"/>
                <a:gd name="connsiteX398" fmla="*/ 2933561 w 4603109"/>
                <a:gd name="connsiteY398" fmla="*/ 0 h 924402"/>
                <a:gd name="connsiteX399" fmla="*/ 2939580 w 4603109"/>
                <a:gd name="connsiteY399" fmla="*/ 0 h 924402"/>
                <a:gd name="connsiteX400" fmla="*/ 2941275 w 4603109"/>
                <a:gd name="connsiteY400" fmla="*/ 0 h 924402"/>
                <a:gd name="connsiteX401" fmla="*/ 2941543 w 4603109"/>
                <a:gd name="connsiteY401" fmla="*/ 0 h 924402"/>
                <a:gd name="connsiteX402" fmla="*/ 2945586 w 4603109"/>
                <a:gd name="connsiteY402" fmla="*/ 0 h 924402"/>
                <a:gd name="connsiteX403" fmla="*/ 2950032 w 4603109"/>
                <a:gd name="connsiteY403" fmla="*/ 0 h 924402"/>
                <a:gd name="connsiteX404" fmla="*/ 2955662 w 4603109"/>
                <a:gd name="connsiteY404" fmla="*/ 0 h 924402"/>
                <a:gd name="connsiteX405" fmla="*/ 2955709 w 4603109"/>
                <a:gd name="connsiteY405" fmla="*/ 0 h 924402"/>
                <a:gd name="connsiteX406" fmla="*/ 2957200 w 4603109"/>
                <a:gd name="connsiteY406" fmla="*/ 0 h 924402"/>
                <a:gd name="connsiteX407" fmla="*/ 2957747 w 4603109"/>
                <a:gd name="connsiteY407" fmla="*/ 0 h 924402"/>
                <a:gd name="connsiteX408" fmla="*/ 2968152 w 4603109"/>
                <a:gd name="connsiteY408" fmla="*/ 0 h 924402"/>
                <a:gd name="connsiteX409" fmla="*/ 2969644 w 4603109"/>
                <a:gd name="connsiteY409" fmla="*/ 0 h 924402"/>
                <a:gd name="connsiteX410" fmla="*/ 2972667 w 4603109"/>
                <a:gd name="connsiteY410" fmla="*/ 0 h 924402"/>
                <a:gd name="connsiteX411" fmla="*/ 2977114 w 4603109"/>
                <a:gd name="connsiteY411" fmla="*/ 0 h 924402"/>
                <a:gd name="connsiteX412" fmla="*/ 2984829 w 4603109"/>
                <a:gd name="connsiteY412" fmla="*/ 0 h 924402"/>
                <a:gd name="connsiteX413" fmla="*/ 2985727 w 4603109"/>
                <a:gd name="connsiteY413" fmla="*/ 0 h 924402"/>
                <a:gd name="connsiteX414" fmla="*/ 2999370 w 4603109"/>
                <a:gd name="connsiteY414" fmla="*/ 0 h 924402"/>
                <a:gd name="connsiteX415" fmla="*/ 3021815 w 4603109"/>
                <a:gd name="connsiteY415" fmla="*/ 0 h 924402"/>
                <a:gd name="connsiteX416" fmla="*/ 3031265 w 4603109"/>
                <a:gd name="connsiteY416" fmla="*/ 0 h 924402"/>
                <a:gd name="connsiteX417" fmla="*/ 3042230 w 4603109"/>
                <a:gd name="connsiteY417" fmla="*/ 0 h 924402"/>
                <a:gd name="connsiteX418" fmla="*/ 3044946 w 4603109"/>
                <a:gd name="connsiteY418" fmla="*/ 0 h 924402"/>
                <a:gd name="connsiteX419" fmla="*/ 3051880 w 4603109"/>
                <a:gd name="connsiteY419" fmla="*/ 0 h 924402"/>
                <a:gd name="connsiteX420" fmla="*/ 3061330 w 4603109"/>
                <a:gd name="connsiteY420" fmla="*/ 0 h 924402"/>
                <a:gd name="connsiteX421" fmla="*/ 3067349 w 4603109"/>
                <a:gd name="connsiteY421" fmla="*/ 0 h 924402"/>
                <a:gd name="connsiteX422" fmla="*/ 3069312 w 4603109"/>
                <a:gd name="connsiteY422" fmla="*/ 0 h 924402"/>
                <a:gd name="connsiteX423" fmla="*/ 3073355 w 4603109"/>
                <a:gd name="connsiteY423" fmla="*/ 0 h 924402"/>
                <a:gd name="connsiteX424" fmla="*/ 3073518 w 4603109"/>
                <a:gd name="connsiteY424" fmla="*/ 0 h 924402"/>
                <a:gd name="connsiteX425" fmla="*/ 3075011 w 4603109"/>
                <a:gd name="connsiteY425" fmla="*/ 0 h 924402"/>
                <a:gd name="connsiteX426" fmla="*/ 3077801 w 4603109"/>
                <a:gd name="connsiteY426" fmla="*/ 0 h 924402"/>
                <a:gd name="connsiteX427" fmla="*/ 3095921 w 4603109"/>
                <a:gd name="connsiteY427" fmla="*/ 0 h 924402"/>
                <a:gd name="connsiteX428" fmla="*/ 3097413 w 4603109"/>
                <a:gd name="connsiteY428" fmla="*/ 0 h 924402"/>
                <a:gd name="connsiteX429" fmla="*/ 3100436 w 4603109"/>
                <a:gd name="connsiteY429" fmla="*/ 0 h 924402"/>
                <a:gd name="connsiteX430" fmla="*/ 3103552 w 4603109"/>
                <a:gd name="connsiteY430" fmla="*/ 0 h 924402"/>
                <a:gd name="connsiteX431" fmla="*/ 3104883 w 4603109"/>
                <a:gd name="connsiteY431" fmla="*/ 0 h 924402"/>
                <a:gd name="connsiteX432" fmla="*/ 3120023 w 4603109"/>
                <a:gd name="connsiteY432" fmla="*/ 0 h 924402"/>
                <a:gd name="connsiteX433" fmla="*/ 3120445 w 4603109"/>
                <a:gd name="connsiteY433" fmla="*/ 0 h 924402"/>
                <a:gd name="connsiteX434" fmla="*/ 3149018 w 4603109"/>
                <a:gd name="connsiteY434" fmla="*/ 0 h 924402"/>
                <a:gd name="connsiteX435" fmla="*/ 3150088 w 4603109"/>
                <a:gd name="connsiteY435" fmla="*/ 0 h 924402"/>
                <a:gd name="connsiteX436" fmla="*/ 3150509 w 4603109"/>
                <a:gd name="connsiteY436" fmla="*/ 0 h 924402"/>
                <a:gd name="connsiteX437" fmla="*/ 3171054 w 4603109"/>
                <a:gd name="connsiteY437" fmla="*/ 0 h 924402"/>
                <a:gd name="connsiteX438" fmla="*/ 3172715 w 4603109"/>
                <a:gd name="connsiteY438" fmla="*/ 0 h 924402"/>
                <a:gd name="connsiteX439" fmla="*/ 3199627 w 4603109"/>
                <a:gd name="connsiteY439" fmla="*/ 0 h 924402"/>
                <a:gd name="connsiteX440" fmla="*/ 3201119 w 4603109"/>
                <a:gd name="connsiteY440" fmla="*/ 0 h 924402"/>
                <a:gd name="connsiteX441" fmla="*/ 3201287 w 4603109"/>
                <a:gd name="connsiteY441" fmla="*/ 0 h 924402"/>
                <a:gd name="connsiteX442" fmla="*/ 3201751 w 4603109"/>
                <a:gd name="connsiteY442" fmla="*/ 0 h 924402"/>
                <a:gd name="connsiteX443" fmla="*/ 3202780 w 4603109"/>
                <a:gd name="connsiteY443" fmla="*/ 0 h 924402"/>
                <a:gd name="connsiteX444" fmla="*/ 3217515 w 4603109"/>
                <a:gd name="connsiteY444" fmla="*/ 0 h 924402"/>
                <a:gd name="connsiteX445" fmla="*/ 3224152 w 4603109"/>
                <a:gd name="connsiteY445" fmla="*/ 0 h 924402"/>
                <a:gd name="connsiteX446" fmla="*/ 3230324 w 4603109"/>
                <a:gd name="connsiteY446" fmla="*/ 0 h 924402"/>
                <a:gd name="connsiteX447" fmla="*/ 3231321 w 4603109"/>
                <a:gd name="connsiteY447" fmla="*/ 0 h 924402"/>
                <a:gd name="connsiteX448" fmla="*/ 3231816 w 4603109"/>
                <a:gd name="connsiteY448" fmla="*/ 0 h 924402"/>
                <a:gd name="connsiteX449" fmla="*/ 3243763 w 4603109"/>
                <a:gd name="connsiteY449" fmla="*/ 0 h 924402"/>
                <a:gd name="connsiteX450" fmla="*/ 3246088 w 4603109"/>
                <a:gd name="connsiteY450" fmla="*/ 0 h 924402"/>
                <a:gd name="connsiteX451" fmla="*/ 3247580 w 4603109"/>
                <a:gd name="connsiteY451" fmla="*/ 0 h 924402"/>
                <a:gd name="connsiteX452" fmla="*/ 3247792 w 4603109"/>
                <a:gd name="connsiteY452" fmla="*/ 0 h 924402"/>
                <a:gd name="connsiteX453" fmla="*/ 3248214 w 4603109"/>
                <a:gd name="connsiteY453" fmla="*/ 0 h 924402"/>
                <a:gd name="connsiteX454" fmla="*/ 3252725 w 4603109"/>
                <a:gd name="connsiteY454" fmla="*/ 0 h 924402"/>
                <a:gd name="connsiteX455" fmla="*/ 3254217 w 4603109"/>
                <a:gd name="connsiteY455" fmla="*/ 0 h 924402"/>
                <a:gd name="connsiteX456" fmla="*/ 3260235 w 4603109"/>
                <a:gd name="connsiteY456" fmla="*/ 0 h 924402"/>
                <a:gd name="connsiteX457" fmla="*/ 3276787 w 4603109"/>
                <a:gd name="connsiteY457" fmla="*/ 0 h 924402"/>
                <a:gd name="connsiteX458" fmla="*/ 3277857 w 4603109"/>
                <a:gd name="connsiteY458" fmla="*/ 0 h 924402"/>
                <a:gd name="connsiteX459" fmla="*/ 3278278 w 4603109"/>
                <a:gd name="connsiteY459" fmla="*/ 0 h 924402"/>
                <a:gd name="connsiteX460" fmla="*/ 3290300 w 4603109"/>
                <a:gd name="connsiteY460" fmla="*/ 0 h 924402"/>
                <a:gd name="connsiteX461" fmla="*/ 3298823 w 4603109"/>
                <a:gd name="connsiteY461" fmla="*/ 0 h 924402"/>
                <a:gd name="connsiteX462" fmla="*/ 3327396 w 4603109"/>
                <a:gd name="connsiteY462" fmla="*/ 0 h 924402"/>
                <a:gd name="connsiteX463" fmla="*/ 3328888 w 4603109"/>
                <a:gd name="connsiteY463" fmla="*/ 0 h 924402"/>
                <a:gd name="connsiteX464" fmla="*/ 3329520 w 4603109"/>
                <a:gd name="connsiteY464" fmla="*/ 0 h 924402"/>
                <a:gd name="connsiteX465" fmla="*/ 3345284 w 4603109"/>
                <a:gd name="connsiteY465" fmla="*/ 0 h 924402"/>
                <a:gd name="connsiteX466" fmla="*/ 3349129 w 4603109"/>
                <a:gd name="connsiteY466" fmla="*/ 0 h 924402"/>
                <a:gd name="connsiteX467" fmla="*/ 3351921 w 4603109"/>
                <a:gd name="connsiteY467" fmla="*/ 0 h 924402"/>
                <a:gd name="connsiteX468" fmla="*/ 3358093 w 4603109"/>
                <a:gd name="connsiteY468" fmla="*/ 0 h 924402"/>
                <a:gd name="connsiteX469" fmla="*/ 3359585 w 4603109"/>
                <a:gd name="connsiteY469" fmla="*/ 0 h 924402"/>
                <a:gd name="connsiteX470" fmla="*/ 3371532 w 4603109"/>
                <a:gd name="connsiteY470" fmla="*/ 0 h 924402"/>
                <a:gd name="connsiteX471" fmla="*/ 3373857 w 4603109"/>
                <a:gd name="connsiteY471" fmla="*/ 0 h 924402"/>
                <a:gd name="connsiteX472" fmla="*/ 3375349 w 4603109"/>
                <a:gd name="connsiteY472" fmla="*/ 0 h 924402"/>
                <a:gd name="connsiteX473" fmla="*/ 3380494 w 4603109"/>
                <a:gd name="connsiteY473" fmla="*/ 0 h 924402"/>
                <a:gd name="connsiteX474" fmla="*/ 3381986 w 4603109"/>
                <a:gd name="connsiteY474" fmla="*/ 0 h 924402"/>
                <a:gd name="connsiteX475" fmla="*/ 3388004 w 4603109"/>
                <a:gd name="connsiteY475" fmla="*/ 0 h 924402"/>
                <a:gd name="connsiteX476" fmla="*/ 3408282 w 4603109"/>
                <a:gd name="connsiteY476" fmla="*/ 0 h 924402"/>
                <a:gd name="connsiteX477" fmla="*/ 3418069 w 4603109"/>
                <a:gd name="connsiteY477" fmla="*/ 0 h 924402"/>
                <a:gd name="connsiteX478" fmla="*/ 3424207 w 4603109"/>
                <a:gd name="connsiteY478" fmla="*/ 0 h 924402"/>
                <a:gd name="connsiteX479" fmla="*/ 3424753 w 4603109"/>
                <a:gd name="connsiteY479" fmla="*/ 0 h 924402"/>
                <a:gd name="connsiteX480" fmla="*/ 3452733 w 4603109"/>
                <a:gd name="connsiteY480" fmla="*/ 0 h 924402"/>
                <a:gd name="connsiteX481" fmla="*/ 3454818 w 4603109"/>
                <a:gd name="connsiteY481" fmla="*/ 0 h 924402"/>
                <a:gd name="connsiteX482" fmla="*/ 3476898 w 4603109"/>
                <a:gd name="connsiteY482" fmla="*/ 0 h 924402"/>
                <a:gd name="connsiteX483" fmla="*/ 3496441 w 4603109"/>
                <a:gd name="connsiteY483" fmla="*/ 0 h 924402"/>
                <a:gd name="connsiteX484" fmla="*/ 3509236 w 4603109"/>
                <a:gd name="connsiteY484" fmla="*/ 0 h 924402"/>
                <a:gd name="connsiteX485" fmla="*/ 3518886 w 4603109"/>
                <a:gd name="connsiteY485" fmla="*/ 0 h 924402"/>
                <a:gd name="connsiteX486" fmla="*/ 3528336 w 4603109"/>
                <a:gd name="connsiteY486" fmla="*/ 0 h 924402"/>
                <a:gd name="connsiteX487" fmla="*/ 3536051 w 4603109"/>
                <a:gd name="connsiteY487" fmla="*/ 0 h 924402"/>
                <a:gd name="connsiteX488" fmla="*/ 3539301 w 4603109"/>
                <a:gd name="connsiteY488" fmla="*/ 0 h 924402"/>
                <a:gd name="connsiteX489" fmla="*/ 3540361 w 4603109"/>
                <a:gd name="connsiteY489" fmla="*/ 0 h 924402"/>
                <a:gd name="connsiteX490" fmla="*/ 3544807 w 4603109"/>
                <a:gd name="connsiteY490" fmla="*/ 0 h 924402"/>
                <a:gd name="connsiteX491" fmla="*/ 3551976 w 4603109"/>
                <a:gd name="connsiteY491" fmla="*/ 0 h 924402"/>
                <a:gd name="connsiteX492" fmla="*/ 3552522 w 4603109"/>
                <a:gd name="connsiteY492" fmla="*/ 0 h 924402"/>
                <a:gd name="connsiteX493" fmla="*/ 3564420 w 4603109"/>
                <a:gd name="connsiteY493" fmla="*/ 0 h 924402"/>
                <a:gd name="connsiteX494" fmla="*/ 3570426 w 4603109"/>
                <a:gd name="connsiteY494" fmla="*/ 0 h 924402"/>
                <a:gd name="connsiteX495" fmla="*/ 3574872 w 4603109"/>
                <a:gd name="connsiteY495" fmla="*/ 0 h 924402"/>
                <a:gd name="connsiteX496" fmla="*/ 3580502 w 4603109"/>
                <a:gd name="connsiteY496" fmla="*/ 0 h 924402"/>
                <a:gd name="connsiteX497" fmla="*/ 3582587 w 4603109"/>
                <a:gd name="connsiteY497" fmla="*/ 0 h 924402"/>
                <a:gd name="connsiteX498" fmla="*/ 3624210 w 4603109"/>
                <a:gd name="connsiteY498" fmla="*/ 0 h 924402"/>
                <a:gd name="connsiteX499" fmla="*/ 3637005 w 4603109"/>
                <a:gd name="connsiteY499" fmla="*/ 0 h 924402"/>
                <a:gd name="connsiteX500" fmla="*/ 3646655 w 4603109"/>
                <a:gd name="connsiteY500" fmla="*/ 0 h 924402"/>
                <a:gd name="connsiteX501" fmla="*/ 3656105 w 4603109"/>
                <a:gd name="connsiteY501" fmla="*/ 0 h 924402"/>
                <a:gd name="connsiteX502" fmla="*/ 3667070 w 4603109"/>
                <a:gd name="connsiteY502" fmla="*/ 0 h 924402"/>
                <a:gd name="connsiteX503" fmla="*/ 3668130 w 4603109"/>
                <a:gd name="connsiteY503" fmla="*/ 0 h 924402"/>
                <a:gd name="connsiteX504" fmla="*/ 3669786 w 4603109"/>
                <a:gd name="connsiteY504" fmla="*/ 0 h 924402"/>
                <a:gd name="connsiteX505" fmla="*/ 3672576 w 4603109"/>
                <a:gd name="connsiteY505" fmla="*/ 0 h 924402"/>
                <a:gd name="connsiteX506" fmla="*/ 3692189 w 4603109"/>
                <a:gd name="connsiteY506" fmla="*/ 0 h 924402"/>
                <a:gd name="connsiteX507" fmla="*/ 3698195 w 4603109"/>
                <a:gd name="connsiteY507" fmla="*/ 0 h 924402"/>
                <a:gd name="connsiteX508" fmla="*/ 3702641 w 4603109"/>
                <a:gd name="connsiteY508" fmla="*/ 0 h 924402"/>
                <a:gd name="connsiteX509" fmla="*/ 3744863 w 4603109"/>
                <a:gd name="connsiteY509" fmla="*/ 0 h 924402"/>
                <a:gd name="connsiteX510" fmla="*/ 3745285 w 4603109"/>
                <a:gd name="connsiteY510" fmla="*/ 0 h 924402"/>
                <a:gd name="connsiteX511" fmla="*/ 3795894 w 4603109"/>
                <a:gd name="connsiteY511" fmla="*/ 0 h 924402"/>
                <a:gd name="connsiteX512" fmla="*/ 3797555 w 4603109"/>
                <a:gd name="connsiteY512" fmla="*/ 0 h 924402"/>
                <a:gd name="connsiteX513" fmla="*/ 3826591 w 4603109"/>
                <a:gd name="connsiteY513" fmla="*/ 0 h 924402"/>
                <a:gd name="connsiteX514" fmla="*/ 3842355 w 4603109"/>
                <a:gd name="connsiteY514" fmla="*/ 0 h 924402"/>
                <a:gd name="connsiteX515" fmla="*/ 3848992 w 4603109"/>
                <a:gd name="connsiteY515" fmla="*/ 0 h 924402"/>
                <a:gd name="connsiteX516" fmla="*/ 3872632 w 4603109"/>
                <a:gd name="connsiteY516" fmla="*/ 0 h 924402"/>
                <a:gd name="connsiteX517" fmla="*/ 3873054 w 4603109"/>
                <a:gd name="connsiteY517" fmla="*/ 0 h 924402"/>
                <a:gd name="connsiteX518" fmla="*/ 3885075 w 4603109"/>
                <a:gd name="connsiteY518" fmla="*/ 0 h 924402"/>
                <a:gd name="connsiteX519" fmla="*/ 3923663 w 4603109"/>
                <a:gd name="connsiteY519" fmla="*/ 0 h 924402"/>
                <a:gd name="connsiteX520" fmla="*/ 3954360 w 4603109"/>
                <a:gd name="connsiteY520" fmla="*/ 0 h 924402"/>
                <a:gd name="connsiteX521" fmla="*/ 3970124 w 4603109"/>
                <a:gd name="connsiteY521" fmla="*/ 0 h 924402"/>
                <a:gd name="connsiteX522" fmla="*/ 3976761 w 4603109"/>
                <a:gd name="connsiteY522" fmla="*/ 0 h 924402"/>
                <a:gd name="connsiteX523" fmla="*/ 4012844 w 4603109"/>
                <a:gd name="connsiteY523" fmla="*/ 0 h 924402"/>
                <a:gd name="connsiteX524" fmla="*/ 4049593 w 4603109"/>
                <a:gd name="connsiteY524" fmla="*/ 0 h 924402"/>
                <a:gd name="connsiteX525" fmla="*/ 4169647 w 4603109"/>
                <a:gd name="connsiteY525" fmla="*/ 0 h 924402"/>
                <a:gd name="connsiteX526" fmla="*/ 4177362 w 4603109"/>
                <a:gd name="connsiteY526" fmla="*/ 0 h 924402"/>
                <a:gd name="connsiteX527" fmla="*/ 4297416 w 4603109"/>
                <a:gd name="connsiteY527" fmla="*/ 0 h 924402"/>
                <a:gd name="connsiteX528" fmla="*/ 4379339 w 4603109"/>
                <a:gd name="connsiteY528" fmla="*/ 47054 h 924402"/>
                <a:gd name="connsiteX529" fmla="*/ 4591731 w 4603109"/>
                <a:gd name="connsiteY529" fmla="*/ 415146 h 924402"/>
                <a:gd name="connsiteX530" fmla="*/ 4591731 w 4603109"/>
                <a:gd name="connsiteY530" fmla="*/ 509257 h 924402"/>
                <a:gd name="connsiteX531" fmla="*/ 4379339 w 4603109"/>
                <a:gd name="connsiteY531" fmla="*/ 877348 h 924402"/>
                <a:gd name="connsiteX532" fmla="*/ 4297416 w 4603109"/>
                <a:gd name="connsiteY532" fmla="*/ 924402 h 924402"/>
                <a:gd name="connsiteX533" fmla="*/ 4169647 w 4603109"/>
                <a:gd name="connsiteY533" fmla="*/ 924402 h 924402"/>
                <a:gd name="connsiteX534" fmla="*/ 3976761 w 4603109"/>
                <a:gd name="connsiteY534" fmla="*/ 924402 h 924402"/>
                <a:gd name="connsiteX535" fmla="*/ 3872632 w 4603109"/>
                <a:gd name="connsiteY535" fmla="*/ 924402 h 924402"/>
                <a:gd name="connsiteX536" fmla="*/ 3848992 w 4603109"/>
                <a:gd name="connsiteY536" fmla="*/ 924402 h 924402"/>
                <a:gd name="connsiteX537" fmla="*/ 3744863 w 4603109"/>
                <a:gd name="connsiteY537" fmla="*/ 924402 h 924402"/>
                <a:gd name="connsiteX538" fmla="*/ 3702641 w 4603109"/>
                <a:gd name="connsiteY538" fmla="*/ 924402 h 924402"/>
                <a:gd name="connsiteX539" fmla="*/ 3672576 w 4603109"/>
                <a:gd name="connsiteY539" fmla="*/ 924402 h 924402"/>
                <a:gd name="connsiteX540" fmla="*/ 3656105 w 4603109"/>
                <a:gd name="connsiteY540" fmla="*/ 924402 h 924402"/>
                <a:gd name="connsiteX541" fmla="*/ 3574872 w 4603109"/>
                <a:gd name="connsiteY541" fmla="*/ 924402 h 924402"/>
                <a:gd name="connsiteX542" fmla="*/ 3551976 w 4603109"/>
                <a:gd name="connsiteY542" fmla="*/ 924402 h 924402"/>
                <a:gd name="connsiteX543" fmla="*/ 3544807 w 4603109"/>
                <a:gd name="connsiteY543" fmla="*/ 924402 h 924402"/>
                <a:gd name="connsiteX544" fmla="*/ 3528336 w 4603109"/>
                <a:gd name="connsiteY544" fmla="*/ 924402 h 924402"/>
                <a:gd name="connsiteX545" fmla="*/ 3424207 w 4603109"/>
                <a:gd name="connsiteY545" fmla="*/ 924402 h 924402"/>
                <a:gd name="connsiteX546" fmla="*/ 3381986 w 4603109"/>
                <a:gd name="connsiteY546" fmla="*/ 924402 h 924402"/>
                <a:gd name="connsiteX547" fmla="*/ 3380494 w 4603109"/>
                <a:gd name="connsiteY547" fmla="*/ 924402 h 924402"/>
                <a:gd name="connsiteX548" fmla="*/ 3351921 w 4603109"/>
                <a:gd name="connsiteY548" fmla="*/ 924402 h 924402"/>
                <a:gd name="connsiteX549" fmla="*/ 3277857 w 4603109"/>
                <a:gd name="connsiteY549" fmla="*/ 924402 h 924402"/>
                <a:gd name="connsiteX550" fmla="*/ 3254217 w 4603109"/>
                <a:gd name="connsiteY550" fmla="*/ 924402 h 924402"/>
                <a:gd name="connsiteX551" fmla="*/ 3252725 w 4603109"/>
                <a:gd name="connsiteY551" fmla="*/ 924402 h 924402"/>
                <a:gd name="connsiteX552" fmla="*/ 3247792 w 4603109"/>
                <a:gd name="connsiteY552" fmla="*/ 924402 h 924402"/>
                <a:gd name="connsiteX553" fmla="*/ 3231321 w 4603109"/>
                <a:gd name="connsiteY553" fmla="*/ 924402 h 924402"/>
                <a:gd name="connsiteX554" fmla="*/ 3224152 w 4603109"/>
                <a:gd name="connsiteY554" fmla="*/ 924402 h 924402"/>
                <a:gd name="connsiteX555" fmla="*/ 3150088 w 4603109"/>
                <a:gd name="connsiteY555" fmla="*/ 924402 h 924402"/>
                <a:gd name="connsiteX556" fmla="*/ 3120023 w 4603109"/>
                <a:gd name="connsiteY556" fmla="*/ 924402 h 924402"/>
                <a:gd name="connsiteX557" fmla="*/ 3104883 w 4603109"/>
                <a:gd name="connsiteY557" fmla="*/ 924402 h 924402"/>
                <a:gd name="connsiteX558" fmla="*/ 3103552 w 4603109"/>
                <a:gd name="connsiteY558" fmla="*/ 924402 h 924402"/>
                <a:gd name="connsiteX559" fmla="*/ 3077801 w 4603109"/>
                <a:gd name="connsiteY559" fmla="*/ 924402 h 924402"/>
                <a:gd name="connsiteX560" fmla="*/ 3061330 w 4603109"/>
                <a:gd name="connsiteY560" fmla="*/ 924402 h 924402"/>
                <a:gd name="connsiteX561" fmla="*/ 3031265 w 4603109"/>
                <a:gd name="connsiteY561" fmla="*/ 924402 h 924402"/>
                <a:gd name="connsiteX562" fmla="*/ 2977114 w 4603109"/>
                <a:gd name="connsiteY562" fmla="*/ 924402 h 924402"/>
                <a:gd name="connsiteX563" fmla="*/ 2957200 w 4603109"/>
                <a:gd name="connsiteY563" fmla="*/ 924402 h 924402"/>
                <a:gd name="connsiteX564" fmla="*/ 2955709 w 4603109"/>
                <a:gd name="connsiteY564" fmla="*/ 924402 h 924402"/>
                <a:gd name="connsiteX565" fmla="*/ 2950032 w 4603109"/>
                <a:gd name="connsiteY565" fmla="*/ 924402 h 924402"/>
                <a:gd name="connsiteX566" fmla="*/ 2933561 w 4603109"/>
                <a:gd name="connsiteY566" fmla="*/ 924402 h 924402"/>
                <a:gd name="connsiteX567" fmla="*/ 2927136 w 4603109"/>
                <a:gd name="connsiteY567" fmla="*/ 924402 h 924402"/>
                <a:gd name="connsiteX568" fmla="*/ 2903496 w 4603109"/>
                <a:gd name="connsiteY568" fmla="*/ 924402 h 924402"/>
                <a:gd name="connsiteX569" fmla="*/ 2829431 w 4603109"/>
                <a:gd name="connsiteY569" fmla="*/ 924402 h 924402"/>
                <a:gd name="connsiteX570" fmla="*/ 2827940 w 4603109"/>
                <a:gd name="connsiteY570" fmla="*/ 924402 h 924402"/>
                <a:gd name="connsiteX571" fmla="*/ 2799367 w 4603109"/>
                <a:gd name="connsiteY571" fmla="*/ 924402 h 924402"/>
                <a:gd name="connsiteX572" fmla="*/ 2785719 w 4603109"/>
                <a:gd name="connsiteY572" fmla="*/ 924402 h 924402"/>
                <a:gd name="connsiteX573" fmla="*/ 2784228 w 4603109"/>
                <a:gd name="connsiteY573" fmla="*/ 924402 h 924402"/>
                <a:gd name="connsiteX574" fmla="*/ 2757146 w 4603109"/>
                <a:gd name="connsiteY574" fmla="*/ 924402 h 924402"/>
                <a:gd name="connsiteX575" fmla="*/ 2755654 w 4603109"/>
                <a:gd name="connsiteY575" fmla="*/ 924402 h 924402"/>
                <a:gd name="connsiteX576" fmla="*/ 2680098 w 4603109"/>
                <a:gd name="connsiteY576" fmla="*/ 924402 h 924402"/>
                <a:gd name="connsiteX577" fmla="*/ 2657950 w 4603109"/>
                <a:gd name="connsiteY577" fmla="*/ 924402 h 924402"/>
                <a:gd name="connsiteX578" fmla="*/ 2656459 w 4603109"/>
                <a:gd name="connsiteY578" fmla="*/ 924402 h 924402"/>
                <a:gd name="connsiteX579" fmla="*/ 2653017 w 4603109"/>
                <a:gd name="connsiteY579" fmla="*/ 924402 h 924402"/>
                <a:gd name="connsiteX580" fmla="*/ 2636545 w 4603109"/>
                <a:gd name="connsiteY580" fmla="*/ 924402 h 924402"/>
                <a:gd name="connsiteX581" fmla="*/ 2629377 w 4603109"/>
                <a:gd name="connsiteY581" fmla="*/ 924402 h 924402"/>
                <a:gd name="connsiteX582" fmla="*/ 2627885 w 4603109"/>
                <a:gd name="connsiteY582" fmla="*/ 924402 h 924402"/>
                <a:gd name="connsiteX583" fmla="*/ 2606481 w 4603109"/>
                <a:gd name="connsiteY583" fmla="*/ 924402 h 924402"/>
                <a:gd name="connsiteX584" fmla="*/ 2552329 w 4603109"/>
                <a:gd name="connsiteY584" fmla="*/ 924402 h 924402"/>
                <a:gd name="connsiteX585" fmla="*/ 2525248 w 4603109"/>
                <a:gd name="connsiteY585" fmla="*/ 924402 h 924402"/>
                <a:gd name="connsiteX586" fmla="*/ 2510108 w 4603109"/>
                <a:gd name="connsiteY586" fmla="*/ 924402 h 924402"/>
                <a:gd name="connsiteX587" fmla="*/ 2508776 w 4603109"/>
                <a:gd name="connsiteY587" fmla="*/ 924402 h 924402"/>
                <a:gd name="connsiteX588" fmla="*/ 2480043 w 4603109"/>
                <a:gd name="connsiteY588" fmla="*/ 924402 h 924402"/>
                <a:gd name="connsiteX589" fmla="*/ 2478712 w 4603109"/>
                <a:gd name="connsiteY589" fmla="*/ 924402 h 924402"/>
                <a:gd name="connsiteX590" fmla="*/ 2463572 w 4603109"/>
                <a:gd name="connsiteY590" fmla="*/ 924402 h 924402"/>
                <a:gd name="connsiteX591" fmla="*/ 2436490 w 4603109"/>
                <a:gd name="connsiteY591" fmla="*/ 924402 h 924402"/>
                <a:gd name="connsiteX592" fmla="*/ 2382339 w 4603109"/>
                <a:gd name="connsiteY592" fmla="*/ 924402 h 924402"/>
                <a:gd name="connsiteX593" fmla="*/ 2360934 w 4603109"/>
                <a:gd name="connsiteY593" fmla="*/ 924402 h 924402"/>
                <a:gd name="connsiteX594" fmla="*/ 2359443 w 4603109"/>
                <a:gd name="connsiteY594" fmla="*/ 924402 h 924402"/>
                <a:gd name="connsiteX595" fmla="*/ 2352274 w 4603109"/>
                <a:gd name="connsiteY595" fmla="*/ 924402 h 924402"/>
                <a:gd name="connsiteX596" fmla="*/ 2335803 w 4603109"/>
                <a:gd name="connsiteY596" fmla="*/ 924402 h 924402"/>
                <a:gd name="connsiteX597" fmla="*/ 2332360 w 4603109"/>
                <a:gd name="connsiteY597" fmla="*/ 924402 h 924402"/>
                <a:gd name="connsiteX598" fmla="*/ 2332328 w 4603109"/>
                <a:gd name="connsiteY598" fmla="*/ 924402 h 924402"/>
                <a:gd name="connsiteX599" fmla="*/ 2330869 w 4603109"/>
                <a:gd name="connsiteY599" fmla="*/ 924402 h 924402"/>
                <a:gd name="connsiteX600" fmla="*/ 2308721 w 4603109"/>
                <a:gd name="connsiteY600" fmla="*/ 924402 h 924402"/>
                <a:gd name="connsiteX601" fmla="*/ 2233165 w 4603109"/>
                <a:gd name="connsiteY601" fmla="*/ 924402 h 924402"/>
                <a:gd name="connsiteX602" fmla="*/ 2231674 w 4603109"/>
                <a:gd name="connsiteY602" fmla="*/ 924402 h 924402"/>
                <a:gd name="connsiteX603" fmla="*/ 2204591 w 4603109"/>
                <a:gd name="connsiteY603" fmla="*/ 924402 h 924402"/>
                <a:gd name="connsiteX604" fmla="*/ 2204559 w 4603109"/>
                <a:gd name="connsiteY604" fmla="*/ 924402 h 924402"/>
                <a:gd name="connsiteX605" fmla="*/ 2203100 w 4603109"/>
                <a:gd name="connsiteY605" fmla="*/ 924402 h 924402"/>
                <a:gd name="connsiteX606" fmla="*/ 2189452 w 4603109"/>
                <a:gd name="connsiteY606" fmla="*/ 924402 h 924402"/>
                <a:gd name="connsiteX607" fmla="*/ 2160879 w 4603109"/>
                <a:gd name="connsiteY607" fmla="*/ 924402 h 924402"/>
                <a:gd name="connsiteX608" fmla="*/ 2159388 w 4603109"/>
                <a:gd name="connsiteY608" fmla="*/ 924402 h 924402"/>
                <a:gd name="connsiteX609" fmla="*/ 2085323 w 4603109"/>
                <a:gd name="connsiteY609" fmla="*/ 924402 h 924402"/>
                <a:gd name="connsiteX610" fmla="*/ 2077294 w 4603109"/>
                <a:gd name="connsiteY610" fmla="*/ 924402 h 924402"/>
                <a:gd name="connsiteX611" fmla="*/ 2061683 w 4603109"/>
                <a:gd name="connsiteY611" fmla="*/ 924402 h 924402"/>
                <a:gd name="connsiteX612" fmla="*/ 2055258 w 4603109"/>
                <a:gd name="connsiteY612" fmla="*/ 924402 h 924402"/>
                <a:gd name="connsiteX613" fmla="*/ 2038787 w 4603109"/>
                <a:gd name="connsiteY613" fmla="*/ 924402 h 924402"/>
                <a:gd name="connsiteX614" fmla="*/ 2033110 w 4603109"/>
                <a:gd name="connsiteY614" fmla="*/ 924402 h 924402"/>
                <a:gd name="connsiteX615" fmla="*/ 2031619 w 4603109"/>
                <a:gd name="connsiteY615" fmla="*/ 924402 h 924402"/>
                <a:gd name="connsiteX616" fmla="*/ 2011705 w 4603109"/>
                <a:gd name="connsiteY616" fmla="*/ 924402 h 924402"/>
                <a:gd name="connsiteX617" fmla="*/ 1957554 w 4603109"/>
                <a:gd name="connsiteY617" fmla="*/ 924402 h 924402"/>
                <a:gd name="connsiteX618" fmla="*/ 1949525 w 4603109"/>
                <a:gd name="connsiteY618" fmla="*/ 924402 h 924402"/>
                <a:gd name="connsiteX619" fmla="*/ 1927489 w 4603109"/>
                <a:gd name="connsiteY619" fmla="*/ 924402 h 924402"/>
                <a:gd name="connsiteX620" fmla="*/ 1911018 w 4603109"/>
                <a:gd name="connsiteY620" fmla="*/ 924402 h 924402"/>
                <a:gd name="connsiteX621" fmla="*/ 1907543 w 4603109"/>
                <a:gd name="connsiteY621" fmla="*/ 924402 h 924402"/>
                <a:gd name="connsiteX622" fmla="*/ 1885268 w 4603109"/>
                <a:gd name="connsiteY622" fmla="*/ 924402 h 924402"/>
                <a:gd name="connsiteX623" fmla="*/ 1883936 w 4603109"/>
                <a:gd name="connsiteY623" fmla="*/ 924402 h 924402"/>
                <a:gd name="connsiteX624" fmla="*/ 1868796 w 4603109"/>
                <a:gd name="connsiteY624" fmla="*/ 924402 h 924402"/>
                <a:gd name="connsiteX625" fmla="*/ 1838732 w 4603109"/>
                <a:gd name="connsiteY625" fmla="*/ 924402 h 924402"/>
                <a:gd name="connsiteX626" fmla="*/ 1779774 w 4603109"/>
                <a:gd name="connsiteY626" fmla="*/ 924402 h 924402"/>
                <a:gd name="connsiteX627" fmla="*/ 1764668 w 4603109"/>
                <a:gd name="connsiteY627" fmla="*/ 924402 h 924402"/>
                <a:gd name="connsiteX628" fmla="*/ 1757499 w 4603109"/>
                <a:gd name="connsiteY628" fmla="*/ 924402 h 924402"/>
                <a:gd name="connsiteX629" fmla="*/ 1741027 w 4603109"/>
                <a:gd name="connsiteY629" fmla="*/ 924402 h 924402"/>
                <a:gd name="connsiteX630" fmla="*/ 1737552 w 4603109"/>
                <a:gd name="connsiteY630" fmla="*/ 924402 h 924402"/>
                <a:gd name="connsiteX631" fmla="*/ 1736094 w 4603109"/>
                <a:gd name="connsiteY631" fmla="*/ 924402 h 924402"/>
                <a:gd name="connsiteX632" fmla="*/ 1734603 w 4603109"/>
                <a:gd name="connsiteY632" fmla="*/ 924402 h 924402"/>
                <a:gd name="connsiteX633" fmla="*/ 1710963 w 4603109"/>
                <a:gd name="connsiteY633" fmla="*/ 924402 h 924402"/>
                <a:gd name="connsiteX634" fmla="*/ 1707488 w 4603109"/>
                <a:gd name="connsiteY634" fmla="*/ 924402 h 924402"/>
                <a:gd name="connsiteX635" fmla="*/ 1652509 w 4603109"/>
                <a:gd name="connsiteY635" fmla="*/ 924402 h 924402"/>
                <a:gd name="connsiteX636" fmla="*/ 1636899 w 4603109"/>
                <a:gd name="connsiteY636" fmla="*/ 924402 h 924402"/>
                <a:gd name="connsiteX637" fmla="*/ 1609783 w 4603109"/>
                <a:gd name="connsiteY637" fmla="*/ 924402 h 924402"/>
                <a:gd name="connsiteX638" fmla="*/ 1608325 w 4603109"/>
                <a:gd name="connsiteY638" fmla="*/ 924402 h 924402"/>
                <a:gd name="connsiteX639" fmla="*/ 1606834 w 4603109"/>
                <a:gd name="connsiteY639" fmla="*/ 924402 h 924402"/>
                <a:gd name="connsiteX640" fmla="*/ 1579719 w 4603109"/>
                <a:gd name="connsiteY640" fmla="*/ 924402 h 924402"/>
                <a:gd name="connsiteX641" fmla="*/ 1564612 w 4603109"/>
                <a:gd name="connsiteY641" fmla="*/ 924402 h 924402"/>
                <a:gd name="connsiteX642" fmla="*/ 1524740 w 4603109"/>
                <a:gd name="connsiteY642" fmla="*/ 924402 h 924402"/>
                <a:gd name="connsiteX643" fmla="*/ 1482518 w 4603109"/>
                <a:gd name="connsiteY643" fmla="*/ 924402 h 924402"/>
                <a:gd name="connsiteX644" fmla="*/ 1460483 w 4603109"/>
                <a:gd name="connsiteY644" fmla="*/ 924402 h 924402"/>
                <a:gd name="connsiteX645" fmla="*/ 1452454 w 4603109"/>
                <a:gd name="connsiteY645" fmla="*/ 924402 h 924402"/>
                <a:gd name="connsiteX646" fmla="*/ 1444011 w 4603109"/>
                <a:gd name="connsiteY646" fmla="*/ 924402 h 924402"/>
                <a:gd name="connsiteX647" fmla="*/ 1436843 w 4603109"/>
                <a:gd name="connsiteY647" fmla="*/ 924402 h 924402"/>
                <a:gd name="connsiteX648" fmla="*/ 1413947 w 4603109"/>
                <a:gd name="connsiteY648" fmla="*/ 924402 h 924402"/>
                <a:gd name="connsiteX649" fmla="*/ 1354749 w 4603109"/>
                <a:gd name="connsiteY649" fmla="*/ 924402 h 924402"/>
                <a:gd name="connsiteX650" fmla="*/ 1332714 w 4603109"/>
                <a:gd name="connsiteY650" fmla="*/ 924402 h 924402"/>
                <a:gd name="connsiteX651" fmla="*/ 1324685 w 4603109"/>
                <a:gd name="connsiteY651" fmla="*/ 924402 h 924402"/>
                <a:gd name="connsiteX652" fmla="*/ 1316242 w 4603109"/>
                <a:gd name="connsiteY652" fmla="*/ 924402 h 924402"/>
                <a:gd name="connsiteX653" fmla="*/ 1312767 w 4603109"/>
                <a:gd name="connsiteY653" fmla="*/ 924402 h 924402"/>
                <a:gd name="connsiteX654" fmla="*/ 1286178 w 4603109"/>
                <a:gd name="connsiteY654" fmla="*/ 924402 h 924402"/>
                <a:gd name="connsiteX655" fmla="*/ 1282703 w 4603109"/>
                <a:gd name="connsiteY655" fmla="*/ 924402 h 924402"/>
                <a:gd name="connsiteX656" fmla="*/ 1243956 w 4603109"/>
                <a:gd name="connsiteY656" fmla="*/ 924402 h 924402"/>
                <a:gd name="connsiteX657" fmla="*/ 1184998 w 4603109"/>
                <a:gd name="connsiteY657" fmla="*/ 924402 h 924402"/>
                <a:gd name="connsiteX658" fmla="*/ 1154934 w 4603109"/>
                <a:gd name="connsiteY658" fmla="*/ 924402 h 924402"/>
                <a:gd name="connsiteX659" fmla="*/ 1139828 w 4603109"/>
                <a:gd name="connsiteY659" fmla="*/ 924402 h 924402"/>
                <a:gd name="connsiteX660" fmla="*/ 1116187 w 4603109"/>
                <a:gd name="connsiteY660" fmla="*/ 924402 h 924402"/>
                <a:gd name="connsiteX661" fmla="*/ 1112712 w 4603109"/>
                <a:gd name="connsiteY661" fmla="*/ 924402 h 924402"/>
                <a:gd name="connsiteX662" fmla="*/ 1057734 w 4603109"/>
                <a:gd name="connsiteY662" fmla="*/ 924402 h 924402"/>
                <a:gd name="connsiteX663" fmla="*/ 1027669 w 4603109"/>
                <a:gd name="connsiteY663" fmla="*/ 924402 h 924402"/>
                <a:gd name="connsiteX664" fmla="*/ 1012059 w 4603109"/>
                <a:gd name="connsiteY664" fmla="*/ 924402 h 924402"/>
                <a:gd name="connsiteX665" fmla="*/ 984943 w 4603109"/>
                <a:gd name="connsiteY665" fmla="*/ 924402 h 924402"/>
                <a:gd name="connsiteX666" fmla="*/ 929965 w 4603109"/>
                <a:gd name="connsiteY666" fmla="*/ 924402 h 924402"/>
                <a:gd name="connsiteX667" fmla="*/ 899900 w 4603109"/>
                <a:gd name="connsiteY667" fmla="*/ 924402 h 924402"/>
                <a:gd name="connsiteX668" fmla="*/ 857678 w 4603109"/>
                <a:gd name="connsiteY668" fmla="*/ 924402 h 924402"/>
                <a:gd name="connsiteX669" fmla="*/ 819171 w 4603109"/>
                <a:gd name="connsiteY669" fmla="*/ 924402 h 924402"/>
                <a:gd name="connsiteX670" fmla="*/ 729909 w 4603109"/>
                <a:gd name="connsiteY670" fmla="*/ 924402 h 924402"/>
                <a:gd name="connsiteX671" fmla="*/ 691402 w 4603109"/>
                <a:gd name="connsiteY671" fmla="*/ 924402 h 924402"/>
                <a:gd name="connsiteX672" fmla="*/ 687927 w 4603109"/>
                <a:gd name="connsiteY672" fmla="*/ 924402 h 924402"/>
                <a:gd name="connsiteX673" fmla="*/ 560158 w 4603109"/>
                <a:gd name="connsiteY673" fmla="*/ 924402 h 924402"/>
                <a:gd name="connsiteX674" fmla="*/ 432894 w 4603109"/>
                <a:gd name="connsiteY674" fmla="*/ 924402 h 924402"/>
                <a:gd name="connsiteX675" fmla="*/ 305125 w 4603109"/>
                <a:gd name="connsiteY675" fmla="*/ 924402 h 924402"/>
                <a:gd name="connsiteX676" fmla="*/ 223202 w 4603109"/>
                <a:gd name="connsiteY676" fmla="*/ 877348 h 924402"/>
                <a:gd name="connsiteX677" fmla="*/ 10809 w 4603109"/>
                <a:gd name="connsiteY677" fmla="*/ 509257 h 924402"/>
                <a:gd name="connsiteX678" fmla="*/ 10809 w 4603109"/>
                <a:gd name="connsiteY678" fmla="*/ 415146 h 924402"/>
                <a:gd name="connsiteX679" fmla="*/ 223202 w 4603109"/>
                <a:gd name="connsiteY679" fmla="*/ 47054 h 924402"/>
                <a:gd name="connsiteX680" fmla="*/ 305125 w 4603109"/>
                <a:gd name="connsiteY680" fmla="*/ 0 h 924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Lst>
              <a:rect l="l" t="t" r="r" b="b"/>
              <a:pathLst>
                <a:path w="4603109" h="924402">
                  <a:moveTo>
                    <a:pt x="305125" y="0"/>
                  </a:moveTo>
                  <a:lnTo>
                    <a:pt x="432894" y="0"/>
                  </a:lnTo>
                  <a:lnTo>
                    <a:pt x="445336" y="0"/>
                  </a:lnTo>
                  <a:cubicBezTo>
                    <a:pt x="485989" y="0"/>
                    <a:pt x="520835" y="0"/>
                    <a:pt x="550703" y="0"/>
                  </a:cubicBezTo>
                  <a:lnTo>
                    <a:pt x="560158" y="0"/>
                  </a:lnTo>
                  <a:lnTo>
                    <a:pt x="573105" y="0"/>
                  </a:lnTo>
                  <a:lnTo>
                    <a:pt x="626202" y="0"/>
                  </a:lnTo>
                  <a:cubicBezTo>
                    <a:pt x="646943" y="0"/>
                    <a:pt x="663537" y="0"/>
                    <a:pt x="676811" y="0"/>
                  </a:cubicBezTo>
                  <a:lnTo>
                    <a:pt x="678472" y="0"/>
                  </a:lnTo>
                  <a:lnTo>
                    <a:pt x="687927" y="0"/>
                  </a:lnTo>
                  <a:lnTo>
                    <a:pt x="691402" y="0"/>
                  </a:lnTo>
                  <a:lnTo>
                    <a:pt x="700371" y="0"/>
                  </a:lnTo>
                  <a:lnTo>
                    <a:pt x="707508" y="0"/>
                  </a:lnTo>
                  <a:cubicBezTo>
                    <a:pt x="729909" y="0"/>
                    <a:pt x="729909" y="0"/>
                    <a:pt x="729909" y="0"/>
                  </a:cubicBezTo>
                  <a:lnTo>
                    <a:pt x="753971" y="0"/>
                  </a:lnTo>
                  <a:lnTo>
                    <a:pt x="804580" y="0"/>
                  </a:lnTo>
                  <a:lnTo>
                    <a:pt x="805737" y="0"/>
                  </a:lnTo>
                  <a:lnTo>
                    <a:pt x="819171" y="0"/>
                  </a:lnTo>
                  <a:lnTo>
                    <a:pt x="828140" y="0"/>
                  </a:lnTo>
                  <a:lnTo>
                    <a:pt x="831615" y="0"/>
                  </a:lnTo>
                  <a:lnTo>
                    <a:pt x="835277" y="0"/>
                  </a:lnTo>
                  <a:lnTo>
                    <a:pt x="857678" y="0"/>
                  </a:lnTo>
                  <a:lnTo>
                    <a:pt x="864889" y="0"/>
                  </a:lnTo>
                  <a:lnTo>
                    <a:pt x="899900" y="0"/>
                  </a:lnTo>
                  <a:lnTo>
                    <a:pt x="909341" y="0"/>
                  </a:lnTo>
                  <a:lnTo>
                    <a:pt x="929965" y="0"/>
                  </a:lnTo>
                  <a:lnTo>
                    <a:pt x="933506" y="0"/>
                  </a:lnTo>
                  <a:lnTo>
                    <a:pt x="936982" y="0"/>
                  </a:lnTo>
                  <a:lnTo>
                    <a:pt x="959384" y="0"/>
                  </a:lnTo>
                  <a:lnTo>
                    <a:pt x="962542" y="0"/>
                  </a:lnTo>
                  <a:lnTo>
                    <a:pt x="984943" y="0"/>
                  </a:lnTo>
                  <a:lnTo>
                    <a:pt x="992658" y="0"/>
                  </a:lnTo>
                  <a:lnTo>
                    <a:pt x="1012059" y="0"/>
                  </a:lnTo>
                  <a:lnTo>
                    <a:pt x="1012480" y="0"/>
                  </a:lnTo>
                  <a:lnTo>
                    <a:pt x="1027669" y="0"/>
                  </a:lnTo>
                  <a:lnTo>
                    <a:pt x="1037110" y="0"/>
                  </a:lnTo>
                  <a:lnTo>
                    <a:pt x="1040112" y="0"/>
                  </a:lnTo>
                  <a:lnTo>
                    <a:pt x="1057734" y="0"/>
                  </a:lnTo>
                  <a:lnTo>
                    <a:pt x="1064751" y="0"/>
                  </a:lnTo>
                  <a:lnTo>
                    <a:pt x="1070177" y="0"/>
                  </a:lnTo>
                  <a:lnTo>
                    <a:pt x="1072436" y="0"/>
                  </a:lnTo>
                  <a:lnTo>
                    <a:pt x="1090311" y="0"/>
                  </a:lnTo>
                  <a:lnTo>
                    <a:pt x="1110718" y="0"/>
                  </a:lnTo>
                  <a:lnTo>
                    <a:pt x="1112712" y="0"/>
                  </a:lnTo>
                  <a:lnTo>
                    <a:pt x="1116187" y="0"/>
                  </a:lnTo>
                  <a:lnTo>
                    <a:pt x="1139828" y="0"/>
                  </a:lnTo>
                  <a:lnTo>
                    <a:pt x="1140249" y="0"/>
                  </a:lnTo>
                  <a:lnTo>
                    <a:pt x="1145480" y="0"/>
                  </a:lnTo>
                  <a:lnTo>
                    <a:pt x="1152270" y="0"/>
                  </a:lnTo>
                  <a:lnTo>
                    <a:pt x="1154934" y="0"/>
                  </a:lnTo>
                  <a:lnTo>
                    <a:pt x="1167881" y="0"/>
                  </a:lnTo>
                  <a:lnTo>
                    <a:pt x="1175544" y="0"/>
                  </a:lnTo>
                  <a:lnTo>
                    <a:pt x="1184998" y="0"/>
                  </a:lnTo>
                  <a:lnTo>
                    <a:pt x="1197946" y="0"/>
                  </a:lnTo>
                  <a:lnTo>
                    <a:pt x="1200205" y="0"/>
                  </a:lnTo>
                  <a:lnTo>
                    <a:pt x="1220978" y="0"/>
                  </a:lnTo>
                  <a:lnTo>
                    <a:pt x="1238487" y="0"/>
                  </a:lnTo>
                  <a:lnTo>
                    <a:pt x="1243956" y="0"/>
                  </a:lnTo>
                  <a:lnTo>
                    <a:pt x="1251042" y="0"/>
                  </a:lnTo>
                  <a:lnTo>
                    <a:pt x="1257637" y="0"/>
                  </a:lnTo>
                  <a:lnTo>
                    <a:pt x="1271587" y="0"/>
                  </a:lnTo>
                  <a:lnTo>
                    <a:pt x="1273249" y="0"/>
                  </a:lnTo>
                  <a:lnTo>
                    <a:pt x="1280039" y="0"/>
                  </a:lnTo>
                  <a:lnTo>
                    <a:pt x="1282703" y="0"/>
                  </a:lnTo>
                  <a:lnTo>
                    <a:pt x="1286178" y="0"/>
                  </a:lnTo>
                  <a:lnTo>
                    <a:pt x="1295146" y="0"/>
                  </a:lnTo>
                  <a:lnTo>
                    <a:pt x="1301651" y="0"/>
                  </a:lnTo>
                  <a:lnTo>
                    <a:pt x="1302284" y="0"/>
                  </a:lnTo>
                  <a:lnTo>
                    <a:pt x="1303313" y="0"/>
                  </a:lnTo>
                  <a:lnTo>
                    <a:pt x="1312767" y="0"/>
                  </a:lnTo>
                  <a:lnTo>
                    <a:pt x="1316242" y="0"/>
                  </a:lnTo>
                  <a:lnTo>
                    <a:pt x="1321886" y="0"/>
                  </a:lnTo>
                  <a:lnTo>
                    <a:pt x="1324685" y="0"/>
                  </a:lnTo>
                  <a:lnTo>
                    <a:pt x="1325211" y="0"/>
                  </a:lnTo>
                  <a:lnTo>
                    <a:pt x="1332348" y="0"/>
                  </a:lnTo>
                  <a:lnTo>
                    <a:pt x="1332714" y="0"/>
                  </a:lnTo>
                  <a:lnTo>
                    <a:pt x="1333135" y="0"/>
                  </a:lnTo>
                  <a:lnTo>
                    <a:pt x="1348747" y="0"/>
                  </a:lnTo>
                  <a:lnTo>
                    <a:pt x="1354749" y="0"/>
                  </a:lnTo>
                  <a:lnTo>
                    <a:pt x="1378811" y="0"/>
                  </a:lnTo>
                  <a:lnTo>
                    <a:pt x="1383745" y="0"/>
                  </a:lnTo>
                  <a:lnTo>
                    <a:pt x="1385406" y="0"/>
                  </a:lnTo>
                  <a:lnTo>
                    <a:pt x="1399356" y="0"/>
                  </a:lnTo>
                  <a:lnTo>
                    <a:pt x="1400513" y="0"/>
                  </a:lnTo>
                  <a:lnTo>
                    <a:pt x="1413947" y="0"/>
                  </a:lnTo>
                  <a:lnTo>
                    <a:pt x="1414442" y="0"/>
                  </a:lnTo>
                  <a:lnTo>
                    <a:pt x="1422915" y="0"/>
                  </a:lnTo>
                  <a:lnTo>
                    <a:pt x="1426390" y="0"/>
                  </a:lnTo>
                  <a:lnTo>
                    <a:pt x="1429420" y="0"/>
                  </a:lnTo>
                  <a:lnTo>
                    <a:pt x="1430053" y="0"/>
                  </a:lnTo>
                  <a:lnTo>
                    <a:pt x="1430206" y="0"/>
                  </a:lnTo>
                  <a:lnTo>
                    <a:pt x="1430577" y="0"/>
                  </a:lnTo>
                  <a:lnTo>
                    <a:pt x="1436843" y="0"/>
                  </a:lnTo>
                  <a:lnTo>
                    <a:pt x="1444011" y="0"/>
                  </a:lnTo>
                  <a:lnTo>
                    <a:pt x="1449655" y="0"/>
                  </a:lnTo>
                  <a:lnTo>
                    <a:pt x="1452454" y="0"/>
                  </a:lnTo>
                  <a:lnTo>
                    <a:pt x="1452980" y="0"/>
                  </a:lnTo>
                  <a:lnTo>
                    <a:pt x="1456455" y="0"/>
                  </a:lnTo>
                  <a:lnTo>
                    <a:pt x="1459664" y="0"/>
                  </a:lnTo>
                  <a:lnTo>
                    <a:pt x="1460117" y="0"/>
                  </a:lnTo>
                  <a:lnTo>
                    <a:pt x="1460483" y="0"/>
                  </a:lnTo>
                  <a:lnTo>
                    <a:pt x="1460904" y="0"/>
                  </a:lnTo>
                  <a:lnTo>
                    <a:pt x="1472926" y="0"/>
                  </a:lnTo>
                  <a:lnTo>
                    <a:pt x="1482518" y="0"/>
                  </a:lnTo>
                  <a:lnTo>
                    <a:pt x="1489729" y="0"/>
                  </a:lnTo>
                  <a:lnTo>
                    <a:pt x="1504116" y="0"/>
                  </a:lnTo>
                  <a:lnTo>
                    <a:pt x="1511514" y="0"/>
                  </a:lnTo>
                  <a:lnTo>
                    <a:pt x="1524740" y="0"/>
                  </a:lnTo>
                  <a:lnTo>
                    <a:pt x="1528282" y="0"/>
                  </a:lnTo>
                  <a:lnTo>
                    <a:pt x="1531757" y="0"/>
                  </a:lnTo>
                  <a:lnTo>
                    <a:pt x="1534181" y="0"/>
                  </a:lnTo>
                  <a:lnTo>
                    <a:pt x="1542211" y="0"/>
                  </a:lnTo>
                  <a:lnTo>
                    <a:pt x="1554159" y="0"/>
                  </a:lnTo>
                  <a:lnTo>
                    <a:pt x="1557318" y="0"/>
                  </a:lnTo>
                  <a:lnTo>
                    <a:pt x="1557975" y="0"/>
                  </a:lnTo>
                  <a:lnTo>
                    <a:pt x="1558346" y="0"/>
                  </a:lnTo>
                  <a:lnTo>
                    <a:pt x="1561822" y="0"/>
                  </a:lnTo>
                  <a:lnTo>
                    <a:pt x="1564612" y="0"/>
                  </a:lnTo>
                  <a:lnTo>
                    <a:pt x="1566857" y="0"/>
                  </a:lnTo>
                  <a:lnTo>
                    <a:pt x="1576919" y="0"/>
                  </a:lnTo>
                  <a:lnTo>
                    <a:pt x="1579719" y="0"/>
                  </a:lnTo>
                  <a:lnTo>
                    <a:pt x="1584224" y="0"/>
                  </a:lnTo>
                  <a:lnTo>
                    <a:pt x="1587382" y="0"/>
                  </a:lnTo>
                  <a:lnTo>
                    <a:pt x="1587433" y="0"/>
                  </a:lnTo>
                  <a:lnTo>
                    <a:pt x="1600695" y="0"/>
                  </a:lnTo>
                  <a:lnTo>
                    <a:pt x="1606834" y="0"/>
                  </a:lnTo>
                  <a:lnTo>
                    <a:pt x="1607256" y="0"/>
                  </a:lnTo>
                  <a:lnTo>
                    <a:pt x="1608325" y="0"/>
                  </a:lnTo>
                  <a:lnTo>
                    <a:pt x="1609783" y="0"/>
                  </a:lnTo>
                  <a:lnTo>
                    <a:pt x="1617498" y="0"/>
                  </a:lnTo>
                  <a:lnTo>
                    <a:pt x="1631885" y="0"/>
                  </a:lnTo>
                  <a:lnTo>
                    <a:pt x="1636899" y="0"/>
                  </a:lnTo>
                  <a:lnTo>
                    <a:pt x="1637320" y="0"/>
                  </a:lnTo>
                  <a:lnTo>
                    <a:pt x="1637445" y="0"/>
                  </a:lnTo>
                  <a:lnTo>
                    <a:pt x="1652509" y="0"/>
                  </a:lnTo>
                  <a:lnTo>
                    <a:pt x="1659526" y="0"/>
                  </a:lnTo>
                  <a:lnTo>
                    <a:pt x="1661950" y="0"/>
                  </a:lnTo>
                  <a:lnTo>
                    <a:pt x="1664952" y="0"/>
                  </a:lnTo>
                  <a:lnTo>
                    <a:pt x="1667212" y="0"/>
                  </a:lnTo>
                  <a:lnTo>
                    <a:pt x="1685087" y="0"/>
                  </a:lnTo>
                  <a:lnTo>
                    <a:pt x="1689591" y="0"/>
                  </a:lnTo>
                  <a:lnTo>
                    <a:pt x="1694626" y="0"/>
                  </a:lnTo>
                  <a:lnTo>
                    <a:pt x="1697276" y="0"/>
                  </a:lnTo>
                  <a:lnTo>
                    <a:pt x="1698000" y="0"/>
                  </a:lnTo>
                  <a:lnTo>
                    <a:pt x="1704688" y="0"/>
                  </a:lnTo>
                  <a:lnTo>
                    <a:pt x="1707488" y="0"/>
                  </a:lnTo>
                  <a:lnTo>
                    <a:pt x="1710963" y="0"/>
                  </a:lnTo>
                  <a:lnTo>
                    <a:pt x="1715151" y="0"/>
                  </a:lnTo>
                  <a:lnTo>
                    <a:pt x="1721928" y="0"/>
                  </a:lnTo>
                  <a:lnTo>
                    <a:pt x="1734603" y="0"/>
                  </a:lnTo>
                  <a:lnTo>
                    <a:pt x="1735025" y="0"/>
                  </a:lnTo>
                  <a:lnTo>
                    <a:pt x="1735558" y="0"/>
                  </a:lnTo>
                  <a:lnTo>
                    <a:pt x="1736094" y="0"/>
                  </a:lnTo>
                  <a:lnTo>
                    <a:pt x="1737552" y="0"/>
                  </a:lnTo>
                  <a:lnTo>
                    <a:pt x="1741027" y="0"/>
                  </a:lnTo>
                  <a:lnTo>
                    <a:pt x="1747046" y="0"/>
                  </a:lnTo>
                  <a:lnTo>
                    <a:pt x="1748537" y="0"/>
                  </a:lnTo>
                  <a:lnTo>
                    <a:pt x="1753052" y="0"/>
                  </a:lnTo>
                  <a:lnTo>
                    <a:pt x="1757499" y="0"/>
                  </a:lnTo>
                  <a:lnTo>
                    <a:pt x="1764668" y="0"/>
                  </a:lnTo>
                  <a:lnTo>
                    <a:pt x="1765089" y="0"/>
                  </a:lnTo>
                  <a:lnTo>
                    <a:pt x="1765214" y="0"/>
                  </a:lnTo>
                  <a:lnTo>
                    <a:pt x="1770320" y="0"/>
                  </a:lnTo>
                  <a:lnTo>
                    <a:pt x="1777110" y="0"/>
                  </a:lnTo>
                  <a:lnTo>
                    <a:pt x="1779774" y="0"/>
                  </a:lnTo>
                  <a:lnTo>
                    <a:pt x="1792721" y="0"/>
                  </a:lnTo>
                  <a:lnTo>
                    <a:pt x="1794981" y="0"/>
                  </a:lnTo>
                  <a:lnTo>
                    <a:pt x="1825045" y="0"/>
                  </a:lnTo>
                  <a:lnTo>
                    <a:pt x="1825769" y="0"/>
                  </a:lnTo>
                  <a:lnTo>
                    <a:pt x="1838732" y="0"/>
                  </a:lnTo>
                  <a:lnTo>
                    <a:pt x="1845818" y="0"/>
                  </a:lnTo>
                  <a:lnTo>
                    <a:pt x="1849697" y="0"/>
                  </a:lnTo>
                  <a:lnTo>
                    <a:pt x="1852412" y="0"/>
                  </a:lnTo>
                  <a:lnTo>
                    <a:pt x="1853903" y="0"/>
                  </a:lnTo>
                  <a:lnTo>
                    <a:pt x="1863327" y="0"/>
                  </a:lnTo>
                  <a:lnTo>
                    <a:pt x="1868796" y="0"/>
                  </a:lnTo>
                  <a:lnTo>
                    <a:pt x="1874815" y="0"/>
                  </a:lnTo>
                  <a:lnTo>
                    <a:pt x="1876306" y="0"/>
                  </a:lnTo>
                  <a:lnTo>
                    <a:pt x="1880821" y="0"/>
                  </a:lnTo>
                  <a:lnTo>
                    <a:pt x="1882477" y="0"/>
                  </a:lnTo>
                  <a:lnTo>
                    <a:pt x="1883936" y="0"/>
                  </a:lnTo>
                  <a:lnTo>
                    <a:pt x="1885268" y="0"/>
                  </a:lnTo>
                  <a:lnTo>
                    <a:pt x="1896427" y="0"/>
                  </a:lnTo>
                  <a:lnTo>
                    <a:pt x="1898089" y="0"/>
                  </a:lnTo>
                  <a:lnTo>
                    <a:pt x="1904879" y="0"/>
                  </a:lnTo>
                  <a:lnTo>
                    <a:pt x="1907543" y="0"/>
                  </a:lnTo>
                  <a:lnTo>
                    <a:pt x="1911018" y="0"/>
                  </a:lnTo>
                  <a:lnTo>
                    <a:pt x="1919986" y="0"/>
                  </a:lnTo>
                  <a:lnTo>
                    <a:pt x="1927124" y="0"/>
                  </a:lnTo>
                  <a:lnTo>
                    <a:pt x="1927489" y="0"/>
                  </a:lnTo>
                  <a:lnTo>
                    <a:pt x="1927911" y="0"/>
                  </a:lnTo>
                  <a:lnTo>
                    <a:pt x="1929402" y="0"/>
                  </a:lnTo>
                  <a:lnTo>
                    <a:pt x="1946726" y="0"/>
                  </a:lnTo>
                  <a:lnTo>
                    <a:pt x="1949525" y="0"/>
                  </a:lnTo>
                  <a:lnTo>
                    <a:pt x="1957554" y="0"/>
                  </a:lnTo>
                  <a:lnTo>
                    <a:pt x="1957975" y="0"/>
                  </a:lnTo>
                  <a:lnTo>
                    <a:pt x="1973587" y="0"/>
                  </a:lnTo>
                  <a:lnTo>
                    <a:pt x="1978520" y="0"/>
                  </a:lnTo>
                  <a:lnTo>
                    <a:pt x="1980012" y="0"/>
                  </a:lnTo>
                  <a:lnTo>
                    <a:pt x="1980181" y="0"/>
                  </a:lnTo>
                  <a:lnTo>
                    <a:pt x="1981672" y="0"/>
                  </a:lnTo>
                  <a:lnTo>
                    <a:pt x="2008585" y="0"/>
                  </a:lnTo>
                  <a:lnTo>
                    <a:pt x="2009218" y="0"/>
                  </a:lnTo>
                  <a:lnTo>
                    <a:pt x="2010246" y="0"/>
                  </a:lnTo>
                  <a:lnTo>
                    <a:pt x="2010709" y="0"/>
                  </a:lnTo>
                  <a:lnTo>
                    <a:pt x="2011705" y="0"/>
                  </a:lnTo>
                  <a:lnTo>
                    <a:pt x="2024147" y="0"/>
                  </a:lnTo>
                  <a:lnTo>
                    <a:pt x="2024196" y="0"/>
                  </a:lnTo>
                  <a:lnTo>
                    <a:pt x="2024981" y="0"/>
                  </a:lnTo>
                  <a:lnTo>
                    <a:pt x="2025353" y="0"/>
                  </a:lnTo>
                  <a:lnTo>
                    <a:pt x="2026473" y="0"/>
                  </a:lnTo>
                  <a:lnTo>
                    <a:pt x="2031619" y="0"/>
                  </a:lnTo>
                  <a:lnTo>
                    <a:pt x="2033110" y="0"/>
                  </a:lnTo>
                  <a:lnTo>
                    <a:pt x="2038787" y="0"/>
                  </a:lnTo>
                  <a:lnTo>
                    <a:pt x="2039282" y="0"/>
                  </a:lnTo>
                  <a:lnTo>
                    <a:pt x="2047755" y="0"/>
                  </a:lnTo>
                  <a:lnTo>
                    <a:pt x="2051230" y="0"/>
                  </a:lnTo>
                  <a:lnTo>
                    <a:pt x="2054893" y="0"/>
                  </a:lnTo>
                  <a:lnTo>
                    <a:pt x="2055046" y="0"/>
                  </a:lnTo>
                  <a:lnTo>
                    <a:pt x="2055258" y="0"/>
                  </a:lnTo>
                  <a:lnTo>
                    <a:pt x="2055680" y="0"/>
                  </a:lnTo>
                  <a:lnTo>
                    <a:pt x="2057171" y="0"/>
                  </a:lnTo>
                  <a:lnTo>
                    <a:pt x="2061683" y="0"/>
                  </a:lnTo>
                  <a:lnTo>
                    <a:pt x="2067702" y="0"/>
                  </a:lnTo>
                  <a:lnTo>
                    <a:pt x="2074495" y="0"/>
                  </a:lnTo>
                  <a:lnTo>
                    <a:pt x="2077294" y="0"/>
                  </a:lnTo>
                  <a:lnTo>
                    <a:pt x="2084504" y="0"/>
                  </a:lnTo>
                  <a:lnTo>
                    <a:pt x="2085323" y="0"/>
                  </a:lnTo>
                  <a:lnTo>
                    <a:pt x="2085744" y="0"/>
                  </a:lnTo>
                  <a:lnTo>
                    <a:pt x="2097766" y="0"/>
                  </a:lnTo>
                  <a:lnTo>
                    <a:pt x="2106289" y="0"/>
                  </a:lnTo>
                  <a:lnTo>
                    <a:pt x="2107781" y="0"/>
                  </a:lnTo>
                  <a:lnTo>
                    <a:pt x="2128956" y="0"/>
                  </a:lnTo>
                  <a:lnTo>
                    <a:pt x="2129514" y="0"/>
                  </a:lnTo>
                  <a:lnTo>
                    <a:pt x="2136354" y="0"/>
                  </a:lnTo>
                  <a:lnTo>
                    <a:pt x="2136987" y="0"/>
                  </a:lnTo>
                  <a:lnTo>
                    <a:pt x="2138478" y="0"/>
                  </a:lnTo>
                  <a:lnTo>
                    <a:pt x="2151916" y="0"/>
                  </a:lnTo>
                  <a:lnTo>
                    <a:pt x="2152750" y="0"/>
                  </a:lnTo>
                  <a:lnTo>
                    <a:pt x="2153122" y="0"/>
                  </a:lnTo>
                  <a:lnTo>
                    <a:pt x="2154242" y="0"/>
                  </a:lnTo>
                  <a:lnTo>
                    <a:pt x="2156597" y="0"/>
                  </a:lnTo>
                  <a:lnTo>
                    <a:pt x="2159388" y="0"/>
                  </a:lnTo>
                  <a:lnTo>
                    <a:pt x="2160879" y="0"/>
                  </a:lnTo>
                  <a:lnTo>
                    <a:pt x="2161633" y="0"/>
                  </a:lnTo>
                  <a:lnTo>
                    <a:pt x="2167051" y="0"/>
                  </a:lnTo>
                  <a:lnTo>
                    <a:pt x="2178999" y="0"/>
                  </a:lnTo>
                  <a:lnTo>
                    <a:pt x="2182158" y="0"/>
                  </a:lnTo>
                  <a:lnTo>
                    <a:pt x="2182815" y="0"/>
                  </a:lnTo>
                  <a:lnTo>
                    <a:pt x="2188666" y="0"/>
                  </a:lnTo>
                  <a:lnTo>
                    <a:pt x="2189452" y="0"/>
                  </a:lnTo>
                  <a:lnTo>
                    <a:pt x="2191697" y="0"/>
                  </a:lnTo>
                  <a:lnTo>
                    <a:pt x="2195471" y="0"/>
                  </a:lnTo>
                  <a:lnTo>
                    <a:pt x="2201759" y="0"/>
                  </a:lnTo>
                  <a:lnTo>
                    <a:pt x="2203100" y="0"/>
                  </a:lnTo>
                  <a:lnTo>
                    <a:pt x="2204559" y="0"/>
                  </a:lnTo>
                  <a:lnTo>
                    <a:pt x="2204591" y="0"/>
                  </a:lnTo>
                  <a:lnTo>
                    <a:pt x="2212273" y="0"/>
                  </a:lnTo>
                  <a:lnTo>
                    <a:pt x="2225535" y="0"/>
                  </a:lnTo>
                  <a:lnTo>
                    <a:pt x="2231674" y="0"/>
                  </a:lnTo>
                  <a:lnTo>
                    <a:pt x="2232096" y="0"/>
                  </a:lnTo>
                  <a:lnTo>
                    <a:pt x="2232220" y="0"/>
                  </a:lnTo>
                  <a:lnTo>
                    <a:pt x="2233118" y="0"/>
                  </a:lnTo>
                  <a:lnTo>
                    <a:pt x="2233165" y="0"/>
                  </a:lnTo>
                  <a:lnTo>
                    <a:pt x="2256725" y="0"/>
                  </a:lnTo>
                  <a:lnTo>
                    <a:pt x="2257283" y="0"/>
                  </a:lnTo>
                  <a:lnTo>
                    <a:pt x="2262285" y="0"/>
                  </a:lnTo>
                  <a:lnTo>
                    <a:pt x="2284366" y="0"/>
                  </a:lnTo>
                  <a:lnTo>
                    <a:pt x="2289402" y="0"/>
                  </a:lnTo>
                  <a:lnTo>
                    <a:pt x="2292052" y="0"/>
                  </a:lnTo>
                  <a:lnTo>
                    <a:pt x="2299271" y="0"/>
                  </a:lnTo>
                  <a:lnTo>
                    <a:pt x="2308721" y="0"/>
                  </a:lnTo>
                  <a:lnTo>
                    <a:pt x="2309927" y="0"/>
                  </a:lnTo>
                  <a:lnTo>
                    <a:pt x="2316435" y="0"/>
                  </a:lnTo>
                  <a:lnTo>
                    <a:pt x="2316703" y="0"/>
                  </a:lnTo>
                  <a:lnTo>
                    <a:pt x="2319466" y="0"/>
                  </a:lnTo>
                  <a:lnTo>
                    <a:pt x="2322840" y="0"/>
                  </a:lnTo>
                  <a:lnTo>
                    <a:pt x="2329528" y="0"/>
                  </a:lnTo>
                  <a:lnTo>
                    <a:pt x="2330869" y="0"/>
                  </a:lnTo>
                  <a:lnTo>
                    <a:pt x="2332328" y="0"/>
                  </a:lnTo>
                  <a:lnTo>
                    <a:pt x="2332360" y="0"/>
                  </a:lnTo>
                  <a:lnTo>
                    <a:pt x="2335803" y="0"/>
                  </a:lnTo>
                  <a:lnTo>
                    <a:pt x="2343312" y="0"/>
                  </a:lnTo>
                  <a:lnTo>
                    <a:pt x="2344804" y="0"/>
                  </a:lnTo>
                  <a:lnTo>
                    <a:pt x="2346768" y="0"/>
                  </a:lnTo>
                  <a:lnTo>
                    <a:pt x="2347827" y="0"/>
                  </a:lnTo>
                  <a:lnTo>
                    <a:pt x="2352274" y="0"/>
                  </a:lnTo>
                  <a:lnTo>
                    <a:pt x="2359443" y="0"/>
                  </a:lnTo>
                  <a:lnTo>
                    <a:pt x="2359865" y="0"/>
                  </a:lnTo>
                  <a:lnTo>
                    <a:pt x="2359989" y="0"/>
                  </a:lnTo>
                  <a:lnTo>
                    <a:pt x="2360887" y="0"/>
                  </a:lnTo>
                  <a:lnTo>
                    <a:pt x="2360934" y="0"/>
                  </a:lnTo>
                  <a:lnTo>
                    <a:pt x="2371886" y="0"/>
                  </a:lnTo>
                  <a:lnTo>
                    <a:pt x="2373377" y="0"/>
                  </a:lnTo>
                  <a:lnTo>
                    <a:pt x="2377892" y="0"/>
                  </a:lnTo>
                  <a:cubicBezTo>
                    <a:pt x="2382339" y="0"/>
                    <a:pt x="2382339" y="0"/>
                    <a:pt x="2382339" y="0"/>
                  </a:cubicBezTo>
                  <a:lnTo>
                    <a:pt x="2390054" y="0"/>
                  </a:lnTo>
                  <a:lnTo>
                    <a:pt x="2419821" y="0"/>
                  </a:lnTo>
                  <a:lnTo>
                    <a:pt x="2427040" y="0"/>
                  </a:lnTo>
                  <a:lnTo>
                    <a:pt x="2436490" y="0"/>
                  </a:lnTo>
                  <a:lnTo>
                    <a:pt x="2444472" y="0"/>
                  </a:lnTo>
                  <a:lnTo>
                    <a:pt x="2448678" y="0"/>
                  </a:lnTo>
                  <a:lnTo>
                    <a:pt x="2450171" y="0"/>
                  </a:lnTo>
                  <a:lnTo>
                    <a:pt x="2450609" y="0"/>
                  </a:lnTo>
                  <a:lnTo>
                    <a:pt x="2463572" y="0"/>
                  </a:lnTo>
                  <a:lnTo>
                    <a:pt x="2471081" y="0"/>
                  </a:lnTo>
                  <a:lnTo>
                    <a:pt x="2472573" y="0"/>
                  </a:lnTo>
                  <a:lnTo>
                    <a:pt x="2474537" y="0"/>
                  </a:lnTo>
                  <a:lnTo>
                    <a:pt x="2475596" y="0"/>
                  </a:lnTo>
                  <a:lnTo>
                    <a:pt x="2477252" y="0"/>
                  </a:lnTo>
                  <a:lnTo>
                    <a:pt x="2478712" y="0"/>
                  </a:lnTo>
                  <a:lnTo>
                    <a:pt x="2478743" y="0"/>
                  </a:lnTo>
                  <a:lnTo>
                    <a:pt x="2480043" y="0"/>
                  </a:lnTo>
                  <a:lnTo>
                    <a:pt x="2499655" y="0"/>
                  </a:lnTo>
                  <a:lnTo>
                    <a:pt x="2501146" y="0"/>
                  </a:lnTo>
                  <a:lnTo>
                    <a:pt x="2505661" y="0"/>
                  </a:lnTo>
                  <a:lnTo>
                    <a:pt x="2508776" y="0"/>
                  </a:lnTo>
                  <a:lnTo>
                    <a:pt x="2510108" y="0"/>
                  </a:lnTo>
                  <a:lnTo>
                    <a:pt x="2524178" y="0"/>
                  </a:lnTo>
                  <a:lnTo>
                    <a:pt x="2525248" y="0"/>
                  </a:lnTo>
                  <a:lnTo>
                    <a:pt x="2525669" y="0"/>
                  </a:lnTo>
                  <a:lnTo>
                    <a:pt x="2552329" y="0"/>
                  </a:lnTo>
                  <a:lnTo>
                    <a:pt x="2552751" y="0"/>
                  </a:lnTo>
                  <a:lnTo>
                    <a:pt x="2554242" y="0"/>
                  </a:lnTo>
                  <a:lnTo>
                    <a:pt x="2574787" y="0"/>
                  </a:lnTo>
                  <a:lnTo>
                    <a:pt x="2576279" y="0"/>
                  </a:lnTo>
                  <a:lnTo>
                    <a:pt x="2576447" y="0"/>
                  </a:lnTo>
                  <a:lnTo>
                    <a:pt x="2577940" y="0"/>
                  </a:lnTo>
                  <a:lnTo>
                    <a:pt x="2603360" y="0"/>
                  </a:lnTo>
                  <a:lnTo>
                    <a:pt x="2604852" y="0"/>
                  </a:lnTo>
                  <a:lnTo>
                    <a:pt x="2605021" y="0"/>
                  </a:lnTo>
                  <a:lnTo>
                    <a:pt x="2605484" y="0"/>
                  </a:lnTo>
                  <a:lnTo>
                    <a:pt x="2606481" y="0"/>
                  </a:lnTo>
                  <a:lnTo>
                    <a:pt x="2606512" y="0"/>
                  </a:lnTo>
                  <a:lnTo>
                    <a:pt x="2606976" y="0"/>
                  </a:lnTo>
                  <a:lnTo>
                    <a:pt x="2618923" y="0"/>
                  </a:lnTo>
                  <a:lnTo>
                    <a:pt x="2621248" y="0"/>
                  </a:lnTo>
                  <a:lnTo>
                    <a:pt x="2622740" y="0"/>
                  </a:lnTo>
                  <a:lnTo>
                    <a:pt x="2627885" y="0"/>
                  </a:lnTo>
                  <a:lnTo>
                    <a:pt x="2629377" y="0"/>
                  </a:lnTo>
                  <a:lnTo>
                    <a:pt x="2634058" y="0"/>
                  </a:lnTo>
                  <a:lnTo>
                    <a:pt x="2635549" y="0"/>
                  </a:lnTo>
                  <a:lnTo>
                    <a:pt x="2636545" y="0"/>
                  </a:lnTo>
                  <a:lnTo>
                    <a:pt x="2648987" y="0"/>
                  </a:lnTo>
                  <a:lnTo>
                    <a:pt x="2649821" y="0"/>
                  </a:lnTo>
                  <a:lnTo>
                    <a:pt x="2651313" y="0"/>
                  </a:lnTo>
                  <a:lnTo>
                    <a:pt x="2651947" y="0"/>
                  </a:lnTo>
                  <a:lnTo>
                    <a:pt x="2653017" y="0"/>
                  </a:lnTo>
                  <a:lnTo>
                    <a:pt x="2653438" y="0"/>
                  </a:lnTo>
                  <a:lnTo>
                    <a:pt x="2656459" y="0"/>
                  </a:lnTo>
                  <a:lnTo>
                    <a:pt x="2657950" y="0"/>
                  </a:lnTo>
                  <a:lnTo>
                    <a:pt x="2665460" y="0"/>
                  </a:lnTo>
                  <a:lnTo>
                    <a:pt x="2680098" y="0"/>
                  </a:lnTo>
                  <a:lnTo>
                    <a:pt x="2680520" y="0"/>
                  </a:lnTo>
                  <a:lnTo>
                    <a:pt x="2682011" y="0"/>
                  </a:lnTo>
                  <a:lnTo>
                    <a:pt x="2692542" y="0"/>
                  </a:lnTo>
                  <a:lnTo>
                    <a:pt x="2702556" y="0"/>
                  </a:lnTo>
                  <a:lnTo>
                    <a:pt x="2704048" y="0"/>
                  </a:lnTo>
                  <a:lnTo>
                    <a:pt x="2724289" y="0"/>
                  </a:lnTo>
                  <a:lnTo>
                    <a:pt x="2731129" y="0"/>
                  </a:lnTo>
                  <a:lnTo>
                    <a:pt x="2732621" y="0"/>
                  </a:lnTo>
                  <a:lnTo>
                    <a:pt x="2733253" y="0"/>
                  </a:lnTo>
                  <a:lnTo>
                    <a:pt x="2734745" y="0"/>
                  </a:lnTo>
                  <a:lnTo>
                    <a:pt x="2746692" y="0"/>
                  </a:lnTo>
                  <a:lnTo>
                    <a:pt x="2749017" y="0"/>
                  </a:lnTo>
                  <a:lnTo>
                    <a:pt x="2750509" y="0"/>
                  </a:lnTo>
                  <a:lnTo>
                    <a:pt x="2754354" y="0"/>
                  </a:lnTo>
                  <a:lnTo>
                    <a:pt x="2755654" y="0"/>
                  </a:lnTo>
                  <a:lnTo>
                    <a:pt x="2757146" y="0"/>
                  </a:lnTo>
                  <a:lnTo>
                    <a:pt x="2761827" y="0"/>
                  </a:lnTo>
                  <a:lnTo>
                    <a:pt x="2763318" y="0"/>
                  </a:lnTo>
                  <a:lnTo>
                    <a:pt x="2776756" y="0"/>
                  </a:lnTo>
                  <a:lnTo>
                    <a:pt x="2777590" y="0"/>
                  </a:lnTo>
                  <a:lnTo>
                    <a:pt x="2779082" y="0"/>
                  </a:lnTo>
                  <a:lnTo>
                    <a:pt x="2783442" y="0"/>
                  </a:lnTo>
                  <a:lnTo>
                    <a:pt x="2784228" y="0"/>
                  </a:lnTo>
                  <a:lnTo>
                    <a:pt x="2785719" y="0"/>
                  </a:lnTo>
                  <a:lnTo>
                    <a:pt x="2786473" y="0"/>
                  </a:lnTo>
                  <a:lnTo>
                    <a:pt x="2793229" y="0"/>
                  </a:lnTo>
                  <a:lnTo>
                    <a:pt x="2799367" y="0"/>
                  </a:lnTo>
                  <a:lnTo>
                    <a:pt x="2813506" y="0"/>
                  </a:lnTo>
                  <a:lnTo>
                    <a:pt x="2820311" y="0"/>
                  </a:lnTo>
                  <a:lnTo>
                    <a:pt x="2827893" y="0"/>
                  </a:lnTo>
                  <a:lnTo>
                    <a:pt x="2827940" y="0"/>
                  </a:lnTo>
                  <a:lnTo>
                    <a:pt x="2829431" y="0"/>
                  </a:lnTo>
                  <a:lnTo>
                    <a:pt x="2829978" y="0"/>
                  </a:lnTo>
                  <a:lnTo>
                    <a:pt x="2852058" y="0"/>
                  </a:lnTo>
                  <a:lnTo>
                    <a:pt x="2857060" y="0"/>
                  </a:lnTo>
                  <a:lnTo>
                    <a:pt x="2857958" y="0"/>
                  </a:lnTo>
                  <a:lnTo>
                    <a:pt x="2871601" y="0"/>
                  </a:lnTo>
                  <a:lnTo>
                    <a:pt x="2882123" y="0"/>
                  </a:lnTo>
                  <a:lnTo>
                    <a:pt x="2894046" y="0"/>
                  </a:lnTo>
                  <a:lnTo>
                    <a:pt x="2903496" y="0"/>
                  </a:lnTo>
                  <a:lnTo>
                    <a:pt x="2911211" y="0"/>
                  </a:lnTo>
                  <a:lnTo>
                    <a:pt x="2914242" y="0"/>
                  </a:lnTo>
                  <a:lnTo>
                    <a:pt x="2914461" y="0"/>
                  </a:lnTo>
                  <a:lnTo>
                    <a:pt x="2924111" y="0"/>
                  </a:lnTo>
                  <a:lnTo>
                    <a:pt x="2927136" y="0"/>
                  </a:lnTo>
                  <a:lnTo>
                    <a:pt x="2933561" y="0"/>
                  </a:lnTo>
                  <a:lnTo>
                    <a:pt x="2939580" y="0"/>
                  </a:lnTo>
                  <a:lnTo>
                    <a:pt x="2941275" y="0"/>
                  </a:lnTo>
                  <a:lnTo>
                    <a:pt x="2941543" y="0"/>
                  </a:lnTo>
                  <a:lnTo>
                    <a:pt x="2945586" y="0"/>
                  </a:lnTo>
                  <a:lnTo>
                    <a:pt x="2950032" y="0"/>
                  </a:lnTo>
                  <a:lnTo>
                    <a:pt x="2955662" y="0"/>
                  </a:lnTo>
                  <a:lnTo>
                    <a:pt x="2955709" y="0"/>
                  </a:lnTo>
                  <a:lnTo>
                    <a:pt x="2957200" y="0"/>
                  </a:lnTo>
                  <a:lnTo>
                    <a:pt x="2957747" y="0"/>
                  </a:lnTo>
                  <a:lnTo>
                    <a:pt x="2968152" y="0"/>
                  </a:lnTo>
                  <a:lnTo>
                    <a:pt x="2969644" y="0"/>
                  </a:lnTo>
                  <a:lnTo>
                    <a:pt x="2972667" y="0"/>
                  </a:lnTo>
                  <a:lnTo>
                    <a:pt x="2977114" y="0"/>
                  </a:lnTo>
                  <a:lnTo>
                    <a:pt x="2984829" y="0"/>
                  </a:lnTo>
                  <a:lnTo>
                    <a:pt x="2985727" y="0"/>
                  </a:lnTo>
                  <a:lnTo>
                    <a:pt x="2999370" y="0"/>
                  </a:lnTo>
                  <a:lnTo>
                    <a:pt x="3021815" y="0"/>
                  </a:lnTo>
                  <a:lnTo>
                    <a:pt x="3031265" y="0"/>
                  </a:lnTo>
                  <a:lnTo>
                    <a:pt x="3042230" y="0"/>
                  </a:lnTo>
                  <a:lnTo>
                    <a:pt x="3044946" y="0"/>
                  </a:lnTo>
                  <a:lnTo>
                    <a:pt x="3051880" y="0"/>
                  </a:lnTo>
                  <a:lnTo>
                    <a:pt x="3061330" y="0"/>
                  </a:lnTo>
                  <a:lnTo>
                    <a:pt x="3067349" y="0"/>
                  </a:lnTo>
                  <a:lnTo>
                    <a:pt x="3069312" y="0"/>
                  </a:lnTo>
                  <a:lnTo>
                    <a:pt x="3073355" y="0"/>
                  </a:lnTo>
                  <a:lnTo>
                    <a:pt x="3073518" y="0"/>
                  </a:lnTo>
                  <a:lnTo>
                    <a:pt x="3075011" y="0"/>
                  </a:lnTo>
                  <a:lnTo>
                    <a:pt x="3077801" y="0"/>
                  </a:lnTo>
                  <a:lnTo>
                    <a:pt x="3095921" y="0"/>
                  </a:lnTo>
                  <a:lnTo>
                    <a:pt x="3097413" y="0"/>
                  </a:lnTo>
                  <a:lnTo>
                    <a:pt x="3100436" y="0"/>
                  </a:lnTo>
                  <a:lnTo>
                    <a:pt x="3103552" y="0"/>
                  </a:lnTo>
                  <a:lnTo>
                    <a:pt x="3104883" y="0"/>
                  </a:lnTo>
                  <a:lnTo>
                    <a:pt x="3120023" y="0"/>
                  </a:lnTo>
                  <a:lnTo>
                    <a:pt x="3120445" y="0"/>
                  </a:lnTo>
                  <a:lnTo>
                    <a:pt x="3149018" y="0"/>
                  </a:lnTo>
                  <a:lnTo>
                    <a:pt x="3150088" y="0"/>
                  </a:lnTo>
                  <a:lnTo>
                    <a:pt x="3150509" y="0"/>
                  </a:lnTo>
                  <a:lnTo>
                    <a:pt x="3171054" y="0"/>
                  </a:lnTo>
                  <a:lnTo>
                    <a:pt x="3172715" y="0"/>
                  </a:lnTo>
                  <a:lnTo>
                    <a:pt x="3199627" y="0"/>
                  </a:lnTo>
                  <a:lnTo>
                    <a:pt x="3201119" y="0"/>
                  </a:lnTo>
                  <a:lnTo>
                    <a:pt x="3201287" y="0"/>
                  </a:lnTo>
                  <a:lnTo>
                    <a:pt x="3201751" y="0"/>
                  </a:lnTo>
                  <a:lnTo>
                    <a:pt x="3202780" y="0"/>
                  </a:lnTo>
                  <a:lnTo>
                    <a:pt x="3217515" y="0"/>
                  </a:lnTo>
                  <a:lnTo>
                    <a:pt x="3224152" y="0"/>
                  </a:lnTo>
                  <a:lnTo>
                    <a:pt x="3230324" y="0"/>
                  </a:lnTo>
                  <a:lnTo>
                    <a:pt x="3231321" y="0"/>
                  </a:lnTo>
                  <a:lnTo>
                    <a:pt x="3231816" y="0"/>
                  </a:lnTo>
                  <a:lnTo>
                    <a:pt x="3243763" y="0"/>
                  </a:lnTo>
                  <a:lnTo>
                    <a:pt x="3246088" y="0"/>
                  </a:lnTo>
                  <a:lnTo>
                    <a:pt x="3247580" y="0"/>
                  </a:lnTo>
                  <a:lnTo>
                    <a:pt x="3247792" y="0"/>
                  </a:lnTo>
                  <a:lnTo>
                    <a:pt x="3248214" y="0"/>
                  </a:lnTo>
                  <a:lnTo>
                    <a:pt x="3252725" y="0"/>
                  </a:lnTo>
                  <a:lnTo>
                    <a:pt x="3254217" y="0"/>
                  </a:lnTo>
                  <a:lnTo>
                    <a:pt x="3260235" y="0"/>
                  </a:lnTo>
                  <a:lnTo>
                    <a:pt x="3276787" y="0"/>
                  </a:lnTo>
                  <a:lnTo>
                    <a:pt x="3277857" y="0"/>
                  </a:lnTo>
                  <a:lnTo>
                    <a:pt x="3278278" y="0"/>
                  </a:lnTo>
                  <a:lnTo>
                    <a:pt x="3290300" y="0"/>
                  </a:lnTo>
                  <a:lnTo>
                    <a:pt x="3298823" y="0"/>
                  </a:lnTo>
                  <a:lnTo>
                    <a:pt x="3327396" y="0"/>
                  </a:lnTo>
                  <a:lnTo>
                    <a:pt x="3328888" y="0"/>
                  </a:lnTo>
                  <a:lnTo>
                    <a:pt x="3329520" y="0"/>
                  </a:lnTo>
                  <a:lnTo>
                    <a:pt x="3345284" y="0"/>
                  </a:lnTo>
                  <a:lnTo>
                    <a:pt x="3349129" y="0"/>
                  </a:lnTo>
                  <a:lnTo>
                    <a:pt x="3351921" y="0"/>
                  </a:lnTo>
                  <a:lnTo>
                    <a:pt x="3358093" y="0"/>
                  </a:lnTo>
                  <a:lnTo>
                    <a:pt x="3359585" y="0"/>
                  </a:lnTo>
                  <a:lnTo>
                    <a:pt x="3371532" y="0"/>
                  </a:lnTo>
                  <a:lnTo>
                    <a:pt x="3373857" y="0"/>
                  </a:lnTo>
                  <a:lnTo>
                    <a:pt x="3375349" y="0"/>
                  </a:lnTo>
                  <a:lnTo>
                    <a:pt x="3380494" y="0"/>
                  </a:lnTo>
                  <a:lnTo>
                    <a:pt x="3381986" y="0"/>
                  </a:lnTo>
                  <a:lnTo>
                    <a:pt x="3388004" y="0"/>
                  </a:lnTo>
                  <a:lnTo>
                    <a:pt x="3408282" y="0"/>
                  </a:lnTo>
                  <a:lnTo>
                    <a:pt x="3418069" y="0"/>
                  </a:lnTo>
                  <a:lnTo>
                    <a:pt x="3424207" y="0"/>
                  </a:lnTo>
                  <a:lnTo>
                    <a:pt x="3424753" y="0"/>
                  </a:lnTo>
                  <a:lnTo>
                    <a:pt x="3452733" y="0"/>
                  </a:lnTo>
                  <a:lnTo>
                    <a:pt x="3454818" y="0"/>
                  </a:lnTo>
                  <a:lnTo>
                    <a:pt x="3476898" y="0"/>
                  </a:lnTo>
                  <a:lnTo>
                    <a:pt x="3496441" y="0"/>
                  </a:lnTo>
                  <a:lnTo>
                    <a:pt x="3509236" y="0"/>
                  </a:lnTo>
                  <a:lnTo>
                    <a:pt x="3518886" y="0"/>
                  </a:lnTo>
                  <a:lnTo>
                    <a:pt x="3528336" y="0"/>
                  </a:lnTo>
                  <a:lnTo>
                    <a:pt x="3536051" y="0"/>
                  </a:lnTo>
                  <a:lnTo>
                    <a:pt x="3539301" y="0"/>
                  </a:lnTo>
                  <a:lnTo>
                    <a:pt x="3540361" y="0"/>
                  </a:lnTo>
                  <a:lnTo>
                    <a:pt x="3544807" y="0"/>
                  </a:lnTo>
                  <a:lnTo>
                    <a:pt x="3551976" y="0"/>
                  </a:lnTo>
                  <a:lnTo>
                    <a:pt x="3552522" y="0"/>
                  </a:lnTo>
                  <a:lnTo>
                    <a:pt x="3564420" y="0"/>
                  </a:lnTo>
                  <a:lnTo>
                    <a:pt x="3570426" y="0"/>
                  </a:lnTo>
                  <a:cubicBezTo>
                    <a:pt x="3574872" y="0"/>
                    <a:pt x="3574872" y="0"/>
                    <a:pt x="3574872" y="0"/>
                  </a:cubicBezTo>
                  <a:lnTo>
                    <a:pt x="3580502" y="0"/>
                  </a:lnTo>
                  <a:lnTo>
                    <a:pt x="3582587" y="0"/>
                  </a:lnTo>
                  <a:lnTo>
                    <a:pt x="3624210" y="0"/>
                  </a:lnTo>
                  <a:lnTo>
                    <a:pt x="3637005" y="0"/>
                  </a:lnTo>
                  <a:lnTo>
                    <a:pt x="3646655" y="0"/>
                  </a:lnTo>
                  <a:lnTo>
                    <a:pt x="3656105" y="0"/>
                  </a:lnTo>
                  <a:lnTo>
                    <a:pt x="3667070" y="0"/>
                  </a:lnTo>
                  <a:lnTo>
                    <a:pt x="3668130" y="0"/>
                  </a:lnTo>
                  <a:lnTo>
                    <a:pt x="3669786" y="0"/>
                  </a:lnTo>
                  <a:lnTo>
                    <a:pt x="3672576" y="0"/>
                  </a:lnTo>
                  <a:lnTo>
                    <a:pt x="3692189" y="0"/>
                  </a:lnTo>
                  <a:lnTo>
                    <a:pt x="3698195" y="0"/>
                  </a:lnTo>
                  <a:lnTo>
                    <a:pt x="3702641" y="0"/>
                  </a:lnTo>
                  <a:lnTo>
                    <a:pt x="3744863" y="0"/>
                  </a:lnTo>
                  <a:lnTo>
                    <a:pt x="3745285" y="0"/>
                  </a:lnTo>
                  <a:lnTo>
                    <a:pt x="3795894" y="0"/>
                  </a:lnTo>
                  <a:lnTo>
                    <a:pt x="3797555" y="0"/>
                  </a:lnTo>
                  <a:lnTo>
                    <a:pt x="3826591" y="0"/>
                  </a:lnTo>
                  <a:lnTo>
                    <a:pt x="3842355" y="0"/>
                  </a:lnTo>
                  <a:lnTo>
                    <a:pt x="3848992" y="0"/>
                  </a:lnTo>
                  <a:lnTo>
                    <a:pt x="3872632" y="0"/>
                  </a:lnTo>
                  <a:lnTo>
                    <a:pt x="3873054" y="0"/>
                  </a:lnTo>
                  <a:lnTo>
                    <a:pt x="3885075" y="0"/>
                  </a:lnTo>
                  <a:lnTo>
                    <a:pt x="3923663" y="0"/>
                  </a:lnTo>
                  <a:lnTo>
                    <a:pt x="3954360" y="0"/>
                  </a:lnTo>
                  <a:lnTo>
                    <a:pt x="3970124" y="0"/>
                  </a:lnTo>
                  <a:lnTo>
                    <a:pt x="3976761" y="0"/>
                  </a:lnTo>
                  <a:lnTo>
                    <a:pt x="4012844" y="0"/>
                  </a:lnTo>
                  <a:lnTo>
                    <a:pt x="4049593" y="0"/>
                  </a:lnTo>
                  <a:cubicBezTo>
                    <a:pt x="4169647" y="0"/>
                    <a:pt x="4169647" y="0"/>
                    <a:pt x="4169647" y="0"/>
                  </a:cubicBezTo>
                  <a:lnTo>
                    <a:pt x="4177362" y="0"/>
                  </a:lnTo>
                  <a:cubicBezTo>
                    <a:pt x="4297416" y="0"/>
                    <a:pt x="4297416" y="0"/>
                    <a:pt x="4297416" y="0"/>
                  </a:cubicBezTo>
                  <a:cubicBezTo>
                    <a:pt x="4327758" y="0"/>
                    <a:pt x="4364168" y="21251"/>
                    <a:pt x="4379339" y="47054"/>
                  </a:cubicBezTo>
                  <a:cubicBezTo>
                    <a:pt x="4591731" y="415146"/>
                    <a:pt x="4591731" y="415146"/>
                    <a:pt x="4591731" y="415146"/>
                  </a:cubicBezTo>
                  <a:cubicBezTo>
                    <a:pt x="4606902" y="440951"/>
                    <a:pt x="4606902" y="483452"/>
                    <a:pt x="4591731" y="509257"/>
                  </a:cubicBezTo>
                  <a:cubicBezTo>
                    <a:pt x="4379339" y="877348"/>
                    <a:pt x="4379339" y="877348"/>
                    <a:pt x="4379339" y="877348"/>
                  </a:cubicBezTo>
                  <a:cubicBezTo>
                    <a:pt x="4364168" y="903151"/>
                    <a:pt x="4327758" y="924402"/>
                    <a:pt x="4297416" y="924402"/>
                  </a:cubicBezTo>
                  <a:lnTo>
                    <a:pt x="4169647" y="924402"/>
                  </a:lnTo>
                  <a:lnTo>
                    <a:pt x="3976761" y="924402"/>
                  </a:lnTo>
                  <a:lnTo>
                    <a:pt x="3872632" y="924402"/>
                  </a:lnTo>
                  <a:lnTo>
                    <a:pt x="3848992" y="924402"/>
                  </a:lnTo>
                  <a:lnTo>
                    <a:pt x="3744863" y="924402"/>
                  </a:lnTo>
                  <a:lnTo>
                    <a:pt x="3702641" y="924402"/>
                  </a:lnTo>
                  <a:lnTo>
                    <a:pt x="3672576" y="924402"/>
                  </a:lnTo>
                  <a:lnTo>
                    <a:pt x="3656105" y="924402"/>
                  </a:lnTo>
                  <a:lnTo>
                    <a:pt x="3574872" y="924402"/>
                  </a:lnTo>
                  <a:lnTo>
                    <a:pt x="3551976" y="924402"/>
                  </a:lnTo>
                  <a:lnTo>
                    <a:pt x="3544807" y="924402"/>
                  </a:lnTo>
                  <a:lnTo>
                    <a:pt x="3528336" y="924402"/>
                  </a:lnTo>
                  <a:lnTo>
                    <a:pt x="3424207" y="924402"/>
                  </a:lnTo>
                  <a:lnTo>
                    <a:pt x="3381986" y="924402"/>
                  </a:lnTo>
                  <a:lnTo>
                    <a:pt x="3380494" y="924402"/>
                  </a:lnTo>
                  <a:lnTo>
                    <a:pt x="3351921" y="924402"/>
                  </a:lnTo>
                  <a:lnTo>
                    <a:pt x="3277857" y="924402"/>
                  </a:lnTo>
                  <a:lnTo>
                    <a:pt x="3254217" y="924402"/>
                  </a:lnTo>
                  <a:lnTo>
                    <a:pt x="3252725" y="924402"/>
                  </a:lnTo>
                  <a:lnTo>
                    <a:pt x="3247792" y="924402"/>
                  </a:lnTo>
                  <a:lnTo>
                    <a:pt x="3231321" y="924402"/>
                  </a:lnTo>
                  <a:lnTo>
                    <a:pt x="3224152" y="924402"/>
                  </a:lnTo>
                  <a:lnTo>
                    <a:pt x="3150088" y="924402"/>
                  </a:lnTo>
                  <a:lnTo>
                    <a:pt x="3120023" y="924402"/>
                  </a:lnTo>
                  <a:lnTo>
                    <a:pt x="3104883" y="924402"/>
                  </a:lnTo>
                  <a:lnTo>
                    <a:pt x="3103552" y="924402"/>
                  </a:lnTo>
                  <a:lnTo>
                    <a:pt x="3077801" y="924402"/>
                  </a:lnTo>
                  <a:lnTo>
                    <a:pt x="3061330" y="924402"/>
                  </a:lnTo>
                  <a:lnTo>
                    <a:pt x="3031265" y="924402"/>
                  </a:lnTo>
                  <a:lnTo>
                    <a:pt x="2977114" y="924402"/>
                  </a:lnTo>
                  <a:lnTo>
                    <a:pt x="2957200" y="924402"/>
                  </a:lnTo>
                  <a:lnTo>
                    <a:pt x="2955709" y="924402"/>
                  </a:lnTo>
                  <a:lnTo>
                    <a:pt x="2950032" y="924402"/>
                  </a:lnTo>
                  <a:lnTo>
                    <a:pt x="2933561" y="924402"/>
                  </a:lnTo>
                  <a:lnTo>
                    <a:pt x="2927136" y="924402"/>
                  </a:lnTo>
                  <a:lnTo>
                    <a:pt x="2903496" y="924402"/>
                  </a:lnTo>
                  <a:lnTo>
                    <a:pt x="2829431" y="924402"/>
                  </a:lnTo>
                  <a:lnTo>
                    <a:pt x="2827940" y="924402"/>
                  </a:lnTo>
                  <a:lnTo>
                    <a:pt x="2799367" y="924402"/>
                  </a:lnTo>
                  <a:lnTo>
                    <a:pt x="2785719" y="924402"/>
                  </a:lnTo>
                  <a:lnTo>
                    <a:pt x="2784228" y="924402"/>
                  </a:lnTo>
                  <a:lnTo>
                    <a:pt x="2757146" y="924402"/>
                  </a:lnTo>
                  <a:lnTo>
                    <a:pt x="2755654" y="924402"/>
                  </a:lnTo>
                  <a:lnTo>
                    <a:pt x="2680098" y="924402"/>
                  </a:lnTo>
                  <a:lnTo>
                    <a:pt x="2657950" y="924402"/>
                  </a:lnTo>
                  <a:lnTo>
                    <a:pt x="2656459" y="924402"/>
                  </a:lnTo>
                  <a:lnTo>
                    <a:pt x="2653017" y="924402"/>
                  </a:lnTo>
                  <a:lnTo>
                    <a:pt x="2636545" y="924402"/>
                  </a:lnTo>
                  <a:lnTo>
                    <a:pt x="2629377" y="924402"/>
                  </a:lnTo>
                  <a:lnTo>
                    <a:pt x="2627885" y="924402"/>
                  </a:lnTo>
                  <a:lnTo>
                    <a:pt x="2606481" y="924402"/>
                  </a:lnTo>
                  <a:lnTo>
                    <a:pt x="2552329" y="924402"/>
                  </a:lnTo>
                  <a:lnTo>
                    <a:pt x="2525248" y="924402"/>
                  </a:lnTo>
                  <a:lnTo>
                    <a:pt x="2510108" y="924402"/>
                  </a:lnTo>
                  <a:lnTo>
                    <a:pt x="2508776" y="924402"/>
                  </a:lnTo>
                  <a:lnTo>
                    <a:pt x="2480043" y="924402"/>
                  </a:lnTo>
                  <a:lnTo>
                    <a:pt x="2478712" y="924402"/>
                  </a:lnTo>
                  <a:lnTo>
                    <a:pt x="2463572" y="924402"/>
                  </a:lnTo>
                  <a:lnTo>
                    <a:pt x="2436490" y="924402"/>
                  </a:lnTo>
                  <a:lnTo>
                    <a:pt x="2382339" y="924402"/>
                  </a:lnTo>
                  <a:lnTo>
                    <a:pt x="2360934" y="924402"/>
                  </a:lnTo>
                  <a:lnTo>
                    <a:pt x="2359443" y="924402"/>
                  </a:lnTo>
                  <a:lnTo>
                    <a:pt x="2352274" y="924402"/>
                  </a:lnTo>
                  <a:lnTo>
                    <a:pt x="2335803" y="924402"/>
                  </a:lnTo>
                  <a:lnTo>
                    <a:pt x="2332360" y="924402"/>
                  </a:lnTo>
                  <a:lnTo>
                    <a:pt x="2332328" y="924402"/>
                  </a:lnTo>
                  <a:lnTo>
                    <a:pt x="2330869" y="924402"/>
                  </a:lnTo>
                  <a:lnTo>
                    <a:pt x="2308721" y="924402"/>
                  </a:lnTo>
                  <a:lnTo>
                    <a:pt x="2233165" y="924402"/>
                  </a:lnTo>
                  <a:lnTo>
                    <a:pt x="2231674" y="924402"/>
                  </a:lnTo>
                  <a:lnTo>
                    <a:pt x="2204591" y="924402"/>
                  </a:lnTo>
                  <a:lnTo>
                    <a:pt x="2204559" y="924402"/>
                  </a:lnTo>
                  <a:lnTo>
                    <a:pt x="2203100" y="924402"/>
                  </a:lnTo>
                  <a:lnTo>
                    <a:pt x="2189452" y="924402"/>
                  </a:lnTo>
                  <a:lnTo>
                    <a:pt x="2160879" y="924402"/>
                  </a:lnTo>
                  <a:lnTo>
                    <a:pt x="2159388" y="924402"/>
                  </a:lnTo>
                  <a:lnTo>
                    <a:pt x="2085323" y="924402"/>
                  </a:lnTo>
                  <a:lnTo>
                    <a:pt x="2077294" y="924402"/>
                  </a:lnTo>
                  <a:lnTo>
                    <a:pt x="2061683" y="924402"/>
                  </a:lnTo>
                  <a:lnTo>
                    <a:pt x="2055258" y="924402"/>
                  </a:lnTo>
                  <a:lnTo>
                    <a:pt x="2038787" y="924402"/>
                  </a:lnTo>
                  <a:lnTo>
                    <a:pt x="2033110" y="924402"/>
                  </a:lnTo>
                  <a:lnTo>
                    <a:pt x="2031619" y="924402"/>
                  </a:lnTo>
                  <a:lnTo>
                    <a:pt x="2011705" y="924402"/>
                  </a:lnTo>
                  <a:lnTo>
                    <a:pt x="1957554" y="924402"/>
                  </a:lnTo>
                  <a:lnTo>
                    <a:pt x="1949525" y="924402"/>
                  </a:lnTo>
                  <a:lnTo>
                    <a:pt x="1927489" y="924402"/>
                  </a:lnTo>
                  <a:lnTo>
                    <a:pt x="1911018" y="924402"/>
                  </a:lnTo>
                  <a:lnTo>
                    <a:pt x="1907543" y="924402"/>
                  </a:lnTo>
                  <a:lnTo>
                    <a:pt x="1885268" y="924402"/>
                  </a:lnTo>
                  <a:lnTo>
                    <a:pt x="1883936" y="924402"/>
                  </a:lnTo>
                  <a:lnTo>
                    <a:pt x="1868796" y="924402"/>
                  </a:lnTo>
                  <a:lnTo>
                    <a:pt x="1838732" y="924402"/>
                  </a:lnTo>
                  <a:lnTo>
                    <a:pt x="1779774" y="924402"/>
                  </a:lnTo>
                  <a:lnTo>
                    <a:pt x="1764668" y="924402"/>
                  </a:lnTo>
                  <a:lnTo>
                    <a:pt x="1757499" y="924402"/>
                  </a:lnTo>
                  <a:lnTo>
                    <a:pt x="1741027" y="924402"/>
                  </a:lnTo>
                  <a:lnTo>
                    <a:pt x="1737552" y="924402"/>
                  </a:lnTo>
                  <a:lnTo>
                    <a:pt x="1736094" y="924402"/>
                  </a:lnTo>
                  <a:lnTo>
                    <a:pt x="1734603" y="924402"/>
                  </a:lnTo>
                  <a:lnTo>
                    <a:pt x="1710963" y="924402"/>
                  </a:lnTo>
                  <a:lnTo>
                    <a:pt x="1707488" y="924402"/>
                  </a:lnTo>
                  <a:lnTo>
                    <a:pt x="1652509" y="924402"/>
                  </a:lnTo>
                  <a:lnTo>
                    <a:pt x="1636899" y="924402"/>
                  </a:lnTo>
                  <a:lnTo>
                    <a:pt x="1609783" y="924402"/>
                  </a:lnTo>
                  <a:lnTo>
                    <a:pt x="1608325" y="924402"/>
                  </a:lnTo>
                  <a:lnTo>
                    <a:pt x="1606834" y="924402"/>
                  </a:lnTo>
                  <a:lnTo>
                    <a:pt x="1579719" y="924402"/>
                  </a:lnTo>
                  <a:lnTo>
                    <a:pt x="1564612" y="924402"/>
                  </a:lnTo>
                  <a:lnTo>
                    <a:pt x="1524740" y="924402"/>
                  </a:lnTo>
                  <a:lnTo>
                    <a:pt x="1482518" y="924402"/>
                  </a:lnTo>
                  <a:lnTo>
                    <a:pt x="1460483" y="924402"/>
                  </a:lnTo>
                  <a:lnTo>
                    <a:pt x="1452454" y="924402"/>
                  </a:lnTo>
                  <a:lnTo>
                    <a:pt x="1444011" y="924402"/>
                  </a:lnTo>
                  <a:lnTo>
                    <a:pt x="1436843" y="924402"/>
                  </a:lnTo>
                  <a:lnTo>
                    <a:pt x="1413947" y="924402"/>
                  </a:lnTo>
                  <a:lnTo>
                    <a:pt x="1354749" y="924402"/>
                  </a:lnTo>
                  <a:lnTo>
                    <a:pt x="1332714" y="924402"/>
                  </a:lnTo>
                  <a:lnTo>
                    <a:pt x="1324685" y="924402"/>
                  </a:lnTo>
                  <a:lnTo>
                    <a:pt x="1316242" y="924402"/>
                  </a:lnTo>
                  <a:lnTo>
                    <a:pt x="1312767" y="924402"/>
                  </a:lnTo>
                  <a:lnTo>
                    <a:pt x="1286178" y="924402"/>
                  </a:lnTo>
                  <a:lnTo>
                    <a:pt x="1282703" y="924402"/>
                  </a:lnTo>
                  <a:lnTo>
                    <a:pt x="1243956" y="924402"/>
                  </a:lnTo>
                  <a:lnTo>
                    <a:pt x="1184998" y="924402"/>
                  </a:lnTo>
                  <a:lnTo>
                    <a:pt x="1154934" y="924402"/>
                  </a:lnTo>
                  <a:lnTo>
                    <a:pt x="1139828" y="924402"/>
                  </a:lnTo>
                  <a:lnTo>
                    <a:pt x="1116187" y="924402"/>
                  </a:lnTo>
                  <a:lnTo>
                    <a:pt x="1112712" y="924402"/>
                  </a:lnTo>
                  <a:lnTo>
                    <a:pt x="1057734" y="924402"/>
                  </a:lnTo>
                  <a:lnTo>
                    <a:pt x="1027669" y="924402"/>
                  </a:lnTo>
                  <a:lnTo>
                    <a:pt x="1012059" y="924402"/>
                  </a:lnTo>
                  <a:lnTo>
                    <a:pt x="984943" y="924402"/>
                  </a:lnTo>
                  <a:lnTo>
                    <a:pt x="929965" y="924402"/>
                  </a:lnTo>
                  <a:lnTo>
                    <a:pt x="899900" y="924402"/>
                  </a:lnTo>
                  <a:lnTo>
                    <a:pt x="857678" y="924402"/>
                  </a:lnTo>
                  <a:lnTo>
                    <a:pt x="819171" y="924402"/>
                  </a:lnTo>
                  <a:lnTo>
                    <a:pt x="729909" y="924402"/>
                  </a:lnTo>
                  <a:lnTo>
                    <a:pt x="691402" y="924402"/>
                  </a:lnTo>
                  <a:lnTo>
                    <a:pt x="687927" y="924402"/>
                  </a:lnTo>
                  <a:lnTo>
                    <a:pt x="560158" y="924402"/>
                  </a:lnTo>
                  <a:lnTo>
                    <a:pt x="432894" y="924402"/>
                  </a:lnTo>
                  <a:lnTo>
                    <a:pt x="305125" y="924402"/>
                  </a:lnTo>
                  <a:cubicBezTo>
                    <a:pt x="275541" y="924402"/>
                    <a:pt x="238373" y="903151"/>
                    <a:pt x="223202" y="877348"/>
                  </a:cubicBezTo>
                  <a:cubicBezTo>
                    <a:pt x="10809" y="509257"/>
                    <a:pt x="10809" y="509257"/>
                    <a:pt x="10809" y="509257"/>
                  </a:cubicBezTo>
                  <a:cubicBezTo>
                    <a:pt x="-3603" y="483452"/>
                    <a:pt x="-3603" y="440951"/>
                    <a:pt x="10809" y="415146"/>
                  </a:cubicBezTo>
                  <a:cubicBezTo>
                    <a:pt x="223202" y="47054"/>
                    <a:pt x="223202" y="47054"/>
                    <a:pt x="223202" y="47054"/>
                  </a:cubicBezTo>
                  <a:cubicBezTo>
                    <a:pt x="238373" y="21251"/>
                    <a:pt x="275541" y="0"/>
                    <a:pt x="305125" y="0"/>
                  </a:cubicBezTo>
                  <a:close/>
                </a:path>
              </a:pathLst>
            </a:custGeom>
            <a:solidFill>
              <a:schemeClr val="bg1"/>
            </a:solidFill>
            <a:ln w="19050">
              <a:gradFill flip="none" rotWithShape="1">
                <a:gsLst>
                  <a:gs pos="0">
                    <a:schemeClr val="bg1">
                      <a:lumMod val="75000"/>
                    </a:schemeClr>
                  </a:gs>
                  <a:gs pos="100000">
                    <a:schemeClr val="bg1"/>
                  </a:gs>
                </a:gsLst>
                <a:lin ang="2700000" scaled="1"/>
                <a:tileRect/>
              </a:gradFill>
            </a:ln>
            <a:effectLst>
              <a:innerShdw blurRad="63500" dist="50800" dir="13500000">
                <a:prstClr val="black">
                  <a:alpha val="50000"/>
                </a:prstClr>
              </a:innerShdw>
            </a:effectLst>
          </p:spPr>
          <p:txBody>
            <a:bodyPr vert="horz" wrap="square" lIns="91440" tIns="45720" rIns="91440" bIns="45720" numCol="1" anchor="t" anchorCtr="0" compatLnSpc="1">
              <a:noAutofit/>
            </a:bodyPr>
            <a:lstStyle/>
            <a:p>
              <a:endParaRPr lang="zh-CN" altLang="en-US" dirty="0">
                <a:solidFill>
                  <a:prstClr val="black"/>
                </a:solidFill>
                <a:latin typeface="微软雅黑" panose="020B0503020204020204" pitchFamily="34" charset="-122"/>
              </a:endParaRPr>
            </a:p>
          </p:txBody>
        </p:sp>
      </p:grpSp>
      <p:sp>
        <p:nvSpPr>
          <p:cNvPr id="30" name="标题 1"/>
          <p:cNvSpPr txBox="1"/>
          <p:nvPr/>
        </p:nvSpPr>
        <p:spPr>
          <a:xfrm>
            <a:off x="1306059" y="308682"/>
            <a:ext cx="2325802" cy="569432"/>
          </a:xfrm>
          <a:prstGeom prst="rect">
            <a:avLst/>
          </a:prstGeom>
        </p:spPr>
        <p:txBody>
          <a:bodyPr lIns="91437" tIns="45718" rIns="91437" bIns="45718">
            <a:normAutofit/>
          </a:bodyPr>
          <a:lstStyle>
            <a:lvl1pPr algn="ctr" defTabSz="913765" rtl="0" eaLnBrk="1" latinLnBrk="0" hangingPunct="1">
              <a:spcBef>
                <a:spcPct val="0"/>
              </a:spcBef>
              <a:buNone/>
              <a:defRPr sz="4400" kern="1200">
                <a:solidFill>
                  <a:schemeClr val="tx1"/>
                </a:solidFill>
                <a:latin typeface="+mj-lt"/>
                <a:ea typeface="+mj-ea"/>
                <a:cs typeface="+mj-cs"/>
              </a:defRPr>
            </a:lvl1pPr>
          </a:lstStyle>
          <a:p>
            <a:pPr algn="l"/>
            <a:r>
              <a:rPr lang="zh-CN" altLang="en-US" sz="2800" b="1" dirty="0">
                <a:solidFill>
                  <a:srgbClr val="3B68A1"/>
                </a:solidFill>
                <a:latin typeface="微软雅黑" panose="020B0503020204020204" pitchFamily="34" charset="-122"/>
                <a:ea typeface="微软雅黑" panose="020B0503020204020204" pitchFamily="34" charset="-122"/>
              </a:rPr>
              <a:t>智慧校园管理</a:t>
            </a:r>
            <a:endParaRPr lang="zh-CN" altLang="en-US" sz="2800" b="1" dirty="0">
              <a:solidFill>
                <a:srgbClr val="3B68A1"/>
              </a:solidFill>
              <a:latin typeface="微软雅黑" panose="020B0503020204020204" pitchFamily="34" charset="-122"/>
              <a:ea typeface="微软雅黑" panose="020B0503020204020204" pitchFamily="34" charset="-122"/>
            </a:endParaRPr>
          </a:p>
        </p:txBody>
      </p:sp>
      <p:sp>
        <p:nvSpPr>
          <p:cNvPr id="12" name="文本框 11"/>
          <p:cNvSpPr txBox="1"/>
          <p:nvPr/>
        </p:nvSpPr>
        <p:spPr>
          <a:xfrm>
            <a:off x="1366401" y="1106781"/>
            <a:ext cx="2339102" cy="523220"/>
          </a:xfrm>
          <a:prstGeom prst="rect">
            <a:avLst/>
          </a:prstGeom>
          <a:noFill/>
        </p:spPr>
        <p:txBody>
          <a:bodyPr wrap="none" rtlCol="0">
            <a:spAutoFit/>
          </a:bodyPr>
          <a:lstStyle/>
          <a:p>
            <a:r>
              <a:rPr lang="zh-CN" altLang="en-US" sz="2800" dirty="0">
                <a:solidFill>
                  <a:srgbClr val="FF0000"/>
                </a:solidFill>
                <a:latin typeface="微软雅黑" panose="020B0503020204020204" pitchFamily="34" charset="-122"/>
                <a:ea typeface="微软雅黑" panose="020B0503020204020204" pitchFamily="34" charset="-122"/>
              </a:rPr>
              <a:t>实时课程共享</a:t>
            </a:r>
            <a:endParaRPr lang="en-US" altLang="zh-CN" sz="2800" dirty="0">
              <a:solidFill>
                <a:srgbClr val="FF0000"/>
              </a:solidFill>
              <a:latin typeface="微软雅黑" panose="020B0503020204020204" pitchFamily="34" charset="-122"/>
              <a:ea typeface="微软雅黑" panose="020B0503020204020204" pitchFamily="34" charset="-122"/>
            </a:endParaRPr>
          </a:p>
        </p:txBody>
      </p:sp>
      <p:sp>
        <p:nvSpPr>
          <p:cNvPr id="2" name="矩形: 圆角 1"/>
          <p:cNvSpPr/>
          <p:nvPr/>
        </p:nvSpPr>
        <p:spPr>
          <a:xfrm>
            <a:off x="7047914" y="1930333"/>
            <a:ext cx="3615397" cy="859981"/>
          </a:xfrm>
          <a:prstGeom prst="roundRect">
            <a:avLst/>
          </a:prstGeom>
          <a:solidFill>
            <a:srgbClr val="3B68A1"/>
          </a:solidFill>
          <a:ln>
            <a:solidFill>
              <a:srgbClr val="3B68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圆角 13"/>
          <p:cNvSpPr/>
          <p:nvPr/>
        </p:nvSpPr>
        <p:spPr>
          <a:xfrm>
            <a:off x="7047913" y="3292753"/>
            <a:ext cx="3615397" cy="859981"/>
          </a:xfrm>
          <a:prstGeom prst="roundRect">
            <a:avLst/>
          </a:prstGeom>
          <a:solidFill>
            <a:srgbClr val="3B68A1"/>
          </a:solidFill>
          <a:ln>
            <a:solidFill>
              <a:srgbClr val="3B68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圆角 14"/>
          <p:cNvSpPr/>
          <p:nvPr/>
        </p:nvSpPr>
        <p:spPr>
          <a:xfrm>
            <a:off x="7064469" y="4668351"/>
            <a:ext cx="3615397" cy="859981"/>
          </a:xfrm>
          <a:prstGeom prst="roundRect">
            <a:avLst/>
          </a:prstGeom>
          <a:solidFill>
            <a:srgbClr val="3B68A1"/>
          </a:solidFill>
          <a:ln>
            <a:solidFill>
              <a:srgbClr val="3B68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p:cNvSpPr txBox="1"/>
          <p:nvPr/>
        </p:nvSpPr>
        <p:spPr>
          <a:xfrm>
            <a:off x="7560554" y="2122902"/>
            <a:ext cx="2646878" cy="461665"/>
          </a:xfrm>
          <a:prstGeom prst="rect">
            <a:avLst/>
          </a:prstGeom>
          <a:noFill/>
        </p:spPr>
        <p:txBody>
          <a:bodyPr wrap="none" rtlCol="0">
            <a:spAutoFit/>
          </a:bodyPr>
          <a:lstStyle/>
          <a:p>
            <a:r>
              <a:rPr lang="zh-CN" altLang="en-US" sz="2400" dirty="0">
                <a:solidFill>
                  <a:schemeClr val="bg1"/>
                </a:solidFill>
                <a:latin typeface="微软雅黑" panose="020B0503020204020204" pitchFamily="34" charset="-122"/>
                <a:ea typeface="微软雅黑" panose="020B0503020204020204" pitchFamily="34" charset="-122"/>
              </a:rPr>
              <a:t>市级课程共享平台</a:t>
            </a:r>
            <a:endParaRPr lang="zh-CN" altLang="en-US" sz="2400" dirty="0">
              <a:solidFill>
                <a:schemeClr val="bg1"/>
              </a:solidFill>
              <a:latin typeface="微软雅黑" panose="020B0503020204020204" pitchFamily="34" charset="-122"/>
              <a:ea typeface="微软雅黑" panose="020B0503020204020204" pitchFamily="34" charset="-122"/>
            </a:endParaRPr>
          </a:p>
        </p:txBody>
      </p:sp>
      <p:sp>
        <p:nvSpPr>
          <p:cNvPr id="17" name="文本框 16"/>
          <p:cNvSpPr txBox="1"/>
          <p:nvPr/>
        </p:nvSpPr>
        <p:spPr>
          <a:xfrm>
            <a:off x="7491920" y="3485681"/>
            <a:ext cx="2725426" cy="461665"/>
          </a:xfrm>
          <a:prstGeom prst="rect">
            <a:avLst/>
          </a:prstGeom>
          <a:noFill/>
        </p:spPr>
        <p:txBody>
          <a:bodyPr wrap="none" rtlCol="0">
            <a:spAutoFit/>
          </a:bodyPr>
          <a:lstStyle/>
          <a:p>
            <a:r>
              <a:rPr lang="zh-CN" altLang="en-US" sz="2400" dirty="0">
                <a:solidFill>
                  <a:schemeClr val="bg1"/>
                </a:solidFill>
                <a:latin typeface="微软雅黑" panose="020B0503020204020204" pitchFamily="34" charset="-122"/>
                <a:ea typeface="微软雅黑" panose="020B0503020204020204" pitchFamily="34" charset="-122"/>
              </a:rPr>
              <a:t>区级课程共享平台</a:t>
            </a:r>
            <a:endParaRPr lang="zh-CN" altLang="en-US" sz="2400" dirty="0">
              <a:solidFill>
                <a:schemeClr val="bg1"/>
              </a:solidFill>
              <a:latin typeface="微软雅黑" panose="020B0503020204020204" pitchFamily="34" charset="-122"/>
              <a:ea typeface="微软雅黑" panose="020B0503020204020204" pitchFamily="34" charset="-122"/>
            </a:endParaRPr>
          </a:p>
        </p:txBody>
      </p:sp>
      <p:sp>
        <p:nvSpPr>
          <p:cNvPr id="18" name="文本框 17"/>
          <p:cNvSpPr txBox="1"/>
          <p:nvPr/>
        </p:nvSpPr>
        <p:spPr>
          <a:xfrm>
            <a:off x="7482006" y="4867508"/>
            <a:ext cx="2646878" cy="461665"/>
          </a:xfrm>
          <a:prstGeom prst="rect">
            <a:avLst/>
          </a:prstGeom>
          <a:noFill/>
        </p:spPr>
        <p:txBody>
          <a:bodyPr wrap="none" rtlCol="0">
            <a:spAutoFit/>
          </a:bodyPr>
          <a:lstStyle/>
          <a:p>
            <a:r>
              <a:rPr lang="zh-CN" altLang="en-US" sz="2400" dirty="0">
                <a:solidFill>
                  <a:schemeClr val="bg1"/>
                </a:solidFill>
                <a:latin typeface="微软雅黑" panose="020B0503020204020204" pitchFamily="34" charset="-122"/>
                <a:ea typeface="微软雅黑" panose="020B0503020204020204" pitchFamily="34" charset="-122"/>
              </a:rPr>
              <a:t>院校课程共享平台</a:t>
            </a:r>
            <a:endParaRPr lang="zh-CN" altLang="en-US" sz="2400" dirty="0">
              <a:solidFill>
                <a:schemeClr val="bg1"/>
              </a:solidFill>
              <a:latin typeface="微软雅黑" panose="020B0503020204020204" pitchFamily="34" charset="-122"/>
              <a:ea typeface="微软雅黑" panose="020B0503020204020204" pitchFamily="34" charset="-122"/>
            </a:endParaRPr>
          </a:p>
        </p:txBody>
      </p:sp>
      <p:cxnSp>
        <p:nvCxnSpPr>
          <p:cNvPr id="31" name="直接箭头连接符 30"/>
          <p:cNvCxnSpPr/>
          <p:nvPr/>
        </p:nvCxnSpPr>
        <p:spPr>
          <a:xfrm>
            <a:off x="8897890" y="2850801"/>
            <a:ext cx="0" cy="37210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2" name="直接箭头连接符 31"/>
          <p:cNvCxnSpPr/>
          <p:nvPr/>
        </p:nvCxnSpPr>
        <p:spPr>
          <a:xfrm>
            <a:off x="8904828" y="4232553"/>
            <a:ext cx="0" cy="37210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3" name="TextBox 69">
            <a:hlinkClick r:id="" action="ppaction://noaction"/>
          </p:cNvPr>
          <p:cNvSpPr txBox="1"/>
          <p:nvPr/>
        </p:nvSpPr>
        <p:spPr>
          <a:xfrm>
            <a:off x="580574" y="2403310"/>
            <a:ext cx="5771679" cy="4875502"/>
          </a:xfrm>
          <a:prstGeom prst="rect">
            <a:avLst/>
          </a:prstGeom>
          <a:noFill/>
        </p:spPr>
        <p:txBody>
          <a:bodyPr wrap="square" rtlCol="0">
            <a:spAutoFit/>
          </a:bodyPr>
          <a:lstStyle/>
          <a:p>
            <a:pPr>
              <a:lnSpc>
                <a:spcPts val="3900"/>
              </a:lnSpc>
            </a:pPr>
            <a:r>
              <a:rPr lang="en-US" altLang="zh-CN" dirty="0">
                <a:solidFill>
                  <a:schemeClr val="tx1">
                    <a:lumMod val="75000"/>
                    <a:lumOff val="25000"/>
                  </a:schemeClr>
                </a:solidFill>
                <a:latin typeface="微软雅黑" panose="020B0503020204020204" pitchFamily="34" charset="-122"/>
                <a:ea typeface="微软雅黑" panose="020B0503020204020204" pitchFamily="34" charset="-122"/>
              </a:rPr>
              <a:t>1</a:t>
            </a:r>
            <a:r>
              <a:rPr lang="zh-CN" altLang="en-US" dirty="0">
                <a:solidFill>
                  <a:schemeClr val="tx1">
                    <a:lumMod val="75000"/>
                    <a:lumOff val="25000"/>
                  </a:schemeClr>
                </a:solidFill>
                <a:latin typeface="微软雅黑" panose="020B0503020204020204" pitchFamily="34" charset="-122"/>
                <a:ea typeface="微软雅黑" panose="020B0503020204020204" pitchFamily="34" charset="-122"/>
              </a:rPr>
              <a:t>、搭建市、区、校三级精品课程共享服务平台；</a:t>
            </a:r>
            <a:endParaRPr lang="zh-CN" altLang="en-US"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ts val="3900"/>
              </a:lnSpc>
            </a:pPr>
            <a:r>
              <a:rPr lang="en-US" altLang="zh-CN" dirty="0">
                <a:solidFill>
                  <a:schemeClr val="tx1">
                    <a:lumMod val="75000"/>
                    <a:lumOff val="25000"/>
                  </a:schemeClr>
                </a:solidFill>
                <a:latin typeface="微软雅黑" panose="020B0503020204020204" pitchFamily="34" charset="-122"/>
                <a:ea typeface="微软雅黑" panose="020B0503020204020204" pitchFamily="34" charset="-122"/>
              </a:rPr>
              <a:t>2</a:t>
            </a:r>
            <a:r>
              <a:rPr lang="zh-CN" altLang="en-US" dirty="0">
                <a:solidFill>
                  <a:schemeClr val="tx1">
                    <a:lumMod val="75000"/>
                    <a:lumOff val="25000"/>
                  </a:schemeClr>
                </a:solidFill>
                <a:latin typeface="微软雅黑" panose="020B0503020204020204" pitchFamily="34" charset="-122"/>
                <a:ea typeface="微软雅黑" panose="020B0503020204020204" pitchFamily="34" charset="-122"/>
              </a:rPr>
              <a:t>、可实现各院校通过摄像机或原有录播教室设备将精品课实时传输至市级共享平台，从而实现精品课现场直播；</a:t>
            </a:r>
            <a:endParaRPr lang="zh-CN" altLang="en-US"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ts val="3900"/>
              </a:lnSpc>
            </a:pPr>
            <a:r>
              <a:rPr lang="en-US" altLang="zh-CN" dirty="0">
                <a:solidFill>
                  <a:schemeClr val="tx1">
                    <a:lumMod val="75000"/>
                    <a:lumOff val="25000"/>
                  </a:schemeClr>
                </a:solidFill>
                <a:latin typeface="微软雅黑" panose="020B0503020204020204" pitchFamily="34" charset="-122"/>
                <a:ea typeface="微软雅黑" panose="020B0503020204020204" pitchFamily="34" charset="-122"/>
              </a:rPr>
              <a:t>3</a:t>
            </a:r>
            <a:r>
              <a:rPr lang="zh-CN" altLang="en-US" dirty="0">
                <a:solidFill>
                  <a:schemeClr val="tx1">
                    <a:lumMod val="75000"/>
                    <a:lumOff val="25000"/>
                  </a:schemeClr>
                </a:solidFill>
                <a:latin typeface="微软雅黑" panose="020B0503020204020204" pitchFamily="34" charset="-122"/>
                <a:ea typeface="微软雅黑" panose="020B0503020204020204" pitchFamily="34" charset="-122"/>
              </a:rPr>
              <a:t>、支持精品课直播同时进行录制加以保存；</a:t>
            </a:r>
            <a:endParaRPr lang="zh-CN" altLang="en-US"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ts val="3900"/>
              </a:lnSpc>
            </a:pPr>
            <a:r>
              <a:rPr lang="en-US" altLang="zh-CN" dirty="0">
                <a:solidFill>
                  <a:schemeClr val="tx1">
                    <a:lumMod val="75000"/>
                    <a:lumOff val="25000"/>
                  </a:schemeClr>
                </a:solidFill>
                <a:latin typeface="微软雅黑" panose="020B0503020204020204" pitchFamily="34" charset="-122"/>
                <a:ea typeface="微软雅黑" panose="020B0503020204020204" pitchFamily="34" charset="-122"/>
              </a:rPr>
              <a:t>4</a:t>
            </a:r>
            <a:r>
              <a:rPr lang="zh-CN" altLang="en-US" dirty="0">
                <a:solidFill>
                  <a:schemeClr val="tx1">
                    <a:lumMod val="75000"/>
                    <a:lumOff val="25000"/>
                  </a:schemeClr>
                </a:solidFill>
                <a:latin typeface="微软雅黑" panose="020B0503020204020204" pitchFamily="34" charset="-122"/>
                <a:ea typeface="微软雅黑" panose="020B0503020204020204" pitchFamily="34" charset="-122"/>
              </a:rPr>
              <a:t>、能够实现多屏合一，支持</a:t>
            </a:r>
            <a:r>
              <a:rPr lang="en-US" altLang="zh-CN" dirty="0">
                <a:solidFill>
                  <a:schemeClr val="tx1">
                    <a:lumMod val="75000"/>
                    <a:lumOff val="25000"/>
                  </a:schemeClr>
                </a:solidFill>
                <a:latin typeface="微软雅黑" panose="020B0503020204020204" pitchFamily="34" charset="-122"/>
                <a:ea typeface="微软雅黑" panose="020B0503020204020204" pitchFamily="34" charset="-122"/>
              </a:rPr>
              <a:t>PC</a:t>
            </a:r>
            <a:r>
              <a:rPr lang="zh-CN" altLang="en-US" dirty="0">
                <a:solidFill>
                  <a:schemeClr val="tx1">
                    <a:lumMod val="75000"/>
                    <a:lumOff val="25000"/>
                  </a:schemeClr>
                </a:solidFill>
                <a:latin typeface="微软雅黑" panose="020B0503020204020204" pitchFamily="34" charset="-122"/>
                <a:ea typeface="微软雅黑" panose="020B0503020204020204" pitchFamily="34" charset="-122"/>
              </a:rPr>
              <a:t>、</a:t>
            </a:r>
            <a:r>
              <a:rPr lang="en-US" altLang="zh-CN" dirty="0">
                <a:solidFill>
                  <a:schemeClr val="tx1">
                    <a:lumMod val="75000"/>
                    <a:lumOff val="25000"/>
                  </a:schemeClr>
                </a:solidFill>
                <a:latin typeface="微软雅黑" panose="020B0503020204020204" pitchFamily="34" charset="-122"/>
                <a:ea typeface="微软雅黑" panose="020B0503020204020204" pitchFamily="34" charset="-122"/>
              </a:rPr>
              <a:t>TV</a:t>
            </a:r>
            <a:r>
              <a:rPr lang="zh-CN" altLang="en-US" dirty="0">
                <a:solidFill>
                  <a:schemeClr val="tx1">
                    <a:lumMod val="75000"/>
                    <a:lumOff val="25000"/>
                  </a:schemeClr>
                </a:solidFill>
                <a:latin typeface="微软雅黑" panose="020B0503020204020204" pitchFamily="34" charset="-122"/>
                <a:ea typeface="微软雅黑" panose="020B0503020204020204" pitchFamily="34" charset="-122"/>
              </a:rPr>
              <a:t>等多终端接收；</a:t>
            </a:r>
            <a:endParaRPr lang="en-US" altLang="zh-CN"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ts val="3900"/>
              </a:lnSpc>
            </a:pPr>
            <a:r>
              <a:rPr lang="en-US" altLang="zh-CN" dirty="0">
                <a:solidFill>
                  <a:schemeClr val="tx1">
                    <a:lumMod val="75000"/>
                    <a:lumOff val="25000"/>
                  </a:schemeClr>
                </a:solidFill>
                <a:latin typeface="微软雅黑" panose="020B0503020204020204" pitchFamily="34" charset="-122"/>
                <a:ea typeface="微软雅黑" panose="020B0503020204020204" pitchFamily="34" charset="-122"/>
              </a:rPr>
              <a:t>5</a:t>
            </a:r>
            <a:r>
              <a:rPr lang="zh-CN" altLang="en-US" dirty="0">
                <a:solidFill>
                  <a:schemeClr val="tx1">
                    <a:lumMod val="75000"/>
                    <a:lumOff val="25000"/>
                  </a:schemeClr>
                </a:solidFill>
                <a:latin typeface="微软雅黑" panose="020B0503020204020204" pitchFamily="34" charset="-122"/>
                <a:ea typeface="微软雅黑" panose="020B0503020204020204" pitchFamily="34" charset="-122"/>
              </a:rPr>
              <a:t>、提供基于运维需求的多个辅助支撑，如数据统计分析、系统检测报警等功能。</a:t>
            </a:r>
            <a:endParaRPr lang="zh-CN" altLang="en-US"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pPr>
            <a:endParaRPr lang="en-US" altLang="zh-CN"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pPr>
            <a:endParaRPr lang="zh-CN" altLang="en-US"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34" name="文本框 33"/>
          <p:cNvSpPr txBox="1"/>
          <p:nvPr/>
        </p:nvSpPr>
        <p:spPr>
          <a:xfrm>
            <a:off x="2510905" y="1770904"/>
            <a:ext cx="1415772" cy="461665"/>
          </a:xfrm>
          <a:prstGeom prst="rect">
            <a:avLst/>
          </a:prstGeom>
          <a:noFill/>
        </p:spPr>
        <p:txBody>
          <a:bodyPr wrap="none" rtlCol="0">
            <a:spAutoFit/>
          </a:bodyPr>
          <a:lstStyle/>
          <a:p>
            <a:r>
              <a:rPr lang="zh-CN" altLang="en-US" sz="2400" b="1" dirty="0">
                <a:solidFill>
                  <a:srgbClr val="3B68A1"/>
                </a:solidFill>
                <a:latin typeface="微软雅黑" panose="020B0503020204020204" pitchFamily="34" charset="-122"/>
                <a:ea typeface="微软雅黑" panose="020B0503020204020204" pitchFamily="34" charset="-122"/>
              </a:rPr>
              <a:t>方案优势</a:t>
            </a:r>
            <a:endParaRPr lang="en-US" altLang="zh-CN" sz="2400" b="1" dirty="0">
              <a:solidFill>
                <a:srgbClr val="3B68A1"/>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等腰三角形 4"/>
          <p:cNvSpPr>
            <a:spLocks noChangeArrowheads="1"/>
          </p:cNvSpPr>
          <p:nvPr/>
        </p:nvSpPr>
        <p:spPr bwMode="auto">
          <a:xfrm rot="5400000">
            <a:off x="47381" y="252591"/>
            <a:ext cx="197396" cy="285807"/>
          </a:xfrm>
          <a:prstGeom prst="triangle">
            <a:avLst>
              <a:gd name="adj" fmla="val 50000"/>
            </a:avLst>
          </a:prstGeom>
          <a:solidFill>
            <a:schemeClr val="bg1"/>
          </a:solidFill>
          <a:ln>
            <a:noFill/>
          </a:ln>
        </p:spPr>
        <p:txBody>
          <a:bodyPr anchor="ctr"/>
          <a:lstStyle/>
          <a:p>
            <a:pPr algn="ctr" eaLnBrk="1" hangingPunct="1">
              <a:buFont typeface="Arial" panose="020B0604020202020204" pitchFamily="34" charset="0"/>
              <a:buNone/>
            </a:pPr>
            <a:endParaRPr lang="zh-CN" altLang="zh-CN">
              <a:solidFill>
                <a:schemeClr val="bg1"/>
              </a:solidFill>
              <a:latin typeface="宋体" panose="02010600030101010101" pitchFamily="2" charset="-122"/>
              <a:sym typeface="宋体" panose="02010600030101010101" pitchFamily="2" charset="-122"/>
            </a:endParaRPr>
          </a:p>
        </p:txBody>
      </p:sp>
      <p:sp>
        <p:nvSpPr>
          <p:cNvPr id="23" name="矩形 6"/>
          <p:cNvSpPr>
            <a:spLocks noChangeArrowheads="1"/>
          </p:cNvSpPr>
          <p:nvPr/>
        </p:nvSpPr>
        <p:spPr bwMode="auto">
          <a:xfrm>
            <a:off x="-9087" y="478708"/>
            <a:ext cx="3256885" cy="218863"/>
          </a:xfrm>
          <a:prstGeom prst="rect">
            <a:avLst/>
          </a:prstGeom>
          <a:solidFill>
            <a:srgbClr val="3B68A1"/>
          </a:solidFill>
          <a:ln>
            <a:no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sp>
        <p:nvSpPr>
          <p:cNvPr id="24" name="矩形 7"/>
          <p:cNvSpPr>
            <a:spLocks noChangeArrowheads="1"/>
          </p:cNvSpPr>
          <p:nvPr/>
        </p:nvSpPr>
        <p:spPr bwMode="auto">
          <a:xfrm>
            <a:off x="2970322" y="478708"/>
            <a:ext cx="4590232" cy="218863"/>
          </a:xfrm>
          <a:prstGeom prst="rect">
            <a:avLst/>
          </a:prstGeom>
          <a:solidFill>
            <a:srgbClr val="F79E5A"/>
          </a:solidFill>
          <a:ln>
            <a:no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sp>
        <p:nvSpPr>
          <p:cNvPr id="25" name="矩形 8"/>
          <p:cNvSpPr>
            <a:spLocks noChangeArrowheads="1"/>
          </p:cNvSpPr>
          <p:nvPr/>
        </p:nvSpPr>
        <p:spPr bwMode="auto">
          <a:xfrm>
            <a:off x="6352253" y="477280"/>
            <a:ext cx="3299888" cy="220133"/>
          </a:xfrm>
          <a:prstGeom prst="rect">
            <a:avLst/>
          </a:prstGeom>
          <a:solidFill>
            <a:srgbClr val="4DCEB8"/>
          </a:solidFill>
          <a:ln>
            <a:no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sp>
        <p:nvSpPr>
          <p:cNvPr id="26" name="矩形 9"/>
          <p:cNvSpPr>
            <a:spLocks noChangeArrowheads="1"/>
          </p:cNvSpPr>
          <p:nvPr/>
        </p:nvSpPr>
        <p:spPr bwMode="auto">
          <a:xfrm>
            <a:off x="9582587" y="477280"/>
            <a:ext cx="2623927" cy="220133"/>
          </a:xfrm>
          <a:prstGeom prst="rect">
            <a:avLst/>
          </a:prstGeom>
          <a:solidFill>
            <a:srgbClr val="B95F95"/>
          </a:solidFill>
          <a:ln>
            <a:no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grpSp>
        <p:nvGrpSpPr>
          <p:cNvPr id="27" name="组合 26"/>
          <p:cNvGrpSpPr/>
          <p:nvPr/>
        </p:nvGrpSpPr>
        <p:grpSpPr>
          <a:xfrm>
            <a:off x="895445" y="142664"/>
            <a:ext cx="3123549" cy="808757"/>
            <a:chOff x="903371" y="249943"/>
            <a:chExt cx="2831223" cy="679699"/>
          </a:xfrm>
        </p:grpSpPr>
        <p:sp>
          <p:nvSpPr>
            <p:cNvPr id="28" name="任意多边形 27"/>
            <p:cNvSpPr/>
            <p:nvPr/>
          </p:nvSpPr>
          <p:spPr bwMode="auto">
            <a:xfrm>
              <a:off x="903371" y="249943"/>
              <a:ext cx="2831223" cy="679699"/>
            </a:xfrm>
            <a:custGeom>
              <a:avLst/>
              <a:gdLst>
                <a:gd name="connsiteX0" fmla="*/ 352810 w 4452260"/>
                <a:gd name="connsiteY0" fmla="*/ 0 h 1068867"/>
                <a:gd name="connsiteX1" fmla="*/ 636768 w 4452260"/>
                <a:gd name="connsiteY1" fmla="*/ 0 h 1068867"/>
                <a:gd name="connsiteX2" fmla="*/ 647700 w 4452260"/>
                <a:gd name="connsiteY2" fmla="*/ 0 h 1068867"/>
                <a:gd name="connsiteX3" fmla="*/ 724065 w 4452260"/>
                <a:gd name="connsiteY3" fmla="*/ 0 h 1068867"/>
                <a:gd name="connsiteX4" fmla="*/ 782584 w 4452260"/>
                <a:gd name="connsiteY4" fmla="*/ 0 h 1068867"/>
                <a:gd name="connsiteX5" fmla="*/ 799455 w 4452260"/>
                <a:gd name="connsiteY5" fmla="*/ 0 h 1068867"/>
                <a:gd name="connsiteX6" fmla="*/ 809825 w 4452260"/>
                <a:gd name="connsiteY6" fmla="*/ 0 h 1068867"/>
                <a:gd name="connsiteX7" fmla="*/ 818078 w 4452260"/>
                <a:gd name="connsiteY7" fmla="*/ 0 h 1068867"/>
                <a:gd name="connsiteX8" fmla="*/ 843980 w 4452260"/>
                <a:gd name="connsiteY8" fmla="*/ 0 h 1068867"/>
                <a:gd name="connsiteX9" fmla="*/ 931658 w 4452260"/>
                <a:gd name="connsiteY9" fmla="*/ 0 h 1068867"/>
                <a:gd name="connsiteX10" fmla="*/ 961580 w 4452260"/>
                <a:gd name="connsiteY10" fmla="*/ 0 h 1068867"/>
                <a:gd name="connsiteX11" fmla="*/ 1000055 w 4452260"/>
                <a:gd name="connsiteY11" fmla="*/ 0 h 1068867"/>
                <a:gd name="connsiteX12" fmla="*/ 1040537 w 4452260"/>
                <a:gd name="connsiteY12" fmla="*/ 0 h 1068867"/>
                <a:gd name="connsiteX13" fmla="*/ 1051453 w 4452260"/>
                <a:gd name="connsiteY13" fmla="*/ 0 h 1068867"/>
                <a:gd name="connsiteX14" fmla="*/ 1083414 w 4452260"/>
                <a:gd name="connsiteY14" fmla="*/ 0 h 1068867"/>
                <a:gd name="connsiteX15" fmla="*/ 1112969 w 4452260"/>
                <a:gd name="connsiteY15" fmla="*/ 0 h 1068867"/>
                <a:gd name="connsiteX16" fmla="*/ 1138871 w 4452260"/>
                <a:gd name="connsiteY16" fmla="*/ 0 h 1068867"/>
                <a:gd name="connsiteX17" fmla="*/ 1170224 w 4452260"/>
                <a:gd name="connsiteY17" fmla="*/ 0 h 1068867"/>
                <a:gd name="connsiteX18" fmla="*/ 1170711 w 4452260"/>
                <a:gd name="connsiteY18" fmla="*/ 0 h 1068867"/>
                <a:gd name="connsiteX19" fmla="*/ 1202662 w 4452260"/>
                <a:gd name="connsiteY19" fmla="*/ 0 h 1068867"/>
                <a:gd name="connsiteX20" fmla="*/ 1240037 w 4452260"/>
                <a:gd name="connsiteY20" fmla="*/ 0 h 1068867"/>
                <a:gd name="connsiteX21" fmla="*/ 1290626 w 4452260"/>
                <a:gd name="connsiteY21" fmla="*/ 0 h 1068867"/>
                <a:gd name="connsiteX22" fmla="*/ 1324496 w 4452260"/>
                <a:gd name="connsiteY22" fmla="*/ 0 h 1068867"/>
                <a:gd name="connsiteX23" fmla="*/ 1332348 w 4452260"/>
                <a:gd name="connsiteY23" fmla="*/ 0 h 1068867"/>
                <a:gd name="connsiteX24" fmla="*/ 1335428 w 4452260"/>
                <a:gd name="connsiteY24" fmla="*/ 0 h 1068867"/>
                <a:gd name="connsiteX25" fmla="*/ 1411793 w 4452260"/>
                <a:gd name="connsiteY25" fmla="*/ 0 h 1068867"/>
                <a:gd name="connsiteX26" fmla="*/ 1454182 w 4452260"/>
                <a:gd name="connsiteY26" fmla="*/ 0 h 1068867"/>
                <a:gd name="connsiteX27" fmla="*/ 1470312 w 4452260"/>
                <a:gd name="connsiteY27" fmla="*/ 0 h 1068867"/>
                <a:gd name="connsiteX28" fmla="*/ 1487183 w 4452260"/>
                <a:gd name="connsiteY28" fmla="*/ 0 h 1068867"/>
                <a:gd name="connsiteX29" fmla="*/ 1497552 w 4452260"/>
                <a:gd name="connsiteY29" fmla="*/ 0 h 1068867"/>
                <a:gd name="connsiteX30" fmla="*/ 1505806 w 4452260"/>
                <a:gd name="connsiteY30" fmla="*/ 0 h 1068867"/>
                <a:gd name="connsiteX31" fmla="*/ 1528471 w 4452260"/>
                <a:gd name="connsiteY31" fmla="*/ 0 h 1068867"/>
                <a:gd name="connsiteX32" fmla="*/ 1531708 w 4452260"/>
                <a:gd name="connsiteY32" fmla="*/ 0 h 1068867"/>
                <a:gd name="connsiteX33" fmla="*/ 1540992 w 4452260"/>
                <a:gd name="connsiteY33" fmla="*/ 0 h 1068867"/>
                <a:gd name="connsiteX34" fmla="*/ 1541479 w 4452260"/>
                <a:gd name="connsiteY34" fmla="*/ 0 h 1068867"/>
                <a:gd name="connsiteX35" fmla="*/ 1599998 w 4452260"/>
                <a:gd name="connsiteY35" fmla="*/ 0 h 1068867"/>
                <a:gd name="connsiteX36" fmla="*/ 1619386 w 4452260"/>
                <a:gd name="connsiteY36" fmla="*/ 0 h 1068867"/>
                <a:gd name="connsiteX37" fmla="*/ 1635492 w 4452260"/>
                <a:gd name="connsiteY37" fmla="*/ 0 h 1068867"/>
                <a:gd name="connsiteX38" fmla="*/ 1649308 w 4452260"/>
                <a:gd name="connsiteY38" fmla="*/ 0 h 1068867"/>
                <a:gd name="connsiteX39" fmla="*/ 1653720 w 4452260"/>
                <a:gd name="connsiteY39" fmla="*/ 0 h 1068867"/>
                <a:gd name="connsiteX40" fmla="*/ 1661394 w 4452260"/>
                <a:gd name="connsiteY40" fmla="*/ 0 h 1068867"/>
                <a:gd name="connsiteX41" fmla="*/ 1687782 w 4452260"/>
                <a:gd name="connsiteY41" fmla="*/ 0 h 1068867"/>
                <a:gd name="connsiteX42" fmla="*/ 1703116 w 4452260"/>
                <a:gd name="connsiteY42" fmla="*/ 0 h 1068867"/>
                <a:gd name="connsiteX43" fmla="*/ 1739181 w 4452260"/>
                <a:gd name="connsiteY43" fmla="*/ 0 h 1068867"/>
                <a:gd name="connsiteX44" fmla="*/ 1771141 w 4452260"/>
                <a:gd name="connsiteY44" fmla="*/ 0 h 1068867"/>
                <a:gd name="connsiteX45" fmla="*/ 1800697 w 4452260"/>
                <a:gd name="connsiteY45" fmla="*/ 0 h 1068867"/>
                <a:gd name="connsiteX46" fmla="*/ 1811727 w 4452260"/>
                <a:gd name="connsiteY46" fmla="*/ 0 h 1068867"/>
                <a:gd name="connsiteX47" fmla="*/ 1823361 w 4452260"/>
                <a:gd name="connsiteY47" fmla="*/ 0 h 1068867"/>
                <a:gd name="connsiteX48" fmla="*/ 1826599 w 4452260"/>
                <a:gd name="connsiteY48" fmla="*/ 0 h 1068867"/>
                <a:gd name="connsiteX49" fmla="*/ 1857951 w 4452260"/>
                <a:gd name="connsiteY49" fmla="*/ 0 h 1068867"/>
                <a:gd name="connsiteX50" fmla="*/ 1858439 w 4452260"/>
                <a:gd name="connsiteY50" fmla="*/ 0 h 1068867"/>
                <a:gd name="connsiteX51" fmla="*/ 1859676 w 4452260"/>
                <a:gd name="connsiteY51" fmla="*/ 0 h 1068867"/>
                <a:gd name="connsiteX52" fmla="*/ 1893346 w 4452260"/>
                <a:gd name="connsiteY52" fmla="*/ 0 h 1068867"/>
                <a:gd name="connsiteX53" fmla="*/ 1927765 w 4452260"/>
                <a:gd name="connsiteY53" fmla="*/ 0 h 1068867"/>
                <a:gd name="connsiteX54" fmla="*/ 1963365 w 4452260"/>
                <a:gd name="connsiteY54" fmla="*/ 0 h 1068867"/>
                <a:gd name="connsiteX55" fmla="*/ 1978354 w 4452260"/>
                <a:gd name="connsiteY55" fmla="*/ 0 h 1068867"/>
                <a:gd name="connsiteX56" fmla="*/ 1991032 w 4452260"/>
                <a:gd name="connsiteY56" fmla="*/ 0 h 1068867"/>
                <a:gd name="connsiteX57" fmla="*/ 2020076 w 4452260"/>
                <a:gd name="connsiteY57" fmla="*/ 0 h 1068867"/>
                <a:gd name="connsiteX58" fmla="*/ 2021800 w 4452260"/>
                <a:gd name="connsiteY58" fmla="*/ 0 h 1068867"/>
                <a:gd name="connsiteX59" fmla="*/ 2027021 w 4452260"/>
                <a:gd name="connsiteY59" fmla="*/ 0 h 1068867"/>
                <a:gd name="connsiteX60" fmla="*/ 2032162 w 4452260"/>
                <a:gd name="connsiteY60" fmla="*/ 0 h 1068867"/>
                <a:gd name="connsiteX61" fmla="*/ 2141909 w 4452260"/>
                <a:gd name="connsiteY61" fmla="*/ 0 h 1068867"/>
                <a:gd name="connsiteX62" fmla="*/ 2143633 w 4452260"/>
                <a:gd name="connsiteY62" fmla="*/ 0 h 1068867"/>
                <a:gd name="connsiteX63" fmla="*/ 2178359 w 4452260"/>
                <a:gd name="connsiteY63" fmla="*/ 0 h 1068867"/>
                <a:gd name="connsiteX64" fmla="*/ 2228719 w 4452260"/>
                <a:gd name="connsiteY64" fmla="*/ 0 h 1068867"/>
                <a:gd name="connsiteX65" fmla="*/ 2229207 w 4452260"/>
                <a:gd name="connsiteY65" fmla="*/ 0 h 1068867"/>
                <a:gd name="connsiteX66" fmla="*/ 2230931 w 4452260"/>
                <a:gd name="connsiteY66" fmla="*/ 0 h 1068867"/>
                <a:gd name="connsiteX67" fmla="*/ 2287725 w 4452260"/>
                <a:gd name="connsiteY67" fmla="*/ 0 h 1068867"/>
                <a:gd name="connsiteX68" fmla="*/ 2289450 w 4452260"/>
                <a:gd name="connsiteY68" fmla="*/ 0 h 1068867"/>
                <a:gd name="connsiteX69" fmla="*/ 2323220 w 4452260"/>
                <a:gd name="connsiteY69" fmla="*/ 0 h 1068867"/>
                <a:gd name="connsiteX70" fmla="*/ 2324944 w 4452260"/>
                <a:gd name="connsiteY70" fmla="*/ 0 h 1068867"/>
                <a:gd name="connsiteX71" fmla="*/ 2340483 w 4452260"/>
                <a:gd name="connsiteY71" fmla="*/ 0 h 1068867"/>
                <a:gd name="connsiteX72" fmla="*/ 2341447 w 4452260"/>
                <a:gd name="connsiteY72" fmla="*/ 0 h 1068867"/>
                <a:gd name="connsiteX73" fmla="*/ 2343172 w 4452260"/>
                <a:gd name="connsiteY73" fmla="*/ 0 h 1068867"/>
                <a:gd name="connsiteX74" fmla="*/ 2349122 w 4452260"/>
                <a:gd name="connsiteY74" fmla="*/ 0 h 1068867"/>
                <a:gd name="connsiteX75" fmla="*/ 2350846 w 4452260"/>
                <a:gd name="connsiteY75" fmla="*/ 0 h 1068867"/>
                <a:gd name="connsiteX76" fmla="*/ 2390844 w 4452260"/>
                <a:gd name="connsiteY76" fmla="*/ 0 h 1068867"/>
                <a:gd name="connsiteX77" fmla="*/ 2462317 w 4452260"/>
                <a:gd name="connsiteY77" fmla="*/ 0 h 1068867"/>
                <a:gd name="connsiteX78" fmla="*/ 2499455 w 4452260"/>
                <a:gd name="connsiteY78" fmla="*/ 0 h 1068867"/>
                <a:gd name="connsiteX79" fmla="*/ 2530713 w 4452260"/>
                <a:gd name="connsiteY79" fmla="*/ 0 h 1068867"/>
                <a:gd name="connsiteX80" fmla="*/ 2547403 w 4452260"/>
                <a:gd name="connsiteY80" fmla="*/ 0 h 1068867"/>
                <a:gd name="connsiteX81" fmla="*/ 2549127 w 4452260"/>
                <a:gd name="connsiteY81" fmla="*/ 0 h 1068867"/>
                <a:gd name="connsiteX82" fmla="*/ 2581074 w 4452260"/>
                <a:gd name="connsiteY82" fmla="*/ 0 h 1068867"/>
                <a:gd name="connsiteX83" fmla="*/ 2582112 w 4452260"/>
                <a:gd name="connsiteY83" fmla="*/ 0 h 1068867"/>
                <a:gd name="connsiteX84" fmla="*/ 2669530 w 4452260"/>
                <a:gd name="connsiteY84" fmla="*/ 0 h 1068867"/>
                <a:gd name="connsiteX85" fmla="*/ 2678759 w 4452260"/>
                <a:gd name="connsiteY85" fmla="*/ 0 h 1068867"/>
                <a:gd name="connsiteX86" fmla="*/ 2709527 w 4452260"/>
                <a:gd name="connsiteY86" fmla="*/ 0 h 1068867"/>
                <a:gd name="connsiteX87" fmla="*/ 2711252 w 4452260"/>
                <a:gd name="connsiteY87" fmla="*/ 0 h 1068867"/>
                <a:gd name="connsiteX88" fmla="*/ 2714748 w 4452260"/>
                <a:gd name="connsiteY88" fmla="*/ 0 h 1068867"/>
                <a:gd name="connsiteX89" fmla="*/ 2719890 w 4452260"/>
                <a:gd name="connsiteY89" fmla="*/ 0 h 1068867"/>
                <a:gd name="connsiteX90" fmla="*/ 2831360 w 4452260"/>
                <a:gd name="connsiteY90" fmla="*/ 0 h 1068867"/>
                <a:gd name="connsiteX91" fmla="*/ 2833086 w 4452260"/>
                <a:gd name="connsiteY91" fmla="*/ 0 h 1068867"/>
                <a:gd name="connsiteX92" fmla="*/ 2866087 w 4452260"/>
                <a:gd name="connsiteY92" fmla="*/ 0 h 1068867"/>
                <a:gd name="connsiteX93" fmla="*/ 2918659 w 4452260"/>
                <a:gd name="connsiteY93" fmla="*/ 0 h 1068867"/>
                <a:gd name="connsiteX94" fmla="*/ 2919896 w 4452260"/>
                <a:gd name="connsiteY94" fmla="*/ 0 h 1068867"/>
                <a:gd name="connsiteX95" fmla="*/ 2920383 w 4452260"/>
                <a:gd name="connsiteY95" fmla="*/ 0 h 1068867"/>
                <a:gd name="connsiteX96" fmla="*/ 2977177 w 4452260"/>
                <a:gd name="connsiteY96" fmla="*/ 0 h 1068867"/>
                <a:gd name="connsiteX97" fmla="*/ 2978902 w 4452260"/>
                <a:gd name="connsiteY97" fmla="*/ 0 h 1068867"/>
                <a:gd name="connsiteX98" fmla="*/ 3012671 w 4452260"/>
                <a:gd name="connsiteY98" fmla="*/ 0 h 1068867"/>
                <a:gd name="connsiteX99" fmla="*/ 3014397 w 4452260"/>
                <a:gd name="connsiteY99" fmla="*/ 0 h 1068867"/>
                <a:gd name="connsiteX100" fmla="*/ 3028211 w 4452260"/>
                <a:gd name="connsiteY100" fmla="*/ 0 h 1068867"/>
                <a:gd name="connsiteX101" fmla="*/ 3030899 w 4452260"/>
                <a:gd name="connsiteY101" fmla="*/ 0 h 1068867"/>
                <a:gd name="connsiteX102" fmla="*/ 3032624 w 4452260"/>
                <a:gd name="connsiteY102" fmla="*/ 0 h 1068867"/>
                <a:gd name="connsiteX103" fmla="*/ 3038573 w 4452260"/>
                <a:gd name="connsiteY103" fmla="*/ 0 h 1068867"/>
                <a:gd name="connsiteX104" fmla="*/ 3040298 w 4452260"/>
                <a:gd name="connsiteY104" fmla="*/ 0 h 1068867"/>
                <a:gd name="connsiteX105" fmla="*/ 3082021 w 4452260"/>
                <a:gd name="connsiteY105" fmla="*/ 0 h 1068867"/>
                <a:gd name="connsiteX106" fmla="*/ 3150044 w 4452260"/>
                <a:gd name="connsiteY106" fmla="*/ 0 h 1068867"/>
                <a:gd name="connsiteX107" fmla="*/ 3218441 w 4452260"/>
                <a:gd name="connsiteY107" fmla="*/ 0 h 1068867"/>
                <a:gd name="connsiteX108" fmla="*/ 3236855 w 4452260"/>
                <a:gd name="connsiteY108" fmla="*/ 0 h 1068867"/>
                <a:gd name="connsiteX109" fmla="*/ 3269839 w 4452260"/>
                <a:gd name="connsiteY109" fmla="*/ 0 h 1068867"/>
                <a:gd name="connsiteX110" fmla="*/ 3272250 w 4452260"/>
                <a:gd name="connsiteY110" fmla="*/ 0 h 1068867"/>
                <a:gd name="connsiteX111" fmla="*/ 3320378 w 4452260"/>
                <a:gd name="connsiteY111" fmla="*/ 0 h 1068867"/>
                <a:gd name="connsiteX112" fmla="*/ 3346330 w 4452260"/>
                <a:gd name="connsiteY112" fmla="*/ 0 h 1068867"/>
                <a:gd name="connsiteX113" fmla="*/ 3357257 w 4452260"/>
                <a:gd name="connsiteY113" fmla="*/ 0 h 1068867"/>
                <a:gd name="connsiteX114" fmla="*/ 3369936 w 4452260"/>
                <a:gd name="connsiteY114" fmla="*/ 0 h 1068867"/>
                <a:gd name="connsiteX115" fmla="*/ 3398980 w 4452260"/>
                <a:gd name="connsiteY115" fmla="*/ 0 h 1068867"/>
                <a:gd name="connsiteX116" fmla="*/ 3405925 w 4452260"/>
                <a:gd name="connsiteY116" fmla="*/ 0 h 1068867"/>
                <a:gd name="connsiteX117" fmla="*/ 3411066 w 4452260"/>
                <a:gd name="connsiteY117" fmla="*/ 0 h 1068867"/>
                <a:gd name="connsiteX118" fmla="*/ 3520813 w 4452260"/>
                <a:gd name="connsiteY118" fmla="*/ 0 h 1068867"/>
                <a:gd name="connsiteX119" fmla="*/ 3607623 w 4452260"/>
                <a:gd name="connsiteY119" fmla="*/ 0 h 1068867"/>
                <a:gd name="connsiteX120" fmla="*/ 3608111 w 4452260"/>
                <a:gd name="connsiteY120" fmla="*/ 0 h 1068867"/>
                <a:gd name="connsiteX121" fmla="*/ 3666629 w 4452260"/>
                <a:gd name="connsiteY121" fmla="*/ 0 h 1068867"/>
                <a:gd name="connsiteX122" fmla="*/ 3702124 w 4452260"/>
                <a:gd name="connsiteY122" fmla="*/ 0 h 1068867"/>
                <a:gd name="connsiteX123" fmla="*/ 3720351 w 4452260"/>
                <a:gd name="connsiteY123" fmla="*/ 0 h 1068867"/>
                <a:gd name="connsiteX124" fmla="*/ 3728025 w 4452260"/>
                <a:gd name="connsiteY124" fmla="*/ 0 h 1068867"/>
                <a:gd name="connsiteX125" fmla="*/ 3769748 w 4452260"/>
                <a:gd name="connsiteY125" fmla="*/ 0 h 1068867"/>
                <a:gd name="connsiteX126" fmla="*/ 4098793 w 4452260"/>
                <a:gd name="connsiteY126" fmla="*/ 0 h 1068867"/>
                <a:gd name="connsiteX127" fmla="*/ 4193519 w 4452260"/>
                <a:gd name="connsiteY127" fmla="*/ 54408 h 1068867"/>
                <a:gd name="connsiteX128" fmla="*/ 4439104 w 4452260"/>
                <a:gd name="connsiteY128" fmla="*/ 480025 h 1068867"/>
                <a:gd name="connsiteX129" fmla="*/ 4439104 w 4452260"/>
                <a:gd name="connsiteY129" fmla="*/ 588843 h 1068867"/>
                <a:gd name="connsiteX130" fmla="*/ 4193519 w 4452260"/>
                <a:gd name="connsiteY130" fmla="*/ 1014459 h 1068867"/>
                <a:gd name="connsiteX131" fmla="*/ 4098793 w 4452260"/>
                <a:gd name="connsiteY131" fmla="*/ 1068867 h 1068867"/>
                <a:gd name="connsiteX132" fmla="*/ 3728025 w 4452260"/>
                <a:gd name="connsiteY132" fmla="*/ 1068867 h 1068867"/>
                <a:gd name="connsiteX133" fmla="*/ 3607623 w 4452260"/>
                <a:gd name="connsiteY133" fmla="*/ 1068867 h 1068867"/>
                <a:gd name="connsiteX134" fmla="*/ 3411066 w 4452260"/>
                <a:gd name="connsiteY134" fmla="*/ 1068867 h 1068867"/>
                <a:gd name="connsiteX135" fmla="*/ 3357257 w 4452260"/>
                <a:gd name="connsiteY135" fmla="*/ 1068867 h 1068867"/>
                <a:gd name="connsiteX136" fmla="*/ 3236855 w 4452260"/>
                <a:gd name="connsiteY136" fmla="*/ 1068867 h 1068867"/>
                <a:gd name="connsiteX137" fmla="*/ 3040298 w 4452260"/>
                <a:gd name="connsiteY137" fmla="*/ 1068867 h 1068867"/>
                <a:gd name="connsiteX138" fmla="*/ 3038573 w 4452260"/>
                <a:gd name="connsiteY138" fmla="*/ 1068867 h 1068867"/>
                <a:gd name="connsiteX139" fmla="*/ 2919896 w 4452260"/>
                <a:gd name="connsiteY139" fmla="*/ 1068867 h 1068867"/>
                <a:gd name="connsiteX140" fmla="*/ 2866087 w 4452260"/>
                <a:gd name="connsiteY140" fmla="*/ 1068867 h 1068867"/>
                <a:gd name="connsiteX141" fmla="*/ 2719890 w 4452260"/>
                <a:gd name="connsiteY141" fmla="*/ 1068867 h 1068867"/>
                <a:gd name="connsiteX142" fmla="*/ 2669530 w 4452260"/>
                <a:gd name="connsiteY142" fmla="*/ 1068867 h 1068867"/>
                <a:gd name="connsiteX143" fmla="*/ 2549127 w 4452260"/>
                <a:gd name="connsiteY143" fmla="*/ 1068867 h 1068867"/>
                <a:gd name="connsiteX144" fmla="*/ 2547403 w 4452260"/>
                <a:gd name="connsiteY144" fmla="*/ 1068867 h 1068867"/>
                <a:gd name="connsiteX145" fmla="*/ 2350846 w 4452260"/>
                <a:gd name="connsiteY145" fmla="*/ 1068867 h 1068867"/>
                <a:gd name="connsiteX146" fmla="*/ 2349122 w 4452260"/>
                <a:gd name="connsiteY146" fmla="*/ 1068867 h 1068867"/>
                <a:gd name="connsiteX147" fmla="*/ 2228719 w 4452260"/>
                <a:gd name="connsiteY147" fmla="*/ 1068867 h 1068867"/>
                <a:gd name="connsiteX148" fmla="*/ 2178359 w 4452260"/>
                <a:gd name="connsiteY148" fmla="*/ 1068867 h 1068867"/>
                <a:gd name="connsiteX149" fmla="*/ 2032162 w 4452260"/>
                <a:gd name="connsiteY149" fmla="*/ 1068867 h 1068867"/>
                <a:gd name="connsiteX150" fmla="*/ 1978354 w 4452260"/>
                <a:gd name="connsiteY150" fmla="*/ 1068867 h 1068867"/>
                <a:gd name="connsiteX151" fmla="*/ 1859676 w 4452260"/>
                <a:gd name="connsiteY151" fmla="*/ 1068867 h 1068867"/>
                <a:gd name="connsiteX152" fmla="*/ 1857951 w 4452260"/>
                <a:gd name="connsiteY152" fmla="*/ 1068867 h 1068867"/>
                <a:gd name="connsiteX153" fmla="*/ 1826599 w 4452260"/>
                <a:gd name="connsiteY153" fmla="*/ 1068867 h 1068867"/>
                <a:gd name="connsiteX154" fmla="*/ 1661394 w 4452260"/>
                <a:gd name="connsiteY154" fmla="*/ 1068867 h 1068867"/>
                <a:gd name="connsiteX155" fmla="*/ 1540992 w 4452260"/>
                <a:gd name="connsiteY155" fmla="*/ 1068867 h 1068867"/>
                <a:gd name="connsiteX156" fmla="*/ 1531708 w 4452260"/>
                <a:gd name="connsiteY156" fmla="*/ 1068867 h 1068867"/>
                <a:gd name="connsiteX157" fmla="*/ 1487183 w 4452260"/>
                <a:gd name="connsiteY157" fmla="*/ 1068867 h 1068867"/>
                <a:gd name="connsiteX158" fmla="*/ 1335428 w 4452260"/>
                <a:gd name="connsiteY158" fmla="*/ 1068867 h 1068867"/>
                <a:gd name="connsiteX159" fmla="*/ 1290626 w 4452260"/>
                <a:gd name="connsiteY159" fmla="*/ 1068867 h 1068867"/>
                <a:gd name="connsiteX160" fmla="*/ 1170224 w 4452260"/>
                <a:gd name="connsiteY160" fmla="*/ 1068867 h 1068867"/>
                <a:gd name="connsiteX161" fmla="*/ 1138871 w 4452260"/>
                <a:gd name="connsiteY161" fmla="*/ 1068867 h 1068867"/>
                <a:gd name="connsiteX162" fmla="*/ 1040537 w 4452260"/>
                <a:gd name="connsiteY162" fmla="*/ 1068867 h 1068867"/>
                <a:gd name="connsiteX163" fmla="*/ 843980 w 4452260"/>
                <a:gd name="connsiteY163" fmla="*/ 1068867 h 1068867"/>
                <a:gd name="connsiteX164" fmla="*/ 799455 w 4452260"/>
                <a:gd name="connsiteY164" fmla="*/ 1068867 h 1068867"/>
                <a:gd name="connsiteX165" fmla="*/ 647700 w 4452260"/>
                <a:gd name="connsiteY165" fmla="*/ 1068867 h 1068867"/>
                <a:gd name="connsiteX166" fmla="*/ 352810 w 4452260"/>
                <a:gd name="connsiteY166" fmla="*/ 1068867 h 1068867"/>
                <a:gd name="connsiteX167" fmla="*/ 258084 w 4452260"/>
                <a:gd name="connsiteY167" fmla="*/ 1014459 h 1068867"/>
                <a:gd name="connsiteX168" fmla="*/ 12498 w 4452260"/>
                <a:gd name="connsiteY168" fmla="*/ 588843 h 1068867"/>
                <a:gd name="connsiteX169" fmla="*/ 12498 w 4452260"/>
                <a:gd name="connsiteY169" fmla="*/ 480025 h 1068867"/>
                <a:gd name="connsiteX170" fmla="*/ 258084 w 4452260"/>
                <a:gd name="connsiteY170" fmla="*/ 54408 h 1068867"/>
                <a:gd name="connsiteX171" fmla="*/ 352810 w 4452260"/>
                <a:gd name="connsiteY171" fmla="*/ 0 h 1068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Lst>
              <a:rect l="l" t="t" r="r" b="b"/>
              <a:pathLst>
                <a:path w="4452260" h="1068867">
                  <a:moveTo>
                    <a:pt x="352810" y="0"/>
                  </a:moveTo>
                  <a:cubicBezTo>
                    <a:pt x="475602" y="0"/>
                    <a:pt x="567696" y="0"/>
                    <a:pt x="636768" y="0"/>
                  </a:cubicBezTo>
                  <a:lnTo>
                    <a:pt x="647700" y="0"/>
                  </a:lnTo>
                  <a:lnTo>
                    <a:pt x="724065" y="0"/>
                  </a:lnTo>
                  <a:cubicBezTo>
                    <a:pt x="748048" y="0"/>
                    <a:pt x="767235" y="0"/>
                    <a:pt x="782584" y="0"/>
                  </a:cubicBezTo>
                  <a:lnTo>
                    <a:pt x="799455" y="0"/>
                  </a:lnTo>
                  <a:lnTo>
                    <a:pt x="809825" y="0"/>
                  </a:lnTo>
                  <a:lnTo>
                    <a:pt x="818078" y="0"/>
                  </a:lnTo>
                  <a:cubicBezTo>
                    <a:pt x="843980" y="0"/>
                    <a:pt x="843980" y="0"/>
                    <a:pt x="843980" y="0"/>
                  </a:cubicBezTo>
                  <a:lnTo>
                    <a:pt x="931658" y="0"/>
                  </a:lnTo>
                  <a:lnTo>
                    <a:pt x="961580" y="0"/>
                  </a:lnTo>
                  <a:lnTo>
                    <a:pt x="1000055" y="0"/>
                  </a:lnTo>
                  <a:lnTo>
                    <a:pt x="1040537" y="0"/>
                  </a:lnTo>
                  <a:lnTo>
                    <a:pt x="1051453" y="0"/>
                  </a:lnTo>
                  <a:lnTo>
                    <a:pt x="1083414" y="0"/>
                  </a:lnTo>
                  <a:lnTo>
                    <a:pt x="1112969" y="0"/>
                  </a:lnTo>
                  <a:cubicBezTo>
                    <a:pt x="1138871" y="0"/>
                    <a:pt x="1138871" y="0"/>
                    <a:pt x="1138871" y="0"/>
                  </a:cubicBezTo>
                  <a:lnTo>
                    <a:pt x="1170224" y="0"/>
                  </a:lnTo>
                  <a:lnTo>
                    <a:pt x="1170711" y="0"/>
                  </a:lnTo>
                  <a:lnTo>
                    <a:pt x="1202662" y="0"/>
                  </a:lnTo>
                  <a:lnTo>
                    <a:pt x="1240037" y="0"/>
                  </a:lnTo>
                  <a:cubicBezTo>
                    <a:pt x="1290626" y="0"/>
                    <a:pt x="1290626" y="0"/>
                    <a:pt x="1290626" y="0"/>
                  </a:cubicBezTo>
                  <a:lnTo>
                    <a:pt x="1324496" y="0"/>
                  </a:lnTo>
                  <a:lnTo>
                    <a:pt x="1332348" y="0"/>
                  </a:lnTo>
                  <a:lnTo>
                    <a:pt x="1335428" y="0"/>
                  </a:lnTo>
                  <a:lnTo>
                    <a:pt x="1411793" y="0"/>
                  </a:lnTo>
                  <a:lnTo>
                    <a:pt x="1454182" y="0"/>
                  </a:lnTo>
                  <a:lnTo>
                    <a:pt x="1470312" y="0"/>
                  </a:lnTo>
                  <a:lnTo>
                    <a:pt x="1487183" y="0"/>
                  </a:lnTo>
                  <a:lnTo>
                    <a:pt x="1497552" y="0"/>
                  </a:lnTo>
                  <a:lnTo>
                    <a:pt x="1505806" y="0"/>
                  </a:lnTo>
                  <a:lnTo>
                    <a:pt x="1528471" y="0"/>
                  </a:lnTo>
                  <a:lnTo>
                    <a:pt x="1531708" y="0"/>
                  </a:lnTo>
                  <a:lnTo>
                    <a:pt x="1540992" y="0"/>
                  </a:lnTo>
                  <a:lnTo>
                    <a:pt x="1541479" y="0"/>
                  </a:lnTo>
                  <a:lnTo>
                    <a:pt x="1599998" y="0"/>
                  </a:lnTo>
                  <a:lnTo>
                    <a:pt x="1619386" y="0"/>
                  </a:lnTo>
                  <a:lnTo>
                    <a:pt x="1635492" y="0"/>
                  </a:lnTo>
                  <a:lnTo>
                    <a:pt x="1649308" y="0"/>
                  </a:lnTo>
                  <a:lnTo>
                    <a:pt x="1653720" y="0"/>
                  </a:lnTo>
                  <a:lnTo>
                    <a:pt x="1661394" y="0"/>
                  </a:lnTo>
                  <a:lnTo>
                    <a:pt x="1687782" y="0"/>
                  </a:lnTo>
                  <a:lnTo>
                    <a:pt x="1703116" y="0"/>
                  </a:lnTo>
                  <a:lnTo>
                    <a:pt x="1739181" y="0"/>
                  </a:lnTo>
                  <a:lnTo>
                    <a:pt x="1771141" y="0"/>
                  </a:lnTo>
                  <a:lnTo>
                    <a:pt x="1800697" y="0"/>
                  </a:lnTo>
                  <a:lnTo>
                    <a:pt x="1811727" y="0"/>
                  </a:lnTo>
                  <a:lnTo>
                    <a:pt x="1823361" y="0"/>
                  </a:lnTo>
                  <a:lnTo>
                    <a:pt x="1826599" y="0"/>
                  </a:lnTo>
                  <a:lnTo>
                    <a:pt x="1857951" y="0"/>
                  </a:lnTo>
                  <a:lnTo>
                    <a:pt x="1858439" y="0"/>
                  </a:lnTo>
                  <a:lnTo>
                    <a:pt x="1859676" y="0"/>
                  </a:lnTo>
                  <a:lnTo>
                    <a:pt x="1893346" y="0"/>
                  </a:lnTo>
                  <a:lnTo>
                    <a:pt x="1927765" y="0"/>
                  </a:lnTo>
                  <a:lnTo>
                    <a:pt x="1963365" y="0"/>
                  </a:lnTo>
                  <a:lnTo>
                    <a:pt x="1978354" y="0"/>
                  </a:lnTo>
                  <a:lnTo>
                    <a:pt x="1991032" y="0"/>
                  </a:lnTo>
                  <a:lnTo>
                    <a:pt x="2020076" y="0"/>
                  </a:lnTo>
                  <a:lnTo>
                    <a:pt x="2021800" y="0"/>
                  </a:lnTo>
                  <a:lnTo>
                    <a:pt x="2027021" y="0"/>
                  </a:lnTo>
                  <a:cubicBezTo>
                    <a:pt x="2032162" y="0"/>
                    <a:pt x="2032162" y="0"/>
                    <a:pt x="2032162" y="0"/>
                  </a:cubicBezTo>
                  <a:lnTo>
                    <a:pt x="2141909" y="0"/>
                  </a:lnTo>
                  <a:lnTo>
                    <a:pt x="2143633" y="0"/>
                  </a:lnTo>
                  <a:lnTo>
                    <a:pt x="2178359" y="0"/>
                  </a:lnTo>
                  <a:lnTo>
                    <a:pt x="2228719" y="0"/>
                  </a:lnTo>
                  <a:lnTo>
                    <a:pt x="2229207" y="0"/>
                  </a:lnTo>
                  <a:lnTo>
                    <a:pt x="2230931" y="0"/>
                  </a:lnTo>
                  <a:lnTo>
                    <a:pt x="2287725" y="0"/>
                  </a:lnTo>
                  <a:lnTo>
                    <a:pt x="2289450" y="0"/>
                  </a:lnTo>
                  <a:lnTo>
                    <a:pt x="2323220" y="0"/>
                  </a:lnTo>
                  <a:lnTo>
                    <a:pt x="2324944" y="0"/>
                  </a:lnTo>
                  <a:lnTo>
                    <a:pt x="2340483" y="0"/>
                  </a:lnTo>
                  <a:lnTo>
                    <a:pt x="2341447" y="0"/>
                  </a:lnTo>
                  <a:lnTo>
                    <a:pt x="2343172" y="0"/>
                  </a:lnTo>
                  <a:lnTo>
                    <a:pt x="2349122" y="0"/>
                  </a:lnTo>
                  <a:lnTo>
                    <a:pt x="2350846" y="0"/>
                  </a:lnTo>
                  <a:lnTo>
                    <a:pt x="2390844" y="0"/>
                  </a:lnTo>
                  <a:lnTo>
                    <a:pt x="2462317" y="0"/>
                  </a:lnTo>
                  <a:lnTo>
                    <a:pt x="2499455" y="0"/>
                  </a:lnTo>
                  <a:lnTo>
                    <a:pt x="2530713" y="0"/>
                  </a:lnTo>
                  <a:lnTo>
                    <a:pt x="2547403" y="0"/>
                  </a:lnTo>
                  <a:lnTo>
                    <a:pt x="2549127" y="0"/>
                  </a:lnTo>
                  <a:lnTo>
                    <a:pt x="2581074" y="0"/>
                  </a:lnTo>
                  <a:lnTo>
                    <a:pt x="2582112" y="0"/>
                  </a:lnTo>
                  <a:cubicBezTo>
                    <a:pt x="2669530" y="0"/>
                    <a:pt x="2669530" y="0"/>
                    <a:pt x="2669530" y="0"/>
                  </a:cubicBezTo>
                  <a:lnTo>
                    <a:pt x="2678759" y="0"/>
                  </a:lnTo>
                  <a:lnTo>
                    <a:pt x="2709527" y="0"/>
                  </a:lnTo>
                  <a:lnTo>
                    <a:pt x="2711252" y="0"/>
                  </a:lnTo>
                  <a:lnTo>
                    <a:pt x="2714748" y="0"/>
                  </a:lnTo>
                  <a:lnTo>
                    <a:pt x="2719890" y="0"/>
                  </a:lnTo>
                  <a:lnTo>
                    <a:pt x="2831360" y="0"/>
                  </a:lnTo>
                  <a:lnTo>
                    <a:pt x="2833086" y="0"/>
                  </a:lnTo>
                  <a:lnTo>
                    <a:pt x="2866087" y="0"/>
                  </a:lnTo>
                  <a:lnTo>
                    <a:pt x="2918659" y="0"/>
                  </a:lnTo>
                  <a:lnTo>
                    <a:pt x="2919896" y="0"/>
                  </a:lnTo>
                  <a:lnTo>
                    <a:pt x="2920383" y="0"/>
                  </a:lnTo>
                  <a:lnTo>
                    <a:pt x="2977177" y="0"/>
                  </a:lnTo>
                  <a:lnTo>
                    <a:pt x="2978902" y="0"/>
                  </a:lnTo>
                  <a:lnTo>
                    <a:pt x="3012671" y="0"/>
                  </a:lnTo>
                  <a:lnTo>
                    <a:pt x="3014397" y="0"/>
                  </a:lnTo>
                  <a:lnTo>
                    <a:pt x="3028211" y="0"/>
                  </a:lnTo>
                  <a:lnTo>
                    <a:pt x="3030899" y="0"/>
                  </a:lnTo>
                  <a:lnTo>
                    <a:pt x="3032624" y="0"/>
                  </a:lnTo>
                  <a:lnTo>
                    <a:pt x="3038573" y="0"/>
                  </a:lnTo>
                  <a:lnTo>
                    <a:pt x="3040298" y="0"/>
                  </a:lnTo>
                  <a:lnTo>
                    <a:pt x="3082021" y="0"/>
                  </a:lnTo>
                  <a:lnTo>
                    <a:pt x="3150044" y="0"/>
                  </a:lnTo>
                  <a:lnTo>
                    <a:pt x="3218441" y="0"/>
                  </a:lnTo>
                  <a:lnTo>
                    <a:pt x="3236855" y="0"/>
                  </a:lnTo>
                  <a:lnTo>
                    <a:pt x="3269839" y="0"/>
                  </a:lnTo>
                  <a:lnTo>
                    <a:pt x="3272250" y="0"/>
                  </a:lnTo>
                  <a:lnTo>
                    <a:pt x="3320378" y="0"/>
                  </a:lnTo>
                  <a:lnTo>
                    <a:pt x="3346330" y="0"/>
                  </a:lnTo>
                  <a:lnTo>
                    <a:pt x="3357257" y="0"/>
                  </a:lnTo>
                  <a:lnTo>
                    <a:pt x="3369936" y="0"/>
                  </a:lnTo>
                  <a:lnTo>
                    <a:pt x="3398980" y="0"/>
                  </a:lnTo>
                  <a:lnTo>
                    <a:pt x="3405925" y="0"/>
                  </a:lnTo>
                  <a:cubicBezTo>
                    <a:pt x="3411066" y="0"/>
                    <a:pt x="3411066" y="0"/>
                    <a:pt x="3411066" y="0"/>
                  </a:cubicBezTo>
                  <a:lnTo>
                    <a:pt x="3520813" y="0"/>
                  </a:lnTo>
                  <a:lnTo>
                    <a:pt x="3607623" y="0"/>
                  </a:lnTo>
                  <a:lnTo>
                    <a:pt x="3608111" y="0"/>
                  </a:lnTo>
                  <a:lnTo>
                    <a:pt x="3666629" y="0"/>
                  </a:lnTo>
                  <a:lnTo>
                    <a:pt x="3702124" y="0"/>
                  </a:lnTo>
                  <a:lnTo>
                    <a:pt x="3720351" y="0"/>
                  </a:lnTo>
                  <a:lnTo>
                    <a:pt x="3728025" y="0"/>
                  </a:lnTo>
                  <a:lnTo>
                    <a:pt x="3769748" y="0"/>
                  </a:lnTo>
                  <a:cubicBezTo>
                    <a:pt x="4098793" y="0"/>
                    <a:pt x="4098793" y="0"/>
                    <a:pt x="4098793" y="0"/>
                  </a:cubicBezTo>
                  <a:cubicBezTo>
                    <a:pt x="4133877" y="0"/>
                    <a:pt x="4175977" y="24572"/>
                    <a:pt x="4193519" y="54408"/>
                  </a:cubicBezTo>
                  <a:cubicBezTo>
                    <a:pt x="4439104" y="480025"/>
                    <a:pt x="4439104" y="480025"/>
                    <a:pt x="4439104" y="480025"/>
                  </a:cubicBezTo>
                  <a:cubicBezTo>
                    <a:pt x="4456646" y="509862"/>
                    <a:pt x="4456646" y="559005"/>
                    <a:pt x="4439104" y="588843"/>
                  </a:cubicBezTo>
                  <a:cubicBezTo>
                    <a:pt x="4193519" y="1014459"/>
                    <a:pt x="4193519" y="1014459"/>
                    <a:pt x="4193519" y="1014459"/>
                  </a:cubicBezTo>
                  <a:cubicBezTo>
                    <a:pt x="4175977" y="1044295"/>
                    <a:pt x="4133877" y="1068867"/>
                    <a:pt x="4098793" y="1068867"/>
                  </a:cubicBezTo>
                  <a:lnTo>
                    <a:pt x="3728025" y="1068867"/>
                  </a:lnTo>
                  <a:lnTo>
                    <a:pt x="3607623" y="1068867"/>
                  </a:lnTo>
                  <a:lnTo>
                    <a:pt x="3411066" y="1068867"/>
                  </a:lnTo>
                  <a:lnTo>
                    <a:pt x="3357257" y="1068867"/>
                  </a:lnTo>
                  <a:lnTo>
                    <a:pt x="3236855" y="1068867"/>
                  </a:lnTo>
                  <a:lnTo>
                    <a:pt x="3040298" y="1068867"/>
                  </a:lnTo>
                  <a:lnTo>
                    <a:pt x="3038573" y="1068867"/>
                  </a:lnTo>
                  <a:lnTo>
                    <a:pt x="2919896" y="1068867"/>
                  </a:lnTo>
                  <a:lnTo>
                    <a:pt x="2866087" y="1068867"/>
                  </a:lnTo>
                  <a:lnTo>
                    <a:pt x="2719890" y="1068867"/>
                  </a:lnTo>
                  <a:lnTo>
                    <a:pt x="2669530" y="1068867"/>
                  </a:lnTo>
                  <a:lnTo>
                    <a:pt x="2549127" y="1068867"/>
                  </a:lnTo>
                  <a:lnTo>
                    <a:pt x="2547403" y="1068867"/>
                  </a:lnTo>
                  <a:lnTo>
                    <a:pt x="2350846" y="1068867"/>
                  </a:lnTo>
                  <a:lnTo>
                    <a:pt x="2349122" y="1068867"/>
                  </a:lnTo>
                  <a:lnTo>
                    <a:pt x="2228719" y="1068867"/>
                  </a:lnTo>
                  <a:lnTo>
                    <a:pt x="2178359" y="1068867"/>
                  </a:lnTo>
                  <a:lnTo>
                    <a:pt x="2032162" y="1068867"/>
                  </a:lnTo>
                  <a:lnTo>
                    <a:pt x="1978354" y="1068867"/>
                  </a:lnTo>
                  <a:lnTo>
                    <a:pt x="1859676" y="1068867"/>
                  </a:lnTo>
                  <a:lnTo>
                    <a:pt x="1857951" y="1068867"/>
                  </a:lnTo>
                  <a:lnTo>
                    <a:pt x="1826599" y="1068867"/>
                  </a:lnTo>
                  <a:lnTo>
                    <a:pt x="1661394" y="1068867"/>
                  </a:lnTo>
                  <a:lnTo>
                    <a:pt x="1540992" y="1068867"/>
                  </a:lnTo>
                  <a:lnTo>
                    <a:pt x="1531708" y="1068867"/>
                  </a:lnTo>
                  <a:lnTo>
                    <a:pt x="1487183" y="1068867"/>
                  </a:lnTo>
                  <a:lnTo>
                    <a:pt x="1335428" y="1068867"/>
                  </a:lnTo>
                  <a:lnTo>
                    <a:pt x="1290626" y="1068867"/>
                  </a:lnTo>
                  <a:lnTo>
                    <a:pt x="1170224" y="1068867"/>
                  </a:lnTo>
                  <a:lnTo>
                    <a:pt x="1138871" y="1068867"/>
                  </a:lnTo>
                  <a:lnTo>
                    <a:pt x="1040537" y="1068867"/>
                  </a:lnTo>
                  <a:lnTo>
                    <a:pt x="843980" y="1068867"/>
                  </a:lnTo>
                  <a:lnTo>
                    <a:pt x="799455" y="1068867"/>
                  </a:lnTo>
                  <a:lnTo>
                    <a:pt x="647700" y="1068867"/>
                  </a:lnTo>
                  <a:lnTo>
                    <a:pt x="352810" y="1068867"/>
                  </a:lnTo>
                  <a:cubicBezTo>
                    <a:pt x="318603" y="1068867"/>
                    <a:pt x="275626" y="1044295"/>
                    <a:pt x="258084" y="1014459"/>
                  </a:cubicBezTo>
                  <a:cubicBezTo>
                    <a:pt x="12498" y="588843"/>
                    <a:pt x="12498" y="588843"/>
                    <a:pt x="12498" y="588843"/>
                  </a:cubicBezTo>
                  <a:cubicBezTo>
                    <a:pt x="-4166" y="559005"/>
                    <a:pt x="-4166" y="509862"/>
                    <a:pt x="12498" y="480025"/>
                  </a:cubicBezTo>
                  <a:cubicBezTo>
                    <a:pt x="258084" y="54408"/>
                    <a:pt x="258084" y="54408"/>
                    <a:pt x="258084" y="54408"/>
                  </a:cubicBezTo>
                  <a:cubicBezTo>
                    <a:pt x="275626" y="24572"/>
                    <a:pt x="318603" y="0"/>
                    <a:pt x="352810" y="0"/>
                  </a:cubicBezTo>
                  <a:close/>
                </a:path>
              </a:pathLst>
            </a:custGeom>
            <a:gradFill flip="none" rotWithShape="1">
              <a:gsLst>
                <a:gs pos="100000">
                  <a:schemeClr val="bg1">
                    <a:lumMod val="95000"/>
                  </a:schemeClr>
                </a:gs>
                <a:gs pos="0">
                  <a:srgbClr val="D3D3D3"/>
                </a:gs>
              </a:gsLst>
              <a:lin ang="2700000" scaled="1"/>
              <a:tileRect/>
            </a:gradFill>
            <a:ln w="19050">
              <a:gradFill flip="none" rotWithShape="1">
                <a:gsLst>
                  <a:gs pos="100000">
                    <a:schemeClr val="bg1">
                      <a:lumMod val="75000"/>
                    </a:schemeClr>
                  </a:gs>
                  <a:gs pos="0">
                    <a:schemeClr val="bg1"/>
                  </a:gs>
                </a:gsLst>
                <a:lin ang="2700000" scaled="1"/>
                <a:tileRect/>
              </a:gradFill>
            </a:ln>
            <a:effectLst>
              <a:outerShdw blurRad="127000" dist="50800" dir="2700000" algn="tl" rotWithShape="0">
                <a:prstClr val="black">
                  <a:alpha val="40000"/>
                </a:prstClr>
              </a:outerShdw>
            </a:effectLst>
          </p:spPr>
          <p:txBody>
            <a:bodyPr vert="horz" wrap="square" lIns="91440" tIns="45720" rIns="91440" bIns="45720" numCol="1" anchor="t" anchorCtr="0" compatLnSpc="1">
              <a:noAutofit/>
            </a:bodyPr>
            <a:lstStyle/>
            <a:p>
              <a:endParaRPr lang="zh-CN" altLang="en-US" dirty="0">
                <a:solidFill>
                  <a:prstClr val="black"/>
                </a:solidFill>
                <a:latin typeface="微软雅黑" panose="020B0503020204020204" pitchFamily="34" charset="-122"/>
              </a:endParaRPr>
            </a:p>
          </p:txBody>
        </p:sp>
        <p:sp>
          <p:nvSpPr>
            <p:cNvPr id="29" name="任意多边形 28"/>
            <p:cNvSpPr/>
            <p:nvPr/>
          </p:nvSpPr>
          <p:spPr bwMode="auto">
            <a:xfrm>
              <a:off x="1010779" y="325868"/>
              <a:ext cx="2628449" cy="527848"/>
            </a:xfrm>
            <a:custGeom>
              <a:avLst/>
              <a:gdLst>
                <a:gd name="connsiteX0" fmla="*/ 305125 w 4603109"/>
                <a:gd name="connsiteY0" fmla="*/ 0 h 924402"/>
                <a:gd name="connsiteX1" fmla="*/ 432894 w 4603109"/>
                <a:gd name="connsiteY1" fmla="*/ 0 h 924402"/>
                <a:gd name="connsiteX2" fmla="*/ 445336 w 4603109"/>
                <a:gd name="connsiteY2" fmla="*/ 0 h 924402"/>
                <a:gd name="connsiteX3" fmla="*/ 550703 w 4603109"/>
                <a:gd name="connsiteY3" fmla="*/ 0 h 924402"/>
                <a:gd name="connsiteX4" fmla="*/ 560158 w 4603109"/>
                <a:gd name="connsiteY4" fmla="*/ 0 h 924402"/>
                <a:gd name="connsiteX5" fmla="*/ 573105 w 4603109"/>
                <a:gd name="connsiteY5" fmla="*/ 0 h 924402"/>
                <a:gd name="connsiteX6" fmla="*/ 626202 w 4603109"/>
                <a:gd name="connsiteY6" fmla="*/ 0 h 924402"/>
                <a:gd name="connsiteX7" fmla="*/ 676811 w 4603109"/>
                <a:gd name="connsiteY7" fmla="*/ 0 h 924402"/>
                <a:gd name="connsiteX8" fmla="*/ 678472 w 4603109"/>
                <a:gd name="connsiteY8" fmla="*/ 0 h 924402"/>
                <a:gd name="connsiteX9" fmla="*/ 687927 w 4603109"/>
                <a:gd name="connsiteY9" fmla="*/ 0 h 924402"/>
                <a:gd name="connsiteX10" fmla="*/ 691402 w 4603109"/>
                <a:gd name="connsiteY10" fmla="*/ 0 h 924402"/>
                <a:gd name="connsiteX11" fmla="*/ 700371 w 4603109"/>
                <a:gd name="connsiteY11" fmla="*/ 0 h 924402"/>
                <a:gd name="connsiteX12" fmla="*/ 707508 w 4603109"/>
                <a:gd name="connsiteY12" fmla="*/ 0 h 924402"/>
                <a:gd name="connsiteX13" fmla="*/ 729909 w 4603109"/>
                <a:gd name="connsiteY13" fmla="*/ 0 h 924402"/>
                <a:gd name="connsiteX14" fmla="*/ 753971 w 4603109"/>
                <a:gd name="connsiteY14" fmla="*/ 0 h 924402"/>
                <a:gd name="connsiteX15" fmla="*/ 804580 w 4603109"/>
                <a:gd name="connsiteY15" fmla="*/ 0 h 924402"/>
                <a:gd name="connsiteX16" fmla="*/ 805737 w 4603109"/>
                <a:gd name="connsiteY16" fmla="*/ 0 h 924402"/>
                <a:gd name="connsiteX17" fmla="*/ 819171 w 4603109"/>
                <a:gd name="connsiteY17" fmla="*/ 0 h 924402"/>
                <a:gd name="connsiteX18" fmla="*/ 828140 w 4603109"/>
                <a:gd name="connsiteY18" fmla="*/ 0 h 924402"/>
                <a:gd name="connsiteX19" fmla="*/ 831615 w 4603109"/>
                <a:gd name="connsiteY19" fmla="*/ 0 h 924402"/>
                <a:gd name="connsiteX20" fmla="*/ 835277 w 4603109"/>
                <a:gd name="connsiteY20" fmla="*/ 0 h 924402"/>
                <a:gd name="connsiteX21" fmla="*/ 857678 w 4603109"/>
                <a:gd name="connsiteY21" fmla="*/ 0 h 924402"/>
                <a:gd name="connsiteX22" fmla="*/ 864889 w 4603109"/>
                <a:gd name="connsiteY22" fmla="*/ 0 h 924402"/>
                <a:gd name="connsiteX23" fmla="*/ 899900 w 4603109"/>
                <a:gd name="connsiteY23" fmla="*/ 0 h 924402"/>
                <a:gd name="connsiteX24" fmla="*/ 909341 w 4603109"/>
                <a:gd name="connsiteY24" fmla="*/ 0 h 924402"/>
                <a:gd name="connsiteX25" fmla="*/ 929965 w 4603109"/>
                <a:gd name="connsiteY25" fmla="*/ 0 h 924402"/>
                <a:gd name="connsiteX26" fmla="*/ 933506 w 4603109"/>
                <a:gd name="connsiteY26" fmla="*/ 0 h 924402"/>
                <a:gd name="connsiteX27" fmla="*/ 936982 w 4603109"/>
                <a:gd name="connsiteY27" fmla="*/ 0 h 924402"/>
                <a:gd name="connsiteX28" fmla="*/ 959384 w 4603109"/>
                <a:gd name="connsiteY28" fmla="*/ 0 h 924402"/>
                <a:gd name="connsiteX29" fmla="*/ 962542 w 4603109"/>
                <a:gd name="connsiteY29" fmla="*/ 0 h 924402"/>
                <a:gd name="connsiteX30" fmla="*/ 984943 w 4603109"/>
                <a:gd name="connsiteY30" fmla="*/ 0 h 924402"/>
                <a:gd name="connsiteX31" fmla="*/ 992658 w 4603109"/>
                <a:gd name="connsiteY31" fmla="*/ 0 h 924402"/>
                <a:gd name="connsiteX32" fmla="*/ 1012059 w 4603109"/>
                <a:gd name="connsiteY32" fmla="*/ 0 h 924402"/>
                <a:gd name="connsiteX33" fmla="*/ 1012480 w 4603109"/>
                <a:gd name="connsiteY33" fmla="*/ 0 h 924402"/>
                <a:gd name="connsiteX34" fmla="*/ 1027669 w 4603109"/>
                <a:gd name="connsiteY34" fmla="*/ 0 h 924402"/>
                <a:gd name="connsiteX35" fmla="*/ 1037110 w 4603109"/>
                <a:gd name="connsiteY35" fmla="*/ 0 h 924402"/>
                <a:gd name="connsiteX36" fmla="*/ 1040112 w 4603109"/>
                <a:gd name="connsiteY36" fmla="*/ 0 h 924402"/>
                <a:gd name="connsiteX37" fmla="*/ 1057734 w 4603109"/>
                <a:gd name="connsiteY37" fmla="*/ 0 h 924402"/>
                <a:gd name="connsiteX38" fmla="*/ 1064751 w 4603109"/>
                <a:gd name="connsiteY38" fmla="*/ 0 h 924402"/>
                <a:gd name="connsiteX39" fmla="*/ 1070177 w 4603109"/>
                <a:gd name="connsiteY39" fmla="*/ 0 h 924402"/>
                <a:gd name="connsiteX40" fmla="*/ 1072436 w 4603109"/>
                <a:gd name="connsiteY40" fmla="*/ 0 h 924402"/>
                <a:gd name="connsiteX41" fmla="*/ 1090311 w 4603109"/>
                <a:gd name="connsiteY41" fmla="*/ 0 h 924402"/>
                <a:gd name="connsiteX42" fmla="*/ 1110718 w 4603109"/>
                <a:gd name="connsiteY42" fmla="*/ 0 h 924402"/>
                <a:gd name="connsiteX43" fmla="*/ 1112712 w 4603109"/>
                <a:gd name="connsiteY43" fmla="*/ 0 h 924402"/>
                <a:gd name="connsiteX44" fmla="*/ 1116187 w 4603109"/>
                <a:gd name="connsiteY44" fmla="*/ 0 h 924402"/>
                <a:gd name="connsiteX45" fmla="*/ 1139828 w 4603109"/>
                <a:gd name="connsiteY45" fmla="*/ 0 h 924402"/>
                <a:gd name="connsiteX46" fmla="*/ 1140249 w 4603109"/>
                <a:gd name="connsiteY46" fmla="*/ 0 h 924402"/>
                <a:gd name="connsiteX47" fmla="*/ 1145480 w 4603109"/>
                <a:gd name="connsiteY47" fmla="*/ 0 h 924402"/>
                <a:gd name="connsiteX48" fmla="*/ 1152270 w 4603109"/>
                <a:gd name="connsiteY48" fmla="*/ 0 h 924402"/>
                <a:gd name="connsiteX49" fmla="*/ 1154934 w 4603109"/>
                <a:gd name="connsiteY49" fmla="*/ 0 h 924402"/>
                <a:gd name="connsiteX50" fmla="*/ 1167881 w 4603109"/>
                <a:gd name="connsiteY50" fmla="*/ 0 h 924402"/>
                <a:gd name="connsiteX51" fmla="*/ 1175544 w 4603109"/>
                <a:gd name="connsiteY51" fmla="*/ 0 h 924402"/>
                <a:gd name="connsiteX52" fmla="*/ 1184998 w 4603109"/>
                <a:gd name="connsiteY52" fmla="*/ 0 h 924402"/>
                <a:gd name="connsiteX53" fmla="*/ 1197946 w 4603109"/>
                <a:gd name="connsiteY53" fmla="*/ 0 h 924402"/>
                <a:gd name="connsiteX54" fmla="*/ 1200205 w 4603109"/>
                <a:gd name="connsiteY54" fmla="*/ 0 h 924402"/>
                <a:gd name="connsiteX55" fmla="*/ 1220978 w 4603109"/>
                <a:gd name="connsiteY55" fmla="*/ 0 h 924402"/>
                <a:gd name="connsiteX56" fmla="*/ 1238487 w 4603109"/>
                <a:gd name="connsiteY56" fmla="*/ 0 h 924402"/>
                <a:gd name="connsiteX57" fmla="*/ 1243956 w 4603109"/>
                <a:gd name="connsiteY57" fmla="*/ 0 h 924402"/>
                <a:gd name="connsiteX58" fmla="*/ 1251042 w 4603109"/>
                <a:gd name="connsiteY58" fmla="*/ 0 h 924402"/>
                <a:gd name="connsiteX59" fmla="*/ 1257637 w 4603109"/>
                <a:gd name="connsiteY59" fmla="*/ 0 h 924402"/>
                <a:gd name="connsiteX60" fmla="*/ 1271587 w 4603109"/>
                <a:gd name="connsiteY60" fmla="*/ 0 h 924402"/>
                <a:gd name="connsiteX61" fmla="*/ 1273249 w 4603109"/>
                <a:gd name="connsiteY61" fmla="*/ 0 h 924402"/>
                <a:gd name="connsiteX62" fmla="*/ 1280039 w 4603109"/>
                <a:gd name="connsiteY62" fmla="*/ 0 h 924402"/>
                <a:gd name="connsiteX63" fmla="*/ 1282703 w 4603109"/>
                <a:gd name="connsiteY63" fmla="*/ 0 h 924402"/>
                <a:gd name="connsiteX64" fmla="*/ 1286178 w 4603109"/>
                <a:gd name="connsiteY64" fmla="*/ 0 h 924402"/>
                <a:gd name="connsiteX65" fmla="*/ 1295146 w 4603109"/>
                <a:gd name="connsiteY65" fmla="*/ 0 h 924402"/>
                <a:gd name="connsiteX66" fmla="*/ 1301651 w 4603109"/>
                <a:gd name="connsiteY66" fmla="*/ 0 h 924402"/>
                <a:gd name="connsiteX67" fmla="*/ 1302284 w 4603109"/>
                <a:gd name="connsiteY67" fmla="*/ 0 h 924402"/>
                <a:gd name="connsiteX68" fmla="*/ 1303313 w 4603109"/>
                <a:gd name="connsiteY68" fmla="*/ 0 h 924402"/>
                <a:gd name="connsiteX69" fmla="*/ 1312767 w 4603109"/>
                <a:gd name="connsiteY69" fmla="*/ 0 h 924402"/>
                <a:gd name="connsiteX70" fmla="*/ 1316242 w 4603109"/>
                <a:gd name="connsiteY70" fmla="*/ 0 h 924402"/>
                <a:gd name="connsiteX71" fmla="*/ 1321886 w 4603109"/>
                <a:gd name="connsiteY71" fmla="*/ 0 h 924402"/>
                <a:gd name="connsiteX72" fmla="*/ 1324685 w 4603109"/>
                <a:gd name="connsiteY72" fmla="*/ 0 h 924402"/>
                <a:gd name="connsiteX73" fmla="*/ 1325211 w 4603109"/>
                <a:gd name="connsiteY73" fmla="*/ 0 h 924402"/>
                <a:gd name="connsiteX74" fmla="*/ 1332348 w 4603109"/>
                <a:gd name="connsiteY74" fmla="*/ 0 h 924402"/>
                <a:gd name="connsiteX75" fmla="*/ 1332714 w 4603109"/>
                <a:gd name="connsiteY75" fmla="*/ 0 h 924402"/>
                <a:gd name="connsiteX76" fmla="*/ 1333135 w 4603109"/>
                <a:gd name="connsiteY76" fmla="*/ 0 h 924402"/>
                <a:gd name="connsiteX77" fmla="*/ 1348747 w 4603109"/>
                <a:gd name="connsiteY77" fmla="*/ 0 h 924402"/>
                <a:gd name="connsiteX78" fmla="*/ 1354749 w 4603109"/>
                <a:gd name="connsiteY78" fmla="*/ 0 h 924402"/>
                <a:gd name="connsiteX79" fmla="*/ 1378811 w 4603109"/>
                <a:gd name="connsiteY79" fmla="*/ 0 h 924402"/>
                <a:gd name="connsiteX80" fmla="*/ 1383745 w 4603109"/>
                <a:gd name="connsiteY80" fmla="*/ 0 h 924402"/>
                <a:gd name="connsiteX81" fmla="*/ 1385406 w 4603109"/>
                <a:gd name="connsiteY81" fmla="*/ 0 h 924402"/>
                <a:gd name="connsiteX82" fmla="*/ 1399356 w 4603109"/>
                <a:gd name="connsiteY82" fmla="*/ 0 h 924402"/>
                <a:gd name="connsiteX83" fmla="*/ 1400513 w 4603109"/>
                <a:gd name="connsiteY83" fmla="*/ 0 h 924402"/>
                <a:gd name="connsiteX84" fmla="*/ 1413947 w 4603109"/>
                <a:gd name="connsiteY84" fmla="*/ 0 h 924402"/>
                <a:gd name="connsiteX85" fmla="*/ 1414442 w 4603109"/>
                <a:gd name="connsiteY85" fmla="*/ 0 h 924402"/>
                <a:gd name="connsiteX86" fmla="*/ 1422915 w 4603109"/>
                <a:gd name="connsiteY86" fmla="*/ 0 h 924402"/>
                <a:gd name="connsiteX87" fmla="*/ 1426390 w 4603109"/>
                <a:gd name="connsiteY87" fmla="*/ 0 h 924402"/>
                <a:gd name="connsiteX88" fmla="*/ 1429420 w 4603109"/>
                <a:gd name="connsiteY88" fmla="*/ 0 h 924402"/>
                <a:gd name="connsiteX89" fmla="*/ 1430053 w 4603109"/>
                <a:gd name="connsiteY89" fmla="*/ 0 h 924402"/>
                <a:gd name="connsiteX90" fmla="*/ 1430206 w 4603109"/>
                <a:gd name="connsiteY90" fmla="*/ 0 h 924402"/>
                <a:gd name="connsiteX91" fmla="*/ 1430577 w 4603109"/>
                <a:gd name="connsiteY91" fmla="*/ 0 h 924402"/>
                <a:gd name="connsiteX92" fmla="*/ 1436843 w 4603109"/>
                <a:gd name="connsiteY92" fmla="*/ 0 h 924402"/>
                <a:gd name="connsiteX93" fmla="*/ 1444011 w 4603109"/>
                <a:gd name="connsiteY93" fmla="*/ 0 h 924402"/>
                <a:gd name="connsiteX94" fmla="*/ 1449655 w 4603109"/>
                <a:gd name="connsiteY94" fmla="*/ 0 h 924402"/>
                <a:gd name="connsiteX95" fmla="*/ 1452454 w 4603109"/>
                <a:gd name="connsiteY95" fmla="*/ 0 h 924402"/>
                <a:gd name="connsiteX96" fmla="*/ 1452980 w 4603109"/>
                <a:gd name="connsiteY96" fmla="*/ 0 h 924402"/>
                <a:gd name="connsiteX97" fmla="*/ 1456455 w 4603109"/>
                <a:gd name="connsiteY97" fmla="*/ 0 h 924402"/>
                <a:gd name="connsiteX98" fmla="*/ 1459664 w 4603109"/>
                <a:gd name="connsiteY98" fmla="*/ 0 h 924402"/>
                <a:gd name="connsiteX99" fmla="*/ 1460117 w 4603109"/>
                <a:gd name="connsiteY99" fmla="*/ 0 h 924402"/>
                <a:gd name="connsiteX100" fmla="*/ 1460483 w 4603109"/>
                <a:gd name="connsiteY100" fmla="*/ 0 h 924402"/>
                <a:gd name="connsiteX101" fmla="*/ 1460904 w 4603109"/>
                <a:gd name="connsiteY101" fmla="*/ 0 h 924402"/>
                <a:gd name="connsiteX102" fmla="*/ 1472926 w 4603109"/>
                <a:gd name="connsiteY102" fmla="*/ 0 h 924402"/>
                <a:gd name="connsiteX103" fmla="*/ 1482518 w 4603109"/>
                <a:gd name="connsiteY103" fmla="*/ 0 h 924402"/>
                <a:gd name="connsiteX104" fmla="*/ 1489729 w 4603109"/>
                <a:gd name="connsiteY104" fmla="*/ 0 h 924402"/>
                <a:gd name="connsiteX105" fmla="*/ 1504116 w 4603109"/>
                <a:gd name="connsiteY105" fmla="*/ 0 h 924402"/>
                <a:gd name="connsiteX106" fmla="*/ 1511514 w 4603109"/>
                <a:gd name="connsiteY106" fmla="*/ 0 h 924402"/>
                <a:gd name="connsiteX107" fmla="*/ 1524740 w 4603109"/>
                <a:gd name="connsiteY107" fmla="*/ 0 h 924402"/>
                <a:gd name="connsiteX108" fmla="*/ 1528282 w 4603109"/>
                <a:gd name="connsiteY108" fmla="*/ 0 h 924402"/>
                <a:gd name="connsiteX109" fmla="*/ 1531757 w 4603109"/>
                <a:gd name="connsiteY109" fmla="*/ 0 h 924402"/>
                <a:gd name="connsiteX110" fmla="*/ 1534181 w 4603109"/>
                <a:gd name="connsiteY110" fmla="*/ 0 h 924402"/>
                <a:gd name="connsiteX111" fmla="*/ 1542211 w 4603109"/>
                <a:gd name="connsiteY111" fmla="*/ 0 h 924402"/>
                <a:gd name="connsiteX112" fmla="*/ 1554159 w 4603109"/>
                <a:gd name="connsiteY112" fmla="*/ 0 h 924402"/>
                <a:gd name="connsiteX113" fmla="*/ 1557318 w 4603109"/>
                <a:gd name="connsiteY113" fmla="*/ 0 h 924402"/>
                <a:gd name="connsiteX114" fmla="*/ 1557975 w 4603109"/>
                <a:gd name="connsiteY114" fmla="*/ 0 h 924402"/>
                <a:gd name="connsiteX115" fmla="*/ 1558346 w 4603109"/>
                <a:gd name="connsiteY115" fmla="*/ 0 h 924402"/>
                <a:gd name="connsiteX116" fmla="*/ 1561822 w 4603109"/>
                <a:gd name="connsiteY116" fmla="*/ 0 h 924402"/>
                <a:gd name="connsiteX117" fmla="*/ 1564612 w 4603109"/>
                <a:gd name="connsiteY117" fmla="*/ 0 h 924402"/>
                <a:gd name="connsiteX118" fmla="*/ 1566857 w 4603109"/>
                <a:gd name="connsiteY118" fmla="*/ 0 h 924402"/>
                <a:gd name="connsiteX119" fmla="*/ 1576919 w 4603109"/>
                <a:gd name="connsiteY119" fmla="*/ 0 h 924402"/>
                <a:gd name="connsiteX120" fmla="*/ 1579719 w 4603109"/>
                <a:gd name="connsiteY120" fmla="*/ 0 h 924402"/>
                <a:gd name="connsiteX121" fmla="*/ 1584224 w 4603109"/>
                <a:gd name="connsiteY121" fmla="*/ 0 h 924402"/>
                <a:gd name="connsiteX122" fmla="*/ 1587382 w 4603109"/>
                <a:gd name="connsiteY122" fmla="*/ 0 h 924402"/>
                <a:gd name="connsiteX123" fmla="*/ 1587433 w 4603109"/>
                <a:gd name="connsiteY123" fmla="*/ 0 h 924402"/>
                <a:gd name="connsiteX124" fmla="*/ 1600695 w 4603109"/>
                <a:gd name="connsiteY124" fmla="*/ 0 h 924402"/>
                <a:gd name="connsiteX125" fmla="*/ 1606834 w 4603109"/>
                <a:gd name="connsiteY125" fmla="*/ 0 h 924402"/>
                <a:gd name="connsiteX126" fmla="*/ 1607256 w 4603109"/>
                <a:gd name="connsiteY126" fmla="*/ 0 h 924402"/>
                <a:gd name="connsiteX127" fmla="*/ 1608325 w 4603109"/>
                <a:gd name="connsiteY127" fmla="*/ 0 h 924402"/>
                <a:gd name="connsiteX128" fmla="*/ 1609783 w 4603109"/>
                <a:gd name="connsiteY128" fmla="*/ 0 h 924402"/>
                <a:gd name="connsiteX129" fmla="*/ 1617498 w 4603109"/>
                <a:gd name="connsiteY129" fmla="*/ 0 h 924402"/>
                <a:gd name="connsiteX130" fmla="*/ 1631885 w 4603109"/>
                <a:gd name="connsiteY130" fmla="*/ 0 h 924402"/>
                <a:gd name="connsiteX131" fmla="*/ 1636899 w 4603109"/>
                <a:gd name="connsiteY131" fmla="*/ 0 h 924402"/>
                <a:gd name="connsiteX132" fmla="*/ 1637320 w 4603109"/>
                <a:gd name="connsiteY132" fmla="*/ 0 h 924402"/>
                <a:gd name="connsiteX133" fmla="*/ 1637445 w 4603109"/>
                <a:gd name="connsiteY133" fmla="*/ 0 h 924402"/>
                <a:gd name="connsiteX134" fmla="*/ 1652509 w 4603109"/>
                <a:gd name="connsiteY134" fmla="*/ 0 h 924402"/>
                <a:gd name="connsiteX135" fmla="*/ 1659526 w 4603109"/>
                <a:gd name="connsiteY135" fmla="*/ 0 h 924402"/>
                <a:gd name="connsiteX136" fmla="*/ 1661950 w 4603109"/>
                <a:gd name="connsiteY136" fmla="*/ 0 h 924402"/>
                <a:gd name="connsiteX137" fmla="*/ 1664952 w 4603109"/>
                <a:gd name="connsiteY137" fmla="*/ 0 h 924402"/>
                <a:gd name="connsiteX138" fmla="*/ 1667212 w 4603109"/>
                <a:gd name="connsiteY138" fmla="*/ 0 h 924402"/>
                <a:gd name="connsiteX139" fmla="*/ 1685087 w 4603109"/>
                <a:gd name="connsiteY139" fmla="*/ 0 h 924402"/>
                <a:gd name="connsiteX140" fmla="*/ 1689591 w 4603109"/>
                <a:gd name="connsiteY140" fmla="*/ 0 h 924402"/>
                <a:gd name="connsiteX141" fmla="*/ 1694626 w 4603109"/>
                <a:gd name="connsiteY141" fmla="*/ 0 h 924402"/>
                <a:gd name="connsiteX142" fmla="*/ 1697276 w 4603109"/>
                <a:gd name="connsiteY142" fmla="*/ 0 h 924402"/>
                <a:gd name="connsiteX143" fmla="*/ 1698000 w 4603109"/>
                <a:gd name="connsiteY143" fmla="*/ 0 h 924402"/>
                <a:gd name="connsiteX144" fmla="*/ 1704688 w 4603109"/>
                <a:gd name="connsiteY144" fmla="*/ 0 h 924402"/>
                <a:gd name="connsiteX145" fmla="*/ 1707488 w 4603109"/>
                <a:gd name="connsiteY145" fmla="*/ 0 h 924402"/>
                <a:gd name="connsiteX146" fmla="*/ 1710963 w 4603109"/>
                <a:gd name="connsiteY146" fmla="*/ 0 h 924402"/>
                <a:gd name="connsiteX147" fmla="*/ 1715151 w 4603109"/>
                <a:gd name="connsiteY147" fmla="*/ 0 h 924402"/>
                <a:gd name="connsiteX148" fmla="*/ 1721928 w 4603109"/>
                <a:gd name="connsiteY148" fmla="*/ 0 h 924402"/>
                <a:gd name="connsiteX149" fmla="*/ 1734603 w 4603109"/>
                <a:gd name="connsiteY149" fmla="*/ 0 h 924402"/>
                <a:gd name="connsiteX150" fmla="*/ 1735025 w 4603109"/>
                <a:gd name="connsiteY150" fmla="*/ 0 h 924402"/>
                <a:gd name="connsiteX151" fmla="*/ 1735558 w 4603109"/>
                <a:gd name="connsiteY151" fmla="*/ 0 h 924402"/>
                <a:gd name="connsiteX152" fmla="*/ 1736094 w 4603109"/>
                <a:gd name="connsiteY152" fmla="*/ 0 h 924402"/>
                <a:gd name="connsiteX153" fmla="*/ 1737552 w 4603109"/>
                <a:gd name="connsiteY153" fmla="*/ 0 h 924402"/>
                <a:gd name="connsiteX154" fmla="*/ 1741027 w 4603109"/>
                <a:gd name="connsiteY154" fmla="*/ 0 h 924402"/>
                <a:gd name="connsiteX155" fmla="*/ 1747046 w 4603109"/>
                <a:gd name="connsiteY155" fmla="*/ 0 h 924402"/>
                <a:gd name="connsiteX156" fmla="*/ 1748537 w 4603109"/>
                <a:gd name="connsiteY156" fmla="*/ 0 h 924402"/>
                <a:gd name="connsiteX157" fmla="*/ 1753052 w 4603109"/>
                <a:gd name="connsiteY157" fmla="*/ 0 h 924402"/>
                <a:gd name="connsiteX158" fmla="*/ 1757499 w 4603109"/>
                <a:gd name="connsiteY158" fmla="*/ 0 h 924402"/>
                <a:gd name="connsiteX159" fmla="*/ 1764668 w 4603109"/>
                <a:gd name="connsiteY159" fmla="*/ 0 h 924402"/>
                <a:gd name="connsiteX160" fmla="*/ 1765089 w 4603109"/>
                <a:gd name="connsiteY160" fmla="*/ 0 h 924402"/>
                <a:gd name="connsiteX161" fmla="*/ 1765214 w 4603109"/>
                <a:gd name="connsiteY161" fmla="*/ 0 h 924402"/>
                <a:gd name="connsiteX162" fmla="*/ 1770320 w 4603109"/>
                <a:gd name="connsiteY162" fmla="*/ 0 h 924402"/>
                <a:gd name="connsiteX163" fmla="*/ 1777110 w 4603109"/>
                <a:gd name="connsiteY163" fmla="*/ 0 h 924402"/>
                <a:gd name="connsiteX164" fmla="*/ 1779774 w 4603109"/>
                <a:gd name="connsiteY164" fmla="*/ 0 h 924402"/>
                <a:gd name="connsiteX165" fmla="*/ 1792721 w 4603109"/>
                <a:gd name="connsiteY165" fmla="*/ 0 h 924402"/>
                <a:gd name="connsiteX166" fmla="*/ 1794981 w 4603109"/>
                <a:gd name="connsiteY166" fmla="*/ 0 h 924402"/>
                <a:gd name="connsiteX167" fmla="*/ 1825045 w 4603109"/>
                <a:gd name="connsiteY167" fmla="*/ 0 h 924402"/>
                <a:gd name="connsiteX168" fmla="*/ 1825769 w 4603109"/>
                <a:gd name="connsiteY168" fmla="*/ 0 h 924402"/>
                <a:gd name="connsiteX169" fmla="*/ 1838732 w 4603109"/>
                <a:gd name="connsiteY169" fmla="*/ 0 h 924402"/>
                <a:gd name="connsiteX170" fmla="*/ 1845818 w 4603109"/>
                <a:gd name="connsiteY170" fmla="*/ 0 h 924402"/>
                <a:gd name="connsiteX171" fmla="*/ 1849697 w 4603109"/>
                <a:gd name="connsiteY171" fmla="*/ 0 h 924402"/>
                <a:gd name="connsiteX172" fmla="*/ 1852412 w 4603109"/>
                <a:gd name="connsiteY172" fmla="*/ 0 h 924402"/>
                <a:gd name="connsiteX173" fmla="*/ 1853903 w 4603109"/>
                <a:gd name="connsiteY173" fmla="*/ 0 h 924402"/>
                <a:gd name="connsiteX174" fmla="*/ 1863327 w 4603109"/>
                <a:gd name="connsiteY174" fmla="*/ 0 h 924402"/>
                <a:gd name="connsiteX175" fmla="*/ 1868796 w 4603109"/>
                <a:gd name="connsiteY175" fmla="*/ 0 h 924402"/>
                <a:gd name="connsiteX176" fmla="*/ 1874815 w 4603109"/>
                <a:gd name="connsiteY176" fmla="*/ 0 h 924402"/>
                <a:gd name="connsiteX177" fmla="*/ 1876306 w 4603109"/>
                <a:gd name="connsiteY177" fmla="*/ 0 h 924402"/>
                <a:gd name="connsiteX178" fmla="*/ 1880821 w 4603109"/>
                <a:gd name="connsiteY178" fmla="*/ 0 h 924402"/>
                <a:gd name="connsiteX179" fmla="*/ 1882477 w 4603109"/>
                <a:gd name="connsiteY179" fmla="*/ 0 h 924402"/>
                <a:gd name="connsiteX180" fmla="*/ 1883936 w 4603109"/>
                <a:gd name="connsiteY180" fmla="*/ 0 h 924402"/>
                <a:gd name="connsiteX181" fmla="*/ 1885268 w 4603109"/>
                <a:gd name="connsiteY181" fmla="*/ 0 h 924402"/>
                <a:gd name="connsiteX182" fmla="*/ 1896427 w 4603109"/>
                <a:gd name="connsiteY182" fmla="*/ 0 h 924402"/>
                <a:gd name="connsiteX183" fmla="*/ 1898089 w 4603109"/>
                <a:gd name="connsiteY183" fmla="*/ 0 h 924402"/>
                <a:gd name="connsiteX184" fmla="*/ 1904879 w 4603109"/>
                <a:gd name="connsiteY184" fmla="*/ 0 h 924402"/>
                <a:gd name="connsiteX185" fmla="*/ 1907543 w 4603109"/>
                <a:gd name="connsiteY185" fmla="*/ 0 h 924402"/>
                <a:gd name="connsiteX186" fmla="*/ 1911018 w 4603109"/>
                <a:gd name="connsiteY186" fmla="*/ 0 h 924402"/>
                <a:gd name="connsiteX187" fmla="*/ 1919986 w 4603109"/>
                <a:gd name="connsiteY187" fmla="*/ 0 h 924402"/>
                <a:gd name="connsiteX188" fmla="*/ 1927124 w 4603109"/>
                <a:gd name="connsiteY188" fmla="*/ 0 h 924402"/>
                <a:gd name="connsiteX189" fmla="*/ 1927489 w 4603109"/>
                <a:gd name="connsiteY189" fmla="*/ 0 h 924402"/>
                <a:gd name="connsiteX190" fmla="*/ 1927911 w 4603109"/>
                <a:gd name="connsiteY190" fmla="*/ 0 h 924402"/>
                <a:gd name="connsiteX191" fmla="*/ 1929402 w 4603109"/>
                <a:gd name="connsiteY191" fmla="*/ 0 h 924402"/>
                <a:gd name="connsiteX192" fmla="*/ 1946726 w 4603109"/>
                <a:gd name="connsiteY192" fmla="*/ 0 h 924402"/>
                <a:gd name="connsiteX193" fmla="*/ 1949525 w 4603109"/>
                <a:gd name="connsiteY193" fmla="*/ 0 h 924402"/>
                <a:gd name="connsiteX194" fmla="*/ 1957554 w 4603109"/>
                <a:gd name="connsiteY194" fmla="*/ 0 h 924402"/>
                <a:gd name="connsiteX195" fmla="*/ 1957975 w 4603109"/>
                <a:gd name="connsiteY195" fmla="*/ 0 h 924402"/>
                <a:gd name="connsiteX196" fmla="*/ 1973587 w 4603109"/>
                <a:gd name="connsiteY196" fmla="*/ 0 h 924402"/>
                <a:gd name="connsiteX197" fmla="*/ 1978520 w 4603109"/>
                <a:gd name="connsiteY197" fmla="*/ 0 h 924402"/>
                <a:gd name="connsiteX198" fmla="*/ 1980012 w 4603109"/>
                <a:gd name="connsiteY198" fmla="*/ 0 h 924402"/>
                <a:gd name="connsiteX199" fmla="*/ 1980181 w 4603109"/>
                <a:gd name="connsiteY199" fmla="*/ 0 h 924402"/>
                <a:gd name="connsiteX200" fmla="*/ 1981672 w 4603109"/>
                <a:gd name="connsiteY200" fmla="*/ 0 h 924402"/>
                <a:gd name="connsiteX201" fmla="*/ 2008585 w 4603109"/>
                <a:gd name="connsiteY201" fmla="*/ 0 h 924402"/>
                <a:gd name="connsiteX202" fmla="*/ 2009218 w 4603109"/>
                <a:gd name="connsiteY202" fmla="*/ 0 h 924402"/>
                <a:gd name="connsiteX203" fmla="*/ 2010246 w 4603109"/>
                <a:gd name="connsiteY203" fmla="*/ 0 h 924402"/>
                <a:gd name="connsiteX204" fmla="*/ 2010709 w 4603109"/>
                <a:gd name="connsiteY204" fmla="*/ 0 h 924402"/>
                <a:gd name="connsiteX205" fmla="*/ 2011705 w 4603109"/>
                <a:gd name="connsiteY205" fmla="*/ 0 h 924402"/>
                <a:gd name="connsiteX206" fmla="*/ 2024147 w 4603109"/>
                <a:gd name="connsiteY206" fmla="*/ 0 h 924402"/>
                <a:gd name="connsiteX207" fmla="*/ 2024196 w 4603109"/>
                <a:gd name="connsiteY207" fmla="*/ 0 h 924402"/>
                <a:gd name="connsiteX208" fmla="*/ 2024981 w 4603109"/>
                <a:gd name="connsiteY208" fmla="*/ 0 h 924402"/>
                <a:gd name="connsiteX209" fmla="*/ 2025353 w 4603109"/>
                <a:gd name="connsiteY209" fmla="*/ 0 h 924402"/>
                <a:gd name="connsiteX210" fmla="*/ 2026473 w 4603109"/>
                <a:gd name="connsiteY210" fmla="*/ 0 h 924402"/>
                <a:gd name="connsiteX211" fmla="*/ 2031619 w 4603109"/>
                <a:gd name="connsiteY211" fmla="*/ 0 h 924402"/>
                <a:gd name="connsiteX212" fmla="*/ 2033110 w 4603109"/>
                <a:gd name="connsiteY212" fmla="*/ 0 h 924402"/>
                <a:gd name="connsiteX213" fmla="*/ 2038787 w 4603109"/>
                <a:gd name="connsiteY213" fmla="*/ 0 h 924402"/>
                <a:gd name="connsiteX214" fmla="*/ 2039282 w 4603109"/>
                <a:gd name="connsiteY214" fmla="*/ 0 h 924402"/>
                <a:gd name="connsiteX215" fmla="*/ 2047755 w 4603109"/>
                <a:gd name="connsiteY215" fmla="*/ 0 h 924402"/>
                <a:gd name="connsiteX216" fmla="*/ 2051230 w 4603109"/>
                <a:gd name="connsiteY216" fmla="*/ 0 h 924402"/>
                <a:gd name="connsiteX217" fmla="*/ 2054893 w 4603109"/>
                <a:gd name="connsiteY217" fmla="*/ 0 h 924402"/>
                <a:gd name="connsiteX218" fmla="*/ 2055046 w 4603109"/>
                <a:gd name="connsiteY218" fmla="*/ 0 h 924402"/>
                <a:gd name="connsiteX219" fmla="*/ 2055258 w 4603109"/>
                <a:gd name="connsiteY219" fmla="*/ 0 h 924402"/>
                <a:gd name="connsiteX220" fmla="*/ 2055680 w 4603109"/>
                <a:gd name="connsiteY220" fmla="*/ 0 h 924402"/>
                <a:gd name="connsiteX221" fmla="*/ 2057171 w 4603109"/>
                <a:gd name="connsiteY221" fmla="*/ 0 h 924402"/>
                <a:gd name="connsiteX222" fmla="*/ 2061683 w 4603109"/>
                <a:gd name="connsiteY222" fmla="*/ 0 h 924402"/>
                <a:gd name="connsiteX223" fmla="*/ 2067702 w 4603109"/>
                <a:gd name="connsiteY223" fmla="*/ 0 h 924402"/>
                <a:gd name="connsiteX224" fmla="*/ 2074495 w 4603109"/>
                <a:gd name="connsiteY224" fmla="*/ 0 h 924402"/>
                <a:gd name="connsiteX225" fmla="*/ 2077294 w 4603109"/>
                <a:gd name="connsiteY225" fmla="*/ 0 h 924402"/>
                <a:gd name="connsiteX226" fmla="*/ 2084504 w 4603109"/>
                <a:gd name="connsiteY226" fmla="*/ 0 h 924402"/>
                <a:gd name="connsiteX227" fmla="*/ 2085323 w 4603109"/>
                <a:gd name="connsiteY227" fmla="*/ 0 h 924402"/>
                <a:gd name="connsiteX228" fmla="*/ 2085744 w 4603109"/>
                <a:gd name="connsiteY228" fmla="*/ 0 h 924402"/>
                <a:gd name="connsiteX229" fmla="*/ 2097766 w 4603109"/>
                <a:gd name="connsiteY229" fmla="*/ 0 h 924402"/>
                <a:gd name="connsiteX230" fmla="*/ 2106289 w 4603109"/>
                <a:gd name="connsiteY230" fmla="*/ 0 h 924402"/>
                <a:gd name="connsiteX231" fmla="*/ 2107781 w 4603109"/>
                <a:gd name="connsiteY231" fmla="*/ 0 h 924402"/>
                <a:gd name="connsiteX232" fmla="*/ 2128956 w 4603109"/>
                <a:gd name="connsiteY232" fmla="*/ 0 h 924402"/>
                <a:gd name="connsiteX233" fmla="*/ 2129514 w 4603109"/>
                <a:gd name="connsiteY233" fmla="*/ 0 h 924402"/>
                <a:gd name="connsiteX234" fmla="*/ 2136354 w 4603109"/>
                <a:gd name="connsiteY234" fmla="*/ 0 h 924402"/>
                <a:gd name="connsiteX235" fmla="*/ 2136987 w 4603109"/>
                <a:gd name="connsiteY235" fmla="*/ 0 h 924402"/>
                <a:gd name="connsiteX236" fmla="*/ 2138478 w 4603109"/>
                <a:gd name="connsiteY236" fmla="*/ 0 h 924402"/>
                <a:gd name="connsiteX237" fmla="*/ 2151916 w 4603109"/>
                <a:gd name="connsiteY237" fmla="*/ 0 h 924402"/>
                <a:gd name="connsiteX238" fmla="*/ 2152750 w 4603109"/>
                <a:gd name="connsiteY238" fmla="*/ 0 h 924402"/>
                <a:gd name="connsiteX239" fmla="*/ 2153122 w 4603109"/>
                <a:gd name="connsiteY239" fmla="*/ 0 h 924402"/>
                <a:gd name="connsiteX240" fmla="*/ 2154242 w 4603109"/>
                <a:gd name="connsiteY240" fmla="*/ 0 h 924402"/>
                <a:gd name="connsiteX241" fmla="*/ 2156597 w 4603109"/>
                <a:gd name="connsiteY241" fmla="*/ 0 h 924402"/>
                <a:gd name="connsiteX242" fmla="*/ 2159388 w 4603109"/>
                <a:gd name="connsiteY242" fmla="*/ 0 h 924402"/>
                <a:gd name="connsiteX243" fmla="*/ 2160879 w 4603109"/>
                <a:gd name="connsiteY243" fmla="*/ 0 h 924402"/>
                <a:gd name="connsiteX244" fmla="*/ 2161633 w 4603109"/>
                <a:gd name="connsiteY244" fmla="*/ 0 h 924402"/>
                <a:gd name="connsiteX245" fmla="*/ 2167051 w 4603109"/>
                <a:gd name="connsiteY245" fmla="*/ 0 h 924402"/>
                <a:gd name="connsiteX246" fmla="*/ 2178999 w 4603109"/>
                <a:gd name="connsiteY246" fmla="*/ 0 h 924402"/>
                <a:gd name="connsiteX247" fmla="*/ 2182158 w 4603109"/>
                <a:gd name="connsiteY247" fmla="*/ 0 h 924402"/>
                <a:gd name="connsiteX248" fmla="*/ 2182815 w 4603109"/>
                <a:gd name="connsiteY248" fmla="*/ 0 h 924402"/>
                <a:gd name="connsiteX249" fmla="*/ 2188666 w 4603109"/>
                <a:gd name="connsiteY249" fmla="*/ 0 h 924402"/>
                <a:gd name="connsiteX250" fmla="*/ 2189452 w 4603109"/>
                <a:gd name="connsiteY250" fmla="*/ 0 h 924402"/>
                <a:gd name="connsiteX251" fmla="*/ 2191697 w 4603109"/>
                <a:gd name="connsiteY251" fmla="*/ 0 h 924402"/>
                <a:gd name="connsiteX252" fmla="*/ 2195471 w 4603109"/>
                <a:gd name="connsiteY252" fmla="*/ 0 h 924402"/>
                <a:gd name="connsiteX253" fmla="*/ 2201759 w 4603109"/>
                <a:gd name="connsiteY253" fmla="*/ 0 h 924402"/>
                <a:gd name="connsiteX254" fmla="*/ 2203100 w 4603109"/>
                <a:gd name="connsiteY254" fmla="*/ 0 h 924402"/>
                <a:gd name="connsiteX255" fmla="*/ 2204559 w 4603109"/>
                <a:gd name="connsiteY255" fmla="*/ 0 h 924402"/>
                <a:gd name="connsiteX256" fmla="*/ 2204591 w 4603109"/>
                <a:gd name="connsiteY256" fmla="*/ 0 h 924402"/>
                <a:gd name="connsiteX257" fmla="*/ 2212273 w 4603109"/>
                <a:gd name="connsiteY257" fmla="*/ 0 h 924402"/>
                <a:gd name="connsiteX258" fmla="*/ 2225535 w 4603109"/>
                <a:gd name="connsiteY258" fmla="*/ 0 h 924402"/>
                <a:gd name="connsiteX259" fmla="*/ 2231674 w 4603109"/>
                <a:gd name="connsiteY259" fmla="*/ 0 h 924402"/>
                <a:gd name="connsiteX260" fmla="*/ 2232096 w 4603109"/>
                <a:gd name="connsiteY260" fmla="*/ 0 h 924402"/>
                <a:gd name="connsiteX261" fmla="*/ 2232220 w 4603109"/>
                <a:gd name="connsiteY261" fmla="*/ 0 h 924402"/>
                <a:gd name="connsiteX262" fmla="*/ 2233118 w 4603109"/>
                <a:gd name="connsiteY262" fmla="*/ 0 h 924402"/>
                <a:gd name="connsiteX263" fmla="*/ 2233165 w 4603109"/>
                <a:gd name="connsiteY263" fmla="*/ 0 h 924402"/>
                <a:gd name="connsiteX264" fmla="*/ 2256725 w 4603109"/>
                <a:gd name="connsiteY264" fmla="*/ 0 h 924402"/>
                <a:gd name="connsiteX265" fmla="*/ 2257283 w 4603109"/>
                <a:gd name="connsiteY265" fmla="*/ 0 h 924402"/>
                <a:gd name="connsiteX266" fmla="*/ 2262285 w 4603109"/>
                <a:gd name="connsiteY266" fmla="*/ 0 h 924402"/>
                <a:gd name="connsiteX267" fmla="*/ 2284366 w 4603109"/>
                <a:gd name="connsiteY267" fmla="*/ 0 h 924402"/>
                <a:gd name="connsiteX268" fmla="*/ 2289402 w 4603109"/>
                <a:gd name="connsiteY268" fmla="*/ 0 h 924402"/>
                <a:gd name="connsiteX269" fmla="*/ 2292052 w 4603109"/>
                <a:gd name="connsiteY269" fmla="*/ 0 h 924402"/>
                <a:gd name="connsiteX270" fmla="*/ 2299271 w 4603109"/>
                <a:gd name="connsiteY270" fmla="*/ 0 h 924402"/>
                <a:gd name="connsiteX271" fmla="*/ 2308721 w 4603109"/>
                <a:gd name="connsiteY271" fmla="*/ 0 h 924402"/>
                <a:gd name="connsiteX272" fmla="*/ 2309927 w 4603109"/>
                <a:gd name="connsiteY272" fmla="*/ 0 h 924402"/>
                <a:gd name="connsiteX273" fmla="*/ 2316435 w 4603109"/>
                <a:gd name="connsiteY273" fmla="*/ 0 h 924402"/>
                <a:gd name="connsiteX274" fmla="*/ 2316703 w 4603109"/>
                <a:gd name="connsiteY274" fmla="*/ 0 h 924402"/>
                <a:gd name="connsiteX275" fmla="*/ 2319466 w 4603109"/>
                <a:gd name="connsiteY275" fmla="*/ 0 h 924402"/>
                <a:gd name="connsiteX276" fmla="*/ 2322840 w 4603109"/>
                <a:gd name="connsiteY276" fmla="*/ 0 h 924402"/>
                <a:gd name="connsiteX277" fmla="*/ 2329528 w 4603109"/>
                <a:gd name="connsiteY277" fmla="*/ 0 h 924402"/>
                <a:gd name="connsiteX278" fmla="*/ 2330869 w 4603109"/>
                <a:gd name="connsiteY278" fmla="*/ 0 h 924402"/>
                <a:gd name="connsiteX279" fmla="*/ 2332328 w 4603109"/>
                <a:gd name="connsiteY279" fmla="*/ 0 h 924402"/>
                <a:gd name="connsiteX280" fmla="*/ 2332360 w 4603109"/>
                <a:gd name="connsiteY280" fmla="*/ 0 h 924402"/>
                <a:gd name="connsiteX281" fmla="*/ 2335803 w 4603109"/>
                <a:gd name="connsiteY281" fmla="*/ 0 h 924402"/>
                <a:gd name="connsiteX282" fmla="*/ 2343312 w 4603109"/>
                <a:gd name="connsiteY282" fmla="*/ 0 h 924402"/>
                <a:gd name="connsiteX283" fmla="*/ 2344804 w 4603109"/>
                <a:gd name="connsiteY283" fmla="*/ 0 h 924402"/>
                <a:gd name="connsiteX284" fmla="*/ 2346768 w 4603109"/>
                <a:gd name="connsiteY284" fmla="*/ 0 h 924402"/>
                <a:gd name="connsiteX285" fmla="*/ 2347827 w 4603109"/>
                <a:gd name="connsiteY285" fmla="*/ 0 h 924402"/>
                <a:gd name="connsiteX286" fmla="*/ 2352274 w 4603109"/>
                <a:gd name="connsiteY286" fmla="*/ 0 h 924402"/>
                <a:gd name="connsiteX287" fmla="*/ 2359443 w 4603109"/>
                <a:gd name="connsiteY287" fmla="*/ 0 h 924402"/>
                <a:gd name="connsiteX288" fmla="*/ 2359865 w 4603109"/>
                <a:gd name="connsiteY288" fmla="*/ 0 h 924402"/>
                <a:gd name="connsiteX289" fmla="*/ 2359989 w 4603109"/>
                <a:gd name="connsiteY289" fmla="*/ 0 h 924402"/>
                <a:gd name="connsiteX290" fmla="*/ 2360887 w 4603109"/>
                <a:gd name="connsiteY290" fmla="*/ 0 h 924402"/>
                <a:gd name="connsiteX291" fmla="*/ 2360934 w 4603109"/>
                <a:gd name="connsiteY291" fmla="*/ 0 h 924402"/>
                <a:gd name="connsiteX292" fmla="*/ 2371886 w 4603109"/>
                <a:gd name="connsiteY292" fmla="*/ 0 h 924402"/>
                <a:gd name="connsiteX293" fmla="*/ 2373377 w 4603109"/>
                <a:gd name="connsiteY293" fmla="*/ 0 h 924402"/>
                <a:gd name="connsiteX294" fmla="*/ 2377892 w 4603109"/>
                <a:gd name="connsiteY294" fmla="*/ 0 h 924402"/>
                <a:gd name="connsiteX295" fmla="*/ 2382339 w 4603109"/>
                <a:gd name="connsiteY295" fmla="*/ 0 h 924402"/>
                <a:gd name="connsiteX296" fmla="*/ 2390054 w 4603109"/>
                <a:gd name="connsiteY296" fmla="*/ 0 h 924402"/>
                <a:gd name="connsiteX297" fmla="*/ 2419821 w 4603109"/>
                <a:gd name="connsiteY297" fmla="*/ 0 h 924402"/>
                <a:gd name="connsiteX298" fmla="*/ 2427040 w 4603109"/>
                <a:gd name="connsiteY298" fmla="*/ 0 h 924402"/>
                <a:gd name="connsiteX299" fmla="*/ 2436490 w 4603109"/>
                <a:gd name="connsiteY299" fmla="*/ 0 h 924402"/>
                <a:gd name="connsiteX300" fmla="*/ 2444472 w 4603109"/>
                <a:gd name="connsiteY300" fmla="*/ 0 h 924402"/>
                <a:gd name="connsiteX301" fmla="*/ 2448678 w 4603109"/>
                <a:gd name="connsiteY301" fmla="*/ 0 h 924402"/>
                <a:gd name="connsiteX302" fmla="*/ 2450171 w 4603109"/>
                <a:gd name="connsiteY302" fmla="*/ 0 h 924402"/>
                <a:gd name="connsiteX303" fmla="*/ 2450609 w 4603109"/>
                <a:gd name="connsiteY303" fmla="*/ 0 h 924402"/>
                <a:gd name="connsiteX304" fmla="*/ 2463572 w 4603109"/>
                <a:gd name="connsiteY304" fmla="*/ 0 h 924402"/>
                <a:gd name="connsiteX305" fmla="*/ 2471081 w 4603109"/>
                <a:gd name="connsiteY305" fmla="*/ 0 h 924402"/>
                <a:gd name="connsiteX306" fmla="*/ 2472573 w 4603109"/>
                <a:gd name="connsiteY306" fmla="*/ 0 h 924402"/>
                <a:gd name="connsiteX307" fmla="*/ 2474537 w 4603109"/>
                <a:gd name="connsiteY307" fmla="*/ 0 h 924402"/>
                <a:gd name="connsiteX308" fmla="*/ 2475596 w 4603109"/>
                <a:gd name="connsiteY308" fmla="*/ 0 h 924402"/>
                <a:gd name="connsiteX309" fmla="*/ 2477252 w 4603109"/>
                <a:gd name="connsiteY309" fmla="*/ 0 h 924402"/>
                <a:gd name="connsiteX310" fmla="*/ 2478712 w 4603109"/>
                <a:gd name="connsiteY310" fmla="*/ 0 h 924402"/>
                <a:gd name="connsiteX311" fmla="*/ 2478743 w 4603109"/>
                <a:gd name="connsiteY311" fmla="*/ 0 h 924402"/>
                <a:gd name="connsiteX312" fmla="*/ 2480043 w 4603109"/>
                <a:gd name="connsiteY312" fmla="*/ 0 h 924402"/>
                <a:gd name="connsiteX313" fmla="*/ 2499655 w 4603109"/>
                <a:gd name="connsiteY313" fmla="*/ 0 h 924402"/>
                <a:gd name="connsiteX314" fmla="*/ 2501146 w 4603109"/>
                <a:gd name="connsiteY314" fmla="*/ 0 h 924402"/>
                <a:gd name="connsiteX315" fmla="*/ 2505661 w 4603109"/>
                <a:gd name="connsiteY315" fmla="*/ 0 h 924402"/>
                <a:gd name="connsiteX316" fmla="*/ 2508776 w 4603109"/>
                <a:gd name="connsiteY316" fmla="*/ 0 h 924402"/>
                <a:gd name="connsiteX317" fmla="*/ 2510108 w 4603109"/>
                <a:gd name="connsiteY317" fmla="*/ 0 h 924402"/>
                <a:gd name="connsiteX318" fmla="*/ 2524178 w 4603109"/>
                <a:gd name="connsiteY318" fmla="*/ 0 h 924402"/>
                <a:gd name="connsiteX319" fmla="*/ 2525248 w 4603109"/>
                <a:gd name="connsiteY319" fmla="*/ 0 h 924402"/>
                <a:gd name="connsiteX320" fmla="*/ 2525669 w 4603109"/>
                <a:gd name="connsiteY320" fmla="*/ 0 h 924402"/>
                <a:gd name="connsiteX321" fmla="*/ 2552329 w 4603109"/>
                <a:gd name="connsiteY321" fmla="*/ 0 h 924402"/>
                <a:gd name="connsiteX322" fmla="*/ 2552751 w 4603109"/>
                <a:gd name="connsiteY322" fmla="*/ 0 h 924402"/>
                <a:gd name="connsiteX323" fmla="*/ 2554242 w 4603109"/>
                <a:gd name="connsiteY323" fmla="*/ 0 h 924402"/>
                <a:gd name="connsiteX324" fmla="*/ 2574787 w 4603109"/>
                <a:gd name="connsiteY324" fmla="*/ 0 h 924402"/>
                <a:gd name="connsiteX325" fmla="*/ 2576279 w 4603109"/>
                <a:gd name="connsiteY325" fmla="*/ 0 h 924402"/>
                <a:gd name="connsiteX326" fmla="*/ 2576447 w 4603109"/>
                <a:gd name="connsiteY326" fmla="*/ 0 h 924402"/>
                <a:gd name="connsiteX327" fmla="*/ 2577940 w 4603109"/>
                <a:gd name="connsiteY327" fmla="*/ 0 h 924402"/>
                <a:gd name="connsiteX328" fmla="*/ 2603360 w 4603109"/>
                <a:gd name="connsiteY328" fmla="*/ 0 h 924402"/>
                <a:gd name="connsiteX329" fmla="*/ 2604852 w 4603109"/>
                <a:gd name="connsiteY329" fmla="*/ 0 h 924402"/>
                <a:gd name="connsiteX330" fmla="*/ 2605021 w 4603109"/>
                <a:gd name="connsiteY330" fmla="*/ 0 h 924402"/>
                <a:gd name="connsiteX331" fmla="*/ 2605484 w 4603109"/>
                <a:gd name="connsiteY331" fmla="*/ 0 h 924402"/>
                <a:gd name="connsiteX332" fmla="*/ 2606481 w 4603109"/>
                <a:gd name="connsiteY332" fmla="*/ 0 h 924402"/>
                <a:gd name="connsiteX333" fmla="*/ 2606512 w 4603109"/>
                <a:gd name="connsiteY333" fmla="*/ 0 h 924402"/>
                <a:gd name="connsiteX334" fmla="*/ 2606976 w 4603109"/>
                <a:gd name="connsiteY334" fmla="*/ 0 h 924402"/>
                <a:gd name="connsiteX335" fmla="*/ 2618923 w 4603109"/>
                <a:gd name="connsiteY335" fmla="*/ 0 h 924402"/>
                <a:gd name="connsiteX336" fmla="*/ 2621248 w 4603109"/>
                <a:gd name="connsiteY336" fmla="*/ 0 h 924402"/>
                <a:gd name="connsiteX337" fmla="*/ 2622740 w 4603109"/>
                <a:gd name="connsiteY337" fmla="*/ 0 h 924402"/>
                <a:gd name="connsiteX338" fmla="*/ 2627885 w 4603109"/>
                <a:gd name="connsiteY338" fmla="*/ 0 h 924402"/>
                <a:gd name="connsiteX339" fmla="*/ 2629377 w 4603109"/>
                <a:gd name="connsiteY339" fmla="*/ 0 h 924402"/>
                <a:gd name="connsiteX340" fmla="*/ 2634058 w 4603109"/>
                <a:gd name="connsiteY340" fmla="*/ 0 h 924402"/>
                <a:gd name="connsiteX341" fmla="*/ 2635549 w 4603109"/>
                <a:gd name="connsiteY341" fmla="*/ 0 h 924402"/>
                <a:gd name="connsiteX342" fmla="*/ 2636545 w 4603109"/>
                <a:gd name="connsiteY342" fmla="*/ 0 h 924402"/>
                <a:gd name="connsiteX343" fmla="*/ 2648987 w 4603109"/>
                <a:gd name="connsiteY343" fmla="*/ 0 h 924402"/>
                <a:gd name="connsiteX344" fmla="*/ 2649821 w 4603109"/>
                <a:gd name="connsiteY344" fmla="*/ 0 h 924402"/>
                <a:gd name="connsiteX345" fmla="*/ 2651313 w 4603109"/>
                <a:gd name="connsiteY345" fmla="*/ 0 h 924402"/>
                <a:gd name="connsiteX346" fmla="*/ 2651947 w 4603109"/>
                <a:gd name="connsiteY346" fmla="*/ 0 h 924402"/>
                <a:gd name="connsiteX347" fmla="*/ 2653017 w 4603109"/>
                <a:gd name="connsiteY347" fmla="*/ 0 h 924402"/>
                <a:gd name="connsiteX348" fmla="*/ 2653438 w 4603109"/>
                <a:gd name="connsiteY348" fmla="*/ 0 h 924402"/>
                <a:gd name="connsiteX349" fmla="*/ 2656459 w 4603109"/>
                <a:gd name="connsiteY349" fmla="*/ 0 h 924402"/>
                <a:gd name="connsiteX350" fmla="*/ 2657950 w 4603109"/>
                <a:gd name="connsiteY350" fmla="*/ 0 h 924402"/>
                <a:gd name="connsiteX351" fmla="*/ 2665460 w 4603109"/>
                <a:gd name="connsiteY351" fmla="*/ 0 h 924402"/>
                <a:gd name="connsiteX352" fmla="*/ 2680098 w 4603109"/>
                <a:gd name="connsiteY352" fmla="*/ 0 h 924402"/>
                <a:gd name="connsiteX353" fmla="*/ 2680520 w 4603109"/>
                <a:gd name="connsiteY353" fmla="*/ 0 h 924402"/>
                <a:gd name="connsiteX354" fmla="*/ 2682011 w 4603109"/>
                <a:gd name="connsiteY354" fmla="*/ 0 h 924402"/>
                <a:gd name="connsiteX355" fmla="*/ 2692542 w 4603109"/>
                <a:gd name="connsiteY355" fmla="*/ 0 h 924402"/>
                <a:gd name="connsiteX356" fmla="*/ 2702556 w 4603109"/>
                <a:gd name="connsiteY356" fmla="*/ 0 h 924402"/>
                <a:gd name="connsiteX357" fmla="*/ 2704048 w 4603109"/>
                <a:gd name="connsiteY357" fmla="*/ 0 h 924402"/>
                <a:gd name="connsiteX358" fmla="*/ 2724289 w 4603109"/>
                <a:gd name="connsiteY358" fmla="*/ 0 h 924402"/>
                <a:gd name="connsiteX359" fmla="*/ 2731129 w 4603109"/>
                <a:gd name="connsiteY359" fmla="*/ 0 h 924402"/>
                <a:gd name="connsiteX360" fmla="*/ 2732621 w 4603109"/>
                <a:gd name="connsiteY360" fmla="*/ 0 h 924402"/>
                <a:gd name="connsiteX361" fmla="*/ 2733253 w 4603109"/>
                <a:gd name="connsiteY361" fmla="*/ 0 h 924402"/>
                <a:gd name="connsiteX362" fmla="*/ 2734745 w 4603109"/>
                <a:gd name="connsiteY362" fmla="*/ 0 h 924402"/>
                <a:gd name="connsiteX363" fmla="*/ 2746692 w 4603109"/>
                <a:gd name="connsiteY363" fmla="*/ 0 h 924402"/>
                <a:gd name="connsiteX364" fmla="*/ 2749017 w 4603109"/>
                <a:gd name="connsiteY364" fmla="*/ 0 h 924402"/>
                <a:gd name="connsiteX365" fmla="*/ 2750509 w 4603109"/>
                <a:gd name="connsiteY365" fmla="*/ 0 h 924402"/>
                <a:gd name="connsiteX366" fmla="*/ 2754354 w 4603109"/>
                <a:gd name="connsiteY366" fmla="*/ 0 h 924402"/>
                <a:gd name="connsiteX367" fmla="*/ 2755654 w 4603109"/>
                <a:gd name="connsiteY367" fmla="*/ 0 h 924402"/>
                <a:gd name="connsiteX368" fmla="*/ 2757146 w 4603109"/>
                <a:gd name="connsiteY368" fmla="*/ 0 h 924402"/>
                <a:gd name="connsiteX369" fmla="*/ 2761827 w 4603109"/>
                <a:gd name="connsiteY369" fmla="*/ 0 h 924402"/>
                <a:gd name="connsiteX370" fmla="*/ 2763318 w 4603109"/>
                <a:gd name="connsiteY370" fmla="*/ 0 h 924402"/>
                <a:gd name="connsiteX371" fmla="*/ 2776756 w 4603109"/>
                <a:gd name="connsiteY371" fmla="*/ 0 h 924402"/>
                <a:gd name="connsiteX372" fmla="*/ 2777590 w 4603109"/>
                <a:gd name="connsiteY372" fmla="*/ 0 h 924402"/>
                <a:gd name="connsiteX373" fmla="*/ 2779082 w 4603109"/>
                <a:gd name="connsiteY373" fmla="*/ 0 h 924402"/>
                <a:gd name="connsiteX374" fmla="*/ 2783442 w 4603109"/>
                <a:gd name="connsiteY374" fmla="*/ 0 h 924402"/>
                <a:gd name="connsiteX375" fmla="*/ 2784228 w 4603109"/>
                <a:gd name="connsiteY375" fmla="*/ 0 h 924402"/>
                <a:gd name="connsiteX376" fmla="*/ 2785719 w 4603109"/>
                <a:gd name="connsiteY376" fmla="*/ 0 h 924402"/>
                <a:gd name="connsiteX377" fmla="*/ 2786473 w 4603109"/>
                <a:gd name="connsiteY377" fmla="*/ 0 h 924402"/>
                <a:gd name="connsiteX378" fmla="*/ 2793229 w 4603109"/>
                <a:gd name="connsiteY378" fmla="*/ 0 h 924402"/>
                <a:gd name="connsiteX379" fmla="*/ 2799367 w 4603109"/>
                <a:gd name="connsiteY379" fmla="*/ 0 h 924402"/>
                <a:gd name="connsiteX380" fmla="*/ 2813506 w 4603109"/>
                <a:gd name="connsiteY380" fmla="*/ 0 h 924402"/>
                <a:gd name="connsiteX381" fmla="*/ 2820311 w 4603109"/>
                <a:gd name="connsiteY381" fmla="*/ 0 h 924402"/>
                <a:gd name="connsiteX382" fmla="*/ 2827893 w 4603109"/>
                <a:gd name="connsiteY382" fmla="*/ 0 h 924402"/>
                <a:gd name="connsiteX383" fmla="*/ 2827940 w 4603109"/>
                <a:gd name="connsiteY383" fmla="*/ 0 h 924402"/>
                <a:gd name="connsiteX384" fmla="*/ 2829431 w 4603109"/>
                <a:gd name="connsiteY384" fmla="*/ 0 h 924402"/>
                <a:gd name="connsiteX385" fmla="*/ 2829978 w 4603109"/>
                <a:gd name="connsiteY385" fmla="*/ 0 h 924402"/>
                <a:gd name="connsiteX386" fmla="*/ 2852058 w 4603109"/>
                <a:gd name="connsiteY386" fmla="*/ 0 h 924402"/>
                <a:gd name="connsiteX387" fmla="*/ 2857060 w 4603109"/>
                <a:gd name="connsiteY387" fmla="*/ 0 h 924402"/>
                <a:gd name="connsiteX388" fmla="*/ 2857958 w 4603109"/>
                <a:gd name="connsiteY388" fmla="*/ 0 h 924402"/>
                <a:gd name="connsiteX389" fmla="*/ 2871601 w 4603109"/>
                <a:gd name="connsiteY389" fmla="*/ 0 h 924402"/>
                <a:gd name="connsiteX390" fmla="*/ 2882123 w 4603109"/>
                <a:gd name="connsiteY390" fmla="*/ 0 h 924402"/>
                <a:gd name="connsiteX391" fmla="*/ 2894046 w 4603109"/>
                <a:gd name="connsiteY391" fmla="*/ 0 h 924402"/>
                <a:gd name="connsiteX392" fmla="*/ 2903496 w 4603109"/>
                <a:gd name="connsiteY392" fmla="*/ 0 h 924402"/>
                <a:gd name="connsiteX393" fmla="*/ 2911211 w 4603109"/>
                <a:gd name="connsiteY393" fmla="*/ 0 h 924402"/>
                <a:gd name="connsiteX394" fmla="*/ 2914242 w 4603109"/>
                <a:gd name="connsiteY394" fmla="*/ 0 h 924402"/>
                <a:gd name="connsiteX395" fmla="*/ 2914461 w 4603109"/>
                <a:gd name="connsiteY395" fmla="*/ 0 h 924402"/>
                <a:gd name="connsiteX396" fmla="*/ 2924111 w 4603109"/>
                <a:gd name="connsiteY396" fmla="*/ 0 h 924402"/>
                <a:gd name="connsiteX397" fmla="*/ 2927136 w 4603109"/>
                <a:gd name="connsiteY397" fmla="*/ 0 h 924402"/>
                <a:gd name="connsiteX398" fmla="*/ 2933561 w 4603109"/>
                <a:gd name="connsiteY398" fmla="*/ 0 h 924402"/>
                <a:gd name="connsiteX399" fmla="*/ 2939580 w 4603109"/>
                <a:gd name="connsiteY399" fmla="*/ 0 h 924402"/>
                <a:gd name="connsiteX400" fmla="*/ 2941275 w 4603109"/>
                <a:gd name="connsiteY400" fmla="*/ 0 h 924402"/>
                <a:gd name="connsiteX401" fmla="*/ 2941543 w 4603109"/>
                <a:gd name="connsiteY401" fmla="*/ 0 h 924402"/>
                <a:gd name="connsiteX402" fmla="*/ 2945586 w 4603109"/>
                <a:gd name="connsiteY402" fmla="*/ 0 h 924402"/>
                <a:gd name="connsiteX403" fmla="*/ 2950032 w 4603109"/>
                <a:gd name="connsiteY403" fmla="*/ 0 h 924402"/>
                <a:gd name="connsiteX404" fmla="*/ 2955662 w 4603109"/>
                <a:gd name="connsiteY404" fmla="*/ 0 h 924402"/>
                <a:gd name="connsiteX405" fmla="*/ 2955709 w 4603109"/>
                <a:gd name="connsiteY405" fmla="*/ 0 h 924402"/>
                <a:gd name="connsiteX406" fmla="*/ 2957200 w 4603109"/>
                <a:gd name="connsiteY406" fmla="*/ 0 h 924402"/>
                <a:gd name="connsiteX407" fmla="*/ 2957747 w 4603109"/>
                <a:gd name="connsiteY407" fmla="*/ 0 h 924402"/>
                <a:gd name="connsiteX408" fmla="*/ 2968152 w 4603109"/>
                <a:gd name="connsiteY408" fmla="*/ 0 h 924402"/>
                <a:gd name="connsiteX409" fmla="*/ 2969644 w 4603109"/>
                <a:gd name="connsiteY409" fmla="*/ 0 h 924402"/>
                <a:gd name="connsiteX410" fmla="*/ 2972667 w 4603109"/>
                <a:gd name="connsiteY410" fmla="*/ 0 h 924402"/>
                <a:gd name="connsiteX411" fmla="*/ 2977114 w 4603109"/>
                <a:gd name="connsiteY411" fmla="*/ 0 h 924402"/>
                <a:gd name="connsiteX412" fmla="*/ 2984829 w 4603109"/>
                <a:gd name="connsiteY412" fmla="*/ 0 h 924402"/>
                <a:gd name="connsiteX413" fmla="*/ 2985727 w 4603109"/>
                <a:gd name="connsiteY413" fmla="*/ 0 h 924402"/>
                <a:gd name="connsiteX414" fmla="*/ 2999370 w 4603109"/>
                <a:gd name="connsiteY414" fmla="*/ 0 h 924402"/>
                <a:gd name="connsiteX415" fmla="*/ 3021815 w 4603109"/>
                <a:gd name="connsiteY415" fmla="*/ 0 h 924402"/>
                <a:gd name="connsiteX416" fmla="*/ 3031265 w 4603109"/>
                <a:gd name="connsiteY416" fmla="*/ 0 h 924402"/>
                <a:gd name="connsiteX417" fmla="*/ 3042230 w 4603109"/>
                <a:gd name="connsiteY417" fmla="*/ 0 h 924402"/>
                <a:gd name="connsiteX418" fmla="*/ 3044946 w 4603109"/>
                <a:gd name="connsiteY418" fmla="*/ 0 h 924402"/>
                <a:gd name="connsiteX419" fmla="*/ 3051880 w 4603109"/>
                <a:gd name="connsiteY419" fmla="*/ 0 h 924402"/>
                <a:gd name="connsiteX420" fmla="*/ 3061330 w 4603109"/>
                <a:gd name="connsiteY420" fmla="*/ 0 h 924402"/>
                <a:gd name="connsiteX421" fmla="*/ 3067349 w 4603109"/>
                <a:gd name="connsiteY421" fmla="*/ 0 h 924402"/>
                <a:gd name="connsiteX422" fmla="*/ 3069312 w 4603109"/>
                <a:gd name="connsiteY422" fmla="*/ 0 h 924402"/>
                <a:gd name="connsiteX423" fmla="*/ 3073355 w 4603109"/>
                <a:gd name="connsiteY423" fmla="*/ 0 h 924402"/>
                <a:gd name="connsiteX424" fmla="*/ 3073518 w 4603109"/>
                <a:gd name="connsiteY424" fmla="*/ 0 h 924402"/>
                <a:gd name="connsiteX425" fmla="*/ 3075011 w 4603109"/>
                <a:gd name="connsiteY425" fmla="*/ 0 h 924402"/>
                <a:gd name="connsiteX426" fmla="*/ 3077801 w 4603109"/>
                <a:gd name="connsiteY426" fmla="*/ 0 h 924402"/>
                <a:gd name="connsiteX427" fmla="*/ 3095921 w 4603109"/>
                <a:gd name="connsiteY427" fmla="*/ 0 h 924402"/>
                <a:gd name="connsiteX428" fmla="*/ 3097413 w 4603109"/>
                <a:gd name="connsiteY428" fmla="*/ 0 h 924402"/>
                <a:gd name="connsiteX429" fmla="*/ 3100436 w 4603109"/>
                <a:gd name="connsiteY429" fmla="*/ 0 h 924402"/>
                <a:gd name="connsiteX430" fmla="*/ 3103552 w 4603109"/>
                <a:gd name="connsiteY430" fmla="*/ 0 h 924402"/>
                <a:gd name="connsiteX431" fmla="*/ 3104883 w 4603109"/>
                <a:gd name="connsiteY431" fmla="*/ 0 h 924402"/>
                <a:gd name="connsiteX432" fmla="*/ 3120023 w 4603109"/>
                <a:gd name="connsiteY432" fmla="*/ 0 h 924402"/>
                <a:gd name="connsiteX433" fmla="*/ 3120445 w 4603109"/>
                <a:gd name="connsiteY433" fmla="*/ 0 h 924402"/>
                <a:gd name="connsiteX434" fmla="*/ 3149018 w 4603109"/>
                <a:gd name="connsiteY434" fmla="*/ 0 h 924402"/>
                <a:gd name="connsiteX435" fmla="*/ 3150088 w 4603109"/>
                <a:gd name="connsiteY435" fmla="*/ 0 h 924402"/>
                <a:gd name="connsiteX436" fmla="*/ 3150509 w 4603109"/>
                <a:gd name="connsiteY436" fmla="*/ 0 h 924402"/>
                <a:gd name="connsiteX437" fmla="*/ 3171054 w 4603109"/>
                <a:gd name="connsiteY437" fmla="*/ 0 h 924402"/>
                <a:gd name="connsiteX438" fmla="*/ 3172715 w 4603109"/>
                <a:gd name="connsiteY438" fmla="*/ 0 h 924402"/>
                <a:gd name="connsiteX439" fmla="*/ 3199627 w 4603109"/>
                <a:gd name="connsiteY439" fmla="*/ 0 h 924402"/>
                <a:gd name="connsiteX440" fmla="*/ 3201119 w 4603109"/>
                <a:gd name="connsiteY440" fmla="*/ 0 h 924402"/>
                <a:gd name="connsiteX441" fmla="*/ 3201287 w 4603109"/>
                <a:gd name="connsiteY441" fmla="*/ 0 h 924402"/>
                <a:gd name="connsiteX442" fmla="*/ 3201751 w 4603109"/>
                <a:gd name="connsiteY442" fmla="*/ 0 h 924402"/>
                <a:gd name="connsiteX443" fmla="*/ 3202780 w 4603109"/>
                <a:gd name="connsiteY443" fmla="*/ 0 h 924402"/>
                <a:gd name="connsiteX444" fmla="*/ 3217515 w 4603109"/>
                <a:gd name="connsiteY444" fmla="*/ 0 h 924402"/>
                <a:gd name="connsiteX445" fmla="*/ 3224152 w 4603109"/>
                <a:gd name="connsiteY445" fmla="*/ 0 h 924402"/>
                <a:gd name="connsiteX446" fmla="*/ 3230324 w 4603109"/>
                <a:gd name="connsiteY446" fmla="*/ 0 h 924402"/>
                <a:gd name="connsiteX447" fmla="*/ 3231321 w 4603109"/>
                <a:gd name="connsiteY447" fmla="*/ 0 h 924402"/>
                <a:gd name="connsiteX448" fmla="*/ 3231816 w 4603109"/>
                <a:gd name="connsiteY448" fmla="*/ 0 h 924402"/>
                <a:gd name="connsiteX449" fmla="*/ 3243763 w 4603109"/>
                <a:gd name="connsiteY449" fmla="*/ 0 h 924402"/>
                <a:gd name="connsiteX450" fmla="*/ 3246088 w 4603109"/>
                <a:gd name="connsiteY450" fmla="*/ 0 h 924402"/>
                <a:gd name="connsiteX451" fmla="*/ 3247580 w 4603109"/>
                <a:gd name="connsiteY451" fmla="*/ 0 h 924402"/>
                <a:gd name="connsiteX452" fmla="*/ 3247792 w 4603109"/>
                <a:gd name="connsiteY452" fmla="*/ 0 h 924402"/>
                <a:gd name="connsiteX453" fmla="*/ 3248214 w 4603109"/>
                <a:gd name="connsiteY453" fmla="*/ 0 h 924402"/>
                <a:gd name="connsiteX454" fmla="*/ 3252725 w 4603109"/>
                <a:gd name="connsiteY454" fmla="*/ 0 h 924402"/>
                <a:gd name="connsiteX455" fmla="*/ 3254217 w 4603109"/>
                <a:gd name="connsiteY455" fmla="*/ 0 h 924402"/>
                <a:gd name="connsiteX456" fmla="*/ 3260235 w 4603109"/>
                <a:gd name="connsiteY456" fmla="*/ 0 h 924402"/>
                <a:gd name="connsiteX457" fmla="*/ 3276787 w 4603109"/>
                <a:gd name="connsiteY457" fmla="*/ 0 h 924402"/>
                <a:gd name="connsiteX458" fmla="*/ 3277857 w 4603109"/>
                <a:gd name="connsiteY458" fmla="*/ 0 h 924402"/>
                <a:gd name="connsiteX459" fmla="*/ 3278278 w 4603109"/>
                <a:gd name="connsiteY459" fmla="*/ 0 h 924402"/>
                <a:gd name="connsiteX460" fmla="*/ 3290300 w 4603109"/>
                <a:gd name="connsiteY460" fmla="*/ 0 h 924402"/>
                <a:gd name="connsiteX461" fmla="*/ 3298823 w 4603109"/>
                <a:gd name="connsiteY461" fmla="*/ 0 h 924402"/>
                <a:gd name="connsiteX462" fmla="*/ 3327396 w 4603109"/>
                <a:gd name="connsiteY462" fmla="*/ 0 h 924402"/>
                <a:gd name="connsiteX463" fmla="*/ 3328888 w 4603109"/>
                <a:gd name="connsiteY463" fmla="*/ 0 h 924402"/>
                <a:gd name="connsiteX464" fmla="*/ 3329520 w 4603109"/>
                <a:gd name="connsiteY464" fmla="*/ 0 h 924402"/>
                <a:gd name="connsiteX465" fmla="*/ 3345284 w 4603109"/>
                <a:gd name="connsiteY465" fmla="*/ 0 h 924402"/>
                <a:gd name="connsiteX466" fmla="*/ 3349129 w 4603109"/>
                <a:gd name="connsiteY466" fmla="*/ 0 h 924402"/>
                <a:gd name="connsiteX467" fmla="*/ 3351921 w 4603109"/>
                <a:gd name="connsiteY467" fmla="*/ 0 h 924402"/>
                <a:gd name="connsiteX468" fmla="*/ 3358093 w 4603109"/>
                <a:gd name="connsiteY468" fmla="*/ 0 h 924402"/>
                <a:gd name="connsiteX469" fmla="*/ 3359585 w 4603109"/>
                <a:gd name="connsiteY469" fmla="*/ 0 h 924402"/>
                <a:gd name="connsiteX470" fmla="*/ 3371532 w 4603109"/>
                <a:gd name="connsiteY470" fmla="*/ 0 h 924402"/>
                <a:gd name="connsiteX471" fmla="*/ 3373857 w 4603109"/>
                <a:gd name="connsiteY471" fmla="*/ 0 h 924402"/>
                <a:gd name="connsiteX472" fmla="*/ 3375349 w 4603109"/>
                <a:gd name="connsiteY472" fmla="*/ 0 h 924402"/>
                <a:gd name="connsiteX473" fmla="*/ 3380494 w 4603109"/>
                <a:gd name="connsiteY473" fmla="*/ 0 h 924402"/>
                <a:gd name="connsiteX474" fmla="*/ 3381986 w 4603109"/>
                <a:gd name="connsiteY474" fmla="*/ 0 h 924402"/>
                <a:gd name="connsiteX475" fmla="*/ 3388004 w 4603109"/>
                <a:gd name="connsiteY475" fmla="*/ 0 h 924402"/>
                <a:gd name="connsiteX476" fmla="*/ 3408282 w 4603109"/>
                <a:gd name="connsiteY476" fmla="*/ 0 h 924402"/>
                <a:gd name="connsiteX477" fmla="*/ 3418069 w 4603109"/>
                <a:gd name="connsiteY477" fmla="*/ 0 h 924402"/>
                <a:gd name="connsiteX478" fmla="*/ 3424207 w 4603109"/>
                <a:gd name="connsiteY478" fmla="*/ 0 h 924402"/>
                <a:gd name="connsiteX479" fmla="*/ 3424753 w 4603109"/>
                <a:gd name="connsiteY479" fmla="*/ 0 h 924402"/>
                <a:gd name="connsiteX480" fmla="*/ 3452733 w 4603109"/>
                <a:gd name="connsiteY480" fmla="*/ 0 h 924402"/>
                <a:gd name="connsiteX481" fmla="*/ 3454818 w 4603109"/>
                <a:gd name="connsiteY481" fmla="*/ 0 h 924402"/>
                <a:gd name="connsiteX482" fmla="*/ 3476898 w 4603109"/>
                <a:gd name="connsiteY482" fmla="*/ 0 h 924402"/>
                <a:gd name="connsiteX483" fmla="*/ 3496441 w 4603109"/>
                <a:gd name="connsiteY483" fmla="*/ 0 h 924402"/>
                <a:gd name="connsiteX484" fmla="*/ 3509236 w 4603109"/>
                <a:gd name="connsiteY484" fmla="*/ 0 h 924402"/>
                <a:gd name="connsiteX485" fmla="*/ 3518886 w 4603109"/>
                <a:gd name="connsiteY485" fmla="*/ 0 h 924402"/>
                <a:gd name="connsiteX486" fmla="*/ 3528336 w 4603109"/>
                <a:gd name="connsiteY486" fmla="*/ 0 h 924402"/>
                <a:gd name="connsiteX487" fmla="*/ 3536051 w 4603109"/>
                <a:gd name="connsiteY487" fmla="*/ 0 h 924402"/>
                <a:gd name="connsiteX488" fmla="*/ 3539301 w 4603109"/>
                <a:gd name="connsiteY488" fmla="*/ 0 h 924402"/>
                <a:gd name="connsiteX489" fmla="*/ 3540361 w 4603109"/>
                <a:gd name="connsiteY489" fmla="*/ 0 h 924402"/>
                <a:gd name="connsiteX490" fmla="*/ 3544807 w 4603109"/>
                <a:gd name="connsiteY490" fmla="*/ 0 h 924402"/>
                <a:gd name="connsiteX491" fmla="*/ 3551976 w 4603109"/>
                <a:gd name="connsiteY491" fmla="*/ 0 h 924402"/>
                <a:gd name="connsiteX492" fmla="*/ 3552522 w 4603109"/>
                <a:gd name="connsiteY492" fmla="*/ 0 h 924402"/>
                <a:gd name="connsiteX493" fmla="*/ 3564420 w 4603109"/>
                <a:gd name="connsiteY493" fmla="*/ 0 h 924402"/>
                <a:gd name="connsiteX494" fmla="*/ 3570426 w 4603109"/>
                <a:gd name="connsiteY494" fmla="*/ 0 h 924402"/>
                <a:gd name="connsiteX495" fmla="*/ 3574872 w 4603109"/>
                <a:gd name="connsiteY495" fmla="*/ 0 h 924402"/>
                <a:gd name="connsiteX496" fmla="*/ 3580502 w 4603109"/>
                <a:gd name="connsiteY496" fmla="*/ 0 h 924402"/>
                <a:gd name="connsiteX497" fmla="*/ 3582587 w 4603109"/>
                <a:gd name="connsiteY497" fmla="*/ 0 h 924402"/>
                <a:gd name="connsiteX498" fmla="*/ 3624210 w 4603109"/>
                <a:gd name="connsiteY498" fmla="*/ 0 h 924402"/>
                <a:gd name="connsiteX499" fmla="*/ 3637005 w 4603109"/>
                <a:gd name="connsiteY499" fmla="*/ 0 h 924402"/>
                <a:gd name="connsiteX500" fmla="*/ 3646655 w 4603109"/>
                <a:gd name="connsiteY500" fmla="*/ 0 h 924402"/>
                <a:gd name="connsiteX501" fmla="*/ 3656105 w 4603109"/>
                <a:gd name="connsiteY501" fmla="*/ 0 h 924402"/>
                <a:gd name="connsiteX502" fmla="*/ 3667070 w 4603109"/>
                <a:gd name="connsiteY502" fmla="*/ 0 h 924402"/>
                <a:gd name="connsiteX503" fmla="*/ 3668130 w 4603109"/>
                <a:gd name="connsiteY503" fmla="*/ 0 h 924402"/>
                <a:gd name="connsiteX504" fmla="*/ 3669786 w 4603109"/>
                <a:gd name="connsiteY504" fmla="*/ 0 h 924402"/>
                <a:gd name="connsiteX505" fmla="*/ 3672576 w 4603109"/>
                <a:gd name="connsiteY505" fmla="*/ 0 h 924402"/>
                <a:gd name="connsiteX506" fmla="*/ 3692189 w 4603109"/>
                <a:gd name="connsiteY506" fmla="*/ 0 h 924402"/>
                <a:gd name="connsiteX507" fmla="*/ 3698195 w 4603109"/>
                <a:gd name="connsiteY507" fmla="*/ 0 h 924402"/>
                <a:gd name="connsiteX508" fmla="*/ 3702641 w 4603109"/>
                <a:gd name="connsiteY508" fmla="*/ 0 h 924402"/>
                <a:gd name="connsiteX509" fmla="*/ 3744863 w 4603109"/>
                <a:gd name="connsiteY509" fmla="*/ 0 h 924402"/>
                <a:gd name="connsiteX510" fmla="*/ 3745285 w 4603109"/>
                <a:gd name="connsiteY510" fmla="*/ 0 h 924402"/>
                <a:gd name="connsiteX511" fmla="*/ 3795894 w 4603109"/>
                <a:gd name="connsiteY511" fmla="*/ 0 h 924402"/>
                <a:gd name="connsiteX512" fmla="*/ 3797555 w 4603109"/>
                <a:gd name="connsiteY512" fmla="*/ 0 h 924402"/>
                <a:gd name="connsiteX513" fmla="*/ 3826591 w 4603109"/>
                <a:gd name="connsiteY513" fmla="*/ 0 h 924402"/>
                <a:gd name="connsiteX514" fmla="*/ 3842355 w 4603109"/>
                <a:gd name="connsiteY514" fmla="*/ 0 h 924402"/>
                <a:gd name="connsiteX515" fmla="*/ 3848992 w 4603109"/>
                <a:gd name="connsiteY515" fmla="*/ 0 h 924402"/>
                <a:gd name="connsiteX516" fmla="*/ 3872632 w 4603109"/>
                <a:gd name="connsiteY516" fmla="*/ 0 h 924402"/>
                <a:gd name="connsiteX517" fmla="*/ 3873054 w 4603109"/>
                <a:gd name="connsiteY517" fmla="*/ 0 h 924402"/>
                <a:gd name="connsiteX518" fmla="*/ 3885075 w 4603109"/>
                <a:gd name="connsiteY518" fmla="*/ 0 h 924402"/>
                <a:gd name="connsiteX519" fmla="*/ 3923663 w 4603109"/>
                <a:gd name="connsiteY519" fmla="*/ 0 h 924402"/>
                <a:gd name="connsiteX520" fmla="*/ 3954360 w 4603109"/>
                <a:gd name="connsiteY520" fmla="*/ 0 h 924402"/>
                <a:gd name="connsiteX521" fmla="*/ 3970124 w 4603109"/>
                <a:gd name="connsiteY521" fmla="*/ 0 h 924402"/>
                <a:gd name="connsiteX522" fmla="*/ 3976761 w 4603109"/>
                <a:gd name="connsiteY522" fmla="*/ 0 h 924402"/>
                <a:gd name="connsiteX523" fmla="*/ 4012844 w 4603109"/>
                <a:gd name="connsiteY523" fmla="*/ 0 h 924402"/>
                <a:gd name="connsiteX524" fmla="*/ 4049593 w 4603109"/>
                <a:gd name="connsiteY524" fmla="*/ 0 h 924402"/>
                <a:gd name="connsiteX525" fmla="*/ 4169647 w 4603109"/>
                <a:gd name="connsiteY525" fmla="*/ 0 h 924402"/>
                <a:gd name="connsiteX526" fmla="*/ 4177362 w 4603109"/>
                <a:gd name="connsiteY526" fmla="*/ 0 h 924402"/>
                <a:gd name="connsiteX527" fmla="*/ 4297416 w 4603109"/>
                <a:gd name="connsiteY527" fmla="*/ 0 h 924402"/>
                <a:gd name="connsiteX528" fmla="*/ 4379339 w 4603109"/>
                <a:gd name="connsiteY528" fmla="*/ 47054 h 924402"/>
                <a:gd name="connsiteX529" fmla="*/ 4591731 w 4603109"/>
                <a:gd name="connsiteY529" fmla="*/ 415146 h 924402"/>
                <a:gd name="connsiteX530" fmla="*/ 4591731 w 4603109"/>
                <a:gd name="connsiteY530" fmla="*/ 509257 h 924402"/>
                <a:gd name="connsiteX531" fmla="*/ 4379339 w 4603109"/>
                <a:gd name="connsiteY531" fmla="*/ 877348 h 924402"/>
                <a:gd name="connsiteX532" fmla="*/ 4297416 w 4603109"/>
                <a:gd name="connsiteY532" fmla="*/ 924402 h 924402"/>
                <a:gd name="connsiteX533" fmla="*/ 4169647 w 4603109"/>
                <a:gd name="connsiteY533" fmla="*/ 924402 h 924402"/>
                <a:gd name="connsiteX534" fmla="*/ 3976761 w 4603109"/>
                <a:gd name="connsiteY534" fmla="*/ 924402 h 924402"/>
                <a:gd name="connsiteX535" fmla="*/ 3872632 w 4603109"/>
                <a:gd name="connsiteY535" fmla="*/ 924402 h 924402"/>
                <a:gd name="connsiteX536" fmla="*/ 3848992 w 4603109"/>
                <a:gd name="connsiteY536" fmla="*/ 924402 h 924402"/>
                <a:gd name="connsiteX537" fmla="*/ 3744863 w 4603109"/>
                <a:gd name="connsiteY537" fmla="*/ 924402 h 924402"/>
                <a:gd name="connsiteX538" fmla="*/ 3702641 w 4603109"/>
                <a:gd name="connsiteY538" fmla="*/ 924402 h 924402"/>
                <a:gd name="connsiteX539" fmla="*/ 3672576 w 4603109"/>
                <a:gd name="connsiteY539" fmla="*/ 924402 h 924402"/>
                <a:gd name="connsiteX540" fmla="*/ 3656105 w 4603109"/>
                <a:gd name="connsiteY540" fmla="*/ 924402 h 924402"/>
                <a:gd name="connsiteX541" fmla="*/ 3574872 w 4603109"/>
                <a:gd name="connsiteY541" fmla="*/ 924402 h 924402"/>
                <a:gd name="connsiteX542" fmla="*/ 3551976 w 4603109"/>
                <a:gd name="connsiteY542" fmla="*/ 924402 h 924402"/>
                <a:gd name="connsiteX543" fmla="*/ 3544807 w 4603109"/>
                <a:gd name="connsiteY543" fmla="*/ 924402 h 924402"/>
                <a:gd name="connsiteX544" fmla="*/ 3528336 w 4603109"/>
                <a:gd name="connsiteY544" fmla="*/ 924402 h 924402"/>
                <a:gd name="connsiteX545" fmla="*/ 3424207 w 4603109"/>
                <a:gd name="connsiteY545" fmla="*/ 924402 h 924402"/>
                <a:gd name="connsiteX546" fmla="*/ 3381986 w 4603109"/>
                <a:gd name="connsiteY546" fmla="*/ 924402 h 924402"/>
                <a:gd name="connsiteX547" fmla="*/ 3380494 w 4603109"/>
                <a:gd name="connsiteY547" fmla="*/ 924402 h 924402"/>
                <a:gd name="connsiteX548" fmla="*/ 3351921 w 4603109"/>
                <a:gd name="connsiteY548" fmla="*/ 924402 h 924402"/>
                <a:gd name="connsiteX549" fmla="*/ 3277857 w 4603109"/>
                <a:gd name="connsiteY549" fmla="*/ 924402 h 924402"/>
                <a:gd name="connsiteX550" fmla="*/ 3254217 w 4603109"/>
                <a:gd name="connsiteY550" fmla="*/ 924402 h 924402"/>
                <a:gd name="connsiteX551" fmla="*/ 3252725 w 4603109"/>
                <a:gd name="connsiteY551" fmla="*/ 924402 h 924402"/>
                <a:gd name="connsiteX552" fmla="*/ 3247792 w 4603109"/>
                <a:gd name="connsiteY552" fmla="*/ 924402 h 924402"/>
                <a:gd name="connsiteX553" fmla="*/ 3231321 w 4603109"/>
                <a:gd name="connsiteY553" fmla="*/ 924402 h 924402"/>
                <a:gd name="connsiteX554" fmla="*/ 3224152 w 4603109"/>
                <a:gd name="connsiteY554" fmla="*/ 924402 h 924402"/>
                <a:gd name="connsiteX555" fmla="*/ 3150088 w 4603109"/>
                <a:gd name="connsiteY555" fmla="*/ 924402 h 924402"/>
                <a:gd name="connsiteX556" fmla="*/ 3120023 w 4603109"/>
                <a:gd name="connsiteY556" fmla="*/ 924402 h 924402"/>
                <a:gd name="connsiteX557" fmla="*/ 3104883 w 4603109"/>
                <a:gd name="connsiteY557" fmla="*/ 924402 h 924402"/>
                <a:gd name="connsiteX558" fmla="*/ 3103552 w 4603109"/>
                <a:gd name="connsiteY558" fmla="*/ 924402 h 924402"/>
                <a:gd name="connsiteX559" fmla="*/ 3077801 w 4603109"/>
                <a:gd name="connsiteY559" fmla="*/ 924402 h 924402"/>
                <a:gd name="connsiteX560" fmla="*/ 3061330 w 4603109"/>
                <a:gd name="connsiteY560" fmla="*/ 924402 h 924402"/>
                <a:gd name="connsiteX561" fmla="*/ 3031265 w 4603109"/>
                <a:gd name="connsiteY561" fmla="*/ 924402 h 924402"/>
                <a:gd name="connsiteX562" fmla="*/ 2977114 w 4603109"/>
                <a:gd name="connsiteY562" fmla="*/ 924402 h 924402"/>
                <a:gd name="connsiteX563" fmla="*/ 2957200 w 4603109"/>
                <a:gd name="connsiteY563" fmla="*/ 924402 h 924402"/>
                <a:gd name="connsiteX564" fmla="*/ 2955709 w 4603109"/>
                <a:gd name="connsiteY564" fmla="*/ 924402 h 924402"/>
                <a:gd name="connsiteX565" fmla="*/ 2950032 w 4603109"/>
                <a:gd name="connsiteY565" fmla="*/ 924402 h 924402"/>
                <a:gd name="connsiteX566" fmla="*/ 2933561 w 4603109"/>
                <a:gd name="connsiteY566" fmla="*/ 924402 h 924402"/>
                <a:gd name="connsiteX567" fmla="*/ 2927136 w 4603109"/>
                <a:gd name="connsiteY567" fmla="*/ 924402 h 924402"/>
                <a:gd name="connsiteX568" fmla="*/ 2903496 w 4603109"/>
                <a:gd name="connsiteY568" fmla="*/ 924402 h 924402"/>
                <a:gd name="connsiteX569" fmla="*/ 2829431 w 4603109"/>
                <a:gd name="connsiteY569" fmla="*/ 924402 h 924402"/>
                <a:gd name="connsiteX570" fmla="*/ 2827940 w 4603109"/>
                <a:gd name="connsiteY570" fmla="*/ 924402 h 924402"/>
                <a:gd name="connsiteX571" fmla="*/ 2799367 w 4603109"/>
                <a:gd name="connsiteY571" fmla="*/ 924402 h 924402"/>
                <a:gd name="connsiteX572" fmla="*/ 2785719 w 4603109"/>
                <a:gd name="connsiteY572" fmla="*/ 924402 h 924402"/>
                <a:gd name="connsiteX573" fmla="*/ 2784228 w 4603109"/>
                <a:gd name="connsiteY573" fmla="*/ 924402 h 924402"/>
                <a:gd name="connsiteX574" fmla="*/ 2757146 w 4603109"/>
                <a:gd name="connsiteY574" fmla="*/ 924402 h 924402"/>
                <a:gd name="connsiteX575" fmla="*/ 2755654 w 4603109"/>
                <a:gd name="connsiteY575" fmla="*/ 924402 h 924402"/>
                <a:gd name="connsiteX576" fmla="*/ 2680098 w 4603109"/>
                <a:gd name="connsiteY576" fmla="*/ 924402 h 924402"/>
                <a:gd name="connsiteX577" fmla="*/ 2657950 w 4603109"/>
                <a:gd name="connsiteY577" fmla="*/ 924402 h 924402"/>
                <a:gd name="connsiteX578" fmla="*/ 2656459 w 4603109"/>
                <a:gd name="connsiteY578" fmla="*/ 924402 h 924402"/>
                <a:gd name="connsiteX579" fmla="*/ 2653017 w 4603109"/>
                <a:gd name="connsiteY579" fmla="*/ 924402 h 924402"/>
                <a:gd name="connsiteX580" fmla="*/ 2636545 w 4603109"/>
                <a:gd name="connsiteY580" fmla="*/ 924402 h 924402"/>
                <a:gd name="connsiteX581" fmla="*/ 2629377 w 4603109"/>
                <a:gd name="connsiteY581" fmla="*/ 924402 h 924402"/>
                <a:gd name="connsiteX582" fmla="*/ 2627885 w 4603109"/>
                <a:gd name="connsiteY582" fmla="*/ 924402 h 924402"/>
                <a:gd name="connsiteX583" fmla="*/ 2606481 w 4603109"/>
                <a:gd name="connsiteY583" fmla="*/ 924402 h 924402"/>
                <a:gd name="connsiteX584" fmla="*/ 2552329 w 4603109"/>
                <a:gd name="connsiteY584" fmla="*/ 924402 h 924402"/>
                <a:gd name="connsiteX585" fmla="*/ 2525248 w 4603109"/>
                <a:gd name="connsiteY585" fmla="*/ 924402 h 924402"/>
                <a:gd name="connsiteX586" fmla="*/ 2510108 w 4603109"/>
                <a:gd name="connsiteY586" fmla="*/ 924402 h 924402"/>
                <a:gd name="connsiteX587" fmla="*/ 2508776 w 4603109"/>
                <a:gd name="connsiteY587" fmla="*/ 924402 h 924402"/>
                <a:gd name="connsiteX588" fmla="*/ 2480043 w 4603109"/>
                <a:gd name="connsiteY588" fmla="*/ 924402 h 924402"/>
                <a:gd name="connsiteX589" fmla="*/ 2478712 w 4603109"/>
                <a:gd name="connsiteY589" fmla="*/ 924402 h 924402"/>
                <a:gd name="connsiteX590" fmla="*/ 2463572 w 4603109"/>
                <a:gd name="connsiteY590" fmla="*/ 924402 h 924402"/>
                <a:gd name="connsiteX591" fmla="*/ 2436490 w 4603109"/>
                <a:gd name="connsiteY591" fmla="*/ 924402 h 924402"/>
                <a:gd name="connsiteX592" fmla="*/ 2382339 w 4603109"/>
                <a:gd name="connsiteY592" fmla="*/ 924402 h 924402"/>
                <a:gd name="connsiteX593" fmla="*/ 2360934 w 4603109"/>
                <a:gd name="connsiteY593" fmla="*/ 924402 h 924402"/>
                <a:gd name="connsiteX594" fmla="*/ 2359443 w 4603109"/>
                <a:gd name="connsiteY594" fmla="*/ 924402 h 924402"/>
                <a:gd name="connsiteX595" fmla="*/ 2352274 w 4603109"/>
                <a:gd name="connsiteY595" fmla="*/ 924402 h 924402"/>
                <a:gd name="connsiteX596" fmla="*/ 2335803 w 4603109"/>
                <a:gd name="connsiteY596" fmla="*/ 924402 h 924402"/>
                <a:gd name="connsiteX597" fmla="*/ 2332360 w 4603109"/>
                <a:gd name="connsiteY597" fmla="*/ 924402 h 924402"/>
                <a:gd name="connsiteX598" fmla="*/ 2332328 w 4603109"/>
                <a:gd name="connsiteY598" fmla="*/ 924402 h 924402"/>
                <a:gd name="connsiteX599" fmla="*/ 2330869 w 4603109"/>
                <a:gd name="connsiteY599" fmla="*/ 924402 h 924402"/>
                <a:gd name="connsiteX600" fmla="*/ 2308721 w 4603109"/>
                <a:gd name="connsiteY600" fmla="*/ 924402 h 924402"/>
                <a:gd name="connsiteX601" fmla="*/ 2233165 w 4603109"/>
                <a:gd name="connsiteY601" fmla="*/ 924402 h 924402"/>
                <a:gd name="connsiteX602" fmla="*/ 2231674 w 4603109"/>
                <a:gd name="connsiteY602" fmla="*/ 924402 h 924402"/>
                <a:gd name="connsiteX603" fmla="*/ 2204591 w 4603109"/>
                <a:gd name="connsiteY603" fmla="*/ 924402 h 924402"/>
                <a:gd name="connsiteX604" fmla="*/ 2204559 w 4603109"/>
                <a:gd name="connsiteY604" fmla="*/ 924402 h 924402"/>
                <a:gd name="connsiteX605" fmla="*/ 2203100 w 4603109"/>
                <a:gd name="connsiteY605" fmla="*/ 924402 h 924402"/>
                <a:gd name="connsiteX606" fmla="*/ 2189452 w 4603109"/>
                <a:gd name="connsiteY606" fmla="*/ 924402 h 924402"/>
                <a:gd name="connsiteX607" fmla="*/ 2160879 w 4603109"/>
                <a:gd name="connsiteY607" fmla="*/ 924402 h 924402"/>
                <a:gd name="connsiteX608" fmla="*/ 2159388 w 4603109"/>
                <a:gd name="connsiteY608" fmla="*/ 924402 h 924402"/>
                <a:gd name="connsiteX609" fmla="*/ 2085323 w 4603109"/>
                <a:gd name="connsiteY609" fmla="*/ 924402 h 924402"/>
                <a:gd name="connsiteX610" fmla="*/ 2077294 w 4603109"/>
                <a:gd name="connsiteY610" fmla="*/ 924402 h 924402"/>
                <a:gd name="connsiteX611" fmla="*/ 2061683 w 4603109"/>
                <a:gd name="connsiteY611" fmla="*/ 924402 h 924402"/>
                <a:gd name="connsiteX612" fmla="*/ 2055258 w 4603109"/>
                <a:gd name="connsiteY612" fmla="*/ 924402 h 924402"/>
                <a:gd name="connsiteX613" fmla="*/ 2038787 w 4603109"/>
                <a:gd name="connsiteY613" fmla="*/ 924402 h 924402"/>
                <a:gd name="connsiteX614" fmla="*/ 2033110 w 4603109"/>
                <a:gd name="connsiteY614" fmla="*/ 924402 h 924402"/>
                <a:gd name="connsiteX615" fmla="*/ 2031619 w 4603109"/>
                <a:gd name="connsiteY615" fmla="*/ 924402 h 924402"/>
                <a:gd name="connsiteX616" fmla="*/ 2011705 w 4603109"/>
                <a:gd name="connsiteY616" fmla="*/ 924402 h 924402"/>
                <a:gd name="connsiteX617" fmla="*/ 1957554 w 4603109"/>
                <a:gd name="connsiteY617" fmla="*/ 924402 h 924402"/>
                <a:gd name="connsiteX618" fmla="*/ 1949525 w 4603109"/>
                <a:gd name="connsiteY618" fmla="*/ 924402 h 924402"/>
                <a:gd name="connsiteX619" fmla="*/ 1927489 w 4603109"/>
                <a:gd name="connsiteY619" fmla="*/ 924402 h 924402"/>
                <a:gd name="connsiteX620" fmla="*/ 1911018 w 4603109"/>
                <a:gd name="connsiteY620" fmla="*/ 924402 h 924402"/>
                <a:gd name="connsiteX621" fmla="*/ 1907543 w 4603109"/>
                <a:gd name="connsiteY621" fmla="*/ 924402 h 924402"/>
                <a:gd name="connsiteX622" fmla="*/ 1885268 w 4603109"/>
                <a:gd name="connsiteY622" fmla="*/ 924402 h 924402"/>
                <a:gd name="connsiteX623" fmla="*/ 1883936 w 4603109"/>
                <a:gd name="connsiteY623" fmla="*/ 924402 h 924402"/>
                <a:gd name="connsiteX624" fmla="*/ 1868796 w 4603109"/>
                <a:gd name="connsiteY624" fmla="*/ 924402 h 924402"/>
                <a:gd name="connsiteX625" fmla="*/ 1838732 w 4603109"/>
                <a:gd name="connsiteY625" fmla="*/ 924402 h 924402"/>
                <a:gd name="connsiteX626" fmla="*/ 1779774 w 4603109"/>
                <a:gd name="connsiteY626" fmla="*/ 924402 h 924402"/>
                <a:gd name="connsiteX627" fmla="*/ 1764668 w 4603109"/>
                <a:gd name="connsiteY627" fmla="*/ 924402 h 924402"/>
                <a:gd name="connsiteX628" fmla="*/ 1757499 w 4603109"/>
                <a:gd name="connsiteY628" fmla="*/ 924402 h 924402"/>
                <a:gd name="connsiteX629" fmla="*/ 1741027 w 4603109"/>
                <a:gd name="connsiteY629" fmla="*/ 924402 h 924402"/>
                <a:gd name="connsiteX630" fmla="*/ 1737552 w 4603109"/>
                <a:gd name="connsiteY630" fmla="*/ 924402 h 924402"/>
                <a:gd name="connsiteX631" fmla="*/ 1736094 w 4603109"/>
                <a:gd name="connsiteY631" fmla="*/ 924402 h 924402"/>
                <a:gd name="connsiteX632" fmla="*/ 1734603 w 4603109"/>
                <a:gd name="connsiteY632" fmla="*/ 924402 h 924402"/>
                <a:gd name="connsiteX633" fmla="*/ 1710963 w 4603109"/>
                <a:gd name="connsiteY633" fmla="*/ 924402 h 924402"/>
                <a:gd name="connsiteX634" fmla="*/ 1707488 w 4603109"/>
                <a:gd name="connsiteY634" fmla="*/ 924402 h 924402"/>
                <a:gd name="connsiteX635" fmla="*/ 1652509 w 4603109"/>
                <a:gd name="connsiteY635" fmla="*/ 924402 h 924402"/>
                <a:gd name="connsiteX636" fmla="*/ 1636899 w 4603109"/>
                <a:gd name="connsiteY636" fmla="*/ 924402 h 924402"/>
                <a:gd name="connsiteX637" fmla="*/ 1609783 w 4603109"/>
                <a:gd name="connsiteY637" fmla="*/ 924402 h 924402"/>
                <a:gd name="connsiteX638" fmla="*/ 1608325 w 4603109"/>
                <a:gd name="connsiteY638" fmla="*/ 924402 h 924402"/>
                <a:gd name="connsiteX639" fmla="*/ 1606834 w 4603109"/>
                <a:gd name="connsiteY639" fmla="*/ 924402 h 924402"/>
                <a:gd name="connsiteX640" fmla="*/ 1579719 w 4603109"/>
                <a:gd name="connsiteY640" fmla="*/ 924402 h 924402"/>
                <a:gd name="connsiteX641" fmla="*/ 1564612 w 4603109"/>
                <a:gd name="connsiteY641" fmla="*/ 924402 h 924402"/>
                <a:gd name="connsiteX642" fmla="*/ 1524740 w 4603109"/>
                <a:gd name="connsiteY642" fmla="*/ 924402 h 924402"/>
                <a:gd name="connsiteX643" fmla="*/ 1482518 w 4603109"/>
                <a:gd name="connsiteY643" fmla="*/ 924402 h 924402"/>
                <a:gd name="connsiteX644" fmla="*/ 1460483 w 4603109"/>
                <a:gd name="connsiteY644" fmla="*/ 924402 h 924402"/>
                <a:gd name="connsiteX645" fmla="*/ 1452454 w 4603109"/>
                <a:gd name="connsiteY645" fmla="*/ 924402 h 924402"/>
                <a:gd name="connsiteX646" fmla="*/ 1444011 w 4603109"/>
                <a:gd name="connsiteY646" fmla="*/ 924402 h 924402"/>
                <a:gd name="connsiteX647" fmla="*/ 1436843 w 4603109"/>
                <a:gd name="connsiteY647" fmla="*/ 924402 h 924402"/>
                <a:gd name="connsiteX648" fmla="*/ 1413947 w 4603109"/>
                <a:gd name="connsiteY648" fmla="*/ 924402 h 924402"/>
                <a:gd name="connsiteX649" fmla="*/ 1354749 w 4603109"/>
                <a:gd name="connsiteY649" fmla="*/ 924402 h 924402"/>
                <a:gd name="connsiteX650" fmla="*/ 1332714 w 4603109"/>
                <a:gd name="connsiteY650" fmla="*/ 924402 h 924402"/>
                <a:gd name="connsiteX651" fmla="*/ 1324685 w 4603109"/>
                <a:gd name="connsiteY651" fmla="*/ 924402 h 924402"/>
                <a:gd name="connsiteX652" fmla="*/ 1316242 w 4603109"/>
                <a:gd name="connsiteY652" fmla="*/ 924402 h 924402"/>
                <a:gd name="connsiteX653" fmla="*/ 1312767 w 4603109"/>
                <a:gd name="connsiteY653" fmla="*/ 924402 h 924402"/>
                <a:gd name="connsiteX654" fmla="*/ 1286178 w 4603109"/>
                <a:gd name="connsiteY654" fmla="*/ 924402 h 924402"/>
                <a:gd name="connsiteX655" fmla="*/ 1282703 w 4603109"/>
                <a:gd name="connsiteY655" fmla="*/ 924402 h 924402"/>
                <a:gd name="connsiteX656" fmla="*/ 1243956 w 4603109"/>
                <a:gd name="connsiteY656" fmla="*/ 924402 h 924402"/>
                <a:gd name="connsiteX657" fmla="*/ 1184998 w 4603109"/>
                <a:gd name="connsiteY657" fmla="*/ 924402 h 924402"/>
                <a:gd name="connsiteX658" fmla="*/ 1154934 w 4603109"/>
                <a:gd name="connsiteY658" fmla="*/ 924402 h 924402"/>
                <a:gd name="connsiteX659" fmla="*/ 1139828 w 4603109"/>
                <a:gd name="connsiteY659" fmla="*/ 924402 h 924402"/>
                <a:gd name="connsiteX660" fmla="*/ 1116187 w 4603109"/>
                <a:gd name="connsiteY660" fmla="*/ 924402 h 924402"/>
                <a:gd name="connsiteX661" fmla="*/ 1112712 w 4603109"/>
                <a:gd name="connsiteY661" fmla="*/ 924402 h 924402"/>
                <a:gd name="connsiteX662" fmla="*/ 1057734 w 4603109"/>
                <a:gd name="connsiteY662" fmla="*/ 924402 h 924402"/>
                <a:gd name="connsiteX663" fmla="*/ 1027669 w 4603109"/>
                <a:gd name="connsiteY663" fmla="*/ 924402 h 924402"/>
                <a:gd name="connsiteX664" fmla="*/ 1012059 w 4603109"/>
                <a:gd name="connsiteY664" fmla="*/ 924402 h 924402"/>
                <a:gd name="connsiteX665" fmla="*/ 984943 w 4603109"/>
                <a:gd name="connsiteY665" fmla="*/ 924402 h 924402"/>
                <a:gd name="connsiteX666" fmla="*/ 929965 w 4603109"/>
                <a:gd name="connsiteY666" fmla="*/ 924402 h 924402"/>
                <a:gd name="connsiteX667" fmla="*/ 899900 w 4603109"/>
                <a:gd name="connsiteY667" fmla="*/ 924402 h 924402"/>
                <a:gd name="connsiteX668" fmla="*/ 857678 w 4603109"/>
                <a:gd name="connsiteY668" fmla="*/ 924402 h 924402"/>
                <a:gd name="connsiteX669" fmla="*/ 819171 w 4603109"/>
                <a:gd name="connsiteY669" fmla="*/ 924402 h 924402"/>
                <a:gd name="connsiteX670" fmla="*/ 729909 w 4603109"/>
                <a:gd name="connsiteY670" fmla="*/ 924402 h 924402"/>
                <a:gd name="connsiteX671" fmla="*/ 691402 w 4603109"/>
                <a:gd name="connsiteY671" fmla="*/ 924402 h 924402"/>
                <a:gd name="connsiteX672" fmla="*/ 687927 w 4603109"/>
                <a:gd name="connsiteY672" fmla="*/ 924402 h 924402"/>
                <a:gd name="connsiteX673" fmla="*/ 560158 w 4603109"/>
                <a:gd name="connsiteY673" fmla="*/ 924402 h 924402"/>
                <a:gd name="connsiteX674" fmla="*/ 432894 w 4603109"/>
                <a:gd name="connsiteY674" fmla="*/ 924402 h 924402"/>
                <a:gd name="connsiteX675" fmla="*/ 305125 w 4603109"/>
                <a:gd name="connsiteY675" fmla="*/ 924402 h 924402"/>
                <a:gd name="connsiteX676" fmla="*/ 223202 w 4603109"/>
                <a:gd name="connsiteY676" fmla="*/ 877348 h 924402"/>
                <a:gd name="connsiteX677" fmla="*/ 10809 w 4603109"/>
                <a:gd name="connsiteY677" fmla="*/ 509257 h 924402"/>
                <a:gd name="connsiteX678" fmla="*/ 10809 w 4603109"/>
                <a:gd name="connsiteY678" fmla="*/ 415146 h 924402"/>
                <a:gd name="connsiteX679" fmla="*/ 223202 w 4603109"/>
                <a:gd name="connsiteY679" fmla="*/ 47054 h 924402"/>
                <a:gd name="connsiteX680" fmla="*/ 305125 w 4603109"/>
                <a:gd name="connsiteY680" fmla="*/ 0 h 924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Lst>
              <a:rect l="l" t="t" r="r" b="b"/>
              <a:pathLst>
                <a:path w="4603109" h="924402">
                  <a:moveTo>
                    <a:pt x="305125" y="0"/>
                  </a:moveTo>
                  <a:lnTo>
                    <a:pt x="432894" y="0"/>
                  </a:lnTo>
                  <a:lnTo>
                    <a:pt x="445336" y="0"/>
                  </a:lnTo>
                  <a:cubicBezTo>
                    <a:pt x="485989" y="0"/>
                    <a:pt x="520835" y="0"/>
                    <a:pt x="550703" y="0"/>
                  </a:cubicBezTo>
                  <a:lnTo>
                    <a:pt x="560158" y="0"/>
                  </a:lnTo>
                  <a:lnTo>
                    <a:pt x="573105" y="0"/>
                  </a:lnTo>
                  <a:lnTo>
                    <a:pt x="626202" y="0"/>
                  </a:lnTo>
                  <a:cubicBezTo>
                    <a:pt x="646943" y="0"/>
                    <a:pt x="663537" y="0"/>
                    <a:pt x="676811" y="0"/>
                  </a:cubicBezTo>
                  <a:lnTo>
                    <a:pt x="678472" y="0"/>
                  </a:lnTo>
                  <a:lnTo>
                    <a:pt x="687927" y="0"/>
                  </a:lnTo>
                  <a:lnTo>
                    <a:pt x="691402" y="0"/>
                  </a:lnTo>
                  <a:lnTo>
                    <a:pt x="700371" y="0"/>
                  </a:lnTo>
                  <a:lnTo>
                    <a:pt x="707508" y="0"/>
                  </a:lnTo>
                  <a:cubicBezTo>
                    <a:pt x="729909" y="0"/>
                    <a:pt x="729909" y="0"/>
                    <a:pt x="729909" y="0"/>
                  </a:cubicBezTo>
                  <a:lnTo>
                    <a:pt x="753971" y="0"/>
                  </a:lnTo>
                  <a:lnTo>
                    <a:pt x="804580" y="0"/>
                  </a:lnTo>
                  <a:lnTo>
                    <a:pt x="805737" y="0"/>
                  </a:lnTo>
                  <a:lnTo>
                    <a:pt x="819171" y="0"/>
                  </a:lnTo>
                  <a:lnTo>
                    <a:pt x="828140" y="0"/>
                  </a:lnTo>
                  <a:lnTo>
                    <a:pt x="831615" y="0"/>
                  </a:lnTo>
                  <a:lnTo>
                    <a:pt x="835277" y="0"/>
                  </a:lnTo>
                  <a:lnTo>
                    <a:pt x="857678" y="0"/>
                  </a:lnTo>
                  <a:lnTo>
                    <a:pt x="864889" y="0"/>
                  </a:lnTo>
                  <a:lnTo>
                    <a:pt x="899900" y="0"/>
                  </a:lnTo>
                  <a:lnTo>
                    <a:pt x="909341" y="0"/>
                  </a:lnTo>
                  <a:lnTo>
                    <a:pt x="929965" y="0"/>
                  </a:lnTo>
                  <a:lnTo>
                    <a:pt x="933506" y="0"/>
                  </a:lnTo>
                  <a:lnTo>
                    <a:pt x="936982" y="0"/>
                  </a:lnTo>
                  <a:lnTo>
                    <a:pt x="959384" y="0"/>
                  </a:lnTo>
                  <a:lnTo>
                    <a:pt x="962542" y="0"/>
                  </a:lnTo>
                  <a:lnTo>
                    <a:pt x="984943" y="0"/>
                  </a:lnTo>
                  <a:lnTo>
                    <a:pt x="992658" y="0"/>
                  </a:lnTo>
                  <a:lnTo>
                    <a:pt x="1012059" y="0"/>
                  </a:lnTo>
                  <a:lnTo>
                    <a:pt x="1012480" y="0"/>
                  </a:lnTo>
                  <a:lnTo>
                    <a:pt x="1027669" y="0"/>
                  </a:lnTo>
                  <a:lnTo>
                    <a:pt x="1037110" y="0"/>
                  </a:lnTo>
                  <a:lnTo>
                    <a:pt x="1040112" y="0"/>
                  </a:lnTo>
                  <a:lnTo>
                    <a:pt x="1057734" y="0"/>
                  </a:lnTo>
                  <a:lnTo>
                    <a:pt x="1064751" y="0"/>
                  </a:lnTo>
                  <a:lnTo>
                    <a:pt x="1070177" y="0"/>
                  </a:lnTo>
                  <a:lnTo>
                    <a:pt x="1072436" y="0"/>
                  </a:lnTo>
                  <a:lnTo>
                    <a:pt x="1090311" y="0"/>
                  </a:lnTo>
                  <a:lnTo>
                    <a:pt x="1110718" y="0"/>
                  </a:lnTo>
                  <a:lnTo>
                    <a:pt x="1112712" y="0"/>
                  </a:lnTo>
                  <a:lnTo>
                    <a:pt x="1116187" y="0"/>
                  </a:lnTo>
                  <a:lnTo>
                    <a:pt x="1139828" y="0"/>
                  </a:lnTo>
                  <a:lnTo>
                    <a:pt x="1140249" y="0"/>
                  </a:lnTo>
                  <a:lnTo>
                    <a:pt x="1145480" y="0"/>
                  </a:lnTo>
                  <a:lnTo>
                    <a:pt x="1152270" y="0"/>
                  </a:lnTo>
                  <a:lnTo>
                    <a:pt x="1154934" y="0"/>
                  </a:lnTo>
                  <a:lnTo>
                    <a:pt x="1167881" y="0"/>
                  </a:lnTo>
                  <a:lnTo>
                    <a:pt x="1175544" y="0"/>
                  </a:lnTo>
                  <a:lnTo>
                    <a:pt x="1184998" y="0"/>
                  </a:lnTo>
                  <a:lnTo>
                    <a:pt x="1197946" y="0"/>
                  </a:lnTo>
                  <a:lnTo>
                    <a:pt x="1200205" y="0"/>
                  </a:lnTo>
                  <a:lnTo>
                    <a:pt x="1220978" y="0"/>
                  </a:lnTo>
                  <a:lnTo>
                    <a:pt x="1238487" y="0"/>
                  </a:lnTo>
                  <a:lnTo>
                    <a:pt x="1243956" y="0"/>
                  </a:lnTo>
                  <a:lnTo>
                    <a:pt x="1251042" y="0"/>
                  </a:lnTo>
                  <a:lnTo>
                    <a:pt x="1257637" y="0"/>
                  </a:lnTo>
                  <a:lnTo>
                    <a:pt x="1271587" y="0"/>
                  </a:lnTo>
                  <a:lnTo>
                    <a:pt x="1273249" y="0"/>
                  </a:lnTo>
                  <a:lnTo>
                    <a:pt x="1280039" y="0"/>
                  </a:lnTo>
                  <a:lnTo>
                    <a:pt x="1282703" y="0"/>
                  </a:lnTo>
                  <a:lnTo>
                    <a:pt x="1286178" y="0"/>
                  </a:lnTo>
                  <a:lnTo>
                    <a:pt x="1295146" y="0"/>
                  </a:lnTo>
                  <a:lnTo>
                    <a:pt x="1301651" y="0"/>
                  </a:lnTo>
                  <a:lnTo>
                    <a:pt x="1302284" y="0"/>
                  </a:lnTo>
                  <a:lnTo>
                    <a:pt x="1303313" y="0"/>
                  </a:lnTo>
                  <a:lnTo>
                    <a:pt x="1312767" y="0"/>
                  </a:lnTo>
                  <a:lnTo>
                    <a:pt x="1316242" y="0"/>
                  </a:lnTo>
                  <a:lnTo>
                    <a:pt x="1321886" y="0"/>
                  </a:lnTo>
                  <a:lnTo>
                    <a:pt x="1324685" y="0"/>
                  </a:lnTo>
                  <a:lnTo>
                    <a:pt x="1325211" y="0"/>
                  </a:lnTo>
                  <a:lnTo>
                    <a:pt x="1332348" y="0"/>
                  </a:lnTo>
                  <a:lnTo>
                    <a:pt x="1332714" y="0"/>
                  </a:lnTo>
                  <a:lnTo>
                    <a:pt x="1333135" y="0"/>
                  </a:lnTo>
                  <a:lnTo>
                    <a:pt x="1348747" y="0"/>
                  </a:lnTo>
                  <a:lnTo>
                    <a:pt x="1354749" y="0"/>
                  </a:lnTo>
                  <a:lnTo>
                    <a:pt x="1378811" y="0"/>
                  </a:lnTo>
                  <a:lnTo>
                    <a:pt x="1383745" y="0"/>
                  </a:lnTo>
                  <a:lnTo>
                    <a:pt x="1385406" y="0"/>
                  </a:lnTo>
                  <a:lnTo>
                    <a:pt x="1399356" y="0"/>
                  </a:lnTo>
                  <a:lnTo>
                    <a:pt x="1400513" y="0"/>
                  </a:lnTo>
                  <a:lnTo>
                    <a:pt x="1413947" y="0"/>
                  </a:lnTo>
                  <a:lnTo>
                    <a:pt x="1414442" y="0"/>
                  </a:lnTo>
                  <a:lnTo>
                    <a:pt x="1422915" y="0"/>
                  </a:lnTo>
                  <a:lnTo>
                    <a:pt x="1426390" y="0"/>
                  </a:lnTo>
                  <a:lnTo>
                    <a:pt x="1429420" y="0"/>
                  </a:lnTo>
                  <a:lnTo>
                    <a:pt x="1430053" y="0"/>
                  </a:lnTo>
                  <a:lnTo>
                    <a:pt x="1430206" y="0"/>
                  </a:lnTo>
                  <a:lnTo>
                    <a:pt x="1430577" y="0"/>
                  </a:lnTo>
                  <a:lnTo>
                    <a:pt x="1436843" y="0"/>
                  </a:lnTo>
                  <a:lnTo>
                    <a:pt x="1444011" y="0"/>
                  </a:lnTo>
                  <a:lnTo>
                    <a:pt x="1449655" y="0"/>
                  </a:lnTo>
                  <a:lnTo>
                    <a:pt x="1452454" y="0"/>
                  </a:lnTo>
                  <a:lnTo>
                    <a:pt x="1452980" y="0"/>
                  </a:lnTo>
                  <a:lnTo>
                    <a:pt x="1456455" y="0"/>
                  </a:lnTo>
                  <a:lnTo>
                    <a:pt x="1459664" y="0"/>
                  </a:lnTo>
                  <a:lnTo>
                    <a:pt x="1460117" y="0"/>
                  </a:lnTo>
                  <a:lnTo>
                    <a:pt x="1460483" y="0"/>
                  </a:lnTo>
                  <a:lnTo>
                    <a:pt x="1460904" y="0"/>
                  </a:lnTo>
                  <a:lnTo>
                    <a:pt x="1472926" y="0"/>
                  </a:lnTo>
                  <a:lnTo>
                    <a:pt x="1482518" y="0"/>
                  </a:lnTo>
                  <a:lnTo>
                    <a:pt x="1489729" y="0"/>
                  </a:lnTo>
                  <a:lnTo>
                    <a:pt x="1504116" y="0"/>
                  </a:lnTo>
                  <a:lnTo>
                    <a:pt x="1511514" y="0"/>
                  </a:lnTo>
                  <a:lnTo>
                    <a:pt x="1524740" y="0"/>
                  </a:lnTo>
                  <a:lnTo>
                    <a:pt x="1528282" y="0"/>
                  </a:lnTo>
                  <a:lnTo>
                    <a:pt x="1531757" y="0"/>
                  </a:lnTo>
                  <a:lnTo>
                    <a:pt x="1534181" y="0"/>
                  </a:lnTo>
                  <a:lnTo>
                    <a:pt x="1542211" y="0"/>
                  </a:lnTo>
                  <a:lnTo>
                    <a:pt x="1554159" y="0"/>
                  </a:lnTo>
                  <a:lnTo>
                    <a:pt x="1557318" y="0"/>
                  </a:lnTo>
                  <a:lnTo>
                    <a:pt x="1557975" y="0"/>
                  </a:lnTo>
                  <a:lnTo>
                    <a:pt x="1558346" y="0"/>
                  </a:lnTo>
                  <a:lnTo>
                    <a:pt x="1561822" y="0"/>
                  </a:lnTo>
                  <a:lnTo>
                    <a:pt x="1564612" y="0"/>
                  </a:lnTo>
                  <a:lnTo>
                    <a:pt x="1566857" y="0"/>
                  </a:lnTo>
                  <a:lnTo>
                    <a:pt x="1576919" y="0"/>
                  </a:lnTo>
                  <a:lnTo>
                    <a:pt x="1579719" y="0"/>
                  </a:lnTo>
                  <a:lnTo>
                    <a:pt x="1584224" y="0"/>
                  </a:lnTo>
                  <a:lnTo>
                    <a:pt x="1587382" y="0"/>
                  </a:lnTo>
                  <a:lnTo>
                    <a:pt x="1587433" y="0"/>
                  </a:lnTo>
                  <a:lnTo>
                    <a:pt x="1600695" y="0"/>
                  </a:lnTo>
                  <a:lnTo>
                    <a:pt x="1606834" y="0"/>
                  </a:lnTo>
                  <a:lnTo>
                    <a:pt x="1607256" y="0"/>
                  </a:lnTo>
                  <a:lnTo>
                    <a:pt x="1608325" y="0"/>
                  </a:lnTo>
                  <a:lnTo>
                    <a:pt x="1609783" y="0"/>
                  </a:lnTo>
                  <a:lnTo>
                    <a:pt x="1617498" y="0"/>
                  </a:lnTo>
                  <a:lnTo>
                    <a:pt x="1631885" y="0"/>
                  </a:lnTo>
                  <a:lnTo>
                    <a:pt x="1636899" y="0"/>
                  </a:lnTo>
                  <a:lnTo>
                    <a:pt x="1637320" y="0"/>
                  </a:lnTo>
                  <a:lnTo>
                    <a:pt x="1637445" y="0"/>
                  </a:lnTo>
                  <a:lnTo>
                    <a:pt x="1652509" y="0"/>
                  </a:lnTo>
                  <a:lnTo>
                    <a:pt x="1659526" y="0"/>
                  </a:lnTo>
                  <a:lnTo>
                    <a:pt x="1661950" y="0"/>
                  </a:lnTo>
                  <a:lnTo>
                    <a:pt x="1664952" y="0"/>
                  </a:lnTo>
                  <a:lnTo>
                    <a:pt x="1667212" y="0"/>
                  </a:lnTo>
                  <a:lnTo>
                    <a:pt x="1685087" y="0"/>
                  </a:lnTo>
                  <a:lnTo>
                    <a:pt x="1689591" y="0"/>
                  </a:lnTo>
                  <a:lnTo>
                    <a:pt x="1694626" y="0"/>
                  </a:lnTo>
                  <a:lnTo>
                    <a:pt x="1697276" y="0"/>
                  </a:lnTo>
                  <a:lnTo>
                    <a:pt x="1698000" y="0"/>
                  </a:lnTo>
                  <a:lnTo>
                    <a:pt x="1704688" y="0"/>
                  </a:lnTo>
                  <a:lnTo>
                    <a:pt x="1707488" y="0"/>
                  </a:lnTo>
                  <a:lnTo>
                    <a:pt x="1710963" y="0"/>
                  </a:lnTo>
                  <a:lnTo>
                    <a:pt x="1715151" y="0"/>
                  </a:lnTo>
                  <a:lnTo>
                    <a:pt x="1721928" y="0"/>
                  </a:lnTo>
                  <a:lnTo>
                    <a:pt x="1734603" y="0"/>
                  </a:lnTo>
                  <a:lnTo>
                    <a:pt x="1735025" y="0"/>
                  </a:lnTo>
                  <a:lnTo>
                    <a:pt x="1735558" y="0"/>
                  </a:lnTo>
                  <a:lnTo>
                    <a:pt x="1736094" y="0"/>
                  </a:lnTo>
                  <a:lnTo>
                    <a:pt x="1737552" y="0"/>
                  </a:lnTo>
                  <a:lnTo>
                    <a:pt x="1741027" y="0"/>
                  </a:lnTo>
                  <a:lnTo>
                    <a:pt x="1747046" y="0"/>
                  </a:lnTo>
                  <a:lnTo>
                    <a:pt x="1748537" y="0"/>
                  </a:lnTo>
                  <a:lnTo>
                    <a:pt x="1753052" y="0"/>
                  </a:lnTo>
                  <a:lnTo>
                    <a:pt x="1757499" y="0"/>
                  </a:lnTo>
                  <a:lnTo>
                    <a:pt x="1764668" y="0"/>
                  </a:lnTo>
                  <a:lnTo>
                    <a:pt x="1765089" y="0"/>
                  </a:lnTo>
                  <a:lnTo>
                    <a:pt x="1765214" y="0"/>
                  </a:lnTo>
                  <a:lnTo>
                    <a:pt x="1770320" y="0"/>
                  </a:lnTo>
                  <a:lnTo>
                    <a:pt x="1777110" y="0"/>
                  </a:lnTo>
                  <a:lnTo>
                    <a:pt x="1779774" y="0"/>
                  </a:lnTo>
                  <a:lnTo>
                    <a:pt x="1792721" y="0"/>
                  </a:lnTo>
                  <a:lnTo>
                    <a:pt x="1794981" y="0"/>
                  </a:lnTo>
                  <a:lnTo>
                    <a:pt x="1825045" y="0"/>
                  </a:lnTo>
                  <a:lnTo>
                    <a:pt x="1825769" y="0"/>
                  </a:lnTo>
                  <a:lnTo>
                    <a:pt x="1838732" y="0"/>
                  </a:lnTo>
                  <a:lnTo>
                    <a:pt x="1845818" y="0"/>
                  </a:lnTo>
                  <a:lnTo>
                    <a:pt x="1849697" y="0"/>
                  </a:lnTo>
                  <a:lnTo>
                    <a:pt x="1852412" y="0"/>
                  </a:lnTo>
                  <a:lnTo>
                    <a:pt x="1853903" y="0"/>
                  </a:lnTo>
                  <a:lnTo>
                    <a:pt x="1863327" y="0"/>
                  </a:lnTo>
                  <a:lnTo>
                    <a:pt x="1868796" y="0"/>
                  </a:lnTo>
                  <a:lnTo>
                    <a:pt x="1874815" y="0"/>
                  </a:lnTo>
                  <a:lnTo>
                    <a:pt x="1876306" y="0"/>
                  </a:lnTo>
                  <a:lnTo>
                    <a:pt x="1880821" y="0"/>
                  </a:lnTo>
                  <a:lnTo>
                    <a:pt x="1882477" y="0"/>
                  </a:lnTo>
                  <a:lnTo>
                    <a:pt x="1883936" y="0"/>
                  </a:lnTo>
                  <a:lnTo>
                    <a:pt x="1885268" y="0"/>
                  </a:lnTo>
                  <a:lnTo>
                    <a:pt x="1896427" y="0"/>
                  </a:lnTo>
                  <a:lnTo>
                    <a:pt x="1898089" y="0"/>
                  </a:lnTo>
                  <a:lnTo>
                    <a:pt x="1904879" y="0"/>
                  </a:lnTo>
                  <a:lnTo>
                    <a:pt x="1907543" y="0"/>
                  </a:lnTo>
                  <a:lnTo>
                    <a:pt x="1911018" y="0"/>
                  </a:lnTo>
                  <a:lnTo>
                    <a:pt x="1919986" y="0"/>
                  </a:lnTo>
                  <a:lnTo>
                    <a:pt x="1927124" y="0"/>
                  </a:lnTo>
                  <a:lnTo>
                    <a:pt x="1927489" y="0"/>
                  </a:lnTo>
                  <a:lnTo>
                    <a:pt x="1927911" y="0"/>
                  </a:lnTo>
                  <a:lnTo>
                    <a:pt x="1929402" y="0"/>
                  </a:lnTo>
                  <a:lnTo>
                    <a:pt x="1946726" y="0"/>
                  </a:lnTo>
                  <a:lnTo>
                    <a:pt x="1949525" y="0"/>
                  </a:lnTo>
                  <a:lnTo>
                    <a:pt x="1957554" y="0"/>
                  </a:lnTo>
                  <a:lnTo>
                    <a:pt x="1957975" y="0"/>
                  </a:lnTo>
                  <a:lnTo>
                    <a:pt x="1973587" y="0"/>
                  </a:lnTo>
                  <a:lnTo>
                    <a:pt x="1978520" y="0"/>
                  </a:lnTo>
                  <a:lnTo>
                    <a:pt x="1980012" y="0"/>
                  </a:lnTo>
                  <a:lnTo>
                    <a:pt x="1980181" y="0"/>
                  </a:lnTo>
                  <a:lnTo>
                    <a:pt x="1981672" y="0"/>
                  </a:lnTo>
                  <a:lnTo>
                    <a:pt x="2008585" y="0"/>
                  </a:lnTo>
                  <a:lnTo>
                    <a:pt x="2009218" y="0"/>
                  </a:lnTo>
                  <a:lnTo>
                    <a:pt x="2010246" y="0"/>
                  </a:lnTo>
                  <a:lnTo>
                    <a:pt x="2010709" y="0"/>
                  </a:lnTo>
                  <a:lnTo>
                    <a:pt x="2011705" y="0"/>
                  </a:lnTo>
                  <a:lnTo>
                    <a:pt x="2024147" y="0"/>
                  </a:lnTo>
                  <a:lnTo>
                    <a:pt x="2024196" y="0"/>
                  </a:lnTo>
                  <a:lnTo>
                    <a:pt x="2024981" y="0"/>
                  </a:lnTo>
                  <a:lnTo>
                    <a:pt x="2025353" y="0"/>
                  </a:lnTo>
                  <a:lnTo>
                    <a:pt x="2026473" y="0"/>
                  </a:lnTo>
                  <a:lnTo>
                    <a:pt x="2031619" y="0"/>
                  </a:lnTo>
                  <a:lnTo>
                    <a:pt x="2033110" y="0"/>
                  </a:lnTo>
                  <a:lnTo>
                    <a:pt x="2038787" y="0"/>
                  </a:lnTo>
                  <a:lnTo>
                    <a:pt x="2039282" y="0"/>
                  </a:lnTo>
                  <a:lnTo>
                    <a:pt x="2047755" y="0"/>
                  </a:lnTo>
                  <a:lnTo>
                    <a:pt x="2051230" y="0"/>
                  </a:lnTo>
                  <a:lnTo>
                    <a:pt x="2054893" y="0"/>
                  </a:lnTo>
                  <a:lnTo>
                    <a:pt x="2055046" y="0"/>
                  </a:lnTo>
                  <a:lnTo>
                    <a:pt x="2055258" y="0"/>
                  </a:lnTo>
                  <a:lnTo>
                    <a:pt x="2055680" y="0"/>
                  </a:lnTo>
                  <a:lnTo>
                    <a:pt x="2057171" y="0"/>
                  </a:lnTo>
                  <a:lnTo>
                    <a:pt x="2061683" y="0"/>
                  </a:lnTo>
                  <a:lnTo>
                    <a:pt x="2067702" y="0"/>
                  </a:lnTo>
                  <a:lnTo>
                    <a:pt x="2074495" y="0"/>
                  </a:lnTo>
                  <a:lnTo>
                    <a:pt x="2077294" y="0"/>
                  </a:lnTo>
                  <a:lnTo>
                    <a:pt x="2084504" y="0"/>
                  </a:lnTo>
                  <a:lnTo>
                    <a:pt x="2085323" y="0"/>
                  </a:lnTo>
                  <a:lnTo>
                    <a:pt x="2085744" y="0"/>
                  </a:lnTo>
                  <a:lnTo>
                    <a:pt x="2097766" y="0"/>
                  </a:lnTo>
                  <a:lnTo>
                    <a:pt x="2106289" y="0"/>
                  </a:lnTo>
                  <a:lnTo>
                    <a:pt x="2107781" y="0"/>
                  </a:lnTo>
                  <a:lnTo>
                    <a:pt x="2128956" y="0"/>
                  </a:lnTo>
                  <a:lnTo>
                    <a:pt x="2129514" y="0"/>
                  </a:lnTo>
                  <a:lnTo>
                    <a:pt x="2136354" y="0"/>
                  </a:lnTo>
                  <a:lnTo>
                    <a:pt x="2136987" y="0"/>
                  </a:lnTo>
                  <a:lnTo>
                    <a:pt x="2138478" y="0"/>
                  </a:lnTo>
                  <a:lnTo>
                    <a:pt x="2151916" y="0"/>
                  </a:lnTo>
                  <a:lnTo>
                    <a:pt x="2152750" y="0"/>
                  </a:lnTo>
                  <a:lnTo>
                    <a:pt x="2153122" y="0"/>
                  </a:lnTo>
                  <a:lnTo>
                    <a:pt x="2154242" y="0"/>
                  </a:lnTo>
                  <a:lnTo>
                    <a:pt x="2156597" y="0"/>
                  </a:lnTo>
                  <a:lnTo>
                    <a:pt x="2159388" y="0"/>
                  </a:lnTo>
                  <a:lnTo>
                    <a:pt x="2160879" y="0"/>
                  </a:lnTo>
                  <a:lnTo>
                    <a:pt x="2161633" y="0"/>
                  </a:lnTo>
                  <a:lnTo>
                    <a:pt x="2167051" y="0"/>
                  </a:lnTo>
                  <a:lnTo>
                    <a:pt x="2178999" y="0"/>
                  </a:lnTo>
                  <a:lnTo>
                    <a:pt x="2182158" y="0"/>
                  </a:lnTo>
                  <a:lnTo>
                    <a:pt x="2182815" y="0"/>
                  </a:lnTo>
                  <a:lnTo>
                    <a:pt x="2188666" y="0"/>
                  </a:lnTo>
                  <a:lnTo>
                    <a:pt x="2189452" y="0"/>
                  </a:lnTo>
                  <a:lnTo>
                    <a:pt x="2191697" y="0"/>
                  </a:lnTo>
                  <a:lnTo>
                    <a:pt x="2195471" y="0"/>
                  </a:lnTo>
                  <a:lnTo>
                    <a:pt x="2201759" y="0"/>
                  </a:lnTo>
                  <a:lnTo>
                    <a:pt x="2203100" y="0"/>
                  </a:lnTo>
                  <a:lnTo>
                    <a:pt x="2204559" y="0"/>
                  </a:lnTo>
                  <a:lnTo>
                    <a:pt x="2204591" y="0"/>
                  </a:lnTo>
                  <a:lnTo>
                    <a:pt x="2212273" y="0"/>
                  </a:lnTo>
                  <a:lnTo>
                    <a:pt x="2225535" y="0"/>
                  </a:lnTo>
                  <a:lnTo>
                    <a:pt x="2231674" y="0"/>
                  </a:lnTo>
                  <a:lnTo>
                    <a:pt x="2232096" y="0"/>
                  </a:lnTo>
                  <a:lnTo>
                    <a:pt x="2232220" y="0"/>
                  </a:lnTo>
                  <a:lnTo>
                    <a:pt x="2233118" y="0"/>
                  </a:lnTo>
                  <a:lnTo>
                    <a:pt x="2233165" y="0"/>
                  </a:lnTo>
                  <a:lnTo>
                    <a:pt x="2256725" y="0"/>
                  </a:lnTo>
                  <a:lnTo>
                    <a:pt x="2257283" y="0"/>
                  </a:lnTo>
                  <a:lnTo>
                    <a:pt x="2262285" y="0"/>
                  </a:lnTo>
                  <a:lnTo>
                    <a:pt x="2284366" y="0"/>
                  </a:lnTo>
                  <a:lnTo>
                    <a:pt x="2289402" y="0"/>
                  </a:lnTo>
                  <a:lnTo>
                    <a:pt x="2292052" y="0"/>
                  </a:lnTo>
                  <a:lnTo>
                    <a:pt x="2299271" y="0"/>
                  </a:lnTo>
                  <a:lnTo>
                    <a:pt x="2308721" y="0"/>
                  </a:lnTo>
                  <a:lnTo>
                    <a:pt x="2309927" y="0"/>
                  </a:lnTo>
                  <a:lnTo>
                    <a:pt x="2316435" y="0"/>
                  </a:lnTo>
                  <a:lnTo>
                    <a:pt x="2316703" y="0"/>
                  </a:lnTo>
                  <a:lnTo>
                    <a:pt x="2319466" y="0"/>
                  </a:lnTo>
                  <a:lnTo>
                    <a:pt x="2322840" y="0"/>
                  </a:lnTo>
                  <a:lnTo>
                    <a:pt x="2329528" y="0"/>
                  </a:lnTo>
                  <a:lnTo>
                    <a:pt x="2330869" y="0"/>
                  </a:lnTo>
                  <a:lnTo>
                    <a:pt x="2332328" y="0"/>
                  </a:lnTo>
                  <a:lnTo>
                    <a:pt x="2332360" y="0"/>
                  </a:lnTo>
                  <a:lnTo>
                    <a:pt x="2335803" y="0"/>
                  </a:lnTo>
                  <a:lnTo>
                    <a:pt x="2343312" y="0"/>
                  </a:lnTo>
                  <a:lnTo>
                    <a:pt x="2344804" y="0"/>
                  </a:lnTo>
                  <a:lnTo>
                    <a:pt x="2346768" y="0"/>
                  </a:lnTo>
                  <a:lnTo>
                    <a:pt x="2347827" y="0"/>
                  </a:lnTo>
                  <a:lnTo>
                    <a:pt x="2352274" y="0"/>
                  </a:lnTo>
                  <a:lnTo>
                    <a:pt x="2359443" y="0"/>
                  </a:lnTo>
                  <a:lnTo>
                    <a:pt x="2359865" y="0"/>
                  </a:lnTo>
                  <a:lnTo>
                    <a:pt x="2359989" y="0"/>
                  </a:lnTo>
                  <a:lnTo>
                    <a:pt x="2360887" y="0"/>
                  </a:lnTo>
                  <a:lnTo>
                    <a:pt x="2360934" y="0"/>
                  </a:lnTo>
                  <a:lnTo>
                    <a:pt x="2371886" y="0"/>
                  </a:lnTo>
                  <a:lnTo>
                    <a:pt x="2373377" y="0"/>
                  </a:lnTo>
                  <a:lnTo>
                    <a:pt x="2377892" y="0"/>
                  </a:lnTo>
                  <a:cubicBezTo>
                    <a:pt x="2382339" y="0"/>
                    <a:pt x="2382339" y="0"/>
                    <a:pt x="2382339" y="0"/>
                  </a:cubicBezTo>
                  <a:lnTo>
                    <a:pt x="2390054" y="0"/>
                  </a:lnTo>
                  <a:lnTo>
                    <a:pt x="2419821" y="0"/>
                  </a:lnTo>
                  <a:lnTo>
                    <a:pt x="2427040" y="0"/>
                  </a:lnTo>
                  <a:lnTo>
                    <a:pt x="2436490" y="0"/>
                  </a:lnTo>
                  <a:lnTo>
                    <a:pt x="2444472" y="0"/>
                  </a:lnTo>
                  <a:lnTo>
                    <a:pt x="2448678" y="0"/>
                  </a:lnTo>
                  <a:lnTo>
                    <a:pt x="2450171" y="0"/>
                  </a:lnTo>
                  <a:lnTo>
                    <a:pt x="2450609" y="0"/>
                  </a:lnTo>
                  <a:lnTo>
                    <a:pt x="2463572" y="0"/>
                  </a:lnTo>
                  <a:lnTo>
                    <a:pt x="2471081" y="0"/>
                  </a:lnTo>
                  <a:lnTo>
                    <a:pt x="2472573" y="0"/>
                  </a:lnTo>
                  <a:lnTo>
                    <a:pt x="2474537" y="0"/>
                  </a:lnTo>
                  <a:lnTo>
                    <a:pt x="2475596" y="0"/>
                  </a:lnTo>
                  <a:lnTo>
                    <a:pt x="2477252" y="0"/>
                  </a:lnTo>
                  <a:lnTo>
                    <a:pt x="2478712" y="0"/>
                  </a:lnTo>
                  <a:lnTo>
                    <a:pt x="2478743" y="0"/>
                  </a:lnTo>
                  <a:lnTo>
                    <a:pt x="2480043" y="0"/>
                  </a:lnTo>
                  <a:lnTo>
                    <a:pt x="2499655" y="0"/>
                  </a:lnTo>
                  <a:lnTo>
                    <a:pt x="2501146" y="0"/>
                  </a:lnTo>
                  <a:lnTo>
                    <a:pt x="2505661" y="0"/>
                  </a:lnTo>
                  <a:lnTo>
                    <a:pt x="2508776" y="0"/>
                  </a:lnTo>
                  <a:lnTo>
                    <a:pt x="2510108" y="0"/>
                  </a:lnTo>
                  <a:lnTo>
                    <a:pt x="2524178" y="0"/>
                  </a:lnTo>
                  <a:lnTo>
                    <a:pt x="2525248" y="0"/>
                  </a:lnTo>
                  <a:lnTo>
                    <a:pt x="2525669" y="0"/>
                  </a:lnTo>
                  <a:lnTo>
                    <a:pt x="2552329" y="0"/>
                  </a:lnTo>
                  <a:lnTo>
                    <a:pt x="2552751" y="0"/>
                  </a:lnTo>
                  <a:lnTo>
                    <a:pt x="2554242" y="0"/>
                  </a:lnTo>
                  <a:lnTo>
                    <a:pt x="2574787" y="0"/>
                  </a:lnTo>
                  <a:lnTo>
                    <a:pt x="2576279" y="0"/>
                  </a:lnTo>
                  <a:lnTo>
                    <a:pt x="2576447" y="0"/>
                  </a:lnTo>
                  <a:lnTo>
                    <a:pt x="2577940" y="0"/>
                  </a:lnTo>
                  <a:lnTo>
                    <a:pt x="2603360" y="0"/>
                  </a:lnTo>
                  <a:lnTo>
                    <a:pt x="2604852" y="0"/>
                  </a:lnTo>
                  <a:lnTo>
                    <a:pt x="2605021" y="0"/>
                  </a:lnTo>
                  <a:lnTo>
                    <a:pt x="2605484" y="0"/>
                  </a:lnTo>
                  <a:lnTo>
                    <a:pt x="2606481" y="0"/>
                  </a:lnTo>
                  <a:lnTo>
                    <a:pt x="2606512" y="0"/>
                  </a:lnTo>
                  <a:lnTo>
                    <a:pt x="2606976" y="0"/>
                  </a:lnTo>
                  <a:lnTo>
                    <a:pt x="2618923" y="0"/>
                  </a:lnTo>
                  <a:lnTo>
                    <a:pt x="2621248" y="0"/>
                  </a:lnTo>
                  <a:lnTo>
                    <a:pt x="2622740" y="0"/>
                  </a:lnTo>
                  <a:lnTo>
                    <a:pt x="2627885" y="0"/>
                  </a:lnTo>
                  <a:lnTo>
                    <a:pt x="2629377" y="0"/>
                  </a:lnTo>
                  <a:lnTo>
                    <a:pt x="2634058" y="0"/>
                  </a:lnTo>
                  <a:lnTo>
                    <a:pt x="2635549" y="0"/>
                  </a:lnTo>
                  <a:lnTo>
                    <a:pt x="2636545" y="0"/>
                  </a:lnTo>
                  <a:lnTo>
                    <a:pt x="2648987" y="0"/>
                  </a:lnTo>
                  <a:lnTo>
                    <a:pt x="2649821" y="0"/>
                  </a:lnTo>
                  <a:lnTo>
                    <a:pt x="2651313" y="0"/>
                  </a:lnTo>
                  <a:lnTo>
                    <a:pt x="2651947" y="0"/>
                  </a:lnTo>
                  <a:lnTo>
                    <a:pt x="2653017" y="0"/>
                  </a:lnTo>
                  <a:lnTo>
                    <a:pt x="2653438" y="0"/>
                  </a:lnTo>
                  <a:lnTo>
                    <a:pt x="2656459" y="0"/>
                  </a:lnTo>
                  <a:lnTo>
                    <a:pt x="2657950" y="0"/>
                  </a:lnTo>
                  <a:lnTo>
                    <a:pt x="2665460" y="0"/>
                  </a:lnTo>
                  <a:lnTo>
                    <a:pt x="2680098" y="0"/>
                  </a:lnTo>
                  <a:lnTo>
                    <a:pt x="2680520" y="0"/>
                  </a:lnTo>
                  <a:lnTo>
                    <a:pt x="2682011" y="0"/>
                  </a:lnTo>
                  <a:lnTo>
                    <a:pt x="2692542" y="0"/>
                  </a:lnTo>
                  <a:lnTo>
                    <a:pt x="2702556" y="0"/>
                  </a:lnTo>
                  <a:lnTo>
                    <a:pt x="2704048" y="0"/>
                  </a:lnTo>
                  <a:lnTo>
                    <a:pt x="2724289" y="0"/>
                  </a:lnTo>
                  <a:lnTo>
                    <a:pt x="2731129" y="0"/>
                  </a:lnTo>
                  <a:lnTo>
                    <a:pt x="2732621" y="0"/>
                  </a:lnTo>
                  <a:lnTo>
                    <a:pt x="2733253" y="0"/>
                  </a:lnTo>
                  <a:lnTo>
                    <a:pt x="2734745" y="0"/>
                  </a:lnTo>
                  <a:lnTo>
                    <a:pt x="2746692" y="0"/>
                  </a:lnTo>
                  <a:lnTo>
                    <a:pt x="2749017" y="0"/>
                  </a:lnTo>
                  <a:lnTo>
                    <a:pt x="2750509" y="0"/>
                  </a:lnTo>
                  <a:lnTo>
                    <a:pt x="2754354" y="0"/>
                  </a:lnTo>
                  <a:lnTo>
                    <a:pt x="2755654" y="0"/>
                  </a:lnTo>
                  <a:lnTo>
                    <a:pt x="2757146" y="0"/>
                  </a:lnTo>
                  <a:lnTo>
                    <a:pt x="2761827" y="0"/>
                  </a:lnTo>
                  <a:lnTo>
                    <a:pt x="2763318" y="0"/>
                  </a:lnTo>
                  <a:lnTo>
                    <a:pt x="2776756" y="0"/>
                  </a:lnTo>
                  <a:lnTo>
                    <a:pt x="2777590" y="0"/>
                  </a:lnTo>
                  <a:lnTo>
                    <a:pt x="2779082" y="0"/>
                  </a:lnTo>
                  <a:lnTo>
                    <a:pt x="2783442" y="0"/>
                  </a:lnTo>
                  <a:lnTo>
                    <a:pt x="2784228" y="0"/>
                  </a:lnTo>
                  <a:lnTo>
                    <a:pt x="2785719" y="0"/>
                  </a:lnTo>
                  <a:lnTo>
                    <a:pt x="2786473" y="0"/>
                  </a:lnTo>
                  <a:lnTo>
                    <a:pt x="2793229" y="0"/>
                  </a:lnTo>
                  <a:lnTo>
                    <a:pt x="2799367" y="0"/>
                  </a:lnTo>
                  <a:lnTo>
                    <a:pt x="2813506" y="0"/>
                  </a:lnTo>
                  <a:lnTo>
                    <a:pt x="2820311" y="0"/>
                  </a:lnTo>
                  <a:lnTo>
                    <a:pt x="2827893" y="0"/>
                  </a:lnTo>
                  <a:lnTo>
                    <a:pt x="2827940" y="0"/>
                  </a:lnTo>
                  <a:lnTo>
                    <a:pt x="2829431" y="0"/>
                  </a:lnTo>
                  <a:lnTo>
                    <a:pt x="2829978" y="0"/>
                  </a:lnTo>
                  <a:lnTo>
                    <a:pt x="2852058" y="0"/>
                  </a:lnTo>
                  <a:lnTo>
                    <a:pt x="2857060" y="0"/>
                  </a:lnTo>
                  <a:lnTo>
                    <a:pt x="2857958" y="0"/>
                  </a:lnTo>
                  <a:lnTo>
                    <a:pt x="2871601" y="0"/>
                  </a:lnTo>
                  <a:lnTo>
                    <a:pt x="2882123" y="0"/>
                  </a:lnTo>
                  <a:lnTo>
                    <a:pt x="2894046" y="0"/>
                  </a:lnTo>
                  <a:lnTo>
                    <a:pt x="2903496" y="0"/>
                  </a:lnTo>
                  <a:lnTo>
                    <a:pt x="2911211" y="0"/>
                  </a:lnTo>
                  <a:lnTo>
                    <a:pt x="2914242" y="0"/>
                  </a:lnTo>
                  <a:lnTo>
                    <a:pt x="2914461" y="0"/>
                  </a:lnTo>
                  <a:lnTo>
                    <a:pt x="2924111" y="0"/>
                  </a:lnTo>
                  <a:lnTo>
                    <a:pt x="2927136" y="0"/>
                  </a:lnTo>
                  <a:lnTo>
                    <a:pt x="2933561" y="0"/>
                  </a:lnTo>
                  <a:lnTo>
                    <a:pt x="2939580" y="0"/>
                  </a:lnTo>
                  <a:lnTo>
                    <a:pt x="2941275" y="0"/>
                  </a:lnTo>
                  <a:lnTo>
                    <a:pt x="2941543" y="0"/>
                  </a:lnTo>
                  <a:lnTo>
                    <a:pt x="2945586" y="0"/>
                  </a:lnTo>
                  <a:lnTo>
                    <a:pt x="2950032" y="0"/>
                  </a:lnTo>
                  <a:lnTo>
                    <a:pt x="2955662" y="0"/>
                  </a:lnTo>
                  <a:lnTo>
                    <a:pt x="2955709" y="0"/>
                  </a:lnTo>
                  <a:lnTo>
                    <a:pt x="2957200" y="0"/>
                  </a:lnTo>
                  <a:lnTo>
                    <a:pt x="2957747" y="0"/>
                  </a:lnTo>
                  <a:lnTo>
                    <a:pt x="2968152" y="0"/>
                  </a:lnTo>
                  <a:lnTo>
                    <a:pt x="2969644" y="0"/>
                  </a:lnTo>
                  <a:lnTo>
                    <a:pt x="2972667" y="0"/>
                  </a:lnTo>
                  <a:lnTo>
                    <a:pt x="2977114" y="0"/>
                  </a:lnTo>
                  <a:lnTo>
                    <a:pt x="2984829" y="0"/>
                  </a:lnTo>
                  <a:lnTo>
                    <a:pt x="2985727" y="0"/>
                  </a:lnTo>
                  <a:lnTo>
                    <a:pt x="2999370" y="0"/>
                  </a:lnTo>
                  <a:lnTo>
                    <a:pt x="3021815" y="0"/>
                  </a:lnTo>
                  <a:lnTo>
                    <a:pt x="3031265" y="0"/>
                  </a:lnTo>
                  <a:lnTo>
                    <a:pt x="3042230" y="0"/>
                  </a:lnTo>
                  <a:lnTo>
                    <a:pt x="3044946" y="0"/>
                  </a:lnTo>
                  <a:lnTo>
                    <a:pt x="3051880" y="0"/>
                  </a:lnTo>
                  <a:lnTo>
                    <a:pt x="3061330" y="0"/>
                  </a:lnTo>
                  <a:lnTo>
                    <a:pt x="3067349" y="0"/>
                  </a:lnTo>
                  <a:lnTo>
                    <a:pt x="3069312" y="0"/>
                  </a:lnTo>
                  <a:lnTo>
                    <a:pt x="3073355" y="0"/>
                  </a:lnTo>
                  <a:lnTo>
                    <a:pt x="3073518" y="0"/>
                  </a:lnTo>
                  <a:lnTo>
                    <a:pt x="3075011" y="0"/>
                  </a:lnTo>
                  <a:lnTo>
                    <a:pt x="3077801" y="0"/>
                  </a:lnTo>
                  <a:lnTo>
                    <a:pt x="3095921" y="0"/>
                  </a:lnTo>
                  <a:lnTo>
                    <a:pt x="3097413" y="0"/>
                  </a:lnTo>
                  <a:lnTo>
                    <a:pt x="3100436" y="0"/>
                  </a:lnTo>
                  <a:lnTo>
                    <a:pt x="3103552" y="0"/>
                  </a:lnTo>
                  <a:lnTo>
                    <a:pt x="3104883" y="0"/>
                  </a:lnTo>
                  <a:lnTo>
                    <a:pt x="3120023" y="0"/>
                  </a:lnTo>
                  <a:lnTo>
                    <a:pt x="3120445" y="0"/>
                  </a:lnTo>
                  <a:lnTo>
                    <a:pt x="3149018" y="0"/>
                  </a:lnTo>
                  <a:lnTo>
                    <a:pt x="3150088" y="0"/>
                  </a:lnTo>
                  <a:lnTo>
                    <a:pt x="3150509" y="0"/>
                  </a:lnTo>
                  <a:lnTo>
                    <a:pt x="3171054" y="0"/>
                  </a:lnTo>
                  <a:lnTo>
                    <a:pt x="3172715" y="0"/>
                  </a:lnTo>
                  <a:lnTo>
                    <a:pt x="3199627" y="0"/>
                  </a:lnTo>
                  <a:lnTo>
                    <a:pt x="3201119" y="0"/>
                  </a:lnTo>
                  <a:lnTo>
                    <a:pt x="3201287" y="0"/>
                  </a:lnTo>
                  <a:lnTo>
                    <a:pt x="3201751" y="0"/>
                  </a:lnTo>
                  <a:lnTo>
                    <a:pt x="3202780" y="0"/>
                  </a:lnTo>
                  <a:lnTo>
                    <a:pt x="3217515" y="0"/>
                  </a:lnTo>
                  <a:lnTo>
                    <a:pt x="3224152" y="0"/>
                  </a:lnTo>
                  <a:lnTo>
                    <a:pt x="3230324" y="0"/>
                  </a:lnTo>
                  <a:lnTo>
                    <a:pt x="3231321" y="0"/>
                  </a:lnTo>
                  <a:lnTo>
                    <a:pt x="3231816" y="0"/>
                  </a:lnTo>
                  <a:lnTo>
                    <a:pt x="3243763" y="0"/>
                  </a:lnTo>
                  <a:lnTo>
                    <a:pt x="3246088" y="0"/>
                  </a:lnTo>
                  <a:lnTo>
                    <a:pt x="3247580" y="0"/>
                  </a:lnTo>
                  <a:lnTo>
                    <a:pt x="3247792" y="0"/>
                  </a:lnTo>
                  <a:lnTo>
                    <a:pt x="3248214" y="0"/>
                  </a:lnTo>
                  <a:lnTo>
                    <a:pt x="3252725" y="0"/>
                  </a:lnTo>
                  <a:lnTo>
                    <a:pt x="3254217" y="0"/>
                  </a:lnTo>
                  <a:lnTo>
                    <a:pt x="3260235" y="0"/>
                  </a:lnTo>
                  <a:lnTo>
                    <a:pt x="3276787" y="0"/>
                  </a:lnTo>
                  <a:lnTo>
                    <a:pt x="3277857" y="0"/>
                  </a:lnTo>
                  <a:lnTo>
                    <a:pt x="3278278" y="0"/>
                  </a:lnTo>
                  <a:lnTo>
                    <a:pt x="3290300" y="0"/>
                  </a:lnTo>
                  <a:lnTo>
                    <a:pt x="3298823" y="0"/>
                  </a:lnTo>
                  <a:lnTo>
                    <a:pt x="3327396" y="0"/>
                  </a:lnTo>
                  <a:lnTo>
                    <a:pt x="3328888" y="0"/>
                  </a:lnTo>
                  <a:lnTo>
                    <a:pt x="3329520" y="0"/>
                  </a:lnTo>
                  <a:lnTo>
                    <a:pt x="3345284" y="0"/>
                  </a:lnTo>
                  <a:lnTo>
                    <a:pt x="3349129" y="0"/>
                  </a:lnTo>
                  <a:lnTo>
                    <a:pt x="3351921" y="0"/>
                  </a:lnTo>
                  <a:lnTo>
                    <a:pt x="3358093" y="0"/>
                  </a:lnTo>
                  <a:lnTo>
                    <a:pt x="3359585" y="0"/>
                  </a:lnTo>
                  <a:lnTo>
                    <a:pt x="3371532" y="0"/>
                  </a:lnTo>
                  <a:lnTo>
                    <a:pt x="3373857" y="0"/>
                  </a:lnTo>
                  <a:lnTo>
                    <a:pt x="3375349" y="0"/>
                  </a:lnTo>
                  <a:lnTo>
                    <a:pt x="3380494" y="0"/>
                  </a:lnTo>
                  <a:lnTo>
                    <a:pt x="3381986" y="0"/>
                  </a:lnTo>
                  <a:lnTo>
                    <a:pt x="3388004" y="0"/>
                  </a:lnTo>
                  <a:lnTo>
                    <a:pt x="3408282" y="0"/>
                  </a:lnTo>
                  <a:lnTo>
                    <a:pt x="3418069" y="0"/>
                  </a:lnTo>
                  <a:lnTo>
                    <a:pt x="3424207" y="0"/>
                  </a:lnTo>
                  <a:lnTo>
                    <a:pt x="3424753" y="0"/>
                  </a:lnTo>
                  <a:lnTo>
                    <a:pt x="3452733" y="0"/>
                  </a:lnTo>
                  <a:lnTo>
                    <a:pt x="3454818" y="0"/>
                  </a:lnTo>
                  <a:lnTo>
                    <a:pt x="3476898" y="0"/>
                  </a:lnTo>
                  <a:lnTo>
                    <a:pt x="3496441" y="0"/>
                  </a:lnTo>
                  <a:lnTo>
                    <a:pt x="3509236" y="0"/>
                  </a:lnTo>
                  <a:lnTo>
                    <a:pt x="3518886" y="0"/>
                  </a:lnTo>
                  <a:lnTo>
                    <a:pt x="3528336" y="0"/>
                  </a:lnTo>
                  <a:lnTo>
                    <a:pt x="3536051" y="0"/>
                  </a:lnTo>
                  <a:lnTo>
                    <a:pt x="3539301" y="0"/>
                  </a:lnTo>
                  <a:lnTo>
                    <a:pt x="3540361" y="0"/>
                  </a:lnTo>
                  <a:lnTo>
                    <a:pt x="3544807" y="0"/>
                  </a:lnTo>
                  <a:lnTo>
                    <a:pt x="3551976" y="0"/>
                  </a:lnTo>
                  <a:lnTo>
                    <a:pt x="3552522" y="0"/>
                  </a:lnTo>
                  <a:lnTo>
                    <a:pt x="3564420" y="0"/>
                  </a:lnTo>
                  <a:lnTo>
                    <a:pt x="3570426" y="0"/>
                  </a:lnTo>
                  <a:cubicBezTo>
                    <a:pt x="3574872" y="0"/>
                    <a:pt x="3574872" y="0"/>
                    <a:pt x="3574872" y="0"/>
                  </a:cubicBezTo>
                  <a:lnTo>
                    <a:pt x="3580502" y="0"/>
                  </a:lnTo>
                  <a:lnTo>
                    <a:pt x="3582587" y="0"/>
                  </a:lnTo>
                  <a:lnTo>
                    <a:pt x="3624210" y="0"/>
                  </a:lnTo>
                  <a:lnTo>
                    <a:pt x="3637005" y="0"/>
                  </a:lnTo>
                  <a:lnTo>
                    <a:pt x="3646655" y="0"/>
                  </a:lnTo>
                  <a:lnTo>
                    <a:pt x="3656105" y="0"/>
                  </a:lnTo>
                  <a:lnTo>
                    <a:pt x="3667070" y="0"/>
                  </a:lnTo>
                  <a:lnTo>
                    <a:pt x="3668130" y="0"/>
                  </a:lnTo>
                  <a:lnTo>
                    <a:pt x="3669786" y="0"/>
                  </a:lnTo>
                  <a:lnTo>
                    <a:pt x="3672576" y="0"/>
                  </a:lnTo>
                  <a:lnTo>
                    <a:pt x="3692189" y="0"/>
                  </a:lnTo>
                  <a:lnTo>
                    <a:pt x="3698195" y="0"/>
                  </a:lnTo>
                  <a:lnTo>
                    <a:pt x="3702641" y="0"/>
                  </a:lnTo>
                  <a:lnTo>
                    <a:pt x="3744863" y="0"/>
                  </a:lnTo>
                  <a:lnTo>
                    <a:pt x="3745285" y="0"/>
                  </a:lnTo>
                  <a:lnTo>
                    <a:pt x="3795894" y="0"/>
                  </a:lnTo>
                  <a:lnTo>
                    <a:pt x="3797555" y="0"/>
                  </a:lnTo>
                  <a:lnTo>
                    <a:pt x="3826591" y="0"/>
                  </a:lnTo>
                  <a:lnTo>
                    <a:pt x="3842355" y="0"/>
                  </a:lnTo>
                  <a:lnTo>
                    <a:pt x="3848992" y="0"/>
                  </a:lnTo>
                  <a:lnTo>
                    <a:pt x="3872632" y="0"/>
                  </a:lnTo>
                  <a:lnTo>
                    <a:pt x="3873054" y="0"/>
                  </a:lnTo>
                  <a:lnTo>
                    <a:pt x="3885075" y="0"/>
                  </a:lnTo>
                  <a:lnTo>
                    <a:pt x="3923663" y="0"/>
                  </a:lnTo>
                  <a:lnTo>
                    <a:pt x="3954360" y="0"/>
                  </a:lnTo>
                  <a:lnTo>
                    <a:pt x="3970124" y="0"/>
                  </a:lnTo>
                  <a:lnTo>
                    <a:pt x="3976761" y="0"/>
                  </a:lnTo>
                  <a:lnTo>
                    <a:pt x="4012844" y="0"/>
                  </a:lnTo>
                  <a:lnTo>
                    <a:pt x="4049593" y="0"/>
                  </a:lnTo>
                  <a:cubicBezTo>
                    <a:pt x="4169647" y="0"/>
                    <a:pt x="4169647" y="0"/>
                    <a:pt x="4169647" y="0"/>
                  </a:cubicBezTo>
                  <a:lnTo>
                    <a:pt x="4177362" y="0"/>
                  </a:lnTo>
                  <a:cubicBezTo>
                    <a:pt x="4297416" y="0"/>
                    <a:pt x="4297416" y="0"/>
                    <a:pt x="4297416" y="0"/>
                  </a:cubicBezTo>
                  <a:cubicBezTo>
                    <a:pt x="4327758" y="0"/>
                    <a:pt x="4364168" y="21251"/>
                    <a:pt x="4379339" y="47054"/>
                  </a:cubicBezTo>
                  <a:cubicBezTo>
                    <a:pt x="4591731" y="415146"/>
                    <a:pt x="4591731" y="415146"/>
                    <a:pt x="4591731" y="415146"/>
                  </a:cubicBezTo>
                  <a:cubicBezTo>
                    <a:pt x="4606902" y="440951"/>
                    <a:pt x="4606902" y="483452"/>
                    <a:pt x="4591731" y="509257"/>
                  </a:cubicBezTo>
                  <a:cubicBezTo>
                    <a:pt x="4379339" y="877348"/>
                    <a:pt x="4379339" y="877348"/>
                    <a:pt x="4379339" y="877348"/>
                  </a:cubicBezTo>
                  <a:cubicBezTo>
                    <a:pt x="4364168" y="903151"/>
                    <a:pt x="4327758" y="924402"/>
                    <a:pt x="4297416" y="924402"/>
                  </a:cubicBezTo>
                  <a:lnTo>
                    <a:pt x="4169647" y="924402"/>
                  </a:lnTo>
                  <a:lnTo>
                    <a:pt x="3976761" y="924402"/>
                  </a:lnTo>
                  <a:lnTo>
                    <a:pt x="3872632" y="924402"/>
                  </a:lnTo>
                  <a:lnTo>
                    <a:pt x="3848992" y="924402"/>
                  </a:lnTo>
                  <a:lnTo>
                    <a:pt x="3744863" y="924402"/>
                  </a:lnTo>
                  <a:lnTo>
                    <a:pt x="3702641" y="924402"/>
                  </a:lnTo>
                  <a:lnTo>
                    <a:pt x="3672576" y="924402"/>
                  </a:lnTo>
                  <a:lnTo>
                    <a:pt x="3656105" y="924402"/>
                  </a:lnTo>
                  <a:lnTo>
                    <a:pt x="3574872" y="924402"/>
                  </a:lnTo>
                  <a:lnTo>
                    <a:pt x="3551976" y="924402"/>
                  </a:lnTo>
                  <a:lnTo>
                    <a:pt x="3544807" y="924402"/>
                  </a:lnTo>
                  <a:lnTo>
                    <a:pt x="3528336" y="924402"/>
                  </a:lnTo>
                  <a:lnTo>
                    <a:pt x="3424207" y="924402"/>
                  </a:lnTo>
                  <a:lnTo>
                    <a:pt x="3381986" y="924402"/>
                  </a:lnTo>
                  <a:lnTo>
                    <a:pt x="3380494" y="924402"/>
                  </a:lnTo>
                  <a:lnTo>
                    <a:pt x="3351921" y="924402"/>
                  </a:lnTo>
                  <a:lnTo>
                    <a:pt x="3277857" y="924402"/>
                  </a:lnTo>
                  <a:lnTo>
                    <a:pt x="3254217" y="924402"/>
                  </a:lnTo>
                  <a:lnTo>
                    <a:pt x="3252725" y="924402"/>
                  </a:lnTo>
                  <a:lnTo>
                    <a:pt x="3247792" y="924402"/>
                  </a:lnTo>
                  <a:lnTo>
                    <a:pt x="3231321" y="924402"/>
                  </a:lnTo>
                  <a:lnTo>
                    <a:pt x="3224152" y="924402"/>
                  </a:lnTo>
                  <a:lnTo>
                    <a:pt x="3150088" y="924402"/>
                  </a:lnTo>
                  <a:lnTo>
                    <a:pt x="3120023" y="924402"/>
                  </a:lnTo>
                  <a:lnTo>
                    <a:pt x="3104883" y="924402"/>
                  </a:lnTo>
                  <a:lnTo>
                    <a:pt x="3103552" y="924402"/>
                  </a:lnTo>
                  <a:lnTo>
                    <a:pt x="3077801" y="924402"/>
                  </a:lnTo>
                  <a:lnTo>
                    <a:pt x="3061330" y="924402"/>
                  </a:lnTo>
                  <a:lnTo>
                    <a:pt x="3031265" y="924402"/>
                  </a:lnTo>
                  <a:lnTo>
                    <a:pt x="2977114" y="924402"/>
                  </a:lnTo>
                  <a:lnTo>
                    <a:pt x="2957200" y="924402"/>
                  </a:lnTo>
                  <a:lnTo>
                    <a:pt x="2955709" y="924402"/>
                  </a:lnTo>
                  <a:lnTo>
                    <a:pt x="2950032" y="924402"/>
                  </a:lnTo>
                  <a:lnTo>
                    <a:pt x="2933561" y="924402"/>
                  </a:lnTo>
                  <a:lnTo>
                    <a:pt x="2927136" y="924402"/>
                  </a:lnTo>
                  <a:lnTo>
                    <a:pt x="2903496" y="924402"/>
                  </a:lnTo>
                  <a:lnTo>
                    <a:pt x="2829431" y="924402"/>
                  </a:lnTo>
                  <a:lnTo>
                    <a:pt x="2827940" y="924402"/>
                  </a:lnTo>
                  <a:lnTo>
                    <a:pt x="2799367" y="924402"/>
                  </a:lnTo>
                  <a:lnTo>
                    <a:pt x="2785719" y="924402"/>
                  </a:lnTo>
                  <a:lnTo>
                    <a:pt x="2784228" y="924402"/>
                  </a:lnTo>
                  <a:lnTo>
                    <a:pt x="2757146" y="924402"/>
                  </a:lnTo>
                  <a:lnTo>
                    <a:pt x="2755654" y="924402"/>
                  </a:lnTo>
                  <a:lnTo>
                    <a:pt x="2680098" y="924402"/>
                  </a:lnTo>
                  <a:lnTo>
                    <a:pt x="2657950" y="924402"/>
                  </a:lnTo>
                  <a:lnTo>
                    <a:pt x="2656459" y="924402"/>
                  </a:lnTo>
                  <a:lnTo>
                    <a:pt x="2653017" y="924402"/>
                  </a:lnTo>
                  <a:lnTo>
                    <a:pt x="2636545" y="924402"/>
                  </a:lnTo>
                  <a:lnTo>
                    <a:pt x="2629377" y="924402"/>
                  </a:lnTo>
                  <a:lnTo>
                    <a:pt x="2627885" y="924402"/>
                  </a:lnTo>
                  <a:lnTo>
                    <a:pt x="2606481" y="924402"/>
                  </a:lnTo>
                  <a:lnTo>
                    <a:pt x="2552329" y="924402"/>
                  </a:lnTo>
                  <a:lnTo>
                    <a:pt x="2525248" y="924402"/>
                  </a:lnTo>
                  <a:lnTo>
                    <a:pt x="2510108" y="924402"/>
                  </a:lnTo>
                  <a:lnTo>
                    <a:pt x="2508776" y="924402"/>
                  </a:lnTo>
                  <a:lnTo>
                    <a:pt x="2480043" y="924402"/>
                  </a:lnTo>
                  <a:lnTo>
                    <a:pt x="2478712" y="924402"/>
                  </a:lnTo>
                  <a:lnTo>
                    <a:pt x="2463572" y="924402"/>
                  </a:lnTo>
                  <a:lnTo>
                    <a:pt x="2436490" y="924402"/>
                  </a:lnTo>
                  <a:lnTo>
                    <a:pt x="2382339" y="924402"/>
                  </a:lnTo>
                  <a:lnTo>
                    <a:pt x="2360934" y="924402"/>
                  </a:lnTo>
                  <a:lnTo>
                    <a:pt x="2359443" y="924402"/>
                  </a:lnTo>
                  <a:lnTo>
                    <a:pt x="2352274" y="924402"/>
                  </a:lnTo>
                  <a:lnTo>
                    <a:pt x="2335803" y="924402"/>
                  </a:lnTo>
                  <a:lnTo>
                    <a:pt x="2332360" y="924402"/>
                  </a:lnTo>
                  <a:lnTo>
                    <a:pt x="2332328" y="924402"/>
                  </a:lnTo>
                  <a:lnTo>
                    <a:pt x="2330869" y="924402"/>
                  </a:lnTo>
                  <a:lnTo>
                    <a:pt x="2308721" y="924402"/>
                  </a:lnTo>
                  <a:lnTo>
                    <a:pt x="2233165" y="924402"/>
                  </a:lnTo>
                  <a:lnTo>
                    <a:pt x="2231674" y="924402"/>
                  </a:lnTo>
                  <a:lnTo>
                    <a:pt x="2204591" y="924402"/>
                  </a:lnTo>
                  <a:lnTo>
                    <a:pt x="2204559" y="924402"/>
                  </a:lnTo>
                  <a:lnTo>
                    <a:pt x="2203100" y="924402"/>
                  </a:lnTo>
                  <a:lnTo>
                    <a:pt x="2189452" y="924402"/>
                  </a:lnTo>
                  <a:lnTo>
                    <a:pt x="2160879" y="924402"/>
                  </a:lnTo>
                  <a:lnTo>
                    <a:pt x="2159388" y="924402"/>
                  </a:lnTo>
                  <a:lnTo>
                    <a:pt x="2085323" y="924402"/>
                  </a:lnTo>
                  <a:lnTo>
                    <a:pt x="2077294" y="924402"/>
                  </a:lnTo>
                  <a:lnTo>
                    <a:pt x="2061683" y="924402"/>
                  </a:lnTo>
                  <a:lnTo>
                    <a:pt x="2055258" y="924402"/>
                  </a:lnTo>
                  <a:lnTo>
                    <a:pt x="2038787" y="924402"/>
                  </a:lnTo>
                  <a:lnTo>
                    <a:pt x="2033110" y="924402"/>
                  </a:lnTo>
                  <a:lnTo>
                    <a:pt x="2031619" y="924402"/>
                  </a:lnTo>
                  <a:lnTo>
                    <a:pt x="2011705" y="924402"/>
                  </a:lnTo>
                  <a:lnTo>
                    <a:pt x="1957554" y="924402"/>
                  </a:lnTo>
                  <a:lnTo>
                    <a:pt x="1949525" y="924402"/>
                  </a:lnTo>
                  <a:lnTo>
                    <a:pt x="1927489" y="924402"/>
                  </a:lnTo>
                  <a:lnTo>
                    <a:pt x="1911018" y="924402"/>
                  </a:lnTo>
                  <a:lnTo>
                    <a:pt x="1907543" y="924402"/>
                  </a:lnTo>
                  <a:lnTo>
                    <a:pt x="1885268" y="924402"/>
                  </a:lnTo>
                  <a:lnTo>
                    <a:pt x="1883936" y="924402"/>
                  </a:lnTo>
                  <a:lnTo>
                    <a:pt x="1868796" y="924402"/>
                  </a:lnTo>
                  <a:lnTo>
                    <a:pt x="1838732" y="924402"/>
                  </a:lnTo>
                  <a:lnTo>
                    <a:pt x="1779774" y="924402"/>
                  </a:lnTo>
                  <a:lnTo>
                    <a:pt x="1764668" y="924402"/>
                  </a:lnTo>
                  <a:lnTo>
                    <a:pt x="1757499" y="924402"/>
                  </a:lnTo>
                  <a:lnTo>
                    <a:pt x="1741027" y="924402"/>
                  </a:lnTo>
                  <a:lnTo>
                    <a:pt x="1737552" y="924402"/>
                  </a:lnTo>
                  <a:lnTo>
                    <a:pt x="1736094" y="924402"/>
                  </a:lnTo>
                  <a:lnTo>
                    <a:pt x="1734603" y="924402"/>
                  </a:lnTo>
                  <a:lnTo>
                    <a:pt x="1710963" y="924402"/>
                  </a:lnTo>
                  <a:lnTo>
                    <a:pt x="1707488" y="924402"/>
                  </a:lnTo>
                  <a:lnTo>
                    <a:pt x="1652509" y="924402"/>
                  </a:lnTo>
                  <a:lnTo>
                    <a:pt x="1636899" y="924402"/>
                  </a:lnTo>
                  <a:lnTo>
                    <a:pt x="1609783" y="924402"/>
                  </a:lnTo>
                  <a:lnTo>
                    <a:pt x="1608325" y="924402"/>
                  </a:lnTo>
                  <a:lnTo>
                    <a:pt x="1606834" y="924402"/>
                  </a:lnTo>
                  <a:lnTo>
                    <a:pt x="1579719" y="924402"/>
                  </a:lnTo>
                  <a:lnTo>
                    <a:pt x="1564612" y="924402"/>
                  </a:lnTo>
                  <a:lnTo>
                    <a:pt x="1524740" y="924402"/>
                  </a:lnTo>
                  <a:lnTo>
                    <a:pt x="1482518" y="924402"/>
                  </a:lnTo>
                  <a:lnTo>
                    <a:pt x="1460483" y="924402"/>
                  </a:lnTo>
                  <a:lnTo>
                    <a:pt x="1452454" y="924402"/>
                  </a:lnTo>
                  <a:lnTo>
                    <a:pt x="1444011" y="924402"/>
                  </a:lnTo>
                  <a:lnTo>
                    <a:pt x="1436843" y="924402"/>
                  </a:lnTo>
                  <a:lnTo>
                    <a:pt x="1413947" y="924402"/>
                  </a:lnTo>
                  <a:lnTo>
                    <a:pt x="1354749" y="924402"/>
                  </a:lnTo>
                  <a:lnTo>
                    <a:pt x="1332714" y="924402"/>
                  </a:lnTo>
                  <a:lnTo>
                    <a:pt x="1324685" y="924402"/>
                  </a:lnTo>
                  <a:lnTo>
                    <a:pt x="1316242" y="924402"/>
                  </a:lnTo>
                  <a:lnTo>
                    <a:pt x="1312767" y="924402"/>
                  </a:lnTo>
                  <a:lnTo>
                    <a:pt x="1286178" y="924402"/>
                  </a:lnTo>
                  <a:lnTo>
                    <a:pt x="1282703" y="924402"/>
                  </a:lnTo>
                  <a:lnTo>
                    <a:pt x="1243956" y="924402"/>
                  </a:lnTo>
                  <a:lnTo>
                    <a:pt x="1184998" y="924402"/>
                  </a:lnTo>
                  <a:lnTo>
                    <a:pt x="1154934" y="924402"/>
                  </a:lnTo>
                  <a:lnTo>
                    <a:pt x="1139828" y="924402"/>
                  </a:lnTo>
                  <a:lnTo>
                    <a:pt x="1116187" y="924402"/>
                  </a:lnTo>
                  <a:lnTo>
                    <a:pt x="1112712" y="924402"/>
                  </a:lnTo>
                  <a:lnTo>
                    <a:pt x="1057734" y="924402"/>
                  </a:lnTo>
                  <a:lnTo>
                    <a:pt x="1027669" y="924402"/>
                  </a:lnTo>
                  <a:lnTo>
                    <a:pt x="1012059" y="924402"/>
                  </a:lnTo>
                  <a:lnTo>
                    <a:pt x="984943" y="924402"/>
                  </a:lnTo>
                  <a:lnTo>
                    <a:pt x="929965" y="924402"/>
                  </a:lnTo>
                  <a:lnTo>
                    <a:pt x="899900" y="924402"/>
                  </a:lnTo>
                  <a:lnTo>
                    <a:pt x="857678" y="924402"/>
                  </a:lnTo>
                  <a:lnTo>
                    <a:pt x="819171" y="924402"/>
                  </a:lnTo>
                  <a:lnTo>
                    <a:pt x="729909" y="924402"/>
                  </a:lnTo>
                  <a:lnTo>
                    <a:pt x="691402" y="924402"/>
                  </a:lnTo>
                  <a:lnTo>
                    <a:pt x="687927" y="924402"/>
                  </a:lnTo>
                  <a:lnTo>
                    <a:pt x="560158" y="924402"/>
                  </a:lnTo>
                  <a:lnTo>
                    <a:pt x="432894" y="924402"/>
                  </a:lnTo>
                  <a:lnTo>
                    <a:pt x="305125" y="924402"/>
                  </a:lnTo>
                  <a:cubicBezTo>
                    <a:pt x="275541" y="924402"/>
                    <a:pt x="238373" y="903151"/>
                    <a:pt x="223202" y="877348"/>
                  </a:cubicBezTo>
                  <a:cubicBezTo>
                    <a:pt x="10809" y="509257"/>
                    <a:pt x="10809" y="509257"/>
                    <a:pt x="10809" y="509257"/>
                  </a:cubicBezTo>
                  <a:cubicBezTo>
                    <a:pt x="-3603" y="483452"/>
                    <a:pt x="-3603" y="440951"/>
                    <a:pt x="10809" y="415146"/>
                  </a:cubicBezTo>
                  <a:cubicBezTo>
                    <a:pt x="223202" y="47054"/>
                    <a:pt x="223202" y="47054"/>
                    <a:pt x="223202" y="47054"/>
                  </a:cubicBezTo>
                  <a:cubicBezTo>
                    <a:pt x="238373" y="21251"/>
                    <a:pt x="275541" y="0"/>
                    <a:pt x="305125" y="0"/>
                  </a:cubicBezTo>
                  <a:close/>
                </a:path>
              </a:pathLst>
            </a:custGeom>
            <a:solidFill>
              <a:schemeClr val="bg1"/>
            </a:solidFill>
            <a:ln w="19050">
              <a:gradFill flip="none" rotWithShape="1">
                <a:gsLst>
                  <a:gs pos="0">
                    <a:schemeClr val="bg1">
                      <a:lumMod val="75000"/>
                    </a:schemeClr>
                  </a:gs>
                  <a:gs pos="100000">
                    <a:schemeClr val="bg1"/>
                  </a:gs>
                </a:gsLst>
                <a:lin ang="2700000" scaled="1"/>
                <a:tileRect/>
              </a:gradFill>
            </a:ln>
            <a:effectLst>
              <a:innerShdw blurRad="63500" dist="50800" dir="13500000">
                <a:prstClr val="black">
                  <a:alpha val="50000"/>
                </a:prstClr>
              </a:innerShdw>
            </a:effectLst>
          </p:spPr>
          <p:txBody>
            <a:bodyPr vert="horz" wrap="square" lIns="91440" tIns="45720" rIns="91440" bIns="45720" numCol="1" anchor="t" anchorCtr="0" compatLnSpc="1">
              <a:noAutofit/>
            </a:bodyPr>
            <a:lstStyle/>
            <a:p>
              <a:endParaRPr lang="zh-CN" altLang="en-US" dirty="0">
                <a:solidFill>
                  <a:prstClr val="black"/>
                </a:solidFill>
                <a:latin typeface="微软雅黑" panose="020B0503020204020204" pitchFamily="34" charset="-122"/>
              </a:endParaRPr>
            </a:p>
          </p:txBody>
        </p:sp>
      </p:grpSp>
      <p:sp>
        <p:nvSpPr>
          <p:cNvPr id="30" name="标题 1"/>
          <p:cNvSpPr txBox="1"/>
          <p:nvPr/>
        </p:nvSpPr>
        <p:spPr>
          <a:xfrm>
            <a:off x="1320122" y="322750"/>
            <a:ext cx="2325802" cy="569432"/>
          </a:xfrm>
          <a:prstGeom prst="rect">
            <a:avLst/>
          </a:prstGeom>
        </p:spPr>
        <p:txBody>
          <a:bodyPr lIns="91437" tIns="45718" rIns="91437" bIns="45718">
            <a:normAutofit/>
          </a:bodyPr>
          <a:lstStyle>
            <a:lvl1pPr algn="ctr" defTabSz="913765" rtl="0" eaLnBrk="1" latinLnBrk="0" hangingPunct="1">
              <a:spcBef>
                <a:spcPct val="0"/>
              </a:spcBef>
              <a:buNone/>
              <a:defRPr sz="4400" kern="1200">
                <a:solidFill>
                  <a:schemeClr val="tx1"/>
                </a:solidFill>
                <a:latin typeface="+mj-lt"/>
                <a:ea typeface="+mj-ea"/>
                <a:cs typeface="+mj-cs"/>
              </a:defRPr>
            </a:lvl1pPr>
          </a:lstStyle>
          <a:p>
            <a:pPr algn="l"/>
            <a:r>
              <a:rPr lang="zh-CN" altLang="en-US" sz="2800" b="1" dirty="0">
                <a:solidFill>
                  <a:srgbClr val="3B68A1"/>
                </a:solidFill>
                <a:latin typeface="微软雅黑" panose="020B0503020204020204" pitchFamily="34" charset="-122"/>
                <a:ea typeface="微软雅黑" panose="020B0503020204020204" pitchFamily="34" charset="-122"/>
              </a:rPr>
              <a:t>智慧校园管理</a:t>
            </a:r>
            <a:endParaRPr lang="zh-CN" altLang="en-US" sz="2800" b="1" dirty="0">
              <a:solidFill>
                <a:srgbClr val="3B68A1"/>
              </a:solidFill>
              <a:latin typeface="微软雅黑" panose="020B0503020204020204" pitchFamily="34" charset="-122"/>
              <a:ea typeface="微软雅黑" panose="020B0503020204020204" pitchFamily="34" charset="-122"/>
            </a:endParaRPr>
          </a:p>
        </p:txBody>
      </p:sp>
      <p:sp>
        <p:nvSpPr>
          <p:cNvPr id="13" name="文本框 12"/>
          <p:cNvSpPr txBox="1"/>
          <p:nvPr/>
        </p:nvSpPr>
        <p:spPr>
          <a:xfrm>
            <a:off x="1366401" y="1106781"/>
            <a:ext cx="1444370" cy="523220"/>
          </a:xfrm>
          <a:prstGeom prst="rect">
            <a:avLst/>
          </a:prstGeom>
          <a:noFill/>
        </p:spPr>
        <p:txBody>
          <a:bodyPr wrap="none" rtlCol="0">
            <a:spAutoFit/>
          </a:bodyPr>
          <a:lstStyle/>
          <a:p>
            <a:r>
              <a:rPr lang="en-US" altLang="zh-CN" sz="2800" dirty="0">
                <a:solidFill>
                  <a:srgbClr val="FF0000"/>
                </a:solidFill>
                <a:latin typeface="微软雅黑" panose="020B0503020204020204" pitchFamily="34" charset="-122"/>
                <a:ea typeface="微软雅黑" panose="020B0503020204020204" pitchFamily="34" charset="-122"/>
              </a:rPr>
              <a:t>OA</a:t>
            </a:r>
            <a:r>
              <a:rPr lang="zh-CN" altLang="en-US" sz="2800" dirty="0">
                <a:solidFill>
                  <a:srgbClr val="FF0000"/>
                </a:solidFill>
                <a:latin typeface="微软雅黑" panose="020B0503020204020204" pitchFamily="34" charset="-122"/>
                <a:ea typeface="微软雅黑" panose="020B0503020204020204" pitchFamily="34" charset="-122"/>
              </a:rPr>
              <a:t>办公</a:t>
            </a:r>
            <a:endParaRPr lang="en-US" altLang="zh-CN" sz="2800" dirty="0">
              <a:solidFill>
                <a:srgbClr val="FF0000"/>
              </a:solidFill>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1" cstate="print"/>
          <a:stretch>
            <a:fillRect/>
          </a:stretch>
        </p:blipFill>
        <p:spPr>
          <a:xfrm>
            <a:off x="3368049" y="1486680"/>
            <a:ext cx="2752094" cy="4892612"/>
          </a:xfrm>
          <a:prstGeom prst="rect">
            <a:avLst/>
          </a:prstGeom>
        </p:spPr>
      </p:pic>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00438" y="1484736"/>
            <a:ext cx="2753187" cy="4894554"/>
          </a:xfrm>
          <a:prstGeom prst="rect">
            <a:avLst/>
          </a:prstGeom>
        </p:spPr>
      </p:pic>
      <p:sp>
        <p:nvSpPr>
          <p:cNvPr id="4" name="椭圆 3"/>
          <p:cNvSpPr/>
          <p:nvPr/>
        </p:nvSpPr>
        <p:spPr>
          <a:xfrm>
            <a:off x="891743" y="3052620"/>
            <a:ext cx="1708012" cy="1708012"/>
          </a:xfrm>
          <a:prstGeom prst="ellipse">
            <a:avLst/>
          </a:prstGeom>
          <a:solidFill>
            <a:schemeClr val="bg1">
              <a:lumMod val="8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 name="文本框 4"/>
          <p:cNvSpPr txBox="1"/>
          <p:nvPr/>
        </p:nvSpPr>
        <p:spPr>
          <a:xfrm>
            <a:off x="454113" y="2762222"/>
            <a:ext cx="697627" cy="400110"/>
          </a:xfrm>
          <a:prstGeom prst="rect">
            <a:avLst/>
          </a:prstGeom>
          <a:noFill/>
        </p:spPr>
        <p:txBody>
          <a:bodyPr wrap="none" rtlCol="0">
            <a:spAutoFit/>
          </a:bodyPr>
          <a:lstStyle/>
          <a:p>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rPr>
              <a:t>转正</a:t>
            </a:r>
            <a:endPar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31" name="文本框 30"/>
          <p:cNvSpPr txBox="1"/>
          <p:nvPr/>
        </p:nvSpPr>
        <p:spPr>
          <a:xfrm>
            <a:off x="1242589" y="3609229"/>
            <a:ext cx="902811" cy="523220"/>
          </a:xfrm>
          <a:prstGeom prst="rect">
            <a:avLst/>
          </a:prstGeom>
          <a:noFill/>
        </p:spPr>
        <p:txBody>
          <a:bodyPr wrap="none" rtlCol="0">
            <a:spAutoFit/>
          </a:bodyPr>
          <a:lstStyle/>
          <a:p>
            <a:r>
              <a:rPr lang="zh-CN" altLang="en-US" sz="2800" dirty="0">
                <a:solidFill>
                  <a:schemeClr val="tx1">
                    <a:lumMod val="65000"/>
                    <a:lumOff val="35000"/>
                  </a:schemeClr>
                </a:solidFill>
                <a:latin typeface="微软雅黑" panose="020B0503020204020204" pitchFamily="34" charset="-122"/>
                <a:ea typeface="微软雅黑" panose="020B0503020204020204" pitchFamily="34" charset="-122"/>
              </a:rPr>
              <a:t>人事</a:t>
            </a:r>
            <a:endParaRPr lang="zh-CN" altLang="en-US" sz="28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32" name="文本框 31"/>
          <p:cNvSpPr txBox="1"/>
          <p:nvPr/>
        </p:nvSpPr>
        <p:spPr>
          <a:xfrm>
            <a:off x="1994461" y="4865377"/>
            <a:ext cx="1210588" cy="400110"/>
          </a:xfrm>
          <a:prstGeom prst="rect">
            <a:avLst/>
          </a:prstGeom>
          <a:noFill/>
        </p:spPr>
        <p:txBody>
          <a:bodyPr wrap="none" rtlCol="0">
            <a:spAutoFit/>
          </a:bodyPr>
          <a:lstStyle/>
          <a:p>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rPr>
              <a:t>绩效考核</a:t>
            </a:r>
            <a:endPar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33" name="文本框 32"/>
          <p:cNvSpPr txBox="1"/>
          <p:nvPr/>
        </p:nvSpPr>
        <p:spPr>
          <a:xfrm>
            <a:off x="200918" y="4612950"/>
            <a:ext cx="1210588" cy="400110"/>
          </a:xfrm>
          <a:prstGeom prst="rect">
            <a:avLst/>
          </a:prstGeom>
          <a:noFill/>
        </p:spPr>
        <p:txBody>
          <a:bodyPr wrap="none" rtlCol="0">
            <a:spAutoFit/>
          </a:bodyPr>
          <a:lstStyle/>
          <a:p>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rPr>
              <a:t>教师评级</a:t>
            </a:r>
            <a:endPar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34" name="椭圆 33"/>
          <p:cNvSpPr/>
          <p:nvPr/>
        </p:nvSpPr>
        <p:spPr>
          <a:xfrm>
            <a:off x="9558182" y="1824270"/>
            <a:ext cx="1253657" cy="1253657"/>
          </a:xfrm>
          <a:prstGeom prst="ellipse">
            <a:avLst/>
          </a:prstGeom>
          <a:solidFill>
            <a:schemeClr val="bg1">
              <a:lumMod val="8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5" name="文本框 34"/>
          <p:cNvSpPr txBox="1"/>
          <p:nvPr/>
        </p:nvSpPr>
        <p:spPr>
          <a:xfrm>
            <a:off x="9733606" y="2186610"/>
            <a:ext cx="902811" cy="523220"/>
          </a:xfrm>
          <a:prstGeom prst="rect">
            <a:avLst/>
          </a:prstGeom>
          <a:noFill/>
        </p:spPr>
        <p:txBody>
          <a:bodyPr wrap="none" rtlCol="0">
            <a:spAutoFit/>
          </a:bodyPr>
          <a:lstStyle/>
          <a:p>
            <a:r>
              <a:rPr lang="zh-CN" altLang="en-US" sz="2800" dirty="0">
                <a:solidFill>
                  <a:schemeClr val="tx1">
                    <a:lumMod val="65000"/>
                    <a:lumOff val="35000"/>
                  </a:schemeClr>
                </a:solidFill>
                <a:latin typeface="微软雅黑" panose="020B0503020204020204" pitchFamily="34" charset="-122"/>
                <a:ea typeface="微软雅黑" panose="020B0503020204020204" pitchFamily="34" charset="-122"/>
              </a:rPr>
              <a:t>行政</a:t>
            </a:r>
            <a:endParaRPr lang="zh-CN" altLang="en-US" sz="28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37" name="文本框 36"/>
          <p:cNvSpPr txBox="1"/>
          <p:nvPr/>
        </p:nvSpPr>
        <p:spPr>
          <a:xfrm>
            <a:off x="9487383" y="1378555"/>
            <a:ext cx="697627" cy="400110"/>
          </a:xfrm>
          <a:prstGeom prst="rect">
            <a:avLst/>
          </a:prstGeom>
          <a:noFill/>
        </p:spPr>
        <p:txBody>
          <a:bodyPr wrap="none" rtlCol="0">
            <a:spAutoFit/>
          </a:bodyPr>
          <a:lstStyle/>
          <a:p>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rPr>
              <a:t>出差</a:t>
            </a:r>
            <a:endPar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38" name="文本框 37"/>
          <p:cNvSpPr txBox="1"/>
          <p:nvPr/>
        </p:nvSpPr>
        <p:spPr>
          <a:xfrm>
            <a:off x="10458451" y="2947567"/>
            <a:ext cx="1210588" cy="400110"/>
          </a:xfrm>
          <a:prstGeom prst="rect">
            <a:avLst/>
          </a:prstGeom>
          <a:noFill/>
        </p:spPr>
        <p:txBody>
          <a:bodyPr wrap="none" rtlCol="0">
            <a:spAutoFit/>
          </a:bodyPr>
          <a:lstStyle/>
          <a:p>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rPr>
              <a:t>会议审批</a:t>
            </a:r>
            <a:endPar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39" name="椭圆 38"/>
          <p:cNvSpPr/>
          <p:nvPr/>
        </p:nvSpPr>
        <p:spPr>
          <a:xfrm>
            <a:off x="9779113" y="4676227"/>
            <a:ext cx="1253657" cy="1253657"/>
          </a:xfrm>
          <a:prstGeom prst="ellipse">
            <a:avLst/>
          </a:prstGeom>
          <a:solidFill>
            <a:schemeClr val="bg1">
              <a:lumMod val="8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0" name="文本框 39"/>
          <p:cNvSpPr txBox="1"/>
          <p:nvPr/>
        </p:nvSpPr>
        <p:spPr>
          <a:xfrm>
            <a:off x="9954537" y="5038567"/>
            <a:ext cx="902811" cy="523220"/>
          </a:xfrm>
          <a:prstGeom prst="rect">
            <a:avLst/>
          </a:prstGeom>
          <a:noFill/>
        </p:spPr>
        <p:txBody>
          <a:bodyPr wrap="none" rtlCol="0">
            <a:spAutoFit/>
          </a:bodyPr>
          <a:lstStyle/>
          <a:p>
            <a:r>
              <a:rPr lang="zh-CN" altLang="en-US" sz="2800" dirty="0">
                <a:solidFill>
                  <a:schemeClr val="tx1">
                    <a:lumMod val="65000"/>
                    <a:lumOff val="35000"/>
                  </a:schemeClr>
                </a:solidFill>
                <a:latin typeface="微软雅黑" panose="020B0503020204020204" pitchFamily="34" charset="-122"/>
                <a:ea typeface="微软雅黑" panose="020B0503020204020204" pitchFamily="34" charset="-122"/>
              </a:rPr>
              <a:t>财务</a:t>
            </a:r>
            <a:endParaRPr lang="zh-CN" altLang="en-US" sz="28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41" name="文本框 40"/>
          <p:cNvSpPr txBox="1"/>
          <p:nvPr/>
        </p:nvSpPr>
        <p:spPr>
          <a:xfrm>
            <a:off x="9708314" y="4230512"/>
            <a:ext cx="697627" cy="400110"/>
          </a:xfrm>
          <a:prstGeom prst="rect">
            <a:avLst/>
          </a:prstGeom>
          <a:noFill/>
        </p:spPr>
        <p:txBody>
          <a:bodyPr wrap="none" rtlCol="0">
            <a:spAutoFit/>
          </a:bodyPr>
          <a:lstStyle/>
          <a:p>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rPr>
              <a:t>学费</a:t>
            </a:r>
            <a:endPar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42" name="文本框 41"/>
          <p:cNvSpPr txBox="1"/>
          <p:nvPr/>
        </p:nvSpPr>
        <p:spPr>
          <a:xfrm>
            <a:off x="10679382" y="5799524"/>
            <a:ext cx="697627" cy="400110"/>
          </a:xfrm>
          <a:prstGeom prst="rect">
            <a:avLst/>
          </a:prstGeom>
          <a:noFill/>
        </p:spPr>
        <p:txBody>
          <a:bodyPr wrap="none" rtlCol="0">
            <a:spAutoFit/>
          </a:bodyPr>
          <a:lstStyle/>
          <a:p>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rPr>
              <a:t>报销</a:t>
            </a:r>
            <a:endPar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等腰三角形 4"/>
          <p:cNvSpPr>
            <a:spLocks noChangeArrowheads="1"/>
          </p:cNvSpPr>
          <p:nvPr/>
        </p:nvSpPr>
        <p:spPr bwMode="auto">
          <a:xfrm rot="5400000">
            <a:off x="47381" y="252591"/>
            <a:ext cx="197396" cy="285807"/>
          </a:xfrm>
          <a:prstGeom prst="triangle">
            <a:avLst>
              <a:gd name="adj" fmla="val 50000"/>
            </a:avLst>
          </a:prstGeom>
          <a:solidFill>
            <a:schemeClr val="bg1"/>
          </a:solidFill>
          <a:ln>
            <a:noFill/>
          </a:ln>
        </p:spPr>
        <p:txBody>
          <a:bodyPr anchor="ctr"/>
          <a:lstStyle/>
          <a:p>
            <a:pPr algn="ctr" eaLnBrk="1" hangingPunct="1">
              <a:buFont typeface="Arial" panose="020B0604020202020204" pitchFamily="34" charset="0"/>
              <a:buNone/>
            </a:pPr>
            <a:endParaRPr lang="zh-CN" altLang="zh-CN">
              <a:solidFill>
                <a:schemeClr val="bg1"/>
              </a:solidFill>
              <a:latin typeface="宋体" panose="02010600030101010101" pitchFamily="2" charset="-122"/>
              <a:sym typeface="宋体" panose="02010600030101010101" pitchFamily="2" charset="-122"/>
            </a:endParaRPr>
          </a:p>
        </p:txBody>
      </p:sp>
      <p:sp>
        <p:nvSpPr>
          <p:cNvPr id="23" name="矩形 6"/>
          <p:cNvSpPr>
            <a:spLocks noChangeArrowheads="1"/>
          </p:cNvSpPr>
          <p:nvPr/>
        </p:nvSpPr>
        <p:spPr bwMode="auto">
          <a:xfrm>
            <a:off x="-9087" y="478708"/>
            <a:ext cx="3256885" cy="218863"/>
          </a:xfrm>
          <a:prstGeom prst="rect">
            <a:avLst/>
          </a:prstGeom>
          <a:solidFill>
            <a:srgbClr val="3B68A1"/>
          </a:solidFill>
          <a:ln>
            <a:no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sp>
        <p:nvSpPr>
          <p:cNvPr id="24" name="矩形 7"/>
          <p:cNvSpPr>
            <a:spLocks noChangeArrowheads="1"/>
          </p:cNvSpPr>
          <p:nvPr/>
        </p:nvSpPr>
        <p:spPr bwMode="auto">
          <a:xfrm>
            <a:off x="2970322" y="478708"/>
            <a:ext cx="4590232" cy="218863"/>
          </a:xfrm>
          <a:prstGeom prst="rect">
            <a:avLst/>
          </a:prstGeom>
          <a:solidFill>
            <a:srgbClr val="F79E5A"/>
          </a:solidFill>
          <a:ln>
            <a:no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sp>
        <p:nvSpPr>
          <p:cNvPr id="25" name="矩形 8"/>
          <p:cNvSpPr>
            <a:spLocks noChangeArrowheads="1"/>
          </p:cNvSpPr>
          <p:nvPr/>
        </p:nvSpPr>
        <p:spPr bwMode="auto">
          <a:xfrm>
            <a:off x="6352253" y="477280"/>
            <a:ext cx="3299888" cy="220133"/>
          </a:xfrm>
          <a:prstGeom prst="rect">
            <a:avLst/>
          </a:prstGeom>
          <a:solidFill>
            <a:srgbClr val="4DCEB8"/>
          </a:solidFill>
          <a:ln>
            <a:no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sp>
        <p:nvSpPr>
          <p:cNvPr id="26" name="矩形 9"/>
          <p:cNvSpPr>
            <a:spLocks noChangeArrowheads="1"/>
          </p:cNvSpPr>
          <p:nvPr/>
        </p:nvSpPr>
        <p:spPr bwMode="auto">
          <a:xfrm>
            <a:off x="9582587" y="477280"/>
            <a:ext cx="2623927" cy="220133"/>
          </a:xfrm>
          <a:prstGeom prst="rect">
            <a:avLst/>
          </a:prstGeom>
          <a:solidFill>
            <a:srgbClr val="B95F95"/>
          </a:solidFill>
          <a:ln>
            <a:no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grpSp>
        <p:nvGrpSpPr>
          <p:cNvPr id="27" name="组合 26"/>
          <p:cNvGrpSpPr/>
          <p:nvPr/>
        </p:nvGrpSpPr>
        <p:grpSpPr>
          <a:xfrm>
            <a:off x="895445" y="142664"/>
            <a:ext cx="3123549" cy="808757"/>
            <a:chOff x="903371" y="249943"/>
            <a:chExt cx="2831223" cy="679699"/>
          </a:xfrm>
        </p:grpSpPr>
        <p:sp>
          <p:nvSpPr>
            <p:cNvPr id="28" name="任意多边形 27"/>
            <p:cNvSpPr/>
            <p:nvPr/>
          </p:nvSpPr>
          <p:spPr bwMode="auto">
            <a:xfrm>
              <a:off x="903371" y="249943"/>
              <a:ext cx="2831223" cy="679699"/>
            </a:xfrm>
            <a:custGeom>
              <a:avLst/>
              <a:gdLst>
                <a:gd name="connsiteX0" fmla="*/ 352810 w 4452260"/>
                <a:gd name="connsiteY0" fmla="*/ 0 h 1068867"/>
                <a:gd name="connsiteX1" fmla="*/ 636768 w 4452260"/>
                <a:gd name="connsiteY1" fmla="*/ 0 h 1068867"/>
                <a:gd name="connsiteX2" fmla="*/ 647700 w 4452260"/>
                <a:gd name="connsiteY2" fmla="*/ 0 h 1068867"/>
                <a:gd name="connsiteX3" fmla="*/ 724065 w 4452260"/>
                <a:gd name="connsiteY3" fmla="*/ 0 h 1068867"/>
                <a:gd name="connsiteX4" fmla="*/ 782584 w 4452260"/>
                <a:gd name="connsiteY4" fmla="*/ 0 h 1068867"/>
                <a:gd name="connsiteX5" fmla="*/ 799455 w 4452260"/>
                <a:gd name="connsiteY5" fmla="*/ 0 h 1068867"/>
                <a:gd name="connsiteX6" fmla="*/ 809825 w 4452260"/>
                <a:gd name="connsiteY6" fmla="*/ 0 h 1068867"/>
                <a:gd name="connsiteX7" fmla="*/ 818078 w 4452260"/>
                <a:gd name="connsiteY7" fmla="*/ 0 h 1068867"/>
                <a:gd name="connsiteX8" fmla="*/ 843980 w 4452260"/>
                <a:gd name="connsiteY8" fmla="*/ 0 h 1068867"/>
                <a:gd name="connsiteX9" fmla="*/ 931658 w 4452260"/>
                <a:gd name="connsiteY9" fmla="*/ 0 h 1068867"/>
                <a:gd name="connsiteX10" fmla="*/ 961580 w 4452260"/>
                <a:gd name="connsiteY10" fmla="*/ 0 h 1068867"/>
                <a:gd name="connsiteX11" fmla="*/ 1000055 w 4452260"/>
                <a:gd name="connsiteY11" fmla="*/ 0 h 1068867"/>
                <a:gd name="connsiteX12" fmla="*/ 1040537 w 4452260"/>
                <a:gd name="connsiteY12" fmla="*/ 0 h 1068867"/>
                <a:gd name="connsiteX13" fmla="*/ 1051453 w 4452260"/>
                <a:gd name="connsiteY13" fmla="*/ 0 h 1068867"/>
                <a:gd name="connsiteX14" fmla="*/ 1083414 w 4452260"/>
                <a:gd name="connsiteY14" fmla="*/ 0 h 1068867"/>
                <a:gd name="connsiteX15" fmla="*/ 1112969 w 4452260"/>
                <a:gd name="connsiteY15" fmla="*/ 0 h 1068867"/>
                <a:gd name="connsiteX16" fmla="*/ 1138871 w 4452260"/>
                <a:gd name="connsiteY16" fmla="*/ 0 h 1068867"/>
                <a:gd name="connsiteX17" fmla="*/ 1170224 w 4452260"/>
                <a:gd name="connsiteY17" fmla="*/ 0 h 1068867"/>
                <a:gd name="connsiteX18" fmla="*/ 1170711 w 4452260"/>
                <a:gd name="connsiteY18" fmla="*/ 0 h 1068867"/>
                <a:gd name="connsiteX19" fmla="*/ 1202662 w 4452260"/>
                <a:gd name="connsiteY19" fmla="*/ 0 h 1068867"/>
                <a:gd name="connsiteX20" fmla="*/ 1240037 w 4452260"/>
                <a:gd name="connsiteY20" fmla="*/ 0 h 1068867"/>
                <a:gd name="connsiteX21" fmla="*/ 1290626 w 4452260"/>
                <a:gd name="connsiteY21" fmla="*/ 0 h 1068867"/>
                <a:gd name="connsiteX22" fmla="*/ 1324496 w 4452260"/>
                <a:gd name="connsiteY22" fmla="*/ 0 h 1068867"/>
                <a:gd name="connsiteX23" fmla="*/ 1332348 w 4452260"/>
                <a:gd name="connsiteY23" fmla="*/ 0 h 1068867"/>
                <a:gd name="connsiteX24" fmla="*/ 1335428 w 4452260"/>
                <a:gd name="connsiteY24" fmla="*/ 0 h 1068867"/>
                <a:gd name="connsiteX25" fmla="*/ 1411793 w 4452260"/>
                <a:gd name="connsiteY25" fmla="*/ 0 h 1068867"/>
                <a:gd name="connsiteX26" fmla="*/ 1454182 w 4452260"/>
                <a:gd name="connsiteY26" fmla="*/ 0 h 1068867"/>
                <a:gd name="connsiteX27" fmla="*/ 1470312 w 4452260"/>
                <a:gd name="connsiteY27" fmla="*/ 0 h 1068867"/>
                <a:gd name="connsiteX28" fmla="*/ 1487183 w 4452260"/>
                <a:gd name="connsiteY28" fmla="*/ 0 h 1068867"/>
                <a:gd name="connsiteX29" fmla="*/ 1497552 w 4452260"/>
                <a:gd name="connsiteY29" fmla="*/ 0 h 1068867"/>
                <a:gd name="connsiteX30" fmla="*/ 1505806 w 4452260"/>
                <a:gd name="connsiteY30" fmla="*/ 0 h 1068867"/>
                <a:gd name="connsiteX31" fmla="*/ 1528471 w 4452260"/>
                <a:gd name="connsiteY31" fmla="*/ 0 h 1068867"/>
                <a:gd name="connsiteX32" fmla="*/ 1531708 w 4452260"/>
                <a:gd name="connsiteY32" fmla="*/ 0 h 1068867"/>
                <a:gd name="connsiteX33" fmla="*/ 1540992 w 4452260"/>
                <a:gd name="connsiteY33" fmla="*/ 0 h 1068867"/>
                <a:gd name="connsiteX34" fmla="*/ 1541479 w 4452260"/>
                <a:gd name="connsiteY34" fmla="*/ 0 h 1068867"/>
                <a:gd name="connsiteX35" fmla="*/ 1599998 w 4452260"/>
                <a:gd name="connsiteY35" fmla="*/ 0 h 1068867"/>
                <a:gd name="connsiteX36" fmla="*/ 1619386 w 4452260"/>
                <a:gd name="connsiteY36" fmla="*/ 0 h 1068867"/>
                <a:gd name="connsiteX37" fmla="*/ 1635492 w 4452260"/>
                <a:gd name="connsiteY37" fmla="*/ 0 h 1068867"/>
                <a:gd name="connsiteX38" fmla="*/ 1649308 w 4452260"/>
                <a:gd name="connsiteY38" fmla="*/ 0 h 1068867"/>
                <a:gd name="connsiteX39" fmla="*/ 1653720 w 4452260"/>
                <a:gd name="connsiteY39" fmla="*/ 0 h 1068867"/>
                <a:gd name="connsiteX40" fmla="*/ 1661394 w 4452260"/>
                <a:gd name="connsiteY40" fmla="*/ 0 h 1068867"/>
                <a:gd name="connsiteX41" fmla="*/ 1687782 w 4452260"/>
                <a:gd name="connsiteY41" fmla="*/ 0 h 1068867"/>
                <a:gd name="connsiteX42" fmla="*/ 1703116 w 4452260"/>
                <a:gd name="connsiteY42" fmla="*/ 0 h 1068867"/>
                <a:gd name="connsiteX43" fmla="*/ 1739181 w 4452260"/>
                <a:gd name="connsiteY43" fmla="*/ 0 h 1068867"/>
                <a:gd name="connsiteX44" fmla="*/ 1771141 w 4452260"/>
                <a:gd name="connsiteY44" fmla="*/ 0 h 1068867"/>
                <a:gd name="connsiteX45" fmla="*/ 1800697 w 4452260"/>
                <a:gd name="connsiteY45" fmla="*/ 0 h 1068867"/>
                <a:gd name="connsiteX46" fmla="*/ 1811727 w 4452260"/>
                <a:gd name="connsiteY46" fmla="*/ 0 h 1068867"/>
                <a:gd name="connsiteX47" fmla="*/ 1823361 w 4452260"/>
                <a:gd name="connsiteY47" fmla="*/ 0 h 1068867"/>
                <a:gd name="connsiteX48" fmla="*/ 1826599 w 4452260"/>
                <a:gd name="connsiteY48" fmla="*/ 0 h 1068867"/>
                <a:gd name="connsiteX49" fmla="*/ 1857951 w 4452260"/>
                <a:gd name="connsiteY49" fmla="*/ 0 h 1068867"/>
                <a:gd name="connsiteX50" fmla="*/ 1858439 w 4452260"/>
                <a:gd name="connsiteY50" fmla="*/ 0 h 1068867"/>
                <a:gd name="connsiteX51" fmla="*/ 1859676 w 4452260"/>
                <a:gd name="connsiteY51" fmla="*/ 0 h 1068867"/>
                <a:gd name="connsiteX52" fmla="*/ 1893346 w 4452260"/>
                <a:gd name="connsiteY52" fmla="*/ 0 h 1068867"/>
                <a:gd name="connsiteX53" fmla="*/ 1927765 w 4452260"/>
                <a:gd name="connsiteY53" fmla="*/ 0 h 1068867"/>
                <a:gd name="connsiteX54" fmla="*/ 1963365 w 4452260"/>
                <a:gd name="connsiteY54" fmla="*/ 0 h 1068867"/>
                <a:gd name="connsiteX55" fmla="*/ 1978354 w 4452260"/>
                <a:gd name="connsiteY55" fmla="*/ 0 h 1068867"/>
                <a:gd name="connsiteX56" fmla="*/ 1991032 w 4452260"/>
                <a:gd name="connsiteY56" fmla="*/ 0 h 1068867"/>
                <a:gd name="connsiteX57" fmla="*/ 2020076 w 4452260"/>
                <a:gd name="connsiteY57" fmla="*/ 0 h 1068867"/>
                <a:gd name="connsiteX58" fmla="*/ 2021800 w 4452260"/>
                <a:gd name="connsiteY58" fmla="*/ 0 h 1068867"/>
                <a:gd name="connsiteX59" fmla="*/ 2027021 w 4452260"/>
                <a:gd name="connsiteY59" fmla="*/ 0 h 1068867"/>
                <a:gd name="connsiteX60" fmla="*/ 2032162 w 4452260"/>
                <a:gd name="connsiteY60" fmla="*/ 0 h 1068867"/>
                <a:gd name="connsiteX61" fmla="*/ 2141909 w 4452260"/>
                <a:gd name="connsiteY61" fmla="*/ 0 h 1068867"/>
                <a:gd name="connsiteX62" fmla="*/ 2143633 w 4452260"/>
                <a:gd name="connsiteY62" fmla="*/ 0 h 1068867"/>
                <a:gd name="connsiteX63" fmla="*/ 2178359 w 4452260"/>
                <a:gd name="connsiteY63" fmla="*/ 0 h 1068867"/>
                <a:gd name="connsiteX64" fmla="*/ 2228719 w 4452260"/>
                <a:gd name="connsiteY64" fmla="*/ 0 h 1068867"/>
                <a:gd name="connsiteX65" fmla="*/ 2229207 w 4452260"/>
                <a:gd name="connsiteY65" fmla="*/ 0 h 1068867"/>
                <a:gd name="connsiteX66" fmla="*/ 2230931 w 4452260"/>
                <a:gd name="connsiteY66" fmla="*/ 0 h 1068867"/>
                <a:gd name="connsiteX67" fmla="*/ 2287725 w 4452260"/>
                <a:gd name="connsiteY67" fmla="*/ 0 h 1068867"/>
                <a:gd name="connsiteX68" fmla="*/ 2289450 w 4452260"/>
                <a:gd name="connsiteY68" fmla="*/ 0 h 1068867"/>
                <a:gd name="connsiteX69" fmla="*/ 2323220 w 4452260"/>
                <a:gd name="connsiteY69" fmla="*/ 0 h 1068867"/>
                <a:gd name="connsiteX70" fmla="*/ 2324944 w 4452260"/>
                <a:gd name="connsiteY70" fmla="*/ 0 h 1068867"/>
                <a:gd name="connsiteX71" fmla="*/ 2340483 w 4452260"/>
                <a:gd name="connsiteY71" fmla="*/ 0 h 1068867"/>
                <a:gd name="connsiteX72" fmla="*/ 2341447 w 4452260"/>
                <a:gd name="connsiteY72" fmla="*/ 0 h 1068867"/>
                <a:gd name="connsiteX73" fmla="*/ 2343172 w 4452260"/>
                <a:gd name="connsiteY73" fmla="*/ 0 h 1068867"/>
                <a:gd name="connsiteX74" fmla="*/ 2349122 w 4452260"/>
                <a:gd name="connsiteY74" fmla="*/ 0 h 1068867"/>
                <a:gd name="connsiteX75" fmla="*/ 2350846 w 4452260"/>
                <a:gd name="connsiteY75" fmla="*/ 0 h 1068867"/>
                <a:gd name="connsiteX76" fmla="*/ 2390844 w 4452260"/>
                <a:gd name="connsiteY76" fmla="*/ 0 h 1068867"/>
                <a:gd name="connsiteX77" fmla="*/ 2462317 w 4452260"/>
                <a:gd name="connsiteY77" fmla="*/ 0 h 1068867"/>
                <a:gd name="connsiteX78" fmla="*/ 2499455 w 4452260"/>
                <a:gd name="connsiteY78" fmla="*/ 0 h 1068867"/>
                <a:gd name="connsiteX79" fmla="*/ 2530713 w 4452260"/>
                <a:gd name="connsiteY79" fmla="*/ 0 h 1068867"/>
                <a:gd name="connsiteX80" fmla="*/ 2547403 w 4452260"/>
                <a:gd name="connsiteY80" fmla="*/ 0 h 1068867"/>
                <a:gd name="connsiteX81" fmla="*/ 2549127 w 4452260"/>
                <a:gd name="connsiteY81" fmla="*/ 0 h 1068867"/>
                <a:gd name="connsiteX82" fmla="*/ 2581074 w 4452260"/>
                <a:gd name="connsiteY82" fmla="*/ 0 h 1068867"/>
                <a:gd name="connsiteX83" fmla="*/ 2582112 w 4452260"/>
                <a:gd name="connsiteY83" fmla="*/ 0 h 1068867"/>
                <a:gd name="connsiteX84" fmla="*/ 2669530 w 4452260"/>
                <a:gd name="connsiteY84" fmla="*/ 0 h 1068867"/>
                <a:gd name="connsiteX85" fmla="*/ 2678759 w 4452260"/>
                <a:gd name="connsiteY85" fmla="*/ 0 h 1068867"/>
                <a:gd name="connsiteX86" fmla="*/ 2709527 w 4452260"/>
                <a:gd name="connsiteY86" fmla="*/ 0 h 1068867"/>
                <a:gd name="connsiteX87" fmla="*/ 2711252 w 4452260"/>
                <a:gd name="connsiteY87" fmla="*/ 0 h 1068867"/>
                <a:gd name="connsiteX88" fmla="*/ 2714748 w 4452260"/>
                <a:gd name="connsiteY88" fmla="*/ 0 h 1068867"/>
                <a:gd name="connsiteX89" fmla="*/ 2719890 w 4452260"/>
                <a:gd name="connsiteY89" fmla="*/ 0 h 1068867"/>
                <a:gd name="connsiteX90" fmla="*/ 2831360 w 4452260"/>
                <a:gd name="connsiteY90" fmla="*/ 0 h 1068867"/>
                <a:gd name="connsiteX91" fmla="*/ 2833086 w 4452260"/>
                <a:gd name="connsiteY91" fmla="*/ 0 h 1068867"/>
                <a:gd name="connsiteX92" fmla="*/ 2866087 w 4452260"/>
                <a:gd name="connsiteY92" fmla="*/ 0 h 1068867"/>
                <a:gd name="connsiteX93" fmla="*/ 2918659 w 4452260"/>
                <a:gd name="connsiteY93" fmla="*/ 0 h 1068867"/>
                <a:gd name="connsiteX94" fmla="*/ 2919896 w 4452260"/>
                <a:gd name="connsiteY94" fmla="*/ 0 h 1068867"/>
                <a:gd name="connsiteX95" fmla="*/ 2920383 w 4452260"/>
                <a:gd name="connsiteY95" fmla="*/ 0 h 1068867"/>
                <a:gd name="connsiteX96" fmla="*/ 2977177 w 4452260"/>
                <a:gd name="connsiteY96" fmla="*/ 0 h 1068867"/>
                <a:gd name="connsiteX97" fmla="*/ 2978902 w 4452260"/>
                <a:gd name="connsiteY97" fmla="*/ 0 h 1068867"/>
                <a:gd name="connsiteX98" fmla="*/ 3012671 w 4452260"/>
                <a:gd name="connsiteY98" fmla="*/ 0 h 1068867"/>
                <a:gd name="connsiteX99" fmla="*/ 3014397 w 4452260"/>
                <a:gd name="connsiteY99" fmla="*/ 0 h 1068867"/>
                <a:gd name="connsiteX100" fmla="*/ 3028211 w 4452260"/>
                <a:gd name="connsiteY100" fmla="*/ 0 h 1068867"/>
                <a:gd name="connsiteX101" fmla="*/ 3030899 w 4452260"/>
                <a:gd name="connsiteY101" fmla="*/ 0 h 1068867"/>
                <a:gd name="connsiteX102" fmla="*/ 3032624 w 4452260"/>
                <a:gd name="connsiteY102" fmla="*/ 0 h 1068867"/>
                <a:gd name="connsiteX103" fmla="*/ 3038573 w 4452260"/>
                <a:gd name="connsiteY103" fmla="*/ 0 h 1068867"/>
                <a:gd name="connsiteX104" fmla="*/ 3040298 w 4452260"/>
                <a:gd name="connsiteY104" fmla="*/ 0 h 1068867"/>
                <a:gd name="connsiteX105" fmla="*/ 3082021 w 4452260"/>
                <a:gd name="connsiteY105" fmla="*/ 0 h 1068867"/>
                <a:gd name="connsiteX106" fmla="*/ 3150044 w 4452260"/>
                <a:gd name="connsiteY106" fmla="*/ 0 h 1068867"/>
                <a:gd name="connsiteX107" fmla="*/ 3218441 w 4452260"/>
                <a:gd name="connsiteY107" fmla="*/ 0 h 1068867"/>
                <a:gd name="connsiteX108" fmla="*/ 3236855 w 4452260"/>
                <a:gd name="connsiteY108" fmla="*/ 0 h 1068867"/>
                <a:gd name="connsiteX109" fmla="*/ 3269839 w 4452260"/>
                <a:gd name="connsiteY109" fmla="*/ 0 h 1068867"/>
                <a:gd name="connsiteX110" fmla="*/ 3272250 w 4452260"/>
                <a:gd name="connsiteY110" fmla="*/ 0 h 1068867"/>
                <a:gd name="connsiteX111" fmla="*/ 3320378 w 4452260"/>
                <a:gd name="connsiteY111" fmla="*/ 0 h 1068867"/>
                <a:gd name="connsiteX112" fmla="*/ 3346330 w 4452260"/>
                <a:gd name="connsiteY112" fmla="*/ 0 h 1068867"/>
                <a:gd name="connsiteX113" fmla="*/ 3357257 w 4452260"/>
                <a:gd name="connsiteY113" fmla="*/ 0 h 1068867"/>
                <a:gd name="connsiteX114" fmla="*/ 3369936 w 4452260"/>
                <a:gd name="connsiteY114" fmla="*/ 0 h 1068867"/>
                <a:gd name="connsiteX115" fmla="*/ 3398980 w 4452260"/>
                <a:gd name="connsiteY115" fmla="*/ 0 h 1068867"/>
                <a:gd name="connsiteX116" fmla="*/ 3405925 w 4452260"/>
                <a:gd name="connsiteY116" fmla="*/ 0 h 1068867"/>
                <a:gd name="connsiteX117" fmla="*/ 3411066 w 4452260"/>
                <a:gd name="connsiteY117" fmla="*/ 0 h 1068867"/>
                <a:gd name="connsiteX118" fmla="*/ 3520813 w 4452260"/>
                <a:gd name="connsiteY118" fmla="*/ 0 h 1068867"/>
                <a:gd name="connsiteX119" fmla="*/ 3607623 w 4452260"/>
                <a:gd name="connsiteY119" fmla="*/ 0 h 1068867"/>
                <a:gd name="connsiteX120" fmla="*/ 3608111 w 4452260"/>
                <a:gd name="connsiteY120" fmla="*/ 0 h 1068867"/>
                <a:gd name="connsiteX121" fmla="*/ 3666629 w 4452260"/>
                <a:gd name="connsiteY121" fmla="*/ 0 h 1068867"/>
                <a:gd name="connsiteX122" fmla="*/ 3702124 w 4452260"/>
                <a:gd name="connsiteY122" fmla="*/ 0 h 1068867"/>
                <a:gd name="connsiteX123" fmla="*/ 3720351 w 4452260"/>
                <a:gd name="connsiteY123" fmla="*/ 0 h 1068867"/>
                <a:gd name="connsiteX124" fmla="*/ 3728025 w 4452260"/>
                <a:gd name="connsiteY124" fmla="*/ 0 h 1068867"/>
                <a:gd name="connsiteX125" fmla="*/ 3769748 w 4452260"/>
                <a:gd name="connsiteY125" fmla="*/ 0 h 1068867"/>
                <a:gd name="connsiteX126" fmla="*/ 4098793 w 4452260"/>
                <a:gd name="connsiteY126" fmla="*/ 0 h 1068867"/>
                <a:gd name="connsiteX127" fmla="*/ 4193519 w 4452260"/>
                <a:gd name="connsiteY127" fmla="*/ 54408 h 1068867"/>
                <a:gd name="connsiteX128" fmla="*/ 4439104 w 4452260"/>
                <a:gd name="connsiteY128" fmla="*/ 480025 h 1068867"/>
                <a:gd name="connsiteX129" fmla="*/ 4439104 w 4452260"/>
                <a:gd name="connsiteY129" fmla="*/ 588843 h 1068867"/>
                <a:gd name="connsiteX130" fmla="*/ 4193519 w 4452260"/>
                <a:gd name="connsiteY130" fmla="*/ 1014459 h 1068867"/>
                <a:gd name="connsiteX131" fmla="*/ 4098793 w 4452260"/>
                <a:gd name="connsiteY131" fmla="*/ 1068867 h 1068867"/>
                <a:gd name="connsiteX132" fmla="*/ 3728025 w 4452260"/>
                <a:gd name="connsiteY132" fmla="*/ 1068867 h 1068867"/>
                <a:gd name="connsiteX133" fmla="*/ 3607623 w 4452260"/>
                <a:gd name="connsiteY133" fmla="*/ 1068867 h 1068867"/>
                <a:gd name="connsiteX134" fmla="*/ 3411066 w 4452260"/>
                <a:gd name="connsiteY134" fmla="*/ 1068867 h 1068867"/>
                <a:gd name="connsiteX135" fmla="*/ 3357257 w 4452260"/>
                <a:gd name="connsiteY135" fmla="*/ 1068867 h 1068867"/>
                <a:gd name="connsiteX136" fmla="*/ 3236855 w 4452260"/>
                <a:gd name="connsiteY136" fmla="*/ 1068867 h 1068867"/>
                <a:gd name="connsiteX137" fmla="*/ 3040298 w 4452260"/>
                <a:gd name="connsiteY137" fmla="*/ 1068867 h 1068867"/>
                <a:gd name="connsiteX138" fmla="*/ 3038573 w 4452260"/>
                <a:gd name="connsiteY138" fmla="*/ 1068867 h 1068867"/>
                <a:gd name="connsiteX139" fmla="*/ 2919896 w 4452260"/>
                <a:gd name="connsiteY139" fmla="*/ 1068867 h 1068867"/>
                <a:gd name="connsiteX140" fmla="*/ 2866087 w 4452260"/>
                <a:gd name="connsiteY140" fmla="*/ 1068867 h 1068867"/>
                <a:gd name="connsiteX141" fmla="*/ 2719890 w 4452260"/>
                <a:gd name="connsiteY141" fmla="*/ 1068867 h 1068867"/>
                <a:gd name="connsiteX142" fmla="*/ 2669530 w 4452260"/>
                <a:gd name="connsiteY142" fmla="*/ 1068867 h 1068867"/>
                <a:gd name="connsiteX143" fmla="*/ 2549127 w 4452260"/>
                <a:gd name="connsiteY143" fmla="*/ 1068867 h 1068867"/>
                <a:gd name="connsiteX144" fmla="*/ 2547403 w 4452260"/>
                <a:gd name="connsiteY144" fmla="*/ 1068867 h 1068867"/>
                <a:gd name="connsiteX145" fmla="*/ 2350846 w 4452260"/>
                <a:gd name="connsiteY145" fmla="*/ 1068867 h 1068867"/>
                <a:gd name="connsiteX146" fmla="*/ 2349122 w 4452260"/>
                <a:gd name="connsiteY146" fmla="*/ 1068867 h 1068867"/>
                <a:gd name="connsiteX147" fmla="*/ 2228719 w 4452260"/>
                <a:gd name="connsiteY147" fmla="*/ 1068867 h 1068867"/>
                <a:gd name="connsiteX148" fmla="*/ 2178359 w 4452260"/>
                <a:gd name="connsiteY148" fmla="*/ 1068867 h 1068867"/>
                <a:gd name="connsiteX149" fmla="*/ 2032162 w 4452260"/>
                <a:gd name="connsiteY149" fmla="*/ 1068867 h 1068867"/>
                <a:gd name="connsiteX150" fmla="*/ 1978354 w 4452260"/>
                <a:gd name="connsiteY150" fmla="*/ 1068867 h 1068867"/>
                <a:gd name="connsiteX151" fmla="*/ 1859676 w 4452260"/>
                <a:gd name="connsiteY151" fmla="*/ 1068867 h 1068867"/>
                <a:gd name="connsiteX152" fmla="*/ 1857951 w 4452260"/>
                <a:gd name="connsiteY152" fmla="*/ 1068867 h 1068867"/>
                <a:gd name="connsiteX153" fmla="*/ 1826599 w 4452260"/>
                <a:gd name="connsiteY153" fmla="*/ 1068867 h 1068867"/>
                <a:gd name="connsiteX154" fmla="*/ 1661394 w 4452260"/>
                <a:gd name="connsiteY154" fmla="*/ 1068867 h 1068867"/>
                <a:gd name="connsiteX155" fmla="*/ 1540992 w 4452260"/>
                <a:gd name="connsiteY155" fmla="*/ 1068867 h 1068867"/>
                <a:gd name="connsiteX156" fmla="*/ 1531708 w 4452260"/>
                <a:gd name="connsiteY156" fmla="*/ 1068867 h 1068867"/>
                <a:gd name="connsiteX157" fmla="*/ 1487183 w 4452260"/>
                <a:gd name="connsiteY157" fmla="*/ 1068867 h 1068867"/>
                <a:gd name="connsiteX158" fmla="*/ 1335428 w 4452260"/>
                <a:gd name="connsiteY158" fmla="*/ 1068867 h 1068867"/>
                <a:gd name="connsiteX159" fmla="*/ 1290626 w 4452260"/>
                <a:gd name="connsiteY159" fmla="*/ 1068867 h 1068867"/>
                <a:gd name="connsiteX160" fmla="*/ 1170224 w 4452260"/>
                <a:gd name="connsiteY160" fmla="*/ 1068867 h 1068867"/>
                <a:gd name="connsiteX161" fmla="*/ 1138871 w 4452260"/>
                <a:gd name="connsiteY161" fmla="*/ 1068867 h 1068867"/>
                <a:gd name="connsiteX162" fmla="*/ 1040537 w 4452260"/>
                <a:gd name="connsiteY162" fmla="*/ 1068867 h 1068867"/>
                <a:gd name="connsiteX163" fmla="*/ 843980 w 4452260"/>
                <a:gd name="connsiteY163" fmla="*/ 1068867 h 1068867"/>
                <a:gd name="connsiteX164" fmla="*/ 799455 w 4452260"/>
                <a:gd name="connsiteY164" fmla="*/ 1068867 h 1068867"/>
                <a:gd name="connsiteX165" fmla="*/ 647700 w 4452260"/>
                <a:gd name="connsiteY165" fmla="*/ 1068867 h 1068867"/>
                <a:gd name="connsiteX166" fmla="*/ 352810 w 4452260"/>
                <a:gd name="connsiteY166" fmla="*/ 1068867 h 1068867"/>
                <a:gd name="connsiteX167" fmla="*/ 258084 w 4452260"/>
                <a:gd name="connsiteY167" fmla="*/ 1014459 h 1068867"/>
                <a:gd name="connsiteX168" fmla="*/ 12498 w 4452260"/>
                <a:gd name="connsiteY168" fmla="*/ 588843 h 1068867"/>
                <a:gd name="connsiteX169" fmla="*/ 12498 w 4452260"/>
                <a:gd name="connsiteY169" fmla="*/ 480025 h 1068867"/>
                <a:gd name="connsiteX170" fmla="*/ 258084 w 4452260"/>
                <a:gd name="connsiteY170" fmla="*/ 54408 h 1068867"/>
                <a:gd name="connsiteX171" fmla="*/ 352810 w 4452260"/>
                <a:gd name="connsiteY171" fmla="*/ 0 h 1068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Lst>
              <a:rect l="l" t="t" r="r" b="b"/>
              <a:pathLst>
                <a:path w="4452260" h="1068867">
                  <a:moveTo>
                    <a:pt x="352810" y="0"/>
                  </a:moveTo>
                  <a:cubicBezTo>
                    <a:pt x="475602" y="0"/>
                    <a:pt x="567696" y="0"/>
                    <a:pt x="636768" y="0"/>
                  </a:cubicBezTo>
                  <a:lnTo>
                    <a:pt x="647700" y="0"/>
                  </a:lnTo>
                  <a:lnTo>
                    <a:pt x="724065" y="0"/>
                  </a:lnTo>
                  <a:cubicBezTo>
                    <a:pt x="748048" y="0"/>
                    <a:pt x="767235" y="0"/>
                    <a:pt x="782584" y="0"/>
                  </a:cubicBezTo>
                  <a:lnTo>
                    <a:pt x="799455" y="0"/>
                  </a:lnTo>
                  <a:lnTo>
                    <a:pt x="809825" y="0"/>
                  </a:lnTo>
                  <a:lnTo>
                    <a:pt x="818078" y="0"/>
                  </a:lnTo>
                  <a:cubicBezTo>
                    <a:pt x="843980" y="0"/>
                    <a:pt x="843980" y="0"/>
                    <a:pt x="843980" y="0"/>
                  </a:cubicBezTo>
                  <a:lnTo>
                    <a:pt x="931658" y="0"/>
                  </a:lnTo>
                  <a:lnTo>
                    <a:pt x="961580" y="0"/>
                  </a:lnTo>
                  <a:lnTo>
                    <a:pt x="1000055" y="0"/>
                  </a:lnTo>
                  <a:lnTo>
                    <a:pt x="1040537" y="0"/>
                  </a:lnTo>
                  <a:lnTo>
                    <a:pt x="1051453" y="0"/>
                  </a:lnTo>
                  <a:lnTo>
                    <a:pt x="1083414" y="0"/>
                  </a:lnTo>
                  <a:lnTo>
                    <a:pt x="1112969" y="0"/>
                  </a:lnTo>
                  <a:cubicBezTo>
                    <a:pt x="1138871" y="0"/>
                    <a:pt x="1138871" y="0"/>
                    <a:pt x="1138871" y="0"/>
                  </a:cubicBezTo>
                  <a:lnTo>
                    <a:pt x="1170224" y="0"/>
                  </a:lnTo>
                  <a:lnTo>
                    <a:pt x="1170711" y="0"/>
                  </a:lnTo>
                  <a:lnTo>
                    <a:pt x="1202662" y="0"/>
                  </a:lnTo>
                  <a:lnTo>
                    <a:pt x="1240037" y="0"/>
                  </a:lnTo>
                  <a:cubicBezTo>
                    <a:pt x="1290626" y="0"/>
                    <a:pt x="1290626" y="0"/>
                    <a:pt x="1290626" y="0"/>
                  </a:cubicBezTo>
                  <a:lnTo>
                    <a:pt x="1324496" y="0"/>
                  </a:lnTo>
                  <a:lnTo>
                    <a:pt x="1332348" y="0"/>
                  </a:lnTo>
                  <a:lnTo>
                    <a:pt x="1335428" y="0"/>
                  </a:lnTo>
                  <a:lnTo>
                    <a:pt x="1411793" y="0"/>
                  </a:lnTo>
                  <a:lnTo>
                    <a:pt x="1454182" y="0"/>
                  </a:lnTo>
                  <a:lnTo>
                    <a:pt x="1470312" y="0"/>
                  </a:lnTo>
                  <a:lnTo>
                    <a:pt x="1487183" y="0"/>
                  </a:lnTo>
                  <a:lnTo>
                    <a:pt x="1497552" y="0"/>
                  </a:lnTo>
                  <a:lnTo>
                    <a:pt x="1505806" y="0"/>
                  </a:lnTo>
                  <a:lnTo>
                    <a:pt x="1528471" y="0"/>
                  </a:lnTo>
                  <a:lnTo>
                    <a:pt x="1531708" y="0"/>
                  </a:lnTo>
                  <a:lnTo>
                    <a:pt x="1540992" y="0"/>
                  </a:lnTo>
                  <a:lnTo>
                    <a:pt x="1541479" y="0"/>
                  </a:lnTo>
                  <a:lnTo>
                    <a:pt x="1599998" y="0"/>
                  </a:lnTo>
                  <a:lnTo>
                    <a:pt x="1619386" y="0"/>
                  </a:lnTo>
                  <a:lnTo>
                    <a:pt x="1635492" y="0"/>
                  </a:lnTo>
                  <a:lnTo>
                    <a:pt x="1649308" y="0"/>
                  </a:lnTo>
                  <a:lnTo>
                    <a:pt x="1653720" y="0"/>
                  </a:lnTo>
                  <a:lnTo>
                    <a:pt x="1661394" y="0"/>
                  </a:lnTo>
                  <a:lnTo>
                    <a:pt x="1687782" y="0"/>
                  </a:lnTo>
                  <a:lnTo>
                    <a:pt x="1703116" y="0"/>
                  </a:lnTo>
                  <a:lnTo>
                    <a:pt x="1739181" y="0"/>
                  </a:lnTo>
                  <a:lnTo>
                    <a:pt x="1771141" y="0"/>
                  </a:lnTo>
                  <a:lnTo>
                    <a:pt x="1800697" y="0"/>
                  </a:lnTo>
                  <a:lnTo>
                    <a:pt x="1811727" y="0"/>
                  </a:lnTo>
                  <a:lnTo>
                    <a:pt x="1823361" y="0"/>
                  </a:lnTo>
                  <a:lnTo>
                    <a:pt x="1826599" y="0"/>
                  </a:lnTo>
                  <a:lnTo>
                    <a:pt x="1857951" y="0"/>
                  </a:lnTo>
                  <a:lnTo>
                    <a:pt x="1858439" y="0"/>
                  </a:lnTo>
                  <a:lnTo>
                    <a:pt x="1859676" y="0"/>
                  </a:lnTo>
                  <a:lnTo>
                    <a:pt x="1893346" y="0"/>
                  </a:lnTo>
                  <a:lnTo>
                    <a:pt x="1927765" y="0"/>
                  </a:lnTo>
                  <a:lnTo>
                    <a:pt x="1963365" y="0"/>
                  </a:lnTo>
                  <a:lnTo>
                    <a:pt x="1978354" y="0"/>
                  </a:lnTo>
                  <a:lnTo>
                    <a:pt x="1991032" y="0"/>
                  </a:lnTo>
                  <a:lnTo>
                    <a:pt x="2020076" y="0"/>
                  </a:lnTo>
                  <a:lnTo>
                    <a:pt x="2021800" y="0"/>
                  </a:lnTo>
                  <a:lnTo>
                    <a:pt x="2027021" y="0"/>
                  </a:lnTo>
                  <a:cubicBezTo>
                    <a:pt x="2032162" y="0"/>
                    <a:pt x="2032162" y="0"/>
                    <a:pt x="2032162" y="0"/>
                  </a:cubicBezTo>
                  <a:lnTo>
                    <a:pt x="2141909" y="0"/>
                  </a:lnTo>
                  <a:lnTo>
                    <a:pt x="2143633" y="0"/>
                  </a:lnTo>
                  <a:lnTo>
                    <a:pt x="2178359" y="0"/>
                  </a:lnTo>
                  <a:lnTo>
                    <a:pt x="2228719" y="0"/>
                  </a:lnTo>
                  <a:lnTo>
                    <a:pt x="2229207" y="0"/>
                  </a:lnTo>
                  <a:lnTo>
                    <a:pt x="2230931" y="0"/>
                  </a:lnTo>
                  <a:lnTo>
                    <a:pt x="2287725" y="0"/>
                  </a:lnTo>
                  <a:lnTo>
                    <a:pt x="2289450" y="0"/>
                  </a:lnTo>
                  <a:lnTo>
                    <a:pt x="2323220" y="0"/>
                  </a:lnTo>
                  <a:lnTo>
                    <a:pt x="2324944" y="0"/>
                  </a:lnTo>
                  <a:lnTo>
                    <a:pt x="2340483" y="0"/>
                  </a:lnTo>
                  <a:lnTo>
                    <a:pt x="2341447" y="0"/>
                  </a:lnTo>
                  <a:lnTo>
                    <a:pt x="2343172" y="0"/>
                  </a:lnTo>
                  <a:lnTo>
                    <a:pt x="2349122" y="0"/>
                  </a:lnTo>
                  <a:lnTo>
                    <a:pt x="2350846" y="0"/>
                  </a:lnTo>
                  <a:lnTo>
                    <a:pt x="2390844" y="0"/>
                  </a:lnTo>
                  <a:lnTo>
                    <a:pt x="2462317" y="0"/>
                  </a:lnTo>
                  <a:lnTo>
                    <a:pt x="2499455" y="0"/>
                  </a:lnTo>
                  <a:lnTo>
                    <a:pt x="2530713" y="0"/>
                  </a:lnTo>
                  <a:lnTo>
                    <a:pt x="2547403" y="0"/>
                  </a:lnTo>
                  <a:lnTo>
                    <a:pt x="2549127" y="0"/>
                  </a:lnTo>
                  <a:lnTo>
                    <a:pt x="2581074" y="0"/>
                  </a:lnTo>
                  <a:lnTo>
                    <a:pt x="2582112" y="0"/>
                  </a:lnTo>
                  <a:cubicBezTo>
                    <a:pt x="2669530" y="0"/>
                    <a:pt x="2669530" y="0"/>
                    <a:pt x="2669530" y="0"/>
                  </a:cubicBezTo>
                  <a:lnTo>
                    <a:pt x="2678759" y="0"/>
                  </a:lnTo>
                  <a:lnTo>
                    <a:pt x="2709527" y="0"/>
                  </a:lnTo>
                  <a:lnTo>
                    <a:pt x="2711252" y="0"/>
                  </a:lnTo>
                  <a:lnTo>
                    <a:pt x="2714748" y="0"/>
                  </a:lnTo>
                  <a:lnTo>
                    <a:pt x="2719890" y="0"/>
                  </a:lnTo>
                  <a:lnTo>
                    <a:pt x="2831360" y="0"/>
                  </a:lnTo>
                  <a:lnTo>
                    <a:pt x="2833086" y="0"/>
                  </a:lnTo>
                  <a:lnTo>
                    <a:pt x="2866087" y="0"/>
                  </a:lnTo>
                  <a:lnTo>
                    <a:pt x="2918659" y="0"/>
                  </a:lnTo>
                  <a:lnTo>
                    <a:pt x="2919896" y="0"/>
                  </a:lnTo>
                  <a:lnTo>
                    <a:pt x="2920383" y="0"/>
                  </a:lnTo>
                  <a:lnTo>
                    <a:pt x="2977177" y="0"/>
                  </a:lnTo>
                  <a:lnTo>
                    <a:pt x="2978902" y="0"/>
                  </a:lnTo>
                  <a:lnTo>
                    <a:pt x="3012671" y="0"/>
                  </a:lnTo>
                  <a:lnTo>
                    <a:pt x="3014397" y="0"/>
                  </a:lnTo>
                  <a:lnTo>
                    <a:pt x="3028211" y="0"/>
                  </a:lnTo>
                  <a:lnTo>
                    <a:pt x="3030899" y="0"/>
                  </a:lnTo>
                  <a:lnTo>
                    <a:pt x="3032624" y="0"/>
                  </a:lnTo>
                  <a:lnTo>
                    <a:pt x="3038573" y="0"/>
                  </a:lnTo>
                  <a:lnTo>
                    <a:pt x="3040298" y="0"/>
                  </a:lnTo>
                  <a:lnTo>
                    <a:pt x="3082021" y="0"/>
                  </a:lnTo>
                  <a:lnTo>
                    <a:pt x="3150044" y="0"/>
                  </a:lnTo>
                  <a:lnTo>
                    <a:pt x="3218441" y="0"/>
                  </a:lnTo>
                  <a:lnTo>
                    <a:pt x="3236855" y="0"/>
                  </a:lnTo>
                  <a:lnTo>
                    <a:pt x="3269839" y="0"/>
                  </a:lnTo>
                  <a:lnTo>
                    <a:pt x="3272250" y="0"/>
                  </a:lnTo>
                  <a:lnTo>
                    <a:pt x="3320378" y="0"/>
                  </a:lnTo>
                  <a:lnTo>
                    <a:pt x="3346330" y="0"/>
                  </a:lnTo>
                  <a:lnTo>
                    <a:pt x="3357257" y="0"/>
                  </a:lnTo>
                  <a:lnTo>
                    <a:pt x="3369936" y="0"/>
                  </a:lnTo>
                  <a:lnTo>
                    <a:pt x="3398980" y="0"/>
                  </a:lnTo>
                  <a:lnTo>
                    <a:pt x="3405925" y="0"/>
                  </a:lnTo>
                  <a:cubicBezTo>
                    <a:pt x="3411066" y="0"/>
                    <a:pt x="3411066" y="0"/>
                    <a:pt x="3411066" y="0"/>
                  </a:cubicBezTo>
                  <a:lnTo>
                    <a:pt x="3520813" y="0"/>
                  </a:lnTo>
                  <a:lnTo>
                    <a:pt x="3607623" y="0"/>
                  </a:lnTo>
                  <a:lnTo>
                    <a:pt x="3608111" y="0"/>
                  </a:lnTo>
                  <a:lnTo>
                    <a:pt x="3666629" y="0"/>
                  </a:lnTo>
                  <a:lnTo>
                    <a:pt x="3702124" y="0"/>
                  </a:lnTo>
                  <a:lnTo>
                    <a:pt x="3720351" y="0"/>
                  </a:lnTo>
                  <a:lnTo>
                    <a:pt x="3728025" y="0"/>
                  </a:lnTo>
                  <a:lnTo>
                    <a:pt x="3769748" y="0"/>
                  </a:lnTo>
                  <a:cubicBezTo>
                    <a:pt x="4098793" y="0"/>
                    <a:pt x="4098793" y="0"/>
                    <a:pt x="4098793" y="0"/>
                  </a:cubicBezTo>
                  <a:cubicBezTo>
                    <a:pt x="4133877" y="0"/>
                    <a:pt x="4175977" y="24572"/>
                    <a:pt x="4193519" y="54408"/>
                  </a:cubicBezTo>
                  <a:cubicBezTo>
                    <a:pt x="4439104" y="480025"/>
                    <a:pt x="4439104" y="480025"/>
                    <a:pt x="4439104" y="480025"/>
                  </a:cubicBezTo>
                  <a:cubicBezTo>
                    <a:pt x="4456646" y="509862"/>
                    <a:pt x="4456646" y="559005"/>
                    <a:pt x="4439104" y="588843"/>
                  </a:cubicBezTo>
                  <a:cubicBezTo>
                    <a:pt x="4193519" y="1014459"/>
                    <a:pt x="4193519" y="1014459"/>
                    <a:pt x="4193519" y="1014459"/>
                  </a:cubicBezTo>
                  <a:cubicBezTo>
                    <a:pt x="4175977" y="1044295"/>
                    <a:pt x="4133877" y="1068867"/>
                    <a:pt x="4098793" y="1068867"/>
                  </a:cubicBezTo>
                  <a:lnTo>
                    <a:pt x="3728025" y="1068867"/>
                  </a:lnTo>
                  <a:lnTo>
                    <a:pt x="3607623" y="1068867"/>
                  </a:lnTo>
                  <a:lnTo>
                    <a:pt x="3411066" y="1068867"/>
                  </a:lnTo>
                  <a:lnTo>
                    <a:pt x="3357257" y="1068867"/>
                  </a:lnTo>
                  <a:lnTo>
                    <a:pt x="3236855" y="1068867"/>
                  </a:lnTo>
                  <a:lnTo>
                    <a:pt x="3040298" y="1068867"/>
                  </a:lnTo>
                  <a:lnTo>
                    <a:pt x="3038573" y="1068867"/>
                  </a:lnTo>
                  <a:lnTo>
                    <a:pt x="2919896" y="1068867"/>
                  </a:lnTo>
                  <a:lnTo>
                    <a:pt x="2866087" y="1068867"/>
                  </a:lnTo>
                  <a:lnTo>
                    <a:pt x="2719890" y="1068867"/>
                  </a:lnTo>
                  <a:lnTo>
                    <a:pt x="2669530" y="1068867"/>
                  </a:lnTo>
                  <a:lnTo>
                    <a:pt x="2549127" y="1068867"/>
                  </a:lnTo>
                  <a:lnTo>
                    <a:pt x="2547403" y="1068867"/>
                  </a:lnTo>
                  <a:lnTo>
                    <a:pt x="2350846" y="1068867"/>
                  </a:lnTo>
                  <a:lnTo>
                    <a:pt x="2349122" y="1068867"/>
                  </a:lnTo>
                  <a:lnTo>
                    <a:pt x="2228719" y="1068867"/>
                  </a:lnTo>
                  <a:lnTo>
                    <a:pt x="2178359" y="1068867"/>
                  </a:lnTo>
                  <a:lnTo>
                    <a:pt x="2032162" y="1068867"/>
                  </a:lnTo>
                  <a:lnTo>
                    <a:pt x="1978354" y="1068867"/>
                  </a:lnTo>
                  <a:lnTo>
                    <a:pt x="1859676" y="1068867"/>
                  </a:lnTo>
                  <a:lnTo>
                    <a:pt x="1857951" y="1068867"/>
                  </a:lnTo>
                  <a:lnTo>
                    <a:pt x="1826599" y="1068867"/>
                  </a:lnTo>
                  <a:lnTo>
                    <a:pt x="1661394" y="1068867"/>
                  </a:lnTo>
                  <a:lnTo>
                    <a:pt x="1540992" y="1068867"/>
                  </a:lnTo>
                  <a:lnTo>
                    <a:pt x="1531708" y="1068867"/>
                  </a:lnTo>
                  <a:lnTo>
                    <a:pt x="1487183" y="1068867"/>
                  </a:lnTo>
                  <a:lnTo>
                    <a:pt x="1335428" y="1068867"/>
                  </a:lnTo>
                  <a:lnTo>
                    <a:pt x="1290626" y="1068867"/>
                  </a:lnTo>
                  <a:lnTo>
                    <a:pt x="1170224" y="1068867"/>
                  </a:lnTo>
                  <a:lnTo>
                    <a:pt x="1138871" y="1068867"/>
                  </a:lnTo>
                  <a:lnTo>
                    <a:pt x="1040537" y="1068867"/>
                  </a:lnTo>
                  <a:lnTo>
                    <a:pt x="843980" y="1068867"/>
                  </a:lnTo>
                  <a:lnTo>
                    <a:pt x="799455" y="1068867"/>
                  </a:lnTo>
                  <a:lnTo>
                    <a:pt x="647700" y="1068867"/>
                  </a:lnTo>
                  <a:lnTo>
                    <a:pt x="352810" y="1068867"/>
                  </a:lnTo>
                  <a:cubicBezTo>
                    <a:pt x="318603" y="1068867"/>
                    <a:pt x="275626" y="1044295"/>
                    <a:pt x="258084" y="1014459"/>
                  </a:cubicBezTo>
                  <a:cubicBezTo>
                    <a:pt x="12498" y="588843"/>
                    <a:pt x="12498" y="588843"/>
                    <a:pt x="12498" y="588843"/>
                  </a:cubicBezTo>
                  <a:cubicBezTo>
                    <a:pt x="-4166" y="559005"/>
                    <a:pt x="-4166" y="509862"/>
                    <a:pt x="12498" y="480025"/>
                  </a:cubicBezTo>
                  <a:cubicBezTo>
                    <a:pt x="258084" y="54408"/>
                    <a:pt x="258084" y="54408"/>
                    <a:pt x="258084" y="54408"/>
                  </a:cubicBezTo>
                  <a:cubicBezTo>
                    <a:pt x="275626" y="24572"/>
                    <a:pt x="318603" y="0"/>
                    <a:pt x="352810" y="0"/>
                  </a:cubicBezTo>
                  <a:close/>
                </a:path>
              </a:pathLst>
            </a:custGeom>
            <a:gradFill flip="none" rotWithShape="1">
              <a:gsLst>
                <a:gs pos="100000">
                  <a:schemeClr val="bg1">
                    <a:lumMod val="95000"/>
                  </a:schemeClr>
                </a:gs>
                <a:gs pos="0">
                  <a:srgbClr val="D3D3D3"/>
                </a:gs>
              </a:gsLst>
              <a:lin ang="2700000" scaled="1"/>
              <a:tileRect/>
            </a:gradFill>
            <a:ln w="19050">
              <a:gradFill flip="none" rotWithShape="1">
                <a:gsLst>
                  <a:gs pos="100000">
                    <a:schemeClr val="bg1">
                      <a:lumMod val="75000"/>
                    </a:schemeClr>
                  </a:gs>
                  <a:gs pos="0">
                    <a:schemeClr val="bg1"/>
                  </a:gs>
                </a:gsLst>
                <a:lin ang="2700000" scaled="1"/>
                <a:tileRect/>
              </a:gradFill>
            </a:ln>
            <a:effectLst>
              <a:outerShdw blurRad="127000" dist="50800" dir="2700000" algn="tl" rotWithShape="0">
                <a:prstClr val="black">
                  <a:alpha val="40000"/>
                </a:prstClr>
              </a:outerShdw>
            </a:effectLst>
          </p:spPr>
          <p:txBody>
            <a:bodyPr vert="horz" wrap="square" lIns="91440" tIns="45720" rIns="91440" bIns="45720" numCol="1" anchor="t" anchorCtr="0" compatLnSpc="1">
              <a:noAutofit/>
            </a:bodyPr>
            <a:lstStyle/>
            <a:p>
              <a:endParaRPr lang="zh-CN" altLang="en-US" dirty="0">
                <a:solidFill>
                  <a:prstClr val="black"/>
                </a:solidFill>
                <a:latin typeface="微软雅黑" panose="020B0503020204020204" pitchFamily="34" charset="-122"/>
              </a:endParaRPr>
            </a:p>
          </p:txBody>
        </p:sp>
        <p:sp>
          <p:nvSpPr>
            <p:cNvPr id="29" name="任意多边形 28"/>
            <p:cNvSpPr/>
            <p:nvPr/>
          </p:nvSpPr>
          <p:spPr bwMode="auto">
            <a:xfrm>
              <a:off x="1010779" y="325868"/>
              <a:ext cx="2628449" cy="527848"/>
            </a:xfrm>
            <a:custGeom>
              <a:avLst/>
              <a:gdLst>
                <a:gd name="connsiteX0" fmla="*/ 305125 w 4603109"/>
                <a:gd name="connsiteY0" fmla="*/ 0 h 924402"/>
                <a:gd name="connsiteX1" fmla="*/ 432894 w 4603109"/>
                <a:gd name="connsiteY1" fmla="*/ 0 h 924402"/>
                <a:gd name="connsiteX2" fmla="*/ 445336 w 4603109"/>
                <a:gd name="connsiteY2" fmla="*/ 0 h 924402"/>
                <a:gd name="connsiteX3" fmla="*/ 550703 w 4603109"/>
                <a:gd name="connsiteY3" fmla="*/ 0 h 924402"/>
                <a:gd name="connsiteX4" fmla="*/ 560158 w 4603109"/>
                <a:gd name="connsiteY4" fmla="*/ 0 h 924402"/>
                <a:gd name="connsiteX5" fmla="*/ 573105 w 4603109"/>
                <a:gd name="connsiteY5" fmla="*/ 0 h 924402"/>
                <a:gd name="connsiteX6" fmla="*/ 626202 w 4603109"/>
                <a:gd name="connsiteY6" fmla="*/ 0 h 924402"/>
                <a:gd name="connsiteX7" fmla="*/ 676811 w 4603109"/>
                <a:gd name="connsiteY7" fmla="*/ 0 h 924402"/>
                <a:gd name="connsiteX8" fmla="*/ 678472 w 4603109"/>
                <a:gd name="connsiteY8" fmla="*/ 0 h 924402"/>
                <a:gd name="connsiteX9" fmla="*/ 687927 w 4603109"/>
                <a:gd name="connsiteY9" fmla="*/ 0 h 924402"/>
                <a:gd name="connsiteX10" fmla="*/ 691402 w 4603109"/>
                <a:gd name="connsiteY10" fmla="*/ 0 h 924402"/>
                <a:gd name="connsiteX11" fmla="*/ 700371 w 4603109"/>
                <a:gd name="connsiteY11" fmla="*/ 0 h 924402"/>
                <a:gd name="connsiteX12" fmla="*/ 707508 w 4603109"/>
                <a:gd name="connsiteY12" fmla="*/ 0 h 924402"/>
                <a:gd name="connsiteX13" fmla="*/ 729909 w 4603109"/>
                <a:gd name="connsiteY13" fmla="*/ 0 h 924402"/>
                <a:gd name="connsiteX14" fmla="*/ 753971 w 4603109"/>
                <a:gd name="connsiteY14" fmla="*/ 0 h 924402"/>
                <a:gd name="connsiteX15" fmla="*/ 804580 w 4603109"/>
                <a:gd name="connsiteY15" fmla="*/ 0 h 924402"/>
                <a:gd name="connsiteX16" fmla="*/ 805737 w 4603109"/>
                <a:gd name="connsiteY16" fmla="*/ 0 h 924402"/>
                <a:gd name="connsiteX17" fmla="*/ 819171 w 4603109"/>
                <a:gd name="connsiteY17" fmla="*/ 0 h 924402"/>
                <a:gd name="connsiteX18" fmla="*/ 828140 w 4603109"/>
                <a:gd name="connsiteY18" fmla="*/ 0 h 924402"/>
                <a:gd name="connsiteX19" fmla="*/ 831615 w 4603109"/>
                <a:gd name="connsiteY19" fmla="*/ 0 h 924402"/>
                <a:gd name="connsiteX20" fmla="*/ 835277 w 4603109"/>
                <a:gd name="connsiteY20" fmla="*/ 0 h 924402"/>
                <a:gd name="connsiteX21" fmla="*/ 857678 w 4603109"/>
                <a:gd name="connsiteY21" fmla="*/ 0 h 924402"/>
                <a:gd name="connsiteX22" fmla="*/ 864889 w 4603109"/>
                <a:gd name="connsiteY22" fmla="*/ 0 h 924402"/>
                <a:gd name="connsiteX23" fmla="*/ 899900 w 4603109"/>
                <a:gd name="connsiteY23" fmla="*/ 0 h 924402"/>
                <a:gd name="connsiteX24" fmla="*/ 909341 w 4603109"/>
                <a:gd name="connsiteY24" fmla="*/ 0 h 924402"/>
                <a:gd name="connsiteX25" fmla="*/ 929965 w 4603109"/>
                <a:gd name="connsiteY25" fmla="*/ 0 h 924402"/>
                <a:gd name="connsiteX26" fmla="*/ 933506 w 4603109"/>
                <a:gd name="connsiteY26" fmla="*/ 0 h 924402"/>
                <a:gd name="connsiteX27" fmla="*/ 936982 w 4603109"/>
                <a:gd name="connsiteY27" fmla="*/ 0 h 924402"/>
                <a:gd name="connsiteX28" fmla="*/ 959384 w 4603109"/>
                <a:gd name="connsiteY28" fmla="*/ 0 h 924402"/>
                <a:gd name="connsiteX29" fmla="*/ 962542 w 4603109"/>
                <a:gd name="connsiteY29" fmla="*/ 0 h 924402"/>
                <a:gd name="connsiteX30" fmla="*/ 984943 w 4603109"/>
                <a:gd name="connsiteY30" fmla="*/ 0 h 924402"/>
                <a:gd name="connsiteX31" fmla="*/ 992658 w 4603109"/>
                <a:gd name="connsiteY31" fmla="*/ 0 h 924402"/>
                <a:gd name="connsiteX32" fmla="*/ 1012059 w 4603109"/>
                <a:gd name="connsiteY32" fmla="*/ 0 h 924402"/>
                <a:gd name="connsiteX33" fmla="*/ 1012480 w 4603109"/>
                <a:gd name="connsiteY33" fmla="*/ 0 h 924402"/>
                <a:gd name="connsiteX34" fmla="*/ 1027669 w 4603109"/>
                <a:gd name="connsiteY34" fmla="*/ 0 h 924402"/>
                <a:gd name="connsiteX35" fmla="*/ 1037110 w 4603109"/>
                <a:gd name="connsiteY35" fmla="*/ 0 h 924402"/>
                <a:gd name="connsiteX36" fmla="*/ 1040112 w 4603109"/>
                <a:gd name="connsiteY36" fmla="*/ 0 h 924402"/>
                <a:gd name="connsiteX37" fmla="*/ 1057734 w 4603109"/>
                <a:gd name="connsiteY37" fmla="*/ 0 h 924402"/>
                <a:gd name="connsiteX38" fmla="*/ 1064751 w 4603109"/>
                <a:gd name="connsiteY38" fmla="*/ 0 h 924402"/>
                <a:gd name="connsiteX39" fmla="*/ 1070177 w 4603109"/>
                <a:gd name="connsiteY39" fmla="*/ 0 h 924402"/>
                <a:gd name="connsiteX40" fmla="*/ 1072436 w 4603109"/>
                <a:gd name="connsiteY40" fmla="*/ 0 h 924402"/>
                <a:gd name="connsiteX41" fmla="*/ 1090311 w 4603109"/>
                <a:gd name="connsiteY41" fmla="*/ 0 h 924402"/>
                <a:gd name="connsiteX42" fmla="*/ 1110718 w 4603109"/>
                <a:gd name="connsiteY42" fmla="*/ 0 h 924402"/>
                <a:gd name="connsiteX43" fmla="*/ 1112712 w 4603109"/>
                <a:gd name="connsiteY43" fmla="*/ 0 h 924402"/>
                <a:gd name="connsiteX44" fmla="*/ 1116187 w 4603109"/>
                <a:gd name="connsiteY44" fmla="*/ 0 h 924402"/>
                <a:gd name="connsiteX45" fmla="*/ 1139828 w 4603109"/>
                <a:gd name="connsiteY45" fmla="*/ 0 h 924402"/>
                <a:gd name="connsiteX46" fmla="*/ 1140249 w 4603109"/>
                <a:gd name="connsiteY46" fmla="*/ 0 h 924402"/>
                <a:gd name="connsiteX47" fmla="*/ 1145480 w 4603109"/>
                <a:gd name="connsiteY47" fmla="*/ 0 h 924402"/>
                <a:gd name="connsiteX48" fmla="*/ 1152270 w 4603109"/>
                <a:gd name="connsiteY48" fmla="*/ 0 h 924402"/>
                <a:gd name="connsiteX49" fmla="*/ 1154934 w 4603109"/>
                <a:gd name="connsiteY49" fmla="*/ 0 h 924402"/>
                <a:gd name="connsiteX50" fmla="*/ 1167881 w 4603109"/>
                <a:gd name="connsiteY50" fmla="*/ 0 h 924402"/>
                <a:gd name="connsiteX51" fmla="*/ 1175544 w 4603109"/>
                <a:gd name="connsiteY51" fmla="*/ 0 h 924402"/>
                <a:gd name="connsiteX52" fmla="*/ 1184998 w 4603109"/>
                <a:gd name="connsiteY52" fmla="*/ 0 h 924402"/>
                <a:gd name="connsiteX53" fmla="*/ 1197946 w 4603109"/>
                <a:gd name="connsiteY53" fmla="*/ 0 h 924402"/>
                <a:gd name="connsiteX54" fmla="*/ 1200205 w 4603109"/>
                <a:gd name="connsiteY54" fmla="*/ 0 h 924402"/>
                <a:gd name="connsiteX55" fmla="*/ 1220978 w 4603109"/>
                <a:gd name="connsiteY55" fmla="*/ 0 h 924402"/>
                <a:gd name="connsiteX56" fmla="*/ 1238487 w 4603109"/>
                <a:gd name="connsiteY56" fmla="*/ 0 h 924402"/>
                <a:gd name="connsiteX57" fmla="*/ 1243956 w 4603109"/>
                <a:gd name="connsiteY57" fmla="*/ 0 h 924402"/>
                <a:gd name="connsiteX58" fmla="*/ 1251042 w 4603109"/>
                <a:gd name="connsiteY58" fmla="*/ 0 h 924402"/>
                <a:gd name="connsiteX59" fmla="*/ 1257637 w 4603109"/>
                <a:gd name="connsiteY59" fmla="*/ 0 h 924402"/>
                <a:gd name="connsiteX60" fmla="*/ 1271587 w 4603109"/>
                <a:gd name="connsiteY60" fmla="*/ 0 h 924402"/>
                <a:gd name="connsiteX61" fmla="*/ 1273249 w 4603109"/>
                <a:gd name="connsiteY61" fmla="*/ 0 h 924402"/>
                <a:gd name="connsiteX62" fmla="*/ 1280039 w 4603109"/>
                <a:gd name="connsiteY62" fmla="*/ 0 h 924402"/>
                <a:gd name="connsiteX63" fmla="*/ 1282703 w 4603109"/>
                <a:gd name="connsiteY63" fmla="*/ 0 h 924402"/>
                <a:gd name="connsiteX64" fmla="*/ 1286178 w 4603109"/>
                <a:gd name="connsiteY64" fmla="*/ 0 h 924402"/>
                <a:gd name="connsiteX65" fmla="*/ 1295146 w 4603109"/>
                <a:gd name="connsiteY65" fmla="*/ 0 h 924402"/>
                <a:gd name="connsiteX66" fmla="*/ 1301651 w 4603109"/>
                <a:gd name="connsiteY66" fmla="*/ 0 h 924402"/>
                <a:gd name="connsiteX67" fmla="*/ 1302284 w 4603109"/>
                <a:gd name="connsiteY67" fmla="*/ 0 h 924402"/>
                <a:gd name="connsiteX68" fmla="*/ 1303313 w 4603109"/>
                <a:gd name="connsiteY68" fmla="*/ 0 h 924402"/>
                <a:gd name="connsiteX69" fmla="*/ 1312767 w 4603109"/>
                <a:gd name="connsiteY69" fmla="*/ 0 h 924402"/>
                <a:gd name="connsiteX70" fmla="*/ 1316242 w 4603109"/>
                <a:gd name="connsiteY70" fmla="*/ 0 h 924402"/>
                <a:gd name="connsiteX71" fmla="*/ 1321886 w 4603109"/>
                <a:gd name="connsiteY71" fmla="*/ 0 h 924402"/>
                <a:gd name="connsiteX72" fmla="*/ 1324685 w 4603109"/>
                <a:gd name="connsiteY72" fmla="*/ 0 h 924402"/>
                <a:gd name="connsiteX73" fmla="*/ 1325211 w 4603109"/>
                <a:gd name="connsiteY73" fmla="*/ 0 h 924402"/>
                <a:gd name="connsiteX74" fmla="*/ 1332348 w 4603109"/>
                <a:gd name="connsiteY74" fmla="*/ 0 h 924402"/>
                <a:gd name="connsiteX75" fmla="*/ 1332714 w 4603109"/>
                <a:gd name="connsiteY75" fmla="*/ 0 h 924402"/>
                <a:gd name="connsiteX76" fmla="*/ 1333135 w 4603109"/>
                <a:gd name="connsiteY76" fmla="*/ 0 h 924402"/>
                <a:gd name="connsiteX77" fmla="*/ 1348747 w 4603109"/>
                <a:gd name="connsiteY77" fmla="*/ 0 h 924402"/>
                <a:gd name="connsiteX78" fmla="*/ 1354749 w 4603109"/>
                <a:gd name="connsiteY78" fmla="*/ 0 h 924402"/>
                <a:gd name="connsiteX79" fmla="*/ 1378811 w 4603109"/>
                <a:gd name="connsiteY79" fmla="*/ 0 h 924402"/>
                <a:gd name="connsiteX80" fmla="*/ 1383745 w 4603109"/>
                <a:gd name="connsiteY80" fmla="*/ 0 h 924402"/>
                <a:gd name="connsiteX81" fmla="*/ 1385406 w 4603109"/>
                <a:gd name="connsiteY81" fmla="*/ 0 h 924402"/>
                <a:gd name="connsiteX82" fmla="*/ 1399356 w 4603109"/>
                <a:gd name="connsiteY82" fmla="*/ 0 h 924402"/>
                <a:gd name="connsiteX83" fmla="*/ 1400513 w 4603109"/>
                <a:gd name="connsiteY83" fmla="*/ 0 h 924402"/>
                <a:gd name="connsiteX84" fmla="*/ 1413947 w 4603109"/>
                <a:gd name="connsiteY84" fmla="*/ 0 h 924402"/>
                <a:gd name="connsiteX85" fmla="*/ 1414442 w 4603109"/>
                <a:gd name="connsiteY85" fmla="*/ 0 h 924402"/>
                <a:gd name="connsiteX86" fmla="*/ 1422915 w 4603109"/>
                <a:gd name="connsiteY86" fmla="*/ 0 h 924402"/>
                <a:gd name="connsiteX87" fmla="*/ 1426390 w 4603109"/>
                <a:gd name="connsiteY87" fmla="*/ 0 h 924402"/>
                <a:gd name="connsiteX88" fmla="*/ 1429420 w 4603109"/>
                <a:gd name="connsiteY88" fmla="*/ 0 h 924402"/>
                <a:gd name="connsiteX89" fmla="*/ 1430053 w 4603109"/>
                <a:gd name="connsiteY89" fmla="*/ 0 h 924402"/>
                <a:gd name="connsiteX90" fmla="*/ 1430206 w 4603109"/>
                <a:gd name="connsiteY90" fmla="*/ 0 h 924402"/>
                <a:gd name="connsiteX91" fmla="*/ 1430577 w 4603109"/>
                <a:gd name="connsiteY91" fmla="*/ 0 h 924402"/>
                <a:gd name="connsiteX92" fmla="*/ 1436843 w 4603109"/>
                <a:gd name="connsiteY92" fmla="*/ 0 h 924402"/>
                <a:gd name="connsiteX93" fmla="*/ 1444011 w 4603109"/>
                <a:gd name="connsiteY93" fmla="*/ 0 h 924402"/>
                <a:gd name="connsiteX94" fmla="*/ 1449655 w 4603109"/>
                <a:gd name="connsiteY94" fmla="*/ 0 h 924402"/>
                <a:gd name="connsiteX95" fmla="*/ 1452454 w 4603109"/>
                <a:gd name="connsiteY95" fmla="*/ 0 h 924402"/>
                <a:gd name="connsiteX96" fmla="*/ 1452980 w 4603109"/>
                <a:gd name="connsiteY96" fmla="*/ 0 h 924402"/>
                <a:gd name="connsiteX97" fmla="*/ 1456455 w 4603109"/>
                <a:gd name="connsiteY97" fmla="*/ 0 h 924402"/>
                <a:gd name="connsiteX98" fmla="*/ 1459664 w 4603109"/>
                <a:gd name="connsiteY98" fmla="*/ 0 h 924402"/>
                <a:gd name="connsiteX99" fmla="*/ 1460117 w 4603109"/>
                <a:gd name="connsiteY99" fmla="*/ 0 h 924402"/>
                <a:gd name="connsiteX100" fmla="*/ 1460483 w 4603109"/>
                <a:gd name="connsiteY100" fmla="*/ 0 h 924402"/>
                <a:gd name="connsiteX101" fmla="*/ 1460904 w 4603109"/>
                <a:gd name="connsiteY101" fmla="*/ 0 h 924402"/>
                <a:gd name="connsiteX102" fmla="*/ 1472926 w 4603109"/>
                <a:gd name="connsiteY102" fmla="*/ 0 h 924402"/>
                <a:gd name="connsiteX103" fmla="*/ 1482518 w 4603109"/>
                <a:gd name="connsiteY103" fmla="*/ 0 h 924402"/>
                <a:gd name="connsiteX104" fmla="*/ 1489729 w 4603109"/>
                <a:gd name="connsiteY104" fmla="*/ 0 h 924402"/>
                <a:gd name="connsiteX105" fmla="*/ 1504116 w 4603109"/>
                <a:gd name="connsiteY105" fmla="*/ 0 h 924402"/>
                <a:gd name="connsiteX106" fmla="*/ 1511514 w 4603109"/>
                <a:gd name="connsiteY106" fmla="*/ 0 h 924402"/>
                <a:gd name="connsiteX107" fmla="*/ 1524740 w 4603109"/>
                <a:gd name="connsiteY107" fmla="*/ 0 h 924402"/>
                <a:gd name="connsiteX108" fmla="*/ 1528282 w 4603109"/>
                <a:gd name="connsiteY108" fmla="*/ 0 h 924402"/>
                <a:gd name="connsiteX109" fmla="*/ 1531757 w 4603109"/>
                <a:gd name="connsiteY109" fmla="*/ 0 h 924402"/>
                <a:gd name="connsiteX110" fmla="*/ 1534181 w 4603109"/>
                <a:gd name="connsiteY110" fmla="*/ 0 h 924402"/>
                <a:gd name="connsiteX111" fmla="*/ 1542211 w 4603109"/>
                <a:gd name="connsiteY111" fmla="*/ 0 h 924402"/>
                <a:gd name="connsiteX112" fmla="*/ 1554159 w 4603109"/>
                <a:gd name="connsiteY112" fmla="*/ 0 h 924402"/>
                <a:gd name="connsiteX113" fmla="*/ 1557318 w 4603109"/>
                <a:gd name="connsiteY113" fmla="*/ 0 h 924402"/>
                <a:gd name="connsiteX114" fmla="*/ 1557975 w 4603109"/>
                <a:gd name="connsiteY114" fmla="*/ 0 h 924402"/>
                <a:gd name="connsiteX115" fmla="*/ 1558346 w 4603109"/>
                <a:gd name="connsiteY115" fmla="*/ 0 h 924402"/>
                <a:gd name="connsiteX116" fmla="*/ 1561822 w 4603109"/>
                <a:gd name="connsiteY116" fmla="*/ 0 h 924402"/>
                <a:gd name="connsiteX117" fmla="*/ 1564612 w 4603109"/>
                <a:gd name="connsiteY117" fmla="*/ 0 h 924402"/>
                <a:gd name="connsiteX118" fmla="*/ 1566857 w 4603109"/>
                <a:gd name="connsiteY118" fmla="*/ 0 h 924402"/>
                <a:gd name="connsiteX119" fmla="*/ 1576919 w 4603109"/>
                <a:gd name="connsiteY119" fmla="*/ 0 h 924402"/>
                <a:gd name="connsiteX120" fmla="*/ 1579719 w 4603109"/>
                <a:gd name="connsiteY120" fmla="*/ 0 h 924402"/>
                <a:gd name="connsiteX121" fmla="*/ 1584224 w 4603109"/>
                <a:gd name="connsiteY121" fmla="*/ 0 h 924402"/>
                <a:gd name="connsiteX122" fmla="*/ 1587382 w 4603109"/>
                <a:gd name="connsiteY122" fmla="*/ 0 h 924402"/>
                <a:gd name="connsiteX123" fmla="*/ 1587433 w 4603109"/>
                <a:gd name="connsiteY123" fmla="*/ 0 h 924402"/>
                <a:gd name="connsiteX124" fmla="*/ 1600695 w 4603109"/>
                <a:gd name="connsiteY124" fmla="*/ 0 h 924402"/>
                <a:gd name="connsiteX125" fmla="*/ 1606834 w 4603109"/>
                <a:gd name="connsiteY125" fmla="*/ 0 h 924402"/>
                <a:gd name="connsiteX126" fmla="*/ 1607256 w 4603109"/>
                <a:gd name="connsiteY126" fmla="*/ 0 h 924402"/>
                <a:gd name="connsiteX127" fmla="*/ 1608325 w 4603109"/>
                <a:gd name="connsiteY127" fmla="*/ 0 h 924402"/>
                <a:gd name="connsiteX128" fmla="*/ 1609783 w 4603109"/>
                <a:gd name="connsiteY128" fmla="*/ 0 h 924402"/>
                <a:gd name="connsiteX129" fmla="*/ 1617498 w 4603109"/>
                <a:gd name="connsiteY129" fmla="*/ 0 h 924402"/>
                <a:gd name="connsiteX130" fmla="*/ 1631885 w 4603109"/>
                <a:gd name="connsiteY130" fmla="*/ 0 h 924402"/>
                <a:gd name="connsiteX131" fmla="*/ 1636899 w 4603109"/>
                <a:gd name="connsiteY131" fmla="*/ 0 h 924402"/>
                <a:gd name="connsiteX132" fmla="*/ 1637320 w 4603109"/>
                <a:gd name="connsiteY132" fmla="*/ 0 h 924402"/>
                <a:gd name="connsiteX133" fmla="*/ 1637445 w 4603109"/>
                <a:gd name="connsiteY133" fmla="*/ 0 h 924402"/>
                <a:gd name="connsiteX134" fmla="*/ 1652509 w 4603109"/>
                <a:gd name="connsiteY134" fmla="*/ 0 h 924402"/>
                <a:gd name="connsiteX135" fmla="*/ 1659526 w 4603109"/>
                <a:gd name="connsiteY135" fmla="*/ 0 h 924402"/>
                <a:gd name="connsiteX136" fmla="*/ 1661950 w 4603109"/>
                <a:gd name="connsiteY136" fmla="*/ 0 h 924402"/>
                <a:gd name="connsiteX137" fmla="*/ 1664952 w 4603109"/>
                <a:gd name="connsiteY137" fmla="*/ 0 h 924402"/>
                <a:gd name="connsiteX138" fmla="*/ 1667212 w 4603109"/>
                <a:gd name="connsiteY138" fmla="*/ 0 h 924402"/>
                <a:gd name="connsiteX139" fmla="*/ 1685087 w 4603109"/>
                <a:gd name="connsiteY139" fmla="*/ 0 h 924402"/>
                <a:gd name="connsiteX140" fmla="*/ 1689591 w 4603109"/>
                <a:gd name="connsiteY140" fmla="*/ 0 h 924402"/>
                <a:gd name="connsiteX141" fmla="*/ 1694626 w 4603109"/>
                <a:gd name="connsiteY141" fmla="*/ 0 h 924402"/>
                <a:gd name="connsiteX142" fmla="*/ 1697276 w 4603109"/>
                <a:gd name="connsiteY142" fmla="*/ 0 h 924402"/>
                <a:gd name="connsiteX143" fmla="*/ 1698000 w 4603109"/>
                <a:gd name="connsiteY143" fmla="*/ 0 h 924402"/>
                <a:gd name="connsiteX144" fmla="*/ 1704688 w 4603109"/>
                <a:gd name="connsiteY144" fmla="*/ 0 h 924402"/>
                <a:gd name="connsiteX145" fmla="*/ 1707488 w 4603109"/>
                <a:gd name="connsiteY145" fmla="*/ 0 h 924402"/>
                <a:gd name="connsiteX146" fmla="*/ 1710963 w 4603109"/>
                <a:gd name="connsiteY146" fmla="*/ 0 h 924402"/>
                <a:gd name="connsiteX147" fmla="*/ 1715151 w 4603109"/>
                <a:gd name="connsiteY147" fmla="*/ 0 h 924402"/>
                <a:gd name="connsiteX148" fmla="*/ 1721928 w 4603109"/>
                <a:gd name="connsiteY148" fmla="*/ 0 h 924402"/>
                <a:gd name="connsiteX149" fmla="*/ 1734603 w 4603109"/>
                <a:gd name="connsiteY149" fmla="*/ 0 h 924402"/>
                <a:gd name="connsiteX150" fmla="*/ 1735025 w 4603109"/>
                <a:gd name="connsiteY150" fmla="*/ 0 h 924402"/>
                <a:gd name="connsiteX151" fmla="*/ 1735558 w 4603109"/>
                <a:gd name="connsiteY151" fmla="*/ 0 h 924402"/>
                <a:gd name="connsiteX152" fmla="*/ 1736094 w 4603109"/>
                <a:gd name="connsiteY152" fmla="*/ 0 h 924402"/>
                <a:gd name="connsiteX153" fmla="*/ 1737552 w 4603109"/>
                <a:gd name="connsiteY153" fmla="*/ 0 h 924402"/>
                <a:gd name="connsiteX154" fmla="*/ 1741027 w 4603109"/>
                <a:gd name="connsiteY154" fmla="*/ 0 h 924402"/>
                <a:gd name="connsiteX155" fmla="*/ 1747046 w 4603109"/>
                <a:gd name="connsiteY155" fmla="*/ 0 h 924402"/>
                <a:gd name="connsiteX156" fmla="*/ 1748537 w 4603109"/>
                <a:gd name="connsiteY156" fmla="*/ 0 h 924402"/>
                <a:gd name="connsiteX157" fmla="*/ 1753052 w 4603109"/>
                <a:gd name="connsiteY157" fmla="*/ 0 h 924402"/>
                <a:gd name="connsiteX158" fmla="*/ 1757499 w 4603109"/>
                <a:gd name="connsiteY158" fmla="*/ 0 h 924402"/>
                <a:gd name="connsiteX159" fmla="*/ 1764668 w 4603109"/>
                <a:gd name="connsiteY159" fmla="*/ 0 h 924402"/>
                <a:gd name="connsiteX160" fmla="*/ 1765089 w 4603109"/>
                <a:gd name="connsiteY160" fmla="*/ 0 h 924402"/>
                <a:gd name="connsiteX161" fmla="*/ 1765214 w 4603109"/>
                <a:gd name="connsiteY161" fmla="*/ 0 h 924402"/>
                <a:gd name="connsiteX162" fmla="*/ 1770320 w 4603109"/>
                <a:gd name="connsiteY162" fmla="*/ 0 h 924402"/>
                <a:gd name="connsiteX163" fmla="*/ 1777110 w 4603109"/>
                <a:gd name="connsiteY163" fmla="*/ 0 h 924402"/>
                <a:gd name="connsiteX164" fmla="*/ 1779774 w 4603109"/>
                <a:gd name="connsiteY164" fmla="*/ 0 h 924402"/>
                <a:gd name="connsiteX165" fmla="*/ 1792721 w 4603109"/>
                <a:gd name="connsiteY165" fmla="*/ 0 h 924402"/>
                <a:gd name="connsiteX166" fmla="*/ 1794981 w 4603109"/>
                <a:gd name="connsiteY166" fmla="*/ 0 h 924402"/>
                <a:gd name="connsiteX167" fmla="*/ 1825045 w 4603109"/>
                <a:gd name="connsiteY167" fmla="*/ 0 h 924402"/>
                <a:gd name="connsiteX168" fmla="*/ 1825769 w 4603109"/>
                <a:gd name="connsiteY168" fmla="*/ 0 h 924402"/>
                <a:gd name="connsiteX169" fmla="*/ 1838732 w 4603109"/>
                <a:gd name="connsiteY169" fmla="*/ 0 h 924402"/>
                <a:gd name="connsiteX170" fmla="*/ 1845818 w 4603109"/>
                <a:gd name="connsiteY170" fmla="*/ 0 h 924402"/>
                <a:gd name="connsiteX171" fmla="*/ 1849697 w 4603109"/>
                <a:gd name="connsiteY171" fmla="*/ 0 h 924402"/>
                <a:gd name="connsiteX172" fmla="*/ 1852412 w 4603109"/>
                <a:gd name="connsiteY172" fmla="*/ 0 h 924402"/>
                <a:gd name="connsiteX173" fmla="*/ 1853903 w 4603109"/>
                <a:gd name="connsiteY173" fmla="*/ 0 h 924402"/>
                <a:gd name="connsiteX174" fmla="*/ 1863327 w 4603109"/>
                <a:gd name="connsiteY174" fmla="*/ 0 h 924402"/>
                <a:gd name="connsiteX175" fmla="*/ 1868796 w 4603109"/>
                <a:gd name="connsiteY175" fmla="*/ 0 h 924402"/>
                <a:gd name="connsiteX176" fmla="*/ 1874815 w 4603109"/>
                <a:gd name="connsiteY176" fmla="*/ 0 h 924402"/>
                <a:gd name="connsiteX177" fmla="*/ 1876306 w 4603109"/>
                <a:gd name="connsiteY177" fmla="*/ 0 h 924402"/>
                <a:gd name="connsiteX178" fmla="*/ 1880821 w 4603109"/>
                <a:gd name="connsiteY178" fmla="*/ 0 h 924402"/>
                <a:gd name="connsiteX179" fmla="*/ 1882477 w 4603109"/>
                <a:gd name="connsiteY179" fmla="*/ 0 h 924402"/>
                <a:gd name="connsiteX180" fmla="*/ 1883936 w 4603109"/>
                <a:gd name="connsiteY180" fmla="*/ 0 h 924402"/>
                <a:gd name="connsiteX181" fmla="*/ 1885268 w 4603109"/>
                <a:gd name="connsiteY181" fmla="*/ 0 h 924402"/>
                <a:gd name="connsiteX182" fmla="*/ 1896427 w 4603109"/>
                <a:gd name="connsiteY182" fmla="*/ 0 h 924402"/>
                <a:gd name="connsiteX183" fmla="*/ 1898089 w 4603109"/>
                <a:gd name="connsiteY183" fmla="*/ 0 h 924402"/>
                <a:gd name="connsiteX184" fmla="*/ 1904879 w 4603109"/>
                <a:gd name="connsiteY184" fmla="*/ 0 h 924402"/>
                <a:gd name="connsiteX185" fmla="*/ 1907543 w 4603109"/>
                <a:gd name="connsiteY185" fmla="*/ 0 h 924402"/>
                <a:gd name="connsiteX186" fmla="*/ 1911018 w 4603109"/>
                <a:gd name="connsiteY186" fmla="*/ 0 h 924402"/>
                <a:gd name="connsiteX187" fmla="*/ 1919986 w 4603109"/>
                <a:gd name="connsiteY187" fmla="*/ 0 h 924402"/>
                <a:gd name="connsiteX188" fmla="*/ 1927124 w 4603109"/>
                <a:gd name="connsiteY188" fmla="*/ 0 h 924402"/>
                <a:gd name="connsiteX189" fmla="*/ 1927489 w 4603109"/>
                <a:gd name="connsiteY189" fmla="*/ 0 h 924402"/>
                <a:gd name="connsiteX190" fmla="*/ 1927911 w 4603109"/>
                <a:gd name="connsiteY190" fmla="*/ 0 h 924402"/>
                <a:gd name="connsiteX191" fmla="*/ 1929402 w 4603109"/>
                <a:gd name="connsiteY191" fmla="*/ 0 h 924402"/>
                <a:gd name="connsiteX192" fmla="*/ 1946726 w 4603109"/>
                <a:gd name="connsiteY192" fmla="*/ 0 h 924402"/>
                <a:gd name="connsiteX193" fmla="*/ 1949525 w 4603109"/>
                <a:gd name="connsiteY193" fmla="*/ 0 h 924402"/>
                <a:gd name="connsiteX194" fmla="*/ 1957554 w 4603109"/>
                <a:gd name="connsiteY194" fmla="*/ 0 h 924402"/>
                <a:gd name="connsiteX195" fmla="*/ 1957975 w 4603109"/>
                <a:gd name="connsiteY195" fmla="*/ 0 h 924402"/>
                <a:gd name="connsiteX196" fmla="*/ 1973587 w 4603109"/>
                <a:gd name="connsiteY196" fmla="*/ 0 h 924402"/>
                <a:gd name="connsiteX197" fmla="*/ 1978520 w 4603109"/>
                <a:gd name="connsiteY197" fmla="*/ 0 h 924402"/>
                <a:gd name="connsiteX198" fmla="*/ 1980012 w 4603109"/>
                <a:gd name="connsiteY198" fmla="*/ 0 h 924402"/>
                <a:gd name="connsiteX199" fmla="*/ 1980181 w 4603109"/>
                <a:gd name="connsiteY199" fmla="*/ 0 h 924402"/>
                <a:gd name="connsiteX200" fmla="*/ 1981672 w 4603109"/>
                <a:gd name="connsiteY200" fmla="*/ 0 h 924402"/>
                <a:gd name="connsiteX201" fmla="*/ 2008585 w 4603109"/>
                <a:gd name="connsiteY201" fmla="*/ 0 h 924402"/>
                <a:gd name="connsiteX202" fmla="*/ 2009218 w 4603109"/>
                <a:gd name="connsiteY202" fmla="*/ 0 h 924402"/>
                <a:gd name="connsiteX203" fmla="*/ 2010246 w 4603109"/>
                <a:gd name="connsiteY203" fmla="*/ 0 h 924402"/>
                <a:gd name="connsiteX204" fmla="*/ 2010709 w 4603109"/>
                <a:gd name="connsiteY204" fmla="*/ 0 h 924402"/>
                <a:gd name="connsiteX205" fmla="*/ 2011705 w 4603109"/>
                <a:gd name="connsiteY205" fmla="*/ 0 h 924402"/>
                <a:gd name="connsiteX206" fmla="*/ 2024147 w 4603109"/>
                <a:gd name="connsiteY206" fmla="*/ 0 h 924402"/>
                <a:gd name="connsiteX207" fmla="*/ 2024196 w 4603109"/>
                <a:gd name="connsiteY207" fmla="*/ 0 h 924402"/>
                <a:gd name="connsiteX208" fmla="*/ 2024981 w 4603109"/>
                <a:gd name="connsiteY208" fmla="*/ 0 h 924402"/>
                <a:gd name="connsiteX209" fmla="*/ 2025353 w 4603109"/>
                <a:gd name="connsiteY209" fmla="*/ 0 h 924402"/>
                <a:gd name="connsiteX210" fmla="*/ 2026473 w 4603109"/>
                <a:gd name="connsiteY210" fmla="*/ 0 h 924402"/>
                <a:gd name="connsiteX211" fmla="*/ 2031619 w 4603109"/>
                <a:gd name="connsiteY211" fmla="*/ 0 h 924402"/>
                <a:gd name="connsiteX212" fmla="*/ 2033110 w 4603109"/>
                <a:gd name="connsiteY212" fmla="*/ 0 h 924402"/>
                <a:gd name="connsiteX213" fmla="*/ 2038787 w 4603109"/>
                <a:gd name="connsiteY213" fmla="*/ 0 h 924402"/>
                <a:gd name="connsiteX214" fmla="*/ 2039282 w 4603109"/>
                <a:gd name="connsiteY214" fmla="*/ 0 h 924402"/>
                <a:gd name="connsiteX215" fmla="*/ 2047755 w 4603109"/>
                <a:gd name="connsiteY215" fmla="*/ 0 h 924402"/>
                <a:gd name="connsiteX216" fmla="*/ 2051230 w 4603109"/>
                <a:gd name="connsiteY216" fmla="*/ 0 h 924402"/>
                <a:gd name="connsiteX217" fmla="*/ 2054893 w 4603109"/>
                <a:gd name="connsiteY217" fmla="*/ 0 h 924402"/>
                <a:gd name="connsiteX218" fmla="*/ 2055046 w 4603109"/>
                <a:gd name="connsiteY218" fmla="*/ 0 h 924402"/>
                <a:gd name="connsiteX219" fmla="*/ 2055258 w 4603109"/>
                <a:gd name="connsiteY219" fmla="*/ 0 h 924402"/>
                <a:gd name="connsiteX220" fmla="*/ 2055680 w 4603109"/>
                <a:gd name="connsiteY220" fmla="*/ 0 h 924402"/>
                <a:gd name="connsiteX221" fmla="*/ 2057171 w 4603109"/>
                <a:gd name="connsiteY221" fmla="*/ 0 h 924402"/>
                <a:gd name="connsiteX222" fmla="*/ 2061683 w 4603109"/>
                <a:gd name="connsiteY222" fmla="*/ 0 h 924402"/>
                <a:gd name="connsiteX223" fmla="*/ 2067702 w 4603109"/>
                <a:gd name="connsiteY223" fmla="*/ 0 h 924402"/>
                <a:gd name="connsiteX224" fmla="*/ 2074495 w 4603109"/>
                <a:gd name="connsiteY224" fmla="*/ 0 h 924402"/>
                <a:gd name="connsiteX225" fmla="*/ 2077294 w 4603109"/>
                <a:gd name="connsiteY225" fmla="*/ 0 h 924402"/>
                <a:gd name="connsiteX226" fmla="*/ 2084504 w 4603109"/>
                <a:gd name="connsiteY226" fmla="*/ 0 h 924402"/>
                <a:gd name="connsiteX227" fmla="*/ 2085323 w 4603109"/>
                <a:gd name="connsiteY227" fmla="*/ 0 h 924402"/>
                <a:gd name="connsiteX228" fmla="*/ 2085744 w 4603109"/>
                <a:gd name="connsiteY228" fmla="*/ 0 h 924402"/>
                <a:gd name="connsiteX229" fmla="*/ 2097766 w 4603109"/>
                <a:gd name="connsiteY229" fmla="*/ 0 h 924402"/>
                <a:gd name="connsiteX230" fmla="*/ 2106289 w 4603109"/>
                <a:gd name="connsiteY230" fmla="*/ 0 h 924402"/>
                <a:gd name="connsiteX231" fmla="*/ 2107781 w 4603109"/>
                <a:gd name="connsiteY231" fmla="*/ 0 h 924402"/>
                <a:gd name="connsiteX232" fmla="*/ 2128956 w 4603109"/>
                <a:gd name="connsiteY232" fmla="*/ 0 h 924402"/>
                <a:gd name="connsiteX233" fmla="*/ 2129514 w 4603109"/>
                <a:gd name="connsiteY233" fmla="*/ 0 h 924402"/>
                <a:gd name="connsiteX234" fmla="*/ 2136354 w 4603109"/>
                <a:gd name="connsiteY234" fmla="*/ 0 h 924402"/>
                <a:gd name="connsiteX235" fmla="*/ 2136987 w 4603109"/>
                <a:gd name="connsiteY235" fmla="*/ 0 h 924402"/>
                <a:gd name="connsiteX236" fmla="*/ 2138478 w 4603109"/>
                <a:gd name="connsiteY236" fmla="*/ 0 h 924402"/>
                <a:gd name="connsiteX237" fmla="*/ 2151916 w 4603109"/>
                <a:gd name="connsiteY237" fmla="*/ 0 h 924402"/>
                <a:gd name="connsiteX238" fmla="*/ 2152750 w 4603109"/>
                <a:gd name="connsiteY238" fmla="*/ 0 h 924402"/>
                <a:gd name="connsiteX239" fmla="*/ 2153122 w 4603109"/>
                <a:gd name="connsiteY239" fmla="*/ 0 h 924402"/>
                <a:gd name="connsiteX240" fmla="*/ 2154242 w 4603109"/>
                <a:gd name="connsiteY240" fmla="*/ 0 h 924402"/>
                <a:gd name="connsiteX241" fmla="*/ 2156597 w 4603109"/>
                <a:gd name="connsiteY241" fmla="*/ 0 h 924402"/>
                <a:gd name="connsiteX242" fmla="*/ 2159388 w 4603109"/>
                <a:gd name="connsiteY242" fmla="*/ 0 h 924402"/>
                <a:gd name="connsiteX243" fmla="*/ 2160879 w 4603109"/>
                <a:gd name="connsiteY243" fmla="*/ 0 h 924402"/>
                <a:gd name="connsiteX244" fmla="*/ 2161633 w 4603109"/>
                <a:gd name="connsiteY244" fmla="*/ 0 h 924402"/>
                <a:gd name="connsiteX245" fmla="*/ 2167051 w 4603109"/>
                <a:gd name="connsiteY245" fmla="*/ 0 h 924402"/>
                <a:gd name="connsiteX246" fmla="*/ 2178999 w 4603109"/>
                <a:gd name="connsiteY246" fmla="*/ 0 h 924402"/>
                <a:gd name="connsiteX247" fmla="*/ 2182158 w 4603109"/>
                <a:gd name="connsiteY247" fmla="*/ 0 h 924402"/>
                <a:gd name="connsiteX248" fmla="*/ 2182815 w 4603109"/>
                <a:gd name="connsiteY248" fmla="*/ 0 h 924402"/>
                <a:gd name="connsiteX249" fmla="*/ 2188666 w 4603109"/>
                <a:gd name="connsiteY249" fmla="*/ 0 h 924402"/>
                <a:gd name="connsiteX250" fmla="*/ 2189452 w 4603109"/>
                <a:gd name="connsiteY250" fmla="*/ 0 h 924402"/>
                <a:gd name="connsiteX251" fmla="*/ 2191697 w 4603109"/>
                <a:gd name="connsiteY251" fmla="*/ 0 h 924402"/>
                <a:gd name="connsiteX252" fmla="*/ 2195471 w 4603109"/>
                <a:gd name="connsiteY252" fmla="*/ 0 h 924402"/>
                <a:gd name="connsiteX253" fmla="*/ 2201759 w 4603109"/>
                <a:gd name="connsiteY253" fmla="*/ 0 h 924402"/>
                <a:gd name="connsiteX254" fmla="*/ 2203100 w 4603109"/>
                <a:gd name="connsiteY254" fmla="*/ 0 h 924402"/>
                <a:gd name="connsiteX255" fmla="*/ 2204559 w 4603109"/>
                <a:gd name="connsiteY255" fmla="*/ 0 h 924402"/>
                <a:gd name="connsiteX256" fmla="*/ 2204591 w 4603109"/>
                <a:gd name="connsiteY256" fmla="*/ 0 h 924402"/>
                <a:gd name="connsiteX257" fmla="*/ 2212273 w 4603109"/>
                <a:gd name="connsiteY257" fmla="*/ 0 h 924402"/>
                <a:gd name="connsiteX258" fmla="*/ 2225535 w 4603109"/>
                <a:gd name="connsiteY258" fmla="*/ 0 h 924402"/>
                <a:gd name="connsiteX259" fmla="*/ 2231674 w 4603109"/>
                <a:gd name="connsiteY259" fmla="*/ 0 h 924402"/>
                <a:gd name="connsiteX260" fmla="*/ 2232096 w 4603109"/>
                <a:gd name="connsiteY260" fmla="*/ 0 h 924402"/>
                <a:gd name="connsiteX261" fmla="*/ 2232220 w 4603109"/>
                <a:gd name="connsiteY261" fmla="*/ 0 h 924402"/>
                <a:gd name="connsiteX262" fmla="*/ 2233118 w 4603109"/>
                <a:gd name="connsiteY262" fmla="*/ 0 h 924402"/>
                <a:gd name="connsiteX263" fmla="*/ 2233165 w 4603109"/>
                <a:gd name="connsiteY263" fmla="*/ 0 h 924402"/>
                <a:gd name="connsiteX264" fmla="*/ 2256725 w 4603109"/>
                <a:gd name="connsiteY264" fmla="*/ 0 h 924402"/>
                <a:gd name="connsiteX265" fmla="*/ 2257283 w 4603109"/>
                <a:gd name="connsiteY265" fmla="*/ 0 h 924402"/>
                <a:gd name="connsiteX266" fmla="*/ 2262285 w 4603109"/>
                <a:gd name="connsiteY266" fmla="*/ 0 h 924402"/>
                <a:gd name="connsiteX267" fmla="*/ 2284366 w 4603109"/>
                <a:gd name="connsiteY267" fmla="*/ 0 h 924402"/>
                <a:gd name="connsiteX268" fmla="*/ 2289402 w 4603109"/>
                <a:gd name="connsiteY268" fmla="*/ 0 h 924402"/>
                <a:gd name="connsiteX269" fmla="*/ 2292052 w 4603109"/>
                <a:gd name="connsiteY269" fmla="*/ 0 h 924402"/>
                <a:gd name="connsiteX270" fmla="*/ 2299271 w 4603109"/>
                <a:gd name="connsiteY270" fmla="*/ 0 h 924402"/>
                <a:gd name="connsiteX271" fmla="*/ 2308721 w 4603109"/>
                <a:gd name="connsiteY271" fmla="*/ 0 h 924402"/>
                <a:gd name="connsiteX272" fmla="*/ 2309927 w 4603109"/>
                <a:gd name="connsiteY272" fmla="*/ 0 h 924402"/>
                <a:gd name="connsiteX273" fmla="*/ 2316435 w 4603109"/>
                <a:gd name="connsiteY273" fmla="*/ 0 h 924402"/>
                <a:gd name="connsiteX274" fmla="*/ 2316703 w 4603109"/>
                <a:gd name="connsiteY274" fmla="*/ 0 h 924402"/>
                <a:gd name="connsiteX275" fmla="*/ 2319466 w 4603109"/>
                <a:gd name="connsiteY275" fmla="*/ 0 h 924402"/>
                <a:gd name="connsiteX276" fmla="*/ 2322840 w 4603109"/>
                <a:gd name="connsiteY276" fmla="*/ 0 h 924402"/>
                <a:gd name="connsiteX277" fmla="*/ 2329528 w 4603109"/>
                <a:gd name="connsiteY277" fmla="*/ 0 h 924402"/>
                <a:gd name="connsiteX278" fmla="*/ 2330869 w 4603109"/>
                <a:gd name="connsiteY278" fmla="*/ 0 h 924402"/>
                <a:gd name="connsiteX279" fmla="*/ 2332328 w 4603109"/>
                <a:gd name="connsiteY279" fmla="*/ 0 h 924402"/>
                <a:gd name="connsiteX280" fmla="*/ 2332360 w 4603109"/>
                <a:gd name="connsiteY280" fmla="*/ 0 h 924402"/>
                <a:gd name="connsiteX281" fmla="*/ 2335803 w 4603109"/>
                <a:gd name="connsiteY281" fmla="*/ 0 h 924402"/>
                <a:gd name="connsiteX282" fmla="*/ 2343312 w 4603109"/>
                <a:gd name="connsiteY282" fmla="*/ 0 h 924402"/>
                <a:gd name="connsiteX283" fmla="*/ 2344804 w 4603109"/>
                <a:gd name="connsiteY283" fmla="*/ 0 h 924402"/>
                <a:gd name="connsiteX284" fmla="*/ 2346768 w 4603109"/>
                <a:gd name="connsiteY284" fmla="*/ 0 h 924402"/>
                <a:gd name="connsiteX285" fmla="*/ 2347827 w 4603109"/>
                <a:gd name="connsiteY285" fmla="*/ 0 h 924402"/>
                <a:gd name="connsiteX286" fmla="*/ 2352274 w 4603109"/>
                <a:gd name="connsiteY286" fmla="*/ 0 h 924402"/>
                <a:gd name="connsiteX287" fmla="*/ 2359443 w 4603109"/>
                <a:gd name="connsiteY287" fmla="*/ 0 h 924402"/>
                <a:gd name="connsiteX288" fmla="*/ 2359865 w 4603109"/>
                <a:gd name="connsiteY288" fmla="*/ 0 h 924402"/>
                <a:gd name="connsiteX289" fmla="*/ 2359989 w 4603109"/>
                <a:gd name="connsiteY289" fmla="*/ 0 h 924402"/>
                <a:gd name="connsiteX290" fmla="*/ 2360887 w 4603109"/>
                <a:gd name="connsiteY290" fmla="*/ 0 h 924402"/>
                <a:gd name="connsiteX291" fmla="*/ 2360934 w 4603109"/>
                <a:gd name="connsiteY291" fmla="*/ 0 h 924402"/>
                <a:gd name="connsiteX292" fmla="*/ 2371886 w 4603109"/>
                <a:gd name="connsiteY292" fmla="*/ 0 h 924402"/>
                <a:gd name="connsiteX293" fmla="*/ 2373377 w 4603109"/>
                <a:gd name="connsiteY293" fmla="*/ 0 h 924402"/>
                <a:gd name="connsiteX294" fmla="*/ 2377892 w 4603109"/>
                <a:gd name="connsiteY294" fmla="*/ 0 h 924402"/>
                <a:gd name="connsiteX295" fmla="*/ 2382339 w 4603109"/>
                <a:gd name="connsiteY295" fmla="*/ 0 h 924402"/>
                <a:gd name="connsiteX296" fmla="*/ 2390054 w 4603109"/>
                <a:gd name="connsiteY296" fmla="*/ 0 h 924402"/>
                <a:gd name="connsiteX297" fmla="*/ 2419821 w 4603109"/>
                <a:gd name="connsiteY297" fmla="*/ 0 h 924402"/>
                <a:gd name="connsiteX298" fmla="*/ 2427040 w 4603109"/>
                <a:gd name="connsiteY298" fmla="*/ 0 h 924402"/>
                <a:gd name="connsiteX299" fmla="*/ 2436490 w 4603109"/>
                <a:gd name="connsiteY299" fmla="*/ 0 h 924402"/>
                <a:gd name="connsiteX300" fmla="*/ 2444472 w 4603109"/>
                <a:gd name="connsiteY300" fmla="*/ 0 h 924402"/>
                <a:gd name="connsiteX301" fmla="*/ 2448678 w 4603109"/>
                <a:gd name="connsiteY301" fmla="*/ 0 h 924402"/>
                <a:gd name="connsiteX302" fmla="*/ 2450171 w 4603109"/>
                <a:gd name="connsiteY302" fmla="*/ 0 h 924402"/>
                <a:gd name="connsiteX303" fmla="*/ 2450609 w 4603109"/>
                <a:gd name="connsiteY303" fmla="*/ 0 h 924402"/>
                <a:gd name="connsiteX304" fmla="*/ 2463572 w 4603109"/>
                <a:gd name="connsiteY304" fmla="*/ 0 h 924402"/>
                <a:gd name="connsiteX305" fmla="*/ 2471081 w 4603109"/>
                <a:gd name="connsiteY305" fmla="*/ 0 h 924402"/>
                <a:gd name="connsiteX306" fmla="*/ 2472573 w 4603109"/>
                <a:gd name="connsiteY306" fmla="*/ 0 h 924402"/>
                <a:gd name="connsiteX307" fmla="*/ 2474537 w 4603109"/>
                <a:gd name="connsiteY307" fmla="*/ 0 h 924402"/>
                <a:gd name="connsiteX308" fmla="*/ 2475596 w 4603109"/>
                <a:gd name="connsiteY308" fmla="*/ 0 h 924402"/>
                <a:gd name="connsiteX309" fmla="*/ 2477252 w 4603109"/>
                <a:gd name="connsiteY309" fmla="*/ 0 h 924402"/>
                <a:gd name="connsiteX310" fmla="*/ 2478712 w 4603109"/>
                <a:gd name="connsiteY310" fmla="*/ 0 h 924402"/>
                <a:gd name="connsiteX311" fmla="*/ 2478743 w 4603109"/>
                <a:gd name="connsiteY311" fmla="*/ 0 h 924402"/>
                <a:gd name="connsiteX312" fmla="*/ 2480043 w 4603109"/>
                <a:gd name="connsiteY312" fmla="*/ 0 h 924402"/>
                <a:gd name="connsiteX313" fmla="*/ 2499655 w 4603109"/>
                <a:gd name="connsiteY313" fmla="*/ 0 h 924402"/>
                <a:gd name="connsiteX314" fmla="*/ 2501146 w 4603109"/>
                <a:gd name="connsiteY314" fmla="*/ 0 h 924402"/>
                <a:gd name="connsiteX315" fmla="*/ 2505661 w 4603109"/>
                <a:gd name="connsiteY315" fmla="*/ 0 h 924402"/>
                <a:gd name="connsiteX316" fmla="*/ 2508776 w 4603109"/>
                <a:gd name="connsiteY316" fmla="*/ 0 h 924402"/>
                <a:gd name="connsiteX317" fmla="*/ 2510108 w 4603109"/>
                <a:gd name="connsiteY317" fmla="*/ 0 h 924402"/>
                <a:gd name="connsiteX318" fmla="*/ 2524178 w 4603109"/>
                <a:gd name="connsiteY318" fmla="*/ 0 h 924402"/>
                <a:gd name="connsiteX319" fmla="*/ 2525248 w 4603109"/>
                <a:gd name="connsiteY319" fmla="*/ 0 h 924402"/>
                <a:gd name="connsiteX320" fmla="*/ 2525669 w 4603109"/>
                <a:gd name="connsiteY320" fmla="*/ 0 h 924402"/>
                <a:gd name="connsiteX321" fmla="*/ 2552329 w 4603109"/>
                <a:gd name="connsiteY321" fmla="*/ 0 h 924402"/>
                <a:gd name="connsiteX322" fmla="*/ 2552751 w 4603109"/>
                <a:gd name="connsiteY322" fmla="*/ 0 h 924402"/>
                <a:gd name="connsiteX323" fmla="*/ 2554242 w 4603109"/>
                <a:gd name="connsiteY323" fmla="*/ 0 h 924402"/>
                <a:gd name="connsiteX324" fmla="*/ 2574787 w 4603109"/>
                <a:gd name="connsiteY324" fmla="*/ 0 h 924402"/>
                <a:gd name="connsiteX325" fmla="*/ 2576279 w 4603109"/>
                <a:gd name="connsiteY325" fmla="*/ 0 h 924402"/>
                <a:gd name="connsiteX326" fmla="*/ 2576447 w 4603109"/>
                <a:gd name="connsiteY326" fmla="*/ 0 h 924402"/>
                <a:gd name="connsiteX327" fmla="*/ 2577940 w 4603109"/>
                <a:gd name="connsiteY327" fmla="*/ 0 h 924402"/>
                <a:gd name="connsiteX328" fmla="*/ 2603360 w 4603109"/>
                <a:gd name="connsiteY328" fmla="*/ 0 h 924402"/>
                <a:gd name="connsiteX329" fmla="*/ 2604852 w 4603109"/>
                <a:gd name="connsiteY329" fmla="*/ 0 h 924402"/>
                <a:gd name="connsiteX330" fmla="*/ 2605021 w 4603109"/>
                <a:gd name="connsiteY330" fmla="*/ 0 h 924402"/>
                <a:gd name="connsiteX331" fmla="*/ 2605484 w 4603109"/>
                <a:gd name="connsiteY331" fmla="*/ 0 h 924402"/>
                <a:gd name="connsiteX332" fmla="*/ 2606481 w 4603109"/>
                <a:gd name="connsiteY332" fmla="*/ 0 h 924402"/>
                <a:gd name="connsiteX333" fmla="*/ 2606512 w 4603109"/>
                <a:gd name="connsiteY333" fmla="*/ 0 h 924402"/>
                <a:gd name="connsiteX334" fmla="*/ 2606976 w 4603109"/>
                <a:gd name="connsiteY334" fmla="*/ 0 h 924402"/>
                <a:gd name="connsiteX335" fmla="*/ 2618923 w 4603109"/>
                <a:gd name="connsiteY335" fmla="*/ 0 h 924402"/>
                <a:gd name="connsiteX336" fmla="*/ 2621248 w 4603109"/>
                <a:gd name="connsiteY336" fmla="*/ 0 h 924402"/>
                <a:gd name="connsiteX337" fmla="*/ 2622740 w 4603109"/>
                <a:gd name="connsiteY337" fmla="*/ 0 h 924402"/>
                <a:gd name="connsiteX338" fmla="*/ 2627885 w 4603109"/>
                <a:gd name="connsiteY338" fmla="*/ 0 h 924402"/>
                <a:gd name="connsiteX339" fmla="*/ 2629377 w 4603109"/>
                <a:gd name="connsiteY339" fmla="*/ 0 h 924402"/>
                <a:gd name="connsiteX340" fmla="*/ 2634058 w 4603109"/>
                <a:gd name="connsiteY340" fmla="*/ 0 h 924402"/>
                <a:gd name="connsiteX341" fmla="*/ 2635549 w 4603109"/>
                <a:gd name="connsiteY341" fmla="*/ 0 h 924402"/>
                <a:gd name="connsiteX342" fmla="*/ 2636545 w 4603109"/>
                <a:gd name="connsiteY342" fmla="*/ 0 h 924402"/>
                <a:gd name="connsiteX343" fmla="*/ 2648987 w 4603109"/>
                <a:gd name="connsiteY343" fmla="*/ 0 h 924402"/>
                <a:gd name="connsiteX344" fmla="*/ 2649821 w 4603109"/>
                <a:gd name="connsiteY344" fmla="*/ 0 h 924402"/>
                <a:gd name="connsiteX345" fmla="*/ 2651313 w 4603109"/>
                <a:gd name="connsiteY345" fmla="*/ 0 h 924402"/>
                <a:gd name="connsiteX346" fmla="*/ 2651947 w 4603109"/>
                <a:gd name="connsiteY346" fmla="*/ 0 h 924402"/>
                <a:gd name="connsiteX347" fmla="*/ 2653017 w 4603109"/>
                <a:gd name="connsiteY347" fmla="*/ 0 h 924402"/>
                <a:gd name="connsiteX348" fmla="*/ 2653438 w 4603109"/>
                <a:gd name="connsiteY348" fmla="*/ 0 h 924402"/>
                <a:gd name="connsiteX349" fmla="*/ 2656459 w 4603109"/>
                <a:gd name="connsiteY349" fmla="*/ 0 h 924402"/>
                <a:gd name="connsiteX350" fmla="*/ 2657950 w 4603109"/>
                <a:gd name="connsiteY350" fmla="*/ 0 h 924402"/>
                <a:gd name="connsiteX351" fmla="*/ 2665460 w 4603109"/>
                <a:gd name="connsiteY351" fmla="*/ 0 h 924402"/>
                <a:gd name="connsiteX352" fmla="*/ 2680098 w 4603109"/>
                <a:gd name="connsiteY352" fmla="*/ 0 h 924402"/>
                <a:gd name="connsiteX353" fmla="*/ 2680520 w 4603109"/>
                <a:gd name="connsiteY353" fmla="*/ 0 h 924402"/>
                <a:gd name="connsiteX354" fmla="*/ 2682011 w 4603109"/>
                <a:gd name="connsiteY354" fmla="*/ 0 h 924402"/>
                <a:gd name="connsiteX355" fmla="*/ 2692542 w 4603109"/>
                <a:gd name="connsiteY355" fmla="*/ 0 h 924402"/>
                <a:gd name="connsiteX356" fmla="*/ 2702556 w 4603109"/>
                <a:gd name="connsiteY356" fmla="*/ 0 h 924402"/>
                <a:gd name="connsiteX357" fmla="*/ 2704048 w 4603109"/>
                <a:gd name="connsiteY357" fmla="*/ 0 h 924402"/>
                <a:gd name="connsiteX358" fmla="*/ 2724289 w 4603109"/>
                <a:gd name="connsiteY358" fmla="*/ 0 h 924402"/>
                <a:gd name="connsiteX359" fmla="*/ 2731129 w 4603109"/>
                <a:gd name="connsiteY359" fmla="*/ 0 h 924402"/>
                <a:gd name="connsiteX360" fmla="*/ 2732621 w 4603109"/>
                <a:gd name="connsiteY360" fmla="*/ 0 h 924402"/>
                <a:gd name="connsiteX361" fmla="*/ 2733253 w 4603109"/>
                <a:gd name="connsiteY361" fmla="*/ 0 h 924402"/>
                <a:gd name="connsiteX362" fmla="*/ 2734745 w 4603109"/>
                <a:gd name="connsiteY362" fmla="*/ 0 h 924402"/>
                <a:gd name="connsiteX363" fmla="*/ 2746692 w 4603109"/>
                <a:gd name="connsiteY363" fmla="*/ 0 h 924402"/>
                <a:gd name="connsiteX364" fmla="*/ 2749017 w 4603109"/>
                <a:gd name="connsiteY364" fmla="*/ 0 h 924402"/>
                <a:gd name="connsiteX365" fmla="*/ 2750509 w 4603109"/>
                <a:gd name="connsiteY365" fmla="*/ 0 h 924402"/>
                <a:gd name="connsiteX366" fmla="*/ 2754354 w 4603109"/>
                <a:gd name="connsiteY366" fmla="*/ 0 h 924402"/>
                <a:gd name="connsiteX367" fmla="*/ 2755654 w 4603109"/>
                <a:gd name="connsiteY367" fmla="*/ 0 h 924402"/>
                <a:gd name="connsiteX368" fmla="*/ 2757146 w 4603109"/>
                <a:gd name="connsiteY368" fmla="*/ 0 h 924402"/>
                <a:gd name="connsiteX369" fmla="*/ 2761827 w 4603109"/>
                <a:gd name="connsiteY369" fmla="*/ 0 h 924402"/>
                <a:gd name="connsiteX370" fmla="*/ 2763318 w 4603109"/>
                <a:gd name="connsiteY370" fmla="*/ 0 h 924402"/>
                <a:gd name="connsiteX371" fmla="*/ 2776756 w 4603109"/>
                <a:gd name="connsiteY371" fmla="*/ 0 h 924402"/>
                <a:gd name="connsiteX372" fmla="*/ 2777590 w 4603109"/>
                <a:gd name="connsiteY372" fmla="*/ 0 h 924402"/>
                <a:gd name="connsiteX373" fmla="*/ 2779082 w 4603109"/>
                <a:gd name="connsiteY373" fmla="*/ 0 h 924402"/>
                <a:gd name="connsiteX374" fmla="*/ 2783442 w 4603109"/>
                <a:gd name="connsiteY374" fmla="*/ 0 h 924402"/>
                <a:gd name="connsiteX375" fmla="*/ 2784228 w 4603109"/>
                <a:gd name="connsiteY375" fmla="*/ 0 h 924402"/>
                <a:gd name="connsiteX376" fmla="*/ 2785719 w 4603109"/>
                <a:gd name="connsiteY376" fmla="*/ 0 h 924402"/>
                <a:gd name="connsiteX377" fmla="*/ 2786473 w 4603109"/>
                <a:gd name="connsiteY377" fmla="*/ 0 h 924402"/>
                <a:gd name="connsiteX378" fmla="*/ 2793229 w 4603109"/>
                <a:gd name="connsiteY378" fmla="*/ 0 h 924402"/>
                <a:gd name="connsiteX379" fmla="*/ 2799367 w 4603109"/>
                <a:gd name="connsiteY379" fmla="*/ 0 h 924402"/>
                <a:gd name="connsiteX380" fmla="*/ 2813506 w 4603109"/>
                <a:gd name="connsiteY380" fmla="*/ 0 h 924402"/>
                <a:gd name="connsiteX381" fmla="*/ 2820311 w 4603109"/>
                <a:gd name="connsiteY381" fmla="*/ 0 h 924402"/>
                <a:gd name="connsiteX382" fmla="*/ 2827893 w 4603109"/>
                <a:gd name="connsiteY382" fmla="*/ 0 h 924402"/>
                <a:gd name="connsiteX383" fmla="*/ 2827940 w 4603109"/>
                <a:gd name="connsiteY383" fmla="*/ 0 h 924402"/>
                <a:gd name="connsiteX384" fmla="*/ 2829431 w 4603109"/>
                <a:gd name="connsiteY384" fmla="*/ 0 h 924402"/>
                <a:gd name="connsiteX385" fmla="*/ 2829978 w 4603109"/>
                <a:gd name="connsiteY385" fmla="*/ 0 h 924402"/>
                <a:gd name="connsiteX386" fmla="*/ 2852058 w 4603109"/>
                <a:gd name="connsiteY386" fmla="*/ 0 h 924402"/>
                <a:gd name="connsiteX387" fmla="*/ 2857060 w 4603109"/>
                <a:gd name="connsiteY387" fmla="*/ 0 h 924402"/>
                <a:gd name="connsiteX388" fmla="*/ 2857958 w 4603109"/>
                <a:gd name="connsiteY388" fmla="*/ 0 h 924402"/>
                <a:gd name="connsiteX389" fmla="*/ 2871601 w 4603109"/>
                <a:gd name="connsiteY389" fmla="*/ 0 h 924402"/>
                <a:gd name="connsiteX390" fmla="*/ 2882123 w 4603109"/>
                <a:gd name="connsiteY390" fmla="*/ 0 h 924402"/>
                <a:gd name="connsiteX391" fmla="*/ 2894046 w 4603109"/>
                <a:gd name="connsiteY391" fmla="*/ 0 h 924402"/>
                <a:gd name="connsiteX392" fmla="*/ 2903496 w 4603109"/>
                <a:gd name="connsiteY392" fmla="*/ 0 h 924402"/>
                <a:gd name="connsiteX393" fmla="*/ 2911211 w 4603109"/>
                <a:gd name="connsiteY393" fmla="*/ 0 h 924402"/>
                <a:gd name="connsiteX394" fmla="*/ 2914242 w 4603109"/>
                <a:gd name="connsiteY394" fmla="*/ 0 h 924402"/>
                <a:gd name="connsiteX395" fmla="*/ 2914461 w 4603109"/>
                <a:gd name="connsiteY395" fmla="*/ 0 h 924402"/>
                <a:gd name="connsiteX396" fmla="*/ 2924111 w 4603109"/>
                <a:gd name="connsiteY396" fmla="*/ 0 h 924402"/>
                <a:gd name="connsiteX397" fmla="*/ 2927136 w 4603109"/>
                <a:gd name="connsiteY397" fmla="*/ 0 h 924402"/>
                <a:gd name="connsiteX398" fmla="*/ 2933561 w 4603109"/>
                <a:gd name="connsiteY398" fmla="*/ 0 h 924402"/>
                <a:gd name="connsiteX399" fmla="*/ 2939580 w 4603109"/>
                <a:gd name="connsiteY399" fmla="*/ 0 h 924402"/>
                <a:gd name="connsiteX400" fmla="*/ 2941275 w 4603109"/>
                <a:gd name="connsiteY400" fmla="*/ 0 h 924402"/>
                <a:gd name="connsiteX401" fmla="*/ 2941543 w 4603109"/>
                <a:gd name="connsiteY401" fmla="*/ 0 h 924402"/>
                <a:gd name="connsiteX402" fmla="*/ 2945586 w 4603109"/>
                <a:gd name="connsiteY402" fmla="*/ 0 h 924402"/>
                <a:gd name="connsiteX403" fmla="*/ 2950032 w 4603109"/>
                <a:gd name="connsiteY403" fmla="*/ 0 h 924402"/>
                <a:gd name="connsiteX404" fmla="*/ 2955662 w 4603109"/>
                <a:gd name="connsiteY404" fmla="*/ 0 h 924402"/>
                <a:gd name="connsiteX405" fmla="*/ 2955709 w 4603109"/>
                <a:gd name="connsiteY405" fmla="*/ 0 h 924402"/>
                <a:gd name="connsiteX406" fmla="*/ 2957200 w 4603109"/>
                <a:gd name="connsiteY406" fmla="*/ 0 h 924402"/>
                <a:gd name="connsiteX407" fmla="*/ 2957747 w 4603109"/>
                <a:gd name="connsiteY407" fmla="*/ 0 h 924402"/>
                <a:gd name="connsiteX408" fmla="*/ 2968152 w 4603109"/>
                <a:gd name="connsiteY408" fmla="*/ 0 h 924402"/>
                <a:gd name="connsiteX409" fmla="*/ 2969644 w 4603109"/>
                <a:gd name="connsiteY409" fmla="*/ 0 h 924402"/>
                <a:gd name="connsiteX410" fmla="*/ 2972667 w 4603109"/>
                <a:gd name="connsiteY410" fmla="*/ 0 h 924402"/>
                <a:gd name="connsiteX411" fmla="*/ 2977114 w 4603109"/>
                <a:gd name="connsiteY411" fmla="*/ 0 h 924402"/>
                <a:gd name="connsiteX412" fmla="*/ 2984829 w 4603109"/>
                <a:gd name="connsiteY412" fmla="*/ 0 h 924402"/>
                <a:gd name="connsiteX413" fmla="*/ 2985727 w 4603109"/>
                <a:gd name="connsiteY413" fmla="*/ 0 h 924402"/>
                <a:gd name="connsiteX414" fmla="*/ 2999370 w 4603109"/>
                <a:gd name="connsiteY414" fmla="*/ 0 h 924402"/>
                <a:gd name="connsiteX415" fmla="*/ 3021815 w 4603109"/>
                <a:gd name="connsiteY415" fmla="*/ 0 h 924402"/>
                <a:gd name="connsiteX416" fmla="*/ 3031265 w 4603109"/>
                <a:gd name="connsiteY416" fmla="*/ 0 h 924402"/>
                <a:gd name="connsiteX417" fmla="*/ 3042230 w 4603109"/>
                <a:gd name="connsiteY417" fmla="*/ 0 h 924402"/>
                <a:gd name="connsiteX418" fmla="*/ 3044946 w 4603109"/>
                <a:gd name="connsiteY418" fmla="*/ 0 h 924402"/>
                <a:gd name="connsiteX419" fmla="*/ 3051880 w 4603109"/>
                <a:gd name="connsiteY419" fmla="*/ 0 h 924402"/>
                <a:gd name="connsiteX420" fmla="*/ 3061330 w 4603109"/>
                <a:gd name="connsiteY420" fmla="*/ 0 h 924402"/>
                <a:gd name="connsiteX421" fmla="*/ 3067349 w 4603109"/>
                <a:gd name="connsiteY421" fmla="*/ 0 h 924402"/>
                <a:gd name="connsiteX422" fmla="*/ 3069312 w 4603109"/>
                <a:gd name="connsiteY422" fmla="*/ 0 h 924402"/>
                <a:gd name="connsiteX423" fmla="*/ 3073355 w 4603109"/>
                <a:gd name="connsiteY423" fmla="*/ 0 h 924402"/>
                <a:gd name="connsiteX424" fmla="*/ 3073518 w 4603109"/>
                <a:gd name="connsiteY424" fmla="*/ 0 h 924402"/>
                <a:gd name="connsiteX425" fmla="*/ 3075011 w 4603109"/>
                <a:gd name="connsiteY425" fmla="*/ 0 h 924402"/>
                <a:gd name="connsiteX426" fmla="*/ 3077801 w 4603109"/>
                <a:gd name="connsiteY426" fmla="*/ 0 h 924402"/>
                <a:gd name="connsiteX427" fmla="*/ 3095921 w 4603109"/>
                <a:gd name="connsiteY427" fmla="*/ 0 h 924402"/>
                <a:gd name="connsiteX428" fmla="*/ 3097413 w 4603109"/>
                <a:gd name="connsiteY428" fmla="*/ 0 h 924402"/>
                <a:gd name="connsiteX429" fmla="*/ 3100436 w 4603109"/>
                <a:gd name="connsiteY429" fmla="*/ 0 h 924402"/>
                <a:gd name="connsiteX430" fmla="*/ 3103552 w 4603109"/>
                <a:gd name="connsiteY430" fmla="*/ 0 h 924402"/>
                <a:gd name="connsiteX431" fmla="*/ 3104883 w 4603109"/>
                <a:gd name="connsiteY431" fmla="*/ 0 h 924402"/>
                <a:gd name="connsiteX432" fmla="*/ 3120023 w 4603109"/>
                <a:gd name="connsiteY432" fmla="*/ 0 h 924402"/>
                <a:gd name="connsiteX433" fmla="*/ 3120445 w 4603109"/>
                <a:gd name="connsiteY433" fmla="*/ 0 h 924402"/>
                <a:gd name="connsiteX434" fmla="*/ 3149018 w 4603109"/>
                <a:gd name="connsiteY434" fmla="*/ 0 h 924402"/>
                <a:gd name="connsiteX435" fmla="*/ 3150088 w 4603109"/>
                <a:gd name="connsiteY435" fmla="*/ 0 h 924402"/>
                <a:gd name="connsiteX436" fmla="*/ 3150509 w 4603109"/>
                <a:gd name="connsiteY436" fmla="*/ 0 h 924402"/>
                <a:gd name="connsiteX437" fmla="*/ 3171054 w 4603109"/>
                <a:gd name="connsiteY437" fmla="*/ 0 h 924402"/>
                <a:gd name="connsiteX438" fmla="*/ 3172715 w 4603109"/>
                <a:gd name="connsiteY438" fmla="*/ 0 h 924402"/>
                <a:gd name="connsiteX439" fmla="*/ 3199627 w 4603109"/>
                <a:gd name="connsiteY439" fmla="*/ 0 h 924402"/>
                <a:gd name="connsiteX440" fmla="*/ 3201119 w 4603109"/>
                <a:gd name="connsiteY440" fmla="*/ 0 h 924402"/>
                <a:gd name="connsiteX441" fmla="*/ 3201287 w 4603109"/>
                <a:gd name="connsiteY441" fmla="*/ 0 h 924402"/>
                <a:gd name="connsiteX442" fmla="*/ 3201751 w 4603109"/>
                <a:gd name="connsiteY442" fmla="*/ 0 h 924402"/>
                <a:gd name="connsiteX443" fmla="*/ 3202780 w 4603109"/>
                <a:gd name="connsiteY443" fmla="*/ 0 h 924402"/>
                <a:gd name="connsiteX444" fmla="*/ 3217515 w 4603109"/>
                <a:gd name="connsiteY444" fmla="*/ 0 h 924402"/>
                <a:gd name="connsiteX445" fmla="*/ 3224152 w 4603109"/>
                <a:gd name="connsiteY445" fmla="*/ 0 h 924402"/>
                <a:gd name="connsiteX446" fmla="*/ 3230324 w 4603109"/>
                <a:gd name="connsiteY446" fmla="*/ 0 h 924402"/>
                <a:gd name="connsiteX447" fmla="*/ 3231321 w 4603109"/>
                <a:gd name="connsiteY447" fmla="*/ 0 h 924402"/>
                <a:gd name="connsiteX448" fmla="*/ 3231816 w 4603109"/>
                <a:gd name="connsiteY448" fmla="*/ 0 h 924402"/>
                <a:gd name="connsiteX449" fmla="*/ 3243763 w 4603109"/>
                <a:gd name="connsiteY449" fmla="*/ 0 h 924402"/>
                <a:gd name="connsiteX450" fmla="*/ 3246088 w 4603109"/>
                <a:gd name="connsiteY450" fmla="*/ 0 h 924402"/>
                <a:gd name="connsiteX451" fmla="*/ 3247580 w 4603109"/>
                <a:gd name="connsiteY451" fmla="*/ 0 h 924402"/>
                <a:gd name="connsiteX452" fmla="*/ 3247792 w 4603109"/>
                <a:gd name="connsiteY452" fmla="*/ 0 h 924402"/>
                <a:gd name="connsiteX453" fmla="*/ 3248214 w 4603109"/>
                <a:gd name="connsiteY453" fmla="*/ 0 h 924402"/>
                <a:gd name="connsiteX454" fmla="*/ 3252725 w 4603109"/>
                <a:gd name="connsiteY454" fmla="*/ 0 h 924402"/>
                <a:gd name="connsiteX455" fmla="*/ 3254217 w 4603109"/>
                <a:gd name="connsiteY455" fmla="*/ 0 h 924402"/>
                <a:gd name="connsiteX456" fmla="*/ 3260235 w 4603109"/>
                <a:gd name="connsiteY456" fmla="*/ 0 h 924402"/>
                <a:gd name="connsiteX457" fmla="*/ 3276787 w 4603109"/>
                <a:gd name="connsiteY457" fmla="*/ 0 h 924402"/>
                <a:gd name="connsiteX458" fmla="*/ 3277857 w 4603109"/>
                <a:gd name="connsiteY458" fmla="*/ 0 h 924402"/>
                <a:gd name="connsiteX459" fmla="*/ 3278278 w 4603109"/>
                <a:gd name="connsiteY459" fmla="*/ 0 h 924402"/>
                <a:gd name="connsiteX460" fmla="*/ 3290300 w 4603109"/>
                <a:gd name="connsiteY460" fmla="*/ 0 h 924402"/>
                <a:gd name="connsiteX461" fmla="*/ 3298823 w 4603109"/>
                <a:gd name="connsiteY461" fmla="*/ 0 h 924402"/>
                <a:gd name="connsiteX462" fmla="*/ 3327396 w 4603109"/>
                <a:gd name="connsiteY462" fmla="*/ 0 h 924402"/>
                <a:gd name="connsiteX463" fmla="*/ 3328888 w 4603109"/>
                <a:gd name="connsiteY463" fmla="*/ 0 h 924402"/>
                <a:gd name="connsiteX464" fmla="*/ 3329520 w 4603109"/>
                <a:gd name="connsiteY464" fmla="*/ 0 h 924402"/>
                <a:gd name="connsiteX465" fmla="*/ 3345284 w 4603109"/>
                <a:gd name="connsiteY465" fmla="*/ 0 h 924402"/>
                <a:gd name="connsiteX466" fmla="*/ 3349129 w 4603109"/>
                <a:gd name="connsiteY466" fmla="*/ 0 h 924402"/>
                <a:gd name="connsiteX467" fmla="*/ 3351921 w 4603109"/>
                <a:gd name="connsiteY467" fmla="*/ 0 h 924402"/>
                <a:gd name="connsiteX468" fmla="*/ 3358093 w 4603109"/>
                <a:gd name="connsiteY468" fmla="*/ 0 h 924402"/>
                <a:gd name="connsiteX469" fmla="*/ 3359585 w 4603109"/>
                <a:gd name="connsiteY469" fmla="*/ 0 h 924402"/>
                <a:gd name="connsiteX470" fmla="*/ 3371532 w 4603109"/>
                <a:gd name="connsiteY470" fmla="*/ 0 h 924402"/>
                <a:gd name="connsiteX471" fmla="*/ 3373857 w 4603109"/>
                <a:gd name="connsiteY471" fmla="*/ 0 h 924402"/>
                <a:gd name="connsiteX472" fmla="*/ 3375349 w 4603109"/>
                <a:gd name="connsiteY472" fmla="*/ 0 h 924402"/>
                <a:gd name="connsiteX473" fmla="*/ 3380494 w 4603109"/>
                <a:gd name="connsiteY473" fmla="*/ 0 h 924402"/>
                <a:gd name="connsiteX474" fmla="*/ 3381986 w 4603109"/>
                <a:gd name="connsiteY474" fmla="*/ 0 h 924402"/>
                <a:gd name="connsiteX475" fmla="*/ 3388004 w 4603109"/>
                <a:gd name="connsiteY475" fmla="*/ 0 h 924402"/>
                <a:gd name="connsiteX476" fmla="*/ 3408282 w 4603109"/>
                <a:gd name="connsiteY476" fmla="*/ 0 h 924402"/>
                <a:gd name="connsiteX477" fmla="*/ 3418069 w 4603109"/>
                <a:gd name="connsiteY477" fmla="*/ 0 h 924402"/>
                <a:gd name="connsiteX478" fmla="*/ 3424207 w 4603109"/>
                <a:gd name="connsiteY478" fmla="*/ 0 h 924402"/>
                <a:gd name="connsiteX479" fmla="*/ 3424753 w 4603109"/>
                <a:gd name="connsiteY479" fmla="*/ 0 h 924402"/>
                <a:gd name="connsiteX480" fmla="*/ 3452733 w 4603109"/>
                <a:gd name="connsiteY480" fmla="*/ 0 h 924402"/>
                <a:gd name="connsiteX481" fmla="*/ 3454818 w 4603109"/>
                <a:gd name="connsiteY481" fmla="*/ 0 h 924402"/>
                <a:gd name="connsiteX482" fmla="*/ 3476898 w 4603109"/>
                <a:gd name="connsiteY482" fmla="*/ 0 h 924402"/>
                <a:gd name="connsiteX483" fmla="*/ 3496441 w 4603109"/>
                <a:gd name="connsiteY483" fmla="*/ 0 h 924402"/>
                <a:gd name="connsiteX484" fmla="*/ 3509236 w 4603109"/>
                <a:gd name="connsiteY484" fmla="*/ 0 h 924402"/>
                <a:gd name="connsiteX485" fmla="*/ 3518886 w 4603109"/>
                <a:gd name="connsiteY485" fmla="*/ 0 h 924402"/>
                <a:gd name="connsiteX486" fmla="*/ 3528336 w 4603109"/>
                <a:gd name="connsiteY486" fmla="*/ 0 h 924402"/>
                <a:gd name="connsiteX487" fmla="*/ 3536051 w 4603109"/>
                <a:gd name="connsiteY487" fmla="*/ 0 h 924402"/>
                <a:gd name="connsiteX488" fmla="*/ 3539301 w 4603109"/>
                <a:gd name="connsiteY488" fmla="*/ 0 h 924402"/>
                <a:gd name="connsiteX489" fmla="*/ 3540361 w 4603109"/>
                <a:gd name="connsiteY489" fmla="*/ 0 h 924402"/>
                <a:gd name="connsiteX490" fmla="*/ 3544807 w 4603109"/>
                <a:gd name="connsiteY490" fmla="*/ 0 h 924402"/>
                <a:gd name="connsiteX491" fmla="*/ 3551976 w 4603109"/>
                <a:gd name="connsiteY491" fmla="*/ 0 h 924402"/>
                <a:gd name="connsiteX492" fmla="*/ 3552522 w 4603109"/>
                <a:gd name="connsiteY492" fmla="*/ 0 h 924402"/>
                <a:gd name="connsiteX493" fmla="*/ 3564420 w 4603109"/>
                <a:gd name="connsiteY493" fmla="*/ 0 h 924402"/>
                <a:gd name="connsiteX494" fmla="*/ 3570426 w 4603109"/>
                <a:gd name="connsiteY494" fmla="*/ 0 h 924402"/>
                <a:gd name="connsiteX495" fmla="*/ 3574872 w 4603109"/>
                <a:gd name="connsiteY495" fmla="*/ 0 h 924402"/>
                <a:gd name="connsiteX496" fmla="*/ 3580502 w 4603109"/>
                <a:gd name="connsiteY496" fmla="*/ 0 h 924402"/>
                <a:gd name="connsiteX497" fmla="*/ 3582587 w 4603109"/>
                <a:gd name="connsiteY497" fmla="*/ 0 h 924402"/>
                <a:gd name="connsiteX498" fmla="*/ 3624210 w 4603109"/>
                <a:gd name="connsiteY498" fmla="*/ 0 h 924402"/>
                <a:gd name="connsiteX499" fmla="*/ 3637005 w 4603109"/>
                <a:gd name="connsiteY499" fmla="*/ 0 h 924402"/>
                <a:gd name="connsiteX500" fmla="*/ 3646655 w 4603109"/>
                <a:gd name="connsiteY500" fmla="*/ 0 h 924402"/>
                <a:gd name="connsiteX501" fmla="*/ 3656105 w 4603109"/>
                <a:gd name="connsiteY501" fmla="*/ 0 h 924402"/>
                <a:gd name="connsiteX502" fmla="*/ 3667070 w 4603109"/>
                <a:gd name="connsiteY502" fmla="*/ 0 h 924402"/>
                <a:gd name="connsiteX503" fmla="*/ 3668130 w 4603109"/>
                <a:gd name="connsiteY503" fmla="*/ 0 h 924402"/>
                <a:gd name="connsiteX504" fmla="*/ 3669786 w 4603109"/>
                <a:gd name="connsiteY504" fmla="*/ 0 h 924402"/>
                <a:gd name="connsiteX505" fmla="*/ 3672576 w 4603109"/>
                <a:gd name="connsiteY505" fmla="*/ 0 h 924402"/>
                <a:gd name="connsiteX506" fmla="*/ 3692189 w 4603109"/>
                <a:gd name="connsiteY506" fmla="*/ 0 h 924402"/>
                <a:gd name="connsiteX507" fmla="*/ 3698195 w 4603109"/>
                <a:gd name="connsiteY507" fmla="*/ 0 h 924402"/>
                <a:gd name="connsiteX508" fmla="*/ 3702641 w 4603109"/>
                <a:gd name="connsiteY508" fmla="*/ 0 h 924402"/>
                <a:gd name="connsiteX509" fmla="*/ 3744863 w 4603109"/>
                <a:gd name="connsiteY509" fmla="*/ 0 h 924402"/>
                <a:gd name="connsiteX510" fmla="*/ 3745285 w 4603109"/>
                <a:gd name="connsiteY510" fmla="*/ 0 h 924402"/>
                <a:gd name="connsiteX511" fmla="*/ 3795894 w 4603109"/>
                <a:gd name="connsiteY511" fmla="*/ 0 h 924402"/>
                <a:gd name="connsiteX512" fmla="*/ 3797555 w 4603109"/>
                <a:gd name="connsiteY512" fmla="*/ 0 h 924402"/>
                <a:gd name="connsiteX513" fmla="*/ 3826591 w 4603109"/>
                <a:gd name="connsiteY513" fmla="*/ 0 h 924402"/>
                <a:gd name="connsiteX514" fmla="*/ 3842355 w 4603109"/>
                <a:gd name="connsiteY514" fmla="*/ 0 h 924402"/>
                <a:gd name="connsiteX515" fmla="*/ 3848992 w 4603109"/>
                <a:gd name="connsiteY515" fmla="*/ 0 h 924402"/>
                <a:gd name="connsiteX516" fmla="*/ 3872632 w 4603109"/>
                <a:gd name="connsiteY516" fmla="*/ 0 h 924402"/>
                <a:gd name="connsiteX517" fmla="*/ 3873054 w 4603109"/>
                <a:gd name="connsiteY517" fmla="*/ 0 h 924402"/>
                <a:gd name="connsiteX518" fmla="*/ 3885075 w 4603109"/>
                <a:gd name="connsiteY518" fmla="*/ 0 h 924402"/>
                <a:gd name="connsiteX519" fmla="*/ 3923663 w 4603109"/>
                <a:gd name="connsiteY519" fmla="*/ 0 h 924402"/>
                <a:gd name="connsiteX520" fmla="*/ 3954360 w 4603109"/>
                <a:gd name="connsiteY520" fmla="*/ 0 h 924402"/>
                <a:gd name="connsiteX521" fmla="*/ 3970124 w 4603109"/>
                <a:gd name="connsiteY521" fmla="*/ 0 h 924402"/>
                <a:gd name="connsiteX522" fmla="*/ 3976761 w 4603109"/>
                <a:gd name="connsiteY522" fmla="*/ 0 h 924402"/>
                <a:gd name="connsiteX523" fmla="*/ 4012844 w 4603109"/>
                <a:gd name="connsiteY523" fmla="*/ 0 h 924402"/>
                <a:gd name="connsiteX524" fmla="*/ 4049593 w 4603109"/>
                <a:gd name="connsiteY524" fmla="*/ 0 h 924402"/>
                <a:gd name="connsiteX525" fmla="*/ 4169647 w 4603109"/>
                <a:gd name="connsiteY525" fmla="*/ 0 h 924402"/>
                <a:gd name="connsiteX526" fmla="*/ 4177362 w 4603109"/>
                <a:gd name="connsiteY526" fmla="*/ 0 h 924402"/>
                <a:gd name="connsiteX527" fmla="*/ 4297416 w 4603109"/>
                <a:gd name="connsiteY527" fmla="*/ 0 h 924402"/>
                <a:gd name="connsiteX528" fmla="*/ 4379339 w 4603109"/>
                <a:gd name="connsiteY528" fmla="*/ 47054 h 924402"/>
                <a:gd name="connsiteX529" fmla="*/ 4591731 w 4603109"/>
                <a:gd name="connsiteY529" fmla="*/ 415146 h 924402"/>
                <a:gd name="connsiteX530" fmla="*/ 4591731 w 4603109"/>
                <a:gd name="connsiteY530" fmla="*/ 509257 h 924402"/>
                <a:gd name="connsiteX531" fmla="*/ 4379339 w 4603109"/>
                <a:gd name="connsiteY531" fmla="*/ 877348 h 924402"/>
                <a:gd name="connsiteX532" fmla="*/ 4297416 w 4603109"/>
                <a:gd name="connsiteY532" fmla="*/ 924402 h 924402"/>
                <a:gd name="connsiteX533" fmla="*/ 4169647 w 4603109"/>
                <a:gd name="connsiteY533" fmla="*/ 924402 h 924402"/>
                <a:gd name="connsiteX534" fmla="*/ 3976761 w 4603109"/>
                <a:gd name="connsiteY534" fmla="*/ 924402 h 924402"/>
                <a:gd name="connsiteX535" fmla="*/ 3872632 w 4603109"/>
                <a:gd name="connsiteY535" fmla="*/ 924402 h 924402"/>
                <a:gd name="connsiteX536" fmla="*/ 3848992 w 4603109"/>
                <a:gd name="connsiteY536" fmla="*/ 924402 h 924402"/>
                <a:gd name="connsiteX537" fmla="*/ 3744863 w 4603109"/>
                <a:gd name="connsiteY537" fmla="*/ 924402 h 924402"/>
                <a:gd name="connsiteX538" fmla="*/ 3702641 w 4603109"/>
                <a:gd name="connsiteY538" fmla="*/ 924402 h 924402"/>
                <a:gd name="connsiteX539" fmla="*/ 3672576 w 4603109"/>
                <a:gd name="connsiteY539" fmla="*/ 924402 h 924402"/>
                <a:gd name="connsiteX540" fmla="*/ 3656105 w 4603109"/>
                <a:gd name="connsiteY540" fmla="*/ 924402 h 924402"/>
                <a:gd name="connsiteX541" fmla="*/ 3574872 w 4603109"/>
                <a:gd name="connsiteY541" fmla="*/ 924402 h 924402"/>
                <a:gd name="connsiteX542" fmla="*/ 3551976 w 4603109"/>
                <a:gd name="connsiteY542" fmla="*/ 924402 h 924402"/>
                <a:gd name="connsiteX543" fmla="*/ 3544807 w 4603109"/>
                <a:gd name="connsiteY543" fmla="*/ 924402 h 924402"/>
                <a:gd name="connsiteX544" fmla="*/ 3528336 w 4603109"/>
                <a:gd name="connsiteY544" fmla="*/ 924402 h 924402"/>
                <a:gd name="connsiteX545" fmla="*/ 3424207 w 4603109"/>
                <a:gd name="connsiteY545" fmla="*/ 924402 h 924402"/>
                <a:gd name="connsiteX546" fmla="*/ 3381986 w 4603109"/>
                <a:gd name="connsiteY546" fmla="*/ 924402 h 924402"/>
                <a:gd name="connsiteX547" fmla="*/ 3380494 w 4603109"/>
                <a:gd name="connsiteY547" fmla="*/ 924402 h 924402"/>
                <a:gd name="connsiteX548" fmla="*/ 3351921 w 4603109"/>
                <a:gd name="connsiteY548" fmla="*/ 924402 h 924402"/>
                <a:gd name="connsiteX549" fmla="*/ 3277857 w 4603109"/>
                <a:gd name="connsiteY549" fmla="*/ 924402 h 924402"/>
                <a:gd name="connsiteX550" fmla="*/ 3254217 w 4603109"/>
                <a:gd name="connsiteY550" fmla="*/ 924402 h 924402"/>
                <a:gd name="connsiteX551" fmla="*/ 3252725 w 4603109"/>
                <a:gd name="connsiteY551" fmla="*/ 924402 h 924402"/>
                <a:gd name="connsiteX552" fmla="*/ 3247792 w 4603109"/>
                <a:gd name="connsiteY552" fmla="*/ 924402 h 924402"/>
                <a:gd name="connsiteX553" fmla="*/ 3231321 w 4603109"/>
                <a:gd name="connsiteY553" fmla="*/ 924402 h 924402"/>
                <a:gd name="connsiteX554" fmla="*/ 3224152 w 4603109"/>
                <a:gd name="connsiteY554" fmla="*/ 924402 h 924402"/>
                <a:gd name="connsiteX555" fmla="*/ 3150088 w 4603109"/>
                <a:gd name="connsiteY555" fmla="*/ 924402 h 924402"/>
                <a:gd name="connsiteX556" fmla="*/ 3120023 w 4603109"/>
                <a:gd name="connsiteY556" fmla="*/ 924402 h 924402"/>
                <a:gd name="connsiteX557" fmla="*/ 3104883 w 4603109"/>
                <a:gd name="connsiteY557" fmla="*/ 924402 h 924402"/>
                <a:gd name="connsiteX558" fmla="*/ 3103552 w 4603109"/>
                <a:gd name="connsiteY558" fmla="*/ 924402 h 924402"/>
                <a:gd name="connsiteX559" fmla="*/ 3077801 w 4603109"/>
                <a:gd name="connsiteY559" fmla="*/ 924402 h 924402"/>
                <a:gd name="connsiteX560" fmla="*/ 3061330 w 4603109"/>
                <a:gd name="connsiteY560" fmla="*/ 924402 h 924402"/>
                <a:gd name="connsiteX561" fmla="*/ 3031265 w 4603109"/>
                <a:gd name="connsiteY561" fmla="*/ 924402 h 924402"/>
                <a:gd name="connsiteX562" fmla="*/ 2977114 w 4603109"/>
                <a:gd name="connsiteY562" fmla="*/ 924402 h 924402"/>
                <a:gd name="connsiteX563" fmla="*/ 2957200 w 4603109"/>
                <a:gd name="connsiteY563" fmla="*/ 924402 h 924402"/>
                <a:gd name="connsiteX564" fmla="*/ 2955709 w 4603109"/>
                <a:gd name="connsiteY564" fmla="*/ 924402 h 924402"/>
                <a:gd name="connsiteX565" fmla="*/ 2950032 w 4603109"/>
                <a:gd name="connsiteY565" fmla="*/ 924402 h 924402"/>
                <a:gd name="connsiteX566" fmla="*/ 2933561 w 4603109"/>
                <a:gd name="connsiteY566" fmla="*/ 924402 h 924402"/>
                <a:gd name="connsiteX567" fmla="*/ 2927136 w 4603109"/>
                <a:gd name="connsiteY567" fmla="*/ 924402 h 924402"/>
                <a:gd name="connsiteX568" fmla="*/ 2903496 w 4603109"/>
                <a:gd name="connsiteY568" fmla="*/ 924402 h 924402"/>
                <a:gd name="connsiteX569" fmla="*/ 2829431 w 4603109"/>
                <a:gd name="connsiteY569" fmla="*/ 924402 h 924402"/>
                <a:gd name="connsiteX570" fmla="*/ 2827940 w 4603109"/>
                <a:gd name="connsiteY570" fmla="*/ 924402 h 924402"/>
                <a:gd name="connsiteX571" fmla="*/ 2799367 w 4603109"/>
                <a:gd name="connsiteY571" fmla="*/ 924402 h 924402"/>
                <a:gd name="connsiteX572" fmla="*/ 2785719 w 4603109"/>
                <a:gd name="connsiteY572" fmla="*/ 924402 h 924402"/>
                <a:gd name="connsiteX573" fmla="*/ 2784228 w 4603109"/>
                <a:gd name="connsiteY573" fmla="*/ 924402 h 924402"/>
                <a:gd name="connsiteX574" fmla="*/ 2757146 w 4603109"/>
                <a:gd name="connsiteY574" fmla="*/ 924402 h 924402"/>
                <a:gd name="connsiteX575" fmla="*/ 2755654 w 4603109"/>
                <a:gd name="connsiteY575" fmla="*/ 924402 h 924402"/>
                <a:gd name="connsiteX576" fmla="*/ 2680098 w 4603109"/>
                <a:gd name="connsiteY576" fmla="*/ 924402 h 924402"/>
                <a:gd name="connsiteX577" fmla="*/ 2657950 w 4603109"/>
                <a:gd name="connsiteY577" fmla="*/ 924402 h 924402"/>
                <a:gd name="connsiteX578" fmla="*/ 2656459 w 4603109"/>
                <a:gd name="connsiteY578" fmla="*/ 924402 h 924402"/>
                <a:gd name="connsiteX579" fmla="*/ 2653017 w 4603109"/>
                <a:gd name="connsiteY579" fmla="*/ 924402 h 924402"/>
                <a:gd name="connsiteX580" fmla="*/ 2636545 w 4603109"/>
                <a:gd name="connsiteY580" fmla="*/ 924402 h 924402"/>
                <a:gd name="connsiteX581" fmla="*/ 2629377 w 4603109"/>
                <a:gd name="connsiteY581" fmla="*/ 924402 h 924402"/>
                <a:gd name="connsiteX582" fmla="*/ 2627885 w 4603109"/>
                <a:gd name="connsiteY582" fmla="*/ 924402 h 924402"/>
                <a:gd name="connsiteX583" fmla="*/ 2606481 w 4603109"/>
                <a:gd name="connsiteY583" fmla="*/ 924402 h 924402"/>
                <a:gd name="connsiteX584" fmla="*/ 2552329 w 4603109"/>
                <a:gd name="connsiteY584" fmla="*/ 924402 h 924402"/>
                <a:gd name="connsiteX585" fmla="*/ 2525248 w 4603109"/>
                <a:gd name="connsiteY585" fmla="*/ 924402 h 924402"/>
                <a:gd name="connsiteX586" fmla="*/ 2510108 w 4603109"/>
                <a:gd name="connsiteY586" fmla="*/ 924402 h 924402"/>
                <a:gd name="connsiteX587" fmla="*/ 2508776 w 4603109"/>
                <a:gd name="connsiteY587" fmla="*/ 924402 h 924402"/>
                <a:gd name="connsiteX588" fmla="*/ 2480043 w 4603109"/>
                <a:gd name="connsiteY588" fmla="*/ 924402 h 924402"/>
                <a:gd name="connsiteX589" fmla="*/ 2478712 w 4603109"/>
                <a:gd name="connsiteY589" fmla="*/ 924402 h 924402"/>
                <a:gd name="connsiteX590" fmla="*/ 2463572 w 4603109"/>
                <a:gd name="connsiteY590" fmla="*/ 924402 h 924402"/>
                <a:gd name="connsiteX591" fmla="*/ 2436490 w 4603109"/>
                <a:gd name="connsiteY591" fmla="*/ 924402 h 924402"/>
                <a:gd name="connsiteX592" fmla="*/ 2382339 w 4603109"/>
                <a:gd name="connsiteY592" fmla="*/ 924402 h 924402"/>
                <a:gd name="connsiteX593" fmla="*/ 2360934 w 4603109"/>
                <a:gd name="connsiteY593" fmla="*/ 924402 h 924402"/>
                <a:gd name="connsiteX594" fmla="*/ 2359443 w 4603109"/>
                <a:gd name="connsiteY594" fmla="*/ 924402 h 924402"/>
                <a:gd name="connsiteX595" fmla="*/ 2352274 w 4603109"/>
                <a:gd name="connsiteY595" fmla="*/ 924402 h 924402"/>
                <a:gd name="connsiteX596" fmla="*/ 2335803 w 4603109"/>
                <a:gd name="connsiteY596" fmla="*/ 924402 h 924402"/>
                <a:gd name="connsiteX597" fmla="*/ 2332360 w 4603109"/>
                <a:gd name="connsiteY597" fmla="*/ 924402 h 924402"/>
                <a:gd name="connsiteX598" fmla="*/ 2332328 w 4603109"/>
                <a:gd name="connsiteY598" fmla="*/ 924402 h 924402"/>
                <a:gd name="connsiteX599" fmla="*/ 2330869 w 4603109"/>
                <a:gd name="connsiteY599" fmla="*/ 924402 h 924402"/>
                <a:gd name="connsiteX600" fmla="*/ 2308721 w 4603109"/>
                <a:gd name="connsiteY600" fmla="*/ 924402 h 924402"/>
                <a:gd name="connsiteX601" fmla="*/ 2233165 w 4603109"/>
                <a:gd name="connsiteY601" fmla="*/ 924402 h 924402"/>
                <a:gd name="connsiteX602" fmla="*/ 2231674 w 4603109"/>
                <a:gd name="connsiteY602" fmla="*/ 924402 h 924402"/>
                <a:gd name="connsiteX603" fmla="*/ 2204591 w 4603109"/>
                <a:gd name="connsiteY603" fmla="*/ 924402 h 924402"/>
                <a:gd name="connsiteX604" fmla="*/ 2204559 w 4603109"/>
                <a:gd name="connsiteY604" fmla="*/ 924402 h 924402"/>
                <a:gd name="connsiteX605" fmla="*/ 2203100 w 4603109"/>
                <a:gd name="connsiteY605" fmla="*/ 924402 h 924402"/>
                <a:gd name="connsiteX606" fmla="*/ 2189452 w 4603109"/>
                <a:gd name="connsiteY606" fmla="*/ 924402 h 924402"/>
                <a:gd name="connsiteX607" fmla="*/ 2160879 w 4603109"/>
                <a:gd name="connsiteY607" fmla="*/ 924402 h 924402"/>
                <a:gd name="connsiteX608" fmla="*/ 2159388 w 4603109"/>
                <a:gd name="connsiteY608" fmla="*/ 924402 h 924402"/>
                <a:gd name="connsiteX609" fmla="*/ 2085323 w 4603109"/>
                <a:gd name="connsiteY609" fmla="*/ 924402 h 924402"/>
                <a:gd name="connsiteX610" fmla="*/ 2077294 w 4603109"/>
                <a:gd name="connsiteY610" fmla="*/ 924402 h 924402"/>
                <a:gd name="connsiteX611" fmla="*/ 2061683 w 4603109"/>
                <a:gd name="connsiteY611" fmla="*/ 924402 h 924402"/>
                <a:gd name="connsiteX612" fmla="*/ 2055258 w 4603109"/>
                <a:gd name="connsiteY612" fmla="*/ 924402 h 924402"/>
                <a:gd name="connsiteX613" fmla="*/ 2038787 w 4603109"/>
                <a:gd name="connsiteY613" fmla="*/ 924402 h 924402"/>
                <a:gd name="connsiteX614" fmla="*/ 2033110 w 4603109"/>
                <a:gd name="connsiteY614" fmla="*/ 924402 h 924402"/>
                <a:gd name="connsiteX615" fmla="*/ 2031619 w 4603109"/>
                <a:gd name="connsiteY615" fmla="*/ 924402 h 924402"/>
                <a:gd name="connsiteX616" fmla="*/ 2011705 w 4603109"/>
                <a:gd name="connsiteY616" fmla="*/ 924402 h 924402"/>
                <a:gd name="connsiteX617" fmla="*/ 1957554 w 4603109"/>
                <a:gd name="connsiteY617" fmla="*/ 924402 h 924402"/>
                <a:gd name="connsiteX618" fmla="*/ 1949525 w 4603109"/>
                <a:gd name="connsiteY618" fmla="*/ 924402 h 924402"/>
                <a:gd name="connsiteX619" fmla="*/ 1927489 w 4603109"/>
                <a:gd name="connsiteY619" fmla="*/ 924402 h 924402"/>
                <a:gd name="connsiteX620" fmla="*/ 1911018 w 4603109"/>
                <a:gd name="connsiteY620" fmla="*/ 924402 h 924402"/>
                <a:gd name="connsiteX621" fmla="*/ 1907543 w 4603109"/>
                <a:gd name="connsiteY621" fmla="*/ 924402 h 924402"/>
                <a:gd name="connsiteX622" fmla="*/ 1885268 w 4603109"/>
                <a:gd name="connsiteY622" fmla="*/ 924402 h 924402"/>
                <a:gd name="connsiteX623" fmla="*/ 1883936 w 4603109"/>
                <a:gd name="connsiteY623" fmla="*/ 924402 h 924402"/>
                <a:gd name="connsiteX624" fmla="*/ 1868796 w 4603109"/>
                <a:gd name="connsiteY624" fmla="*/ 924402 h 924402"/>
                <a:gd name="connsiteX625" fmla="*/ 1838732 w 4603109"/>
                <a:gd name="connsiteY625" fmla="*/ 924402 h 924402"/>
                <a:gd name="connsiteX626" fmla="*/ 1779774 w 4603109"/>
                <a:gd name="connsiteY626" fmla="*/ 924402 h 924402"/>
                <a:gd name="connsiteX627" fmla="*/ 1764668 w 4603109"/>
                <a:gd name="connsiteY627" fmla="*/ 924402 h 924402"/>
                <a:gd name="connsiteX628" fmla="*/ 1757499 w 4603109"/>
                <a:gd name="connsiteY628" fmla="*/ 924402 h 924402"/>
                <a:gd name="connsiteX629" fmla="*/ 1741027 w 4603109"/>
                <a:gd name="connsiteY629" fmla="*/ 924402 h 924402"/>
                <a:gd name="connsiteX630" fmla="*/ 1737552 w 4603109"/>
                <a:gd name="connsiteY630" fmla="*/ 924402 h 924402"/>
                <a:gd name="connsiteX631" fmla="*/ 1736094 w 4603109"/>
                <a:gd name="connsiteY631" fmla="*/ 924402 h 924402"/>
                <a:gd name="connsiteX632" fmla="*/ 1734603 w 4603109"/>
                <a:gd name="connsiteY632" fmla="*/ 924402 h 924402"/>
                <a:gd name="connsiteX633" fmla="*/ 1710963 w 4603109"/>
                <a:gd name="connsiteY633" fmla="*/ 924402 h 924402"/>
                <a:gd name="connsiteX634" fmla="*/ 1707488 w 4603109"/>
                <a:gd name="connsiteY634" fmla="*/ 924402 h 924402"/>
                <a:gd name="connsiteX635" fmla="*/ 1652509 w 4603109"/>
                <a:gd name="connsiteY635" fmla="*/ 924402 h 924402"/>
                <a:gd name="connsiteX636" fmla="*/ 1636899 w 4603109"/>
                <a:gd name="connsiteY636" fmla="*/ 924402 h 924402"/>
                <a:gd name="connsiteX637" fmla="*/ 1609783 w 4603109"/>
                <a:gd name="connsiteY637" fmla="*/ 924402 h 924402"/>
                <a:gd name="connsiteX638" fmla="*/ 1608325 w 4603109"/>
                <a:gd name="connsiteY638" fmla="*/ 924402 h 924402"/>
                <a:gd name="connsiteX639" fmla="*/ 1606834 w 4603109"/>
                <a:gd name="connsiteY639" fmla="*/ 924402 h 924402"/>
                <a:gd name="connsiteX640" fmla="*/ 1579719 w 4603109"/>
                <a:gd name="connsiteY640" fmla="*/ 924402 h 924402"/>
                <a:gd name="connsiteX641" fmla="*/ 1564612 w 4603109"/>
                <a:gd name="connsiteY641" fmla="*/ 924402 h 924402"/>
                <a:gd name="connsiteX642" fmla="*/ 1524740 w 4603109"/>
                <a:gd name="connsiteY642" fmla="*/ 924402 h 924402"/>
                <a:gd name="connsiteX643" fmla="*/ 1482518 w 4603109"/>
                <a:gd name="connsiteY643" fmla="*/ 924402 h 924402"/>
                <a:gd name="connsiteX644" fmla="*/ 1460483 w 4603109"/>
                <a:gd name="connsiteY644" fmla="*/ 924402 h 924402"/>
                <a:gd name="connsiteX645" fmla="*/ 1452454 w 4603109"/>
                <a:gd name="connsiteY645" fmla="*/ 924402 h 924402"/>
                <a:gd name="connsiteX646" fmla="*/ 1444011 w 4603109"/>
                <a:gd name="connsiteY646" fmla="*/ 924402 h 924402"/>
                <a:gd name="connsiteX647" fmla="*/ 1436843 w 4603109"/>
                <a:gd name="connsiteY647" fmla="*/ 924402 h 924402"/>
                <a:gd name="connsiteX648" fmla="*/ 1413947 w 4603109"/>
                <a:gd name="connsiteY648" fmla="*/ 924402 h 924402"/>
                <a:gd name="connsiteX649" fmla="*/ 1354749 w 4603109"/>
                <a:gd name="connsiteY649" fmla="*/ 924402 h 924402"/>
                <a:gd name="connsiteX650" fmla="*/ 1332714 w 4603109"/>
                <a:gd name="connsiteY650" fmla="*/ 924402 h 924402"/>
                <a:gd name="connsiteX651" fmla="*/ 1324685 w 4603109"/>
                <a:gd name="connsiteY651" fmla="*/ 924402 h 924402"/>
                <a:gd name="connsiteX652" fmla="*/ 1316242 w 4603109"/>
                <a:gd name="connsiteY652" fmla="*/ 924402 h 924402"/>
                <a:gd name="connsiteX653" fmla="*/ 1312767 w 4603109"/>
                <a:gd name="connsiteY653" fmla="*/ 924402 h 924402"/>
                <a:gd name="connsiteX654" fmla="*/ 1286178 w 4603109"/>
                <a:gd name="connsiteY654" fmla="*/ 924402 h 924402"/>
                <a:gd name="connsiteX655" fmla="*/ 1282703 w 4603109"/>
                <a:gd name="connsiteY655" fmla="*/ 924402 h 924402"/>
                <a:gd name="connsiteX656" fmla="*/ 1243956 w 4603109"/>
                <a:gd name="connsiteY656" fmla="*/ 924402 h 924402"/>
                <a:gd name="connsiteX657" fmla="*/ 1184998 w 4603109"/>
                <a:gd name="connsiteY657" fmla="*/ 924402 h 924402"/>
                <a:gd name="connsiteX658" fmla="*/ 1154934 w 4603109"/>
                <a:gd name="connsiteY658" fmla="*/ 924402 h 924402"/>
                <a:gd name="connsiteX659" fmla="*/ 1139828 w 4603109"/>
                <a:gd name="connsiteY659" fmla="*/ 924402 h 924402"/>
                <a:gd name="connsiteX660" fmla="*/ 1116187 w 4603109"/>
                <a:gd name="connsiteY660" fmla="*/ 924402 h 924402"/>
                <a:gd name="connsiteX661" fmla="*/ 1112712 w 4603109"/>
                <a:gd name="connsiteY661" fmla="*/ 924402 h 924402"/>
                <a:gd name="connsiteX662" fmla="*/ 1057734 w 4603109"/>
                <a:gd name="connsiteY662" fmla="*/ 924402 h 924402"/>
                <a:gd name="connsiteX663" fmla="*/ 1027669 w 4603109"/>
                <a:gd name="connsiteY663" fmla="*/ 924402 h 924402"/>
                <a:gd name="connsiteX664" fmla="*/ 1012059 w 4603109"/>
                <a:gd name="connsiteY664" fmla="*/ 924402 h 924402"/>
                <a:gd name="connsiteX665" fmla="*/ 984943 w 4603109"/>
                <a:gd name="connsiteY665" fmla="*/ 924402 h 924402"/>
                <a:gd name="connsiteX666" fmla="*/ 929965 w 4603109"/>
                <a:gd name="connsiteY666" fmla="*/ 924402 h 924402"/>
                <a:gd name="connsiteX667" fmla="*/ 899900 w 4603109"/>
                <a:gd name="connsiteY667" fmla="*/ 924402 h 924402"/>
                <a:gd name="connsiteX668" fmla="*/ 857678 w 4603109"/>
                <a:gd name="connsiteY668" fmla="*/ 924402 h 924402"/>
                <a:gd name="connsiteX669" fmla="*/ 819171 w 4603109"/>
                <a:gd name="connsiteY669" fmla="*/ 924402 h 924402"/>
                <a:gd name="connsiteX670" fmla="*/ 729909 w 4603109"/>
                <a:gd name="connsiteY670" fmla="*/ 924402 h 924402"/>
                <a:gd name="connsiteX671" fmla="*/ 691402 w 4603109"/>
                <a:gd name="connsiteY671" fmla="*/ 924402 h 924402"/>
                <a:gd name="connsiteX672" fmla="*/ 687927 w 4603109"/>
                <a:gd name="connsiteY672" fmla="*/ 924402 h 924402"/>
                <a:gd name="connsiteX673" fmla="*/ 560158 w 4603109"/>
                <a:gd name="connsiteY673" fmla="*/ 924402 h 924402"/>
                <a:gd name="connsiteX674" fmla="*/ 432894 w 4603109"/>
                <a:gd name="connsiteY674" fmla="*/ 924402 h 924402"/>
                <a:gd name="connsiteX675" fmla="*/ 305125 w 4603109"/>
                <a:gd name="connsiteY675" fmla="*/ 924402 h 924402"/>
                <a:gd name="connsiteX676" fmla="*/ 223202 w 4603109"/>
                <a:gd name="connsiteY676" fmla="*/ 877348 h 924402"/>
                <a:gd name="connsiteX677" fmla="*/ 10809 w 4603109"/>
                <a:gd name="connsiteY677" fmla="*/ 509257 h 924402"/>
                <a:gd name="connsiteX678" fmla="*/ 10809 w 4603109"/>
                <a:gd name="connsiteY678" fmla="*/ 415146 h 924402"/>
                <a:gd name="connsiteX679" fmla="*/ 223202 w 4603109"/>
                <a:gd name="connsiteY679" fmla="*/ 47054 h 924402"/>
                <a:gd name="connsiteX680" fmla="*/ 305125 w 4603109"/>
                <a:gd name="connsiteY680" fmla="*/ 0 h 924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Lst>
              <a:rect l="l" t="t" r="r" b="b"/>
              <a:pathLst>
                <a:path w="4603109" h="924402">
                  <a:moveTo>
                    <a:pt x="305125" y="0"/>
                  </a:moveTo>
                  <a:lnTo>
                    <a:pt x="432894" y="0"/>
                  </a:lnTo>
                  <a:lnTo>
                    <a:pt x="445336" y="0"/>
                  </a:lnTo>
                  <a:cubicBezTo>
                    <a:pt x="485989" y="0"/>
                    <a:pt x="520835" y="0"/>
                    <a:pt x="550703" y="0"/>
                  </a:cubicBezTo>
                  <a:lnTo>
                    <a:pt x="560158" y="0"/>
                  </a:lnTo>
                  <a:lnTo>
                    <a:pt x="573105" y="0"/>
                  </a:lnTo>
                  <a:lnTo>
                    <a:pt x="626202" y="0"/>
                  </a:lnTo>
                  <a:cubicBezTo>
                    <a:pt x="646943" y="0"/>
                    <a:pt x="663537" y="0"/>
                    <a:pt x="676811" y="0"/>
                  </a:cubicBezTo>
                  <a:lnTo>
                    <a:pt x="678472" y="0"/>
                  </a:lnTo>
                  <a:lnTo>
                    <a:pt x="687927" y="0"/>
                  </a:lnTo>
                  <a:lnTo>
                    <a:pt x="691402" y="0"/>
                  </a:lnTo>
                  <a:lnTo>
                    <a:pt x="700371" y="0"/>
                  </a:lnTo>
                  <a:lnTo>
                    <a:pt x="707508" y="0"/>
                  </a:lnTo>
                  <a:cubicBezTo>
                    <a:pt x="729909" y="0"/>
                    <a:pt x="729909" y="0"/>
                    <a:pt x="729909" y="0"/>
                  </a:cubicBezTo>
                  <a:lnTo>
                    <a:pt x="753971" y="0"/>
                  </a:lnTo>
                  <a:lnTo>
                    <a:pt x="804580" y="0"/>
                  </a:lnTo>
                  <a:lnTo>
                    <a:pt x="805737" y="0"/>
                  </a:lnTo>
                  <a:lnTo>
                    <a:pt x="819171" y="0"/>
                  </a:lnTo>
                  <a:lnTo>
                    <a:pt x="828140" y="0"/>
                  </a:lnTo>
                  <a:lnTo>
                    <a:pt x="831615" y="0"/>
                  </a:lnTo>
                  <a:lnTo>
                    <a:pt x="835277" y="0"/>
                  </a:lnTo>
                  <a:lnTo>
                    <a:pt x="857678" y="0"/>
                  </a:lnTo>
                  <a:lnTo>
                    <a:pt x="864889" y="0"/>
                  </a:lnTo>
                  <a:lnTo>
                    <a:pt x="899900" y="0"/>
                  </a:lnTo>
                  <a:lnTo>
                    <a:pt x="909341" y="0"/>
                  </a:lnTo>
                  <a:lnTo>
                    <a:pt x="929965" y="0"/>
                  </a:lnTo>
                  <a:lnTo>
                    <a:pt x="933506" y="0"/>
                  </a:lnTo>
                  <a:lnTo>
                    <a:pt x="936982" y="0"/>
                  </a:lnTo>
                  <a:lnTo>
                    <a:pt x="959384" y="0"/>
                  </a:lnTo>
                  <a:lnTo>
                    <a:pt x="962542" y="0"/>
                  </a:lnTo>
                  <a:lnTo>
                    <a:pt x="984943" y="0"/>
                  </a:lnTo>
                  <a:lnTo>
                    <a:pt x="992658" y="0"/>
                  </a:lnTo>
                  <a:lnTo>
                    <a:pt x="1012059" y="0"/>
                  </a:lnTo>
                  <a:lnTo>
                    <a:pt x="1012480" y="0"/>
                  </a:lnTo>
                  <a:lnTo>
                    <a:pt x="1027669" y="0"/>
                  </a:lnTo>
                  <a:lnTo>
                    <a:pt x="1037110" y="0"/>
                  </a:lnTo>
                  <a:lnTo>
                    <a:pt x="1040112" y="0"/>
                  </a:lnTo>
                  <a:lnTo>
                    <a:pt x="1057734" y="0"/>
                  </a:lnTo>
                  <a:lnTo>
                    <a:pt x="1064751" y="0"/>
                  </a:lnTo>
                  <a:lnTo>
                    <a:pt x="1070177" y="0"/>
                  </a:lnTo>
                  <a:lnTo>
                    <a:pt x="1072436" y="0"/>
                  </a:lnTo>
                  <a:lnTo>
                    <a:pt x="1090311" y="0"/>
                  </a:lnTo>
                  <a:lnTo>
                    <a:pt x="1110718" y="0"/>
                  </a:lnTo>
                  <a:lnTo>
                    <a:pt x="1112712" y="0"/>
                  </a:lnTo>
                  <a:lnTo>
                    <a:pt x="1116187" y="0"/>
                  </a:lnTo>
                  <a:lnTo>
                    <a:pt x="1139828" y="0"/>
                  </a:lnTo>
                  <a:lnTo>
                    <a:pt x="1140249" y="0"/>
                  </a:lnTo>
                  <a:lnTo>
                    <a:pt x="1145480" y="0"/>
                  </a:lnTo>
                  <a:lnTo>
                    <a:pt x="1152270" y="0"/>
                  </a:lnTo>
                  <a:lnTo>
                    <a:pt x="1154934" y="0"/>
                  </a:lnTo>
                  <a:lnTo>
                    <a:pt x="1167881" y="0"/>
                  </a:lnTo>
                  <a:lnTo>
                    <a:pt x="1175544" y="0"/>
                  </a:lnTo>
                  <a:lnTo>
                    <a:pt x="1184998" y="0"/>
                  </a:lnTo>
                  <a:lnTo>
                    <a:pt x="1197946" y="0"/>
                  </a:lnTo>
                  <a:lnTo>
                    <a:pt x="1200205" y="0"/>
                  </a:lnTo>
                  <a:lnTo>
                    <a:pt x="1220978" y="0"/>
                  </a:lnTo>
                  <a:lnTo>
                    <a:pt x="1238487" y="0"/>
                  </a:lnTo>
                  <a:lnTo>
                    <a:pt x="1243956" y="0"/>
                  </a:lnTo>
                  <a:lnTo>
                    <a:pt x="1251042" y="0"/>
                  </a:lnTo>
                  <a:lnTo>
                    <a:pt x="1257637" y="0"/>
                  </a:lnTo>
                  <a:lnTo>
                    <a:pt x="1271587" y="0"/>
                  </a:lnTo>
                  <a:lnTo>
                    <a:pt x="1273249" y="0"/>
                  </a:lnTo>
                  <a:lnTo>
                    <a:pt x="1280039" y="0"/>
                  </a:lnTo>
                  <a:lnTo>
                    <a:pt x="1282703" y="0"/>
                  </a:lnTo>
                  <a:lnTo>
                    <a:pt x="1286178" y="0"/>
                  </a:lnTo>
                  <a:lnTo>
                    <a:pt x="1295146" y="0"/>
                  </a:lnTo>
                  <a:lnTo>
                    <a:pt x="1301651" y="0"/>
                  </a:lnTo>
                  <a:lnTo>
                    <a:pt x="1302284" y="0"/>
                  </a:lnTo>
                  <a:lnTo>
                    <a:pt x="1303313" y="0"/>
                  </a:lnTo>
                  <a:lnTo>
                    <a:pt x="1312767" y="0"/>
                  </a:lnTo>
                  <a:lnTo>
                    <a:pt x="1316242" y="0"/>
                  </a:lnTo>
                  <a:lnTo>
                    <a:pt x="1321886" y="0"/>
                  </a:lnTo>
                  <a:lnTo>
                    <a:pt x="1324685" y="0"/>
                  </a:lnTo>
                  <a:lnTo>
                    <a:pt x="1325211" y="0"/>
                  </a:lnTo>
                  <a:lnTo>
                    <a:pt x="1332348" y="0"/>
                  </a:lnTo>
                  <a:lnTo>
                    <a:pt x="1332714" y="0"/>
                  </a:lnTo>
                  <a:lnTo>
                    <a:pt x="1333135" y="0"/>
                  </a:lnTo>
                  <a:lnTo>
                    <a:pt x="1348747" y="0"/>
                  </a:lnTo>
                  <a:lnTo>
                    <a:pt x="1354749" y="0"/>
                  </a:lnTo>
                  <a:lnTo>
                    <a:pt x="1378811" y="0"/>
                  </a:lnTo>
                  <a:lnTo>
                    <a:pt x="1383745" y="0"/>
                  </a:lnTo>
                  <a:lnTo>
                    <a:pt x="1385406" y="0"/>
                  </a:lnTo>
                  <a:lnTo>
                    <a:pt x="1399356" y="0"/>
                  </a:lnTo>
                  <a:lnTo>
                    <a:pt x="1400513" y="0"/>
                  </a:lnTo>
                  <a:lnTo>
                    <a:pt x="1413947" y="0"/>
                  </a:lnTo>
                  <a:lnTo>
                    <a:pt x="1414442" y="0"/>
                  </a:lnTo>
                  <a:lnTo>
                    <a:pt x="1422915" y="0"/>
                  </a:lnTo>
                  <a:lnTo>
                    <a:pt x="1426390" y="0"/>
                  </a:lnTo>
                  <a:lnTo>
                    <a:pt x="1429420" y="0"/>
                  </a:lnTo>
                  <a:lnTo>
                    <a:pt x="1430053" y="0"/>
                  </a:lnTo>
                  <a:lnTo>
                    <a:pt x="1430206" y="0"/>
                  </a:lnTo>
                  <a:lnTo>
                    <a:pt x="1430577" y="0"/>
                  </a:lnTo>
                  <a:lnTo>
                    <a:pt x="1436843" y="0"/>
                  </a:lnTo>
                  <a:lnTo>
                    <a:pt x="1444011" y="0"/>
                  </a:lnTo>
                  <a:lnTo>
                    <a:pt x="1449655" y="0"/>
                  </a:lnTo>
                  <a:lnTo>
                    <a:pt x="1452454" y="0"/>
                  </a:lnTo>
                  <a:lnTo>
                    <a:pt x="1452980" y="0"/>
                  </a:lnTo>
                  <a:lnTo>
                    <a:pt x="1456455" y="0"/>
                  </a:lnTo>
                  <a:lnTo>
                    <a:pt x="1459664" y="0"/>
                  </a:lnTo>
                  <a:lnTo>
                    <a:pt x="1460117" y="0"/>
                  </a:lnTo>
                  <a:lnTo>
                    <a:pt x="1460483" y="0"/>
                  </a:lnTo>
                  <a:lnTo>
                    <a:pt x="1460904" y="0"/>
                  </a:lnTo>
                  <a:lnTo>
                    <a:pt x="1472926" y="0"/>
                  </a:lnTo>
                  <a:lnTo>
                    <a:pt x="1482518" y="0"/>
                  </a:lnTo>
                  <a:lnTo>
                    <a:pt x="1489729" y="0"/>
                  </a:lnTo>
                  <a:lnTo>
                    <a:pt x="1504116" y="0"/>
                  </a:lnTo>
                  <a:lnTo>
                    <a:pt x="1511514" y="0"/>
                  </a:lnTo>
                  <a:lnTo>
                    <a:pt x="1524740" y="0"/>
                  </a:lnTo>
                  <a:lnTo>
                    <a:pt x="1528282" y="0"/>
                  </a:lnTo>
                  <a:lnTo>
                    <a:pt x="1531757" y="0"/>
                  </a:lnTo>
                  <a:lnTo>
                    <a:pt x="1534181" y="0"/>
                  </a:lnTo>
                  <a:lnTo>
                    <a:pt x="1542211" y="0"/>
                  </a:lnTo>
                  <a:lnTo>
                    <a:pt x="1554159" y="0"/>
                  </a:lnTo>
                  <a:lnTo>
                    <a:pt x="1557318" y="0"/>
                  </a:lnTo>
                  <a:lnTo>
                    <a:pt x="1557975" y="0"/>
                  </a:lnTo>
                  <a:lnTo>
                    <a:pt x="1558346" y="0"/>
                  </a:lnTo>
                  <a:lnTo>
                    <a:pt x="1561822" y="0"/>
                  </a:lnTo>
                  <a:lnTo>
                    <a:pt x="1564612" y="0"/>
                  </a:lnTo>
                  <a:lnTo>
                    <a:pt x="1566857" y="0"/>
                  </a:lnTo>
                  <a:lnTo>
                    <a:pt x="1576919" y="0"/>
                  </a:lnTo>
                  <a:lnTo>
                    <a:pt x="1579719" y="0"/>
                  </a:lnTo>
                  <a:lnTo>
                    <a:pt x="1584224" y="0"/>
                  </a:lnTo>
                  <a:lnTo>
                    <a:pt x="1587382" y="0"/>
                  </a:lnTo>
                  <a:lnTo>
                    <a:pt x="1587433" y="0"/>
                  </a:lnTo>
                  <a:lnTo>
                    <a:pt x="1600695" y="0"/>
                  </a:lnTo>
                  <a:lnTo>
                    <a:pt x="1606834" y="0"/>
                  </a:lnTo>
                  <a:lnTo>
                    <a:pt x="1607256" y="0"/>
                  </a:lnTo>
                  <a:lnTo>
                    <a:pt x="1608325" y="0"/>
                  </a:lnTo>
                  <a:lnTo>
                    <a:pt x="1609783" y="0"/>
                  </a:lnTo>
                  <a:lnTo>
                    <a:pt x="1617498" y="0"/>
                  </a:lnTo>
                  <a:lnTo>
                    <a:pt x="1631885" y="0"/>
                  </a:lnTo>
                  <a:lnTo>
                    <a:pt x="1636899" y="0"/>
                  </a:lnTo>
                  <a:lnTo>
                    <a:pt x="1637320" y="0"/>
                  </a:lnTo>
                  <a:lnTo>
                    <a:pt x="1637445" y="0"/>
                  </a:lnTo>
                  <a:lnTo>
                    <a:pt x="1652509" y="0"/>
                  </a:lnTo>
                  <a:lnTo>
                    <a:pt x="1659526" y="0"/>
                  </a:lnTo>
                  <a:lnTo>
                    <a:pt x="1661950" y="0"/>
                  </a:lnTo>
                  <a:lnTo>
                    <a:pt x="1664952" y="0"/>
                  </a:lnTo>
                  <a:lnTo>
                    <a:pt x="1667212" y="0"/>
                  </a:lnTo>
                  <a:lnTo>
                    <a:pt x="1685087" y="0"/>
                  </a:lnTo>
                  <a:lnTo>
                    <a:pt x="1689591" y="0"/>
                  </a:lnTo>
                  <a:lnTo>
                    <a:pt x="1694626" y="0"/>
                  </a:lnTo>
                  <a:lnTo>
                    <a:pt x="1697276" y="0"/>
                  </a:lnTo>
                  <a:lnTo>
                    <a:pt x="1698000" y="0"/>
                  </a:lnTo>
                  <a:lnTo>
                    <a:pt x="1704688" y="0"/>
                  </a:lnTo>
                  <a:lnTo>
                    <a:pt x="1707488" y="0"/>
                  </a:lnTo>
                  <a:lnTo>
                    <a:pt x="1710963" y="0"/>
                  </a:lnTo>
                  <a:lnTo>
                    <a:pt x="1715151" y="0"/>
                  </a:lnTo>
                  <a:lnTo>
                    <a:pt x="1721928" y="0"/>
                  </a:lnTo>
                  <a:lnTo>
                    <a:pt x="1734603" y="0"/>
                  </a:lnTo>
                  <a:lnTo>
                    <a:pt x="1735025" y="0"/>
                  </a:lnTo>
                  <a:lnTo>
                    <a:pt x="1735558" y="0"/>
                  </a:lnTo>
                  <a:lnTo>
                    <a:pt x="1736094" y="0"/>
                  </a:lnTo>
                  <a:lnTo>
                    <a:pt x="1737552" y="0"/>
                  </a:lnTo>
                  <a:lnTo>
                    <a:pt x="1741027" y="0"/>
                  </a:lnTo>
                  <a:lnTo>
                    <a:pt x="1747046" y="0"/>
                  </a:lnTo>
                  <a:lnTo>
                    <a:pt x="1748537" y="0"/>
                  </a:lnTo>
                  <a:lnTo>
                    <a:pt x="1753052" y="0"/>
                  </a:lnTo>
                  <a:lnTo>
                    <a:pt x="1757499" y="0"/>
                  </a:lnTo>
                  <a:lnTo>
                    <a:pt x="1764668" y="0"/>
                  </a:lnTo>
                  <a:lnTo>
                    <a:pt x="1765089" y="0"/>
                  </a:lnTo>
                  <a:lnTo>
                    <a:pt x="1765214" y="0"/>
                  </a:lnTo>
                  <a:lnTo>
                    <a:pt x="1770320" y="0"/>
                  </a:lnTo>
                  <a:lnTo>
                    <a:pt x="1777110" y="0"/>
                  </a:lnTo>
                  <a:lnTo>
                    <a:pt x="1779774" y="0"/>
                  </a:lnTo>
                  <a:lnTo>
                    <a:pt x="1792721" y="0"/>
                  </a:lnTo>
                  <a:lnTo>
                    <a:pt x="1794981" y="0"/>
                  </a:lnTo>
                  <a:lnTo>
                    <a:pt x="1825045" y="0"/>
                  </a:lnTo>
                  <a:lnTo>
                    <a:pt x="1825769" y="0"/>
                  </a:lnTo>
                  <a:lnTo>
                    <a:pt x="1838732" y="0"/>
                  </a:lnTo>
                  <a:lnTo>
                    <a:pt x="1845818" y="0"/>
                  </a:lnTo>
                  <a:lnTo>
                    <a:pt x="1849697" y="0"/>
                  </a:lnTo>
                  <a:lnTo>
                    <a:pt x="1852412" y="0"/>
                  </a:lnTo>
                  <a:lnTo>
                    <a:pt x="1853903" y="0"/>
                  </a:lnTo>
                  <a:lnTo>
                    <a:pt x="1863327" y="0"/>
                  </a:lnTo>
                  <a:lnTo>
                    <a:pt x="1868796" y="0"/>
                  </a:lnTo>
                  <a:lnTo>
                    <a:pt x="1874815" y="0"/>
                  </a:lnTo>
                  <a:lnTo>
                    <a:pt x="1876306" y="0"/>
                  </a:lnTo>
                  <a:lnTo>
                    <a:pt x="1880821" y="0"/>
                  </a:lnTo>
                  <a:lnTo>
                    <a:pt x="1882477" y="0"/>
                  </a:lnTo>
                  <a:lnTo>
                    <a:pt x="1883936" y="0"/>
                  </a:lnTo>
                  <a:lnTo>
                    <a:pt x="1885268" y="0"/>
                  </a:lnTo>
                  <a:lnTo>
                    <a:pt x="1896427" y="0"/>
                  </a:lnTo>
                  <a:lnTo>
                    <a:pt x="1898089" y="0"/>
                  </a:lnTo>
                  <a:lnTo>
                    <a:pt x="1904879" y="0"/>
                  </a:lnTo>
                  <a:lnTo>
                    <a:pt x="1907543" y="0"/>
                  </a:lnTo>
                  <a:lnTo>
                    <a:pt x="1911018" y="0"/>
                  </a:lnTo>
                  <a:lnTo>
                    <a:pt x="1919986" y="0"/>
                  </a:lnTo>
                  <a:lnTo>
                    <a:pt x="1927124" y="0"/>
                  </a:lnTo>
                  <a:lnTo>
                    <a:pt x="1927489" y="0"/>
                  </a:lnTo>
                  <a:lnTo>
                    <a:pt x="1927911" y="0"/>
                  </a:lnTo>
                  <a:lnTo>
                    <a:pt x="1929402" y="0"/>
                  </a:lnTo>
                  <a:lnTo>
                    <a:pt x="1946726" y="0"/>
                  </a:lnTo>
                  <a:lnTo>
                    <a:pt x="1949525" y="0"/>
                  </a:lnTo>
                  <a:lnTo>
                    <a:pt x="1957554" y="0"/>
                  </a:lnTo>
                  <a:lnTo>
                    <a:pt x="1957975" y="0"/>
                  </a:lnTo>
                  <a:lnTo>
                    <a:pt x="1973587" y="0"/>
                  </a:lnTo>
                  <a:lnTo>
                    <a:pt x="1978520" y="0"/>
                  </a:lnTo>
                  <a:lnTo>
                    <a:pt x="1980012" y="0"/>
                  </a:lnTo>
                  <a:lnTo>
                    <a:pt x="1980181" y="0"/>
                  </a:lnTo>
                  <a:lnTo>
                    <a:pt x="1981672" y="0"/>
                  </a:lnTo>
                  <a:lnTo>
                    <a:pt x="2008585" y="0"/>
                  </a:lnTo>
                  <a:lnTo>
                    <a:pt x="2009218" y="0"/>
                  </a:lnTo>
                  <a:lnTo>
                    <a:pt x="2010246" y="0"/>
                  </a:lnTo>
                  <a:lnTo>
                    <a:pt x="2010709" y="0"/>
                  </a:lnTo>
                  <a:lnTo>
                    <a:pt x="2011705" y="0"/>
                  </a:lnTo>
                  <a:lnTo>
                    <a:pt x="2024147" y="0"/>
                  </a:lnTo>
                  <a:lnTo>
                    <a:pt x="2024196" y="0"/>
                  </a:lnTo>
                  <a:lnTo>
                    <a:pt x="2024981" y="0"/>
                  </a:lnTo>
                  <a:lnTo>
                    <a:pt x="2025353" y="0"/>
                  </a:lnTo>
                  <a:lnTo>
                    <a:pt x="2026473" y="0"/>
                  </a:lnTo>
                  <a:lnTo>
                    <a:pt x="2031619" y="0"/>
                  </a:lnTo>
                  <a:lnTo>
                    <a:pt x="2033110" y="0"/>
                  </a:lnTo>
                  <a:lnTo>
                    <a:pt x="2038787" y="0"/>
                  </a:lnTo>
                  <a:lnTo>
                    <a:pt x="2039282" y="0"/>
                  </a:lnTo>
                  <a:lnTo>
                    <a:pt x="2047755" y="0"/>
                  </a:lnTo>
                  <a:lnTo>
                    <a:pt x="2051230" y="0"/>
                  </a:lnTo>
                  <a:lnTo>
                    <a:pt x="2054893" y="0"/>
                  </a:lnTo>
                  <a:lnTo>
                    <a:pt x="2055046" y="0"/>
                  </a:lnTo>
                  <a:lnTo>
                    <a:pt x="2055258" y="0"/>
                  </a:lnTo>
                  <a:lnTo>
                    <a:pt x="2055680" y="0"/>
                  </a:lnTo>
                  <a:lnTo>
                    <a:pt x="2057171" y="0"/>
                  </a:lnTo>
                  <a:lnTo>
                    <a:pt x="2061683" y="0"/>
                  </a:lnTo>
                  <a:lnTo>
                    <a:pt x="2067702" y="0"/>
                  </a:lnTo>
                  <a:lnTo>
                    <a:pt x="2074495" y="0"/>
                  </a:lnTo>
                  <a:lnTo>
                    <a:pt x="2077294" y="0"/>
                  </a:lnTo>
                  <a:lnTo>
                    <a:pt x="2084504" y="0"/>
                  </a:lnTo>
                  <a:lnTo>
                    <a:pt x="2085323" y="0"/>
                  </a:lnTo>
                  <a:lnTo>
                    <a:pt x="2085744" y="0"/>
                  </a:lnTo>
                  <a:lnTo>
                    <a:pt x="2097766" y="0"/>
                  </a:lnTo>
                  <a:lnTo>
                    <a:pt x="2106289" y="0"/>
                  </a:lnTo>
                  <a:lnTo>
                    <a:pt x="2107781" y="0"/>
                  </a:lnTo>
                  <a:lnTo>
                    <a:pt x="2128956" y="0"/>
                  </a:lnTo>
                  <a:lnTo>
                    <a:pt x="2129514" y="0"/>
                  </a:lnTo>
                  <a:lnTo>
                    <a:pt x="2136354" y="0"/>
                  </a:lnTo>
                  <a:lnTo>
                    <a:pt x="2136987" y="0"/>
                  </a:lnTo>
                  <a:lnTo>
                    <a:pt x="2138478" y="0"/>
                  </a:lnTo>
                  <a:lnTo>
                    <a:pt x="2151916" y="0"/>
                  </a:lnTo>
                  <a:lnTo>
                    <a:pt x="2152750" y="0"/>
                  </a:lnTo>
                  <a:lnTo>
                    <a:pt x="2153122" y="0"/>
                  </a:lnTo>
                  <a:lnTo>
                    <a:pt x="2154242" y="0"/>
                  </a:lnTo>
                  <a:lnTo>
                    <a:pt x="2156597" y="0"/>
                  </a:lnTo>
                  <a:lnTo>
                    <a:pt x="2159388" y="0"/>
                  </a:lnTo>
                  <a:lnTo>
                    <a:pt x="2160879" y="0"/>
                  </a:lnTo>
                  <a:lnTo>
                    <a:pt x="2161633" y="0"/>
                  </a:lnTo>
                  <a:lnTo>
                    <a:pt x="2167051" y="0"/>
                  </a:lnTo>
                  <a:lnTo>
                    <a:pt x="2178999" y="0"/>
                  </a:lnTo>
                  <a:lnTo>
                    <a:pt x="2182158" y="0"/>
                  </a:lnTo>
                  <a:lnTo>
                    <a:pt x="2182815" y="0"/>
                  </a:lnTo>
                  <a:lnTo>
                    <a:pt x="2188666" y="0"/>
                  </a:lnTo>
                  <a:lnTo>
                    <a:pt x="2189452" y="0"/>
                  </a:lnTo>
                  <a:lnTo>
                    <a:pt x="2191697" y="0"/>
                  </a:lnTo>
                  <a:lnTo>
                    <a:pt x="2195471" y="0"/>
                  </a:lnTo>
                  <a:lnTo>
                    <a:pt x="2201759" y="0"/>
                  </a:lnTo>
                  <a:lnTo>
                    <a:pt x="2203100" y="0"/>
                  </a:lnTo>
                  <a:lnTo>
                    <a:pt x="2204559" y="0"/>
                  </a:lnTo>
                  <a:lnTo>
                    <a:pt x="2204591" y="0"/>
                  </a:lnTo>
                  <a:lnTo>
                    <a:pt x="2212273" y="0"/>
                  </a:lnTo>
                  <a:lnTo>
                    <a:pt x="2225535" y="0"/>
                  </a:lnTo>
                  <a:lnTo>
                    <a:pt x="2231674" y="0"/>
                  </a:lnTo>
                  <a:lnTo>
                    <a:pt x="2232096" y="0"/>
                  </a:lnTo>
                  <a:lnTo>
                    <a:pt x="2232220" y="0"/>
                  </a:lnTo>
                  <a:lnTo>
                    <a:pt x="2233118" y="0"/>
                  </a:lnTo>
                  <a:lnTo>
                    <a:pt x="2233165" y="0"/>
                  </a:lnTo>
                  <a:lnTo>
                    <a:pt x="2256725" y="0"/>
                  </a:lnTo>
                  <a:lnTo>
                    <a:pt x="2257283" y="0"/>
                  </a:lnTo>
                  <a:lnTo>
                    <a:pt x="2262285" y="0"/>
                  </a:lnTo>
                  <a:lnTo>
                    <a:pt x="2284366" y="0"/>
                  </a:lnTo>
                  <a:lnTo>
                    <a:pt x="2289402" y="0"/>
                  </a:lnTo>
                  <a:lnTo>
                    <a:pt x="2292052" y="0"/>
                  </a:lnTo>
                  <a:lnTo>
                    <a:pt x="2299271" y="0"/>
                  </a:lnTo>
                  <a:lnTo>
                    <a:pt x="2308721" y="0"/>
                  </a:lnTo>
                  <a:lnTo>
                    <a:pt x="2309927" y="0"/>
                  </a:lnTo>
                  <a:lnTo>
                    <a:pt x="2316435" y="0"/>
                  </a:lnTo>
                  <a:lnTo>
                    <a:pt x="2316703" y="0"/>
                  </a:lnTo>
                  <a:lnTo>
                    <a:pt x="2319466" y="0"/>
                  </a:lnTo>
                  <a:lnTo>
                    <a:pt x="2322840" y="0"/>
                  </a:lnTo>
                  <a:lnTo>
                    <a:pt x="2329528" y="0"/>
                  </a:lnTo>
                  <a:lnTo>
                    <a:pt x="2330869" y="0"/>
                  </a:lnTo>
                  <a:lnTo>
                    <a:pt x="2332328" y="0"/>
                  </a:lnTo>
                  <a:lnTo>
                    <a:pt x="2332360" y="0"/>
                  </a:lnTo>
                  <a:lnTo>
                    <a:pt x="2335803" y="0"/>
                  </a:lnTo>
                  <a:lnTo>
                    <a:pt x="2343312" y="0"/>
                  </a:lnTo>
                  <a:lnTo>
                    <a:pt x="2344804" y="0"/>
                  </a:lnTo>
                  <a:lnTo>
                    <a:pt x="2346768" y="0"/>
                  </a:lnTo>
                  <a:lnTo>
                    <a:pt x="2347827" y="0"/>
                  </a:lnTo>
                  <a:lnTo>
                    <a:pt x="2352274" y="0"/>
                  </a:lnTo>
                  <a:lnTo>
                    <a:pt x="2359443" y="0"/>
                  </a:lnTo>
                  <a:lnTo>
                    <a:pt x="2359865" y="0"/>
                  </a:lnTo>
                  <a:lnTo>
                    <a:pt x="2359989" y="0"/>
                  </a:lnTo>
                  <a:lnTo>
                    <a:pt x="2360887" y="0"/>
                  </a:lnTo>
                  <a:lnTo>
                    <a:pt x="2360934" y="0"/>
                  </a:lnTo>
                  <a:lnTo>
                    <a:pt x="2371886" y="0"/>
                  </a:lnTo>
                  <a:lnTo>
                    <a:pt x="2373377" y="0"/>
                  </a:lnTo>
                  <a:lnTo>
                    <a:pt x="2377892" y="0"/>
                  </a:lnTo>
                  <a:cubicBezTo>
                    <a:pt x="2382339" y="0"/>
                    <a:pt x="2382339" y="0"/>
                    <a:pt x="2382339" y="0"/>
                  </a:cubicBezTo>
                  <a:lnTo>
                    <a:pt x="2390054" y="0"/>
                  </a:lnTo>
                  <a:lnTo>
                    <a:pt x="2419821" y="0"/>
                  </a:lnTo>
                  <a:lnTo>
                    <a:pt x="2427040" y="0"/>
                  </a:lnTo>
                  <a:lnTo>
                    <a:pt x="2436490" y="0"/>
                  </a:lnTo>
                  <a:lnTo>
                    <a:pt x="2444472" y="0"/>
                  </a:lnTo>
                  <a:lnTo>
                    <a:pt x="2448678" y="0"/>
                  </a:lnTo>
                  <a:lnTo>
                    <a:pt x="2450171" y="0"/>
                  </a:lnTo>
                  <a:lnTo>
                    <a:pt x="2450609" y="0"/>
                  </a:lnTo>
                  <a:lnTo>
                    <a:pt x="2463572" y="0"/>
                  </a:lnTo>
                  <a:lnTo>
                    <a:pt x="2471081" y="0"/>
                  </a:lnTo>
                  <a:lnTo>
                    <a:pt x="2472573" y="0"/>
                  </a:lnTo>
                  <a:lnTo>
                    <a:pt x="2474537" y="0"/>
                  </a:lnTo>
                  <a:lnTo>
                    <a:pt x="2475596" y="0"/>
                  </a:lnTo>
                  <a:lnTo>
                    <a:pt x="2477252" y="0"/>
                  </a:lnTo>
                  <a:lnTo>
                    <a:pt x="2478712" y="0"/>
                  </a:lnTo>
                  <a:lnTo>
                    <a:pt x="2478743" y="0"/>
                  </a:lnTo>
                  <a:lnTo>
                    <a:pt x="2480043" y="0"/>
                  </a:lnTo>
                  <a:lnTo>
                    <a:pt x="2499655" y="0"/>
                  </a:lnTo>
                  <a:lnTo>
                    <a:pt x="2501146" y="0"/>
                  </a:lnTo>
                  <a:lnTo>
                    <a:pt x="2505661" y="0"/>
                  </a:lnTo>
                  <a:lnTo>
                    <a:pt x="2508776" y="0"/>
                  </a:lnTo>
                  <a:lnTo>
                    <a:pt x="2510108" y="0"/>
                  </a:lnTo>
                  <a:lnTo>
                    <a:pt x="2524178" y="0"/>
                  </a:lnTo>
                  <a:lnTo>
                    <a:pt x="2525248" y="0"/>
                  </a:lnTo>
                  <a:lnTo>
                    <a:pt x="2525669" y="0"/>
                  </a:lnTo>
                  <a:lnTo>
                    <a:pt x="2552329" y="0"/>
                  </a:lnTo>
                  <a:lnTo>
                    <a:pt x="2552751" y="0"/>
                  </a:lnTo>
                  <a:lnTo>
                    <a:pt x="2554242" y="0"/>
                  </a:lnTo>
                  <a:lnTo>
                    <a:pt x="2574787" y="0"/>
                  </a:lnTo>
                  <a:lnTo>
                    <a:pt x="2576279" y="0"/>
                  </a:lnTo>
                  <a:lnTo>
                    <a:pt x="2576447" y="0"/>
                  </a:lnTo>
                  <a:lnTo>
                    <a:pt x="2577940" y="0"/>
                  </a:lnTo>
                  <a:lnTo>
                    <a:pt x="2603360" y="0"/>
                  </a:lnTo>
                  <a:lnTo>
                    <a:pt x="2604852" y="0"/>
                  </a:lnTo>
                  <a:lnTo>
                    <a:pt x="2605021" y="0"/>
                  </a:lnTo>
                  <a:lnTo>
                    <a:pt x="2605484" y="0"/>
                  </a:lnTo>
                  <a:lnTo>
                    <a:pt x="2606481" y="0"/>
                  </a:lnTo>
                  <a:lnTo>
                    <a:pt x="2606512" y="0"/>
                  </a:lnTo>
                  <a:lnTo>
                    <a:pt x="2606976" y="0"/>
                  </a:lnTo>
                  <a:lnTo>
                    <a:pt x="2618923" y="0"/>
                  </a:lnTo>
                  <a:lnTo>
                    <a:pt x="2621248" y="0"/>
                  </a:lnTo>
                  <a:lnTo>
                    <a:pt x="2622740" y="0"/>
                  </a:lnTo>
                  <a:lnTo>
                    <a:pt x="2627885" y="0"/>
                  </a:lnTo>
                  <a:lnTo>
                    <a:pt x="2629377" y="0"/>
                  </a:lnTo>
                  <a:lnTo>
                    <a:pt x="2634058" y="0"/>
                  </a:lnTo>
                  <a:lnTo>
                    <a:pt x="2635549" y="0"/>
                  </a:lnTo>
                  <a:lnTo>
                    <a:pt x="2636545" y="0"/>
                  </a:lnTo>
                  <a:lnTo>
                    <a:pt x="2648987" y="0"/>
                  </a:lnTo>
                  <a:lnTo>
                    <a:pt x="2649821" y="0"/>
                  </a:lnTo>
                  <a:lnTo>
                    <a:pt x="2651313" y="0"/>
                  </a:lnTo>
                  <a:lnTo>
                    <a:pt x="2651947" y="0"/>
                  </a:lnTo>
                  <a:lnTo>
                    <a:pt x="2653017" y="0"/>
                  </a:lnTo>
                  <a:lnTo>
                    <a:pt x="2653438" y="0"/>
                  </a:lnTo>
                  <a:lnTo>
                    <a:pt x="2656459" y="0"/>
                  </a:lnTo>
                  <a:lnTo>
                    <a:pt x="2657950" y="0"/>
                  </a:lnTo>
                  <a:lnTo>
                    <a:pt x="2665460" y="0"/>
                  </a:lnTo>
                  <a:lnTo>
                    <a:pt x="2680098" y="0"/>
                  </a:lnTo>
                  <a:lnTo>
                    <a:pt x="2680520" y="0"/>
                  </a:lnTo>
                  <a:lnTo>
                    <a:pt x="2682011" y="0"/>
                  </a:lnTo>
                  <a:lnTo>
                    <a:pt x="2692542" y="0"/>
                  </a:lnTo>
                  <a:lnTo>
                    <a:pt x="2702556" y="0"/>
                  </a:lnTo>
                  <a:lnTo>
                    <a:pt x="2704048" y="0"/>
                  </a:lnTo>
                  <a:lnTo>
                    <a:pt x="2724289" y="0"/>
                  </a:lnTo>
                  <a:lnTo>
                    <a:pt x="2731129" y="0"/>
                  </a:lnTo>
                  <a:lnTo>
                    <a:pt x="2732621" y="0"/>
                  </a:lnTo>
                  <a:lnTo>
                    <a:pt x="2733253" y="0"/>
                  </a:lnTo>
                  <a:lnTo>
                    <a:pt x="2734745" y="0"/>
                  </a:lnTo>
                  <a:lnTo>
                    <a:pt x="2746692" y="0"/>
                  </a:lnTo>
                  <a:lnTo>
                    <a:pt x="2749017" y="0"/>
                  </a:lnTo>
                  <a:lnTo>
                    <a:pt x="2750509" y="0"/>
                  </a:lnTo>
                  <a:lnTo>
                    <a:pt x="2754354" y="0"/>
                  </a:lnTo>
                  <a:lnTo>
                    <a:pt x="2755654" y="0"/>
                  </a:lnTo>
                  <a:lnTo>
                    <a:pt x="2757146" y="0"/>
                  </a:lnTo>
                  <a:lnTo>
                    <a:pt x="2761827" y="0"/>
                  </a:lnTo>
                  <a:lnTo>
                    <a:pt x="2763318" y="0"/>
                  </a:lnTo>
                  <a:lnTo>
                    <a:pt x="2776756" y="0"/>
                  </a:lnTo>
                  <a:lnTo>
                    <a:pt x="2777590" y="0"/>
                  </a:lnTo>
                  <a:lnTo>
                    <a:pt x="2779082" y="0"/>
                  </a:lnTo>
                  <a:lnTo>
                    <a:pt x="2783442" y="0"/>
                  </a:lnTo>
                  <a:lnTo>
                    <a:pt x="2784228" y="0"/>
                  </a:lnTo>
                  <a:lnTo>
                    <a:pt x="2785719" y="0"/>
                  </a:lnTo>
                  <a:lnTo>
                    <a:pt x="2786473" y="0"/>
                  </a:lnTo>
                  <a:lnTo>
                    <a:pt x="2793229" y="0"/>
                  </a:lnTo>
                  <a:lnTo>
                    <a:pt x="2799367" y="0"/>
                  </a:lnTo>
                  <a:lnTo>
                    <a:pt x="2813506" y="0"/>
                  </a:lnTo>
                  <a:lnTo>
                    <a:pt x="2820311" y="0"/>
                  </a:lnTo>
                  <a:lnTo>
                    <a:pt x="2827893" y="0"/>
                  </a:lnTo>
                  <a:lnTo>
                    <a:pt x="2827940" y="0"/>
                  </a:lnTo>
                  <a:lnTo>
                    <a:pt x="2829431" y="0"/>
                  </a:lnTo>
                  <a:lnTo>
                    <a:pt x="2829978" y="0"/>
                  </a:lnTo>
                  <a:lnTo>
                    <a:pt x="2852058" y="0"/>
                  </a:lnTo>
                  <a:lnTo>
                    <a:pt x="2857060" y="0"/>
                  </a:lnTo>
                  <a:lnTo>
                    <a:pt x="2857958" y="0"/>
                  </a:lnTo>
                  <a:lnTo>
                    <a:pt x="2871601" y="0"/>
                  </a:lnTo>
                  <a:lnTo>
                    <a:pt x="2882123" y="0"/>
                  </a:lnTo>
                  <a:lnTo>
                    <a:pt x="2894046" y="0"/>
                  </a:lnTo>
                  <a:lnTo>
                    <a:pt x="2903496" y="0"/>
                  </a:lnTo>
                  <a:lnTo>
                    <a:pt x="2911211" y="0"/>
                  </a:lnTo>
                  <a:lnTo>
                    <a:pt x="2914242" y="0"/>
                  </a:lnTo>
                  <a:lnTo>
                    <a:pt x="2914461" y="0"/>
                  </a:lnTo>
                  <a:lnTo>
                    <a:pt x="2924111" y="0"/>
                  </a:lnTo>
                  <a:lnTo>
                    <a:pt x="2927136" y="0"/>
                  </a:lnTo>
                  <a:lnTo>
                    <a:pt x="2933561" y="0"/>
                  </a:lnTo>
                  <a:lnTo>
                    <a:pt x="2939580" y="0"/>
                  </a:lnTo>
                  <a:lnTo>
                    <a:pt x="2941275" y="0"/>
                  </a:lnTo>
                  <a:lnTo>
                    <a:pt x="2941543" y="0"/>
                  </a:lnTo>
                  <a:lnTo>
                    <a:pt x="2945586" y="0"/>
                  </a:lnTo>
                  <a:lnTo>
                    <a:pt x="2950032" y="0"/>
                  </a:lnTo>
                  <a:lnTo>
                    <a:pt x="2955662" y="0"/>
                  </a:lnTo>
                  <a:lnTo>
                    <a:pt x="2955709" y="0"/>
                  </a:lnTo>
                  <a:lnTo>
                    <a:pt x="2957200" y="0"/>
                  </a:lnTo>
                  <a:lnTo>
                    <a:pt x="2957747" y="0"/>
                  </a:lnTo>
                  <a:lnTo>
                    <a:pt x="2968152" y="0"/>
                  </a:lnTo>
                  <a:lnTo>
                    <a:pt x="2969644" y="0"/>
                  </a:lnTo>
                  <a:lnTo>
                    <a:pt x="2972667" y="0"/>
                  </a:lnTo>
                  <a:lnTo>
                    <a:pt x="2977114" y="0"/>
                  </a:lnTo>
                  <a:lnTo>
                    <a:pt x="2984829" y="0"/>
                  </a:lnTo>
                  <a:lnTo>
                    <a:pt x="2985727" y="0"/>
                  </a:lnTo>
                  <a:lnTo>
                    <a:pt x="2999370" y="0"/>
                  </a:lnTo>
                  <a:lnTo>
                    <a:pt x="3021815" y="0"/>
                  </a:lnTo>
                  <a:lnTo>
                    <a:pt x="3031265" y="0"/>
                  </a:lnTo>
                  <a:lnTo>
                    <a:pt x="3042230" y="0"/>
                  </a:lnTo>
                  <a:lnTo>
                    <a:pt x="3044946" y="0"/>
                  </a:lnTo>
                  <a:lnTo>
                    <a:pt x="3051880" y="0"/>
                  </a:lnTo>
                  <a:lnTo>
                    <a:pt x="3061330" y="0"/>
                  </a:lnTo>
                  <a:lnTo>
                    <a:pt x="3067349" y="0"/>
                  </a:lnTo>
                  <a:lnTo>
                    <a:pt x="3069312" y="0"/>
                  </a:lnTo>
                  <a:lnTo>
                    <a:pt x="3073355" y="0"/>
                  </a:lnTo>
                  <a:lnTo>
                    <a:pt x="3073518" y="0"/>
                  </a:lnTo>
                  <a:lnTo>
                    <a:pt x="3075011" y="0"/>
                  </a:lnTo>
                  <a:lnTo>
                    <a:pt x="3077801" y="0"/>
                  </a:lnTo>
                  <a:lnTo>
                    <a:pt x="3095921" y="0"/>
                  </a:lnTo>
                  <a:lnTo>
                    <a:pt x="3097413" y="0"/>
                  </a:lnTo>
                  <a:lnTo>
                    <a:pt x="3100436" y="0"/>
                  </a:lnTo>
                  <a:lnTo>
                    <a:pt x="3103552" y="0"/>
                  </a:lnTo>
                  <a:lnTo>
                    <a:pt x="3104883" y="0"/>
                  </a:lnTo>
                  <a:lnTo>
                    <a:pt x="3120023" y="0"/>
                  </a:lnTo>
                  <a:lnTo>
                    <a:pt x="3120445" y="0"/>
                  </a:lnTo>
                  <a:lnTo>
                    <a:pt x="3149018" y="0"/>
                  </a:lnTo>
                  <a:lnTo>
                    <a:pt x="3150088" y="0"/>
                  </a:lnTo>
                  <a:lnTo>
                    <a:pt x="3150509" y="0"/>
                  </a:lnTo>
                  <a:lnTo>
                    <a:pt x="3171054" y="0"/>
                  </a:lnTo>
                  <a:lnTo>
                    <a:pt x="3172715" y="0"/>
                  </a:lnTo>
                  <a:lnTo>
                    <a:pt x="3199627" y="0"/>
                  </a:lnTo>
                  <a:lnTo>
                    <a:pt x="3201119" y="0"/>
                  </a:lnTo>
                  <a:lnTo>
                    <a:pt x="3201287" y="0"/>
                  </a:lnTo>
                  <a:lnTo>
                    <a:pt x="3201751" y="0"/>
                  </a:lnTo>
                  <a:lnTo>
                    <a:pt x="3202780" y="0"/>
                  </a:lnTo>
                  <a:lnTo>
                    <a:pt x="3217515" y="0"/>
                  </a:lnTo>
                  <a:lnTo>
                    <a:pt x="3224152" y="0"/>
                  </a:lnTo>
                  <a:lnTo>
                    <a:pt x="3230324" y="0"/>
                  </a:lnTo>
                  <a:lnTo>
                    <a:pt x="3231321" y="0"/>
                  </a:lnTo>
                  <a:lnTo>
                    <a:pt x="3231816" y="0"/>
                  </a:lnTo>
                  <a:lnTo>
                    <a:pt x="3243763" y="0"/>
                  </a:lnTo>
                  <a:lnTo>
                    <a:pt x="3246088" y="0"/>
                  </a:lnTo>
                  <a:lnTo>
                    <a:pt x="3247580" y="0"/>
                  </a:lnTo>
                  <a:lnTo>
                    <a:pt x="3247792" y="0"/>
                  </a:lnTo>
                  <a:lnTo>
                    <a:pt x="3248214" y="0"/>
                  </a:lnTo>
                  <a:lnTo>
                    <a:pt x="3252725" y="0"/>
                  </a:lnTo>
                  <a:lnTo>
                    <a:pt x="3254217" y="0"/>
                  </a:lnTo>
                  <a:lnTo>
                    <a:pt x="3260235" y="0"/>
                  </a:lnTo>
                  <a:lnTo>
                    <a:pt x="3276787" y="0"/>
                  </a:lnTo>
                  <a:lnTo>
                    <a:pt x="3277857" y="0"/>
                  </a:lnTo>
                  <a:lnTo>
                    <a:pt x="3278278" y="0"/>
                  </a:lnTo>
                  <a:lnTo>
                    <a:pt x="3290300" y="0"/>
                  </a:lnTo>
                  <a:lnTo>
                    <a:pt x="3298823" y="0"/>
                  </a:lnTo>
                  <a:lnTo>
                    <a:pt x="3327396" y="0"/>
                  </a:lnTo>
                  <a:lnTo>
                    <a:pt x="3328888" y="0"/>
                  </a:lnTo>
                  <a:lnTo>
                    <a:pt x="3329520" y="0"/>
                  </a:lnTo>
                  <a:lnTo>
                    <a:pt x="3345284" y="0"/>
                  </a:lnTo>
                  <a:lnTo>
                    <a:pt x="3349129" y="0"/>
                  </a:lnTo>
                  <a:lnTo>
                    <a:pt x="3351921" y="0"/>
                  </a:lnTo>
                  <a:lnTo>
                    <a:pt x="3358093" y="0"/>
                  </a:lnTo>
                  <a:lnTo>
                    <a:pt x="3359585" y="0"/>
                  </a:lnTo>
                  <a:lnTo>
                    <a:pt x="3371532" y="0"/>
                  </a:lnTo>
                  <a:lnTo>
                    <a:pt x="3373857" y="0"/>
                  </a:lnTo>
                  <a:lnTo>
                    <a:pt x="3375349" y="0"/>
                  </a:lnTo>
                  <a:lnTo>
                    <a:pt x="3380494" y="0"/>
                  </a:lnTo>
                  <a:lnTo>
                    <a:pt x="3381986" y="0"/>
                  </a:lnTo>
                  <a:lnTo>
                    <a:pt x="3388004" y="0"/>
                  </a:lnTo>
                  <a:lnTo>
                    <a:pt x="3408282" y="0"/>
                  </a:lnTo>
                  <a:lnTo>
                    <a:pt x="3418069" y="0"/>
                  </a:lnTo>
                  <a:lnTo>
                    <a:pt x="3424207" y="0"/>
                  </a:lnTo>
                  <a:lnTo>
                    <a:pt x="3424753" y="0"/>
                  </a:lnTo>
                  <a:lnTo>
                    <a:pt x="3452733" y="0"/>
                  </a:lnTo>
                  <a:lnTo>
                    <a:pt x="3454818" y="0"/>
                  </a:lnTo>
                  <a:lnTo>
                    <a:pt x="3476898" y="0"/>
                  </a:lnTo>
                  <a:lnTo>
                    <a:pt x="3496441" y="0"/>
                  </a:lnTo>
                  <a:lnTo>
                    <a:pt x="3509236" y="0"/>
                  </a:lnTo>
                  <a:lnTo>
                    <a:pt x="3518886" y="0"/>
                  </a:lnTo>
                  <a:lnTo>
                    <a:pt x="3528336" y="0"/>
                  </a:lnTo>
                  <a:lnTo>
                    <a:pt x="3536051" y="0"/>
                  </a:lnTo>
                  <a:lnTo>
                    <a:pt x="3539301" y="0"/>
                  </a:lnTo>
                  <a:lnTo>
                    <a:pt x="3540361" y="0"/>
                  </a:lnTo>
                  <a:lnTo>
                    <a:pt x="3544807" y="0"/>
                  </a:lnTo>
                  <a:lnTo>
                    <a:pt x="3551976" y="0"/>
                  </a:lnTo>
                  <a:lnTo>
                    <a:pt x="3552522" y="0"/>
                  </a:lnTo>
                  <a:lnTo>
                    <a:pt x="3564420" y="0"/>
                  </a:lnTo>
                  <a:lnTo>
                    <a:pt x="3570426" y="0"/>
                  </a:lnTo>
                  <a:cubicBezTo>
                    <a:pt x="3574872" y="0"/>
                    <a:pt x="3574872" y="0"/>
                    <a:pt x="3574872" y="0"/>
                  </a:cubicBezTo>
                  <a:lnTo>
                    <a:pt x="3580502" y="0"/>
                  </a:lnTo>
                  <a:lnTo>
                    <a:pt x="3582587" y="0"/>
                  </a:lnTo>
                  <a:lnTo>
                    <a:pt x="3624210" y="0"/>
                  </a:lnTo>
                  <a:lnTo>
                    <a:pt x="3637005" y="0"/>
                  </a:lnTo>
                  <a:lnTo>
                    <a:pt x="3646655" y="0"/>
                  </a:lnTo>
                  <a:lnTo>
                    <a:pt x="3656105" y="0"/>
                  </a:lnTo>
                  <a:lnTo>
                    <a:pt x="3667070" y="0"/>
                  </a:lnTo>
                  <a:lnTo>
                    <a:pt x="3668130" y="0"/>
                  </a:lnTo>
                  <a:lnTo>
                    <a:pt x="3669786" y="0"/>
                  </a:lnTo>
                  <a:lnTo>
                    <a:pt x="3672576" y="0"/>
                  </a:lnTo>
                  <a:lnTo>
                    <a:pt x="3692189" y="0"/>
                  </a:lnTo>
                  <a:lnTo>
                    <a:pt x="3698195" y="0"/>
                  </a:lnTo>
                  <a:lnTo>
                    <a:pt x="3702641" y="0"/>
                  </a:lnTo>
                  <a:lnTo>
                    <a:pt x="3744863" y="0"/>
                  </a:lnTo>
                  <a:lnTo>
                    <a:pt x="3745285" y="0"/>
                  </a:lnTo>
                  <a:lnTo>
                    <a:pt x="3795894" y="0"/>
                  </a:lnTo>
                  <a:lnTo>
                    <a:pt x="3797555" y="0"/>
                  </a:lnTo>
                  <a:lnTo>
                    <a:pt x="3826591" y="0"/>
                  </a:lnTo>
                  <a:lnTo>
                    <a:pt x="3842355" y="0"/>
                  </a:lnTo>
                  <a:lnTo>
                    <a:pt x="3848992" y="0"/>
                  </a:lnTo>
                  <a:lnTo>
                    <a:pt x="3872632" y="0"/>
                  </a:lnTo>
                  <a:lnTo>
                    <a:pt x="3873054" y="0"/>
                  </a:lnTo>
                  <a:lnTo>
                    <a:pt x="3885075" y="0"/>
                  </a:lnTo>
                  <a:lnTo>
                    <a:pt x="3923663" y="0"/>
                  </a:lnTo>
                  <a:lnTo>
                    <a:pt x="3954360" y="0"/>
                  </a:lnTo>
                  <a:lnTo>
                    <a:pt x="3970124" y="0"/>
                  </a:lnTo>
                  <a:lnTo>
                    <a:pt x="3976761" y="0"/>
                  </a:lnTo>
                  <a:lnTo>
                    <a:pt x="4012844" y="0"/>
                  </a:lnTo>
                  <a:lnTo>
                    <a:pt x="4049593" y="0"/>
                  </a:lnTo>
                  <a:cubicBezTo>
                    <a:pt x="4169647" y="0"/>
                    <a:pt x="4169647" y="0"/>
                    <a:pt x="4169647" y="0"/>
                  </a:cubicBezTo>
                  <a:lnTo>
                    <a:pt x="4177362" y="0"/>
                  </a:lnTo>
                  <a:cubicBezTo>
                    <a:pt x="4297416" y="0"/>
                    <a:pt x="4297416" y="0"/>
                    <a:pt x="4297416" y="0"/>
                  </a:cubicBezTo>
                  <a:cubicBezTo>
                    <a:pt x="4327758" y="0"/>
                    <a:pt x="4364168" y="21251"/>
                    <a:pt x="4379339" y="47054"/>
                  </a:cubicBezTo>
                  <a:cubicBezTo>
                    <a:pt x="4591731" y="415146"/>
                    <a:pt x="4591731" y="415146"/>
                    <a:pt x="4591731" y="415146"/>
                  </a:cubicBezTo>
                  <a:cubicBezTo>
                    <a:pt x="4606902" y="440951"/>
                    <a:pt x="4606902" y="483452"/>
                    <a:pt x="4591731" y="509257"/>
                  </a:cubicBezTo>
                  <a:cubicBezTo>
                    <a:pt x="4379339" y="877348"/>
                    <a:pt x="4379339" y="877348"/>
                    <a:pt x="4379339" y="877348"/>
                  </a:cubicBezTo>
                  <a:cubicBezTo>
                    <a:pt x="4364168" y="903151"/>
                    <a:pt x="4327758" y="924402"/>
                    <a:pt x="4297416" y="924402"/>
                  </a:cubicBezTo>
                  <a:lnTo>
                    <a:pt x="4169647" y="924402"/>
                  </a:lnTo>
                  <a:lnTo>
                    <a:pt x="3976761" y="924402"/>
                  </a:lnTo>
                  <a:lnTo>
                    <a:pt x="3872632" y="924402"/>
                  </a:lnTo>
                  <a:lnTo>
                    <a:pt x="3848992" y="924402"/>
                  </a:lnTo>
                  <a:lnTo>
                    <a:pt x="3744863" y="924402"/>
                  </a:lnTo>
                  <a:lnTo>
                    <a:pt x="3702641" y="924402"/>
                  </a:lnTo>
                  <a:lnTo>
                    <a:pt x="3672576" y="924402"/>
                  </a:lnTo>
                  <a:lnTo>
                    <a:pt x="3656105" y="924402"/>
                  </a:lnTo>
                  <a:lnTo>
                    <a:pt x="3574872" y="924402"/>
                  </a:lnTo>
                  <a:lnTo>
                    <a:pt x="3551976" y="924402"/>
                  </a:lnTo>
                  <a:lnTo>
                    <a:pt x="3544807" y="924402"/>
                  </a:lnTo>
                  <a:lnTo>
                    <a:pt x="3528336" y="924402"/>
                  </a:lnTo>
                  <a:lnTo>
                    <a:pt x="3424207" y="924402"/>
                  </a:lnTo>
                  <a:lnTo>
                    <a:pt x="3381986" y="924402"/>
                  </a:lnTo>
                  <a:lnTo>
                    <a:pt x="3380494" y="924402"/>
                  </a:lnTo>
                  <a:lnTo>
                    <a:pt x="3351921" y="924402"/>
                  </a:lnTo>
                  <a:lnTo>
                    <a:pt x="3277857" y="924402"/>
                  </a:lnTo>
                  <a:lnTo>
                    <a:pt x="3254217" y="924402"/>
                  </a:lnTo>
                  <a:lnTo>
                    <a:pt x="3252725" y="924402"/>
                  </a:lnTo>
                  <a:lnTo>
                    <a:pt x="3247792" y="924402"/>
                  </a:lnTo>
                  <a:lnTo>
                    <a:pt x="3231321" y="924402"/>
                  </a:lnTo>
                  <a:lnTo>
                    <a:pt x="3224152" y="924402"/>
                  </a:lnTo>
                  <a:lnTo>
                    <a:pt x="3150088" y="924402"/>
                  </a:lnTo>
                  <a:lnTo>
                    <a:pt x="3120023" y="924402"/>
                  </a:lnTo>
                  <a:lnTo>
                    <a:pt x="3104883" y="924402"/>
                  </a:lnTo>
                  <a:lnTo>
                    <a:pt x="3103552" y="924402"/>
                  </a:lnTo>
                  <a:lnTo>
                    <a:pt x="3077801" y="924402"/>
                  </a:lnTo>
                  <a:lnTo>
                    <a:pt x="3061330" y="924402"/>
                  </a:lnTo>
                  <a:lnTo>
                    <a:pt x="3031265" y="924402"/>
                  </a:lnTo>
                  <a:lnTo>
                    <a:pt x="2977114" y="924402"/>
                  </a:lnTo>
                  <a:lnTo>
                    <a:pt x="2957200" y="924402"/>
                  </a:lnTo>
                  <a:lnTo>
                    <a:pt x="2955709" y="924402"/>
                  </a:lnTo>
                  <a:lnTo>
                    <a:pt x="2950032" y="924402"/>
                  </a:lnTo>
                  <a:lnTo>
                    <a:pt x="2933561" y="924402"/>
                  </a:lnTo>
                  <a:lnTo>
                    <a:pt x="2927136" y="924402"/>
                  </a:lnTo>
                  <a:lnTo>
                    <a:pt x="2903496" y="924402"/>
                  </a:lnTo>
                  <a:lnTo>
                    <a:pt x="2829431" y="924402"/>
                  </a:lnTo>
                  <a:lnTo>
                    <a:pt x="2827940" y="924402"/>
                  </a:lnTo>
                  <a:lnTo>
                    <a:pt x="2799367" y="924402"/>
                  </a:lnTo>
                  <a:lnTo>
                    <a:pt x="2785719" y="924402"/>
                  </a:lnTo>
                  <a:lnTo>
                    <a:pt x="2784228" y="924402"/>
                  </a:lnTo>
                  <a:lnTo>
                    <a:pt x="2757146" y="924402"/>
                  </a:lnTo>
                  <a:lnTo>
                    <a:pt x="2755654" y="924402"/>
                  </a:lnTo>
                  <a:lnTo>
                    <a:pt x="2680098" y="924402"/>
                  </a:lnTo>
                  <a:lnTo>
                    <a:pt x="2657950" y="924402"/>
                  </a:lnTo>
                  <a:lnTo>
                    <a:pt x="2656459" y="924402"/>
                  </a:lnTo>
                  <a:lnTo>
                    <a:pt x="2653017" y="924402"/>
                  </a:lnTo>
                  <a:lnTo>
                    <a:pt x="2636545" y="924402"/>
                  </a:lnTo>
                  <a:lnTo>
                    <a:pt x="2629377" y="924402"/>
                  </a:lnTo>
                  <a:lnTo>
                    <a:pt x="2627885" y="924402"/>
                  </a:lnTo>
                  <a:lnTo>
                    <a:pt x="2606481" y="924402"/>
                  </a:lnTo>
                  <a:lnTo>
                    <a:pt x="2552329" y="924402"/>
                  </a:lnTo>
                  <a:lnTo>
                    <a:pt x="2525248" y="924402"/>
                  </a:lnTo>
                  <a:lnTo>
                    <a:pt x="2510108" y="924402"/>
                  </a:lnTo>
                  <a:lnTo>
                    <a:pt x="2508776" y="924402"/>
                  </a:lnTo>
                  <a:lnTo>
                    <a:pt x="2480043" y="924402"/>
                  </a:lnTo>
                  <a:lnTo>
                    <a:pt x="2478712" y="924402"/>
                  </a:lnTo>
                  <a:lnTo>
                    <a:pt x="2463572" y="924402"/>
                  </a:lnTo>
                  <a:lnTo>
                    <a:pt x="2436490" y="924402"/>
                  </a:lnTo>
                  <a:lnTo>
                    <a:pt x="2382339" y="924402"/>
                  </a:lnTo>
                  <a:lnTo>
                    <a:pt x="2360934" y="924402"/>
                  </a:lnTo>
                  <a:lnTo>
                    <a:pt x="2359443" y="924402"/>
                  </a:lnTo>
                  <a:lnTo>
                    <a:pt x="2352274" y="924402"/>
                  </a:lnTo>
                  <a:lnTo>
                    <a:pt x="2335803" y="924402"/>
                  </a:lnTo>
                  <a:lnTo>
                    <a:pt x="2332360" y="924402"/>
                  </a:lnTo>
                  <a:lnTo>
                    <a:pt x="2332328" y="924402"/>
                  </a:lnTo>
                  <a:lnTo>
                    <a:pt x="2330869" y="924402"/>
                  </a:lnTo>
                  <a:lnTo>
                    <a:pt x="2308721" y="924402"/>
                  </a:lnTo>
                  <a:lnTo>
                    <a:pt x="2233165" y="924402"/>
                  </a:lnTo>
                  <a:lnTo>
                    <a:pt x="2231674" y="924402"/>
                  </a:lnTo>
                  <a:lnTo>
                    <a:pt x="2204591" y="924402"/>
                  </a:lnTo>
                  <a:lnTo>
                    <a:pt x="2204559" y="924402"/>
                  </a:lnTo>
                  <a:lnTo>
                    <a:pt x="2203100" y="924402"/>
                  </a:lnTo>
                  <a:lnTo>
                    <a:pt x="2189452" y="924402"/>
                  </a:lnTo>
                  <a:lnTo>
                    <a:pt x="2160879" y="924402"/>
                  </a:lnTo>
                  <a:lnTo>
                    <a:pt x="2159388" y="924402"/>
                  </a:lnTo>
                  <a:lnTo>
                    <a:pt x="2085323" y="924402"/>
                  </a:lnTo>
                  <a:lnTo>
                    <a:pt x="2077294" y="924402"/>
                  </a:lnTo>
                  <a:lnTo>
                    <a:pt x="2061683" y="924402"/>
                  </a:lnTo>
                  <a:lnTo>
                    <a:pt x="2055258" y="924402"/>
                  </a:lnTo>
                  <a:lnTo>
                    <a:pt x="2038787" y="924402"/>
                  </a:lnTo>
                  <a:lnTo>
                    <a:pt x="2033110" y="924402"/>
                  </a:lnTo>
                  <a:lnTo>
                    <a:pt x="2031619" y="924402"/>
                  </a:lnTo>
                  <a:lnTo>
                    <a:pt x="2011705" y="924402"/>
                  </a:lnTo>
                  <a:lnTo>
                    <a:pt x="1957554" y="924402"/>
                  </a:lnTo>
                  <a:lnTo>
                    <a:pt x="1949525" y="924402"/>
                  </a:lnTo>
                  <a:lnTo>
                    <a:pt x="1927489" y="924402"/>
                  </a:lnTo>
                  <a:lnTo>
                    <a:pt x="1911018" y="924402"/>
                  </a:lnTo>
                  <a:lnTo>
                    <a:pt x="1907543" y="924402"/>
                  </a:lnTo>
                  <a:lnTo>
                    <a:pt x="1885268" y="924402"/>
                  </a:lnTo>
                  <a:lnTo>
                    <a:pt x="1883936" y="924402"/>
                  </a:lnTo>
                  <a:lnTo>
                    <a:pt x="1868796" y="924402"/>
                  </a:lnTo>
                  <a:lnTo>
                    <a:pt x="1838732" y="924402"/>
                  </a:lnTo>
                  <a:lnTo>
                    <a:pt x="1779774" y="924402"/>
                  </a:lnTo>
                  <a:lnTo>
                    <a:pt x="1764668" y="924402"/>
                  </a:lnTo>
                  <a:lnTo>
                    <a:pt x="1757499" y="924402"/>
                  </a:lnTo>
                  <a:lnTo>
                    <a:pt x="1741027" y="924402"/>
                  </a:lnTo>
                  <a:lnTo>
                    <a:pt x="1737552" y="924402"/>
                  </a:lnTo>
                  <a:lnTo>
                    <a:pt x="1736094" y="924402"/>
                  </a:lnTo>
                  <a:lnTo>
                    <a:pt x="1734603" y="924402"/>
                  </a:lnTo>
                  <a:lnTo>
                    <a:pt x="1710963" y="924402"/>
                  </a:lnTo>
                  <a:lnTo>
                    <a:pt x="1707488" y="924402"/>
                  </a:lnTo>
                  <a:lnTo>
                    <a:pt x="1652509" y="924402"/>
                  </a:lnTo>
                  <a:lnTo>
                    <a:pt x="1636899" y="924402"/>
                  </a:lnTo>
                  <a:lnTo>
                    <a:pt x="1609783" y="924402"/>
                  </a:lnTo>
                  <a:lnTo>
                    <a:pt x="1608325" y="924402"/>
                  </a:lnTo>
                  <a:lnTo>
                    <a:pt x="1606834" y="924402"/>
                  </a:lnTo>
                  <a:lnTo>
                    <a:pt x="1579719" y="924402"/>
                  </a:lnTo>
                  <a:lnTo>
                    <a:pt x="1564612" y="924402"/>
                  </a:lnTo>
                  <a:lnTo>
                    <a:pt x="1524740" y="924402"/>
                  </a:lnTo>
                  <a:lnTo>
                    <a:pt x="1482518" y="924402"/>
                  </a:lnTo>
                  <a:lnTo>
                    <a:pt x="1460483" y="924402"/>
                  </a:lnTo>
                  <a:lnTo>
                    <a:pt x="1452454" y="924402"/>
                  </a:lnTo>
                  <a:lnTo>
                    <a:pt x="1444011" y="924402"/>
                  </a:lnTo>
                  <a:lnTo>
                    <a:pt x="1436843" y="924402"/>
                  </a:lnTo>
                  <a:lnTo>
                    <a:pt x="1413947" y="924402"/>
                  </a:lnTo>
                  <a:lnTo>
                    <a:pt x="1354749" y="924402"/>
                  </a:lnTo>
                  <a:lnTo>
                    <a:pt x="1332714" y="924402"/>
                  </a:lnTo>
                  <a:lnTo>
                    <a:pt x="1324685" y="924402"/>
                  </a:lnTo>
                  <a:lnTo>
                    <a:pt x="1316242" y="924402"/>
                  </a:lnTo>
                  <a:lnTo>
                    <a:pt x="1312767" y="924402"/>
                  </a:lnTo>
                  <a:lnTo>
                    <a:pt x="1286178" y="924402"/>
                  </a:lnTo>
                  <a:lnTo>
                    <a:pt x="1282703" y="924402"/>
                  </a:lnTo>
                  <a:lnTo>
                    <a:pt x="1243956" y="924402"/>
                  </a:lnTo>
                  <a:lnTo>
                    <a:pt x="1184998" y="924402"/>
                  </a:lnTo>
                  <a:lnTo>
                    <a:pt x="1154934" y="924402"/>
                  </a:lnTo>
                  <a:lnTo>
                    <a:pt x="1139828" y="924402"/>
                  </a:lnTo>
                  <a:lnTo>
                    <a:pt x="1116187" y="924402"/>
                  </a:lnTo>
                  <a:lnTo>
                    <a:pt x="1112712" y="924402"/>
                  </a:lnTo>
                  <a:lnTo>
                    <a:pt x="1057734" y="924402"/>
                  </a:lnTo>
                  <a:lnTo>
                    <a:pt x="1027669" y="924402"/>
                  </a:lnTo>
                  <a:lnTo>
                    <a:pt x="1012059" y="924402"/>
                  </a:lnTo>
                  <a:lnTo>
                    <a:pt x="984943" y="924402"/>
                  </a:lnTo>
                  <a:lnTo>
                    <a:pt x="929965" y="924402"/>
                  </a:lnTo>
                  <a:lnTo>
                    <a:pt x="899900" y="924402"/>
                  </a:lnTo>
                  <a:lnTo>
                    <a:pt x="857678" y="924402"/>
                  </a:lnTo>
                  <a:lnTo>
                    <a:pt x="819171" y="924402"/>
                  </a:lnTo>
                  <a:lnTo>
                    <a:pt x="729909" y="924402"/>
                  </a:lnTo>
                  <a:lnTo>
                    <a:pt x="691402" y="924402"/>
                  </a:lnTo>
                  <a:lnTo>
                    <a:pt x="687927" y="924402"/>
                  </a:lnTo>
                  <a:lnTo>
                    <a:pt x="560158" y="924402"/>
                  </a:lnTo>
                  <a:lnTo>
                    <a:pt x="432894" y="924402"/>
                  </a:lnTo>
                  <a:lnTo>
                    <a:pt x="305125" y="924402"/>
                  </a:lnTo>
                  <a:cubicBezTo>
                    <a:pt x="275541" y="924402"/>
                    <a:pt x="238373" y="903151"/>
                    <a:pt x="223202" y="877348"/>
                  </a:cubicBezTo>
                  <a:cubicBezTo>
                    <a:pt x="10809" y="509257"/>
                    <a:pt x="10809" y="509257"/>
                    <a:pt x="10809" y="509257"/>
                  </a:cubicBezTo>
                  <a:cubicBezTo>
                    <a:pt x="-3603" y="483452"/>
                    <a:pt x="-3603" y="440951"/>
                    <a:pt x="10809" y="415146"/>
                  </a:cubicBezTo>
                  <a:cubicBezTo>
                    <a:pt x="223202" y="47054"/>
                    <a:pt x="223202" y="47054"/>
                    <a:pt x="223202" y="47054"/>
                  </a:cubicBezTo>
                  <a:cubicBezTo>
                    <a:pt x="238373" y="21251"/>
                    <a:pt x="275541" y="0"/>
                    <a:pt x="305125" y="0"/>
                  </a:cubicBezTo>
                  <a:close/>
                </a:path>
              </a:pathLst>
            </a:custGeom>
            <a:solidFill>
              <a:schemeClr val="bg1"/>
            </a:solidFill>
            <a:ln w="19050">
              <a:gradFill flip="none" rotWithShape="1">
                <a:gsLst>
                  <a:gs pos="0">
                    <a:schemeClr val="bg1">
                      <a:lumMod val="75000"/>
                    </a:schemeClr>
                  </a:gs>
                  <a:gs pos="100000">
                    <a:schemeClr val="bg1"/>
                  </a:gs>
                </a:gsLst>
                <a:lin ang="2700000" scaled="1"/>
                <a:tileRect/>
              </a:gradFill>
            </a:ln>
            <a:effectLst>
              <a:innerShdw blurRad="63500" dist="50800" dir="13500000">
                <a:prstClr val="black">
                  <a:alpha val="50000"/>
                </a:prstClr>
              </a:innerShdw>
            </a:effectLst>
          </p:spPr>
          <p:txBody>
            <a:bodyPr vert="horz" wrap="square" lIns="91440" tIns="45720" rIns="91440" bIns="45720" numCol="1" anchor="t" anchorCtr="0" compatLnSpc="1">
              <a:noAutofit/>
            </a:bodyPr>
            <a:lstStyle/>
            <a:p>
              <a:endParaRPr lang="zh-CN" altLang="en-US" dirty="0">
                <a:solidFill>
                  <a:prstClr val="black"/>
                </a:solidFill>
                <a:latin typeface="微软雅黑" panose="020B0503020204020204" pitchFamily="34" charset="-122"/>
              </a:endParaRPr>
            </a:p>
          </p:txBody>
        </p:sp>
      </p:grpSp>
      <p:sp>
        <p:nvSpPr>
          <p:cNvPr id="30" name="标题 1"/>
          <p:cNvSpPr txBox="1"/>
          <p:nvPr/>
        </p:nvSpPr>
        <p:spPr>
          <a:xfrm>
            <a:off x="1716030" y="336818"/>
            <a:ext cx="2325802" cy="569432"/>
          </a:xfrm>
          <a:prstGeom prst="rect">
            <a:avLst/>
          </a:prstGeom>
        </p:spPr>
        <p:txBody>
          <a:bodyPr lIns="91437" tIns="45718" rIns="91437" bIns="45718">
            <a:normAutofit/>
          </a:bodyPr>
          <a:lstStyle>
            <a:lvl1pPr algn="ctr" defTabSz="913765" rtl="0" eaLnBrk="1" latinLnBrk="0" hangingPunct="1">
              <a:spcBef>
                <a:spcPct val="0"/>
              </a:spcBef>
              <a:buNone/>
              <a:defRPr sz="4400" kern="1200">
                <a:solidFill>
                  <a:schemeClr val="tx1"/>
                </a:solidFill>
                <a:latin typeface="+mj-lt"/>
                <a:ea typeface="+mj-ea"/>
                <a:cs typeface="+mj-cs"/>
              </a:defRPr>
            </a:lvl1pPr>
          </a:lstStyle>
          <a:p>
            <a:pPr algn="l"/>
            <a:r>
              <a:rPr lang="zh-CN" altLang="en-US" sz="2800" b="1" dirty="0">
                <a:solidFill>
                  <a:srgbClr val="3B68A1"/>
                </a:solidFill>
                <a:latin typeface="微软雅黑" panose="020B0503020204020204" pitchFamily="34" charset="-122"/>
                <a:ea typeface="微软雅黑" panose="020B0503020204020204" pitchFamily="34" charset="-122"/>
              </a:rPr>
              <a:t>智慧服务</a:t>
            </a:r>
            <a:endParaRPr lang="zh-CN" altLang="en-US" sz="2800" b="1" dirty="0">
              <a:solidFill>
                <a:srgbClr val="3B68A1"/>
              </a:solidFill>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1"/>
          <a:stretch>
            <a:fillRect/>
          </a:stretch>
        </p:blipFill>
        <p:spPr>
          <a:xfrm>
            <a:off x="211987" y="1747135"/>
            <a:ext cx="7403588" cy="4899959"/>
          </a:xfrm>
          <a:prstGeom prst="rect">
            <a:avLst/>
          </a:prstGeom>
        </p:spPr>
      </p:pic>
      <p:sp>
        <p:nvSpPr>
          <p:cNvPr id="15" name="文本框 14"/>
          <p:cNvSpPr txBox="1"/>
          <p:nvPr/>
        </p:nvSpPr>
        <p:spPr>
          <a:xfrm>
            <a:off x="1366401" y="1106781"/>
            <a:ext cx="3422732" cy="523220"/>
          </a:xfrm>
          <a:prstGeom prst="rect">
            <a:avLst/>
          </a:prstGeom>
          <a:noFill/>
        </p:spPr>
        <p:txBody>
          <a:bodyPr wrap="none" rtlCol="0">
            <a:spAutoFit/>
          </a:bodyPr>
          <a:lstStyle/>
          <a:p>
            <a:r>
              <a:rPr lang="zh-CN" altLang="en-US" sz="2800" dirty="0">
                <a:solidFill>
                  <a:srgbClr val="FF0000"/>
                </a:solidFill>
                <a:latin typeface="微软雅黑" panose="020B0503020204020204" pitchFamily="34" charset="-122"/>
                <a:ea typeface="微软雅黑" panose="020B0503020204020204" pitchFamily="34" charset="-122"/>
              </a:rPr>
              <a:t>平安校园</a:t>
            </a:r>
            <a:r>
              <a:rPr lang="en-US" altLang="zh-CN" sz="2800" dirty="0">
                <a:solidFill>
                  <a:srgbClr val="FF0000"/>
                </a:solidFill>
                <a:latin typeface="微软雅黑" panose="020B0503020204020204" pitchFamily="34" charset="-122"/>
                <a:ea typeface="微软雅黑" panose="020B0503020204020204" pitchFamily="34" charset="-122"/>
              </a:rPr>
              <a:t>——</a:t>
            </a:r>
            <a:r>
              <a:rPr lang="zh-CN" altLang="en-US" sz="2000" dirty="0">
                <a:solidFill>
                  <a:srgbClr val="FF0000"/>
                </a:solidFill>
                <a:latin typeface="微软雅黑" panose="020B0503020204020204" pitchFamily="34" charset="-122"/>
                <a:ea typeface="微软雅黑" panose="020B0503020204020204" pitchFamily="34" charset="-122"/>
              </a:rPr>
              <a:t>校园监控</a:t>
            </a:r>
            <a:endParaRPr lang="en-US" altLang="zh-CN" sz="2800" dirty="0">
              <a:solidFill>
                <a:srgbClr val="FF0000"/>
              </a:solidFill>
              <a:latin typeface="微软雅黑" panose="020B0503020204020204" pitchFamily="34" charset="-122"/>
              <a:ea typeface="微软雅黑" panose="020B0503020204020204" pitchFamily="34" charset="-122"/>
            </a:endParaRPr>
          </a:p>
        </p:txBody>
      </p:sp>
      <p:sp>
        <p:nvSpPr>
          <p:cNvPr id="16" name="TextBox 69">
            <a:hlinkClick r:id="" action="ppaction://noaction"/>
          </p:cNvPr>
          <p:cNvSpPr txBox="1"/>
          <p:nvPr/>
        </p:nvSpPr>
        <p:spPr>
          <a:xfrm>
            <a:off x="8008710" y="2252275"/>
            <a:ext cx="3971303" cy="4148380"/>
          </a:xfrm>
          <a:prstGeom prst="rect">
            <a:avLst/>
          </a:prstGeom>
          <a:noFill/>
        </p:spPr>
        <p:txBody>
          <a:bodyPr wrap="square" rtlCol="0">
            <a:spAutoFit/>
          </a:bodyPr>
          <a:lstStyle/>
          <a:p>
            <a:pPr>
              <a:lnSpc>
                <a:spcPts val="3200"/>
              </a:lnSpc>
            </a:pPr>
            <a:r>
              <a:rPr lang="en-US" altLang="zh-CN" dirty="0">
                <a:solidFill>
                  <a:schemeClr val="tx1">
                    <a:lumMod val="75000"/>
                    <a:lumOff val="25000"/>
                  </a:schemeClr>
                </a:solidFill>
                <a:latin typeface="微软雅黑" panose="020B0503020204020204" pitchFamily="34" charset="-122"/>
                <a:ea typeface="微软雅黑" panose="020B0503020204020204" pitchFamily="34" charset="-122"/>
              </a:rPr>
              <a:t>1</a:t>
            </a:r>
            <a:r>
              <a:rPr lang="zh-CN" altLang="en-US" dirty="0">
                <a:solidFill>
                  <a:schemeClr val="tx1">
                    <a:lumMod val="75000"/>
                    <a:lumOff val="25000"/>
                  </a:schemeClr>
                </a:solidFill>
                <a:latin typeface="微软雅黑" panose="020B0503020204020204" pitchFamily="34" charset="-122"/>
                <a:ea typeface="微软雅黑" panose="020B0503020204020204" pitchFamily="34" charset="-122"/>
              </a:rPr>
              <a:t>、校园中频发的治安事件越来越多，严重影响到学校师生的权益和人身安全；</a:t>
            </a:r>
            <a:endParaRPr lang="zh-CN" altLang="en-US"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ts val="3200"/>
              </a:lnSpc>
            </a:pPr>
            <a:r>
              <a:rPr lang="en-US" altLang="zh-CN" dirty="0">
                <a:solidFill>
                  <a:schemeClr val="tx1">
                    <a:lumMod val="75000"/>
                    <a:lumOff val="25000"/>
                  </a:schemeClr>
                </a:solidFill>
                <a:latin typeface="微软雅黑" panose="020B0503020204020204" pitchFamily="34" charset="-122"/>
                <a:ea typeface="微软雅黑" panose="020B0503020204020204" pitchFamily="34" charset="-122"/>
              </a:rPr>
              <a:t>2</a:t>
            </a:r>
            <a:r>
              <a:rPr lang="zh-CN" altLang="en-US" dirty="0">
                <a:solidFill>
                  <a:schemeClr val="tx1">
                    <a:lumMod val="75000"/>
                    <a:lumOff val="25000"/>
                  </a:schemeClr>
                </a:solidFill>
                <a:latin typeface="微软雅黑" panose="020B0503020204020204" pitchFamily="34" charset="-122"/>
                <a:ea typeface="微软雅黑" panose="020B0503020204020204" pitchFamily="34" charset="-122"/>
              </a:rPr>
              <a:t>、考场舞弊的现象时有发生，破坏了公平竞争的原则，使考试的衡量功能失去；</a:t>
            </a:r>
            <a:endParaRPr lang="zh-CN" altLang="en-US"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ts val="3200"/>
              </a:lnSpc>
            </a:pPr>
            <a:r>
              <a:rPr lang="en-US" altLang="zh-CN" dirty="0">
                <a:solidFill>
                  <a:schemeClr val="tx1">
                    <a:lumMod val="75000"/>
                    <a:lumOff val="25000"/>
                  </a:schemeClr>
                </a:solidFill>
                <a:latin typeface="微软雅黑" panose="020B0503020204020204" pitchFamily="34" charset="-122"/>
                <a:ea typeface="微软雅黑" panose="020B0503020204020204" pitchFamily="34" charset="-122"/>
              </a:rPr>
              <a:t>3</a:t>
            </a:r>
            <a:r>
              <a:rPr lang="zh-CN" altLang="en-US" dirty="0">
                <a:solidFill>
                  <a:schemeClr val="tx1">
                    <a:lumMod val="75000"/>
                    <a:lumOff val="25000"/>
                  </a:schemeClr>
                </a:solidFill>
                <a:latin typeface="微软雅黑" panose="020B0503020204020204" pitchFamily="34" charset="-122"/>
                <a:ea typeface="微软雅黑" panose="020B0503020204020204" pitchFamily="34" charset="-122"/>
              </a:rPr>
              <a:t>、上级教育主管部门无法实时了解学校课堂情况；</a:t>
            </a:r>
            <a:endParaRPr lang="zh-CN" altLang="en-US"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ts val="3200"/>
              </a:lnSpc>
            </a:pPr>
            <a:r>
              <a:rPr lang="en-US" altLang="zh-CN" dirty="0">
                <a:solidFill>
                  <a:schemeClr val="tx1">
                    <a:lumMod val="75000"/>
                    <a:lumOff val="25000"/>
                  </a:schemeClr>
                </a:solidFill>
                <a:latin typeface="微软雅黑" panose="020B0503020204020204" pitchFamily="34" charset="-122"/>
                <a:ea typeface="微软雅黑" panose="020B0503020204020204" pitchFamily="34" charset="-122"/>
              </a:rPr>
              <a:t>4</a:t>
            </a:r>
            <a:r>
              <a:rPr lang="zh-CN" altLang="en-US" dirty="0">
                <a:solidFill>
                  <a:schemeClr val="tx1">
                    <a:lumMod val="75000"/>
                    <a:lumOff val="25000"/>
                  </a:schemeClr>
                </a:solidFill>
                <a:latin typeface="微软雅黑" panose="020B0503020204020204" pitchFamily="34" charset="-122"/>
                <a:ea typeface="微软雅黑" panose="020B0503020204020204" pitchFamily="34" charset="-122"/>
              </a:rPr>
              <a:t>、校园的保安管理无法高效进行，需要耗费大量的人力。</a:t>
            </a:r>
            <a:endParaRPr lang="zh-CN" altLang="en-US"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17" name="文本框 16"/>
          <p:cNvSpPr txBox="1"/>
          <p:nvPr/>
        </p:nvSpPr>
        <p:spPr>
          <a:xfrm>
            <a:off x="8670922" y="1706973"/>
            <a:ext cx="2646878" cy="461665"/>
          </a:xfrm>
          <a:prstGeom prst="rect">
            <a:avLst/>
          </a:prstGeom>
          <a:noFill/>
        </p:spPr>
        <p:txBody>
          <a:bodyPr wrap="none" rtlCol="0">
            <a:spAutoFit/>
          </a:bodyPr>
          <a:lstStyle/>
          <a:p>
            <a:r>
              <a:rPr lang="zh-CN" altLang="en-US" sz="2400" b="1">
                <a:solidFill>
                  <a:srgbClr val="3B68A1"/>
                </a:solidFill>
                <a:latin typeface="微软雅黑" panose="020B0503020204020204" pitchFamily="34" charset="-122"/>
                <a:ea typeface="微软雅黑" panose="020B0503020204020204" pitchFamily="34" charset="-122"/>
              </a:rPr>
              <a:t>校园监控的必要性</a:t>
            </a:r>
            <a:endParaRPr lang="en-US" altLang="zh-CN" sz="2400" b="1" dirty="0">
              <a:solidFill>
                <a:srgbClr val="3B68A1"/>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等腰三角形 4"/>
          <p:cNvSpPr>
            <a:spLocks noChangeArrowheads="1"/>
          </p:cNvSpPr>
          <p:nvPr/>
        </p:nvSpPr>
        <p:spPr bwMode="auto">
          <a:xfrm rot="5400000">
            <a:off x="47381" y="252591"/>
            <a:ext cx="197396" cy="285807"/>
          </a:xfrm>
          <a:prstGeom prst="triangle">
            <a:avLst>
              <a:gd name="adj" fmla="val 50000"/>
            </a:avLst>
          </a:prstGeom>
          <a:solidFill>
            <a:schemeClr val="bg1"/>
          </a:solidFill>
          <a:ln>
            <a:noFill/>
          </a:ln>
        </p:spPr>
        <p:txBody>
          <a:bodyPr anchor="ctr"/>
          <a:lstStyle/>
          <a:p>
            <a:pPr algn="ctr" eaLnBrk="1" hangingPunct="1">
              <a:buFont typeface="Arial" panose="020B0604020202020204" pitchFamily="34" charset="0"/>
              <a:buNone/>
            </a:pPr>
            <a:endParaRPr lang="zh-CN" altLang="zh-CN">
              <a:solidFill>
                <a:schemeClr val="bg1"/>
              </a:solidFill>
              <a:latin typeface="宋体" panose="02010600030101010101" pitchFamily="2" charset="-122"/>
              <a:sym typeface="宋体" panose="02010600030101010101" pitchFamily="2" charset="-122"/>
            </a:endParaRPr>
          </a:p>
        </p:txBody>
      </p:sp>
      <p:sp>
        <p:nvSpPr>
          <p:cNvPr id="23" name="矩形 6"/>
          <p:cNvSpPr>
            <a:spLocks noChangeArrowheads="1"/>
          </p:cNvSpPr>
          <p:nvPr/>
        </p:nvSpPr>
        <p:spPr bwMode="auto">
          <a:xfrm>
            <a:off x="-9087" y="478708"/>
            <a:ext cx="3256885" cy="218863"/>
          </a:xfrm>
          <a:prstGeom prst="rect">
            <a:avLst/>
          </a:prstGeom>
          <a:solidFill>
            <a:srgbClr val="3B68A1"/>
          </a:solidFill>
          <a:ln>
            <a:no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sp>
        <p:nvSpPr>
          <p:cNvPr id="24" name="矩形 7"/>
          <p:cNvSpPr>
            <a:spLocks noChangeArrowheads="1"/>
          </p:cNvSpPr>
          <p:nvPr/>
        </p:nvSpPr>
        <p:spPr bwMode="auto">
          <a:xfrm>
            <a:off x="2970322" y="478708"/>
            <a:ext cx="4590232" cy="218863"/>
          </a:xfrm>
          <a:prstGeom prst="rect">
            <a:avLst/>
          </a:prstGeom>
          <a:solidFill>
            <a:srgbClr val="F79E5A"/>
          </a:solidFill>
          <a:ln>
            <a:no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sp>
        <p:nvSpPr>
          <p:cNvPr id="25" name="矩形 8"/>
          <p:cNvSpPr>
            <a:spLocks noChangeArrowheads="1"/>
          </p:cNvSpPr>
          <p:nvPr/>
        </p:nvSpPr>
        <p:spPr bwMode="auto">
          <a:xfrm>
            <a:off x="6352253" y="477280"/>
            <a:ext cx="3299888" cy="220133"/>
          </a:xfrm>
          <a:prstGeom prst="rect">
            <a:avLst/>
          </a:prstGeom>
          <a:solidFill>
            <a:srgbClr val="4DCEB8"/>
          </a:solidFill>
          <a:ln>
            <a:no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sp>
        <p:nvSpPr>
          <p:cNvPr id="26" name="矩形 9"/>
          <p:cNvSpPr>
            <a:spLocks noChangeArrowheads="1"/>
          </p:cNvSpPr>
          <p:nvPr/>
        </p:nvSpPr>
        <p:spPr bwMode="auto">
          <a:xfrm>
            <a:off x="9582587" y="477280"/>
            <a:ext cx="2623927" cy="220133"/>
          </a:xfrm>
          <a:prstGeom prst="rect">
            <a:avLst/>
          </a:prstGeom>
          <a:solidFill>
            <a:srgbClr val="B95F95"/>
          </a:solidFill>
          <a:ln>
            <a:no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grpSp>
        <p:nvGrpSpPr>
          <p:cNvPr id="27" name="组合 26"/>
          <p:cNvGrpSpPr/>
          <p:nvPr/>
        </p:nvGrpSpPr>
        <p:grpSpPr>
          <a:xfrm>
            <a:off x="895445" y="142664"/>
            <a:ext cx="3123549" cy="808757"/>
            <a:chOff x="903371" y="249943"/>
            <a:chExt cx="2831223" cy="679699"/>
          </a:xfrm>
        </p:grpSpPr>
        <p:sp>
          <p:nvSpPr>
            <p:cNvPr id="28" name="任意多边形 27"/>
            <p:cNvSpPr/>
            <p:nvPr/>
          </p:nvSpPr>
          <p:spPr bwMode="auto">
            <a:xfrm>
              <a:off x="903371" y="249943"/>
              <a:ext cx="2831223" cy="679699"/>
            </a:xfrm>
            <a:custGeom>
              <a:avLst/>
              <a:gdLst>
                <a:gd name="connsiteX0" fmla="*/ 352810 w 4452260"/>
                <a:gd name="connsiteY0" fmla="*/ 0 h 1068867"/>
                <a:gd name="connsiteX1" fmla="*/ 636768 w 4452260"/>
                <a:gd name="connsiteY1" fmla="*/ 0 h 1068867"/>
                <a:gd name="connsiteX2" fmla="*/ 647700 w 4452260"/>
                <a:gd name="connsiteY2" fmla="*/ 0 h 1068867"/>
                <a:gd name="connsiteX3" fmla="*/ 724065 w 4452260"/>
                <a:gd name="connsiteY3" fmla="*/ 0 h 1068867"/>
                <a:gd name="connsiteX4" fmla="*/ 782584 w 4452260"/>
                <a:gd name="connsiteY4" fmla="*/ 0 h 1068867"/>
                <a:gd name="connsiteX5" fmla="*/ 799455 w 4452260"/>
                <a:gd name="connsiteY5" fmla="*/ 0 h 1068867"/>
                <a:gd name="connsiteX6" fmla="*/ 809825 w 4452260"/>
                <a:gd name="connsiteY6" fmla="*/ 0 h 1068867"/>
                <a:gd name="connsiteX7" fmla="*/ 818078 w 4452260"/>
                <a:gd name="connsiteY7" fmla="*/ 0 h 1068867"/>
                <a:gd name="connsiteX8" fmla="*/ 843980 w 4452260"/>
                <a:gd name="connsiteY8" fmla="*/ 0 h 1068867"/>
                <a:gd name="connsiteX9" fmla="*/ 931658 w 4452260"/>
                <a:gd name="connsiteY9" fmla="*/ 0 h 1068867"/>
                <a:gd name="connsiteX10" fmla="*/ 961580 w 4452260"/>
                <a:gd name="connsiteY10" fmla="*/ 0 h 1068867"/>
                <a:gd name="connsiteX11" fmla="*/ 1000055 w 4452260"/>
                <a:gd name="connsiteY11" fmla="*/ 0 h 1068867"/>
                <a:gd name="connsiteX12" fmla="*/ 1040537 w 4452260"/>
                <a:gd name="connsiteY12" fmla="*/ 0 h 1068867"/>
                <a:gd name="connsiteX13" fmla="*/ 1051453 w 4452260"/>
                <a:gd name="connsiteY13" fmla="*/ 0 h 1068867"/>
                <a:gd name="connsiteX14" fmla="*/ 1083414 w 4452260"/>
                <a:gd name="connsiteY14" fmla="*/ 0 h 1068867"/>
                <a:gd name="connsiteX15" fmla="*/ 1112969 w 4452260"/>
                <a:gd name="connsiteY15" fmla="*/ 0 h 1068867"/>
                <a:gd name="connsiteX16" fmla="*/ 1138871 w 4452260"/>
                <a:gd name="connsiteY16" fmla="*/ 0 h 1068867"/>
                <a:gd name="connsiteX17" fmla="*/ 1170224 w 4452260"/>
                <a:gd name="connsiteY17" fmla="*/ 0 h 1068867"/>
                <a:gd name="connsiteX18" fmla="*/ 1170711 w 4452260"/>
                <a:gd name="connsiteY18" fmla="*/ 0 h 1068867"/>
                <a:gd name="connsiteX19" fmla="*/ 1202662 w 4452260"/>
                <a:gd name="connsiteY19" fmla="*/ 0 h 1068867"/>
                <a:gd name="connsiteX20" fmla="*/ 1240037 w 4452260"/>
                <a:gd name="connsiteY20" fmla="*/ 0 h 1068867"/>
                <a:gd name="connsiteX21" fmla="*/ 1290626 w 4452260"/>
                <a:gd name="connsiteY21" fmla="*/ 0 h 1068867"/>
                <a:gd name="connsiteX22" fmla="*/ 1324496 w 4452260"/>
                <a:gd name="connsiteY22" fmla="*/ 0 h 1068867"/>
                <a:gd name="connsiteX23" fmla="*/ 1332348 w 4452260"/>
                <a:gd name="connsiteY23" fmla="*/ 0 h 1068867"/>
                <a:gd name="connsiteX24" fmla="*/ 1335428 w 4452260"/>
                <a:gd name="connsiteY24" fmla="*/ 0 h 1068867"/>
                <a:gd name="connsiteX25" fmla="*/ 1411793 w 4452260"/>
                <a:gd name="connsiteY25" fmla="*/ 0 h 1068867"/>
                <a:gd name="connsiteX26" fmla="*/ 1454182 w 4452260"/>
                <a:gd name="connsiteY26" fmla="*/ 0 h 1068867"/>
                <a:gd name="connsiteX27" fmla="*/ 1470312 w 4452260"/>
                <a:gd name="connsiteY27" fmla="*/ 0 h 1068867"/>
                <a:gd name="connsiteX28" fmla="*/ 1487183 w 4452260"/>
                <a:gd name="connsiteY28" fmla="*/ 0 h 1068867"/>
                <a:gd name="connsiteX29" fmla="*/ 1497552 w 4452260"/>
                <a:gd name="connsiteY29" fmla="*/ 0 h 1068867"/>
                <a:gd name="connsiteX30" fmla="*/ 1505806 w 4452260"/>
                <a:gd name="connsiteY30" fmla="*/ 0 h 1068867"/>
                <a:gd name="connsiteX31" fmla="*/ 1528471 w 4452260"/>
                <a:gd name="connsiteY31" fmla="*/ 0 h 1068867"/>
                <a:gd name="connsiteX32" fmla="*/ 1531708 w 4452260"/>
                <a:gd name="connsiteY32" fmla="*/ 0 h 1068867"/>
                <a:gd name="connsiteX33" fmla="*/ 1540992 w 4452260"/>
                <a:gd name="connsiteY33" fmla="*/ 0 h 1068867"/>
                <a:gd name="connsiteX34" fmla="*/ 1541479 w 4452260"/>
                <a:gd name="connsiteY34" fmla="*/ 0 h 1068867"/>
                <a:gd name="connsiteX35" fmla="*/ 1599998 w 4452260"/>
                <a:gd name="connsiteY35" fmla="*/ 0 h 1068867"/>
                <a:gd name="connsiteX36" fmla="*/ 1619386 w 4452260"/>
                <a:gd name="connsiteY36" fmla="*/ 0 h 1068867"/>
                <a:gd name="connsiteX37" fmla="*/ 1635492 w 4452260"/>
                <a:gd name="connsiteY37" fmla="*/ 0 h 1068867"/>
                <a:gd name="connsiteX38" fmla="*/ 1649308 w 4452260"/>
                <a:gd name="connsiteY38" fmla="*/ 0 h 1068867"/>
                <a:gd name="connsiteX39" fmla="*/ 1653720 w 4452260"/>
                <a:gd name="connsiteY39" fmla="*/ 0 h 1068867"/>
                <a:gd name="connsiteX40" fmla="*/ 1661394 w 4452260"/>
                <a:gd name="connsiteY40" fmla="*/ 0 h 1068867"/>
                <a:gd name="connsiteX41" fmla="*/ 1687782 w 4452260"/>
                <a:gd name="connsiteY41" fmla="*/ 0 h 1068867"/>
                <a:gd name="connsiteX42" fmla="*/ 1703116 w 4452260"/>
                <a:gd name="connsiteY42" fmla="*/ 0 h 1068867"/>
                <a:gd name="connsiteX43" fmla="*/ 1739181 w 4452260"/>
                <a:gd name="connsiteY43" fmla="*/ 0 h 1068867"/>
                <a:gd name="connsiteX44" fmla="*/ 1771141 w 4452260"/>
                <a:gd name="connsiteY44" fmla="*/ 0 h 1068867"/>
                <a:gd name="connsiteX45" fmla="*/ 1800697 w 4452260"/>
                <a:gd name="connsiteY45" fmla="*/ 0 h 1068867"/>
                <a:gd name="connsiteX46" fmla="*/ 1811727 w 4452260"/>
                <a:gd name="connsiteY46" fmla="*/ 0 h 1068867"/>
                <a:gd name="connsiteX47" fmla="*/ 1823361 w 4452260"/>
                <a:gd name="connsiteY47" fmla="*/ 0 h 1068867"/>
                <a:gd name="connsiteX48" fmla="*/ 1826599 w 4452260"/>
                <a:gd name="connsiteY48" fmla="*/ 0 h 1068867"/>
                <a:gd name="connsiteX49" fmla="*/ 1857951 w 4452260"/>
                <a:gd name="connsiteY49" fmla="*/ 0 h 1068867"/>
                <a:gd name="connsiteX50" fmla="*/ 1858439 w 4452260"/>
                <a:gd name="connsiteY50" fmla="*/ 0 h 1068867"/>
                <a:gd name="connsiteX51" fmla="*/ 1859676 w 4452260"/>
                <a:gd name="connsiteY51" fmla="*/ 0 h 1068867"/>
                <a:gd name="connsiteX52" fmla="*/ 1893346 w 4452260"/>
                <a:gd name="connsiteY52" fmla="*/ 0 h 1068867"/>
                <a:gd name="connsiteX53" fmla="*/ 1927765 w 4452260"/>
                <a:gd name="connsiteY53" fmla="*/ 0 h 1068867"/>
                <a:gd name="connsiteX54" fmla="*/ 1963365 w 4452260"/>
                <a:gd name="connsiteY54" fmla="*/ 0 h 1068867"/>
                <a:gd name="connsiteX55" fmla="*/ 1978354 w 4452260"/>
                <a:gd name="connsiteY55" fmla="*/ 0 h 1068867"/>
                <a:gd name="connsiteX56" fmla="*/ 1991032 w 4452260"/>
                <a:gd name="connsiteY56" fmla="*/ 0 h 1068867"/>
                <a:gd name="connsiteX57" fmla="*/ 2020076 w 4452260"/>
                <a:gd name="connsiteY57" fmla="*/ 0 h 1068867"/>
                <a:gd name="connsiteX58" fmla="*/ 2021800 w 4452260"/>
                <a:gd name="connsiteY58" fmla="*/ 0 h 1068867"/>
                <a:gd name="connsiteX59" fmla="*/ 2027021 w 4452260"/>
                <a:gd name="connsiteY59" fmla="*/ 0 h 1068867"/>
                <a:gd name="connsiteX60" fmla="*/ 2032162 w 4452260"/>
                <a:gd name="connsiteY60" fmla="*/ 0 h 1068867"/>
                <a:gd name="connsiteX61" fmla="*/ 2141909 w 4452260"/>
                <a:gd name="connsiteY61" fmla="*/ 0 h 1068867"/>
                <a:gd name="connsiteX62" fmla="*/ 2143633 w 4452260"/>
                <a:gd name="connsiteY62" fmla="*/ 0 h 1068867"/>
                <a:gd name="connsiteX63" fmla="*/ 2178359 w 4452260"/>
                <a:gd name="connsiteY63" fmla="*/ 0 h 1068867"/>
                <a:gd name="connsiteX64" fmla="*/ 2228719 w 4452260"/>
                <a:gd name="connsiteY64" fmla="*/ 0 h 1068867"/>
                <a:gd name="connsiteX65" fmla="*/ 2229207 w 4452260"/>
                <a:gd name="connsiteY65" fmla="*/ 0 h 1068867"/>
                <a:gd name="connsiteX66" fmla="*/ 2230931 w 4452260"/>
                <a:gd name="connsiteY66" fmla="*/ 0 h 1068867"/>
                <a:gd name="connsiteX67" fmla="*/ 2287725 w 4452260"/>
                <a:gd name="connsiteY67" fmla="*/ 0 h 1068867"/>
                <a:gd name="connsiteX68" fmla="*/ 2289450 w 4452260"/>
                <a:gd name="connsiteY68" fmla="*/ 0 h 1068867"/>
                <a:gd name="connsiteX69" fmla="*/ 2323220 w 4452260"/>
                <a:gd name="connsiteY69" fmla="*/ 0 h 1068867"/>
                <a:gd name="connsiteX70" fmla="*/ 2324944 w 4452260"/>
                <a:gd name="connsiteY70" fmla="*/ 0 h 1068867"/>
                <a:gd name="connsiteX71" fmla="*/ 2340483 w 4452260"/>
                <a:gd name="connsiteY71" fmla="*/ 0 h 1068867"/>
                <a:gd name="connsiteX72" fmla="*/ 2341447 w 4452260"/>
                <a:gd name="connsiteY72" fmla="*/ 0 h 1068867"/>
                <a:gd name="connsiteX73" fmla="*/ 2343172 w 4452260"/>
                <a:gd name="connsiteY73" fmla="*/ 0 h 1068867"/>
                <a:gd name="connsiteX74" fmla="*/ 2349122 w 4452260"/>
                <a:gd name="connsiteY74" fmla="*/ 0 h 1068867"/>
                <a:gd name="connsiteX75" fmla="*/ 2350846 w 4452260"/>
                <a:gd name="connsiteY75" fmla="*/ 0 h 1068867"/>
                <a:gd name="connsiteX76" fmla="*/ 2390844 w 4452260"/>
                <a:gd name="connsiteY76" fmla="*/ 0 h 1068867"/>
                <a:gd name="connsiteX77" fmla="*/ 2462317 w 4452260"/>
                <a:gd name="connsiteY77" fmla="*/ 0 h 1068867"/>
                <a:gd name="connsiteX78" fmla="*/ 2499455 w 4452260"/>
                <a:gd name="connsiteY78" fmla="*/ 0 h 1068867"/>
                <a:gd name="connsiteX79" fmla="*/ 2530713 w 4452260"/>
                <a:gd name="connsiteY79" fmla="*/ 0 h 1068867"/>
                <a:gd name="connsiteX80" fmla="*/ 2547403 w 4452260"/>
                <a:gd name="connsiteY80" fmla="*/ 0 h 1068867"/>
                <a:gd name="connsiteX81" fmla="*/ 2549127 w 4452260"/>
                <a:gd name="connsiteY81" fmla="*/ 0 h 1068867"/>
                <a:gd name="connsiteX82" fmla="*/ 2581074 w 4452260"/>
                <a:gd name="connsiteY82" fmla="*/ 0 h 1068867"/>
                <a:gd name="connsiteX83" fmla="*/ 2582112 w 4452260"/>
                <a:gd name="connsiteY83" fmla="*/ 0 h 1068867"/>
                <a:gd name="connsiteX84" fmla="*/ 2669530 w 4452260"/>
                <a:gd name="connsiteY84" fmla="*/ 0 h 1068867"/>
                <a:gd name="connsiteX85" fmla="*/ 2678759 w 4452260"/>
                <a:gd name="connsiteY85" fmla="*/ 0 h 1068867"/>
                <a:gd name="connsiteX86" fmla="*/ 2709527 w 4452260"/>
                <a:gd name="connsiteY86" fmla="*/ 0 h 1068867"/>
                <a:gd name="connsiteX87" fmla="*/ 2711252 w 4452260"/>
                <a:gd name="connsiteY87" fmla="*/ 0 h 1068867"/>
                <a:gd name="connsiteX88" fmla="*/ 2714748 w 4452260"/>
                <a:gd name="connsiteY88" fmla="*/ 0 h 1068867"/>
                <a:gd name="connsiteX89" fmla="*/ 2719890 w 4452260"/>
                <a:gd name="connsiteY89" fmla="*/ 0 h 1068867"/>
                <a:gd name="connsiteX90" fmla="*/ 2831360 w 4452260"/>
                <a:gd name="connsiteY90" fmla="*/ 0 h 1068867"/>
                <a:gd name="connsiteX91" fmla="*/ 2833086 w 4452260"/>
                <a:gd name="connsiteY91" fmla="*/ 0 h 1068867"/>
                <a:gd name="connsiteX92" fmla="*/ 2866087 w 4452260"/>
                <a:gd name="connsiteY92" fmla="*/ 0 h 1068867"/>
                <a:gd name="connsiteX93" fmla="*/ 2918659 w 4452260"/>
                <a:gd name="connsiteY93" fmla="*/ 0 h 1068867"/>
                <a:gd name="connsiteX94" fmla="*/ 2919896 w 4452260"/>
                <a:gd name="connsiteY94" fmla="*/ 0 h 1068867"/>
                <a:gd name="connsiteX95" fmla="*/ 2920383 w 4452260"/>
                <a:gd name="connsiteY95" fmla="*/ 0 h 1068867"/>
                <a:gd name="connsiteX96" fmla="*/ 2977177 w 4452260"/>
                <a:gd name="connsiteY96" fmla="*/ 0 h 1068867"/>
                <a:gd name="connsiteX97" fmla="*/ 2978902 w 4452260"/>
                <a:gd name="connsiteY97" fmla="*/ 0 h 1068867"/>
                <a:gd name="connsiteX98" fmla="*/ 3012671 w 4452260"/>
                <a:gd name="connsiteY98" fmla="*/ 0 h 1068867"/>
                <a:gd name="connsiteX99" fmla="*/ 3014397 w 4452260"/>
                <a:gd name="connsiteY99" fmla="*/ 0 h 1068867"/>
                <a:gd name="connsiteX100" fmla="*/ 3028211 w 4452260"/>
                <a:gd name="connsiteY100" fmla="*/ 0 h 1068867"/>
                <a:gd name="connsiteX101" fmla="*/ 3030899 w 4452260"/>
                <a:gd name="connsiteY101" fmla="*/ 0 h 1068867"/>
                <a:gd name="connsiteX102" fmla="*/ 3032624 w 4452260"/>
                <a:gd name="connsiteY102" fmla="*/ 0 h 1068867"/>
                <a:gd name="connsiteX103" fmla="*/ 3038573 w 4452260"/>
                <a:gd name="connsiteY103" fmla="*/ 0 h 1068867"/>
                <a:gd name="connsiteX104" fmla="*/ 3040298 w 4452260"/>
                <a:gd name="connsiteY104" fmla="*/ 0 h 1068867"/>
                <a:gd name="connsiteX105" fmla="*/ 3082021 w 4452260"/>
                <a:gd name="connsiteY105" fmla="*/ 0 h 1068867"/>
                <a:gd name="connsiteX106" fmla="*/ 3150044 w 4452260"/>
                <a:gd name="connsiteY106" fmla="*/ 0 h 1068867"/>
                <a:gd name="connsiteX107" fmla="*/ 3218441 w 4452260"/>
                <a:gd name="connsiteY107" fmla="*/ 0 h 1068867"/>
                <a:gd name="connsiteX108" fmla="*/ 3236855 w 4452260"/>
                <a:gd name="connsiteY108" fmla="*/ 0 h 1068867"/>
                <a:gd name="connsiteX109" fmla="*/ 3269839 w 4452260"/>
                <a:gd name="connsiteY109" fmla="*/ 0 h 1068867"/>
                <a:gd name="connsiteX110" fmla="*/ 3272250 w 4452260"/>
                <a:gd name="connsiteY110" fmla="*/ 0 h 1068867"/>
                <a:gd name="connsiteX111" fmla="*/ 3320378 w 4452260"/>
                <a:gd name="connsiteY111" fmla="*/ 0 h 1068867"/>
                <a:gd name="connsiteX112" fmla="*/ 3346330 w 4452260"/>
                <a:gd name="connsiteY112" fmla="*/ 0 h 1068867"/>
                <a:gd name="connsiteX113" fmla="*/ 3357257 w 4452260"/>
                <a:gd name="connsiteY113" fmla="*/ 0 h 1068867"/>
                <a:gd name="connsiteX114" fmla="*/ 3369936 w 4452260"/>
                <a:gd name="connsiteY114" fmla="*/ 0 h 1068867"/>
                <a:gd name="connsiteX115" fmla="*/ 3398980 w 4452260"/>
                <a:gd name="connsiteY115" fmla="*/ 0 h 1068867"/>
                <a:gd name="connsiteX116" fmla="*/ 3405925 w 4452260"/>
                <a:gd name="connsiteY116" fmla="*/ 0 h 1068867"/>
                <a:gd name="connsiteX117" fmla="*/ 3411066 w 4452260"/>
                <a:gd name="connsiteY117" fmla="*/ 0 h 1068867"/>
                <a:gd name="connsiteX118" fmla="*/ 3520813 w 4452260"/>
                <a:gd name="connsiteY118" fmla="*/ 0 h 1068867"/>
                <a:gd name="connsiteX119" fmla="*/ 3607623 w 4452260"/>
                <a:gd name="connsiteY119" fmla="*/ 0 h 1068867"/>
                <a:gd name="connsiteX120" fmla="*/ 3608111 w 4452260"/>
                <a:gd name="connsiteY120" fmla="*/ 0 h 1068867"/>
                <a:gd name="connsiteX121" fmla="*/ 3666629 w 4452260"/>
                <a:gd name="connsiteY121" fmla="*/ 0 h 1068867"/>
                <a:gd name="connsiteX122" fmla="*/ 3702124 w 4452260"/>
                <a:gd name="connsiteY122" fmla="*/ 0 h 1068867"/>
                <a:gd name="connsiteX123" fmla="*/ 3720351 w 4452260"/>
                <a:gd name="connsiteY123" fmla="*/ 0 h 1068867"/>
                <a:gd name="connsiteX124" fmla="*/ 3728025 w 4452260"/>
                <a:gd name="connsiteY124" fmla="*/ 0 h 1068867"/>
                <a:gd name="connsiteX125" fmla="*/ 3769748 w 4452260"/>
                <a:gd name="connsiteY125" fmla="*/ 0 h 1068867"/>
                <a:gd name="connsiteX126" fmla="*/ 4098793 w 4452260"/>
                <a:gd name="connsiteY126" fmla="*/ 0 h 1068867"/>
                <a:gd name="connsiteX127" fmla="*/ 4193519 w 4452260"/>
                <a:gd name="connsiteY127" fmla="*/ 54408 h 1068867"/>
                <a:gd name="connsiteX128" fmla="*/ 4439104 w 4452260"/>
                <a:gd name="connsiteY128" fmla="*/ 480025 h 1068867"/>
                <a:gd name="connsiteX129" fmla="*/ 4439104 w 4452260"/>
                <a:gd name="connsiteY129" fmla="*/ 588843 h 1068867"/>
                <a:gd name="connsiteX130" fmla="*/ 4193519 w 4452260"/>
                <a:gd name="connsiteY130" fmla="*/ 1014459 h 1068867"/>
                <a:gd name="connsiteX131" fmla="*/ 4098793 w 4452260"/>
                <a:gd name="connsiteY131" fmla="*/ 1068867 h 1068867"/>
                <a:gd name="connsiteX132" fmla="*/ 3728025 w 4452260"/>
                <a:gd name="connsiteY132" fmla="*/ 1068867 h 1068867"/>
                <a:gd name="connsiteX133" fmla="*/ 3607623 w 4452260"/>
                <a:gd name="connsiteY133" fmla="*/ 1068867 h 1068867"/>
                <a:gd name="connsiteX134" fmla="*/ 3411066 w 4452260"/>
                <a:gd name="connsiteY134" fmla="*/ 1068867 h 1068867"/>
                <a:gd name="connsiteX135" fmla="*/ 3357257 w 4452260"/>
                <a:gd name="connsiteY135" fmla="*/ 1068867 h 1068867"/>
                <a:gd name="connsiteX136" fmla="*/ 3236855 w 4452260"/>
                <a:gd name="connsiteY136" fmla="*/ 1068867 h 1068867"/>
                <a:gd name="connsiteX137" fmla="*/ 3040298 w 4452260"/>
                <a:gd name="connsiteY137" fmla="*/ 1068867 h 1068867"/>
                <a:gd name="connsiteX138" fmla="*/ 3038573 w 4452260"/>
                <a:gd name="connsiteY138" fmla="*/ 1068867 h 1068867"/>
                <a:gd name="connsiteX139" fmla="*/ 2919896 w 4452260"/>
                <a:gd name="connsiteY139" fmla="*/ 1068867 h 1068867"/>
                <a:gd name="connsiteX140" fmla="*/ 2866087 w 4452260"/>
                <a:gd name="connsiteY140" fmla="*/ 1068867 h 1068867"/>
                <a:gd name="connsiteX141" fmla="*/ 2719890 w 4452260"/>
                <a:gd name="connsiteY141" fmla="*/ 1068867 h 1068867"/>
                <a:gd name="connsiteX142" fmla="*/ 2669530 w 4452260"/>
                <a:gd name="connsiteY142" fmla="*/ 1068867 h 1068867"/>
                <a:gd name="connsiteX143" fmla="*/ 2549127 w 4452260"/>
                <a:gd name="connsiteY143" fmla="*/ 1068867 h 1068867"/>
                <a:gd name="connsiteX144" fmla="*/ 2547403 w 4452260"/>
                <a:gd name="connsiteY144" fmla="*/ 1068867 h 1068867"/>
                <a:gd name="connsiteX145" fmla="*/ 2350846 w 4452260"/>
                <a:gd name="connsiteY145" fmla="*/ 1068867 h 1068867"/>
                <a:gd name="connsiteX146" fmla="*/ 2349122 w 4452260"/>
                <a:gd name="connsiteY146" fmla="*/ 1068867 h 1068867"/>
                <a:gd name="connsiteX147" fmla="*/ 2228719 w 4452260"/>
                <a:gd name="connsiteY147" fmla="*/ 1068867 h 1068867"/>
                <a:gd name="connsiteX148" fmla="*/ 2178359 w 4452260"/>
                <a:gd name="connsiteY148" fmla="*/ 1068867 h 1068867"/>
                <a:gd name="connsiteX149" fmla="*/ 2032162 w 4452260"/>
                <a:gd name="connsiteY149" fmla="*/ 1068867 h 1068867"/>
                <a:gd name="connsiteX150" fmla="*/ 1978354 w 4452260"/>
                <a:gd name="connsiteY150" fmla="*/ 1068867 h 1068867"/>
                <a:gd name="connsiteX151" fmla="*/ 1859676 w 4452260"/>
                <a:gd name="connsiteY151" fmla="*/ 1068867 h 1068867"/>
                <a:gd name="connsiteX152" fmla="*/ 1857951 w 4452260"/>
                <a:gd name="connsiteY152" fmla="*/ 1068867 h 1068867"/>
                <a:gd name="connsiteX153" fmla="*/ 1826599 w 4452260"/>
                <a:gd name="connsiteY153" fmla="*/ 1068867 h 1068867"/>
                <a:gd name="connsiteX154" fmla="*/ 1661394 w 4452260"/>
                <a:gd name="connsiteY154" fmla="*/ 1068867 h 1068867"/>
                <a:gd name="connsiteX155" fmla="*/ 1540992 w 4452260"/>
                <a:gd name="connsiteY155" fmla="*/ 1068867 h 1068867"/>
                <a:gd name="connsiteX156" fmla="*/ 1531708 w 4452260"/>
                <a:gd name="connsiteY156" fmla="*/ 1068867 h 1068867"/>
                <a:gd name="connsiteX157" fmla="*/ 1487183 w 4452260"/>
                <a:gd name="connsiteY157" fmla="*/ 1068867 h 1068867"/>
                <a:gd name="connsiteX158" fmla="*/ 1335428 w 4452260"/>
                <a:gd name="connsiteY158" fmla="*/ 1068867 h 1068867"/>
                <a:gd name="connsiteX159" fmla="*/ 1290626 w 4452260"/>
                <a:gd name="connsiteY159" fmla="*/ 1068867 h 1068867"/>
                <a:gd name="connsiteX160" fmla="*/ 1170224 w 4452260"/>
                <a:gd name="connsiteY160" fmla="*/ 1068867 h 1068867"/>
                <a:gd name="connsiteX161" fmla="*/ 1138871 w 4452260"/>
                <a:gd name="connsiteY161" fmla="*/ 1068867 h 1068867"/>
                <a:gd name="connsiteX162" fmla="*/ 1040537 w 4452260"/>
                <a:gd name="connsiteY162" fmla="*/ 1068867 h 1068867"/>
                <a:gd name="connsiteX163" fmla="*/ 843980 w 4452260"/>
                <a:gd name="connsiteY163" fmla="*/ 1068867 h 1068867"/>
                <a:gd name="connsiteX164" fmla="*/ 799455 w 4452260"/>
                <a:gd name="connsiteY164" fmla="*/ 1068867 h 1068867"/>
                <a:gd name="connsiteX165" fmla="*/ 647700 w 4452260"/>
                <a:gd name="connsiteY165" fmla="*/ 1068867 h 1068867"/>
                <a:gd name="connsiteX166" fmla="*/ 352810 w 4452260"/>
                <a:gd name="connsiteY166" fmla="*/ 1068867 h 1068867"/>
                <a:gd name="connsiteX167" fmla="*/ 258084 w 4452260"/>
                <a:gd name="connsiteY167" fmla="*/ 1014459 h 1068867"/>
                <a:gd name="connsiteX168" fmla="*/ 12498 w 4452260"/>
                <a:gd name="connsiteY168" fmla="*/ 588843 h 1068867"/>
                <a:gd name="connsiteX169" fmla="*/ 12498 w 4452260"/>
                <a:gd name="connsiteY169" fmla="*/ 480025 h 1068867"/>
                <a:gd name="connsiteX170" fmla="*/ 258084 w 4452260"/>
                <a:gd name="connsiteY170" fmla="*/ 54408 h 1068867"/>
                <a:gd name="connsiteX171" fmla="*/ 352810 w 4452260"/>
                <a:gd name="connsiteY171" fmla="*/ 0 h 1068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Lst>
              <a:rect l="l" t="t" r="r" b="b"/>
              <a:pathLst>
                <a:path w="4452260" h="1068867">
                  <a:moveTo>
                    <a:pt x="352810" y="0"/>
                  </a:moveTo>
                  <a:cubicBezTo>
                    <a:pt x="475602" y="0"/>
                    <a:pt x="567696" y="0"/>
                    <a:pt x="636768" y="0"/>
                  </a:cubicBezTo>
                  <a:lnTo>
                    <a:pt x="647700" y="0"/>
                  </a:lnTo>
                  <a:lnTo>
                    <a:pt x="724065" y="0"/>
                  </a:lnTo>
                  <a:cubicBezTo>
                    <a:pt x="748048" y="0"/>
                    <a:pt x="767235" y="0"/>
                    <a:pt x="782584" y="0"/>
                  </a:cubicBezTo>
                  <a:lnTo>
                    <a:pt x="799455" y="0"/>
                  </a:lnTo>
                  <a:lnTo>
                    <a:pt x="809825" y="0"/>
                  </a:lnTo>
                  <a:lnTo>
                    <a:pt x="818078" y="0"/>
                  </a:lnTo>
                  <a:cubicBezTo>
                    <a:pt x="843980" y="0"/>
                    <a:pt x="843980" y="0"/>
                    <a:pt x="843980" y="0"/>
                  </a:cubicBezTo>
                  <a:lnTo>
                    <a:pt x="931658" y="0"/>
                  </a:lnTo>
                  <a:lnTo>
                    <a:pt x="961580" y="0"/>
                  </a:lnTo>
                  <a:lnTo>
                    <a:pt x="1000055" y="0"/>
                  </a:lnTo>
                  <a:lnTo>
                    <a:pt x="1040537" y="0"/>
                  </a:lnTo>
                  <a:lnTo>
                    <a:pt x="1051453" y="0"/>
                  </a:lnTo>
                  <a:lnTo>
                    <a:pt x="1083414" y="0"/>
                  </a:lnTo>
                  <a:lnTo>
                    <a:pt x="1112969" y="0"/>
                  </a:lnTo>
                  <a:cubicBezTo>
                    <a:pt x="1138871" y="0"/>
                    <a:pt x="1138871" y="0"/>
                    <a:pt x="1138871" y="0"/>
                  </a:cubicBezTo>
                  <a:lnTo>
                    <a:pt x="1170224" y="0"/>
                  </a:lnTo>
                  <a:lnTo>
                    <a:pt x="1170711" y="0"/>
                  </a:lnTo>
                  <a:lnTo>
                    <a:pt x="1202662" y="0"/>
                  </a:lnTo>
                  <a:lnTo>
                    <a:pt x="1240037" y="0"/>
                  </a:lnTo>
                  <a:cubicBezTo>
                    <a:pt x="1290626" y="0"/>
                    <a:pt x="1290626" y="0"/>
                    <a:pt x="1290626" y="0"/>
                  </a:cubicBezTo>
                  <a:lnTo>
                    <a:pt x="1324496" y="0"/>
                  </a:lnTo>
                  <a:lnTo>
                    <a:pt x="1332348" y="0"/>
                  </a:lnTo>
                  <a:lnTo>
                    <a:pt x="1335428" y="0"/>
                  </a:lnTo>
                  <a:lnTo>
                    <a:pt x="1411793" y="0"/>
                  </a:lnTo>
                  <a:lnTo>
                    <a:pt x="1454182" y="0"/>
                  </a:lnTo>
                  <a:lnTo>
                    <a:pt x="1470312" y="0"/>
                  </a:lnTo>
                  <a:lnTo>
                    <a:pt x="1487183" y="0"/>
                  </a:lnTo>
                  <a:lnTo>
                    <a:pt x="1497552" y="0"/>
                  </a:lnTo>
                  <a:lnTo>
                    <a:pt x="1505806" y="0"/>
                  </a:lnTo>
                  <a:lnTo>
                    <a:pt x="1528471" y="0"/>
                  </a:lnTo>
                  <a:lnTo>
                    <a:pt x="1531708" y="0"/>
                  </a:lnTo>
                  <a:lnTo>
                    <a:pt x="1540992" y="0"/>
                  </a:lnTo>
                  <a:lnTo>
                    <a:pt x="1541479" y="0"/>
                  </a:lnTo>
                  <a:lnTo>
                    <a:pt x="1599998" y="0"/>
                  </a:lnTo>
                  <a:lnTo>
                    <a:pt x="1619386" y="0"/>
                  </a:lnTo>
                  <a:lnTo>
                    <a:pt x="1635492" y="0"/>
                  </a:lnTo>
                  <a:lnTo>
                    <a:pt x="1649308" y="0"/>
                  </a:lnTo>
                  <a:lnTo>
                    <a:pt x="1653720" y="0"/>
                  </a:lnTo>
                  <a:lnTo>
                    <a:pt x="1661394" y="0"/>
                  </a:lnTo>
                  <a:lnTo>
                    <a:pt x="1687782" y="0"/>
                  </a:lnTo>
                  <a:lnTo>
                    <a:pt x="1703116" y="0"/>
                  </a:lnTo>
                  <a:lnTo>
                    <a:pt x="1739181" y="0"/>
                  </a:lnTo>
                  <a:lnTo>
                    <a:pt x="1771141" y="0"/>
                  </a:lnTo>
                  <a:lnTo>
                    <a:pt x="1800697" y="0"/>
                  </a:lnTo>
                  <a:lnTo>
                    <a:pt x="1811727" y="0"/>
                  </a:lnTo>
                  <a:lnTo>
                    <a:pt x="1823361" y="0"/>
                  </a:lnTo>
                  <a:lnTo>
                    <a:pt x="1826599" y="0"/>
                  </a:lnTo>
                  <a:lnTo>
                    <a:pt x="1857951" y="0"/>
                  </a:lnTo>
                  <a:lnTo>
                    <a:pt x="1858439" y="0"/>
                  </a:lnTo>
                  <a:lnTo>
                    <a:pt x="1859676" y="0"/>
                  </a:lnTo>
                  <a:lnTo>
                    <a:pt x="1893346" y="0"/>
                  </a:lnTo>
                  <a:lnTo>
                    <a:pt x="1927765" y="0"/>
                  </a:lnTo>
                  <a:lnTo>
                    <a:pt x="1963365" y="0"/>
                  </a:lnTo>
                  <a:lnTo>
                    <a:pt x="1978354" y="0"/>
                  </a:lnTo>
                  <a:lnTo>
                    <a:pt x="1991032" y="0"/>
                  </a:lnTo>
                  <a:lnTo>
                    <a:pt x="2020076" y="0"/>
                  </a:lnTo>
                  <a:lnTo>
                    <a:pt x="2021800" y="0"/>
                  </a:lnTo>
                  <a:lnTo>
                    <a:pt x="2027021" y="0"/>
                  </a:lnTo>
                  <a:cubicBezTo>
                    <a:pt x="2032162" y="0"/>
                    <a:pt x="2032162" y="0"/>
                    <a:pt x="2032162" y="0"/>
                  </a:cubicBezTo>
                  <a:lnTo>
                    <a:pt x="2141909" y="0"/>
                  </a:lnTo>
                  <a:lnTo>
                    <a:pt x="2143633" y="0"/>
                  </a:lnTo>
                  <a:lnTo>
                    <a:pt x="2178359" y="0"/>
                  </a:lnTo>
                  <a:lnTo>
                    <a:pt x="2228719" y="0"/>
                  </a:lnTo>
                  <a:lnTo>
                    <a:pt x="2229207" y="0"/>
                  </a:lnTo>
                  <a:lnTo>
                    <a:pt x="2230931" y="0"/>
                  </a:lnTo>
                  <a:lnTo>
                    <a:pt x="2287725" y="0"/>
                  </a:lnTo>
                  <a:lnTo>
                    <a:pt x="2289450" y="0"/>
                  </a:lnTo>
                  <a:lnTo>
                    <a:pt x="2323220" y="0"/>
                  </a:lnTo>
                  <a:lnTo>
                    <a:pt x="2324944" y="0"/>
                  </a:lnTo>
                  <a:lnTo>
                    <a:pt x="2340483" y="0"/>
                  </a:lnTo>
                  <a:lnTo>
                    <a:pt x="2341447" y="0"/>
                  </a:lnTo>
                  <a:lnTo>
                    <a:pt x="2343172" y="0"/>
                  </a:lnTo>
                  <a:lnTo>
                    <a:pt x="2349122" y="0"/>
                  </a:lnTo>
                  <a:lnTo>
                    <a:pt x="2350846" y="0"/>
                  </a:lnTo>
                  <a:lnTo>
                    <a:pt x="2390844" y="0"/>
                  </a:lnTo>
                  <a:lnTo>
                    <a:pt x="2462317" y="0"/>
                  </a:lnTo>
                  <a:lnTo>
                    <a:pt x="2499455" y="0"/>
                  </a:lnTo>
                  <a:lnTo>
                    <a:pt x="2530713" y="0"/>
                  </a:lnTo>
                  <a:lnTo>
                    <a:pt x="2547403" y="0"/>
                  </a:lnTo>
                  <a:lnTo>
                    <a:pt x="2549127" y="0"/>
                  </a:lnTo>
                  <a:lnTo>
                    <a:pt x="2581074" y="0"/>
                  </a:lnTo>
                  <a:lnTo>
                    <a:pt x="2582112" y="0"/>
                  </a:lnTo>
                  <a:cubicBezTo>
                    <a:pt x="2669530" y="0"/>
                    <a:pt x="2669530" y="0"/>
                    <a:pt x="2669530" y="0"/>
                  </a:cubicBezTo>
                  <a:lnTo>
                    <a:pt x="2678759" y="0"/>
                  </a:lnTo>
                  <a:lnTo>
                    <a:pt x="2709527" y="0"/>
                  </a:lnTo>
                  <a:lnTo>
                    <a:pt x="2711252" y="0"/>
                  </a:lnTo>
                  <a:lnTo>
                    <a:pt x="2714748" y="0"/>
                  </a:lnTo>
                  <a:lnTo>
                    <a:pt x="2719890" y="0"/>
                  </a:lnTo>
                  <a:lnTo>
                    <a:pt x="2831360" y="0"/>
                  </a:lnTo>
                  <a:lnTo>
                    <a:pt x="2833086" y="0"/>
                  </a:lnTo>
                  <a:lnTo>
                    <a:pt x="2866087" y="0"/>
                  </a:lnTo>
                  <a:lnTo>
                    <a:pt x="2918659" y="0"/>
                  </a:lnTo>
                  <a:lnTo>
                    <a:pt x="2919896" y="0"/>
                  </a:lnTo>
                  <a:lnTo>
                    <a:pt x="2920383" y="0"/>
                  </a:lnTo>
                  <a:lnTo>
                    <a:pt x="2977177" y="0"/>
                  </a:lnTo>
                  <a:lnTo>
                    <a:pt x="2978902" y="0"/>
                  </a:lnTo>
                  <a:lnTo>
                    <a:pt x="3012671" y="0"/>
                  </a:lnTo>
                  <a:lnTo>
                    <a:pt x="3014397" y="0"/>
                  </a:lnTo>
                  <a:lnTo>
                    <a:pt x="3028211" y="0"/>
                  </a:lnTo>
                  <a:lnTo>
                    <a:pt x="3030899" y="0"/>
                  </a:lnTo>
                  <a:lnTo>
                    <a:pt x="3032624" y="0"/>
                  </a:lnTo>
                  <a:lnTo>
                    <a:pt x="3038573" y="0"/>
                  </a:lnTo>
                  <a:lnTo>
                    <a:pt x="3040298" y="0"/>
                  </a:lnTo>
                  <a:lnTo>
                    <a:pt x="3082021" y="0"/>
                  </a:lnTo>
                  <a:lnTo>
                    <a:pt x="3150044" y="0"/>
                  </a:lnTo>
                  <a:lnTo>
                    <a:pt x="3218441" y="0"/>
                  </a:lnTo>
                  <a:lnTo>
                    <a:pt x="3236855" y="0"/>
                  </a:lnTo>
                  <a:lnTo>
                    <a:pt x="3269839" y="0"/>
                  </a:lnTo>
                  <a:lnTo>
                    <a:pt x="3272250" y="0"/>
                  </a:lnTo>
                  <a:lnTo>
                    <a:pt x="3320378" y="0"/>
                  </a:lnTo>
                  <a:lnTo>
                    <a:pt x="3346330" y="0"/>
                  </a:lnTo>
                  <a:lnTo>
                    <a:pt x="3357257" y="0"/>
                  </a:lnTo>
                  <a:lnTo>
                    <a:pt x="3369936" y="0"/>
                  </a:lnTo>
                  <a:lnTo>
                    <a:pt x="3398980" y="0"/>
                  </a:lnTo>
                  <a:lnTo>
                    <a:pt x="3405925" y="0"/>
                  </a:lnTo>
                  <a:cubicBezTo>
                    <a:pt x="3411066" y="0"/>
                    <a:pt x="3411066" y="0"/>
                    <a:pt x="3411066" y="0"/>
                  </a:cubicBezTo>
                  <a:lnTo>
                    <a:pt x="3520813" y="0"/>
                  </a:lnTo>
                  <a:lnTo>
                    <a:pt x="3607623" y="0"/>
                  </a:lnTo>
                  <a:lnTo>
                    <a:pt x="3608111" y="0"/>
                  </a:lnTo>
                  <a:lnTo>
                    <a:pt x="3666629" y="0"/>
                  </a:lnTo>
                  <a:lnTo>
                    <a:pt x="3702124" y="0"/>
                  </a:lnTo>
                  <a:lnTo>
                    <a:pt x="3720351" y="0"/>
                  </a:lnTo>
                  <a:lnTo>
                    <a:pt x="3728025" y="0"/>
                  </a:lnTo>
                  <a:lnTo>
                    <a:pt x="3769748" y="0"/>
                  </a:lnTo>
                  <a:cubicBezTo>
                    <a:pt x="4098793" y="0"/>
                    <a:pt x="4098793" y="0"/>
                    <a:pt x="4098793" y="0"/>
                  </a:cubicBezTo>
                  <a:cubicBezTo>
                    <a:pt x="4133877" y="0"/>
                    <a:pt x="4175977" y="24572"/>
                    <a:pt x="4193519" y="54408"/>
                  </a:cubicBezTo>
                  <a:cubicBezTo>
                    <a:pt x="4439104" y="480025"/>
                    <a:pt x="4439104" y="480025"/>
                    <a:pt x="4439104" y="480025"/>
                  </a:cubicBezTo>
                  <a:cubicBezTo>
                    <a:pt x="4456646" y="509862"/>
                    <a:pt x="4456646" y="559005"/>
                    <a:pt x="4439104" y="588843"/>
                  </a:cubicBezTo>
                  <a:cubicBezTo>
                    <a:pt x="4193519" y="1014459"/>
                    <a:pt x="4193519" y="1014459"/>
                    <a:pt x="4193519" y="1014459"/>
                  </a:cubicBezTo>
                  <a:cubicBezTo>
                    <a:pt x="4175977" y="1044295"/>
                    <a:pt x="4133877" y="1068867"/>
                    <a:pt x="4098793" y="1068867"/>
                  </a:cubicBezTo>
                  <a:lnTo>
                    <a:pt x="3728025" y="1068867"/>
                  </a:lnTo>
                  <a:lnTo>
                    <a:pt x="3607623" y="1068867"/>
                  </a:lnTo>
                  <a:lnTo>
                    <a:pt x="3411066" y="1068867"/>
                  </a:lnTo>
                  <a:lnTo>
                    <a:pt x="3357257" y="1068867"/>
                  </a:lnTo>
                  <a:lnTo>
                    <a:pt x="3236855" y="1068867"/>
                  </a:lnTo>
                  <a:lnTo>
                    <a:pt x="3040298" y="1068867"/>
                  </a:lnTo>
                  <a:lnTo>
                    <a:pt x="3038573" y="1068867"/>
                  </a:lnTo>
                  <a:lnTo>
                    <a:pt x="2919896" y="1068867"/>
                  </a:lnTo>
                  <a:lnTo>
                    <a:pt x="2866087" y="1068867"/>
                  </a:lnTo>
                  <a:lnTo>
                    <a:pt x="2719890" y="1068867"/>
                  </a:lnTo>
                  <a:lnTo>
                    <a:pt x="2669530" y="1068867"/>
                  </a:lnTo>
                  <a:lnTo>
                    <a:pt x="2549127" y="1068867"/>
                  </a:lnTo>
                  <a:lnTo>
                    <a:pt x="2547403" y="1068867"/>
                  </a:lnTo>
                  <a:lnTo>
                    <a:pt x="2350846" y="1068867"/>
                  </a:lnTo>
                  <a:lnTo>
                    <a:pt x="2349122" y="1068867"/>
                  </a:lnTo>
                  <a:lnTo>
                    <a:pt x="2228719" y="1068867"/>
                  </a:lnTo>
                  <a:lnTo>
                    <a:pt x="2178359" y="1068867"/>
                  </a:lnTo>
                  <a:lnTo>
                    <a:pt x="2032162" y="1068867"/>
                  </a:lnTo>
                  <a:lnTo>
                    <a:pt x="1978354" y="1068867"/>
                  </a:lnTo>
                  <a:lnTo>
                    <a:pt x="1859676" y="1068867"/>
                  </a:lnTo>
                  <a:lnTo>
                    <a:pt x="1857951" y="1068867"/>
                  </a:lnTo>
                  <a:lnTo>
                    <a:pt x="1826599" y="1068867"/>
                  </a:lnTo>
                  <a:lnTo>
                    <a:pt x="1661394" y="1068867"/>
                  </a:lnTo>
                  <a:lnTo>
                    <a:pt x="1540992" y="1068867"/>
                  </a:lnTo>
                  <a:lnTo>
                    <a:pt x="1531708" y="1068867"/>
                  </a:lnTo>
                  <a:lnTo>
                    <a:pt x="1487183" y="1068867"/>
                  </a:lnTo>
                  <a:lnTo>
                    <a:pt x="1335428" y="1068867"/>
                  </a:lnTo>
                  <a:lnTo>
                    <a:pt x="1290626" y="1068867"/>
                  </a:lnTo>
                  <a:lnTo>
                    <a:pt x="1170224" y="1068867"/>
                  </a:lnTo>
                  <a:lnTo>
                    <a:pt x="1138871" y="1068867"/>
                  </a:lnTo>
                  <a:lnTo>
                    <a:pt x="1040537" y="1068867"/>
                  </a:lnTo>
                  <a:lnTo>
                    <a:pt x="843980" y="1068867"/>
                  </a:lnTo>
                  <a:lnTo>
                    <a:pt x="799455" y="1068867"/>
                  </a:lnTo>
                  <a:lnTo>
                    <a:pt x="647700" y="1068867"/>
                  </a:lnTo>
                  <a:lnTo>
                    <a:pt x="352810" y="1068867"/>
                  </a:lnTo>
                  <a:cubicBezTo>
                    <a:pt x="318603" y="1068867"/>
                    <a:pt x="275626" y="1044295"/>
                    <a:pt x="258084" y="1014459"/>
                  </a:cubicBezTo>
                  <a:cubicBezTo>
                    <a:pt x="12498" y="588843"/>
                    <a:pt x="12498" y="588843"/>
                    <a:pt x="12498" y="588843"/>
                  </a:cubicBezTo>
                  <a:cubicBezTo>
                    <a:pt x="-4166" y="559005"/>
                    <a:pt x="-4166" y="509862"/>
                    <a:pt x="12498" y="480025"/>
                  </a:cubicBezTo>
                  <a:cubicBezTo>
                    <a:pt x="258084" y="54408"/>
                    <a:pt x="258084" y="54408"/>
                    <a:pt x="258084" y="54408"/>
                  </a:cubicBezTo>
                  <a:cubicBezTo>
                    <a:pt x="275626" y="24572"/>
                    <a:pt x="318603" y="0"/>
                    <a:pt x="352810" y="0"/>
                  </a:cubicBezTo>
                  <a:close/>
                </a:path>
              </a:pathLst>
            </a:custGeom>
            <a:gradFill flip="none" rotWithShape="1">
              <a:gsLst>
                <a:gs pos="100000">
                  <a:schemeClr val="bg1">
                    <a:lumMod val="95000"/>
                  </a:schemeClr>
                </a:gs>
                <a:gs pos="0">
                  <a:srgbClr val="D3D3D3"/>
                </a:gs>
              </a:gsLst>
              <a:lin ang="2700000" scaled="1"/>
              <a:tileRect/>
            </a:gradFill>
            <a:ln w="19050">
              <a:gradFill flip="none" rotWithShape="1">
                <a:gsLst>
                  <a:gs pos="100000">
                    <a:schemeClr val="bg1">
                      <a:lumMod val="75000"/>
                    </a:schemeClr>
                  </a:gs>
                  <a:gs pos="0">
                    <a:schemeClr val="bg1"/>
                  </a:gs>
                </a:gsLst>
                <a:lin ang="2700000" scaled="1"/>
                <a:tileRect/>
              </a:gradFill>
            </a:ln>
            <a:effectLst>
              <a:outerShdw blurRad="127000" dist="50800" dir="2700000" algn="tl" rotWithShape="0">
                <a:prstClr val="black">
                  <a:alpha val="40000"/>
                </a:prstClr>
              </a:outerShdw>
            </a:effectLst>
          </p:spPr>
          <p:txBody>
            <a:bodyPr vert="horz" wrap="square" lIns="91440" tIns="45720" rIns="91440" bIns="45720" numCol="1" anchor="t" anchorCtr="0" compatLnSpc="1">
              <a:noAutofit/>
            </a:bodyPr>
            <a:lstStyle/>
            <a:p>
              <a:endParaRPr lang="zh-CN" altLang="en-US" dirty="0">
                <a:solidFill>
                  <a:prstClr val="black"/>
                </a:solidFill>
                <a:latin typeface="微软雅黑" panose="020B0503020204020204" pitchFamily="34" charset="-122"/>
              </a:endParaRPr>
            </a:p>
          </p:txBody>
        </p:sp>
        <p:sp>
          <p:nvSpPr>
            <p:cNvPr id="29" name="任意多边形 28"/>
            <p:cNvSpPr/>
            <p:nvPr/>
          </p:nvSpPr>
          <p:spPr bwMode="auto">
            <a:xfrm>
              <a:off x="1010779" y="325868"/>
              <a:ext cx="2628449" cy="527848"/>
            </a:xfrm>
            <a:custGeom>
              <a:avLst/>
              <a:gdLst>
                <a:gd name="connsiteX0" fmla="*/ 305125 w 4603109"/>
                <a:gd name="connsiteY0" fmla="*/ 0 h 924402"/>
                <a:gd name="connsiteX1" fmla="*/ 432894 w 4603109"/>
                <a:gd name="connsiteY1" fmla="*/ 0 h 924402"/>
                <a:gd name="connsiteX2" fmla="*/ 445336 w 4603109"/>
                <a:gd name="connsiteY2" fmla="*/ 0 h 924402"/>
                <a:gd name="connsiteX3" fmla="*/ 550703 w 4603109"/>
                <a:gd name="connsiteY3" fmla="*/ 0 h 924402"/>
                <a:gd name="connsiteX4" fmla="*/ 560158 w 4603109"/>
                <a:gd name="connsiteY4" fmla="*/ 0 h 924402"/>
                <a:gd name="connsiteX5" fmla="*/ 573105 w 4603109"/>
                <a:gd name="connsiteY5" fmla="*/ 0 h 924402"/>
                <a:gd name="connsiteX6" fmla="*/ 626202 w 4603109"/>
                <a:gd name="connsiteY6" fmla="*/ 0 h 924402"/>
                <a:gd name="connsiteX7" fmla="*/ 676811 w 4603109"/>
                <a:gd name="connsiteY7" fmla="*/ 0 h 924402"/>
                <a:gd name="connsiteX8" fmla="*/ 678472 w 4603109"/>
                <a:gd name="connsiteY8" fmla="*/ 0 h 924402"/>
                <a:gd name="connsiteX9" fmla="*/ 687927 w 4603109"/>
                <a:gd name="connsiteY9" fmla="*/ 0 h 924402"/>
                <a:gd name="connsiteX10" fmla="*/ 691402 w 4603109"/>
                <a:gd name="connsiteY10" fmla="*/ 0 h 924402"/>
                <a:gd name="connsiteX11" fmla="*/ 700371 w 4603109"/>
                <a:gd name="connsiteY11" fmla="*/ 0 h 924402"/>
                <a:gd name="connsiteX12" fmla="*/ 707508 w 4603109"/>
                <a:gd name="connsiteY12" fmla="*/ 0 h 924402"/>
                <a:gd name="connsiteX13" fmla="*/ 729909 w 4603109"/>
                <a:gd name="connsiteY13" fmla="*/ 0 h 924402"/>
                <a:gd name="connsiteX14" fmla="*/ 753971 w 4603109"/>
                <a:gd name="connsiteY14" fmla="*/ 0 h 924402"/>
                <a:gd name="connsiteX15" fmla="*/ 804580 w 4603109"/>
                <a:gd name="connsiteY15" fmla="*/ 0 h 924402"/>
                <a:gd name="connsiteX16" fmla="*/ 805737 w 4603109"/>
                <a:gd name="connsiteY16" fmla="*/ 0 h 924402"/>
                <a:gd name="connsiteX17" fmla="*/ 819171 w 4603109"/>
                <a:gd name="connsiteY17" fmla="*/ 0 h 924402"/>
                <a:gd name="connsiteX18" fmla="*/ 828140 w 4603109"/>
                <a:gd name="connsiteY18" fmla="*/ 0 h 924402"/>
                <a:gd name="connsiteX19" fmla="*/ 831615 w 4603109"/>
                <a:gd name="connsiteY19" fmla="*/ 0 h 924402"/>
                <a:gd name="connsiteX20" fmla="*/ 835277 w 4603109"/>
                <a:gd name="connsiteY20" fmla="*/ 0 h 924402"/>
                <a:gd name="connsiteX21" fmla="*/ 857678 w 4603109"/>
                <a:gd name="connsiteY21" fmla="*/ 0 h 924402"/>
                <a:gd name="connsiteX22" fmla="*/ 864889 w 4603109"/>
                <a:gd name="connsiteY22" fmla="*/ 0 h 924402"/>
                <a:gd name="connsiteX23" fmla="*/ 899900 w 4603109"/>
                <a:gd name="connsiteY23" fmla="*/ 0 h 924402"/>
                <a:gd name="connsiteX24" fmla="*/ 909341 w 4603109"/>
                <a:gd name="connsiteY24" fmla="*/ 0 h 924402"/>
                <a:gd name="connsiteX25" fmla="*/ 929965 w 4603109"/>
                <a:gd name="connsiteY25" fmla="*/ 0 h 924402"/>
                <a:gd name="connsiteX26" fmla="*/ 933506 w 4603109"/>
                <a:gd name="connsiteY26" fmla="*/ 0 h 924402"/>
                <a:gd name="connsiteX27" fmla="*/ 936982 w 4603109"/>
                <a:gd name="connsiteY27" fmla="*/ 0 h 924402"/>
                <a:gd name="connsiteX28" fmla="*/ 959384 w 4603109"/>
                <a:gd name="connsiteY28" fmla="*/ 0 h 924402"/>
                <a:gd name="connsiteX29" fmla="*/ 962542 w 4603109"/>
                <a:gd name="connsiteY29" fmla="*/ 0 h 924402"/>
                <a:gd name="connsiteX30" fmla="*/ 984943 w 4603109"/>
                <a:gd name="connsiteY30" fmla="*/ 0 h 924402"/>
                <a:gd name="connsiteX31" fmla="*/ 992658 w 4603109"/>
                <a:gd name="connsiteY31" fmla="*/ 0 h 924402"/>
                <a:gd name="connsiteX32" fmla="*/ 1012059 w 4603109"/>
                <a:gd name="connsiteY32" fmla="*/ 0 h 924402"/>
                <a:gd name="connsiteX33" fmla="*/ 1012480 w 4603109"/>
                <a:gd name="connsiteY33" fmla="*/ 0 h 924402"/>
                <a:gd name="connsiteX34" fmla="*/ 1027669 w 4603109"/>
                <a:gd name="connsiteY34" fmla="*/ 0 h 924402"/>
                <a:gd name="connsiteX35" fmla="*/ 1037110 w 4603109"/>
                <a:gd name="connsiteY35" fmla="*/ 0 h 924402"/>
                <a:gd name="connsiteX36" fmla="*/ 1040112 w 4603109"/>
                <a:gd name="connsiteY36" fmla="*/ 0 h 924402"/>
                <a:gd name="connsiteX37" fmla="*/ 1057734 w 4603109"/>
                <a:gd name="connsiteY37" fmla="*/ 0 h 924402"/>
                <a:gd name="connsiteX38" fmla="*/ 1064751 w 4603109"/>
                <a:gd name="connsiteY38" fmla="*/ 0 h 924402"/>
                <a:gd name="connsiteX39" fmla="*/ 1070177 w 4603109"/>
                <a:gd name="connsiteY39" fmla="*/ 0 h 924402"/>
                <a:gd name="connsiteX40" fmla="*/ 1072436 w 4603109"/>
                <a:gd name="connsiteY40" fmla="*/ 0 h 924402"/>
                <a:gd name="connsiteX41" fmla="*/ 1090311 w 4603109"/>
                <a:gd name="connsiteY41" fmla="*/ 0 h 924402"/>
                <a:gd name="connsiteX42" fmla="*/ 1110718 w 4603109"/>
                <a:gd name="connsiteY42" fmla="*/ 0 h 924402"/>
                <a:gd name="connsiteX43" fmla="*/ 1112712 w 4603109"/>
                <a:gd name="connsiteY43" fmla="*/ 0 h 924402"/>
                <a:gd name="connsiteX44" fmla="*/ 1116187 w 4603109"/>
                <a:gd name="connsiteY44" fmla="*/ 0 h 924402"/>
                <a:gd name="connsiteX45" fmla="*/ 1139828 w 4603109"/>
                <a:gd name="connsiteY45" fmla="*/ 0 h 924402"/>
                <a:gd name="connsiteX46" fmla="*/ 1140249 w 4603109"/>
                <a:gd name="connsiteY46" fmla="*/ 0 h 924402"/>
                <a:gd name="connsiteX47" fmla="*/ 1145480 w 4603109"/>
                <a:gd name="connsiteY47" fmla="*/ 0 h 924402"/>
                <a:gd name="connsiteX48" fmla="*/ 1152270 w 4603109"/>
                <a:gd name="connsiteY48" fmla="*/ 0 h 924402"/>
                <a:gd name="connsiteX49" fmla="*/ 1154934 w 4603109"/>
                <a:gd name="connsiteY49" fmla="*/ 0 h 924402"/>
                <a:gd name="connsiteX50" fmla="*/ 1167881 w 4603109"/>
                <a:gd name="connsiteY50" fmla="*/ 0 h 924402"/>
                <a:gd name="connsiteX51" fmla="*/ 1175544 w 4603109"/>
                <a:gd name="connsiteY51" fmla="*/ 0 h 924402"/>
                <a:gd name="connsiteX52" fmla="*/ 1184998 w 4603109"/>
                <a:gd name="connsiteY52" fmla="*/ 0 h 924402"/>
                <a:gd name="connsiteX53" fmla="*/ 1197946 w 4603109"/>
                <a:gd name="connsiteY53" fmla="*/ 0 h 924402"/>
                <a:gd name="connsiteX54" fmla="*/ 1200205 w 4603109"/>
                <a:gd name="connsiteY54" fmla="*/ 0 h 924402"/>
                <a:gd name="connsiteX55" fmla="*/ 1220978 w 4603109"/>
                <a:gd name="connsiteY55" fmla="*/ 0 h 924402"/>
                <a:gd name="connsiteX56" fmla="*/ 1238487 w 4603109"/>
                <a:gd name="connsiteY56" fmla="*/ 0 h 924402"/>
                <a:gd name="connsiteX57" fmla="*/ 1243956 w 4603109"/>
                <a:gd name="connsiteY57" fmla="*/ 0 h 924402"/>
                <a:gd name="connsiteX58" fmla="*/ 1251042 w 4603109"/>
                <a:gd name="connsiteY58" fmla="*/ 0 h 924402"/>
                <a:gd name="connsiteX59" fmla="*/ 1257637 w 4603109"/>
                <a:gd name="connsiteY59" fmla="*/ 0 h 924402"/>
                <a:gd name="connsiteX60" fmla="*/ 1271587 w 4603109"/>
                <a:gd name="connsiteY60" fmla="*/ 0 h 924402"/>
                <a:gd name="connsiteX61" fmla="*/ 1273249 w 4603109"/>
                <a:gd name="connsiteY61" fmla="*/ 0 h 924402"/>
                <a:gd name="connsiteX62" fmla="*/ 1280039 w 4603109"/>
                <a:gd name="connsiteY62" fmla="*/ 0 h 924402"/>
                <a:gd name="connsiteX63" fmla="*/ 1282703 w 4603109"/>
                <a:gd name="connsiteY63" fmla="*/ 0 h 924402"/>
                <a:gd name="connsiteX64" fmla="*/ 1286178 w 4603109"/>
                <a:gd name="connsiteY64" fmla="*/ 0 h 924402"/>
                <a:gd name="connsiteX65" fmla="*/ 1295146 w 4603109"/>
                <a:gd name="connsiteY65" fmla="*/ 0 h 924402"/>
                <a:gd name="connsiteX66" fmla="*/ 1301651 w 4603109"/>
                <a:gd name="connsiteY66" fmla="*/ 0 h 924402"/>
                <a:gd name="connsiteX67" fmla="*/ 1302284 w 4603109"/>
                <a:gd name="connsiteY67" fmla="*/ 0 h 924402"/>
                <a:gd name="connsiteX68" fmla="*/ 1303313 w 4603109"/>
                <a:gd name="connsiteY68" fmla="*/ 0 h 924402"/>
                <a:gd name="connsiteX69" fmla="*/ 1312767 w 4603109"/>
                <a:gd name="connsiteY69" fmla="*/ 0 h 924402"/>
                <a:gd name="connsiteX70" fmla="*/ 1316242 w 4603109"/>
                <a:gd name="connsiteY70" fmla="*/ 0 h 924402"/>
                <a:gd name="connsiteX71" fmla="*/ 1321886 w 4603109"/>
                <a:gd name="connsiteY71" fmla="*/ 0 h 924402"/>
                <a:gd name="connsiteX72" fmla="*/ 1324685 w 4603109"/>
                <a:gd name="connsiteY72" fmla="*/ 0 h 924402"/>
                <a:gd name="connsiteX73" fmla="*/ 1325211 w 4603109"/>
                <a:gd name="connsiteY73" fmla="*/ 0 h 924402"/>
                <a:gd name="connsiteX74" fmla="*/ 1332348 w 4603109"/>
                <a:gd name="connsiteY74" fmla="*/ 0 h 924402"/>
                <a:gd name="connsiteX75" fmla="*/ 1332714 w 4603109"/>
                <a:gd name="connsiteY75" fmla="*/ 0 h 924402"/>
                <a:gd name="connsiteX76" fmla="*/ 1333135 w 4603109"/>
                <a:gd name="connsiteY76" fmla="*/ 0 h 924402"/>
                <a:gd name="connsiteX77" fmla="*/ 1348747 w 4603109"/>
                <a:gd name="connsiteY77" fmla="*/ 0 h 924402"/>
                <a:gd name="connsiteX78" fmla="*/ 1354749 w 4603109"/>
                <a:gd name="connsiteY78" fmla="*/ 0 h 924402"/>
                <a:gd name="connsiteX79" fmla="*/ 1378811 w 4603109"/>
                <a:gd name="connsiteY79" fmla="*/ 0 h 924402"/>
                <a:gd name="connsiteX80" fmla="*/ 1383745 w 4603109"/>
                <a:gd name="connsiteY80" fmla="*/ 0 h 924402"/>
                <a:gd name="connsiteX81" fmla="*/ 1385406 w 4603109"/>
                <a:gd name="connsiteY81" fmla="*/ 0 h 924402"/>
                <a:gd name="connsiteX82" fmla="*/ 1399356 w 4603109"/>
                <a:gd name="connsiteY82" fmla="*/ 0 h 924402"/>
                <a:gd name="connsiteX83" fmla="*/ 1400513 w 4603109"/>
                <a:gd name="connsiteY83" fmla="*/ 0 h 924402"/>
                <a:gd name="connsiteX84" fmla="*/ 1413947 w 4603109"/>
                <a:gd name="connsiteY84" fmla="*/ 0 h 924402"/>
                <a:gd name="connsiteX85" fmla="*/ 1414442 w 4603109"/>
                <a:gd name="connsiteY85" fmla="*/ 0 h 924402"/>
                <a:gd name="connsiteX86" fmla="*/ 1422915 w 4603109"/>
                <a:gd name="connsiteY86" fmla="*/ 0 h 924402"/>
                <a:gd name="connsiteX87" fmla="*/ 1426390 w 4603109"/>
                <a:gd name="connsiteY87" fmla="*/ 0 h 924402"/>
                <a:gd name="connsiteX88" fmla="*/ 1429420 w 4603109"/>
                <a:gd name="connsiteY88" fmla="*/ 0 h 924402"/>
                <a:gd name="connsiteX89" fmla="*/ 1430053 w 4603109"/>
                <a:gd name="connsiteY89" fmla="*/ 0 h 924402"/>
                <a:gd name="connsiteX90" fmla="*/ 1430206 w 4603109"/>
                <a:gd name="connsiteY90" fmla="*/ 0 h 924402"/>
                <a:gd name="connsiteX91" fmla="*/ 1430577 w 4603109"/>
                <a:gd name="connsiteY91" fmla="*/ 0 h 924402"/>
                <a:gd name="connsiteX92" fmla="*/ 1436843 w 4603109"/>
                <a:gd name="connsiteY92" fmla="*/ 0 h 924402"/>
                <a:gd name="connsiteX93" fmla="*/ 1444011 w 4603109"/>
                <a:gd name="connsiteY93" fmla="*/ 0 h 924402"/>
                <a:gd name="connsiteX94" fmla="*/ 1449655 w 4603109"/>
                <a:gd name="connsiteY94" fmla="*/ 0 h 924402"/>
                <a:gd name="connsiteX95" fmla="*/ 1452454 w 4603109"/>
                <a:gd name="connsiteY95" fmla="*/ 0 h 924402"/>
                <a:gd name="connsiteX96" fmla="*/ 1452980 w 4603109"/>
                <a:gd name="connsiteY96" fmla="*/ 0 h 924402"/>
                <a:gd name="connsiteX97" fmla="*/ 1456455 w 4603109"/>
                <a:gd name="connsiteY97" fmla="*/ 0 h 924402"/>
                <a:gd name="connsiteX98" fmla="*/ 1459664 w 4603109"/>
                <a:gd name="connsiteY98" fmla="*/ 0 h 924402"/>
                <a:gd name="connsiteX99" fmla="*/ 1460117 w 4603109"/>
                <a:gd name="connsiteY99" fmla="*/ 0 h 924402"/>
                <a:gd name="connsiteX100" fmla="*/ 1460483 w 4603109"/>
                <a:gd name="connsiteY100" fmla="*/ 0 h 924402"/>
                <a:gd name="connsiteX101" fmla="*/ 1460904 w 4603109"/>
                <a:gd name="connsiteY101" fmla="*/ 0 h 924402"/>
                <a:gd name="connsiteX102" fmla="*/ 1472926 w 4603109"/>
                <a:gd name="connsiteY102" fmla="*/ 0 h 924402"/>
                <a:gd name="connsiteX103" fmla="*/ 1482518 w 4603109"/>
                <a:gd name="connsiteY103" fmla="*/ 0 h 924402"/>
                <a:gd name="connsiteX104" fmla="*/ 1489729 w 4603109"/>
                <a:gd name="connsiteY104" fmla="*/ 0 h 924402"/>
                <a:gd name="connsiteX105" fmla="*/ 1504116 w 4603109"/>
                <a:gd name="connsiteY105" fmla="*/ 0 h 924402"/>
                <a:gd name="connsiteX106" fmla="*/ 1511514 w 4603109"/>
                <a:gd name="connsiteY106" fmla="*/ 0 h 924402"/>
                <a:gd name="connsiteX107" fmla="*/ 1524740 w 4603109"/>
                <a:gd name="connsiteY107" fmla="*/ 0 h 924402"/>
                <a:gd name="connsiteX108" fmla="*/ 1528282 w 4603109"/>
                <a:gd name="connsiteY108" fmla="*/ 0 h 924402"/>
                <a:gd name="connsiteX109" fmla="*/ 1531757 w 4603109"/>
                <a:gd name="connsiteY109" fmla="*/ 0 h 924402"/>
                <a:gd name="connsiteX110" fmla="*/ 1534181 w 4603109"/>
                <a:gd name="connsiteY110" fmla="*/ 0 h 924402"/>
                <a:gd name="connsiteX111" fmla="*/ 1542211 w 4603109"/>
                <a:gd name="connsiteY111" fmla="*/ 0 h 924402"/>
                <a:gd name="connsiteX112" fmla="*/ 1554159 w 4603109"/>
                <a:gd name="connsiteY112" fmla="*/ 0 h 924402"/>
                <a:gd name="connsiteX113" fmla="*/ 1557318 w 4603109"/>
                <a:gd name="connsiteY113" fmla="*/ 0 h 924402"/>
                <a:gd name="connsiteX114" fmla="*/ 1557975 w 4603109"/>
                <a:gd name="connsiteY114" fmla="*/ 0 h 924402"/>
                <a:gd name="connsiteX115" fmla="*/ 1558346 w 4603109"/>
                <a:gd name="connsiteY115" fmla="*/ 0 h 924402"/>
                <a:gd name="connsiteX116" fmla="*/ 1561822 w 4603109"/>
                <a:gd name="connsiteY116" fmla="*/ 0 h 924402"/>
                <a:gd name="connsiteX117" fmla="*/ 1564612 w 4603109"/>
                <a:gd name="connsiteY117" fmla="*/ 0 h 924402"/>
                <a:gd name="connsiteX118" fmla="*/ 1566857 w 4603109"/>
                <a:gd name="connsiteY118" fmla="*/ 0 h 924402"/>
                <a:gd name="connsiteX119" fmla="*/ 1576919 w 4603109"/>
                <a:gd name="connsiteY119" fmla="*/ 0 h 924402"/>
                <a:gd name="connsiteX120" fmla="*/ 1579719 w 4603109"/>
                <a:gd name="connsiteY120" fmla="*/ 0 h 924402"/>
                <a:gd name="connsiteX121" fmla="*/ 1584224 w 4603109"/>
                <a:gd name="connsiteY121" fmla="*/ 0 h 924402"/>
                <a:gd name="connsiteX122" fmla="*/ 1587382 w 4603109"/>
                <a:gd name="connsiteY122" fmla="*/ 0 h 924402"/>
                <a:gd name="connsiteX123" fmla="*/ 1587433 w 4603109"/>
                <a:gd name="connsiteY123" fmla="*/ 0 h 924402"/>
                <a:gd name="connsiteX124" fmla="*/ 1600695 w 4603109"/>
                <a:gd name="connsiteY124" fmla="*/ 0 h 924402"/>
                <a:gd name="connsiteX125" fmla="*/ 1606834 w 4603109"/>
                <a:gd name="connsiteY125" fmla="*/ 0 h 924402"/>
                <a:gd name="connsiteX126" fmla="*/ 1607256 w 4603109"/>
                <a:gd name="connsiteY126" fmla="*/ 0 h 924402"/>
                <a:gd name="connsiteX127" fmla="*/ 1608325 w 4603109"/>
                <a:gd name="connsiteY127" fmla="*/ 0 h 924402"/>
                <a:gd name="connsiteX128" fmla="*/ 1609783 w 4603109"/>
                <a:gd name="connsiteY128" fmla="*/ 0 h 924402"/>
                <a:gd name="connsiteX129" fmla="*/ 1617498 w 4603109"/>
                <a:gd name="connsiteY129" fmla="*/ 0 h 924402"/>
                <a:gd name="connsiteX130" fmla="*/ 1631885 w 4603109"/>
                <a:gd name="connsiteY130" fmla="*/ 0 h 924402"/>
                <a:gd name="connsiteX131" fmla="*/ 1636899 w 4603109"/>
                <a:gd name="connsiteY131" fmla="*/ 0 h 924402"/>
                <a:gd name="connsiteX132" fmla="*/ 1637320 w 4603109"/>
                <a:gd name="connsiteY132" fmla="*/ 0 h 924402"/>
                <a:gd name="connsiteX133" fmla="*/ 1637445 w 4603109"/>
                <a:gd name="connsiteY133" fmla="*/ 0 h 924402"/>
                <a:gd name="connsiteX134" fmla="*/ 1652509 w 4603109"/>
                <a:gd name="connsiteY134" fmla="*/ 0 h 924402"/>
                <a:gd name="connsiteX135" fmla="*/ 1659526 w 4603109"/>
                <a:gd name="connsiteY135" fmla="*/ 0 h 924402"/>
                <a:gd name="connsiteX136" fmla="*/ 1661950 w 4603109"/>
                <a:gd name="connsiteY136" fmla="*/ 0 h 924402"/>
                <a:gd name="connsiteX137" fmla="*/ 1664952 w 4603109"/>
                <a:gd name="connsiteY137" fmla="*/ 0 h 924402"/>
                <a:gd name="connsiteX138" fmla="*/ 1667212 w 4603109"/>
                <a:gd name="connsiteY138" fmla="*/ 0 h 924402"/>
                <a:gd name="connsiteX139" fmla="*/ 1685087 w 4603109"/>
                <a:gd name="connsiteY139" fmla="*/ 0 h 924402"/>
                <a:gd name="connsiteX140" fmla="*/ 1689591 w 4603109"/>
                <a:gd name="connsiteY140" fmla="*/ 0 h 924402"/>
                <a:gd name="connsiteX141" fmla="*/ 1694626 w 4603109"/>
                <a:gd name="connsiteY141" fmla="*/ 0 h 924402"/>
                <a:gd name="connsiteX142" fmla="*/ 1697276 w 4603109"/>
                <a:gd name="connsiteY142" fmla="*/ 0 h 924402"/>
                <a:gd name="connsiteX143" fmla="*/ 1698000 w 4603109"/>
                <a:gd name="connsiteY143" fmla="*/ 0 h 924402"/>
                <a:gd name="connsiteX144" fmla="*/ 1704688 w 4603109"/>
                <a:gd name="connsiteY144" fmla="*/ 0 h 924402"/>
                <a:gd name="connsiteX145" fmla="*/ 1707488 w 4603109"/>
                <a:gd name="connsiteY145" fmla="*/ 0 h 924402"/>
                <a:gd name="connsiteX146" fmla="*/ 1710963 w 4603109"/>
                <a:gd name="connsiteY146" fmla="*/ 0 h 924402"/>
                <a:gd name="connsiteX147" fmla="*/ 1715151 w 4603109"/>
                <a:gd name="connsiteY147" fmla="*/ 0 h 924402"/>
                <a:gd name="connsiteX148" fmla="*/ 1721928 w 4603109"/>
                <a:gd name="connsiteY148" fmla="*/ 0 h 924402"/>
                <a:gd name="connsiteX149" fmla="*/ 1734603 w 4603109"/>
                <a:gd name="connsiteY149" fmla="*/ 0 h 924402"/>
                <a:gd name="connsiteX150" fmla="*/ 1735025 w 4603109"/>
                <a:gd name="connsiteY150" fmla="*/ 0 h 924402"/>
                <a:gd name="connsiteX151" fmla="*/ 1735558 w 4603109"/>
                <a:gd name="connsiteY151" fmla="*/ 0 h 924402"/>
                <a:gd name="connsiteX152" fmla="*/ 1736094 w 4603109"/>
                <a:gd name="connsiteY152" fmla="*/ 0 h 924402"/>
                <a:gd name="connsiteX153" fmla="*/ 1737552 w 4603109"/>
                <a:gd name="connsiteY153" fmla="*/ 0 h 924402"/>
                <a:gd name="connsiteX154" fmla="*/ 1741027 w 4603109"/>
                <a:gd name="connsiteY154" fmla="*/ 0 h 924402"/>
                <a:gd name="connsiteX155" fmla="*/ 1747046 w 4603109"/>
                <a:gd name="connsiteY155" fmla="*/ 0 h 924402"/>
                <a:gd name="connsiteX156" fmla="*/ 1748537 w 4603109"/>
                <a:gd name="connsiteY156" fmla="*/ 0 h 924402"/>
                <a:gd name="connsiteX157" fmla="*/ 1753052 w 4603109"/>
                <a:gd name="connsiteY157" fmla="*/ 0 h 924402"/>
                <a:gd name="connsiteX158" fmla="*/ 1757499 w 4603109"/>
                <a:gd name="connsiteY158" fmla="*/ 0 h 924402"/>
                <a:gd name="connsiteX159" fmla="*/ 1764668 w 4603109"/>
                <a:gd name="connsiteY159" fmla="*/ 0 h 924402"/>
                <a:gd name="connsiteX160" fmla="*/ 1765089 w 4603109"/>
                <a:gd name="connsiteY160" fmla="*/ 0 h 924402"/>
                <a:gd name="connsiteX161" fmla="*/ 1765214 w 4603109"/>
                <a:gd name="connsiteY161" fmla="*/ 0 h 924402"/>
                <a:gd name="connsiteX162" fmla="*/ 1770320 w 4603109"/>
                <a:gd name="connsiteY162" fmla="*/ 0 h 924402"/>
                <a:gd name="connsiteX163" fmla="*/ 1777110 w 4603109"/>
                <a:gd name="connsiteY163" fmla="*/ 0 h 924402"/>
                <a:gd name="connsiteX164" fmla="*/ 1779774 w 4603109"/>
                <a:gd name="connsiteY164" fmla="*/ 0 h 924402"/>
                <a:gd name="connsiteX165" fmla="*/ 1792721 w 4603109"/>
                <a:gd name="connsiteY165" fmla="*/ 0 h 924402"/>
                <a:gd name="connsiteX166" fmla="*/ 1794981 w 4603109"/>
                <a:gd name="connsiteY166" fmla="*/ 0 h 924402"/>
                <a:gd name="connsiteX167" fmla="*/ 1825045 w 4603109"/>
                <a:gd name="connsiteY167" fmla="*/ 0 h 924402"/>
                <a:gd name="connsiteX168" fmla="*/ 1825769 w 4603109"/>
                <a:gd name="connsiteY168" fmla="*/ 0 h 924402"/>
                <a:gd name="connsiteX169" fmla="*/ 1838732 w 4603109"/>
                <a:gd name="connsiteY169" fmla="*/ 0 h 924402"/>
                <a:gd name="connsiteX170" fmla="*/ 1845818 w 4603109"/>
                <a:gd name="connsiteY170" fmla="*/ 0 h 924402"/>
                <a:gd name="connsiteX171" fmla="*/ 1849697 w 4603109"/>
                <a:gd name="connsiteY171" fmla="*/ 0 h 924402"/>
                <a:gd name="connsiteX172" fmla="*/ 1852412 w 4603109"/>
                <a:gd name="connsiteY172" fmla="*/ 0 h 924402"/>
                <a:gd name="connsiteX173" fmla="*/ 1853903 w 4603109"/>
                <a:gd name="connsiteY173" fmla="*/ 0 h 924402"/>
                <a:gd name="connsiteX174" fmla="*/ 1863327 w 4603109"/>
                <a:gd name="connsiteY174" fmla="*/ 0 h 924402"/>
                <a:gd name="connsiteX175" fmla="*/ 1868796 w 4603109"/>
                <a:gd name="connsiteY175" fmla="*/ 0 h 924402"/>
                <a:gd name="connsiteX176" fmla="*/ 1874815 w 4603109"/>
                <a:gd name="connsiteY176" fmla="*/ 0 h 924402"/>
                <a:gd name="connsiteX177" fmla="*/ 1876306 w 4603109"/>
                <a:gd name="connsiteY177" fmla="*/ 0 h 924402"/>
                <a:gd name="connsiteX178" fmla="*/ 1880821 w 4603109"/>
                <a:gd name="connsiteY178" fmla="*/ 0 h 924402"/>
                <a:gd name="connsiteX179" fmla="*/ 1882477 w 4603109"/>
                <a:gd name="connsiteY179" fmla="*/ 0 h 924402"/>
                <a:gd name="connsiteX180" fmla="*/ 1883936 w 4603109"/>
                <a:gd name="connsiteY180" fmla="*/ 0 h 924402"/>
                <a:gd name="connsiteX181" fmla="*/ 1885268 w 4603109"/>
                <a:gd name="connsiteY181" fmla="*/ 0 h 924402"/>
                <a:gd name="connsiteX182" fmla="*/ 1896427 w 4603109"/>
                <a:gd name="connsiteY182" fmla="*/ 0 h 924402"/>
                <a:gd name="connsiteX183" fmla="*/ 1898089 w 4603109"/>
                <a:gd name="connsiteY183" fmla="*/ 0 h 924402"/>
                <a:gd name="connsiteX184" fmla="*/ 1904879 w 4603109"/>
                <a:gd name="connsiteY184" fmla="*/ 0 h 924402"/>
                <a:gd name="connsiteX185" fmla="*/ 1907543 w 4603109"/>
                <a:gd name="connsiteY185" fmla="*/ 0 h 924402"/>
                <a:gd name="connsiteX186" fmla="*/ 1911018 w 4603109"/>
                <a:gd name="connsiteY186" fmla="*/ 0 h 924402"/>
                <a:gd name="connsiteX187" fmla="*/ 1919986 w 4603109"/>
                <a:gd name="connsiteY187" fmla="*/ 0 h 924402"/>
                <a:gd name="connsiteX188" fmla="*/ 1927124 w 4603109"/>
                <a:gd name="connsiteY188" fmla="*/ 0 h 924402"/>
                <a:gd name="connsiteX189" fmla="*/ 1927489 w 4603109"/>
                <a:gd name="connsiteY189" fmla="*/ 0 h 924402"/>
                <a:gd name="connsiteX190" fmla="*/ 1927911 w 4603109"/>
                <a:gd name="connsiteY190" fmla="*/ 0 h 924402"/>
                <a:gd name="connsiteX191" fmla="*/ 1929402 w 4603109"/>
                <a:gd name="connsiteY191" fmla="*/ 0 h 924402"/>
                <a:gd name="connsiteX192" fmla="*/ 1946726 w 4603109"/>
                <a:gd name="connsiteY192" fmla="*/ 0 h 924402"/>
                <a:gd name="connsiteX193" fmla="*/ 1949525 w 4603109"/>
                <a:gd name="connsiteY193" fmla="*/ 0 h 924402"/>
                <a:gd name="connsiteX194" fmla="*/ 1957554 w 4603109"/>
                <a:gd name="connsiteY194" fmla="*/ 0 h 924402"/>
                <a:gd name="connsiteX195" fmla="*/ 1957975 w 4603109"/>
                <a:gd name="connsiteY195" fmla="*/ 0 h 924402"/>
                <a:gd name="connsiteX196" fmla="*/ 1973587 w 4603109"/>
                <a:gd name="connsiteY196" fmla="*/ 0 h 924402"/>
                <a:gd name="connsiteX197" fmla="*/ 1978520 w 4603109"/>
                <a:gd name="connsiteY197" fmla="*/ 0 h 924402"/>
                <a:gd name="connsiteX198" fmla="*/ 1980012 w 4603109"/>
                <a:gd name="connsiteY198" fmla="*/ 0 h 924402"/>
                <a:gd name="connsiteX199" fmla="*/ 1980181 w 4603109"/>
                <a:gd name="connsiteY199" fmla="*/ 0 h 924402"/>
                <a:gd name="connsiteX200" fmla="*/ 1981672 w 4603109"/>
                <a:gd name="connsiteY200" fmla="*/ 0 h 924402"/>
                <a:gd name="connsiteX201" fmla="*/ 2008585 w 4603109"/>
                <a:gd name="connsiteY201" fmla="*/ 0 h 924402"/>
                <a:gd name="connsiteX202" fmla="*/ 2009218 w 4603109"/>
                <a:gd name="connsiteY202" fmla="*/ 0 h 924402"/>
                <a:gd name="connsiteX203" fmla="*/ 2010246 w 4603109"/>
                <a:gd name="connsiteY203" fmla="*/ 0 h 924402"/>
                <a:gd name="connsiteX204" fmla="*/ 2010709 w 4603109"/>
                <a:gd name="connsiteY204" fmla="*/ 0 h 924402"/>
                <a:gd name="connsiteX205" fmla="*/ 2011705 w 4603109"/>
                <a:gd name="connsiteY205" fmla="*/ 0 h 924402"/>
                <a:gd name="connsiteX206" fmla="*/ 2024147 w 4603109"/>
                <a:gd name="connsiteY206" fmla="*/ 0 h 924402"/>
                <a:gd name="connsiteX207" fmla="*/ 2024196 w 4603109"/>
                <a:gd name="connsiteY207" fmla="*/ 0 h 924402"/>
                <a:gd name="connsiteX208" fmla="*/ 2024981 w 4603109"/>
                <a:gd name="connsiteY208" fmla="*/ 0 h 924402"/>
                <a:gd name="connsiteX209" fmla="*/ 2025353 w 4603109"/>
                <a:gd name="connsiteY209" fmla="*/ 0 h 924402"/>
                <a:gd name="connsiteX210" fmla="*/ 2026473 w 4603109"/>
                <a:gd name="connsiteY210" fmla="*/ 0 h 924402"/>
                <a:gd name="connsiteX211" fmla="*/ 2031619 w 4603109"/>
                <a:gd name="connsiteY211" fmla="*/ 0 h 924402"/>
                <a:gd name="connsiteX212" fmla="*/ 2033110 w 4603109"/>
                <a:gd name="connsiteY212" fmla="*/ 0 h 924402"/>
                <a:gd name="connsiteX213" fmla="*/ 2038787 w 4603109"/>
                <a:gd name="connsiteY213" fmla="*/ 0 h 924402"/>
                <a:gd name="connsiteX214" fmla="*/ 2039282 w 4603109"/>
                <a:gd name="connsiteY214" fmla="*/ 0 h 924402"/>
                <a:gd name="connsiteX215" fmla="*/ 2047755 w 4603109"/>
                <a:gd name="connsiteY215" fmla="*/ 0 h 924402"/>
                <a:gd name="connsiteX216" fmla="*/ 2051230 w 4603109"/>
                <a:gd name="connsiteY216" fmla="*/ 0 h 924402"/>
                <a:gd name="connsiteX217" fmla="*/ 2054893 w 4603109"/>
                <a:gd name="connsiteY217" fmla="*/ 0 h 924402"/>
                <a:gd name="connsiteX218" fmla="*/ 2055046 w 4603109"/>
                <a:gd name="connsiteY218" fmla="*/ 0 h 924402"/>
                <a:gd name="connsiteX219" fmla="*/ 2055258 w 4603109"/>
                <a:gd name="connsiteY219" fmla="*/ 0 h 924402"/>
                <a:gd name="connsiteX220" fmla="*/ 2055680 w 4603109"/>
                <a:gd name="connsiteY220" fmla="*/ 0 h 924402"/>
                <a:gd name="connsiteX221" fmla="*/ 2057171 w 4603109"/>
                <a:gd name="connsiteY221" fmla="*/ 0 h 924402"/>
                <a:gd name="connsiteX222" fmla="*/ 2061683 w 4603109"/>
                <a:gd name="connsiteY222" fmla="*/ 0 h 924402"/>
                <a:gd name="connsiteX223" fmla="*/ 2067702 w 4603109"/>
                <a:gd name="connsiteY223" fmla="*/ 0 h 924402"/>
                <a:gd name="connsiteX224" fmla="*/ 2074495 w 4603109"/>
                <a:gd name="connsiteY224" fmla="*/ 0 h 924402"/>
                <a:gd name="connsiteX225" fmla="*/ 2077294 w 4603109"/>
                <a:gd name="connsiteY225" fmla="*/ 0 h 924402"/>
                <a:gd name="connsiteX226" fmla="*/ 2084504 w 4603109"/>
                <a:gd name="connsiteY226" fmla="*/ 0 h 924402"/>
                <a:gd name="connsiteX227" fmla="*/ 2085323 w 4603109"/>
                <a:gd name="connsiteY227" fmla="*/ 0 h 924402"/>
                <a:gd name="connsiteX228" fmla="*/ 2085744 w 4603109"/>
                <a:gd name="connsiteY228" fmla="*/ 0 h 924402"/>
                <a:gd name="connsiteX229" fmla="*/ 2097766 w 4603109"/>
                <a:gd name="connsiteY229" fmla="*/ 0 h 924402"/>
                <a:gd name="connsiteX230" fmla="*/ 2106289 w 4603109"/>
                <a:gd name="connsiteY230" fmla="*/ 0 h 924402"/>
                <a:gd name="connsiteX231" fmla="*/ 2107781 w 4603109"/>
                <a:gd name="connsiteY231" fmla="*/ 0 h 924402"/>
                <a:gd name="connsiteX232" fmla="*/ 2128956 w 4603109"/>
                <a:gd name="connsiteY232" fmla="*/ 0 h 924402"/>
                <a:gd name="connsiteX233" fmla="*/ 2129514 w 4603109"/>
                <a:gd name="connsiteY233" fmla="*/ 0 h 924402"/>
                <a:gd name="connsiteX234" fmla="*/ 2136354 w 4603109"/>
                <a:gd name="connsiteY234" fmla="*/ 0 h 924402"/>
                <a:gd name="connsiteX235" fmla="*/ 2136987 w 4603109"/>
                <a:gd name="connsiteY235" fmla="*/ 0 h 924402"/>
                <a:gd name="connsiteX236" fmla="*/ 2138478 w 4603109"/>
                <a:gd name="connsiteY236" fmla="*/ 0 h 924402"/>
                <a:gd name="connsiteX237" fmla="*/ 2151916 w 4603109"/>
                <a:gd name="connsiteY237" fmla="*/ 0 h 924402"/>
                <a:gd name="connsiteX238" fmla="*/ 2152750 w 4603109"/>
                <a:gd name="connsiteY238" fmla="*/ 0 h 924402"/>
                <a:gd name="connsiteX239" fmla="*/ 2153122 w 4603109"/>
                <a:gd name="connsiteY239" fmla="*/ 0 h 924402"/>
                <a:gd name="connsiteX240" fmla="*/ 2154242 w 4603109"/>
                <a:gd name="connsiteY240" fmla="*/ 0 h 924402"/>
                <a:gd name="connsiteX241" fmla="*/ 2156597 w 4603109"/>
                <a:gd name="connsiteY241" fmla="*/ 0 h 924402"/>
                <a:gd name="connsiteX242" fmla="*/ 2159388 w 4603109"/>
                <a:gd name="connsiteY242" fmla="*/ 0 h 924402"/>
                <a:gd name="connsiteX243" fmla="*/ 2160879 w 4603109"/>
                <a:gd name="connsiteY243" fmla="*/ 0 h 924402"/>
                <a:gd name="connsiteX244" fmla="*/ 2161633 w 4603109"/>
                <a:gd name="connsiteY244" fmla="*/ 0 h 924402"/>
                <a:gd name="connsiteX245" fmla="*/ 2167051 w 4603109"/>
                <a:gd name="connsiteY245" fmla="*/ 0 h 924402"/>
                <a:gd name="connsiteX246" fmla="*/ 2178999 w 4603109"/>
                <a:gd name="connsiteY246" fmla="*/ 0 h 924402"/>
                <a:gd name="connsiteX247" fmla="*/ 2182158 w 4603109"/>
                <a:gd name="connsiteY247" fmla="*/ 0 h 924402"/>
                <a:gd name="connsiteX248" fmla="*/ 2182815 w 4603109"/>
                <a:gd name="connsiteY248" fmla="*/ 0 h 924402"/>
                <a:gd name="connsiteX249" fmla="*/ 2188666 w 4603109"/>
                <a:gd name="connsiteY249" fmla="*/ 0 h 924402"/>
                <a:gd name="connsiteX250" fmla="*/ 2189452 w 4603109"/>
                <a:gd name="connsiteY250" fmla="*/ 0 h 924402"/>
                <a:gd name="connsiteX251" fmla="*/ 2191697 w 4603109"/>
                <a:gd name="connsiteY251" fmla="*/ 0 h 924402"/>
                <a:gd name="connsiteX252" fmla="*/ 2195471 w 4603109"/>
                <a:gd name="connsiteY252" fmla="*/ 0 h 924402"/>
                <a:gd name="connsiteX253" fmla="*/ 2201759 w 4603109"/>
                <a:gd name="connsiteY253" fmla="*/ 0 h 924402"/>
                <a:gd name="connsiteX254" fmla="*/ 2203100 w 4603109"/>
                <a:gd name="connsiteY254" fmla="*/ 0 h 924402"/>
                <a:gd name="connsiteX255" fmla="*/ 2204559 w 4603109"/>
                <a:gd name="connsiteY255" fmla="*/ 0 h 924402"/>
                <a:gd name="connsiteX256" fmla="*/ 2204591 w 4603109"/>
                <a:gd name="connsiteY256" fmla="*/ 0 h 924402"/>
                <a:gd name="connsiteX257" fmla="*/ 2212273 w 4603109"/>
                <a:gd name="connsiteY257" fmla="*/ 0 h 924402"/>
                <a:gd name="connsiteX258" fmla="*/ 2225535 w 4603109"/>
                <a:gd name="connsiteY258" fmla="*/ 0 h 924402"/>
                <a:gd name="connsiteX259" fmla="*/ 2231674 w 4603109"/>
                <a:gd name="connsiteY259" fmla="*/ 0 h 924402"/>
                <a:gd name="connsiteX260" fmla="*/ 2232096 w 4603109"/>
                <a:gd name="connsiteY260" fmla="*/ 0 h 924402"/>
                <a:gd name="connsiteX261" fmla="*/ 2232220 w 4603109"/>
                <a:gd name="connsiteY261" fmla="*/ 0 h 924402"/>
                <a:gd name="connsiteX262" fmla="*/ 2233118 w 4603109"/>
                <a:gd name="connsiteY262" fmla="*/ 0 h 924402"/>
                <a:gd name="connsiteX263" fmla="*/ 2233165 w 4603109"/>
                <a:gd name="connsiteY263" fmla="*/ 0 h 924402"/>
                <a:gd name="connsiteX264" fmla="*/ 2256725 w 4603109"/>
                <a:gd name="connsiteY264" fmla="*/ 0 h 924402"/>
                <a:gd name="connsiteX265" fmla="*/ 2257283 w 4603109"/>
                <a:gd name="connsiteY265" fmla="*/ 0 h 924402"/>
                <a:gd name="connsiteX266" fmla="*/ 2262285 w 4603109"/>
                <a:gd name="connsiteY266" fmla="*/ 0 h 924402"/>
                <a:gd name="connsiteX267" fmla="*/ 2284366 w 4603109"/>
                <a:gd name="connsiteY267" fmla="*/ 0 h 924402"/>
                <a:gd name="connsiteX268" fmla="*/ 2289402 w 4603109"/>
                <a:gd name="connsiteY268" fmla="*/ 0 h 924402"/>
                <a:gd name="connsiteX269" fmla="*/ 2292052 w 4603109"/>
                <a:gd name="connsiteY269" fmla="*/ 0 h 924402"/>
                <a:gd name="connsiteX270" fmla="*/ 2299271 w 4603109"/>
                <a:gd name="connsiteY270" fmla="*/ 0 h 924402"/>
                <a:gd name="connsiteX271" fmla="*/ 2308721 w 4603109"/>
                <a:gd name="connsiteY271" fmla="*/ 0 h 924402"/>
                <a:gd name="connsiteX272" fmla="*/ 2309927 w 4603109"/>
                <a:gd name="connsiteY272" fmla="*/ 0 h 924402"/>
                <a:gd name="connsiteX273" fmla="*/ 2316435 w 4603109"/>
                <a:gd name="connsiteY273" fmla="*/ 0 h 924402"/>
                <a:gd name="connsiteX274" fmla="*/ 2316703 w 4603109"/>
                <a:gd name="connsiteY274" fmla="*/ 0 h 924402"/>
                <a:gd name="connsiteX275" fmla="*/ 2319466 w 4603109"/>
                <a:gd name="connsiteY275" fmla="*/ 0 h 924402"/>
                <a:gd name="connsiteX276" fmla="*/ 2322840 w 4603109"/>
                <a:gd name="connsiteY276" fmla="*/ 0 h 924402"/>
                <a:gd name="connsiteX277" fmla="*/ 2329528 w 4603109"/>
                <a:gd name="connsiteY277" fmla="*/ 0 h 924402"/>
                <a:gd name="connsiteX278" fmla="*/ 2330869 w 4603109"/>
                <a:gd name="connsiteY278" fmla="*/ 0 h 924402"/>
                <a:gd name="connsiteX279" fmla="*/ 2332328 w 4603109"/>
                <a:gd name="connsiteY279" fmla="*/ 0 h 924402"/>
                <a:gd name="connsiteX280" fmla="*/ 2332360 w 4603109"/>
                <a:gd name="connsiteY280" fmla="*/ 0 h 924402"/>
                <a:gd name="connsiteX281" fmla="*/ 2335803 w 4603109"/>
                <a:gd name="connsiteY281" fmla="*/ 0 h 924402"/>
                <a:gd name="connsiteX282" fmla="*/ 2343312 w 4603109"/>
                <a:gd name="connsiteY282" fmla="*/ 0 h 924402"/>
                <a:gd name="connsiteX283" fmla="*/ 2344804 w 4603109"/>
                <a:gd name="connsiteY283" fmla="*/ 0 h 924402"/>
                <a:gd name="connsiteX284" fmla="*/ 2346768 w 4603109"/>
                <a:gd name="connsiteY284" fmla="*/ 0 h 924402"/>
                <a:gd name="connsiteX285" fmla="*/ 2347827 w 4603109"/>
                <a:gd name="connsiteY285" fmla="*/ 0 h 924402"/>
                <a:gd name="connsiteX286" fmla="*/ 2352274 w 4603109"/>
                <a:gd name="connsiteY286" fmla="*/ 0 h 924402"/>
                <a:gd name="connsiteX287" fmla="*/ 2359443 w 4603109"/>
                <a:gd name="connsiteY287" fmla="*/ 0 h 924402"/>
                <a:gd name="connsiteX288" fmla="*/ 2359865 w 4603109"/>
                <a:gd name="connsiteY288" fmla="*/ 0 h 924402"/>
                <a:gd name="connsiteX289" fmla="*/ 2359989 w 4603109"/>
                <a:gd name="connsiteY289" fmla="*/ 0 h 924402"/>
                <a:gd name="connsiteX290" fmla="*/ 2360887 w 4603109"/>
                <a:gd name="connsiteY290" fmla="*/ 0 h 924402"/>
                <a:gd name="connsiteX291" fmla="*/ 2360934 w 4603109"/>
                <a:gd name="connsiteY291" fmla="*/ 0 h 924402"/>
                <a:gd name="connsiteX292" fmla="*/ 2371886 w 4603109"/>
                <a:gd name="connsiteY292" fmla="*/ 0 h 924402"/>
                <a:gd name="connsiteX293" fmla="*/ 2373377 w 4603109"/>
                <a:gd name="connsiteY293" fmla="*/ 0 h 924402"/>
                <a:gd name="connsiteX294" fmla="*/ 2377892 w 4603109"/>
                <a:gd name="connsiteY294" fmla="*/ 0 h 924402"/>
                <a:gd name="connsiteX295" fmla="*/ 2382339 w 4603109"/>
                <a:gd name="connsiteY295" fmla="*/ 0 h 924402"/>
                <a:gd name="connsiteX296" fmla="*/ 2390054 w 4603109"/>
                <a:gd name="connsiteY296" fmla="*/ 0 h 924402"/>
                <a:gd name="connsiteX297" fmla="*/ 2419821 w 4603109"/>
                <a:gd name="connsiteY297" fmla="*/ 0 h 924402"/>
                <a:gd name="connsiteX298" fmla="*/ 2427040 w 4603109"/>
                <a:gd name="connsiteY298" fmla="*/ 0 h 924402"/>
                <a:gd name="connsiteX299" fmla="*/ 2436490 w 4603109"/>
                <a:gd name="connsiteY299" fmla="*/ 0 h 924402"/>
                <a:gd name="connsiteX300" fmla="*/ 2444472 w 4603109"/>
                <a:gd name="connsiteY300" fmla="*/ 0 h 924402"/>
                <a:gd name="connsiteX301" fmla="*/ 2448678 w 4603109"/>
                <a:gd name="connsiteY301" fmla="*/ 0 h 924402"/>
                <a:gd name="connsiteX302" fmla="*/ 2450171 w 4603109"/>
                <a:gd name="connsiteY302" fmla="*/ 0 h 924402"/>
                <a:gd name="connsiteX303" fmla="*/ 2450609 w 4603109"/>
                <a:gd name="connsiteY303" fmla="*/ 0 h 924402"/>
                <a:gd name="connsiteX304" fmla="*/ 2463572 w 4603109"/>
                <a:gd name="connsiteY304" fmla="*/ 0 h 924402"/>
                <a:gd name="connsiteX305" fmla="*/ 2471081 w 4603109"/>
                <a:gd name="connsiteY305" fmla="*/ 0 h 924402"/>
                <a:gd name="connsiteX306" fmla="*/ 2472573 w 4603109"/>
                <a:gd name="connsiteY306" fmla="*/ 0 h 924402"/>
                <a:gd name="connsiteX307" fmla="*/ 2474537 w 4603109"/>
                <a:gd name="connsiteY307" fmla="*/ 0 h 924402"/>
                <a:gd name="connsiteX308" fmla="*/ 2475596 w 4603109"/>
                <a:gd name="connsiteY308" fmla="*/ 0 h 924402"/>
                <a:gd name="connsiteX309" fmla="*/ 2477252 w 4603109"/>
                <a:gd name="connsiteY309" fmla="*/ 0 h 924402"/>
                <a:gd name="connsiteX310" fmla="*/ 2478712 w 4603109"/>
                <a:gd name="connsiteY310" fmla="*/ 0 h 924402"/>
                <a:gd name="connsiteX311" fmla="*/ 2478743 w 4603109"/>
                <a:gd name="connsiteY311" fmla="*/ 0 h 924402"/>
                <a:gd name="connsiteX312" fmla="*/ 2480043 w 4603109"/>
                <a:gd name="connsiteY312" fmla="*/ 0 h 924402"/>
                <a:gd name="connsiteX313" fmla="*/ 2499655 w 4603109"/>
                <a:gd name="connsiteY313" fmla="*/ 0 h 924402"/>
                <a:gd name="connsiteX314" fmla="*/ 2501146 w 4603109"/>
                <a:gd name="connsiteY314" fmla="*/ 0 h 924402"/>
                <a:gd name="connsiteX315" fmla="*/ 2505661 w 4603109"/>
                <a:gd name="connsiteY315" fmla="*/ 0 h 924402"/>
                <a:gd name="connsiteX316" fmla="*/ 2508776 w 4603109"/>
                <a:gd name="connsiteY316" fmla="*/ 0 h 924402"/>
                <a:gd name="connsiteX317" fmla="*/ 2510108 w 4603109"/>
                <a:gd name="connsiteY317" fmla="*/ 0 h 924402"/>
                <a:gd name="connsiteX318" fmla="*/ 2524178 w 4603109"/>
                <a:gd name="connsiteY318" fmla="*/ 0 h 924402"/>
                <a:gd name="connsiteX319" fmla="*/ 2525248 w 4603109"/>
                <a:gd name="connsiteY319" fmla="*/ 0 h 924402"/>
                <a:gd name="connsiteX320" fmla="*/ 2525669 w 4603109"/>
                <a:gd name="connsiteY320" fmla="*/ 0 h 924402"/>
                <a:gd name="connsiteX321" fmla="*/ 2552329 w 4603109"/>
                <a:gd name="connsiteY321" fmla="*/ 0 h 924402"/>
                <a:gd name="connsiteX322" fmla="*/ 2552751 w 4603109"/>
                <a:gd name="connsiteY322" fmla="*/ 0 h 924402"/>
                <a:gd name="connsiteX323" fmla="*/ 2554242 w 4603109"/>
                <a:gd name="connsiteY323" fmla="*/ 0 h 924402"/>
                <a:gd name="connsiteX324" fmla="*/ 2574787 w 4603109"/>
                <a:gd name="connsiteY324" fmla="*/ 0 h 924402"/>
                <a:gd name="connsiteX325" fmla="*/ 2576279 w 4603109"/>
                <a:gd name="connsiteY325" fmla="*/ 0 h 924402"/>
                <a:gd name="connsiteX326" fmla="*/ 2576447 w 4603109"/>
                <a:gd name="connsiteY326" fmla="*/ 0 h 924402"/>
                <a:gd name="connsiteX327" fmla="*/ 2577940 w 4603109"/>
                <a:gd name="connsiteY327" fmla="*/ 0 h 924402"/>
                <a:gd name="connsiteX328" fmla="*/ 2603360 w 4603109"/>
                <a:gd name="connsiteY328" fmla="*/ 0 h 924402"/>
                <a:gd name="connsiteX329" fmla="*/ 2604852 w 4603109"/>
                <a:gd name="connsiteY329" fmla="*/ 0 h 924402"/>
                <a:gd name="connsiteX330" fmla="*/ 2605021 w 4603109"/>
                <a:gd name="connsiteY330" fmla="*/ 0 h 924402"/>
                <a:gd name="connsiteX331" fmla="*/ 2605484 w 4603109"/>
                <a:gd name="connsiteY331" fmla="*/ 0 h 924402"/>
                <a:gd name="connsiteX332" fmla="*/ 2606481 w 4603109"/>
                <a:gd name="connsiteY332" fmla="*/ 0 h 924402"/>
                <a:gd name="connsiteX333" fmla="*/ 2606512 w 4603109"/>
                <a:gd name="connsiteY333" fmla="*/ 0 h 924402"/>
                <a:gd name="connsiteX334" fmla="*/ 2606976 w 4603109"/>
                <a:gd name="connsiteY334" fmla="*/ 0 h 924402"/>
                <a:gd name="connsiteX335" fmla="*/ 2618923 w 4603109"/>
                <a:gd name="connsiteY335" fmla="*/ 0 h 924402"/>
                <a:gd name="connsiteX336" fmla="*/ 2621248 w 4603109"/>
                <a:gd name="connsiteY336" fmla="*/ 0 h 924402"/>
                <a:gd name="connsiteX337" fmla="*/ 2622740 w 4603109"/>
                <a:gd name="connsiteY337" fmla="*/ 0 h 924402"/>
                <a:gd name="connsiteX338" fmla="*/ 2627885 w 4603109"/>
                <a:gd name="connsiteY338" fmla="*/ 0 h 924402"/>
                <a:gd name="connsiteX339" fmla="*/ 2629377 w 4603109"/>
                <a:gd name="connsiteY339" fmla="*/ 0 h 924402"/>
                <a:gd name="connsiteX340" fmla="*/ 2634058 w 4603109"/>
                <a:gd name="connsiteY340" fmla="*/ 0 h 924402"/>
                <a:gd name="connsiteX341" fmla="*/ 2635549 w 4603109"/>
                <a:gd name="connsiteY341" fmla="*/ 0 h 924402"/>
                <a:gd name="connsiteX342" fmla="*/ 2636545 w 4603109"/>
                <a:gd name="connsiteY342" fmla="*/ 0 h 924402"/>
                <a:gd name="connsiteX343" fmla="*/ 2648987 w 4603109"/>
                <a:gd name="connsiteY343" fmla="*/ 0 h 924402"/>
                <a:gd name="connsiteX344" fmla="*/ 2649821 w 4603109"/>
                <a:gd name="connsiteY344" fmla="*/ 0 h 924402"/>
                <a:gd name="connsiteX345" fmla="*/ 2651313 w 4603109"/>
                <a:gd name="connsiteY345" fmla="*/ 0 h 924402"/>
                <a:gd name="connsiteX346" fmla="*/ 2651947 w 4603109"/>
                <a:gd name="connsiteY346" fmla="*/ 0 h 924402"/>
                <a:gd name="connsiteX347" fmla="*/ 2653017 w 4603109"/>
                <a:gd name="connsiteY347" fmla="*/ 0 h 924402"/>
                <a:gd name="connsiteX348" fmla="*/ 2653438 w 4603109"/>
                <a:gd name="connsiteY348" fmla="*/ 0 h 924402"/>
                <a:gd name="connsiteX349" fmla="*/ 2656459 w 4603109"/>
                <a:gd name="connsiteY349" fmla="*/ 0 h 924402"/>
                <a:gd name="connsiteX350" fmla="*/ 2657950 w 4603109"/>
                <a:gd name="connsiteY350" fmla="*/ 0 h 924402"/>
                <a:gd name="connsiteX351" fmla="*/ 2665460 w 4603109"/>
                <a:gd name="connsiteY351" fmla="*/ 0 h 924402"/>
                <a:gd name="connsiteX352" fmla="*/ 2680098 w 4603109"/>
                <a:gd name="connsiteY352" fmla="*/ 0 h 924402"/>
                <a:gd name="connsiteX353" fmla="*/ 2680520 w 4603109"/>
                <a:gd name="connsiteY353" fmla="*/ 0 h 924402"/>
                <a:gd name="connsiteX354" fmla="*/ 2682011 w 4603109"/>
                <a:gd name="connsiteY354" fmla="*/ 0 h 924402"/>
                <a:gd name="connsiteX355" fmla="*/ 2692542 w 4603109"/>
                <a:gd name="connsiteY355" fmla="*/ 0 h 924402"/>
                <a:gd name="connsiteX356" fmla="*/ 2702556 w 4603109"/>
                <a:gd name="connsiteY356" fmla="*/ 0 h 924402"/>
                <a:gd name="connsiteX357" fmla="*/ 2704048 w 4603109"/>
                <a:gd name="connsiteY357" fmla="*/ 0 h 924402"/>
                <a:gd name="connsiteX358" fmla="*/ 2724289 w 4603109"/>
                <a:gd name="connsiteY358" fmla="*/ 0 h 924402"/>
                <a:gd name="connsiteX359" fmla="*/ 2731129 w 4603109"/>
                <a:gd name="connsiteY359" fmla="*/ 0 h 924402"/>
                <a:gd name="connsiteX360" fmla="*/ 2732621 w 4603109"/>
                <a:gd name="connsiteY360" fmla="*/ 0 h 924402"/>
                <a:gd name="connsiteX361" fmla="*/ 2733253 w 4603109"/>
                <a:gd name="connsiteY361" fmla="*/ 0 h 924402"/>
                <a:gd name="connsiteX362" fmla="*/ 2734745 w 4603109"/>
                <a:gd name="connsiteY362" fmla="*/ 0 h 924402"/>
                <a:gd name="connsiteX363" fmla="*/ 2746692 w 4603109"/>
                <a:gd name="connsiteY363" fmla="*/ 0 h 924402"/>
                <a:gd name="connsiteX364" fmla="*/ 2749017 w 4603109"/>
                <a:gd name="connsiteY364" fmla="*/ 0 h 924402"/>
                <a:gd name="connsiteX365" fmla="*/ 2750509 w 4603109"/>
                <a:gd name="connsiteY365" fmla="*/ 0 h 924402"/>
                <a:gd name="connsiteX366" fmla="*/ 2754354 w 4603109"/>
                <a:gd name="connsiteY366" fmla="*/ 0 h 924402"/>
                <a:gd name="connsiteX367" fmla="*/ 2755654 w 4603109"/>
                <a:gd name="connsiteY367" fmla="*/ 0 h 924402"/>
                <a:gd name="connsiteX368" fmla="*/ 2757146 w 4603109"/>
                <a:gd name="connsiteY368" fmla="*/ 0 h 924402"/>
                <a:gd name="connsiteX369" fmla="*/ 2761827 w 4603109"/>
                <a:gd name="connsiteY369" fmla="*/ 0 h 924402"/>
                <a:gd name="connsiteX370" fmla="*/ 2763318 w 4603109"/>
                <a:gd name="connsiteY370" fmla="*/ 0 h 924402"/>
                <a:gd name="connsiteX371" fmla="*/ 2776756 w 4603109"/>
                <a:gd name="connsiteY371" fmla="*/ 0 h 924402"/>
                <a:gd name="connsiteX372" fmla="*/ 2777590 w 4603109"/>
                <a:gd name="connsiteY372" fmla="*/ 0 h 924402"/>
                <a:gd name="connsiteX373" fmla="*/ 2779082 w 4603109"/>
                <a:gd name="connsiteY373" fmla="*/ 0 h 924402"/>
                <a:gd name="connsiteX374" fmla="*/ 2783442 w 4603109"/>
                <a:gd name="connsiteY374" fmla="*/ 0 h 924402"/>
                <a:gd name="connsiteX375" fmla="*/ 2784228 w 4603109"/>
                <a:gd name="connsiteY375" fmla="*/ 0 h 924402"/>
                <a:gd name="connsiteX376" fmla="*/ 2785719 w 4603109"/>
                <a:gd name="connsiteY376" fmla="*/ 0 h 924402"/>
                <a:gd name="connsiteX377" fmla="*/ 2786473 w 4603109"/>
                <a:gd name="connsiteY377" fmla="*/ 0 h 924402"/>
                <a:gd name="connsiteX378" fmla="*/ 2793229 w 4603109"/>
                <a:gd name="connsiteY378" fmla="*/ 0 h 924402"/>
                <a:gd name="connsiteX379" fmla="*/ 2799367 w 4603109"/>
                <a:gd name="connsiteY379" fmla="*/ 0 h 924402"/>
                <a:gd name="connsiteX380" fmla="*/ 2813506 w 4603109"/>
                <a:gd name="connsiteY380" fmla="*/ 0 h 924402"/>
                <a:gd name="connsiteX381" fmla="*/ 2820311 w 4603109"/>
                <a:gd name="connsiteY381" fmla="*/ 0 h 924402"/>
                <a:gd name="connsiteX382" fmla="*/ 2827893 w 4603109"/>
                <a:gd name="connsiteY382" fmla="*/ 0 h 924402"/>
                <a:gd name="connsiteX383" fmla="*/ 2827940 w 4603109"/>
                <a:gd name="connsiteY383" fmla="*/ 0 h 924402"/>
                <a:gd name="connsiteX384" fmla="*/ 2829431 w 4603109"/>
                <a:gd name="connsiteY384" fmla="*/ 0 h 924402"/>
                <a:gd name="connsiteX385" fmla="*/ 2829978 w 4603109"/>
                <a:gd name="connsiteY385" fmla="*/ 0 h 924402"/>
                <a:gd name="connsiteX386" fmla="*/ 2852058 w 4603109"/>
                <a:gd name="connsiteY386" fmla="*/ 0 h 924402"/>
                <a:gd name="connsiteX387" fmla="*/ 2857060 w 4603109"/>
                <a:gd name="connsiteY387" fmla="*/ 0 h 924402"/>
                <a:gd name="connsiteX388" fmla="*/ 2857958 w 4603109"/>
                <a:gd name="connsiteY388" fmla="*/ 0 h 924402"/>
                <a:gd name="connsiteX389" fmla="*/ 2871601 w 4603109"/>
                <a:gd name="connsiteY389" fmla="*/ 0 h 924402"/>
                <a:gd name="connsiteX390" fmla="*/ 2882123 w 4603109"/>
                <a:gd name="connsiteY390" fmla="*/ 0 h 924402"/>
                <a:gd name="connsiteX391" fmla="*/ 2894046 w 4603109"/>
                <a:gd name="connsiteY391" fmla="*/ 0 h 924402"/>
                <a:gd name="connsiteX392" fmla="*/ 2903496 w 4603109"/>
                <a:gd name="connsiteY392" fmla="*/ 0 h 924402"/>
                <a:gd name="connsiteX393" fmla="*/ 2911211 w 4603109"/>
                <a:gd name="connsiteY393" fmla="*/ 0 h 924402"/>
                <a:gd name="connsiteX394" fmla="*/ 2914242 w 4603109"/>
                <a:gd name="connsiteY394" fmla="*/ 0 h 924402"/>
                <a:gd name="connsiteX395" fmla="*/ 2914461 w 4603109"/>
                <a:gd name="connsiteY395" fmla="*/ 0 h 924402"/>
                <a:gd name="connsiteX396" fmla="*/ 2924111 w 4603109"/>
                <a:gd name="connsiteY396" fmla="*/ 0 h 924402"/>
                <a:gd name="connsiteX397" fmla="*/ 2927136 w 4603109"/>
                <a:gd name="connsiteY397" fmla="*/ 0 h 924402"/>
                <a:gd name="connsiteX398" fmla="*/ 2933561 w 4603109"/>
                <a:gd name="connsiteY398" fmla="*/ 0 h 924402"/>
                <a:gd name="connsiteX399" fmla="*/ 2939580 w 4603109"/>
                <a:gd name="connsiteY399" fmla="*/ 0 h 924402"/>
                <a:gd name="connsiteX400" fmla="*/ 2941275 w 4603109"/>
                <a:gd name="connsiteY400" fmla="*/ 0 h 924402"/>
                <a:gd name="connsiteX401" fmla="*/ 2941543 w 4603109"/>
                <a:gd name="connsiteY401" fmla="*/ 0 h 924402"/>
                <a:gd name="connsiteX402" fmla="*/ 2945586 w 4603109"/>
                <a:gd name="connsiteY402" fmla="*/ 0 h 924402"/>
                <a:gd name="connsiteX403" fmla="*/ 2950032 w 4603109"/>
                <a:gd name="connsiteY403" fmla="*/ 0 h 924402"/>
                <a:gd name="connsiteX404" fmla="*/ 2955662 w 4603109"/>
                <a:gd name="connsiteY404" fmla="*/ 0 h 924402"/>
                <a:gd name="connsiteX405" fmla="*/ 2955709 w 4603109"/>
                <a:gd name="connsiteY405" fmla="*/ 0 h 924402"/>
                <a:gd name="connsiteX406" fmla="*/ 2957200 w 4603109"/>
                <a:gd name="connsiteY406" fmla="*/ 0 h 924402"/>
                <a:gd name="connsiteX407" fmla="*/ 2957747 w 4603109"/>
                <a:gd name="connsiteY407" fmla="*/ 0 h 924402"/>
                <a:gd name="connsiteX408" fmla="*/ 2968152 w 4603109"/>
                <a:gd name="connsiteY408" fmla="*/ 0 h 924402"/>
                <a:gd name="connsiteX409" fmla="*/ 2969644 w 4603109"/>
                <a:gd name="connsiteY409" fmla="*/ 0 h 924402"/>
                <a:gd name="connsiteX410" fmla="*/ 2972667 w 4603109"/>
                <a:gd name="connsiteY410" fmla="*/ 0 h 924402"/>
                <a:gd name="connsiteX411" fmla="*/ 2977114 w 4603109"/>
                <a:gd name="connsiteY411" fmla="*/ 0 h 924402"/>
                <a:gd name="connsiteX412" fmla="*/ 2984829 w 4603109"/>
                <a:gd name="connsiteY412" fmla="*/ 0 h 924402"/>
                <a:gd name="connsiteX413" fmla="*/ 2985727 w 4603109"/>
                <a:gd name="connsiteY413" fmla="*/ 0 h 924402"/>
                <a:gd name="connsiteX414" fmla="*/ 2999370 w 4603109"/>
                <a:gd name="connsiteY414" fmla="*/ 0 h 924402"/>
                <a:gd name="connsiteX415" fmla="*/ 3021815 w 4603109"/>
                <a:gd name="connsiteY415" fmla="*/ 0 h 924402"/>
                <a:gd name="connsiteX416" fmla="*/ 3031265 w 4603109"/>
                <a:gd name="connsiteY416" fmla="*/ 0 h 924402"/>
                <a:gd name="connsiteX417" fmla="*/ 3042230 w 4603109"/>
                <a:gd name="connsiteY417" fmla="*/ 0 h 924402"/>
                <a:gd name="connsiteX418" fmla="*/ 3044946 w 4603109"/>
                <a:gd name="connsiteY418" fmla="*/ 0 h 924402"/>
                <a:gd name="connsiteX419" fmla="*/ 3051880 w 4603109"/>
                <a:gd name="connsiteY419" fmla="*/ 0 h 924402"/>
                <a:gd name="connsiteX420" fmla="*/ 3061330 w 4603109"/>
                <a:gd name="connsiteY420" fmla="*/ 0 h 924402"/>
                <a:gd name="connsiteX421" fmla="*/ 3067349 w 4603109"/>
                <a:gd name="connsiteY421" fmla="*/ 0 h 924402"/>
                <a:gd name="connsiteX422" fmla="*/ 3069312 w 4603109"/>
                <a:gd name="connsiteY422" fmla="*/ 0 h 924402"/>
                <a:gd name="connsiteX423" fmla="*/ 3073355 w 4603109"/>
                <a:gd name="connsiteY423" fmla="*/ 0 h 924402"/>
                <a:gd name="connsiteX424" fmla="*/ 3073518 w 4603109"/>
                <a:gd name="connsiteY424" fmla="*/ 0 h 924402"/>
                <a:gd name="connsiteX425" fmla="*/ 3075011 w 4603109"/>
                <a:gd name="connsiteY425" fmla="*/ 0 h 924402"/>
                <a:gd name="connsiteX426" fmla="*/ 3077801 w 4603109"/>
                <a:gd name="connsiteY426" fmla="*/ 0 h 924402"/>
                <a:gd name="connsiteX427" fmla="*/ 3095921 w 4603109"/>
                <a:gd name="connsiteY427" fmla="*/ 0 h 924402"/>
                <a:gd name="connsiteX428" fmla="*/ 3097413 w 4603109"/>
                <a:gd name="connsiteY428" fmla="*/ 0 h 924402"/>
                <a:gd name="connsiteX429" fmla="*/ 3100436 w 4603109"/>
                <a:gd name="connsiteY429" fmla="*/ 0 h 924402"/>
                <a:gd name="connsiteX430" fmla="*/ 3103552 w 4603109"/>
                <a:gd name="connsiteY430" fmla="*/ 0 h 924402"/>
                <a:gd name="connsiteX431" fmla="*/ 3104883 w 4603109"/>
                <a:gd name="connsiteY431" fmla="*/ 0 h 924402"/>
                <a:gd name="connsiteX432" fmla="*/ 3120023 w 4603109"/>
                <a:gd name="connsiteY432" fmla="*/ 0 h 924402"/>
                <a:gd name="connsiteX433" fmla="*/ 3120445 w 4603109"/>
                <a:gd name="connsiteY433" fmla="*/ 0 h 924402"/>
                <a:gd name="connsiteX434" fmla="*/ 3149018 w 4603109"/>
                <a:gd name="connsiteY434" fmla="*/ 0 h 924402"/>
                <a:gd name="connsiteX435" fmla="*/ 3150088 w 4603109"/>
                <a:gd name="connsiteY435" fmla="*/ 0 h 924402"/>
                <a:gd name="connsiteX436" fmla="*/ 3150509 w 4603109"/>
                <a:gd name="connsiteY436" fmla="*/ 0 h 924402"/>
                <a:gd name="connsiteX437" fmla="*/ 3171054 w 4603109"/>
                <a:gd name="connsiteY437" fmla="*/ 0 h 924402"/>
                <a:gd name="connsiteX438" fmla="*/ 3172715 w 4603109"/>
                <a:gd name="connsiteY438" fmla="*/ 0 h 924402"/>
                <a:gd name="connsiteX439" fmla="*/ 3199627 w 4603109"/>
                <a:gd name="connsiteY439" fmla="*/ 0 h 924402"/>
                <a:gd name="connsiteX440" fmla="*/ 3201119 w 4603109"/>
                <a:gd name="connsiteY440" fmla="*/ 0 h 924402"/>
                <a:gd name="connsiteX441" fmla="*/ 3201287 w 4603109"/>
                <a:gd name="connsiteY441" fmla="*/ 0 h 924402"/>
                <a:gd name="connsiteX442" fmla="*/ 3201751 w 4603109"/>
                <a:gd name="connsiteY442" fmla="*/ 0 h 924402"/>
                <a:gd name="connsiteX443" fmla="*/ 3202780 w 4603109"/>
                <a:gd name="connsiteY443" fmla="*/ 0 h 924402"/>
                <a:gd name="connsiteX444" fmla="*/ 3217515 w 4603109"/>
                <a:gd name="connsiteY444" fmla="*/ 0 h 924402"/>
                <a:gd name="connsiteX445" fmla="*/ 3224152 w 4603109"/>
                <a:gd name="connsiteY445" fmla="*/ 0 h 924402"/>
                <a:gd name="connsiteX446" fmla="*/ 3230324 w 4603109"/>
                <a:gd name="connsiteY446" fmla="*/ 0 h 924402"/>
                <a:gd name="connsiteX447" fmla="*/ 3231321 w 4603109"/>
                <a:gd name="connsiteY447" fmla="*/ 0 h 924402"/>
                <a:gd name="connsiteX448" fmla="*/ 3231816 w 4603109"/>
                <a:gd name="connsiteY448" fmla="*/ 0 h 924402"/>
                <a:gd name="connsiteX449" fmla="*/ 3243763 w 4603109"/>
                <a:gd name="connsiteY449" fmla="*/ 0 h 924402"/>
                <a:gd name="connsiteX450" fmla="*/ 3246088 w 4603109"/>
                <a:gd name="connsiteY450" fmla="*/ 0 h 924402"/>
                <a:gd name="connsiteX451" fmla="*/ 3247580 w 4603109"/>
                <a:gd name="connsiteY451" fmla="*/ 0 h 924402"/>
                <a:gd name="connsiteX452" fmla="*/ 3247792 w 4603109"/>
                <a:gd name="connsiteY452" fmla="*/ 0 h 924402"/>
                <a:gd name="connsiteX453" fmla="*/ 3248214 w 4603109"/>
                <a:gd name="connsiteY453" fmla="*/ 0 h 924402"/>
                <a:gd name="connsiteX454" fmla="*/ 3252725 w 4603109"/>
                <a:gd name="connsiteY454" fmla="*/ 0 h 924402"/>
                <a:gd name="connsiteX455" fmla="*/ 3254217 w 4603109"/>
                <a:gd name="connsiteY455" fmla="*/ 0 h 924402"/>
                <a:gd name="connsiteX456" fmla="*/ 3260235 w 4603109"/>
                <a:gd name="connsiteY456" fmla="*/ 0 h 924402"/>
                <a:gd name="connsiteX457" fmla="*/ 3276787 w 4603109"/>
                <a:gd name="connsiteY457" fmla="*/ 0 h 924402"/>
                <a:gd name="connsiteX458" fmla="*/ 3277857 w 4603109"/>
                <a:gd name="connsiteY458" fmla="*/ 0 h 924402"/>
                <a:gd name="connsiteX459" fmla="*/ 3278278 w 4603109"/>
                <a:gd name="connsiteY459" fmla="*/ 0 h 924402"/>
                <a:gd name="connsiteX460" fmla="*/ 3290300 w 4603109"/>
                <a:gd name="connsiteY460" fmla="*/ 0 h 924402"/>
                <a:gd name="connsiteX461" fmla="*/ 3298823 w 4603109"/>
                <a:gd name="connsiteY461" fmla="*/ 0 h 924402"/>
                <a:gd name="connsiteX462" fmla="*/ 3327396 w 4603109"/>
                <a:gd name="connsiteY462" fmla="*/ 0 h 924402"/>
                <a:gd name="connsiteX463" fmla="*/ 3328888 w 4603109"/>
                <a:gd name="connsiteY463" fmla="*/ 0 h 924402"/>
                <a:gd name="connsiteX464" fmla="*/ 3329520 w 4603109"/>
                <a:gd name="connsiteY464" fmla="*/ 0 h 924402"/>
                <a:gd name="connsiteX465" fmla="*/ 3345284 w 4603109"/>
                <a:gd name="connsiteY465" fmla="*/ 0 h 924402"/>
                <a:gd name="connsiteX466" fmla="*/ 3349129 w 4603109"/>
                <a:gd name="connsiteY466" fmla="*/ 0 h 924402"/>
                <a:gd name="connsiteX467" fmla="*/ 3351921 w 4603109"/>
                <a:gd name="connsiteY467" fmla="*/ 0 h 924402"/>
                <a:gd name="connsiteX468" fmla="*/ 3358093 w 4603109"/>
                <a:gd name="connsiteY468" fmla="*/ 0 h 924402"/>
                <a:gd name="connsiteX469" fmla="*/ 3359585 w 4603109"/>
                <a:gd name="connsiteY469" fmla="*/ 0 h 924402"/>
                <a:gd name="connsiteX470" fmla="*/ 3371532 w 4603109"/>
                <a:gd name="connsiteY470" fmla="*/ 0 h 924402"/>
                <a:gd name="connsiteX471" fmla="*/ 3373857 w 4603109"/>
                <a:gd name="connsiteY471" fmla="*/ 0 h 924402"/>
                <a:gd name="connsiteX472" fmla="*/ 3375349 w 4603109"/>
                <a:gd name="connsiteY472" fmla="*/ 0 h 924402"/>
                <a:gd name="connsiteX473" fmla="*/ 3380494 w 4603109"/>
                <a:gd name="connsiteY473" fmla="*/ 0 h 924402"/>
                <a:gd name="connsiteX474" fmla="*/ 3381986 w 4603109"/>
                <a:gd name="connsiteY474" fmla="*/ 0 h 924402"/>
                <a:gd name="connsiteX475" fmla="*/ 3388004 w 4603109"/>
                <a:gd name="connsiteY475" fmla="*/ 0 h 924402"/>
                <a:gd name="connsiteX476" fmla="*/ 3408282 w 4603109"/>
                <a:gd name="connsiteY476" fmla="*/ 0 h 924402"/>
                <a:gd name="connsiteX477" fmla="*/ 3418069 w 4603109"/>
                <a:gd name="connsiteY477" fmla="*/ 0 h 924402"/>
                <a:gd name="connsiteX478" fmla="*/ 3424207 w 4603109"/>
                <a:gd name="connsiteY478" fmla="*/ 0 h 924402"/>
                <a:gd name="connsiteX479" fmla="*/ 3424753 w 4603109"/>
                <a:gd name="connsiteY479" fmla="*/ 0 h 924402"/>
                <a:gd name="connsiteX480" fmla="*/ 3452733 w 4603109"/>
                <a:gd name="connsiteY480" fmla="*/ 0 h 924402"/>
                <a:gd name="connsiteX481" fmla="*/ 3454818 w 4603109"/>
                <a:gd name="connsiteY481" fmla="*/ 0 h 924402"/>
                <a:gd name="connsiteX482" fmla="*/ 3476898 w 4603109"/>
                <a:gd name="connsiteY482" fmla="*/ 0 h 924402"/>
                <a:gd name="connsiteX483" fmla="*/ 3496441 w 4603109"/>
                <a:gd name="connsiteY483" fmla="*/ 0 h 924402"/>
                <a:gd name="connsiteX484" fmla="*/ 3509236 w 4603109"/>
                <a:gd name="connsiteY484" fmla="*/ 0 h 924402"/>
                <a:gd name="connsiteX485" fmla="*/ 3518886 w 4603109"/>
                <a:gd name="connsiteY485" fmla="*/ 0 h 924402"/>
                <a:gd name="connsiteX486" fmla="*/ 3528336 w 4603109"/>
                <a:gd name="connsiteY486" fmla="*/ 0 h 924402"/>
                <a:gd name="connsiteX487" fmla="*/ 3536051 w 4603109"/>
                <a:gd name="connsiteY487" fmla="*/ 0 h 924402"/>
                <a:gd name="connsiteX488" fmla="*/ 3539301 w 4603109"/>
                <a:gd name="connsiteY488" fmla="*/ 0 h 924402"/>
                <a:gd name="connsiteX489" fmla="*/ 3540361 w 4603109"/>
                <a:gd name="connsiteY489" fmla="*/ 0 h 924402"/>
                <a:gd name="connsiteX490" fmla="*/ 3544807 w 4603109"/>
                <a:gd name="connsiteY490" fmla="*/ 0 h 924402"/>
                <a:gd name="connsiteX491" fmla="*/ 3551976 w 4603109"/>
                <a:gd name="connsiteY491" fmla="*/ 0 h 924402"/>
                <a:gd name="connsiteX492" fmla="*/ 3552522 w 4603109"/>
                <a:gd name="connsiteY492" fmla="*/ 0 h 924402"/>
                <a:gd name="connsiteX493" fmla="*/ 3564420 w 4603109"/>
                <a:gd name="connsiteY493" fmla="*/ 0 h 924402"/>
                <a:gd name="connsiteX494" fmla="*/ 3570426 w 4603109"/>
                <a:gd name="connsiteY494" fmla="*/ 0 h 924402"/>
                <a:gd name="connsiteX495" fmla="*/ 3574872 w 4603109"/>
                <a:gd name="connsiteY495" fmla="*/ 0 h 924402"/>
                <a:gd name="connsiteX496" fmla="*/ 3580502 w 4603109"/>
                <a:gd name="connsiteY496" fmla="*/ 0 h 924402"/>
                <a:gd name="connsiteX497" fmla="*/ 3582587 w 4603109"/>
                <a:gd name="connsiteY497" fmla="*/ 0 h 924402"/>
                <a:gd name="connsiteX498" fmla="*/ 3624210 w 4603109"/>
                <a:gd name="connsiteY498" fmla="*/ 0 h 924402"/>
                <a:gd name="connsiteX499" fmla="*/ 3637005 w 4603109"/>
                <a:gd name="connsiteY499" fmla="*/ 0 h 924402"/>
                <a:gd name="connsiteX500" fmla="*/ 3646655 w 4603109"/>
                <a:gd name="connsiteY500" fmla="*/ 0 h 924402"/>
                <a:gd name="connsiteX501" fmla="*/ 3656105 w 4603109"/>
                <a:gd name="connsiteY501" fmla="*/ 0 h 924402"/>
                <a:gd name="connsiteX502" fmla="*/ 3667070 w 4603109"/>
                <a:gd name="connsiteY502" fmla="*/ 0 h 924402"/>
                <a:gd name="connsiteX503" fmla="*/ 3668130 w 4603109"/>
                <a:gd name="connsiteY503" fmla="*/ 0 h 924402"/>
                <a:gd name="connsiteX504" fmla="*/ 3669786 w 4603109"/>
                <a:gd name="connsiteY504" fmla="*/ 0 h 924402"/>
                <a:gd name="connsiteX505" fmla="*/ 3672576 w 4603109"/>
                <a:gd name="connsiteY505" fmla="*/ 0 h 924402"/>
                <a:gd name="connsiteX506" fmla="*/ 3692189 w 4603109"/>
                <a:gd name="connsiteY506" fmla="*/ 0 h 924402"/>
                <a:gd name="connsiteX507" fmla="*/ 3698195 w 4603109"/>
                <a:gd name="connsiteY507" fmla="*/ 0 h 924402"/>
                <a:gd name="connsiteX508" fmla="*/ 3702641 w 4603109"/>
                <a:gd name="connsiteY508" fmla="*/ 0 h 924402"/>
                <a:gd name="connsiteX509" fmla="*/ 3744863 w 4603109"/>
                <a:gd name="connsiteY509" fmla="*/ 0 h 924402"/>
                <a:gd name="connsiteX510" fmla="*/ 3745285 w 4603109"/>
                <a:gd name="connsiteY510" fmla="*/ 0 h 924402"/>
                <a:gd name="connsiteX511" fmla="*/ 3795894 w 4603109"/>
                <a:gd name="connsiteY511" fmla="*/ 0 h 924402"/>
                <a:gd name="connsiteX512" fmla="*/ 3797555 w 4603109"/>
                <a:gd name="connsiteY512" fmla="*/ 0 h 924402"/>
                <a:gd name="connsiteX513" fmla="*/ 3826591 w 4603109"/>
                <a:gd name="connsiteY513" fmla="*/ 0 h 924402"/>
                <a:gd name="connsiteX514" fmla="*/ 3842355 w 4603109"/>
                <a:gd name="connsiteY514" fmla="*/ 0 h 924402"/>
                <a:gd name="connsiteX515" fmla="*/ 3848992 w 4603109"/>
                <a:gd name="connsiteY515" fmla="*/ 0 h 924402"/>
                <a:gd name="connsiteX516" fmla="*/ 3872632 w 4603109"/>
                <a:gd name="connsiteY516" fmla="*/ 0 h 924402"/>
                <a:gd name="connsiteX517" fmla="*/ 3873054 w 4603109"/>
                <a:gd name="connsiteY517" fmla="*/ 0 h 924402"/>
                <a:gd name="connsiteX518" fmla="*/ 3885075 w 4603109"/>
                <a:gd name="connsiteY518" fmla="*/ 0 h 924402"/>
                <a:gd name="connsiteX519" fmla="*/ 3923663 w 4603109"/>
                <a:gd name="connsiteY519" fmla="*/ 0 h 924402"/>
                <a:gd name="connsiteX520" fmla="*/ 3954360 w 4603109"/>
                <a:gd name="connsiteY520" fmla="*/ 0 h 924402"/>
                <a:gd name="connsiteX521" fmla="*/ 3970124 w 4603109"/>
                <a:gd name="connsiteY521" fmla="*/ 0 h 924402"/>
                <a:gd name="connsiteX522" fmla="*/ 3976761 w 4603109"/>
                <a:gd name="connsiteY522" fmla="*/ 0 h 924402"/>
                <a:gd name="connsiteX523" fmla="*/ 4012844 w 4603109"/>
                <a:gd name="connsiteY523" fmla="*/ 0 h 924402"/>
                <a:gd name="connsiteX524" fmla="*/ 4049593 w 4603109"/>
                <a:gd name="connsiteY524" fmla="*/ 0 h 924402"/>
                <a:gd name="connsiteX525" fmla="*/ 4169647 w 4603109"/>
                <a:gd name="connsiteY525" fmla="*/ 0 h 924402"/>
                <a:gd name="connsiteX526" fmla="*/ 4177362 w 4603109"/>
                <a:gd name="connsiteY526" fmla="*/ 0 h 924402"/>
                <a:gd name="connsiteX527" fmla="*/ 4297416 w 4603109"/>
                <a:gd name="connsiteY527" fmla="*/ 0 h 924402"/>
                <a:gd name="connsiteX528" fmla="*/ 4379339 w 4603109"/>
                <a:gd name="connsiteY528" fmla="*/ 47054 h 924402"/>
                <a:gd name="connsiteX529" fmla="*/ 4591731 w 4603109"/>
                <a:gd name="connsiteY529" fmla="*/ 415146 h 924402"/>
                <a:gd name="connsiteX530" fmla="*/ 4591731 w 4603109"/>
                <a:gd name="connsiteY530" fmla="*/ 509257 h 924402"/>
                <a:gd name="connsiteX531" fmla="*/ 4379339 w 4603109"/>
                <a:gd name="connsiteY531" fmla="*/ 877348 h 924402"/>
                <a:gd name="connsiteX532" fmla="*/ 4297416 w 4603109"/>
                <a:gd name="connsiteY532" fmla="*/ 924402 h 924402"/>
                <a:gd name="connsiteX533" fmla="*/ 4169647 w 4603109"/>
                <a:gd name="connsiteY533" fmla="*/ 924402 h 924402"/>
                <a:gd name="connsiteX534" fmla="*/ 3976761 w 4603109"/>
                <a:gd name="connsiteY534" fmla="*/ 924402 h 924402"/>
                <a:gd name="connsiteX535" fmla="*/ 3872632 w 4603109"/>
                <a:gd name="connsiteY535" fmla="*/ 924402 h 924402"/>
                <a:gd name="connsiteX536" fmla="*/ 3848992 w 4603109"/>
                <a:gd name="connsiteY536" fmla="*/ 924402 h 924402"/>
                <a:gd name="connsiteX537" fmla="*/ 3744863 w 4603109"/>
                <a:gd name="connsiteY537" fmla="*/ 924402 h 924402"/>
                <a:gd name="connsiteX538" fmla="*/ 3702641 w 4603109"/>
                <a:gd name="connsiteY538" fmla="*/ 924402 h 924402"/>
                <a:gd name="connsiteX539" fmla="*/ 3672576 w 4603109"/>
                <a:gd name="connsiteY539" fmla="*/ 924402 h 924402"/>
                <a:gd name="connsiteX540" fmla="*/ 3656105 w 4603109"/>
                <a:gd name="connsiteY540" fmla="*/ 924402 h 924402"/>
                <a:gd name="connsiteX541" fmla="*/ 3574872 w 4603109"/>
                <a:gd name="connsiteY541" fmla="*/ 924402 h 924402"/>
                <a:gd name="connsiteX542" fmla="*/ 3551976 w 4603109"/>
                <a:gd name="connsiteY542" fmla="*/ 924402 h 924402"/>
                <a:gd name="connsiteX543" fmla="*/ 3544807 w 4603109"/>
                <a:gd name="connsiteY543" fmla="*/ 924402 h 924402"/>
                <a:gd name="connsiteX544" fmla="*/ 3528336 w 4603109"/>
                <a:gd name="connsiteY544" fmla="*/ 924402 h 924402"/>
                <a:gd name="connsiteX545" fmla="*/ 3424207 w 4603109"/>
                <a:gd name="connsiteY545" fmla="*/ 924402 h 924402"/>
                <a:gd name="connsiteX546" fmla="*/ 3381986 w 4603109"/>
                <a:gd name="connsiteY546" fmla="*/ 924402 h 924402"/>
                <a:gd name="connsiteX547" fmla="*/ 3380494 w 4603109"/>
                <a:gd name="connsiteY547" fmla="*/ 924402 h 924402"/>
                <a:gd name="connsiteX548" fmla="*/ 3351921 w 4603109"/>
                <a:gd name="connsiteY548" fmla="*/ 924402 h 924402"/>
                <a:gd name="connsiteX549" fmla="*/ 3277857 w 4603109"/>
                <a:gd name="connsiteY549" fmla="*/ 924402 h 924402"/>
                <a:gd name="connsiteX550" fmla="*/ 3254217 w 4603109"/>
                <a:gd name="connsiteY550" fmla="*/ 924402 h 924402"/>
                <a:gd name="connsiteX551" fmla="*/ 3252725 w 4603109"/>
                <a:gd name="connsiteY551" fmla="*/ 924402 h 924402"/>
                <a:gd name="connsiteX552" fmla="*/ 3247792 w 4603109"/>
                <a:gd name="connsiteY552" fmla="*/ 924402 h 924402"/>
                <a:gd name="connsiteX553" fmla="*/ 3231321 w 4603109"/>
                <a:gd name="connsiteY553" fmla="*/ 924402 h 924402"/>
                <a:gd name="connsiteX554" fmla="*/ 3224152 w 4603109"/>
                <a:gd name="connsiteY554" fmla="*/ 924402 h 924402"/>
                <a:gd name="connsiteX555" fmla="*/ 3150088 w 4603109"/>
                <a:gd name="connsiteY555" fmla="*/ 924402 h 924402"/>
                <a:gd name="connsiteX556" fmla="*/ 3120023 w 4603109"/>
                <a:gd name="connsiteY556" fmla="*/ 924402 h 924402"/>
                <a:gd name="connsiteX557" fmla="*/ 3104883 w 4603109"/>
                <a:gd name="connsiteY557" fmla="*/ 924402 h 924402"/>
                <a:gd name="connsiteX558" fmla="*/ 3103552 w 4603109"/>
                <a:gd name="connsiteY558" fmla="*/ 924402 h 924402"/>
                <a:gd name="connsiteX559" fmla="*/ 3077801 w 4603109"/>
                <a:gd name="connsiteY559" fmla="*/ 924402 h 924402"/>
                <a:gd name="connsiteX560" fmla="*/ 3061330 w 4603109"/>
                <a:gd name="connsiteY560" fmla="*/ 924402 h 924402"/>
                <a:gd name="connsiteX561" fmla="*/ 3031265 w 4603109"/>
                <a:gd name="connsiteY561" fmla="*/ 924402 h 924402"/>
                <a:gd name="connsiteX562" fmla="*/ 2977114 w 4603109"/>
                <a:gd name="connsiteY562" fmla="*/ 924402 h 924402"/>
                <a:gd name="connsiteX563" fmla="*/ 2957200 w 4603109"/>
                <a:gd name="connsiteY563" fmla="*/ 924402 h 924402"/>
                <a:gd name="connsiteX564" fmla="*/ 2955709 w 4603109"/>
                <a:gd name="connsiteY564" fmla="*/ 924402 h 924402"/>
                <a:gd name="connsiteX565" fmla="*/ 2950032 w 4603109"/>
                <a:gd name="connsiteY565" fmla="*/ 924402 h 924402"/>
                <a:gd name="connsiteX566" fmla="*/ 2933561 w 4603109"/>
                <a:gd name="connsiteY566" fmla="*/ 924402 h 924402"/>
                <a:gd name="connsiteX567" fmla="*/ 2927136 w 4603109"/>
                <a:gd name="connsiteY567" fmla="*/ 924402 h 924402"/>
                <a:gd name="connsiteX568" fmla="*/ 2903496 w 4603109"/>
                <a:gd name="connsiteY568" fmla="*/ 924402 h 924402"/>
                <a:gd name="connsiteX569" fmla="*/ 2829431 w 4603109"/>
                <a:gd name="connsiteY569" fmla="*/ 924402 h 924402"/>
                <a:gd name="connsiteX570" fmla="*/ 2827940 w 4603109"/>
                <a:gd name="connsiteY570" fmla="*/ 924402 h 924402"/>
                <a:gd name="connsiteX571" fmla="*/ 2799367 w 4603109"/>
                <a:gd name="connsiteY571" fmla="*/ 924402 h 924402"/>
                <a:gd name="connsiteX572" fmla="*/ 2785719 w 4603109"/>
                <a:gd name="connsiteY572" fmla="*/ 924402 h 924402"/>
                <a:gd name="connsiteX573" fmla="*/ 2784228 w 4603109"/>
                <a:gd name="connsiteY573" fmla="*/ 924402 h 924402"/>
                <a:gd name="connsiteX574" fmla="*/ 2757146 w 4603109"/>
                <a:gd name="connsiteY574" fmla="*/ 924402 h 924402"/>
                <a:gd name="connsiteX575" fmla="*/ 2755654 w 4603109"/>
                <a:gd name="connsiteY575" fmla="*/ 924402 h 924402"/>
                <a:gd name="connsiteX576" fmla="*/ 2680098 w 4603109"/>
                <a:gd name="connsiteY576" fmla="*/ 924402 h 924402"/>
                <a:gd name="connsiteX577" fmla="*/ 2657950 w 4603109"/>
                <a:gd name="connsiteY577" fmla="*/ 924402 h 924402"/>
                <a:gd name="connsiteX578" fmla="*/ 2656459 w 4603109"/>
                <a:gd name="connsiteY578" fmla="*/ 924402 h 924402"/>
                <a:gd name="connsiteX579" fmla="*/ 2653017 w 4603109"/>
                <a:gd name="connsiteY579" fmla="*/ 924402 h 924402"/>
                <a:gd name="connsiteX580" fmla="*/ 2636545 w 4603109"/>
                <a:gd name="connsiteY580" fmla="*/ 924402 h 924402"/>
                <a:gd name="connsiteX581" fmla="*/ 2629377 w 4603109"/>
                <a:gd name="connsiteY581" fmla="*/ 924402 h 924402"/>
                <a:gd name="connsiteX582" fmla="*/ 2627885 w 4603109"/>
                <a:gd name="connsiteY582" fmla="*/ 924402 h 924402"/>
                <a:gd name="connsiteX583" fmla="*/ 2606481 w 4603109"/>
                <a:gd name="connsiteY583" fmla="*/ 924402 h 924402"/>
                <a:gd name="connsiteX584" fmla="*/ 2552329 w 4603109"/>
                <a:gd name="connsiteY584" fmla="*/ 924402 h 924402"/>
                <a:gd name="connsiteX585" fmla="*/ 2525248 w 4603109"/>
                <a:gd name="connsiteY585" fmla="*/ 924402 h 924402"/>
                <a:gd name="connsiteX586" fmla="*/ 2510108 w 4603109"/>
                <a:gd name="connsiteY586" fmla="*/ 924402 h 924402"/>
                <a:gd name="connsiteX587" fmla="*/ 2508776 w 4603109"/>
                <a:gd name="connsiteY587" fmla="*/ 924402 h 924402"/>
                <a:gd name="connsiteX588" fmla="*/ 2480043 w 4603109"/>
                <a:gd name="connsiteY588" fmla="*/ 924402 h 924402"/>
                <a:gd name="connsiteX589" fmla="*/ 2478712 w 4603109"/>
                <a:gd name="connsiteY589" fmla="*/ 924402 h 924402"/>
                <a:gd name="connsiteX590" fmla="*/ 2463572 w 4603109"/>
                <a:gd name="connsiteY590" fmla="*/ 924402 h 924402"/>
                <a:gd name="connsiteX591" fmla="*/ 2436490 w 4603109"/>
                <a:gd name="connsiteY591" fmla="*/ 924402 h 924402"/>
                <a:gd name="connsiteX592" fmla="*/ 2382339 w 4603109"/>
                <a:gd name="connsiteY592" fmla="*/ 924402 h 924402"/>
                <a:gd name="connsiteX593" fmla="*/ 2360934 w 4603109"/>
                <a:gd name="connsiteY593" fmla="*/ 924402 h 924402"/>
                <a:gd name="connsiteX594" fmla="*/ 2359443 w 4603109"/>
                <a:gd name="connsiteY594" fmla="*/ 924402 h 924402"/>
                <a:gd name="connsiteX595" fmla="*/ 2352274 w 4603109"/>
                <a:gd name="connsiteY595" fmla="*/ 924402 h 924402"/>
                <a:gd name="connsiteX596" fmla="*/ 2335803 w 4603109"/>
                <a:gd name="connsiteY596" fmla="*/ 924402 h 924402"/>
                <a:gd name="connsiteX597" fmla="*/ 2332360 w 4603109"/>
                <a:gd name="connsiteY597" fmla="*/ 924402 h 924402"/>
                <a:gd name="connsiteX598" fmla="*/ 2332328 w 4603109"/>
                <a:gd name="connsiteY598" fmla="*/ 924402 h 924402"/>
                <a:gd name="connsiteX599" fmla="*/ 2330869 w 4603109"/>
                <a:gd name="connsiteY599" fmla="*/ 924402 h 924402"/>
                <a:gd name="connsiteX600" fmla="*/ 2308721 w 4603109"/>
                <a:gd name="connsiteY600" fmla="*/ 924402 h 924402"/>
                <a:gd name="connsiteX601" fmla="*/ 2233165 w 4603109"/>
                <a:gd name="connsiteY601" fmla="*/ 924402 h 924402"/>
                <a:gd name="connsiteX602" fmla="*/ 2231674 w 4603109"/>
                <a:gd name="connsiteY602" fmla="*/ 924402 h 924402"/>
                <a:gd name="connsiteX603" fmla="*/ 2204591 w 4603109"/>
                <a:gd name="connsiteY603" fmla="*/ 924402 h 924402"/>
                <a:gd name="connsiteX604" fmla="*/ 2204559 w 4603109"/>
                <a:gd name="connsiteY604" fmla="*/ 924402 h 924402"/>
                <a:gd name="connsiteX605" fmla="*/ 2203100 w 4603109"/>
                <a:gd name="connsiteY605" fmla="*/ 924402 h 924402"/>
                <a:gd name="connsiteX606" fmla="*/ 2189452 w 4603109"/>
                <a:gd name="connsiteY606" fmla="*/ 924402 h 924402"/>
                <a:gd name="connsiteX607" fmla="*/ 2160879 w 4603109"/>
                <a:gd name="connsiteY607" fmla="*/ 924402 h 924402"/>
                <a:gd name="connsiteX608" fmla="*/ 2159388 w 4603109"/>
                <a:gd name="connsiteY608" fmla="*/ 924402 h 924402"/>
                <a:gd name="connsiteX609" fmla="*/ 2085323 w 4603109"/>
                <a:gd name="connsiteY609" fmla="*/ 924402 h 924402"/>
                <a:gd name="connsiteX610" fmla="*/ 2077294 w 4603109"/>
                <a:gd name="connsiteY610" fmla="*/ 924402 h 924402"/>
                <a:gd name="connsiteX611" fmla="*/ 2061683 w 4603109"/>
                <a:gd name="connsiteY611" fmla="*/ 924402 h 924402"/>
                <a:gd name="connsiteX612" fmla="*/ 2055258 w 4603109"/>
                <a:gd name="connsiteY612" fmla="*/ 924402 h 924402"/>
                <a:gd name="connsiteX613" fmla="*/ 2038787 w 4603109"/>
                <a:gd name="connsiteY613" fmla="*/ 924402 h 924402"/>
                <a:gd name="connsiteX614" fmla="*/ 2033110 w 4603109"/>
                <a:gd name="connsiteY614" fmla="*/ 924402 h 924402"/>
                <a:gd name="connsiteX615" fmla="*/ 2031619 w 4603109"/>
                <a:gd name="connsiteY615" fmla="*/ 924402 h 924402"/>
                <a:gd name="connsiteX616" fmla="*/ 2011705 w 4603109"/>
                <a:gd name="connsiteY616" fmla="*/ 924402 h 924402"/>
                <a:gd name="connsiteX617" fmla="*/ 1957554 w 4603109"/>
                <a:gd name="connsiteY617" fmla="*/ 924402 h 924402"/>
                <a:gd name="connsiteX618" fmla="*/ 1949525 w 4603109"/>
                <a:gd name="connsiteY618" fmla="*/ 924402 h 924402"/>
                <a:gd name="connsiteX619" fmla="*/ 1927489 w 4603109"/>
                <a:gd name="connsiteY619" fmla="*/ 924402 h 924402"/>
                <a:gd name="connsiteX620" fmla="*/ 1911018 w 4603109"/>
                <a:gd name="connsiteY620" fmla="*/ 924402 h 924402"/>
                <a:gd name="connsiteX621" fmla="*/ 1907543 w 4603109"/>
                <a:gd name="connsiteY621" fmla="*/ 924402 h 924402"/>
                <a:gd name="connsiteX622" fmla="*/ 1885268 w 4603109"/>
                <a:gd name="connsiteY622" fmla="*/ 924402 h 924402"/>
                <a:gd name="connsiteX623" fmla="*/ 1883936 w 4603109"/>
                <a:gd name="connsiteY623" fmla="*/ 924402 h 924402"/>
                <a:gd name="connsiteX624" fmla="*/ 1868796 w 4603109"/>
                <a:gd name="connsiteY624" fmla="*/ 924402 h 924402"/>
                <a:gd name="connsiteX625" fmla="*/ 1838732 w 4603109"/>
                <a:gd name="connsiteY625" fmla="*/ 924402 h 924402"/>
                <a:gd name="connsiteX626" fmla="*/ 1779774 w 4603109"/>
                <a:gd name="connsiteY626" fmla="*/ 924402 h 924402"/>
                <a:gd name="connsiteX627" fmla="*/ 1764668 w 4603109"/>
                <a:gd name="connsiteY627" fmla="*/ 924402 h 924402"/>
                <a:gd name="connsiteX628" fmla="*/ 1757499 w 4603109"/>
                <a:gd name="connsiteY628" fmla="*/ 924402 h 924402"/>
                <a:gd name="connsiteX629" fmla="*/ 1741027 w 4603109"/>
                <a:gd name="connsiteY629" fmla="*/ 924402 h 924402"/>
                <a:gd name="connsiteX630" fmla="*/ 1737552 w 4603109"/>
                <a:gd name="connsiteY630" fmla="*/ 924402 h 924402"/>
                <a:gd name="connsiteX631" fmla="*/ 1736094 w 4603109"/>
                <a:gd name="connsiteY631" fmla="*/ 924402 h 924402"/>
                <a:gd name="connsiteX632" fmla="*/ 1734603 w 4603109"/>
                <a:gd name="connsiteY632" fmla="*/ 924402 h 924402"/>
                <a:gd name="connsiteX633" fmla="*/ 1710963 w 4603109"/>
                <a:gd name="connsiteY633" fmla="*/ 924402 h 924402"/>
                <a:gd name="connsiteX634" fmla="*/ 1707488 w 4603109"/>
                <a:gd name="connsiteY634" fmla="*/ 924402 h 924402"/>
                <a:gd name="connsiteX635" fmla="*/ 1652509 w 4603109"/>
                <a:gd name="connsiteY635" fmla="*/ 924402 h 924402"/>
                <a:gd name="connsiteX636" fmla="*/ 1636899 w 4603109"/>
                <a:gd name="connsiteY636" fmla="*/ 924402 h 924402"/>
                <a:gd name="connsiteX637" fmla="*/ 1609783 w 4603109"/>
                <a:gd name="connsiteY637" fmla="*/ 924402 h 924402"/>
                <a:gd name="connsiteX638" fmla="*/ 1608325 w 4603109"/>
                <a:gd name="connsiteY638" fmla="*/ 924402 h 924402"/>
                <a:gd name="connsiteX639" fmla="*/ 1606834 w 4603109"/>
                <a:gd name="connsiteY639" fmla="*/ 924402 h 924402"/>
                <a:gd name="connsiteX640" fmla="*/ 1579719 w 4603109"/>
                <a:gd name="connsiteY640" fmla="*/ 924402 h 924402"/>
                <a:gd name="connsiteX641" fmla="*/ 1564612 w 4603109"/>
                <a:gd name="connsiteY641" fmla="*/ 924402 h 924402"/>
                <a:gd name="connsiteX642" fmla="*/ 1524740 w 4603109"/>
                <a:gd name="connsiteY642" fmla="*/ 924402 h 924402"/>
                <a:gd name="connsiteX643" fmla="*/ 1482518 w 4603109"/>
                <a:gd name="connsiteY643" fmla="*/ 924402 h 924402"/>
                <a:gd name="connsiteX644" fmla="*/ 1460483 w 4603109"/>
                <a:gd name="connsiteY644" fmla="*/ 924402 h 924402"/>
                <a:gd name="connsiteX645" fmla="*/ 1452454 w 4603109"/>
                <a:gd name="connsiteY645" fmla="*/ 924402 h 924402"/>
                <a:gd name="connsiteX646" fmla="*/ 1444011 w 4603109"/>
                <a:gd name="connsiteY646" fmla="*/ 924402 h 924402"/>
                <a:gd name="connsiteX647" fmla="*/ 1436843 w 4603109"/>
                <a:gd name="connsiteY647" fmla="*/ 924402 h 924402"/>
                <a:gd name="connsiteX648" fmla="*/ 1413947 w 4603109"/>
                <a:gd name="connsiteY648" fmla="*/ 924402 h 924402"/>
                <a:gd name="connsiteX649" fmla="*/ 1354749 w 4603109"/>
                <a:gd name="connsiteY649" fmla="*/ 924402 h 924402"/>
                <a:gd name="connsiteX650" fmla="*/ 1332714 w 4603109"/>
                <a:gd name="connsiteY650" fmla="*/ 924402 h 924402"/>
                <a:gd name="connsiteX651" fmla="*/ 1324685 w 4603109"/>
                <a:gd name="connsiteY651" fmla="*/ 924402 h 924402"/>
                <a:gd name="connsiteX652" fmla="*/ 1316242 w 4603109"/>
                <a:gd name="connsiteY652" fmla="*/ 924402 h 924402"/>
                <a:gd name="connsiteX653" fmla="*/ 1312767 w 4603109"/>
                <a:gd name="connsiteY653" fmla="*/ 924402 h 924402"/>
                <a:gd name="connsiteX654" fmla="*/ 1286178 w 4603109"/>
                <a:gd name="connsiteY654" fmla="*/ 924402 h 924402"/>
                <a:gd name="connsiteX655" fmla="*/ 1282703 w 4603109"/>
                <a:gd name="connsiteY655" fmla="*/ 924402 h 924402"/>
                <a:gd name="connsiteX656" fmla="*/ 1243956 w 4603109"/>
                <a:gd name="connsiteY656" fmla="*/ 924402 h 924402"/>
                <a:gd name="connsiteX657" fmla="*/ 1184998 w 4603109"/>
                <a:gd name="connsiteY657" fmla="*/ 924402 h 924402"/>
                <a:gd name="connsiteX658" fmla="*/ 1154934 w 4603109"/>
                <a:gd name="connsiteY658" fmla="*/ 924402 h 924402"/>
                <a:gd name="connsiteX659" fmla="*/ 1139828 w 4603109"/>
                <a:gd name="connsiteY659" fmla="*/ 924402 h 924402"/>
                <a:gd name="connsiteX660" fmla="*/ 1116187 w 4603109"/>
                <a:gd name="connsiteY660" fmla="*/ 924402 h 924402"/>
                <a:gd name="connsiteX661" fmla="*/ 1112712 w 4603109"/>
                <a:gd name="connsiteY661" fmla="*/ 924402 h 924402"/>
                <a:gd name="connsiteX662" fmla="*/ 1057734 w 4603109"/>
                <a:gd name="connsiteY662" fmla="*/ 924402 h 924402"/>
                <a:gd name="connsiteX663" fmla="*/ 1027669 w 4603109"/>
                <a:gd name="connsiteY663" fmla="*/ 924402 h 924402"/>
                <a:gd name="connsiteX664" fmla="*/ 1012059 w 4603109"/>
                <a:gd name="connsiteY664" fmla="*/ 924402 h 924402"/>
                <a:gd name="connsiteX665" fmla="*/ 984943 w 4603109"/>
                <a:gd name="connsiteY665" fmla="*/ 924402 h 924402"/>
                <a:gd name="connsiteX666" fmla="*/ 929965 w 4603109"/>
                <a:gd name="connsiteY666" fmla="*/ 924402 h 924402"/>
                <a:gd name="connsiteX667" fmla="*/ 899900 w 4603109"/>
                <a:gd name="connsiteY667" fmla="*/ 924402 h 924402"/>
                <a:gd name="connsiteX668" fmla="*/ 857678 w 4603109"/>
                <a:gd name="connsiteY668" fmla="*/ 924402 h 924402"/>
                <a:gd name="connsiteX669" fmla="*/ 819171 w 4603109"/>
                <a:gd name="connsiteY669" fmla="*/ 924402 h 924402"/>
                <a:gd name="connsiteX670" fmla="*/ 729909 w 4603109"/>
                <a:gd name="connsiteY670" fmla="*/ 924402 h 924402"/>
                <a:gd name="connsiteX671" fmla="*/ 691402 w 4603109"/>
                <a:gd name="connsiteY671" fmla="*/ 924402 h 924402"/>
                <a:gd name="connsiteX672" fmla="*/ 687927 w 4603109"/>
                <a:gd name="connsiteY672" fmla="*/ 924402 h 924402"/>
                <a:gd name="connsiteX673" fmla="*/ 560158 w 4603109"/>
                <a:gd name="connsiteY673" fmla="*/ 924402 h 924402"/>
                <a:gd name="connsiteX674" fmla="*/ 432894 w 4603109"/>
                <a:gd name="connsiteY674" fmla="*/ 924402 h 924402"/>
                <a:gd name="connsiteX675" fmla="*/ 305125 w 4603109"/>
                <a:gd name="connsiteY675" fmla="*/ 924402 h 924402"/>
                <a:gd name="connsiteX676" fmla="*/ 223202 w 4603109"/>
                <a:gd name="connsiteY676" fmla="*/ 877348 h 924402"/>
                <a:gd name="connsiteX677" fmla="*/ 10809 w 4603109"/>
                <a:gd name="connsiteY677" fmla="*/ 509257 h 924402"/>
                <a:gd name="connsiteX678" fmla="*/ 10809 w 4603109"/>
                <a:gd name="connsiteY678" fmla="*/ 415146 h 924402"/>
                <a:gd name="connsiteX679" fmla="*/ 223202 w 4603109"/>
                <a:gd name="connsiteY679" fmla="*/ 47054 h 924402"/>
                <a:gd name="connsiteX680" fmla="*/ 305125 w 4603109"/>
                <a:gd name="connsiteY680" fmla="*/ 0 h 924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Lst>
              <a:rect l="l" t="t" r="r" b="b"/>
              <a:pathLst>
                <a:path w="4603109" h="924402">
                  <a:moveTo>
                    <a:pt x="305125" y="0"/>
                  </a:moveTo>
                  <a:lnTo>
                    <a:pt x="432894" y="0"/>
                  </a:lnTo>
                  <a:lnTo>
                    <a:pt x="445336" y="0"/>
                  </a:lnTo>
                  <a:cubicBezTo>
                    <a:pt x="485989" y="0"/>
                    <a:pt x="520835" y="0"/>
                    <a:pt x="550703" y="0"/>
                  </a:cubicBezTo>
                  <a:lnTo>
                    <a:pt x="560158" y="0"/>
                  </a:lnTo>
                  <a:lnTo>
                    <a:pt x="573105" y="0"/>
                  </a:lnTo>
                  <a:lnTo>
                    <a:pt x="626202" y="0"/>
                  </a:lnTo>
                  <a:cubicBezTo>
                    <a:pt x="646943" y="0"/>
                    <a:pt x="663537" y="0"/>
                    <a:pt x="676811" y="0"/>
                  </a:cubicBezTo>
                  <a:lnTo>
                    <a:pt x="678472" y="0"/>
                  </a:lnTo>
                  <a:lnTo>
                    <a:pt x="687927" y="0"/>
                  </a:lnTo>
                  <a:lnTo>
                    <a:pt x="691402" y="0"/>
                  </a:lnTo>
                  <a:lnTo>
                    <a:pt x="700371" y="0"/>
                  </a:lnTo>
                  <a:lnTo>
                    <a:pt x="707508" y="0"/>
                  </a:lnTo>
                  <a:cubicBezTo>
                    <a:pt x="729909" y="0"/>
                    <a:pt x="729909" y="0"/>
                    <a:pt x="729909" y="0"/>
                  </a:cubicBezTo>
                  <a:lnTo>
                    <a:pt x="753971" y="0"/>
                  </a:lnTo>
                  <a:lnTo>
                    <a:pt x="804580" y="0"/>
                  </a:lnTo>
                  <a:lnTo>
                    <a:pt x="805737" y="0"/>
                  </a:lnTo>
                  <a:lnTo>
                    <a:pt x="819171" y="0"/>
                  </a:lnTo>
                  <a:lnTo>
                    <a:pt x="828140" y="0"/>
                  </a:lnTo>
                  <a:lnTo>
                    <a:pt x="831615" y="0"/>
                  </a:lnTo>
                  <a:lnTo>
                    <a:pt x="835277" y="0"/>
                  </a:lnTo>
                  <a:lnTo>
                    <a:pt x="857678" y="0"/>
                  </a:lnTo>
                  <a:lnTo>
                    <a:pt x="864889" y="0"/>
                  </a:lnTo>
                  <a:lnTo>
                    <a:pt x="899900" y="0"/>
                  </a:lnTo>
                  <a:lnTo>
                    <a:pt x="909341" y="0"/>
                  </a:lnTo>
                  <a:lnTo>
                    <a:pt x="929965" y="0"/>
                  </a:lnTo>
                  <a:lnTo>
                    <a:pt x="933506" y="0"/>
                  </a:lnTo>
                  <a:lnTo>
                    <a:pt x="936982" y="0"/>
                  </a:lnTo>
                  <a:lnTo>
                    <a:pt x="959384" y="0"/>
                  </a:lnTo>
                  <a:lnTo>
                    <a:pt x="962542" y="0"/>
                  </a:lnTo>
                  <a:lnTo>
                    <a:pt x="984943" y="0"/>
                  </a:lnTo>
                  <a:lnTo>
                    <a:pt x="992658" y="0"/>
                  </a:lnTo>
                  <a:lnTo>
                    <a:pt x="1012059" y="0"/>
                  </a:lnTo>
                  <a:lnTo>
                    <a:pt x="1012480" y="0"/>
                  </a:lnTo>
                  <a:lnTo>
                    <a:pt x="1027669" y="0"/>
                  </a:lnTo>
                  <a:lnTo>
                    <a:pt x="1037110" y="0"/>
                  </a:lnTo>
                  <a:lnTo>
                    <a:pt x="1040112" y="0"/>
                  </a:lnTo>
                  <a:lnTo>
                    <a:pt x="1057734" y="0"/>
                  </a:lnTo>
                  <a:lnTo>
                    <a:pt x="1064751" y="0"/>
                  </a:lnTo>
                  <a:lnTo>
                    <a:pt x="1070177" y="0"/>
                  </a:lnTo>
                  <a:lnTo>
                    <a:pt x="1072436" y="0"/>
                  </a:lnTo>
                  <a:lnTo>
                    <a:pt x="1090311" y="0"/>
                  </a:lnTo>
                  <a:lnTo>
                    <a:pt x="1110718" y="0"/>
                  </a:lnTo>
                  <a:lnTo>
                    <a:pt x="1112712" y="0"/>
                  </a:lnTo>
                  <a:lnTo>
                    <a:pt x="1116187" y="0"/>
                  </a:lnTo>
                  <a:lnTo>
                    <a:pt x="1139828" y="0"/>
                  </a:lnTo>
                  <a:lnTo>
                    <a:pt x="1140249" y="0"/>
                  </a:lnTo>
                  <a:lnTo>
                    <a:pt x="1145480" y="0"/>
                  </a:lnTo>
                  <a:lnTo>
                    <a:pt x="1152270" y="0"/>
                  </a:lnTo>
                  <a:lnTo>
                    <a:pt x="1154934" y="0"/>
                  </a:lnTo>
                  <a:lnTo>
                    <a:pt x="1167881" y="0"/>
                  </a:lnTo>
                  <a:lnTo>
                    <a:pt x="1175544" y="0"/>
                  </a:lnTo>
                  <a:lnTo>
                    <a:pt x="1184998" y="0"/>
                  </a:lnTo>
                  <a:lnTo>
                    <a:pt x="1197946" y="0"/>
                  </a:lnTo>
                  <a:lnTo>
                    <a:pt x="1200205" y="0"/>
                  </a:lnTo>
                  <a:lnTo>
                    <a:pt x="1220978" y="0"/>
                  </a:lnTo>
                  <a:lnTo>
                    <a:pt x="1238487" y="0"/>
                  </a:lnTo>
                  <a:lnTo>
                    <a:pt x="1243956" y="0"/>
                  </a:lnTo>
                  <a:lnTo>
                    <a:pt x="1251042" y="0"/>
                  </a:lnTo>
                  <a:lnTo>
                    <a:pt x="1257637" y="0"/>
                  </a:lnTo>
                  <a:lnTo>
                    <a:pt x="1271587" y="0"/>
                  </a:lnTo>
                  <a:lnTo>
                    <a:pt x="1273249" y="0"/>
                  </a:lnTo>
                  <a:lnTo>
                    <a:pt x="1280039" y="0"/>
                  </a:lnTo>
                  <a:lnTo>
                    <a:pt x="1282703" y="0"/>
                  </a:lnTo>
                  <a:lnTo>
                    <a:pt x="1286178" y="0"/>
                  </a:lnTo>
                  <a:lnTo>
                    <a:pt x="1295146" y="0"/>
                  </a:lnTo>
                  <a:lnTo>
                    <a:pt x="1301651" y="0"/>
                  </a:lnTo>
                  <a:lnTo>
                    <a:pt x="1302284" y="0"/>
                  </a:lnTo>
                  <a:lnTo>
                    <a:pt x="1303313" y="0"/>
                  </a:lnTo>
                  <a:lnTo>
                    <a:pt x="1312767" y="0"/>
                  </a:lnTo>
                  <a:lnTo>
                    <a:pt x="1316242" y="0"/>
                  </a:lnTo>
                  <a:lnTo>
                    <a:pt x="1321886" y="0"/>
                  </a:lnTo>
                  <a:lnTo>
                    <a:pt x="1324685" y="0"/>
                  </a:lnTo>
                  <a:lnTo>
                    <a:pt x="1325211" y="0"/>
                  </a:lnTo>
                  <a:lnTo>
                    <a:pt x="1332348" y="0"/>
                  </a:lnTo>
                  <a:lnTo>
                    <a:pt x="1332714" y="0"/>
                  </a:lnTo>
                  <a:lnTo>
                    <a:pt x="1333135" y="0"/>
                  </a:lnTo>
                  <a:lnTo>
                    <a:pt x="1348747" y="0"/>
                  </a:lnTo>
                  <a:lnTo>
                    <a:pt x="1354749" y="0"/>
                  </a:lnTo>
                  <a:lnTo>
                    <a:pt x="1378811" y="0"/>
                  </a:lnTo>
                  <a:lnTo>
                    <a:pt x="1383745" y="0"/>
                  </a:lnTo>
                  <a:lnTo>
                    <a:pt x="1385406" y="0"/>
                  </a:lnTo>
                  <a:lnTo>
                    <a:pt x="1399356" y="0"/>
                  </a:lnTo>
                  <a:lnTo>
                    <a:pt x="1400513" y="0"/>
                  </a:lnTo>
                  <a:lnTo>
                    <a:pt x="1413947" y="0"/>
                  </a:lnTo>
                  <a:lnTo>
                    <a:pt x="1414442" y="0"/>
                  </a:lnTo>
                  <a:lnTo>
                    <a:pt x="1422915" y="0"/>
                  </a:lnTo>
                  <a:lnTo>
                    <a:pt x="1426390" y="0"/>
                  </a:lnTo>
                  <a:lnTo>
                    <a:pt x="1429420" y="0"/>
                  </a:lnTo>
                  <a:lnTo>
                    <a:pt x="1430053" y="0"/>
                  </a:lnTo>
                  <a:lnTo>
                    <a:pt x="1430206" y="0"/>
                  </a:lnTo>
                  <a:lnTo>
                    <a:pt x="1430577" y="0"/>
                  </a:lnTo>
                  <a:lnTo>
                    <a:pt x="1436843" y="0"/>
                  </a:lnTo>
                  <a:lnTo>
                    <a:pt x="1444011" y="0"/>
                  </a:lnTo>
                  <a:lnTo>
                    <a:pt x="1449655" y="0"/>
                  </a:lnTo>
                  <a:lnTo>
                    <a:pt x="1452454" y="0"/>
                  </a:lnTo>
                  <a:lnTo>
                    <a:pt x="1452980" y="0"/>
                  </a:lnTo>
                  <a:lnTo>
                    <a:pt x="1456455" y="0"/>
                  </a:lnTo>
                  <a:lnTo>
                    <a:pt x="1459664" y="0"/>
                  </a:lnTo>
                  <a:lnTo>
                    <a:pt x="1460117" y="0"/>
                  </a:lnTo>
                  <a:lnTo>
                    <a:pt x="1460483" y="0"/>
                  </a:lnTo>
                  <a:lnTo>
                    <a:pt x="1460904" y="0"/>
                  </a:lnTo>
                  <a:lnTo>
                    <a:pt x="1472926" y="0"/>
                  </a:lnTo>
                  <a:lnTo>
                    <a:pt x="1482518" y="0"/>
                  </a:lnTo>
                  <a:lnTo>
                    <a:pt x="1489729" y="0"/>
                  </a:lnTo>
                  <a:lnTo>
                    <a:pt x="1504116" y="0"/>
                  </a:lnTo>
                  <a:lnTo>
                    <a:pt x="1511514" y="0"/>
                  </a:lnTo>
                  <a:lnTo>
                    <a:pt x="1524740" y="0"/>
                  </a:lnTo>
                  <a:lnTo>
                    <a:pt x="1528282" y="0"/>
                  </a:lnTo>
                  <a:lnTo>
                    <a:pt x="1531757" y="0"/>
                  </a:lnTo>
                  <a:lnTo>
                    <a:pt x="1534181" y="0"/>
                  </a:lnTo>
                  <a:lnTo>
                    <a:pt x="1542211" y="0"/>
                  </a:lnTo>
                  <a:lnTo>
                    <a:pt x="1554159" y="0"/>
                  </a:lnTo>
                  <a:lnTo>
                    <a:pt x="1557318" y="0"/>
                  </a:lnTo>
                  <a:lnTo>
                    <a:pt x="1557975" y="0"/>
                  </a:lnTo>
                  <a:lnTo>
                    <a:pt x="1558346" y="0"/>
                  </a:lnTo>
                  <a:lnTo>
                    <a:pt x="1561822" y="0"/>
                  </a:lnTo>
                  <a:lnTo>
                    <a:pt x="1564612" y="0"/>
                  </a:lnTo>
                  <a:lnTo>
                    <a:pt x="1566857" y="0"/>
                  </a:lnTo>
                  <a:lnTo>
                    <a:pt x="1576919" y="0"/>
                  </a:lnTo>
                  <a:lnTo>
                    <a:pt x="1579719" y="0"/>
                  </a:lnTo>
                  <a:lnTo>
                    <a:pt x="1584224" y="0"/>
                  </a:lnTo>
                  <a:lnTo>
                    <a:pt x="1587382" y="0"/>
                  </a:lnTo>
                  <a:lnTo>
                    <a:pt x="1587433" y="0"/>
                  </a:lnTo>
                  <a:lnTo>
                    <a:pt x="1600695" y="0"/>
                  </a:lnTo>
                  <a:lnTo>
                    <a:pt x="1606834" y="0"/>
                  </a:lnTo>
                  <a:lnTo>
                    <a:pt x="1607256" y="0"/>
                  </a:lnTo>
                  <a:lnTo>
                    <a:pt x="1608325" y="0"/>
                  </a:lnTo>
                  <a:lnTo>
                    <a:pt x="1609783" y="0"/>
                  </a:lnTo>
                  <a:lnTo>
                    <a:pt x="1617498" y="0"/>
                  </a:lnTo>
                  <a:lnTo>
                    <a:pt x="1631885" y="0"/>
                  </a:lnTo>
                  <a:lnTo>
                    <a:pt x="1636899" y="0"/>
                  </a:lnTo>
                  <a:lnTo>
                    <a:pt x="1637320" y="0"/>
                  </a:lnTo>
                  <a:lnTo>
                    <a:pt x="1637445" y="0"/>
                  </a:lnTo>
                  <a:lnTo>
                    <a:pt x="1652509" y="0"/>
                  </a:lnTo>
                  <a:lnTo>
                    <a:pt x="1659526" y="0"/>
                  </a:lnTo>
                  <a:lnTo>
                    <a:pt x="1661950" y="0"/>
                  </a:lnTo>
                  <a:lnTo>
                    <a:pt x="1664952" y="0"/>
                  </a:lnTo>
                  <a:lnTo>
                    <a:pt x="1667212" y="0"/>
                  </a:lnTo>
                  <a:lnTo>
                    <a:pt x="1685087" y="0"/>
                  </a:lnTo>
                  <a:lnTo>
                    <a:pt x="1689591" y="0"/>
                  </a:lnTo>
                  <a:lnTo>
                    <a:pt x="1694626" y="0"/>
                  </a:lnTo>
                  <a:lnTo>
                    <a:pt x="1697276" y="0"/>
                  </a:lnTo>
                  <a:lnTo>
                    <a:pt x="1698000" y="0"/>
                  </a:lnTo>
                  <a:lnTo>
                    <a:pt x="1704688" y="0"/>
                  </a:lnTo>
                  <a:lnTo>
                    <a:pt x="1707488" y="0"/>
                  </a:lnTo>
                  <a:lnTo>
                    <a:pt x="1710963" y="0"/>
                  </a:lnTo>
                  <a:lnTo>
                    <a:pt x="1715151" y="0"/>
                  </a:lnTo>
                  <a:lnTo>
                    <a:pt x="1721928" y="0"/>
                  </a:lnTo>
                  <a:lnTo>
                    <a:pt x="1734603" y="0"/>
                  </a:lnTo>
                  <a:lnTo>
                    <a:pt x="1735025" y="0"/>
                  </a:lnTo>
                  <a:lnTo>
                    <a:pt x="1735558" y="0"/>
                  </a:lnTo>
                  <a:lnTo>
                    <a:pt x="1736094" y="0"/>
                  </a:lnTo>
                  <a:lnTo>
                    <a:pt x="1737552" y="0"/>
                  </a:lnTo>
                  <a:lnTo>
                    <a:pt x="1741027" y="0"/>
                  </a:lnTo>
                  <a:lnTo>
                    <a:pt x="1747046" y="0"/>
                  </a:lnTo>
                  <a:lnTo>
                    <a:pt x="1748537" y="0"/>
                  </a:lnTo>
                  <a:lnTo>
                    <a:pt x="1753052" y="0"/>
                  </a:lnTo>
                  <a:lnTo>
                    <a:pt x="1757499" y="0"/>
                  </a:lnTo>
                  <a:lnTo>
                    <a:pt x="1764668" y="0"/>
                  </a:lnTo>
                  <a:lnTo>
                    <a:pt x="1765089" y="0"/>
                  </a:lnTo>
                  <a:lnTo>
                    <a:pt x="1765214" y="0"/>
                  </a:lnTo>
                  <a:lnTo>
                    <a:pt x="1770320" y="0"/>
                  </a:lnTo>
                  <a:lnTo>
                    <a:pt x="1777110" y="0"/>
                  </a:lnTo>
                  <a:lnTo>
                    <a:pt x="1779774" y="0"/>
                  </a:lnTo>
                  <a:lnTo>
                    <a:pt x="1792721" y="0"/>
                  </a:lnTo>
                  <a:lnTo>
                    <a:pt x="1794981" y="0"/>
                  </a:lnTo>
                  <a:lnTo>
                    <a:pt x="1825045" y="0"/>
                  </a:lnTo>
                  <a:lnTo>
                    <a:pt x="1825769" y="0"/>
                  </a:lnTo>
                  <a:lnTo>
                    <a:pt x="1838732" y="0"/>
                  </a:lnTo>
                  <a:lnTo>
                    <a:pt x="1845818" y="0"/>
                  </a:lnTo>
                  <a:lnTo>
                    <a:pt x="1849697" y="0"/>
                  </a:lnTo>
                  <a:lnTo>
                    <a:pt x="1852412" y="0"/>
                  </a:lnTo>
                  <a:lnTo>
                    <a:pt x="1853903" y="0"/>
                  </a:lnTo>
                  <a:lnTo>
                    <a:pt x="1863327" y="0"/>
                  </a:lnTo>
                  <a:lnTo>
                    <a:pt x="1868796" y="0"/>
                  </a:lnTo>
                  <a:lnTo>
                    <a:pt x="1874815" y="0"/>
                  </a:lnTo>
                  <a:lnTo>
                    <a:pt x="1876306" y="0"/>
                  </a:lnTo>
                  <a:lnTo>
                    <a:pt x="1880821" y="0"/>
                  </a:lnTo>
                  <a:lnTo>
                    <a:pt x="1882477" y="0"/>
                  </a:lnTo>
                  <a:lnTo>
                    <a:pt x="1883936" y="0"/>
                  </a:lnTo>
                  <a:lnTo>
                    <a:pt x="1885268" y="0"/>
                  </a:lnTo>
                  <a:lnTo>
                    <a:pt x="1896427" y="0"/>
                  </a:lnTo>
                  <a:lnTo>
                    <a:pt x="1898089" y="0"/>
                  </a:lnTo>
                  <a:lnTo>
                    <a:pt x="1904879" y="0"/>
                  </a:lnTo>
                  <a:lnTo>
                    <a:pt x="1907543" y="0"/>
                  </a:lnTo>
                  <a:lnTo>
                    <a:pt x="1911018" y="0"/>
                  </a:lnTo>
                  <a:lnTo>
                    <a:pt x="1919986" y="0"/>
                  </a:lnTo>
                  <a:lnTo>
                    <a:pt x="1927124" y="0"/>
                  </a:lnTo>
                  <a:lnTo>
                    <a:pt x="1927489" y="0"/>
                  </a:lnTo>
                  <a:lnTo>
                    <a:pt x="1927911" y="0"/>
                  </a:lnTo>
                  <a:lnTo>
                    <a:pt x="1929402" y="0"/>
                  </a:lnTo>
                  <a:lnTo>
                    <a:pt x="1946726" y="0"/>
                  </a:lnTo>
                  <a:lnTo>
                    <a:pt x="1949525" y="0"/>
                  </a:lnTo>
                  <a:lnTo>
                    <a:pt x="1957554" y="0"/>
                  </a:lnTo>
                  <a:lnTo>
                    <a:pt x="1957975" y="0"/>
                  </a:lnTo>
                  <a:lnTo>
                    <a:pt x="1973587" y="0"/>
                  </a:lnTo>
                  <a:lnTo>
                    <a:pt x="1978520" y="0"/>
                  </a:lnTo>
                  <a:lnTo>
                    <a:pt x="1980012" y="0"/>
                  </a:lnTo>
                  <a:lnTo>
                    <a:pt x="1980181" y="0"/>
                  </a:lnTo>
                  <a:lnTo>
                    <a:pt x="1981672" y="0"/>
                  </a:lnTo>
                  <a:lnTo>
                    <a:pt x="2008585" y="0"/>
                  </a:lnTo>
                  <a:lnTo>
                    <a:pt x="2009218" y="0"/>
                  </a:lnTo>
                  <a:lnTo>
                    <a:pt x="2010246" y="0"/>
                  </a:lnTo>
                  <a:lnTo>
                    <a:pt x="2010709" y="0"/>
                  </a:lnTo>
                  <a:lnTo>
                    <a:pt x="2011705" y="0"/>
                  </a:lnTo>
                  <a:lnTo>
                    <a:pt x="2024147" y="0"/>
                  </a:lnTo>
                  <a:lnTo>
                    <a:pt x="2024196" y="0"/>
                  </a:lnTo>
                  <a:lnTo>
                    <a:pt x="2024981" y="0"/>
                  </a:lnTo>
                  <a:lnTo>
                    <a:pt x="2025353" y="0"/>
                  </a:lnTo>
                  <a:lnTo>
                    <a:pt x="2026473" y="0"/>
                  </a:lnTo>
                  <a:lnTo>
                    <a:pt x="2031619" y="0"/>
                  </a:lnTo>
                  <a:lnTo>
                    <a:pt x="2033110" y="0"/>
                  </a:lnTo>
                  <a:lnTo>
                    <a:pt x="2038787" y="0"/>
                  </a:lnTo>
                  <a:lnTo>
                    <a:pt x="2039282" y="0"/>
                  </a:lnTo>
                  <a:lnTo>
                    <a:pt x="2047755" y="0"/>
                  </a:lnTo>
                  <a:lnTo>
                    <a:pt x="2051230" y="0"/>
                  </a:lnTo>
                  <a:lnTo>
                    <a:pt x="2054893" y="0"/>
                  </a:lnTo>
                  <a:lnTo>
                    <a:pt x="2055046" y="0"/>
                  </a:lnTo>
                  <a:lnTo>
                    <a:pt x="2055258" y="0"/>
                  </a:lnTo>
                  <a:lnTo>
                    <a:pt x="2055680" y="0"/>
                  </a:lnTo>
                  <a:lnTo>
                    <a:pt x="2057171" y="0"/>
                  </a:lnTo>
                  <a:lnTo>
                    <a:pt x="2061683" y="0"/>
                  </a:lnTo>
                  <a:lnTo>
                    <a:pt x="2067702" y="0"/>
                  </a:lnTo>
                  <a:lnTo>
                    <a:pt x="2074495" y="0"/>
                  </a:lnTo>
                  <a:lnTo>
                    <a:pt x="2077294" y="0"/>
                  </a:lnTo>
                  <a:lnTo>
                    <a:pt x="2084504" y="0"/>
                  </a:lnTo>
                  <a:lnTo>
                    <a:pt x="2085323" y="0"/>
                  </a:lnTo>
                  <a:lnTo>
                    <a:pt x="2085744" y="0"/>
                  </a:lnTo>
                  <a:lnTo>
                    <a:pt x="2097766" y="0"/>
                  </a:lnTo>
                  <a:lnTo>
                    <a:pt x="2106289" y="0"/>
                  </a:lnTo>
                  <a:lnTo>
                    <a:pt x="2107781" y="0"/>
                  </a:lnTo>
                  <a:lnTo>
                    <a:pt x="2128956" y="0"/>
                  </a:lnTo>
                  <a:lnTo>
                    <a:pt x="2129514" y="0"/>
                  </a:lnTo>
                  <a:lnTo>
                    <a:pt x="2136354" y="0"/>
                  </a:lnTo>
                  <a:lnTo>
                    <a:pt x="2136987" y="0"/>
                  </a:lnTo>
                  <a:lnTo>
                    <a:pt x="2138478" y="0"/>
                  </a:lnTo>
                  <a:lnTo>
                    <a:pt x="2151916" y="0"/>
                  </a:lnTo>
                  <a:lnTo>
                    <a:pt x="2152750" y="0"/>
                  </a:lnTo>
                  <a:lnTo>
                    <a:pt x="2153122" y="0"/>
                  </a:lnTo>
                  <a:lnTo>
                    <a:pt x="2154242" y="0"/>
                  </a:lnTo>
                  <a:lnTo>
                    <a:pt x="2156597" y="0"/>
                  </a:lnTo>
                  <a:lnTo>
                    <a:pt x="2159388" y="0"/>
                  </a:lnTo>
                  <a:lnTo>
                    <a:pt x="2160879" y="0"/>
                  </a:lnTo>
                  <a:lnTo>
                    <a:pt x="2161633" y="0"/>
                  </a:lnTo>
                  <a:lnTo>
                    <a:pt x="2167051" y="0"/>
                  </a:lnTo>
                  <a:lnTo>
                    <a:pt x="2178999" y="0"/>
                  </a:lnTo>
                  <a:lnTo>
                    <a:pt x="2182158" y="0"/>
                  </a:lnTo>
                  <a:lnTo>
                    <a:pt x="2182815" y="0"/>
                  </a:lnTo>
                  <a:lnTo>
                    <a:pt x="2188666" y="0"/>
                  </a:lnTo>
                  <a:lnTo>
                    <a:pt x="2189452" y="0"/>
                  </a:lnTo>
                  <a:lnTo>
                    <a:pt x="2191697" y="0"/>
                  </a:lnTo>
                  <a:lnTo>
                    <a:pt x="2195471" y="0"/>
                  </a:lnTo>
                  <a:lnTo>
                    <a:pt x="2201759" y="0"/>
                  </a:lnTo>
                  <a:lnTo>
                    <a:pt x="2203100" y="0"/>
                  </a:lnTo>
                  <a:lnTo>
                    <a:pt x="2204559" y="0"/>
                  </a:lnTo>
                  <a:lnTo>
                    <a:pt x="2204591" y="0"/>
                  </a:lnTo>
                  <a:lnTo>
                    <a:pt x="2212273" y="0"/>
                  </a:lnTo>
                  <a:lnTo>
                    <a:pt x="2225535" y="0"/>
                  </a:lnTo>
                  <a:lnTo>
                    <a:pt x="2231674" y="0"/>
                  </a:lnTo>
                  <a:lnTo>
                    <a:pt x="2232096" y="0"/>
                  </a:lnTo>
                  <a:lnTo>
                    <a:pt x="2232220" y="0"/>
                  </a:lnTo>
                  <a:lnTo>
                    <a:pt x="2233118" y="0"/>
                  </a:lnTo>
                  <a:lnTo>
                    <a:pt x="2233165" y="0"/>
                  </a:lnTo>
                  <a:lnTo>
                    <a:pt x="2256725" y="0"/>
                  </a:lnTo>
                  <a:lnTo>
                    <a:pt x="2257283" y="0"/>
                  </a:lnTo>
                  <a:lnTo>
                    <a:pt x="2262285" y="0"/>
                  </a:lnTo>
                  <a:lnTo>
                    <a:pt x="2284366" y="0"/>
                  </a:lnTo>
                  <a:lnTo>
                    <a:pt x="2289402" y="0"/>
                  </a:lnTo>
                  <a:lnTo>
                    <a:pt x="2292052" y="0"/>
                  </a:lnTo>
                  <a:lnTo>
                    <a:pt x="2299271" y="0"/>
                  </a:lnTo>
                  <a:lnTo>
                    <a:pt x="2308721" y="0"/>
                  </a:lnTo>
                  <a:lnTo>
                    <a:pt x="2309927" y="0"/>
                  </a:lnTo>
                  <a:lnTo>
                    <a:pt x="2316435" y="0"/>
                  </a:lnTo>
                  <a:lnTo>
                    <a:pt x="2316703" y="0"/>
                  </a:lnTo>
                  <a:lnTo>
                    <a:pt x="2319466" y="0"/>
                  </a:lnTo>
                  <a:lnTo>
                    <a:pt x="2322840" y="0"/>
                  </a:lnTo>
                  <a:lnTo>
                    <a:pt x="2329528" y="0"/>
                  </a:lnTo>
                  <a:lnTo>
                    <a:pt x="2330869" y="0"/>
                  </a:lnTo>
                  <a:lnTo>
                    <a:pt x="2332328" y="0"/>
                  </a:lnTo>
                  <a:lnTo>
                    <a:pt x="2332360" y="0"/>
                  </a:lnTo>
                  <a:lnTo>
                    <a:pt x="2335803" y="0"/>
                  </a:lnTo>
                  <a:lnTo>
                    <a:pt x="2343312" y="0"/>
                  </a:lnTo>
                  <a:lnTo>
                    <a:pt x="2344804" y="0"/>
                  </a:lnTo>
                  <a:lnTo>
                    <a:pt x="2346768" y="0"/>
                  </a:lnTo>
                  <a:lnTo>
                    <a:pt x="2347827" y="0"/>
                  </a:lnTo>
                  <a:lnTo>
                    <a:pt x="2352274" y="0"/>
                  </a:lnTo>
                  <a:lnTo>
                    <a:pt x="2359443" y="0"/>
                  </a:lnTo>
                  <a:lnTo>
                    <a:pt x="2359865" y="0"/>
                  </a:lnTo>
                  <a:lnTo>
                    <a:pt x="2359989" y="0"/>
                  </a:lnTo>
                  <a:lnTo>
                    <a:pt x="2360887" y="0"/>
                  </a:lnTo>
                  <a:lnTo>
                    <a:pt x="2360934" y="0"/>
                  </a:lnTo>
                  <a:lnTo>
                    <a:pt x="2371886" y="0"/>
                  </a:lnTo>
                  <a:lnTo>
                    <a:pt x="2373377" y="0"/>
                  </a:lnTo>
                  <a:lnTo>
                    <a:pt x="2377892" y="0"/>
                  </a:lnTo>
                  <a:cubicBezTo>
                    <a:pt x="2382339" y="0"/>
                    <a:pt x="2382339" y="0"/>
                    <a:pt x="2382339" y="0"/>
                  </a:cubicBezTo>
                  <a:lnTo>
                    <a:pt x="2390054" y="0"/>
                  </a:lnTo>
                  <a:lnTo>
                    <a:pt x="2419821" y="0"/>
                  </a:lnTo>
                  <a:lnTo>
                    <a:pt x="2427040" y="0"/>
                  </a:lnTo>
                  <a:lnTo>
                    <a:pt x="2436490" y="0"/>
                  </a:lnTo>
                  <a:lnTo>
                    <a:pt x="2444472" y="0"/>
                  </a:lnTo>
                  <a:lnTo>
                    <a:pt x="2448678" y="0"/>
                  </a:lnTo>
                  <a:lnTo>
                    <a:pt x="2450171" y="0"/>
                  </a:lnTo>
                  <a:lnTo>
                    <a:pt x="2450609" y="0"/>
                  </a:lnTo>
                  <a:lnTo>
                    <a:pt x="2463572" y="0"/>
                  </a:lnTo>
                  <a:lnTo>
                    <a:pt x="2471081" y="0"/>
                  </a:lnTo>
                  <a:lnTo>
                    <a:pt x="2472573" y="0"/>
                  </a:lnTo>
                  <a:lnTo>
                    <a:pt x="2474537" y="0"/>
                  </a:lnTo>
                  <a:lnTo>
                    <a:pt x="2475596" y="0"/>
                  </a:lnTo>
                  <a:lnTo>
                    <a:pt x="2477252" y="0"/>
                  </a:lnTo>
                  <a:lnTo>
                    <a:pt x="2478712" y="0"/>
                  </a:lnTo>
                  <a:lnTo>
                    <a:pt x="2478743" y="0"/>
                  </a:lnTo>
                  <a:lnTo>
                    <a:pt x="2480043" y="0"/>
                  </a:lnTo>
                  <a:lnTo>
                    <a:pt x="2499655" y="0"/>
                  </a:lnTo>
                  <a:lnTo>
                    <a:pt x="2501146" y="0"/>
                  </a:lnTo>
                  <a:lnTo>
                    <a:pt x="2505661" y="0"/>
                  </a:lnTo>
                  <a:lnTo>
                    <a:pt x="2508776" y="0"/>
                  </a:lnTo>
                  <a:lnTo>
                    <a:pt x="2510108" y="0"/>
                  </a:lnTo>
                  <a:lnTo>
                    <a:pt x="2524178" y="0"/>
                  </a:lnTo>
                  <a:lnTo>
                    <a:pt x="2525248" y="0"/>
                  </a:lnTo>
                  <a:lnTo>
                    <a:pt x="2525669" y="0"/>
                  </a:lnTo>
                  <a:lnTo>
                    <a:pt x="2552329" y="0"/>
                  </a:lnTo>
                  <a:lnTo>
                    <a:pt x="2552751" y="0"/>
                  </a:lnTo>
                  <a:lnTo>
                    <a:pt x="2554242" y="0"/>
                  </a:lnTo>
                  <a:lnTo>
                    <a:pt x="2574787" y="0"/>
                  </a:lnTo>
                  <a:lnTo>
                    <a:pt x="2576279" y="0"/>
                  </a:lnTo>
                  <a:lnTo>
                    <a:pt x="2576447" y="0"/>
                  </a:lnTo>
                  <a:lnTo>
                    <a:pt x="2577940" y="0"/>
                  </a:lnTo>
                  <a:lnTo>
                    <a:pt x="2603360" y="0"/>
                  </a:lnTo>
                  <a:lnTo>
                    <a:pt x="2604852" y="0"/>
                  </a:lnTo>
                  <a:lnTo>
                    <a:pt x="2605021" y="0"/>
                  </a:lnTo>
                  <a:lnTo>
                    <a:pt x="2605484" y="0"/>
                  </a:lnTo>
                  <a:lnTo>
                    <a:pt x="2606481" y="0"/>
                  </a:lnTo>
                  <a:lnTo>
                    <a:pt x="2606512" y="0"/>
                  </a:lnTo>
                  <a:lnTo>
                    <a:pt x="2606976" y="0"/>
                  </a:lnTo>
                  <a:lnTo>
                    <a:pt x="2618923" y="0"/>
                  </a:lnTo>
                  <a:lnTo>
                    <a:pt x="2621248" y="0"/>
                  </a:lnTo>
                  <a:lnTo>
                    <a:pt x="2622740" y="0"/>
                  </a:lnTo>
                  <a:lnTo>
                    <a:pt x="2627885" y="0"/>
                  </a:lnTo>
                  <a:lnTo>
                    <a:pt x="2629377" y="0"/>
                  </a:lnTo>
                  <a:lnTo>
                    <a:pt x="2634058" y="0"/>
                  </a:lnTo>
                  <a:lnTo>
                    <a:pt x="2635549" y="0"/>
                  </a:lnTo>
                  <a:lnTo>
                    <a:pt x="2636545" y="0"/>
                  </a:lnTo>
                  <a:lnTo>
                    <a:pt x="2648987" y="0"/>
                  </a:lnTo>
                  <a:lnTo>
                    <a:pt x="2649821" y="0"/>
                  </a:lnTo>
                  <a:lnTo>
                    <a:pt x="2651313" y="0"/>
                  </a:lnTo>
                  <a:lnTo>
                    <a:pt x="2651947" y="0"/>
                  </a:lnTo>
                  <a:lnTo>
                    <a:pt x="2653017" y="0"/>
                  </a:lnTo>
                  <a:lnTo>
                    <a:pt x="2653438" y="0"/>
                  </a:lnTo>
                  <a:lnTo>
                    <a:pt x="2656459" y="0"/>
                  </a:lnTo>
                  <a:lnTo>
                    <a:pt x="2657950" y="0"/>
                  </a:lnTo>
                  <a:lnTo>
                    <a:pt x="2665460" y="0"/>
                  </a:lnTo>
                  <a:lnTo>
                    <a:pt x="2680098" y="0"/>
                  </a:lnTo>
                  <a:lnTo>
                    <a:pt x="2680520" y="0"/>
                  </a:lnTo>
                  <a:lnTo>
                    <a:pt x="2682011" y="0"/>
                  </a:lnTo>
                  <a:lnTo>
                    <a:pt x="2692542" y="0"/>
                  </a:lnTo>
                  <a:lnTo>
                    <a:pt x="2702556" y="0"/>
                  </a:lnTo>
                  <a:lnTo>
                    <a:pt x="2704048" y="0"/>
                  </a:lnTo>
                  <a:lnTo>
                    <a:pt x="2724289" y="0"/>
                  </a:lnTo>
                  <a:lnTo>
                    <a:pt x="2731129" y="0"/>
                  </a:lnTo>
                  <a:lnTo>
                    <a:pt x="2732621" y="0"/>
                  </a:lnTo>
                  <a:lnTo>
                    <a:pt x="2733253" y="0"/>
                  </a:lnTo>
                  <a:lnTo>
                    <a:pt x="2734745" y="0"/>
                  </a:lnTo>
                  <a:lnTo>
                    <a:pt x="2746692" y="0"/>
                  </a:lnTo>
                  <a:lnTo>
                    <a:pt x="2749017" y="0"/>
                  </a:lnTo>
                  <a:lnTo>
                    <a:pt x="2750509" y="0"/>
                  </a:lnTo>
                  <a:lnTo>
                    <a:pt x="2754354" y="0"/>
                  </a:lnTo>
                  <a:lnTo>
                    <a:pt x="2755654" y="0"/>
                  </a:lnTo>
                  <a:lnTo>
                    <a:pt x="2757146" y="0"/>
                  </a:lnTo>
                  <a:lnTo>
                    <a:pt x="2761827" y="0"/>
                  </a:lnTo>
                  <a:lnTo>
                    <a:pt x="2763318" y="0"/>
                  </a:lnTo>
                  <a:lnTo>
                    <a:pt x="2776756" y="0"/>
                  </a:lnTo>
                  <a:lnTo>
                    <a:pt x="2777590" y="0"/>
                  </a:lnTo>
                  <a:lnTo>
                    <a:pt x="2779082" y="0"/>
                  </a:lnTo>
                  <a:lnTo>
                    <a:pt x="2783442" y="0"/>
                  </a:lnTo>
                  <a:lnTo>
                    <a:pt x="2784228" y="0"/>
                  </a:lnTo>
                  <a:lnTo>
                    <a:pt x="2785719" y="0"/>
                  </a:lnTo>
                  <a:lnTo>
                    <a:pt x="2786473" y="0"/>
                  </a:lnTo>
                  <a:lnTo>
                    <a:pt x="2793229" y="0"/>
                  </a:lnTo>
                  <a:lnTo>
                    <a:pt x="2799367" y="0"/>
                  </a:lnTo>
                  <a:lnTo>
                    <a:pt x="2813506" y="0"/>
                  </a:lnTo>
                  <a:lnTo>
                    <a:pt x="2820311" y="0"/>
                  </a:lnTo>
                  <a:lnTo>
                    <a:pt x="2827893" y="0"/>
                  </a:lnTo>
                  <a:lnTo>
                    <a:pt x="2827940" y="0"/>
                  </a:lnTo>
                  <a:lnTo>
                    <a:pt x="2829431" y="0"/>
                  </a:lnTo>
                  <a:lnTo>
                    <a:pt x="2829978" y="0"/>
                  </a:lnTo>
                  <a:lnTo>
                    <a:pt x="2852058" y="0"/>
                  </a:lnTo>
                  <a:lnTo>
                    <a:pt x="2857060" y="0"/>
                  </a:lnTo>
                  <a:lnTo>
                    <a:pt x="2857958" y="0"/>
                  </a:lnTo>
                  <a:lnTo>
                    <a:pt x="2871601" y="0"/>
                  </a:lnTo>
                  <a:lnTo>
                    <a:pt x="2882123" y="0"/>
                  </a:lnTo>
                  <a:lnTo>
                    <a:pt x="2894046" y="0"/>
                  </a:lnTo>
                  <a:lnTo>
                    <a:pt x="2903496" y="0"/>
                  </a:lnTo>
                  <a:lnTo>
                    <a:pt x="2911211" y="0"/>
                  </a:lnTo>
                  <a:lnTo>
                    <a:pt x="2914242" y="0"/>
                  </a:lnTo>
                  <a:lnTo>
                    <a:pt x="2914461" y="0"/>
                  </a:lnTo>
                  <a:lnTo>
                    <a:pt x="2924111" y="0"/>
                  </a:lnTo>
                  <a:lnTo>
                    <a:pt x="2927136" y="0"/>
                  </a:lnTo>
                  <a:lnTo>
                    <a:pt x="2933561" y="0"/>
                  </a:lnTo>
                  <a:lnTo>
                    <a:pt x="2939580" y="0"/>
                  </a:lnTo>
                  <a:lnTo>
                    <a:pt x="2941275" y="0"/>
                  </a:lnTo>
                  <a:lnTo>
                    <a:pt x="2941543" y="0"/>
                  </a:lnTo>
                  <a:lnTo>
                    <a:pt x="2945586" y="0"/>
                  </a:lnTo>
                  <a:lnTo>
                    <a:pt x="2950032" y="0"/>
                  </a:lnTo>
                  <a:lnTo>
                    <a:pt x="2955662" y="0"/>
                  </a:lnTo>
                  <a:lnTo>
                    <a:pt x="2955709" y="0"/>
                  </a:lnTo>
                  <a:lnTo>
                    <a:pt x="2957200" y="0"/>
                  </a:lnTo>
                  <a:lnTo>
                    <a:pt x="2957747" y="0"/>
                  </a:lnTo>
                  <a:lnTo>
                    <a:pt x="2968152" y="0"/>
                  </a:lnTo>
                  <a:lnTo>
                    <a:pt x="2969644" y="0"/>
                  </a:lnTo>
                  <a:lnTo>
                    <a:pt x="2972667" y="0"/>
                  </a:lnTo>
                  <a:lnTo>
                    <a:pt x="2977114" y="0"/>
                  </a:lnTo>
                  <a:lnTo>
                    <a:pt x="2984829" y="0"/>
                  </a:lnTo>
                  <a:lnTo>
                    <a:pt x="2985727" y="0"/>
                  </a:lnTo>
                  <a:lnTo>
                    <a:pt x="2999370" y="0"/>
                  </a:lnTo>
                  <a:lnTo>
                    <a:pt x="3021815" y="0"/>
                  </a:lnTo>
                  <a:lnTo>
                    <a:pt x="3031265" y="0"/>
                  </a:lnTo>
                  <a:lnTo>
                    <a:pt x="3042230" y="0"/>
                  </a:lnTo>
                  <a:lnTo>
                    <a:pt x="3044946" y="0"/>
                  </a:lnTo>
                  <a:lnTo>
                    <a:pt x="3051880" y="0"/>
                  </a:lnTo>
                  <a:lnTo>
                    <a:pt x="3061330" y="0"/>
                  </a:lnTo>
                  <a:lnTo>
                    <a:pt x="3067349" y="0"/>
                  </a:lnTo>
                  <a:lnTo>
                    <a:pt x="3069312" y="0"/>
                  </a:lnTo>
                  <a:lnTo>
                    <a:pt x="3073355" y="0"/>
                  </a:lnTo>
                  <a:lnTo>
                    <a:pt x="3073518" y="0"/>
                  </a:lnTo>
                  <a:lnTo>
                    <a:pt x="3075011" y="0"/>
                  </a:lnTo>
                  <a:lnTo>
                    <a:pt x="3077801" y="0"/>
                  </a:lnTo>
                  <a:lnTo>
                    <a:pt x="3095921" y="0"/>
                  </a:lnTo>
                  <a:lnTo>
                    <a:pt x="3097413" y="0"/>
                  </a:lnTo>
                  <a:lnTo>
                    <a:pt x="3100436" y="0"/>
                  </a:lnTo>
                  <a:lnTo>
                    <a:pt x="3103552" y="0"/>
                  </a:lnTo>
                  <a:lnTo>
                    <a:pt x="3104883" y="0"/>
                  </a:lnTo>
                  <a:lnTo>
                    <a:pt x="3120023" y="0"/>
                  </a:lnTo>
                  <a:lnTo>
                    <a:pt x="3120445" y="0"/>
                  </a:lnTo>
                  <a:lnTo>
                    <a:pt x="3149018" y="0"/>
                  </a:lnTo>
                  <a:lnTo>
                    <a:pt x="3150088" y="0"/>
                  </a:lnTo>
                  <a:lnTo>
                    <a:pt x="3150509" y="0"/>
                  </a:lnTo>
                  <a:lnTo>
                    <a:pt x="3171054" y="0"/>
                  </a:lnTo>
                  <a:lnTo>
                    <a:pt x="3172715" y="0"/>
                  </a:lnTo>
                  <a:lnTo>
                    <a:pt x="3199627" y="0"/>
                  </a:lnTo>
                  <a:lnTo>
                    <a:pt x="3201119" y="0"/>
                  </a:lnTo>
                  <a:lnTo>
                    <a:pt x="3201287" y="0"/>
                  </a:lnTo>
                  <a:lnTo>
                    <a:pt x="3201751" y="0"/>
                  </a:lnTo>
                  <a:lnTo>
                    <a:pt x="3202780" y="0"/>
                  </a:lnTo>
                  <a:lnTo>
                    <a:pt x="3217515" y="0"/>
                  </a:lnTo>
                  <a:lnTo>
                    <a:pt x="3224152" y="0"/>
                  </a:lnTo>
                  <a:lnTo>
                    <a:pt x="3230324" y="0"/>
                  </a:lnTo>
                  <a:lnTo>
                    <a:pt x="3231321" y="0"/>
                  </a:lnTo>
                  <a:lnTo>
                    <a:pt x="3231816" y="0"/>
                  </a:lnTo>
                  <a:lnTo>
                    <a:pt x="3243763" y="0"/>
                  </a:lnTo>
                  <a:lnTo>
                    <a:pt x="3246088" y="0"/>
                  </a:lnTo>
                  <a:lnTo>
                    <a:pt x="3247580" y="0"/>
                  </a:lnTo>
                  <a:lnTo>
                    <a:pt x="3247792" y="0"/>
                  </a:lnTo>
                  <a:lnTo>
                    <a:pt x="3248214" y="0"/>
                  </a:lnTo>
                  <a:lnTo>
                    <a:pt x="3252725" y="0"/>
                  </a:lnTo>
                  <a:lnTo>
                    <a:pt x="3254217" y="0"/>
                  </a:lnTo>
                  <a:lnTo>
                    <a:pt x="3260235" y="0"/>
                  </a:lnTo>
                  <a:lnTo>
                    <a:pt x="3276787" y="0"/>
                  </a:lnTo>
                  <a:lnTo>
                    <a:pt x="3277857" y="0"/>
                  </a:lnTo>
                  <a:lnTo>
                    <a:pt x="3278278" y="0"/>
                  </a:lnTo>
                  <a:lnTo>
                    <a:pt x="3290300" y="0"/>
                  </a:lnTo>
                  <a:lnTo>
                    <a:pt x="3298823" y="0"/>
                  </a:lnTo>
                  <a:lnTo>
                    <a:pt x="3327396" y="0"/>
                  </a:lnTo>
                  <a:lnTo>
                    <a:pt x="3328888" y="0"/>
                  </a:lnTo>
                  <a:lnTo>
                    <a:pt x="3329520" y="0"/>
                  </a:lnTo>
                  <a:lnTo>
                    <a:pt x="3345284" y="0"/>
                  </a:lnTo>
                  <a:lnTo>
                    <a:pt x="3349129" y="0"/>
                  </a:lnTo>
                  <a:lnTo>
                    <a:pt x="3351921" y="0"/>
                  </a:lnTo>
                  <a:lnTo>
                    <a:pt x="3358093" y="0"/>
                  </a:lnTo>
                  <a:lnTo>
                    <a:pt x="3359585" y="0"/>
                  </a:lnTo>
                  <a:lnTo>
                    <a:pt x="3371532" y="0"/>
                  </a:lnTo>
                  <a:lnTo>
                    <a:pt x="3373857" y="0"/>
                  </a:lnTo>
                  <a:lnTo>
                    <a:pt x="3375349" y="0"/>
                  </a:lnTo>
                  <a:lnTo>
                    <a:pt x="3380494" y="0"/>
                  </a:lnTo>
                  <a:lnTo>
                    <a:pt x="3381986" y="0"/>
                  </a:lnTo>
                  <a:lnTo>
                    <a:pt x="3388004" y="0"/>
                  </a:lnTo>
                  <a:lnTo>
                    <a:pt x="3408282" y="0"/>
                  </a:lnTo>
                  <a:lnTo>
                    <a:pt x="3418069" y="0"/>
                  </a:lnTo>
                  <a:lnTo>
                    <a:pt x="3424207" y="0"/>
                  </a:lnTo>
                  <a:lnTo>
                    <a:pt x="3424753" y="0"/>
                  </a:lnTo>
                  <a:lnTo>
                    <a:pt x="3452733" y="0"/>
                  </a:lnTo>
                  <a:lnTo>
                    <a:pt x="3454818" y="0"/>
                  </a:lnTo>
                  <a:lnTo>
                    <a:pt x="3476898" y="0"/>
                  </a:lnTo>
                  <a:lnTo>
                    <a:pt x="3496441" y="0"/>
                  </a:lnTo>
                  <a:lnTo>
                    <a:pt x="3509236" y="0"/>
                  </a:lnTo>
                  <a:lnTo>
                    <a:pt x="3518886" y="0"/>
                  </a:lnTo>
                  <a:lnTo>
                    <a:pt x="3528336" y="0"/>
                  </a:lnTo>
                  <a:lnTo>
                    <a:pt x="3536051" y="0"/>
                  </a:lnTo>
                  <a:lnTo>
                    <a:pt x="3539301" y="0"/>
                  </a:lnTo>
                  <a:lnTo>
                    <a:pt x="3540361" y="0"/>
                  </a:lnTo>
                  <a:lnTo>
                    <a:pt x="3544807" y="0"/>
                  </a:lnTo>
                  <a:lnTo>
                    <a:pt x="3551976" y="0"/>
                  </a:lnTo>
                  <a:lnTo>
                    <a:pt x="3552522" y="0"/>
                  </a:lnTo>
                  <a:lnTo>
                    <a:pt x="3564420" y="0"/>
                  </a:lnTo>
                  <a:lnTo>
                    <a:pt x="3570426" y="0"/>
                  </a:lnTo>
                  <a:cubicBezTo>
                    <a:pt x="3574872" y="0"/>
                    <a:pt x="3574872" y="0"/>
                    <a:pt x="3574872" y="0"/>
                  </a:cubicBezTo>
                  <a:lnTo>
                    <a:pt x="3580502" y="0"/>
                  </a:lnTo>
                  <a:lnTo>
                    <a:pt x="3582587" y="0"/>
                  </a:lnTo>
                  <a:lnTo>
                    <a:pt x="3624210" y="0"/>
                  </a:lnTo>
                  <a:lnTo>
                    <a:pt x="3637005" y="0"/>
                  </a:lnTo>
                  <a:lnTo>
                    <a:pt x="3646655" y="0"/>
                  </a:lnTo>
                  <a:lnTo>
                    <a:pt x="3656105" y="0"/>
                  </a:lnTo>
                  <a:lnTo>
                    <a:pt x="3667070" y="0"/>
                  </a:lnTo>
                  <a:lnTo>
                    <a:pt x="3668130" y="0"/>
                  </a:lnTo>
                  <a:lnTo>
                    <a:pt x="3669786" y="0"/>
                  </a:lnTo>
                  <a:lnTo>
                    <a:pt x="3672576" y="0"/>
                  </a:lnTo>
                  <a:lnTo>
                    <a:pt x="3692189" y="0"/>
                  </a:lnTo>
                  <a:lnTo>
                    <a:pt x="3698195" y="0"/>
                  </a:lnTo>
                  <a:lnTo>
                    <a:pt x="3702641" y="0"/>
                  </a:lnTo>
                  <a:lnTo>
                    <a:pt x="3744863" y="0"/>
                  </a:lnTo>
                  <a:lnTo>
                    <a:pt x="3745285" y="0"/>
                  </a:lnTo>
                  <a:lnTo>
                    <a:pt x="3795894" y="0"/>
                  </a:lnTo>
                  <a:lnTo>
                    <a:pt x="3797555" y="0"/>
                  </a:lnTo>
                  <a:lnTo>
                    <a:pt x="3826591" y="0"/>
                  </a:lnTo>
                  <a:lnTo>
                    <a:pt x="3842355" y="0"/>
                  </a:lnTo>
                  <a:lnTo>
                    <a:pt x="3848992" y="0"/>
                  </a:lnTo>
                  <a:lnTo>
                    <a:pt x="3872632" y="0"/>
                  </a:lnTo>
                  <a:lnTo>
                    <a:pt x="3873054" y="0"/>
                  </a:lnTo>
                  <a:lnTo>
                    <a:pt x="3885075" y="0"/>
                  </a:lnTo>
                  <a:lnTo>
                    <a:pt x="3923663" y="0"/>
                  </a:lnTo>
                  <a:lnTo>
                    <a:pt x="3954360" y="0"/>
                  </a:lnTo>
                  <a:lnTo>
                    <a:pt x="3970124" y="0"/>
                  </a:lnTo>
                  <a:lnTo>
                    <a:pt x="3976761" y="0"/>
                  </a:lnTo>
                  <a:lnTo>
                    <a:pt x="4012844" y="0"/>
                  </a:lnTo>
                  <a:lnTo>
                    <a:pt x="4049593" y="0"/>
                  </a:lnTo>
                  <a:cubicBezTo>
                    <a:pt x="4169647" y="0"/>
                    <a:pt x="4169647" y="0"/>
                    <a:pt x="4169647" y="0"/>
                  </a:cubicBezTo>
                  <a:lnTo>
                    <a:pt x="4177362" y="0"/>
                  </a:lnTo>
                  <a:cubicBezTo>
                    <a:pt x="4297416" y="0"/>
                    <a:pt x="4297416" y="0"/>
                    <a:pt x="4297416" y="0"/>
                  </a:cubicBezTo>
                  <a:cubicBezTo>
                    <a:pt x="4327758" y="0"/>
                    <a:pt x="4364168" y="21251"/>
                    <a:pt x="4379339" y="47054"/>
                  </a:cubicBezTo>
                  <a:cubicBezTo>
                    <a:pt x="4591731" y="415146"/>
                    <a:pt x="4591731" y="415146"/>
                    <a:pt x="4591731" y="415146"/>
                  </a:cubicBezTo>
                  <a:cubicBezTo>
                    <a:pt x="4606902" y="440951"/>
                    <a:pt x="4606902" y="483452"/>
                    <a:pt x="4591731" y="509257"/>
                  </a:cubicBezTo>
                  <a:cubicBezTo>
                    <a:pt x="4379339" y="877348"/>
                    <a:pt x="4379339" y="877348"/>
                    <a:pt x="4379339" y="877348"/>
                  </a:cubicBezTo>
                  <a:cubicBezTo>
                    <a:pt x="4364168" y="903151"/>
                    <a:pt x="4327758" y="924402"/>
                    <a:pt x="4297416" y="924402"/>
                  </a:cubicBezTo>
                  <a:lnTo>
                    <a:pt x="4169647" y="924402"/>
                  </a:lnTo>
                  <a:lnTo>
                    <a:pt x="3976761" y="924402"/>
                  </a:lnTo>
                  <a:lnTo>
                    <a:pt x="3872632" y="924402"/>
                  </a:lnTo>
                  <a:lnTo>
                    <a:pt x="3848992" y="924402"/>
                  </a:lnTo>
                  <a:lnTo>
                    <a:pt x="3744863" y="924402"/>
                  </a:lnTo>
                  <a:lnTo>
                    <a:pt x="3702641" y="924402"/>
                  </a:lnTo>
                  <a:lnTo>
                    <a:pt x="3672576" y="924402"/>
                  </a:lnTo>
                  <a:lnTo>
                    <a:pt x="3656105" y="924402"/>
                  </a:lnTo>
                  <a:lnTo>
                    <a:pt x="3574872" y="924402"/>
                  </a:lnTo>
                  <a:lnTo>
                    <a:pt x="3551976" y="924402"/>
                  </a:lnTo>
                  <a:lnTo>
                    <a:pt x="3544807" y="924402"/>
                  </a:lnTo>
                  <a:lnTo>
                    <a:pt x="3528336" y="924402"/>
                  </a:lnTo>
                  <a:lnTo>
                    <a:pt x="3424207" y="924402"/>
                  </a:lnTo>
                  <a:lnTo>
                    <a:pt x="3381986" y="924402"/>
                  </a:lnTo>
                  <a:lnTo>
                    <a:pt x="3380494" y="924402"/>
                  </a:lnTo>
                  <a:lnTo>
                    <a:pt x="3351921" y="924402"/>
                  </a:lnTo>
                  <a:lnTo>
                    <a:pt x="3277857" y="924402"/>
                  </a:lnTo>
                  <a:lnTo>
                    <a:pt x="3254217" y="924402"/>
                  </a:lnTo>
                  <a:lnTo>
                    <a:pt x="3252725" y="924402"/>
                  </a:lnTo>
                  <a:lnTo>
                    <a:pt x="3247792" y="924402"/>
                  </a:lnTo>
                  <a:lnTo>
                    <a:pt x="3231321" y="924402"/>
                  </a:lnTo>
                  <a:lnTo>
                    <a:pt x="3224152" y="924402"/>
                  </a:lnTo>
                  <a:lnTo>
                    <a:pt x="3150088" y="924402"/>
                  </a:lnTo>
                  <a:lnTo>
                    <a:pt x="3120023" y="924402"/>
                  </a:lnTo>
                  <a:lnTo>
                    <a:pt x="3104883" y="924402"/>
                  </a:lnTo>
                  <a:lnTo>
                    <a:pt x="3103552" y="924402"/>
                  </a:lnTo>
                  <a:lnTo>
                    <a:pt x="3077801" y="924402"/>
                  </a:lnTo>
                  <a:lnTo>
                    <a:pt x="3061330" y="924402"/>
                  </a:lnTo>
                  <a:lnTo>
                    <a:pt x="3031265" y="924402"/>
                  </a:lnTo>
                  <a:lnTo>
                    <a:pt x="2977114" y="924402"/>
                  </a:lnTo>
                  <a:lnTo>
                    <a:pt x="2957200" y="924402"/>
                  </a:lnTo>
                  <a:lnTo>
                    <a:pt x="2955709" y="924402"/>
                  </a:lnTo>
                  <a:lnTo>
                    <a:pt x="2950032" y="924402"/>
                  </a:lnTo>
                  <a:lnTo>
                    <a:pt x="2933561" y="924402"/>
                  </a:lnTo>
                  <a:lnTo>
                    <a:pt x="2927136" y="924402"/>
                  </a:lnTo>
                  <a:lnTo>
                    <a:pt x="2903496" y="924402"/>
                  </a:lnTo>
                  <a:lnTo>
                    <a:pt x="2829431" y="924402"/>
                  </a:lnTo>
                  <a:lnTo>
                    <a:pt x="2827940" y="924402"/>
                  </a:lnTo>
                  <a:lnTo>
                    <a:pt x="2799367" y="924402"/>
                  </a:lnTo>
                  <a:lnTo>
                    <a:pt x="2785719" y="924402"/>
                  </a:lnTo>
                  <a:lnTo>
                    <a:pt x="2784228" y="924402"/>
                  </a:lnTo>
                  <a:lnTo>
                    <a:pt x="2757146" y="924402"/>
                  </a:lnTo>
                  <a:lnTo>
                    <a:pt x="2755654" y="924402"/>
                  </a:lnTo>
                  <a:lnTo>
                    <a:pt x="2680098" y="924402"/>
                  </a:lnTo>
                  <a:lnTo>
                    <a:pt x="2657950" y="924402"/>
                  </a:lnTo>
                  <a:lnTo>
                    <a:pt x="2656459" y="924402"/>
                  </a:lnTo>
                  <a:lnTo>
                    <a:pt x="2653017" y="924402"/>
                  </a:lnTo>
                  <a:lnTo>
                    <a:pt x="2636545" y="924402"/>
                  </a:lnTo>
                  <a:lnTo>
                    <a:pt x="2629377" y="924402"/>
                  </a:lnTo>
                  <a:lnTo>
                    <a:pt x="2627885" y="924402"/>
                  </a:lnTo>
                  <a:lnTo>
                    <a:pt x="2606481" y="924402"/>
                  </a:lnTo>
                  <a:lnTo>
                    <a:pt x="2552329" y="924402"/>
                  </a:lnTo>
                  <a:lnTo>
                    <a:pt x="2525248" y="924402"/>
                  </a:lnTo>
                  <a:lnTo>
                    <a:pt x="2510108" y="924402"/>
                  </a:lnTo>
                  <a:lnTo>
                    <a:pt x="2508776" y="924402"/>
                  </a:lnTo>
                  <a:lnTo>
                    <a:pt x="2480043" y="924402"/>
                  </a:lnTo>
                  <a:lnTo>
                    <a:pt x="2478712" y="924402"/>
                  </a:lnTo>
                  <a:lnTo>
                    <a:pt x="2463572" y="924402"/>
                  </a:lnTo>
                  <a:lnTo>
                    <a:pt x="2436490" y="924402"/>
                  </a:lnTo>
                  <a:lnTo>
                    <a:pt x="2382339" y="924402"/>
                  </a:lnTo>
                  <a:lnTo>
                    <a:pt x="2360934" y="924402"/>
                  </a:lnTo>
                  <a:lnTo>
                    <a:pt x="2359443" y="924402"/>
                  </a:lnTo>
                  <a:lnTo>
                    <a:pt x="2352274" y="924402"/>
                  </a:lnTo>
                  <a:lnTo>
                    <a:pt x="2335803" y="924402"/>
                  </a:lnTo>
                  <a:lnTo>
                    <a:pt x="2332360" y="924402"/>
                  </a:lnTo>
                  <a:lnTo>
                    <a:pt x="2332328" y="924402"/>
                  </a:lnTo>
                  <a:lnTo>
                    <a:pt x="2330869" y="924402"/>
                  </a:lnTo>
                  <a:lnTo>
                    <a:pt x="2308721" y="924402"/>
                  </a:lnTo>
                  <a:lnTo>
                    <a:pt x="2233165" y="924402"/>
                  </a:lnTo>
                  <a:lnTo>
                    <a:pt x="2231674" y="924402"/>
                  </a:lnTo>
                  <a:lnTo>
                    <a:pt x="2204591" y="924402"/>
                  </a:lnTo>
                  <a:lnTo>
                    <a:pt x="2204559" y="924402"/>
                  </a:lnTo>
                  <a:lnTo>
                    <a:pt x="2203100" y="924402"/>
                  </a:lnTo>
                  <a:lnTo>
                    <a:pt x="2189452" y="924402"/>
                  </a:lnTo>
                  <a:lnTo>
                    <a:pt x="2160879" y="924402"/>
                  </a:lnTo>
                  <a:lnTo>
                    <a:pt x="2159388" y="924402"/>
                  </a:lnTo>
                  <a:lnTo>
                    <a:pt x="2085323" y="924402"/>
                  </a:lnTo>
                  <a:lnTo>
                    <a:pt x="2077294" y="924402"/>
                  </a:lnTo>
                  <a:lnTo>
                    <a:pt x="2061683" y="924402"/>
                  </a:lnTo>
                  <a:lnTo>
                    <a:pt x="2055258" y="924402"/>
                  </a:lnTo>
                  <a:lnTo>
                    <a:pt x="2038787" y="924402"/>
                  </a:lnTo>
                  <a:lnTo>
                    <a:pt x="2033110" y="924402"/>
                  </a:lnTo>
                  <a:lnTo>
                    <a:pt x="2031619" y="924402"/>
                  </a:lnTo>
                  <a:lnTo>
                    <a:pt x="2011705" y="924402"/>
                  </a:lnTo>
                  <a:lnTo>
                    <a:pt x="1957554" y="924402"/>
                  </a:lnTo>
                  <a:lnTo>
                    <a:pt x="1949525" y="924402"/>
                  </a:lnTo>
                  <a:lnTo>
                    <a:pt x="1927489" y="924402"/>
                  </a:lnTo>
                  <a:lnTo>
                    <a:pt x="1911018" y="924402"/>
                  </a:lnTo>
                  <a:lnTo>
                    <a:pt x="1907543" y="924402"/>
                  </a:lnTo>
                  <a:lnTo>
                    <a:pt x="1885268" y="924402"/>
                  </a:lnTo>
                  <a:lnTo>
                    <a:pt x="1883936" y="924402"/>
                  </a:lnTo>
                  <a:lnTo>
                    <a:pt x="1868796" y="924402"/>
                  </a:lnTo>
                  <a:lnTo>
                    <a:pt x="1838732" y="924402"/>
                  </a:lnTo>
                  <a:lnTo>
                    <a:pt x="1779774" y="924402"/>
                  </a:lnTo>
                  <a:lnTo>
                    <a:pt x="1764668" y="924402"/>
                  </a:lnTo>
                  <a:lnTo>
                    <a:pt x="1757499" y="924402"/>
                  </a:lnTo>
                  <a:lnTo>
                    <a:pt x="1741027" y="924402"/>
                  </a:lnTo>
                  <a:lnTo>
                    <a:pt x="1737552" y="924402"/>
                  </a:lnTo>
                  <a:lnTo>
                    <a:pt x="1736094" y="924402"/>
                  </a:lnTo>
                  <a:lnTo>
                    <a:pt x="1734603" y="924402"/>
                  </a:lnTo>
                  <a:lnTo>
                    <a:pt x="1710963" y="924402"/>
                  </a:lnTo>
                  <a:lnTo>
                    <a:pt x="1707488" y="924402"/>
                  </a:lnTo>
                  <a:lnTo>
                    <a:pt x="1652509" y="924402"/>
                  </a:lnTo>
                  <a:lnTo>
                    <a:pt x="1636899" y="924402"/>
                  </a:lnTo>
                  <a:lnTo>
                    <a:pt x="1609783" y="924402"/>
                  </a:lnTo>
                  <a:lnTo>
                    <a:pt x="1608325" y="924402"/>
                  </a:lnTo>
                  <a:lnTo>
                    <a:pt x="1606834" y="924402"/>
                  </a:lnTo>
                  <a:lnTo>
                    <a:pt x="1579719" y="924402"/>
                  </a:lnTo>
                  <a:lnTo>
                    <a:pt x="1564612" y="924402"/>
                  </a:lnTo>
                  <a:lnTo>
                    <a:pt x="1524740" y="924402"/>
                  </a:lnTo>
                  <a:lnTo>
                    <a:pt x="1482518" y="924402"/>
                  </a:lnTo>
                  <a:lnTo>
                    <a:pt x="1460483" y="924402"/>
                  </a:lnTo>
                  <a:lnTo>
                    <a:pt x="1452454" y="924402"/>
                  </a:lnTo>
                  <a:lnTo>
                    <a:pt x="1444011" y="924402"/>
                  </a:lnTo>
                  <a:lnTo>
                    <a:pt x="1436843" y="924402"/>
                  </a:lnTo>
                  <a:lnTo>
                    <a:pt x="1413947" y="924402"/>
                  </a:lnTo>
                  <a:lnTo>
                    <a:pt x="1354749" y="924402"/>
                  </a:lnTo>
                  <a:lnTo>
                    <a:pt x="1332714" y="924402"/>
                  </a:lnTo>
                  <a:lnTo>
                    <a:pt x="1324685" y="924402"/>
                  </a:lnTo>
                  <a:lnTo>
                    <a:pt x="1316242" y="924402"/>
                  </a:lnTo>
                  <a:lnTo>
                    <a:pt x="1312767" y="924402"/>
                  </a:lnTo>
                  <a:lnTo>
                    <a:pt x="1286178" y="924402"/>
                  </a:lnTo>
                  <a:lnTo>
                    <a:pt x="1282703" y="924402"/>
                  </a:lnTo>
                  <a:lnTo>
                    <a:pt x="1243956" y="924402"/>
                  </a:lnTo>
                  <a:lnTo>
                    <a:pt x="1184998" y="924402"/>
                  </a:lnTo>
                  <a:lnTo>
                    <a:pt x="1154934" y="924402"/>
                  </a:lnTo>
                  <a:lnTo>
                    <a:pt x="1139828" y="924402"/>
                  </a:lnTo>
                  <a:lnTo>
                    <a:pt x="1116187" y="924402"/>
                  </a:lnTo>
                  <a:lnTo>
                    <a:pt x="1112712" y="924402"/>
                  </a:lnTo>
                  <a:lnTo>
                    <a:pt x="1057734" y="924402"/>
                  </a:lnTo>
                  <a:lnTo>
                    <a:pt x="1027669" y="924402"/>
                  </a:lnTo>
                  <a:lnTo>
                    <a:pt x="1012059" y="924402"/>
                  </a:lnTo>
                  <a:lnTo>
                    <a:pt x="984943" y="924402"/>
                  </a:lnTo>
                  <a:lnTo>
                    <a:pt x="929965" y="924402"/>
                  </a:lnTo>
                  <a:lnTo>
                    <a:pt x="899900" y="924402"/>
                  </a:lnTo>
                  <a:lnTo>
                    <a:pt x="857678" y="924402"/>
                  </a:lnTo>
                  <a:lnTo>
                    <a:pt x="819171" y="924402"/>
                  </a:lnTo>
                  <a:lnTo>
                    <a:pt x="729909" y="924402"/>
                  </a:lnTo>
                  <a:lnTo>
                    <a:pt x="691402" y="924402"/>
                  </a:lnTo>
                  <a:lnTo>
                    <a:pt x="687927" y="924402"/>
                  </a:lnTo>
                  <a:lnTo>
                    <a:pt x="560158" y="924402"/>
                  </a:lnTo>
                  <a:lnTo>
                    <a:pt x="432894" y="924402"/>
                  </a:lnTo>
                  <a:lnTo>
                    <a:pt x="305125" y="924402"/>
                  </a:lnTo>
                  <a:cubicBezTo>
                    <a:pt x="275541" y="924402"/>
                    <a:pt x="238373" y="903151"/>
                    <a:pt x="223202" y="877348"/>
                  </a:cubicBezTo>
                  <a:cubicBezTo>
                    <a:pt x="10809" y="509257"/>
                    <a:pt x="10809" y="509257"/>
                    <a:pt x="10809" y="509257"/>
                  </a:cubicBezTo>
                  <a:cubicBezTo>
                    <a:pt x="-3603" y="483452"/>
                    <a:pt x="-3603" y="440951"/>
                    <a:pt x="10809" y="415146"/>
                  </a:cubicBezTo>
                  <a:cubicBezTo>
                    <a:pt x="223202" y="47054"/>
                    <a:pt x="223202" y="47054"/>
                    <a:pt x="223202" y="47054"/>
                  </a:cubicBezTo>
                  <a:cubicBezTo>
                    <a:pt x="238373" y="21251"/>
                    <a:pt x="275541" y="0"/>
                    <a:pt x="305125" y="0"/>
                  </a:cubicBezTo>
                  <a:close/>
                </a:path>
              </a:pathLst>
            </a:custGeom>
            <a:solidFill>
              <a:schemeClr val="bg1"/>
            </a:solidFill>
            <a:ln w="19050">
              <a:gradFill flip="none" rotWithShape="1">
                <a:gsLst>
                  <a:gs pos="0">
                    <a:schemeClr val="bg1">
                      <a:lumMod val="75000"/>
                    </a:schemeClr>
                  </a:gs>
                  <a:gs pos="100000">
                    <a:schemeClr val="bg1"/>
                  </a:gs>
                </a:gsLst>
                <a:lin ang="2700000" scaled="1"/>
                <a:tileRect/>
              </a:gradFill>
            </a:ln>
            <a:effectLst>
              <a:innerShdw blurRad="63500" dist="50800" dir="13500000">
                <a:prstClr val="black">
                  <a:alpha val="50000"/>
                </a:prstClr>
              </a:innerShdw>
            </a:effectLst>
          </p:spPr>
          <p:txBody>
            <a:bodyPr vert="horz" wrap="square" lIns="91440" tIns="45720" rIns="91440" bIns="45720" numCol="1" anchor="t" anchorCtr="0" compatLnSpc="1">
              <a:noAutofit/>
            </a:bodyPr>
            <a:lstStyle/>
            <a:p>
              <a:endParaRPr lang="zh-CN" altLang="en-US" dirty="0">
                <a:solidFill>
                  <a:prstClr val="black"/>
                </a:solidFill>
                <a:latin typeface="微软雅黑" panose="020B0503020204020204" pitchFamily="34" charset="-122"/>
              </a:endParaRPr>
            </a:p>
          </p:txBody>
        </p:sp>
      </p:grpSp>
      <p:sp>
        <p:nvSpPr>
          <p:cNvPr id="30" name="标题 1"/>
          <p:cNvSpPr txBox="1"/>
          <p:nvPr/>
        </p:nvSpPr>
        <p:spPr>
          <a:xfrm>
            <a:off x="1612802" y="332744"/>
            <a:ext cx="2325802" cy="569432"/>
          </a:xfrm>
          <a:prstGeom prst="rect">
            <a:avLst/>
          </a:prstGeom>
        </p:spPr>
        <p:txBody>
          <a:bodyPr lIns="91437" tIns="45718" rIns="91437" bIns="45718">
            <a:normAutofit/>
          </a:bodyPr>
          <a:lstStyle>
            <a:lvl1pPr algn="ctr" defTabSz="913765" rtl="0" eaLnBrk="1" latinLnBrk="0" hangingPunct="1">
              <a:spcBef>
                <a:spcPct val="0"/>
              </a:spcBef>
              <a:buNone/>
              <a:defRPr sz="4400" kern="1200">
                <a:solidFill>
                  <a:schemeClr val="tx1"/>
                </a:solidFill>
                <a:latin typeface="+mj-lt"/>
                <a:ea typeface="+mj-ea"/>
                <a:cs typeface="+mj-cs"/>
              </a:defRPr>
            </a:lvl1pPr>
          </a:lstStyle>
          <a:p>
            <a:pPr algn="l"/>
            <a:r>
              <a:rPr lang="zh-CN" altLang="en-US" sz="2800" b="1" dirty="0">
                <a:solidFill>
                  <a:srgbClr val="3B68A1"/>
                </a:solidFill>
                <a:latin typeface="微软雅黑" panose="020B0503020204020204" pitchFamily="34" charset="-122"/>
                <a:ea typeface="微软雅黑" panose="020B0503020204020204" pitchFamily="34" charset="-122"/>
              </a:rPr>
              <a:t>智慧服务</a:t>
            </a:r>
            <a:endParaRPr lang="zh-CN" altLang="en-US" sz="2800" b="1" dirty="0">
              <a:solidFill>
                <a:srgbClr val="3B68A1"/>
              </a:solidFill>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rotWithShape="1">
          <a:blip r:embed="rId1">
            <a:extLst>
              <a:ext uri="{28A0092B-C50C-407E-A947-70E740481C1C}">
                <a14:useLocalDpi xmlns:a14="http://schemas.microsoft.com/office/drawing/2010/main" val="0"/>
              </a:ext>
            </a:extLst>
          </a:blip>
          <a:srcRect l="8174" r="15085"/>
          <a:stretch>
            <a:fillRect/>
          </a:stretch>
        </p:blipFill>
        <p:spPr>
          <a:xfrm>
            <a:off x="5792503" y="1326337"/>
            <a:ext cx="6110514" cy="5298658"/>
          </a:xfrm>
          <a:prstGeom prst="rect">
            <a:avLst/>
          </a:prstGeom>
        </p:spPr>
      </p:pic>
      <p:sp>
        <p:nvSpPr>
          <p:cNvPr id="16" name="文本框 15"/>
          <p:cNvSpPr txBox="1"/>
          <p:nvPr/>
        </p:nvSpPr>
        <p:spPr>
          <a:xfrm>
            <a:off x="1366401" y="1106781"/>
            <a:ext cx="3422732" cy="523220"/>
          </a:xfrm>
          <a:prstGeom prst="rect">
            <a:avLst/>
          </a:prstGeom>
          <a:noFill/>
        </p:spPr>
        <p:txBody>
          <a:bodyPr wrap="none" rtlCol="0">
            <a:spAutoFit/>
          </a:bodyPr>
          <a:lstStyle/>
          <a:p>
            <a:r>
              <a:rPr lang="zh-CN" altLang="en-US" sz="2800" dirty="0">
                <a:solidFill>
                  <a:srgbClr val="FF0000"/>
                </a:solidFill>
                <a:latin typeface="微软雅黑" panose="020B0503020204020204" pitchFamily="34" charset="-122"/>
                <a:ea typeface="微软雅黑" panose="020B0503020204020204" pitchFamily="34" charset="-122"/>
              </a:rPr>
              <a:t>平安校园</a:t>
            </a:r>
            <a:r>
              <a:rPr lang="en-US" altLang="zh-CN" sz="2800" dirty="0">
                <a:solidFill>
                  <a:srgbClr val="FF0000"/>
                </a:solidFill>
                <a:latin typeface="微软雅黑" panose="020B0503020204020204" pitchFamily="34" charset="-122"/>
                <a:ea typeface="微软雅黑" panose="020B0503020204020204" pitchFamily="34" charset="-122"/>
              </a:rPr>
              <a:t>——</a:t>
            </a:r>
            <a:r>
              <a:rPr lang="zh-CN" altLang="en-US" sz="2000" dirty="0">
                <a:solidFill>
                  <a:srgbClr val="FF0000"/>
                </a:solidFill>
                <a:latin typeface="微软雅黑" panose="020B0503020204020204" pitchFamily="34" charset="-122"/>
                <a:ea typeface="微软雅黑" panose="020B0503020204020204" pitchFamily="34" charset="-122"/>
              </a:rPr>
              <a:t>出入管理</a:t>
            </a:r>
            <a:endParaRPr lang="en-US" altLang="zh-CN" sz="2800" dirty="0">
              <a:solidFill>
                <a:srgbClr val="FF0000"/>
              </a:solidFill>
              <a:latin typeface="微软雅黑" panose="020B0503020204020204" pitchFamily="34" charset="-122"/>
              <a:ea typeface="微软雅黑" panose="020B0503020204020204" pitchFamily="34" charset="-122"/>
            </a:endParaRPr>
          </a:p>
        </p:txBody>
      </p:sp>
      <p:sp>
        <p:nvSpPr>
          <p:cNvPr id="18" name="TextBox 69">
            <a:hlinkClick r:id="" action="ppaction://noaction"/>
          </p:cNvPr>
          <p:cNvSpPr txBox="1"/>
          <p:nvPr/>
        </p:nvSpPr>
        <p:spPr>
          <a:xfrm>
            <a:off x="515549" y="1985555"/>
            <a:ext cx="4909546" cy="865430"/>
          </a:xfrm>
          <a:prstGeom prst="rect">
            <a:avLst/>
          </a:prstGeom>
          <a:noFill/>
        </p:spPr>
        <p:txBody>
          <a:bodyPr wrap="square" rtlCol="0">
            <a:spAutoFit/>
          </a:bodyPr>
          <a:lstStyle/>
          <a:p>
            <a:pPr>
              <a:lnSpc>
                <a:spcPts val="3200"/>
              </a:lnSpc>
            </a:pPr>
            <a:r>
              <a:rPr lang="zh-CN" altLang="en-US" dirty="0">
                <a:solidFill>
                  <a:schemeClr val="tx1">
                    <a:lumMod val="75000"/>
                    <a:lumOff val="25000"/>
                  </a:schemeClr>
                </a:solidFill>
                <a:latin typeface="微软雅黑" panose="020B0503020204020204" pitchFamily="34" charset="-122"/>
                <a:ea typeface="微软雅黑" panose="020B0503020204020204" pitchFamily="34" charset="-122"/>
              </a:rPr>
              <a:t>      智慧校园解决方案通过人脸识别应用、一卡通等形式进行学生出入校管理。</a:t>
            </a:r>
            <a:endParaRPr lang="zh-CN" altLang="en-US" dirty="0">
              <a:solidFill>
                <a:schemeClr val="tx1">
                  <a:lumMod val="75000"/>
                  <a:lumOff val="25000"/>
                </a:schemeClr>
              </a:solidFill>
              <a:latin typeface="微软雅黑" panose="020B0503020204020204" pitchFamily="34" charset="-122"/>
              <a:ea typeface="微软雅黑" panose="020B0503020204020204" pitchFamily="34" charset="-122"/>
            </a:endParaRPr>
          </a:p>
        </p:txBody>
      </p:sp>
      <p:pic>
        <p:nvPicPr>
          <p:cNvPr id="1026" name="Picture 2" descr="https://timgsa.baidu.com/timg?image&amp;quality=80&amp;size=b9999_10000&amp;sec=1533443275515&amp;di=48a7f96f488065cc075ef4e5ee8e65f1&amp;imgtype=0&amp;src=http%3A%2F%2Fwww.kmykt.com%2Fuploadfile%2F2016%2F0811%2F2016081103083138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1166" y="3107846"/>
            <a:ext cx="5298312" cy="341333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等腰三角形 4"/>
          <p:cNvSpPr>
            <a:spLocks noChangeArrowheads="1"/>
          </p:cNvSpPr>
          <p:nvPr/>
        </p:nvSpPr>
        <p:spPr bwMode="auto">
          <a:xfrm rot="5400000">
            <a:off x="47381" y="252591"/>
            <a:ext cx="197396" cy="285807"/>
          </a:xfrm>
          <a:prstGeom prst="triangle">
            <a:avLst>
              <a:gd name="adj" fmla="val 50000"/>
            </a:avLst>
          </a:prstGeom>
          <a:solidFill>
            <a:schemeClr val="bg1"/>
          </a:solidFill>
          <a:ln>
            <a:noFill/>
          </a:ln>
        </p:spPr>
        <p:txBody>
          <a:bodyPr anchor="ctr"/>
          <a:lstStyle/>
          <a:p>
            <a:pPr algn="ctr" eaLnBrk="1" hangingPunct="1">
              <a:buFont typeface="Arial" panose="020B0604020202020204" pitchFamily="34" charset="0"/>
              <a:buNone/>
            </a:pPr>
            <a:endParaRPr lang="zh-CN" altLang="zh-CN">
              <a:solidFill>
                <a:schemeClr val="bg1"/>
              </a:solidFill>
              <a:latin typeface="宋体" panose="02010600030101010101" pitchFamily="2" charset="-122"/>
              <a:sym typeface="宋体" panose="02010600030101010101" pitchFamily="2" charset="-122"/>
            </a:endParaRPr>
          </a:p>
        </p:txBody>
      </p:sp>
      <p:sp>
        <p:nvSpPr>
          <p:cNvPr id="23" name="矩形 6"/>
          <p:cNvSpPr>
            <a:spLocks noChangeArrowheads="1"/>
          </p:cNvSpPr>
          <p:nvPr/>
        </p:nvSpPr>
        <p:spPr bwMode="auto">
          <a:xfrm>
            <a:off x="-9087" y="478708"/>
            <a:ext cx="3256885" cy="218863"/>
          </a:xfrm>
          <a:prstGeom prst="rect">
            <a:avLst/>
          </a:prstGeom>
          <a:solidFill>
            <a:srgbClr val="3B68A1"/>
          </a:solidFill>
          <a:ln>
            <a:no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sp>
        <p:nvSpPr>
          <p:cNvPr id="24" name="矩形 7"/>
          <p:cNvSpPr>
            <a:spLocks noChangeArrowheads="1"/>
          </p:cNvSpPr>
          <p:nvPr/>
        </p:nvSpPr>
        <p:spPr bwMode="auto">
          <a:xfrm>
            <a:off x="2970322" y="478708"/>
            <a:ext cx="4590232" cy="218863"/>
          </a:xfrm>
          <a:prstGeom prst="rect">
            <a:avLst/>
          </a:prstGeom>
          <a:solidFill>
            <a:srgbClr val="F79E5A"/>
          </a:solidFill>
          <a:ln>
            <a:no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sp>
        <p:nvSpPr>
          <p:cNvPr id="25" name="矩形 8"/>
          <p:cNvSpPr>
            <a:spLocks noChangeArrowheads="1"/>
          </p:cNvSpPr>
          <p:nvPr/>
        </p:nvSpPr>
        <p:spPr bwMode="auto">
          <a:xfrm>
            <a:off x="6352253" y="477280"/>
            <a:ext cx="3299888" cy="220133"/>
          </a:xfrm>
          <a:prstGeom prst="rect">
            <a:avLst/>
          </a:prstGeom>
          <a:solidFill>
            <a:srgbClr val="4DCEB8"/>
          </a:solidFill>
          <a:ln>
            <a:no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sp>
        <p:nvSpPr>
          <p:cNvPr id="26" name="矩形 9"/>
          <p:cNvSpPr>
            <a:spLocks noChangeArrowheads="1"/>
          </p:cNvSpPr>
          <p:nvPr/>
        </p:nvSpPr>
        <p:spPr bwMode="auto">
          <a:xfrm>
            <a:off x="9582587" y="477280"/>
            <a:ext cx="2623927" cy="220133"/>
          </a:xfrm>
          <a:prstGeom prst="rect">
            <a:avLst/>
          </a:prstGeom>
          <a:solidFill>
            <a:srgbClr val="B95F95"/>
          </a:solidFill>
          <a:ln>
            <a:no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grpSp>
        <p:nvGrpSpPr>
          <p:cNvPr id="27" name="组合 26"/>
          <p:cNvGrpSpPr/>
          <p:nvPr/>
        </p:nvGrpSpPr>
        <p:grpSpPr>
          <a:xfrm>
            <a:off x="895445" y="142664"/>
            <a:ext cx="3123549" cy="808757"/>
            <a:chOff x="903371" y="249943"/>
            <a:chExt cx="2831223" cy="679699"/>
          </a:xfrm>
        </p:grpSpPr>
        <p:sp>
          <p:nvSpPr>
            <p:cNvPr id="28" name="任意多边形 27"/>
            <p:cNvSpPr/>
            <p:nvPr/>
          </p:nvSpPr>
          <p:spPr bwMode="auto">
            <a:xfrm>
              <a:off x="903371" y="249943"/>
              <a:ext cx="2831223" cy="679699"/>
            </a:xfrm>
            <a:custGeom>
              <a:avLst/>
              <a:gdLst>
                <a:gd name="connsiteX0" fmla="*/ 352810 w 4452260"/>
                <a:gd name="connsiteY0" fmla="*/ 0 h 1068867"/>
                <a:gd name="connsiteX1" fmla="*/ 636768 w 4452260"/>
                <a:gd name="connsiteY1" fmla="*/ 0 h 1068867"/>
                <a:gd name="connsiteX2" fmla="*/ 647700 w 4452260"/>
                <a:gd name="connsiteY2" fmla="*/ 0 h 1068867"/>
                <a:gd name="connsiteX3" fmla="*/ 724065 w 4452260"/>
                <a:gd name="connsiteY3" fmla="*/ 0 h 1068867"/>
                <a:gd name="connsiteX4" fmla="*/ 782584 w 4452260"/>
                <a:gd name="connsiteY4" fmla="*/ 0 h 1068867"/>
                <a:gd name="connsiteX5" fmla="*/ 799455 w 4452260"/>
                <a:gd name="connsiteY5" fmla="*/ 0 h 1068867"/>
                <a:gd name="connsiteX6" fmla="*/ 809825 w 4452260"/>
                <a:gd name="connsiteY6" fmla="*/ 0 h 1068867"/>
                <a:gd name="connsiteX7" fmla="*/ 818078 w 4452260"/>
                <a:gd name="connsiteY7" fmla="*/ 0 h 1068867"/>
                <a:gd name="connsiteX8" fmla="*/ 843980 w 4452260"/>
                <a:gd name="connsiteY8" fmla="*/ 0 h 1068867"/>
                <a:gd name="connsiteX9" fmla="*/ 931658 w 4452260"/>
                <a:gd name="connsiteY9" fmla="*/ 0 h 1068867"/>
                <a:gd name="connsiteX10" fmla="*/ 961580 w 4452260"/>
                <a:gd name="connsiteY10" fmla="*/ 0 h 1068867"/>
                <a:gd name="connsiteX11" fmla="*/ 1000055 w 4452260"/>
                <a:gd name="connsiteY11" fmla="*/ 0 h 1068867"/>
                <a:gd name="connsiteX12" fmla="*/ 1040537 w 4452260"/>
                <a:gd name="connsiteY12" fmla="*/ 0 h 1068867"/>
                <a:gd name="connsiteX13" fmla="*/ 1051453 w 4452260"/>
                <a:gd name="connsiteY13" fmla="*/ 0 h 1068867"/>
                <a:gd name="connsiteX14" fmla="*/ 1083414 w 4452260"/>
                <a:gd name="connsiteY14" fmla="*/ 0 h 1068867"/>
                <a:gd name="connsiteX15" fmla="*/ 1112969 w 4452260"/>
                <a:gd name="connsiteY15" fmla="*/ 0 h 1068867"/>
                <a:gd name="connsiteX16" fmla="*/ 1138871 w 4452260"/>
                <a:gd name="connsiteY16" fmla="*/ 0 h 1068867"/>
                <a:gd name="connsiteX17" fmla="*/ 1170224 w 4452260"/>
                <a:gd name="connsiteY17" fmla="*/ 0 h 1068867"/>
                <a:gd name="connsiteX18" fmla="*/ 1170711 w 4452260"/>
                <a:gd name="connsiteY18" fmla="*/ 0 h 1068867"/>
                <a:gd name="connsiteX19" fmla="*/ 1202662 w 4452260"/>
                <a:gd name="connsiteY19" fmla="*/ 0 h 1068867"/>
                <a:gd name="connsiteX20" fmla="*/ 1240037 w 4452260"/>
                <a:gd name="connsiteY20" fmla="*/ 0 h 1068867"/>
                <a:gd name="connsiteX21" fmla="*/ 1290626 w 4452260"/>
                <a:gd name="connsiteY21" fmla="*/ 0 h 1068867"/>
                <a:gd name="connsiteX22" fmla="*/ 1324496 w 4452260"/>
                <a:gd name="connsiteY22" fmla="*/ 0 h 1068867"/>
                <a:gd name="connsiteX23" fmla="*/ 1332348 w 4452260"/>
                <a:gd name="connsiteY23" fmla="*/ 0 h 1068867"/>
                <a:gd name="connsiteX24" fmla="*/ 1335428 w 4452260"/>
                <a:gd name="connsiteY24" fmla="*/ 0 h 1068867"/>
                <a:gd name="connsiteX25" fmla="*/ 1411793 w 4452260"/>
                <a:gd name="connsiteY25" fmla="*/ 0 h 1068867"/>
                <a:gd name="connsiteX26" fmla="*/ 1454182 w 4452260"/>
                <a:gd name="connsiteY26" fmla="*/ 0 h 1068867"/>
                <a:gd name="connsiteX27" fmla="*/ 1470312 w 4452260"/>
                <a:gd name="connsiteY27" fmla="*/ 0 h 1068867"/>
                <a:gd name="connsiteX28" fmla="*/ 1487183 w 4452260"/>
                <a:gd name="connsiteY28" fmla="*/ 0 h 1068867"/>
                <a:gd name="connsiteX29" fmla="*/ 1497552 w 4452260"/>
                <a:gd name="connsiteY29" fmla="*/ 0 h 1068867"/>
                <a:gd name="connsiteX30" fmla="*/ 1505806 w 4452260"/>
                <a:gd name="connsiteY30" fmla="*/ 0 h 1068867"/>
                <a:gd name="connsiteX31" fmla="*/ 1528471 w 4452260"/>
                <a:gd name="connsiteY31" fmla="*/ 0 h 1068867"/>
                <a:gd name="connsiteX32" fmla="*/ 1531708 w 4452260"/>
                <a:gd name="connsiteY32" fmla="*/ 0 h 1068867"/>
                <a:gd name="connsiteX33" fmla="*/ 1540992 w 4452260"/>
                <a:gd name="connsiteY33" fmla="*/ 0 h 1068867"/>
                <a:gd name="connsiteX34" fmla="*/ 1541479 w 4452260"/>
                <a:gd name="connsiteY34" fmla="*/ 0 h 1068867"/>
                <a:gd name="connsiteX35" fmla="*/ 1599998 w 4452260"/>
                <a:gd name="connsiteY35" fmla="*/ 0 h 1068867"/>
                <a:gd name="connsiteX36" fmla="*/ 1619386 w 4452260"/>
                <a:gd name="connsiteY36" fmla="*/ 0 h 1068867"/>
                <a:gd name="connsiteX37" fmla="*/ 1635492 w 4452260"/>
                <a:gd name="connsiteY37" fmla="*/ 0 h 1068867"/>
                <a:gd name="connsiteX38" fmla="*/ 1649308 w 4452260"/>
                <a:gd name="connsiteY38" fmla="*/ 0 h 1068867"/>
                <a:gd name="connsiteX39" fmla="*/ 1653720 w 4452260"/>
                <a:gd name="connsiteY39" fmla="*/ 0 h 1068867"/>
                <a:gd name="connsiteX40" fmla="*/ 1661394 w 4452260"/>
                <a:gd name="connsiteY40" fmla="*/ 0 h 1068867"/>
                <a:gd name="connsiteX41" fmla="*/ 1687782 w 4452260"/>
                <a:gd name="connsiteY41" fmla="*/ 0 h 1068867"/>
                <a:gd name="connsiteX42" fmla="*/ 1703116 w 4452260"/>
                <a:gd name="connsiteY42" fmla="*/ 0 h 1068867"/>
                <a:gd name="connsiteX43" fmla="*/ 1739181 w 4452260"/>
                <a:gd name="connsiteY43" fmla="*/ 0 h 1068867"/>
                <a:gd name="connsiteX44" fmla="*/ 1771141 w 4452260"/>
                <a:gd name="connsiteY44" fmla="*/ 0 h 1068867"/>
                <a:gd name="connsiteX45" fmla="*/ 1800697 w 4452260"/>
                <a:gd name="connsiteY45" fmla="*/ 0 h 1068867"/>
                <a:gd name="connsiteX46" fmla="*/ 1811727 w 4452260"/>
                <a:gd name="connsiteY46" fmla="*/ 0 h 1068867"/>
                <a:gd name="connsiteX47" fmla="*/ 1823361 w 4452260"/>
                <a:gd name="connsiteY47" fmla="*/ 0 h 1068867"/>
                <a:gd name="connsiteX48" fmla="*/ 1826599 w 4452260"/>
                <a:gd name="connsiteY48" fmla="*/ 0 h 1068867"/>
                <a:gd name="connsiteX49" fmla="*/ 1857951 w 4452260"/>
                <a:gd name="connsiteY49" fmla="*/ 0 h 1068867"/>
                <a:gd name="connsiteX50" fmla="*/ 1858439 w 4452260"/>
                <a:gd name="connsiteY50" fmla="*/ 0 h 1068867"/>
                <a:gd name="connsiteX51" fmla="*/ 1859676 w 4452260"/>
                <a:gd name="connsiteY51" fmla="*/ 0 h 1068867"/>
                <a:gd name="connsiteX52" fmla="*/ 1893346 w 4452260"/>
                <a:gd name="connsiteY52" fmla="*/ 0 h 1068867"/>
                <a:gd name="connsiteX53" fmla="*/ 1927765 w 4452260"/>
                <a:gd name="connsiteY53" fmla="*/ 0 h 1068867"/>
                <a:gd name="connsiteX54" fmla="*/ 1963365 w 4452260"/>
                <a:gd name="connsiteY54" fmla="*/ 0 h 1068867"/>
                <a:gd name="connsiteX55" fmla="*/ 1978354 w 4452260"/>
                <a:gd name="connsiteY55" fmla="*/ 0 h 1068867"/>
                <a:gd name="connsiteX56" fmla="*/ 1991032 w 4452260"/>
                <a:gd name="connsiteY56" fmla="*/ 0 h 1068867"/>
                <a:gd name="connsiteX57" fmla="*/ 2020076 w 4452260"/>
                <a:gd name="connsiteY57" fmla="*/ 0 h 1068867"/>
                <a:gd name="connsiteX58" fmla="*/ 2021800 w 4452260"/>
                <a:gd name="connsiteY58" fmla="*/ 0 h 1068867"/>
                <a:gd name="connsiteX59" fmla="*/ 2027021 w 4452260"/>
                <a:gd name="connsiteY59" fmla="*/ 0 h 1068867"/>
                <a:gd name="connsiteX60" fmla="*/ 2032162 w 4452260"/>
                <a:gd name="connsiteY60" fmla="*/ 0 h 1068867"/>
                <a:gd name="connsiteX61" fmla="*/ 2141909 w 4452260"/>
                <a:gd name="connsiteY61" fmla="*/ 0 h 1068867"/>
                <a:gd name="connsiteX62" fmla="*/ 2143633 w 4452260"/>
                <a:gd name="connsiteY62" fmla="*/ 0 h 1068867"/>
                <a:gd name="connsiteX63" fmla="*/ 2178359 w 4452260"/>
                <a:gd name="connsiteY63" fmla="*/ 0 h 1068867"/>
                <a:gd name="connsiteX64" fmla="*/ 2228719 w 4452260"/>
                <a:gd name="connsiteY64" fmla="*/ 0 h 1068867"/>
                <a:gd name="connsiteX65" fmla="*/ 2229207 w 4452260"/>
                <a:gd name="connsiteY65" fmla="*/ 0 h 1068867"/>
                <a:gd name="connsiteX66" fmla="*/ 2230931 w 4452260"/>
                <a:gd name="connsiteY66" fmla="*/ 0 h 1068867"/>
                <a:gd name="connsiteX67" fmla="*/ 2287725 w 4452260"/>
                <a:gd name="connsiteY67" fmla="*/ 0 h 1068867"/>
                <a:gd name="connsiteX68" fmla="*/ 2289450 w 4452260"/>
                <a:gd name="connsiteY68" fmla="*/ 0 h 1068867"/>
                <a:gd name="connsiteX69" fmla="*/ 2323220 w 4452260"/>
                <a:gd name="connsiteY69" fmla="*/ 0 h 1068867"/>
                <a:gd name="connsiteX70" fmla="*/ 2324944 w 4452260"/>
                <a:gd name="connsiteY70" fmla="*/ 0 h 1068867"/>
                <a:gd name="connsiteX71" fmla="*/ 2340483 w 4452260"/>
                <a:gd name="connsiteY71" fmla="*/ 0 h 1068867"/>
                <a:gd name="connsiteX72" fmla="*/ 2341447 w 4452260"/>
                <a:gd name="connsiteY72" fmla="*/ 0 h 1068867"/>
                <a:gd name="connsiteX73" fmla="*/ 2343172 w 4452260"/>
                <a:gd name="connsiteY73" fmla="*/ 0 h 1068867"/>
                <a:gd name="connsiteX74" fmla="*/ 2349122 w 4452260"/>
                <a:gd name="connsiteY74" fmla="*/ 0 h 1068867"/>
                <a:gd name="connsiteX75" fmla="*/ 2350846 w 4452260"/>
                <a:gd name="connsiteY75" fmla="*/ 0 h 1068867"/>
                <a:gd name="connsiteX76" fmla="*/ 2390844 w 4452260"/>
                <a:gd name="connsiteY76" fmla="*/ 0 h 1068867"/>
                <a:gd name="connsiteX77" fmla="*/ 2462317 w 4452260"/>
                <a:gd name="connsiteY77" fmla="*/ 0 h 1068867"/>
                <a:gd name="connsiteX78" fmla="*/ 2499455 w 4452260"/>
                <a:gd name="connsiteY78" fmla="*/ 0 h 1068867"/>
                <a:gd name="connsiteX79" fmla="*/ 2530713 w 4452260"/>
                <a:gd name="connsiteY79" fmla="*/ 0 h 1068867"/>
                <a:gd name="connsiteX80" fmla="*/ 2547403 w 4452260"/>
                <a:gd name="connsiteY80" fmla="*/ 0 h 1068867"/>
                <a:gd name="connsiteX81" fmla="*/ 2549127 w 4452260"/>
                <a:gd name="connsiteY81" fmla="*/ 0 h 1068867"/>
                <a:gd name="connsiteX82" fmla="*/ 2581074 w 4452260"/>
                <a:gd name="connsiteY82" fmla="*/ 0 h 1068867"/>
                <a:gd name="connsiteX83" fmla="*/ 2582112 w 4452260"/>
                <a:gd name="connsiteY83" fmla="*/ 0 h 1068867"/>
                <a:gd name="connsiteX84" fmla="*/ 2669530 w 4452260"/>
                <a:gd name="connsiteY84" fmla="*/ 0 h 1068867"/>
                <a:gd name="connsiteX85" fmla="*/ 2678759 w 4452260"/>
                <a:gd name="connsiteY85" fmla="*/ 0 h 1068867"/>
                <a:gd name="connsiteX86" fmla="*/ 2709527 w 4452260"/>
                <a:gd name="connsiteY86" fmla="*/ 0 h 1068867"/>
                <a:gd name="connsiteX87" fmla="*/ 2711252 w 4452260"/>
                <a:gd name="connsiteY87" fmla="*/ 0 h 1068867"/>
                <a:gd name="connsiteX88" fmla="*/ 2714748 w 4452260"/>
                <a:gd name="connsiteY88" fmla="*/ 0 h 1068867"/>
                <a:gd name="connsiteX89" fmla="*/ 2719890 w 4452260"/>
                <a:gd name="connsiteY89" fmla="*/ 0 h 1068867"/>
                <a:gd name="connsiteX90" fmla="*/ 2831360 w 4452260"/>
                <a:gd name="connsiteY90" fmla="*/ 0 h 1068867"/>
                <a:gd name="connsiteX91" fmla="*/ 2833086 w 4452260"/>
                <a:gd name="connsiteY91" fmla="*/ 0 h 1068867"/>
                <a:gd name="connsiteX92" fmla="*/ 2866087 w 4452260"/>
                <a:gd name="connsiteY92" fmla="*/ 0 h 1068867"/>
                <a:gd name="connsiteX93" fmla="*/ 2918659 w 4452260"/>
                <a:gd name="connsiteY93" fmla="*/ 0 h 1068867"/>
                <a:gd name="connsiteX94" fmla="*/ 2919896 w 4452260"/>
                <a:gd name="connsiteY94" fmla="*/ 0 h 1068867"/>
                <a:gd name="connsiteX95" fmla="*/ 2920383 w 4452260"/>
                <a:gd name="connsiteY95" fmla="*/ 0 h 1068867"/>
                <a:gd name="connsiteX96" fmla="*/ 2977177 w 4452260"/>
                <a:gd name="connsiteY96" fmla="*/ 0 h 1068867"/>
                <a:gd name="connsiteX97" fmla="*/ 2978902 w 4452260"/>
                <a:gd name="connsiteY97" fmla="*/ 0 h 1068867"/>
                <a:gd name="connsiteX98" fmla="*/ 3012671 w 4452260"/>
                <a:gd name="connsiteY98" fmla="*/ 0 h 1068867"/>
                <a:gd name="connsiteX99" fmla="*/ 3014397 w 4452260"/>
                <a:gd name="connsiteY99" fmla="*/ 0 h 1068867"/>
                <a:gd name="connsiteX100" fmla="*/ 3028211 w 4452260"/>
                <a:gd name="connsiteY100" fmla="*/ 0 h 1068867"/>
                <a:gd name="connsiteX101" fmla="*/ 3030899 w 4452260"/>
                <a:gd name="connsiteY101" fmla="*/ 0 h 1068867"/>
                <a:gd name="connsiteX102" fmla="*/ 3032624 w 4452260"/>
                <a:gd name="connsiteY102" fmla="*/ 0 h 1068867"/>
                <a:gd name="connsiteX103" fmla="*/ 3038573 w 4452260"/>
                <a:gd name="connsiteY103" fmla="*/ 0 h 1068867"/>
                <a:gd name="connsiteX104" fmla="*/ 3040298 w 4452260"/>
                <a:gd name="connsiteY104" fmla="*/ 0 h 1068867"/>
                <a:gd name="connsiteX105" fmla="*/ 3082021 w 4452260"/>
                <a:gd name="connsiteY105" fmla="*/ 0 h 1068867"/>
                <a:gd name="connsiteX106" fmla="*/ 3150044 w 4452260"/>
                <a:gd name="connsiteY106" fmla="*/ 0 h 1068867"/>
                <a:gd name="connsiteX107" fmla="*/ 3218441 w 4452260"/>
                <a:gd name="connsiteY107" fmla="*/ 0 h 1068867"/>
                <a:gd name="connsiteX108" fmla="*/ 3236855 w 4452260"/>
                <a:gd name="connsiteY108" fmla="*/ 0 h 1068867"/>
                <a:gd name="connsiteX109" fmla="*/ 3269839 w 4452260"/>
                <a:gd name="connsiteY109" fmla="*/ 0 h 1068867"/>
                <a:gd name="connsiteX110" fmla="*/ 3272250 w 4452260"/>
                <a:gd name="connsiteY110" fmla="*/ 0 h 1068867"/>
                <a:gd name="connsiteX111" fmla="*/ 3320378 w 4452260"/>
                <a:gd name="connsiteY111" fmla="*/ 0 h 1068867"/>
                <a:gd name="connsiteX112" fmla="*/ 3346330 w 4452260"/>
                <a:gd name="connsiteY112" fmla="*/ 0 h 1068867"/>
                <a:gd name="connsiteX113" fmla="*/ 3357257 w 4452260"/>
                <a:gd name="connsiteY113" fmla="*/ 0 h 1068867"/>
                <a:gd name="connsiteX114" fmla="*/ 3369936 w 4452260"/>
                <a:gd name="connsiteY114" fmla="*/ 0 h 1068867"/>
                <a:gd name="connsiteX115" fmla="*/ 3398980 w 4452260"/>
                <a:gd name="connsiteY115" fmla="*/ 0 h 1068867"/>
                <a:gd name="connsiteX116" fmla="*/ 3405925 w 4452260"/>
                <a:gd name="connsiteY116" fmla="*/ 0 h 1068867"/>
                <a:gd name="connsiteX117" fmla="*/ 3411066 w 4452260"/>
                <a:gd name="connsiteY117" fmla="*/ 0 h 1068867"/>
                <a:gd name="connsiteX118" fmla="*/ 3520813 w 4452260"/>
                <a:gd name="connsiteY118" fmla="*/ 0 h 1068867"/>
                <a:gd name="connsiteX119" fmla="*/ 3607623 w 4452260"/>
                <a:gd name="connsiteY119" fmla="*/ 0 h 1068867"/>
                <a:gd name="connsiteX120" fmla="*/ 3608111 w 4452260"/>
                <a:gd name="connsiteY120" fmla="*/ 0 h 1068867"/>
                <a:gd name="connsiteX121" fmla="*/ 3666629 w 4452260"/>
                <a:gd name="connsiteY121" fmla="*/ 0 h 1068867"/>
                <a:gd name="connsiteX122" fmla="*/ 3702124 w 4452260"/>
                <a:gd name="connsiteY122" fmla="*/ 0 h 1068867"/>
                <a:gd name="connsiteX123" fmla="*/ 3720351 w 4452260"/>
                <a:gd name="connsiteY123" fmla="*/ 0 h 1068867"/>
                <a:gd name="connsiteX124" fmla="*/ 3728025 w 4452260"/>
                <a:gd name="connsiteY124" fmla="*/ 0 h 1068867"/>
                <a:gd name="connsiteX125" fmla="*/ 3769748 w 4452260"/>
                <a:gd name="connsiteY125" fmla="*/ 0 h 1068867"/>
                <a:gd name="connsiteX126" fmla="*/ 4098793 w 4452260"/>
                <a:gd name="connsiteY126" fmla="*/ 0 h 1068867"/>
                <a:gd name="connsiteX127" fmla="*/ 4193519 w 4452260"/>
                <a:gd name="connsiteY127" fmla="*/ 54408 h 1068867"/>
                <a:gd name="connsiteX128" fmla="*/ 4439104 w 4452260"/>
                <a:gd name="connsiteY128" fmla="*/ 480025 h 1068867"/>
                <a:gd name="connsiteX129" fmla="*/ 4439104 w 4452260"/>
                <a:gd name="connsiteY129" fmla="*/ 588843 h 1068867"/>
                <a:gd name="connsiteX130" fmla="*/ 4193519 w 4452260"/>
                <a:gd name="connsiteY130" fmla="*/ 1014459 h 1068867"/>
                <a:gd name="connsiteX131" fmla="*/ 4098793 w 4452260"/>
                <a:gd name="connsiteY131" fmla="*/ 1068867 h 1068867"/>
                <a:gd name="connsiteX132" fmla="*/ 3728025 w 4452260"/>
                <a:gd name="connsiteY132" fmla="*/ 1068867 h 1068867"/>
                <a:gd name="connsiteX133" fmla="*/ 3607623 w 4452260"/>
                <a:gd name="connsiteY133" fmla="*/ 1068867 h 1068867"/>
                <a:gd name="connsiteX134" fmla="*/ 3411066 w 4452260"/>
                <a:gd name="connsiteY134" fmla="*/ 1068867 h 1068867"/>
                <a:gd name="connsiteX135" fmla="*/ 3357257 w 4452260"/>
                <a:gd name="connsiteY135" fmla="*/ 1068867 h 1068867"/>
                <a:gd name="connsiteX136" fmla="*/ 3236855 w 4452260"/>
                <a:gd name="connsiteY136" fmla="*/ 1068867 h 1068867"/>
                <a:gd name="connsiteX137" fmla="*/ 3040298 w 4452260"/>
                <a:gd name="connsiteY137" fmla="*/ 1068867 h 1068867"/>
                <a:gd name="connsiteX138" fmla="*/ 3038573 w 4452260"/>
                <a:gd name="connsiteY138" fmla="*/ 1068867 h 1068867"/>
                <a:gd name="connsiteX139" fmla="*/ 2919896 w 4452260"/>
                <a:gd name="connsiteY139" fmla="*/ 1068867 h 1068867"/>
                <a:gd name="connsiteX140" fmla="*/ 2866087 w 4452260"/>
                <a:gd name="connsiteY140" fmla="*/ 1068867 h 1068867"/>
                <a:gd name="connsiteX141" fmla="*/ 2719890 w 4452260"/>
                <a:gd name="connsiteY141" fmla="*/ 1068867 h 1068867"/>
                <a:gd name="connsiteX142" fmla="*/ 2669530 w 4452260"/>
                <a:gd name="connsiteY142" fmla="*/ 1068867 h 1068867"/>
                <a:gd name="connsiteX143" fmla="*/ 2549127 w 4452260"/>
                <a:gd name="connsiteY143" fmla="*/ 1068867 h 1068867"/>
                <a:gd name="connsiteX144" fmla="*/ 2547403 w 4452260"/>
                <a:gd name="connsiteY144" fmla="*/ 1068867 h 1068867"/>
                <a:gd name="connsiteX145" fmla="*/ 2350846 w 4452260"/>
                <a:gd name="connsiteY145" fmla="*/ 1068867 h 1068867"/>
                <a:gd name="connsiteX146" fmla="*/ 2349122 w 4452260"/>
                <a:gd name="connsiteY146" fmla="*/ 1068867 h 1068867"/>
                <a:gd name="connsiteX147" fmla="*/ 2228719 w 4452260"/>
                <a:gd name="connsiteY147" fmla="*/ 1068867 h 1068867"/>
                <a:gd name="connsiteX148" fmla="*/ 2178359 w 4452260"/>
                <a:gd name="connsiteY148" fmla="*/ 1068867 h 1068867"/>
                <a:gd name="connsiteX149" fmla="*/ 2032162 w 4452260"/>
                <a:gd name="connsiteY149" fmla="*/ 1068867 h 1068867"/>
                <a:gd name="connsiteX150" fmla="*/ 1978354 w 4452260"/>
                <a:gd name="connsiteY150" fmla="*/ 1068867 h 1068867"/>
                <a:gd name="connsiteX151" fmla="*/ 1859676 w 4452260"/>
                <a:gd name="connsiteY151" fmla="*/ 1068867 h 1068867"/>
                <a:gd name="connsiteX152" fmla="*/ 1857951 w 4452260"/>
                <a:gd name="connsiteY152" fmla="*/ 1068867 h 1068867"/>
                <a:gd name="connsiteX153" fmla="*/ 1826599 w 4452260"/>
                <a:gd name="connsiteY153" fmla="*/ 1068867 h 1068867"/>
                <a:gd name="connsiteX154" fmla="*/ 1661394 w 4452260"/>
                <a:gd name="connsiteY154" fmla="*/ 1068867 h 1068867"/>
                <a:gd name="connsiteX155" fmla="*/ 1540992 w 4452260"/>
                <a:gd name="connsiteY155" fmla="*/ 1068867 h 1068867"/>
                <a:gd name="connsiteX156" fmla="*/ 1531708 w 4452260"/>
                <a:gd name="connsiteY156" fmla="*/ 1068867 h 1068867"/>
                <a:gd name="connsiteX157" fmla="*/ 1487183 w 4452260"/>
                <a:gd name="connsiteY157" fmla="*/ 1068867 h 1068867"/>
                <a:gd name="connsiteX158" fmla="*/ 1335428 w 4452260"/>
                <a:gd name="connsiteY158" fmla="*/ 1068867 h 1068867"/>
                <a:gd name="connsiteX159" fmla="*/ 1290626 w 4452260"/>
                <a:gd name="connsiteY159" fmla="*/ 1068867 h 1068867"/>
                <a:gd name="connsiteX160" fmla="*/ 1170224 w 4452260"/>
                <a:gd name="connsiteY160" fmla="*/ 1068867 h 1068867"/>
                <a:gd name="connsiteX161" fmla="*/ 1138871 w 4452260"/>
                <a:gd name="connsiteY161" fmla="*/ 1068867 h 1068867"/>
                <a:gd name="connsiteX162" fmla="*/ 1040537 w 4452260"/>
                <a:gd name="connsiteY162" fmla="*/ 1068867 h 1068867"/>
                <a:gd name="connsiteX163" fmla="*/ 843980 w 4452260"/>
                <a:gd name="connsiteY163" fmla="*/ 1068867 h 1068867"/>
                <a:gd name="connsiteX164" fmla="*/ 799455 w 4452260"/>
                <a:gd name="connsiteY164" fmla="*/ 1068867 h 1068867"/>
                <a:gd name="connsiteX165" fmla="*/ 647700 w 4452260"/>
                <a:gd name="connsiteY165" fmla="*/ 1068867 h 1068867"/>
                <a:gd name="connsiteX166" fmla="*/ 352810 w 4452260"/>
                <a:gd name="connsiteY166" fmla="*/ 1068867 h 1068867"/>
                <a:gd name="connsiteX167" fmla="*/ 258084 w 4452260"/>
                <a:gd name="connsiteY167" fmla="*/ 1014459 h 1068867"/>
                <a:gd name="connsiteX168" fmla="*/ 12498 w 4452260"/>
                <a:gd name="connsiteY168" fmla="*/ 588843 h 1068867"/>
                <a:gd name="connsiteX169" fmla="*/ 12498 w 4452260"/>
                <a:gd name="connsiteY169" fmla="*/ 480025 h 1068867"/>
                <a:gd name="connsiteX170" fmla="*/ 258084 w 4452260"/>
                <a:gd name="connsiteY170" fmla="*/ 54408 h 1068867"/>
                <a:gd name="connsiteX171" fmla="*/ 352810 w 4452260"/>
                <a:gd name="connsiteY171" fmla="*/ 0 h 1068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Lst>
              <a:rect l="l" t="t" r="r" b="b"/>
              <a:pathLst>
                <a:path w="4452260" h="1068867">
                  <a:moveTo>
                    <a:pt x="352810" y="0"/>
                  </a:moveTo>
                  <a:cubicBezTo>
                    <a:pt x="475602" y="0"/>
                    <a:pt x="567696" y="0"/>
                    <a:pt x="636768" y="0"/>
                  </a:cubicBezTo>
                  <a:lnTo>
                    <a:pt x="647700" y="0"/>
                  </a:lnTo>
                  <a:lnTo>
                    <a:pt x="724065" y="0"/>
                  </a:lnTo>
                  <a:cubicBezTo>
                    <a:pt x="748048" y="0"/>
                    <a:pt x="767235" y="0"/>
                    <a:pt x="782584" y="0"/>
                  </a:cubicBezTo>
                  <a:lnTo>
                    <a:pt x="799455" y="0"/>
                  </a:lnTo>
                  <a:lnTo>
                    <a:pt x="809825" y="0"/>
                  </a:lnTo>
                  <a:lnTo>
                    <a:pt x="818078" y="0"/>
                  </a:lnTo>
                  <a:cubicBezTo>
                    <a:pt x="843980" y="0"/>
                    <a:pt x="843980" y="0"/>
                    <a:pt x="843980" y="0"/>
                  </a:cubicBezTo>
                  <a:lnTo>
                    <a:pt x="931658" y="0"/>
                  </a:lnTo>
                  <a:lnTo>
                    <a:pt x="961580" y="0"/>
                  </a:lnTo>
                  <a:lnTo>
                    <a:pt x="1000055" y="0"/>
                  </a:lnTo>
                  <a:lnTo>
                    <a:pt x="1040537" y="0"/>
                  </a:lnTo>
                  <a:lnTo>
                    <a:pt x="1051453" y="0"/>
                  </a:lnTo>
                  <a:lnTo>
                    <a:pt x="1083414" y="0"/>
                  </a:lnTo>
                  <a:lnTo>
                    <a:pt x="1112969" y="0"/>
                  </a:lnTo>
                  <a:cubicBezTo>
                    <a:pt x="1138871" y="0"/>
                    <a:pt x="1138871" y="0"/>
                    <a:pt x="1138871" y="0"/>
                  </a:cubicBezTo>
                  <a:lnTo>
                    <a:pt x="1170224" y="0"/>
                  </a:lnTo>
                  <a:lnTo>
                    <a:pt x="1170711" y="0"/>
                  </a:lnTo>
                  <a:lnTo>
                    <a:pt x="1202662" y="0"/>
                  </a:lnTo>
                  <a:lnTo>
                    <a:pt x="1240037" y="0"/>
                  </a:lnTo>
                  <a:cubicBezTo>
                    <a:pt x="1290626" y="0"/>
                    <a:pt x="1290626" y="0"/>
                    <a:pt x="1290626" y="0"/>
                  </a:cubicBezTo>
                  <a:lnTo>
                    <a:pt x="1324496" y="0"/>
                  </a:lnTo>
                  <a:lnTo>
                    <a:pt x="1332348" y="0"/>
                  </a:lnTo>
                  <a:lnTo>
                    <a:pt x="1335428" y="0"/>
                  </a:lnTo>
                  <a:lnTo>
                    <a:pt x="1411793" y="0"/>
                  </a:lnTo>
                  <a:lnTo>
                    <a:pt x="1454182" y="0"/>
                  </a:lnTo>
                  <a:lnTo>
                    <a:pt x="1470312" y="0"/>
                  </a:lnTo>
                  <a:lnTo>
                    <a:pt x="1487183" y="0"/>
                  </a:lnTo>
                  <a:lnTo>
                    <a:pt x="1497552" y="0"/>
                  </a:lnTo>
                  <a:lnTo>
                    <a:pt x="1505806" y="0"/>
                  </a:lnTo>
                  <a:lnTo>
                    <a:pt x="1528471" y="0"/>
                  </a:lnTo>
                  <a:lnTo>
                    <a:pt x="1531708" y="0"/>
                  </a:lnTo>
                  <a:lnTo>
                    <a:pt x="1540992" y="0"/>
                  </a:lnTo>
                  <a:lnTo>
                    <a:pt x="1541479" y="0"/>
                  </a:lnTo>
                  <a:lnTo>
                    <a:pt x="1599998" y="0"/>
                  </a:lnTo>
                  <a:lnTo>
                    <a:pt x="1619386" y="0"/>
                  </a:lnTo>
                  <a:lnTo>
                    <a:pt x="1635492" y="0"/>
                  </a:lnTo>
                  <a:lnTo>
                    <a:pt x="1649308" y="0"/>
                  </a:lnTo>
                  <a:lnTo>
                    <a:pt x="1653720" y="0"/>
                  </a:lnTo>
                  <a:lnTo>
                    <a:pt x="1661394" y="0"/>
                  </a:lnTo>
                  <a:lnTo>
                    <a:pt x="1687782" y="0"/>
                  </a:lnTo>
                  <a:lnTo>
                    <a:pt x="1703116" y="0"/>
                  </a:lnTo>
                  <a:lnTo>
                    <a:pt x="1739181" y="0"/>
                  </a:lnTo>
                  <a:lnTo>
                    <a:pt x="1771141" y="0"/>
                  </a:lnTo>
                  <a:lnTo>
                    <a:pt x="1800697" y="0"/>
                  </a:lnTo>
                  <a:lnTo>
                    <a:pt x="1811727" y="0"/>
                  </a:lnTo>
                  <a:lnTo>
                    <a:pt x="1823361" y="0"/>
                  </a:lnTo>
                  <a:lnTo>
                    <a:pt x="1826599" y="0"/>
                  </a:lnTo>
                  <a:lnTo>
                    <a:pt x="1857951" y="0"/>
                  </a:lnTo>
                  <a:lnTo>
                    <a:pt x="1858439" y="0"/>
                  </a:lnTo>
                  <a:lnTo>
                    <a:pt x="1859676" y="0"/>
                  </a:lnTo>
                  <a:lnTo>
                    <a:pt x="1893346" y="0"/>
                  </a:lnTo>
                  <a:lnTo>
                    <a:pt x="1927765" y="0"/>
                  </a:lnTo>
                  <a:lnTo>
                    <a:pt x="1963365" y="0"/>
                  </a:lnTo>
                  <a:lnTo>
                    <a:pt x="1978354" y="0"/>
                  </a:lnTo>
                  <a:lnTo>
                    <a:pt x="1991032" y="0"/>
                  </a:lnTo>
                  <a:lnTo>
                    <a:pt x="2020076" y="0"/>
                  </a:lnTo>
                  <a:lnTo>
                    <a:pt x="2021800" y="0"/>
                  </a:lnTo>
                  <a:lnTo>
                    <a:pt x="2027021" y="0"/>
                  </a:lnTo>
                  <a:cubicBezTo>
                    <a:pt x="2032162" y="0"/>
                    <a:pt x="2032162" y="0"/>
                    <a:pt x="2032162" y="0"/>
                  </a:cubicBezTo>
                  <a:lnTo>
                    <a:pt x="2141909" y="0"/>
                  </a:lnTo>
                  <a:lnTo>
                    <a:pt x="2143633" y="0"/>
                  </a:lnTo>
                  <a:lnTo>
                    <a:pt x="2178359" y="0"/>
                  </a:lnTo>
                  <a:lnTo>
                    <a:pt x="2228719" y="0"/>
                  </a:lnTo>
                  <a:lnTo>
                    <a:pt x="2229207" y="0"/>
                  </a:lnTo>
                  <a:lnTo>
                    <a:pt x="2230931" y="0"/>
                  </a:lnTo>
                  <a:lnTo>
                    <a:pt x="2287725" y="0"/>
                  </a:lnTo>
                  <a:lnTo>
                    <a:pt x="2289450" y="0"/>
                  </a:lnTo>
                  <a:lnTo>
                    <a:pt x="2323220" y="0"/>
                  </a:lnTo>
                  <a:lnTo>
                    <a:pt x="2324944" y="0"/>
                  </a:lnTo>
                  <a:lnTo>
                    <a:pt x="2340483" y="0"/>
                  </a:lnTo>
                  <a:lnTo>
                    <a:pt x="2341447" y="0"/>
                  </a:lnTo>
                  <a:lnTo>
                    <a:pt x="2343172" y="0"/>
                  </a:lnTo>
                  <a:lnTo>
                    <a:pt x="2349122" y="0"/>
                  </a:lnTo>
                  <a:lnTo>
                    <a:pt x="2350846" y="0"/>
                  </a:lnTo>
                  <a:lnTo>
                    <a:pt x="2390844" y="0"/>
                  </a:lnTo>
                  <a:lnTo>
                    <a:pt x="2462317" y="0"/>
                  </a:lnTo>
                  <a:lnTo>
                    <a:pt x="2499455" y="0"/>
                  </a:lnTo>
                  <a:lnTo>
                    <a:pt x="2530713" y="0"/>
                  </a:lnTo>
                  <a:lnTo>
                    <a:pt x="2547403" y="0"/>
                  </a:lnTo>
                  <a:lnTo>
                    <a:pt x="2549127" y="0"/>
                  </a:lnTo>
                  <a:lnTo>
                    <a:pt x="2581074" y="0"/>
                  </a:lnTo>
                  <a:lnTo>
                    <a:pt x="2582112" y="0"/>
                  </a:lnTo>
                  <a:cubicBezTo>
                    <a:pt x="2669530" y="0"/>
                    <a:pt x="2669530" y="0"/>
                    <a:pt x="2669530" y="0"/>
                  </a:cubicBezTo>
                  <a:lnTo>
                    <a:pt x="2678759" y="0"/>
                  </a:lnTo>
                  <a:lnTo>
                    <a:pt x="2709527" y="0"/>
                  </a:lnTo>
                  <a:lnTo>
                    <a:pt x="2711252" y="0"/>
                  </a:lnTo>
                  <a:lnTo>
                    <a:pt x="2714748" y="0"/>
                  </a:lnTo>
                  <a:lnTo>
                    <a:pt x="2719890" y="0"/>
                  </a:lnTo>
                  <a:lnTo>
                    <a:pt x="2831360" y="0"/>
                  </a:lnTo>
                  <a:lnTo>
                    <a:pt x="2833086" y="0"/>
                  </a:lnTo>
                  <a:lnTo>
                    <a:pt x="2866087" y="0"/>
                  </a:lnTo>
                  <a:lnTo>
                    <a:pt x="2918659" y="0"/>
                  </a:lnTo>
                  <a:lnTo>
                    <a:pt x="2919896" y="0"/>
                  </a:lnTo>
                  <a:lnTo>
                    <a:pt x="2920383" y="0"/>
                  </a:lnTo>
                  <a:lnTo>
                    <a:pt x="2977177" y="0"/>
                  </a:lnTo>
                  <a:lnTo>
                    <a:pt x="2978902" y="0"/>
                  </a:lnTo>
                  <a:lnTo>
                    <a:pt x="3012671" y="0"/>
                  </a:lnTo>
                  <a:lnTo>
                    <a:pt x="3014397" y="0"/>
                  </a:lnTo>
                  <a:lnTo>
                    <a:pt x="3028211" y="0"/>
                  </a:lnTo>
                  <a:lnTo>
                    <a:pt x="3030899" y="0"/>
                  </a:lnTo>
                  <a:lnTo>
                    <a:pt x="3032624" y="0"/>
                  </a:lnTo>
                  <a:lnTo>
                    <a:pt x="3038573" y="0"/>
                  </a:lnTo>
                  <a:lnTo>
                    <a:pt x="3040298" y="0"/>
                  </a:lnTo>
                  <a:lnTo>
                    <a:pt x="3082021" y="0"/>
                  </a:lnTo>
                  <a:lnTo>
                    <a:pt x="3150044" y="0"/>
                  </a:lnTo>
                  <a:lnTo>
                    <a:pt x="3218441" y="0"/>
                  </a:lnTo>
                  <a:lnTo>
                    <a:pt x="3236855" y="0"/>
                  </a:lnTo>
                  <a:lnTo>
                    <a:pt x="3269839" y="0"/>
                  </a:lnTo>
                  <a:lnTo>
                    <a:pt x="3272250" y="0"/>
                  </a:lnTo>
                  <a:lnTo>
                    <a:pt x="3320378" y="0"/>
                  </a:lnTo>
                  <a:lnTo>
                    <a:pt x="3346330" y="0"/>
                  </a:lnTo>
                  <a:lnTo>
                    <a:pt x="3357257" y="0"/>
                  </a:lnTo>
                  <a:lnTo>
                    <a:pt x="3369936" y="0"/>
                  </a:lnTo>
                  <a:lnTo>
                    <a:pt x="3398980" y="0"/>
                  </a:lnTo>
                  <a:lnTo>
                    <a:pt x="3405925" y="0"/>
                  </a:lnTo>
                  <a:cubicBezTo>
                    <a:pt x="3411066" y="0"/>
                    <a:pt x="3411066" y="0"/>
                    <a:pt x="3411066" y="0"/>
                  </a:cubicBezTo>
                  <a:lnTo>
                    <a:pt x="3520813" y="0"/>
                  </a:lnTo>
                  <a:lnTo>
                    <a:pt x="3607623" y="0"/>
                  </a:lnTo>
                  <a:lnTo>
                    <a:pt x="3608111" y="0"/>
                  </a:lnTo>
                  <a:lnTo>
                    <a:pt x="3666629" y="0"/>
                  </a:lnTo>
                  <a:lnTo>
                    <a:pt x="3702124" y="0"/>
                  </a:lnTo>
                  <a:lnTo>
                    <a:pt x="3720351" y="0"/>
                  </a:lnTo>
                  <a:lnTo>
                    <a:pt x="3728025" y="0"/>
                  </a:lnTo>
                  <a:lnTo>
                    <a:pt x="3769748" y="0"/>
                  </a:lnTo>
                  <a:cubicBezTo>
                    <a:pt x="4098793" y="0"/>
                    <a:pt x="4098793" y="0"/>
                    <a:pt x="4098793" y="0"/>
                  </a:cubicBezTo>
                  <a:cubicBezTo>
                    <a:pt x="4133877" y="0"/>
                    <a:pt x="4175977" y="24572"/>
                    <a:pt x="4193519" y="54408"/>
                  </a:cubicBezTo>
                  <a:cubicBezTo>
                    <a:pt x="4439104" y="480025"/>
                    <a:pt x="4439104" y="480025"/>
                    <a:pt x="4439104" y="480025"/>
                  </a:cubicBezTo>
                  <a:cubicBezTo>
                    <a:pt x="4456646" y="509862"/>
                    <a:pt x="4456646" y="559005"/>
                    <a:pt x="4439104" y="588843"/>
                  </a:cubicBezTo>
                  <a:cubicBezTo>
                    <a:pt x="4193519" y="1014459"/>
                    <a:pt x="4193519" y="1014459"/>
                    <a:pt x="4193519" y="1014459"/>
                  </a:cubicBezTo>
                  <a:cubicBezTo>
                    <a:pt x="4175977" y="1044295"/>
                    <a:pt x="4133877" y="1068867"/>
                    <a:pt x="4098793" y="1068867"/>
                  </a:cubicBezTo>
                  <a:lnTo>
                    <a:pt x="3728025" y="1068867"/>
                  </a:lnTo>
                  <a:lnTo>
                    <a:pt x="3607623" y="1068867"/>
                  </a:lnTo>
                  <a:lnTo>
                    <a:pt x="3411066" y="1068867"/>
                  </a:lnTo>
                  <a:lnTo>
                    <a:pt x="3357257" y="1068867"/>
                  </a:lnTo>
                  <a:lnTo>
                    <a:pt x="3236855" y="1068867"/>
                  </a:lnTo>
                  <a:lnTo>
                    <a:pt x="3040298" y="1068867"/>
                  </a:lnTo>
                  <a:lnTo>
                    <a:pt x="3038573" y="1068867"/>
                  </a:lnTo>
                  <a:lnTo>
                    <a:pt x="2919896" y="1068867"/>
                  </a:lnTo>
                  <a:lnTo>
                    <a:pt x="2866087" y="1068867"/>
                  </a:lnTo>
                  <a:lnTo>
                    <a:pt x="2719890" y="1068867"/>
                  </a:lnTo>
                  <a:lnTo>
                    <a:pt x="2669530" y="1068867"/>
                  </a:lnTo>
                  <a:lnTo>
                    <a:pt x="2549127" y="1068867"/>
                  </a:lnTo>
                  <a:lnTo>
                    <a:pt x="2547403" y="1068867"/>
                  </a:lnTo>
                  <a:lnTo>
                    <a:pt x="2350846" y="1068867"/>
                  </a:lnTo>
                  <a:lnTo>
                    <a:pt x="2349122" y="1068867"/>
                  </a:lnTo>
                  <a:lnTo>
                    <a:pt x="2228719" y="1068867"/>
                  </a:lnTo>
                  <a:lnTo>
                    <a:pt x="2178359" y="1068867"/>
                  </a:lnTo>
                  <a:lnTo>
                    <a:pt x="2032162" y="1068867"/>
                  </a:lnTo>
                  <a:lnTo>
                    <a:pt x="1978354" y="1068867"/>
                  </a:lnTo>
                  <a:lnTo>
                    <a:pt x="1859676" y="1068867"/>
                  </a:lnTo>
                  <a:lnTo>
                    <a:pt x="1857951" y="1068867"/>
                  </a:lnTo>
                  <a:lnTo>
                    <a:pt x="1826599" y="1068867"/>
                  </a:lnTo>
                  <a:lnTo>
                    <a:pt x="1661394" y="1068867"/>
                  </a:lnTo>
                  <a:lnTo>
                    <a:pt x="1540992" y="1068867"/>
                  </a:lnTo>
                  <a:lnTo>
                    <a:pt x="1531708" y="1068867"/>
                  </a:lnTo>
                  <a:lnTo>
                    <a:pt x="1487183" y="1068867"/>
                  </a:lnTo>
                  <a:lnTo>
                    <a:pt x="1335428" y="1068867"/>
                  </a:lnTo>
                  <a:lnTo>
                    <a:pt x="1290626" y="1068867"/>
                  </a:lnTo>
                  <a:lnTo>
                    <a:pt x="1170224" y="1068867"/>
                  </a:lnTo>
                  <a:lnTo>
                    <a:pt x="1138871" y="1068867"/>
                  </a:lnTo>
                  <a:lnTo>
                    <a:pt x="1040537" y="1068867"/>
                  </a:lnTo>
                  <a:lnTo>
                    <a:pt x="843980" y="1068867"/>
                  </a:lnTo>
                  <a:lnTo>
                    <a:pt x="799455" y="1068867"/>
                  </a:lnTo>
                  <a:lnTo>
                    <a:pt x="647700" y="1068867"/>
                  </a:lnTo>
                  <a:lnTo>
                    <a:pt x="352810" y="1068867"/>
                  </a:lnTo>
                  <a:cubicBezTo>
                    <a:pt x="318603" y="1068867"/>
                    <a:pt x="275626" y="1044295"/>
                    <a:pt x="258084" y="1014459"/>
                  </a:cubicBezTo>
                  <a:cubicBezTo>
                    <a:pt x="12498" y="588843"/>
                    <a:pt x="12498" y="588843"/>
                    <a:pt x="12498" y="588843"/>
                  </a:cubicBezTo>
                  <a:cubicBezTo>
                    <a:pt x="-4166" y="559005"/>
                    <a:pt x="-4166" y="509862"/>
                    <a:pt x="12498" y="480025"/>
                  </a:cubicBezTo>
                  <a:cubicBezTo>
                    <a:pt x="258084" y="54408"/>
                    <a:pt x="258084" y="54408"/>
                    <a:pt x="258084" y="54408"/>
                  </a:cubicBezTo>
                  <a:cubicBezTo>
                    <a:pt x="275626" y="24572"/>
                    <a:pt x="318603" y="0"/>
                    <a:pt x="352810" y="0"/>
                  </a:cubicBezTo>
                  <a:close/>
                </a:path>
              </a:pathLst>
            </a:custGeom>
            <a:gradFill flip="none" rotWithShape="1">
              <a:gsLst>
                <a:gs pos="100000">
                  <a:schemeClr val="bg1">
                    <a:lumMod val="95000"/>
                  </a:schemeClr>
                </a:gs>
                <a:gs pos="0">
                  <a:srgbClr val="D3D3D3"/>
                </a:gs>
              </a:gsLst>
              <a:lin ang="2700000" scaled="1"/>
              <a:tileRect/>
            </a:gradFill>
            <a:ln w="19050">
              <a:gradFill flip="none" rotWithShape="1">
                <a:gsLst>
                  <a:gs pos="100000">
                    <a:schemeClr val="bg1">
                      <a:lumMod val="75000"/>
                    </a:schemeClr>
                  </a:gs>
                  <a:gs pos="0">
                    <a:schemeClr val="bg1"/>
                  </a:gs>
                </a:gsLst>
                <a:lin ang="2700000" scaled="1"/>
                <a:tileRect/>
              </a:gradFill>
            </a:ln>
            <a:effectLst>
              <a:outerShdw blurRad="127000" dist="50800" dir="2700000" algn="tl" rotWithShape="0">
                <a:prstClr val="black">
                  <a:alpha val="40000"/>
                </a:prstClr>
              </a:outerShdw>
            </a:effectLst>
          </p:spPr>
          <p:txBody>
            <a:bodyPr vert="horz" wrap="square" lIns="91440" tIns="45720" rIns="91440" bIns="45720" numCol="1" anchor="t" anchorCtr="0" compatLnSpc="1">
              <a:noAutofit/>
            </a:bodyPr>
            <a:lstStyle/>
            <a:p>
              <a:endParaRPr lang="zh-CN" altLang="en-US" dirty="0">
                <a:solidFill>
                  <a:prstClr val="black"/>
                </a:solidFill>
                <a:latin typeface="微软雅黑" panose="020B0503020204020204" pitchFamily="34" charset="-122"/>
              </a:endParaRPr>
            </a:p>
          </p:txBody>
        </p:sp>
        <p:sp>
          <p:nvSpPr>
            <p:cNvPr id="29" name="任意多边形 28"/>
            <p:cNvSpPr/>
            <p:nvPr/>
          </p:nvSpPr>
          <p:spPr bwMode="auto">
            <a:xfrm>
              <a:off x="1010779" y="325868"/>
              <a:ext cx="2628449" cy="527848"/>
            </a:xfrm>
            <a:custGeom>
              <a:avLst/>
              <a:gdLst>
                <a:gd name="connsiteX0" fmla="*/ 305125 w 4603109"/>
                <a:gd name="connsiteY0" fmla="*/ 0 h 924402"/>
                <a:gd name="connsiteX1" fmla="*/ 432894 w 4603109"/>
                <a:gd name="connsiteY1" fmla="*/ 0 h 924402"/>
                <a:gd name="connsiteX2" fmla="*/ 445336 w 4603109"/>
                <a:gd name="connsiteY2" fmla="*/ 0 h 924402"/>
                <a:gd name="connsiteX3" fmla="*/ 550703 w 4603109"/>
                <a:gd name="connsiteY3" fmla="*/ 0 h 924402"/>
                <a:gd name="connsiteX4" fmla="*/ 560158 w 4603109"/>
                <a:gd name="connsiteY4" fmla="*/ 0 h 924402"/>
                <a:gd name="connsiteX5" fmla="*/ 573105 w 4603109"/>
                <a:gd name="connsiteY5" fmla="*/ 0 h 924402"/>
                <a:gd name="connsiteX6" fmla="*/ 626202 w 4603109"/>
                <a:gd name="connsiteY6" fmla="*/ 0 h 924402"/>
                <a:gd name="connsiteX7" fmla="*/ 676811 w 4603109"/>
                <a:gd name="connsiteY7" fmla="*/ 0 h 924402"/>
                <a:gd name="connsiteX8" fmla="*/ 678472 w 4603109"/>
                <a:gd name="connsiteY8" fmla="*/ 0 h 924402"/>
                <a:gd name="connsiteX9" fmla="*/ 687927 w 4603109"/>
                <a:gd name="connsiteY9" fmla="*/ 0 h 924402"/>
                <a:gd name="connsiteX10" fmla="*/ 691402 w 4603109"/>
                <a:gd name="connsiteY10" fmla="*/ 0 h 924402"/>
                <a:gd name="connsiteX11" fmla="*/ 700371 w 4603109"/>
                <a:gd name="connsiteY11" fmla="*/ 0 h 924402"/>
                <a:gd name="connsiteX12" fmla="*/ 707508 w 4603109"/>
                <a:gd name="connsiteY12" fmla="*/ 0 h 924402"/>
                <a:gd name="connsiteX13" fmla="*/ 729909 w 4603109"/>
                <a:gd name="connsiteY13" fmla="*/ 0 h 924402"/>
                <a:gd name="connsiteX14" fmla="*/ 753971 w 4603109"/>
                <a:gd name="connsiteY14" fmla="*/ 0 h 924402"/>
                <a:gd name="connsiteX15" fmla="*/ 804580 w 4603109"/>
                <a:gd name="connsiteY15" fmla="*/ 0 h 924402"/>
                <a:gd name="connsiteX16" fmla="*/ 805737 w 4603109"/>
                <a:gd name="connsiteY16" fmla="*/ 0 h 924402"/>
                <a:gd name="connsiteX17" fmla="*/ 819171 w 4603109"/>
                <a:gd name="connsiteY17" fmla="*/ 0 h 924402"/>
                <a:gd name="connsiteX18" fmla="*/ 828140 w 4603109"/>
                <a:gd name="connsiteY18" fmla="*/ 0 h 924402"/>
                <a:gd name="connsiteX19" fmla="*/ 831615 w 4603109"/>
                <a:gd name="connsiteY19" fmla="*/ 0 h 924402"/>
                <a:gd name="connsiteX20" fmla="*/ 835277 w 4603109"/>
                <a:gd name="connsiteY20" fmla="*/ 0 h 924402"/>
                <a:gd name="connsiteX21" fmla="*/ 857678 w 4603109"/>
                <a:gd name="connsiteY21" fmla="*/ 0 h 924402"/>
                <a:gd name="connsiteX22" fmla="*/ 864889 w 4603109"/>
                <a:gd name="connsiteY22" fmla="*/ 0 h 924402"/>
                <a:gd name="connsiteX23" fmla="*/ 899900 w 4603109"/>
                <a:gd name="connsiteY23" fmla="*/ 0 h 924402"/>
                <a:gd name="connsiteX24" fmla="*/ 909341 w 4603109"/>
                <a:gd name="connsiteY24" fmla="*/ 0 h 924402"/>
                <a:gd name="connsiteX25" fmla="*/ 929965 w 4603109"/>
                <a:gd name="connsiteY25" fmla="*/ 0 h 924402"/>
                <a:gd name="connsiteX26" fmla="*/ 933506 w 4603109"/>
                <a:gd name="connsiteY26" fmla="*/ 0 h 924402"/>
                <a:gd name="connsiteX27" fmla="*/ 936982 w 4603109"/>
                <a:gd name="connsiteY27" fmla="*/ 0 h 924402"/>
                <a:gd name="connsiteX28" fmla="*/ 959384 w 4603109"/>
                <a:gd name="connsiteY28" fmla="*/ 0 h 924402"/>
                <a:gd name="connsiteX29" fmla="*/ 962542 w 4603109"/>
                <a:gd name="connsiteY29" fmla="*/ 0 h 924402"/>
                <a:gd name="connsiteX30" fmla="*/ 984943 w 4603109"/>
                <a:gd name="connsiteY30" fmla="*/ 0 h 924402"/>
                <a:gd name="connsiteX31" fmla="*/ 992658 w 4603109"/>
                <a:gd name="connsiteY31" fmla="*/ 0 h 924402"/>
                <a:gd name="connsiteX32" fmla="*/ 1012059 w 4603109"/>
                <a:gd name="connsiteY32" fmla="*/ 0 h 924402"/>
                <a:gd name="connsiteX33" fmla="*/ 1012480 w 4603109"/>
                <a:gd name="connsiteY33" fmla="*/ 0 h 924402"/>
                <a:gd name="connsiteX34" fmla="*/ 1027669 w 4603109"/>
                <a:gd name="connsiteY34" fmla="*/ 0 h 924402"/>
                <a:gd name="connsiteX35" fmla="*/ 1037110 w 4603109"/>
                <a:gd name="connsiteY35" fmla="*/ 0 h 924402"/>
                <a:gd name="connsiteX36" fmla="*/ 1040112 w 4603109"/>
                <a:gd name="connsiteY36" fmla="*/ 0 h 924402"/>
                <a:gd name="connsiteX37" fmla="*/ 1057734 w 4603109"/>
                <a:gd name="connsiteY37" fmla="*/ 0 h 924402"/>
                <a:gd name="connsiteX38" fmla="*/ 1064751 w 4603109"/>
                <a:gd name="connsiteY38" fmla="*/ 0 h 924402"/>
                <a:gd name="connsiteX39" fmla="*/ 1070177 w 4603109"/>
                <a:gd name="connsiteY39" fmla="*/ 0 h 924402"/>
                <a:gd name="connsiteX40" fmla="*/ 1072436 w 4603109"/>
                <a:gd name="connsiteY40" fmla="*/ 0 h 924402"/>
                <a:gd name="connsiteX41" fmla="*/ 1090311 w 4603109"/>
                <a:gd name="connsiteY41" fmla="*/ 0 h 924402"/>
                <a:gd name="connsiteX42" fmla="*/ 1110718 w 4603109"/>
                <a:gd name="connsiteY42" fmla="*/ 0 h 924402"/>
                <a:gd name="connsiteX43" fmla="*/ 1112712 w 4603109"/>
                <a:gd name="connsiteY43" fmla="*/ 0 h 924402"/>
                <a:gd name="connsiteX44" fmla="*/ 1116187 w 4603109"/>
                <a:gd name="connsiteY44" fmla="*/ 0 h 924402"/>
                <a:gd name="connsiteX45" fmla="*/ 1139828 w 4603109"/>
                <a:gd name="connsiteY45" fmla="*/ 0 h 924402"/>
                <a:gd name="connsiteX46" fmla="*/ 1140249 w 4603109"/>
                <a:gd name="connsiteY46" fmla="*/ 0 h 924402"/>
                <a:gd name="connsiteX47" fmla="*/ 1145480 w 4603109"/>
                <a:gd name="connsiteY47" fmla="*/ 0 h 924402"/>
                <a:gd name="connsiteX48" fmla="*/ 1152270 w 4603109"/>
                <a:gd name="connsiteY48" fmla="*/ 0 h 924402"/>
                <a:gd name="connsiteX49" fmla="*/ 1154934 w 4603109"/>
                <a:gd name="connsiteY49" fmla="*/ 0 h 924402"/>
                <a:gd name="connsiteX50" fmla="*/ 1167881 w 4603109"/>
                <a:gd name="connsiteY50" fmla="*/ 0 h 924402"/>
                <a:gd name="connsiteX51" fmla="*/ 1175544 w 4603109"/>
                <a:gd name="connsiteY51" fmla="*/ 0 h 924402"/>
                <a:gd name="connsiteX52" fmla="*/ 1184998 w 4603109"/>
                <a:gd name="connsiteY52" fmla="*/ 0 h 924402"/>
                <a:gd name="connsiteX53" fmla="*/ 1197946 w 4603109"/>
                <a:gd name="connsiteY53" fmla="*/ 0 h 924402"/>
                <a:gd name="connsiteX54" fmla="*/ 1200205 w 4603109"/>
                <a:gd name="connsiteY54" fmla="*/ 0 h 924402"/>
                <a:gd name="connsiteX55" fmla="*/ 1220978 w 4603109"/>
                <a:gd name="connsiteY55" fmla="*/ 0 h 924402"/>
                <a:gd name="connsiteX56" fmla="*/ 1238487 w 4603109"/>
                <a:gd name="connsiteY56" fmla="*/ 0 h 924402"/>
                <a:gd name="connsiteX57" fmla="*/ 1243956 w 4603109"/>
                <a:gd name="connsiteY57" fmla="*/ 0 h 924402"/>
                <a:gd name="connsiteX58" fmla="*/ 1251042 w 4603109"/>
                <a:gd name="connsiteY58" fmla="*/ 0 h 924402"/>
                <a:gd name="connsiteX59" fmla="*/ 1257637 w 4603109"/>
                <a:gd name="connsiteY59" fmla="*/ 0 h 924402"/>
                <a:gd name="connsiteX60" fmla="*/ 1271587 w 4603109"/>
                <a:gd name="connsiteY60" fmla="*/ 0 h 924402"/>
                <a:gd name="connsiteX61" fmla="*/ 1273249 w 4603109"/>
                <a:gd name="connsiteY61" fmla="*/ 0 h 924402"/>
                <a:gd name="connsiteX62" fmla="*/ 1280039 w 4603109"/>
                <a:gd name="connsiteY62" fmla="*/ 0 h 924402"/>
                <a:gd name="connsiteX63" fmla="*/ 1282703 w 4603109"/>
                <a:gd name="connsiteY63" fmla="*/ 0 h 924402"/>
                <a:gd name="connsiteX64" fmla="*/ 1286178 w 4603109"/>
                <a:gd name="connsiteY64" fmla="*/ 0 h 924402"/>
                <a:gd name="connsiteX65" fmla="*/ 1295146 w 4603109"/>
                <a:gd name="connsiteY65" fmla="*/ 0 h 924402"/>
                <a:gd name="connsiteX66" fmla="*/ 1301651 w 4603109"/>
                <a:gd name="connsiteY66" fmla="*/ 0 h 924402"/>
                <a:gd name="connsiteX67" fmla="*/ 1302284 w 4603109"/>
                <a:gd name="connsiteY67" fmla="*/ 0 h 924402"/>
                <a:gd name="connsiteX68" fmla="*/ 1303313 w 4603109"/>
                <a:gd name="connsiteY68" fmla="*/ 0 h 924402"/>
                <a:gd name="connsiteX69" fmla="*/ 1312767 w 4603109"/>
                <a:gd name="connsiteY69" fmla="*/ 0 h 924402"/>
                <a:gd name="connsiteX70" fmla="*/ 1316242 w 4603109"/>
                <a:gd name="connsiteY70" fmla="*/ 0 h 924402"/>
                <a:gd name="connsiteX71" fmla="*/ 1321886 w 4603109"/>
                <a:gd name="connsiteY71" fmla="*/ 0 h 924402"/>
                <a:gd name="connsiteX72" fmla="*/ 1324685 w 4603109"/>
                <a:gd name="connsiteY72" fmla="*/ 0 h 924402"/>
                <a:gd name="connsiteX73" fmla="*/ 1325211 w 4603109"/>
                <a:gd name="connsiteY73" fmla="*/ 0 h 924402"/>
                <a:gd name="connsiteX74" fmla="*/ 1332348 w 4603109"/>
                <a:gd name="connsiteY74" fmla="*/ 0 h 924402"/>
                <a:gd name="connsiteX75" fmla="*/ 1332714 w 4603109"/>
                <a:gd name="connsiteY75" fmla="*/ 0 h 924402"/>
                <a:gd name="connsiteX76" fmla="*/ 1333135 w 4603109"/>
                <a:gd name="connsiteY76" fmla="*/ 0 h 924402"/>
                <a:gd name="connsiteX77" fmla="*/ 1348747 w 4603109"/>
                <a:gd name="connsiteY77" fmla="*/ 0 h 924402"/>
                <a:gd name="connsiteX78" fmla="*/ 1354749 w 4603109"/>
                <a:gd name="connsiteY78" fmla="*/ 0 h 924402"/>
                <a:gd name="connsiteX79" fmla="*/ 1378811 w 4603109"/>
                <a:gd name="connsiteY79" fmla="*/ 0 h 924402"/>
                <a:gd name="connsiteX80" fmla="*/ 1383745 w 4603109"/>
                <a:gd name="connsiteY80" fmla="*/ 0 h 924402"/>
                <a:gd name="connsiteX81" fmla="*/ 1385406 w 4603109"/>
                <a:gd name="connsiteY81" fmla="*/ 0 h 924402"/>
                <a:gd name="connsiteX82" fmla="*/ 1399356 w 4603109"/>
                <a:gd name="connsiteY82" fmla="*/ 0 h 924402"/>
                <a:gd name="connsiteX83" fmla="*/ 1400513 w 4603109"/>
                <a:gd name="connsiteY83" fmla="*/ 0 h 924402"/>
                <a:gd name="connsiteX84" fmla="*/ 1413947 w 4603109"/>
                <a:gd name="connsiteY84" fmla="*/ 0 h 924402"/>
                <a:gd name="connsiteX85" fmla="*/ 1414442 w 4603109"/>
                <a:gd name="connsiteY85" fmla="*/ 0 h 924402"/>
                <a:gd name="connsiteX86" fmla="*/ 1422915 w 4603109"/>
                <a:gd name="connsiteY86" fmla="*/ 0 h 924402"/>
                <a:gd name="connsiteX87" fmla="*/ 1426390 w 4603109"/>
                <a:gd name="connsiteY87" fmla="*/ 0 h 924402"/>
                <a:gd name="connsiteX88" fmla="*/ 1429420 w 4603109"/>
                <a:gd name="connsiteY88" fmla="*/ 0 h 924402"/>
                <a:gd name="connsiteX89" fmla="*/ 1430053 w 4603109"/>
                <a:gd name="connsiteY89" fmla="*/ 0 h 924402"/>
                <a:gd name="connsiteX90" fmla="*/ 1430206 w 4603109"/>
                <a:gd name="connsiteY90" fmla="*/ 0 h 924402"/>
                <a:gd name="connsiteX91" fmla="*/ 1430577 w 4603109"/>
                <a:gd name="connsiteY91" fmla="*/ 0 h 924402"/>
                <a:gd name="connsiteX92" fmla="*/ 1436843 w 4603109"/>
                <a:gd name="connsiteY92" fmla="*/ 0 h 924402"/>
                <a:gd name="connsiteX93" fmla="*/ 1444011 w 4603109"/>
                <a:gd name="connsiteY93" fmla="*/ 0 h 924402"/>
                <a:gd name="connsiteX94" fmla="*/ 1449655 w 4603109"/>
                <a:gd name="connsiteY94" fmla="*/ 0 h 924402"/>
                <a:gd name="connsiteX95" fmla="*/ 1452454 w 4603109"/>
                <a:gd name="connsiteY95" fmla="*/ 0 h 924402"/>
                <a:gd name="connsiteX96" fmla="*/ 1452980 w 4603109"/>
                <a:gd name="connsiteY96" fmla="*/ 0 h 924402"/>
                <a:gd name="connsiteX97" fmla="*/ 1456455 w 4603109"/>
                <a:gd name="connsiteY97" fmla="*/ 0 h 924402"/>
                <a:gd name="connsiteX98" fmla="*/ 1459664 w 4603109"/>
                <a:gd name="connsiteY98" fmla="*/ 0 h 924402"/>
                <a:gd name="connsiteX99" fmla="*/ 1460117 w 4603109"/>
                <a:gd name="connsiteY99" fmla="*/ 0 h 924402"/>
                <a:gd name="connsiteX100" fmla="*/ 1460483 w 4603109"/>
                <a:gd name="connsiteY100" fmla="*/ 0 h 924402"/>
                <a:gd name="connsiteX101" fmla="*/ 1460904 w 4603109"/>
                <a:gd name="connsiteY101" fmla="*/ 0 h 924402"/>
                <a:gd name="connsiteX102" fmla="*/ 1472926 w 4603109"/>
                <a:gd name="connsiteY102" fmla="*/ 0 h 924402"/>
                <a:gd name="connsiteX103" fmla="*/ 1482518 w 4603109"/>
                <a:gd name="connsiteY103" fmla="*/ 0 h 924402"/>
                <a:gd name="connsiteX104" fmla="*/ 1489729 w 4603109"/>
                <a:gd name="connsiteY104" fmla="*/ 0 h 924402"/>
                <a:gd name="connsiteX105" fmla="*/ 1504116 w 4603109"/>
                <a:gd name="connsiteY105" fmla="*/ 0 h 924402"/>
                <a:gd name="connsiteX106" fmla="*/ 1511514 w 4603109"/>
                <a:gd name="connsiteY106" fmla="*/ 0 h 924402"/>
                <a:gd name="connsiteX107" fmla="*/ 1524740 w 4603109"/>
                <a:gd name="connsiteY107" fmla="*/ 0 h 924402"/>
                <a:gd name="connsiteX108" fmla="*/ 1528282 w 4603109"/>
                <a:gd name="connsiteY108" fmla="*/ 0 h 924402"/>
                <a:gd name="connsiteX109" fmla="*/ 1531757 w 4603109"/>
                <a:gd name="connsiteY109" fmla="*/ 0 h 924402"/>
                <a:gd name="connsiteX110" fmla="*/ 1534181 w 4603109"/>
                <a:gd name="connsiteY110" fmla="*/ 0 h 924402"/>
                <a:gd name="connsiteX111" fmla="*/ 1542211 w 4603109"/>
                <a:gd name="connsiteY111" fmla="*/ 0 h 924402"/>
                <a:gd name="connsiteX112" fmla="*/ 1554159 w 4603109"/>
                <a:gd name="connsiteY112" fmla="*/ 0 h 924402"/>
                <a:gd name="connsiteX113" fmla="*/ 1557318 w 4603109"/>
                <a:gd name="connsiteY113" fmla="*/ 0 h 924402"/>
                <a:gd name="connsiteX114" fmla="*/ 1557975 w 4603109"/>
                <a:gd name="connsiteY114" fmla="*/ 0 h 924402"/>
                <a:gd name="connsiteX115" fmla="*/ 1558346 w 4603109"/>
                <a:gd name="connsiteY115" fmla="*/ 0 h 924402"/>
                <a:gd name="connsiteX116" fmla="*/ 1561822 w 4603109"/>
                <a:gd name="connsiteY116" fmla="*/ 0 h 924402"/>
                <a:gd name="connsiteX117" fmla="*/ 1564612 w 4603109"/>
                <a:gd name="connsiteY117" fmla="*/ 0 h 924402"/>
                <a:gd name="connsiteX118" fmla="*/ 1566857 w 4603109"/>
                <a:gd name="connsiteY118" fmla="*/ 0 h 924402"/>
                <a:gd name="connsiteX119" fmla="*/ 1576919 w 4603109"/>
                <a:gd name="connsiteY119" fmla="*/ 0 h 924402"/>
                <a:gd name="connsiteX120" fmla="*/ 1579719 w 4603109"/>
                <a:gd name="connsiteY120" fmla="*/ 0 h 924402"/>
                <a:gd name="connsiteX121" fmla="*/ 1584224 w 4603109"/>
                <a:gd name="connsiteY121" fmla="*/ 0 h 924402"/>
                <a:gd name="connsiteX122" fmla="*/ 1587382 w 4603109"/>
                <a:gd name="connsiteY122" fmla="*/ 0 h 924402"/>
                <a:gd name="connsiteX123" fmla="*/ 1587433 w 4603109"/>
                <a:gd name="connsiteY123" fmla="*/ 0 h 924402"/>
                <a:gd name="connsiteX124" fmla="*/ 1600695 w 4603109"/>
                <a:gd name="connsiteY124" fmla="*/ 0 h 924402"/>
                <a:gd name="connsiteX125" fmla="*/ 1606834 w 4603109"/>
                <a:gd name="connsiteY125" fmla="*/ 0 h 924402"/>
                <a:gd name="connsiteX126" fmla="*/ 1607256 w 4603109"/>
                <a:gd name="connsiteY126" fmla="*/ 0 h 924402"/>
                <a:gd name="connsiteX127" fmla="*/ 1608325 w 4603109"/>
                <a:gd name="connsiteY127" fmla="*/ 0 h 924402"/>
                <a:gd name="connsiteX128" fmla="*/ 1609783 w 4603109"/>
                <a:gd name="connsiteY128" fmla="*/ 0 h 924402"/>
                <a:gd name="connsiteX129" fmla="*/ 1617498 w 4603109"/>
                <a:gd name="connsiteY129" fmla="*/ 0 h 924402"/>
                <a:gd name="connsiteX130" fmla="*/ 1631885 w 4603109"/>
                <a:gd name="connsiteY130" fmla="*/ 0 h 924402"/>
                <a:gd name="connsiteX131" fmla="*/ 1636899 w 4603109"/>
                <a:gd name="connsiteY131" fmla="*/ 0 h 924402"/>
                <a:gd name="connsiteX132" fmla="*/ 1637320 w 4603109"/>
                <a:gd name="connsiteY132" fmla="*/ 0 h 924402"/>
                <a:gd name="connsiteX133" fmla="*/ 1637445 w 4603109"/>
                <a:gd name="connsiteY133" fmla="*/ 0 h 924402"/>
                <a:gd name="connsiteX134" fmla="*/ 1652509 w 4603109"/>
                <a:gd name="connsiteY134" fmla="*/ 0 h 924402"/>
                <a:gd name="connsiteX135" fmla="*/ 1659526 w 4603109"/>
                <a:gd name="connsiteY135" fmla="*/ 0 h 924402"/>
                <a:gd name="connsiteX136" fmla="*/ 1661950 w 4603109"/>
                <a:gd name="connsiteY136" fmla="*/ 0 h 924402"/>
                <a:gd name="connsiteX137" fmla="*/ 1664952 w 4603109"/>
                <a:gd name="connsiteY137" fmla="*/ 0 h 924402"/>
                <a:gd name="connsiteX138" fmla="*/ 1667212 w 4603109"/>
                <a:gd name="connsiteY138" fmla="*/ 0 h 924402"/>
                <a:gd name="connsiteX139" fmla="*/ 1685087 w 4603109"/>
                <a:gd name="connsiteY139" fmla="*/ 0 h 924402"/>
                <a:gd name="connsiteX140" fmla="*/ 1689591 w 4603109"/>
                <a:gd name="connsiteY140" fmla="*/ 0 h 924402"/>
                <a:gd name="connsiteX141" fmla="*/ 1694626 w 4603109"/>
                <a:gd name="connsiteY141" fmla="*/ 0 h 924402"/>
                <a:gd name="connsiteX142" fmla="*/ 1697276 w 4603109"/>
                <a:gd name="connsiteY142" fmla="*/ 0 h 924402"/>
                <a:gd name="connsiteX143" fmla="*/ 1698000 w 4603109"/>
                <a:gd name="connsiteY143" fmla="*/ 0 h 924402"/>
                <a:gd name="connsiteX144" fmla="*/ 1704688 w 4603109"/>
                <a:gd name="connsiteY144" fmla="*/ 0 h 924402"/>
                <a:gd name="connsiteX145" fmla="*/ 1707488 w 4603109"/>
                <a:gd name="connsiteY145" fmla="*/ 0 h 924402"/>
                <a:gd name="connsiteX146" fmla="*/ 1710963 w 4603109"/>
                <a:gd name="connsiteY146" fmla="*/ 0 h 924402"/>
                <a:gd name="connsiteX147" fmla="*/ 1715151 w 4603109"/>
                <a:gd name="connsiteY147" fmla="*/ 0 h 924402"/>
                <a:gd name="connsiteX148" fmla="*/ 1721928 w 4603109"/>
                <a:gd name="connsiteY148" fmla="*/ 0 h 924402"/>
                <a:gd name="connsiteX149" fmla="*/ 1734603 w 4603109"/>
                <a:gd name="connsiteY149" fmla="*/ 0 h 924402"/>
                <a:gd name="connsiteX150" fmla="*/ 1735025 w 4603109"/>
                <a:gd name="connsiteY150" fmla="*/ 0 h 924402"/>
                <a:gd name="connsiteX151" fmla="*/ 1735558 w 4603109"/>
                <a:gd name="connsiteY151" fmla="*/ 0 h 924402"/>
                <a:gd name="connsiteX152" fmla="*/ 1736094 w 4603109"/>
                <a:gd name="connsiteY152" fmla="*/ 0 h 924402"/>
                <a:gd name="connsiteX153" fmla="*/ 1737552 w 4603109"/>
                <a:gd name="connsiteY153" fmla="*/ 0 h 924402"/>
                <a:gd name="connsiteX154" fmla="*/ 1741027 w 4603109"/>
                <a:gd name="connsiteY154" fmla="*/ 0 h 924402"/>
                <a:gd name="connsiteX155" fmla="*/ 1747046 w 4603109"/>
                <a:gd name="connsiteY155" fmla="*/ 0 h 924402"/>
                <a:gd name="connsiteX156" fmla="*/ 1748537 w 4603109"/>
                <a:gd name="connsiteY156" fmla="*/ 0 h 924402"/>
                <a:gd name="connsiteX157" fmla="*/ 1753052 w 4603109"/>
                <a:gd name="connsiteY157" fmla="*/ 0 h 924402"/>
                <a:gd name="connsiteX158" fmla="*/ 1757499 w 4603109"/>
                <a:gd name="connsiteY158" fmla="*/ 0 h 924402"/>
                <a:gd name="connsiteX159" fmla="*/ 1764668 w 4603109"/>
                <a:gd name="connsiteY159" fmla="*/ 0 h 924402"/>
                <a:gd name="connsiteX160" fmla="*/ 1765089 w 4603109"/>
                <a:gd name="connsiteY160" fmla="*/ 0 h 924402"/>
                <a:gd name="connsiteX161" fmla="*/ 1765214 w 4603109"/>
                <a:gd name="connsiteY161" fmla="*/ 0 h 924402"/>
                <a:gd name="connsiteX162" fmla="*/ 1770320 w 4603109"/>
                <a:gd name="connsiteY162" fmla="*/ 0 h 924402"/>
                <a:gd name="connsiteX163" fmla="*/ 1777110 w 4603109"/>
                <a:gd name="connsiteY163" fmla="*/ 0 h 924402"/>
                <a:gd name="connsiteX164" fmla="*/ 1779774 w 4603109"/>
                <a:gd name="connsiteY164" fmla="*/ 0 h 924402"/>
                <a:gd name="connsiteX165" fmla="*/ 1792721 w 4603109"/>
                <a:gd name="connsiteY165" fmla="*/ 0 h 924402"/>
                <a:gd name="connsiteX166" fmla="*/ 1794981 w 4603109"/>
                <a:gd name="connsiteY166" fmla="*/ 0 h 924402"/>
                <a:gd name="connsiteX167" fmla="*/ 1825045 w 4603109"/>
                <a:gd name="connsiteY167" fmla="*/ 0 h 924402"/>
                <a:gd name="connsiteX168" fmla="*/ 1825769 w 4603109"/>
                <a:gd name="connsiteY168" fmla="*/ 0 h 924402"/>
                <a:gd name="connsiteX169" fmla="*/ 1838732 w 4603109"/>
                <a:gd name="connsiteY169" fmla="*/ 0 h 924402"/>
                <a:gd name="connsiteX170" fmla="*/ 1845818 w 4603109"/>
                <a:gd name="connsiteY170" fmla="*/ 0 h 924402"/>
                <a:gd name="connsiteX171" fmla="*/ 1849697 w 4603109"/>
                <a:gd name="connsiteY171" fmla="*/ 0 h 924402"/>
                <a:gd name="connsiteX172" fmla="*/ 1852412 w 4603109"/>
                <a:gd name="connsiteY172" fmla="*/ 0 h 924402"/>
                <a:gd name="connsiteX173" fmla="*/ 1853903 w 4603109"/>
                <a:gd name="connsiteY173" fmla="*/ 0 h 924402"/>
                <a:gd name="connsiteX174" fmla="*/ 1863327 w 4603109"/>
                <a:gd name="connsiteY174" fmla="*/ 0 h 924402"/>
                <a:gd name="connsiteX175" fmla="*/ 1868796 w 4603109"/>
                <a:gd name="connsiteY175" fmla="*/ 0 h 924402"/>
                <a:gd name="connsiteX176" fmla="*/ 1874815 w 4603109"/>
                <a:gd name="connsiteY176" fmla="*/ 0 h 924402"/>
                <a:gd name="connsiteX177" fmla="*/ 1876306 w 4603109"/>
                <a:gd name="connsiteY177" fmla="*/ 0 h 924402"/>
                <a:gd name="connsiteX178" fmla="*/ 1880821 w 4603109"/>
                <a:gd name="connsiteY178" fmla="*/ 0 h 924402"/>
                <a:gd name="connsiteX179" fmla="*/ 1882477 w 4603109"/>
                <a:gd name="connsiteY179" fmla="*/ 0 h 924402"/>
                <a:gd name="connsiteX180" fmla="*/ 1883936 w 4603109"/>
                <a:gd name="connsiteY180" fmla="*/ 0 h 924402"/>
                <a:gd name="connsiteX181" fmla="*/ 1885268 w 4603109"/>
                <a:gd name="connsiteY181" fmla="*/ 0 h 924402"/>
                <a:gd name="connsiteX182" fmla="*/ 1896427 w 4603109"/>
                <a:gd name="connsiteY182" fmla="*/ 0 h 924402"/>
                <a:gd name="connsiteX183" fmla="*/ 1898089 w 4603109"/>
                <a:gd name="connsiteY183" fmla="*/ 0 h 924402"/>
                <a:gd name="connsiteX184" fmla="*/ 1904879 w 4603109"/>
                <a:gd name="connsiteY184" fmla="*/ 0 h 924402"/>
                <a:gd name="connsiteX185" fmla="*/ 1907543 w 4603109"/>
                <a:gd name="connsiteY185" fmla="*/ 0 h 924402"/>
                <a:gd name="connsiteX186" fmla="*/ 1911018 w 4603109"/>
                <a:gd name="connsiteY186" fmla="*/ 0 h 924402"/>
                <a:gd name="connsiteX187" fmla="*/ 1919986 w 4603109"/>
                <a:gd name="connsiteY187" fmla="*/ 0 h 924402"/>
                <a:gd name="connsiteX188" fmla="*/ 1927124 w 4603109"/>
                <a:gd name="connsiteY188" fmla="*/ 0 h 924402"/>
                <a:gd name="connsiteX189" fmla="*/ 1927489 w 4603109"/>
                <a:gd name="connsiteY189" fmla="*/ 0 h 924402"/>
                <a:gd name="connsiteX190" fmla="*/ 1927911 w 4603109"/>
                <a:gd name="connsiteY190" fmla="*/ 0 h 924402"/>
                <a:gd name="connsiteX191" fmla="*/ 1929402 w 4603109"/>
                <a:gd name="connsiteY191" fmla="*/ 0 h 924402"/>
                <a:gd name="connsiteX192" fmla="*/ 1946726 w 4603109"/>
                <a:gd name="connsiteY192" fmla="*/ 0 h 924402"/>
                <a:gd name="connsiteX193" fmla="*/ 1949525 w 4603109"/>
                <a:gd name="connsiteY193" fmla="*/ 0 h 924402"/>
                <a:gd name="connsiteX194" fmla="*/ 1957554 w 4603109"/>
                <a:gd name="connsiteY194" fmla="*/ 0 h 924402"/>
                <a:gd name="connsiteX195" fmla="*/ 1957975 w 4603109"/>
                <a:gd name="connsiteY195" fmla="*/ 0 h 924402"/>
                <a:gd name="connsiteX196" fmla="*/ 1973587 w 4603109"/>
                <a:gd name="connsiteY196" fmla="*/ 0 h 924402"/>
                <a:gd name="connsiteX197" fmla="*/ 1978520 w 4603109"/>
                <a:gd name="connsiteY197" fmla="*/ 0 h 924402"/>
                <a:gd name="connsiteX198" fmla="*/ 1980012 w 4603109"/>
                <a:gd name="connsiteY198" fmla="*/ 0 h 924402"/>
                <a:gd name="connsiteX199" fmla="*/ 1980181 w 4603109"/>
                <a:gd name="connsiteY199" fmla="*/ 0 h 924402"/>
                <a:gd name="connsiteX200" fmla="*/ 1981672 w 4603109"/>
                <a:gd name="connsiteY200" fmla="*/ 0 h 924402"/>
                <a:gd name="connsiteX201" fmla="*/ 2008585 w 4603109"/>
                <a:gd name="connsiteY201" fmla="*/ 0 h 924402"/>
                <a:gd name="connsiteX202" fmla="*/ 2009218 w 4603109"/>
                <a:gd name="connsiteY202" fmla="*/ 0 h 924402"/>
                <a:gd name="connsiteX203" fmla="*/ 2010246 w 4603109"/>
                <a:gd name="connsiteY203" fmla="*/ 0 h 924402"/>
                <a:gd name="connsiteX204" fmla="*/ 2010709 w 4603109"/>
                <a:gd name="connsiteY204" fmla="*/ 0 h 924402"/>
                <a:gd name="connsiteX205" fmla="*/ 2011705 w 4603109"/>
                <a:gd name="connsiteY205" fmla="*/ 0 h 924402"/>
                <a:gd name="connsiteX206" fmla="*/ 2024147 w 4603109"/>
                <a:gd name="connsiteY206" fmla="*/ 0 h 924402"/>
                <a:gd name="connsiteX207" fmla="*/ 2024196 w 4603109"/>
                <a:gd name="connsiteY207" fmla="*/ 0 h 924402"/>
                <a:gd name="connsiteX208" fmla="*/ 2024981 w 4603109"/>
                <a:gd name="connsiteY208" fmla="*/ 0 h 924402"/>
                <a:gd name="connsiteX209" fmla="*/ 2025353 w 4603109"/>
                <a:gd name="connsiteY209" fmla="*/ 0 h 924402"/>
                <a:gd name="connsiteX210" fmla="*/ 2026473 w 4603109"/>
                <a:gd name="connsiteY210" fmla="*/ 0 h 924402"/>
                <a:gd name="connsiteX211" fmla="*/ 2031619 w 4603109"/>
                <a:gd name="connsiteY211" fmla="*/ 0 h 924402"/>
                <a:gd name="connsiteX212" fmla="*/ 2033110 w 4603109"/>
                <a:gd name="connsiteY212" fmla="*/ 0 h 924402"/>
                <a:gd name="connsiteX213" fmla="*/ 2038787 w 4603109"/>
                <a:gd name="connsiteY213" fmla="*/ 0 h 924402"/>
                <a:gd name="connsiteX214" fmla="*/ 2039282 w 4603109"/>
                <a:gd name="connsiteY214" fmla="*/ 0 h 924402"/>
                <a:gd name="connsiteX215" fmla="*/ 2047755 w 4603109"/>
                <a:gd name="connsiteY215" fmla="*/ 0 h 924402"/>
                <a:gd name="connsiteX216" fmla="*/ 2051230 w 4603109"/>
                <a:gd name="connsiteY216" fmla="*/ 0 h 924402"/>
                <a:gd name="connsiteX217" fmla="*/ 2054893 w 4603109"/>
                <a:gd name="connsiteY217" fmla="*/ 0 h 924402"/>
                <a:gd name="connsiteX218" fmla="*/ 2055046 w 4603109"/>
                <a:gd name="connsiteY218" fmla="*/ 0 h 924402"/>
                <a:gd name="connsiteX219" fmla="*/ 2055258 w 4603109"/>
                <a:gd name="connsiteY219" fmla="*/ 0 h 924402"/>
                <a:gd name="connsiteX220" fmla="*/ 2055680 w 4603109"/>
                <a:gd name="connsiteY220" fmla="*/ 0 h 924402"/>
                <a:gd name="connsiteX221" fmla="*/ 2057171 w 4603109"/>
                <a:gd name="connsiteY221" fmla="*/ 0 h 924402"/>
                <a:gd name="connsiteX222" fmla="*/ 2061683 w 4603109"/>
                <a:gd name="connsiteY222" fmla="*/ 0 h 924402"/>
                <a:gd name="connsiteX223" fmla="*/ 2067702 w 4603109"/>
                <a:gd name="connsiteY223" fmla="*/ 0 h 924402"/>
                <a:gd name="connsiteX224" fmla="*/ 2074495 w 4603109"/>
                <a:gd name="connsiteY224" fmla="*/ 0 h 924402"/>
                <a:gd name="connsiteX225" fmla="*/ 2077294 w 4603109"/>
                <a:gd name="connsiteY225" fmla="*/ 0 h 924402"/>
                <a:gd name="connsiteX226" fmla="*/ 2084504 w 4603109"/>
                <a:gd name="connsiteY226" fmla="*/ 0 h 924402"/>
                <a:gd name="connsiteX227" fmla="*/ 2085323 w 4603109"/>
                <a:gd name="connsiteY227" fmla="*/ 0 h 924402"/>
                <a:gd name="connsiteX228" fmla="*/ 2085744 w 4603109"/>
                <a:gd name="connsiteY228" fmla="*/ 0 h 924402"/>
                <a:gd name="connsiteX229" fmla="*/ 2097766 w 4603109"/>
                <a:gd name="connsiteY229" fmla="*/ 0 h 924402"/>
                <a:gd name="connsiteX230" fmla="*/ 2106289 w 4603109"/>
                <a:gd name="connsiteY230" fmla="*/ 0 h 924402"/>
                <a:gd name="connsiteX231" fmla="*/ 2107781 w 4603109"/>
                <a:gd name="connsiteY231" fmla="*/ 0 h 924402"/>
                <a:gd name="connsiteX232" fmla="*/ 2128956 w 4603109"/>
                <a:gd name="connsiteY232" fmla="*/ 0 h 924402"/>
                <a:gd name="connsiteX233" fmla="*/ 2129514 w 4603109"/>
                <a:gd name="connsiteY233" fmla="*/ 0 h 924402"/>
                <a:gd name="connsiteX234" fmla="*/ 2136354 w 4603109"/>
                <a:gd name="connsiteY234" fmla="*/ 0 h 924402"/>
                <a:gd name="connsiteX235" fmla="*/ 2136987 w 4603109"/>
                <a:gd name="connsiteY235" fmla="*/ 0 h 924402"/>
                <a:gd name="connsiteX236" fmla="*/ 2138478 w 4603109"/>
                <a:gd name="connsiteY236" fmla="*/ 0 h 924402"/>
                <a:gd name="connsiteX237" fmla="*/ 2151916 w 4603109"/>
                <a:gd name="connsiteY237" fmla="*/ 0 h 924402"/>
                <a:gd name="connsiteX238" fmla="*/ 2152750 w 4603109"/>
                <a:gd name="connsiteY238" fmla="*/ 0 h 924402"/>
                <a:gd name="connsiteX239" fmla="*/ 2153122 w 4603109"/>
                <a:gd name="connsiteY239" fmla="*/ 0 h 924402"/>
                <a:gd name="connsiteX240" fmla="*/ 2154242 w 4603109"/>
                <a:gd name="connsiteY240" fmla="*/ 0 h 924402"/>
                <a:gd name="connsiteX241" fmla="*/ 2156597 w 4603109"/>
                <a:gd name="connsiteY241" fmla="*/ 0 h 924402"/>
                <a:gd name="connsiteX242" fmla="*/ 2159388 w 4603109"/>
                <a:gd name="connsiteY242" fmla="*/ 0 h 924402"/>
                <a:gd name="connsiteX243" fmla="*/ 2160879 w 4603109"/>
                <a:gd name="connsiteY243" fmla="*/ 0 h 924402"/>
                <a:gd name="connsiteX244" fmla="*/ 2161633 w 4603109"/>
                <a:gd name="connsiteY244" fmla="*/ 0 h 924402"/>
                <a:gd name="connsiteX245" fmla="*/ 2167051 w 4603109"/>
                <a:gd name="connsiteY245" fmla="*/ 0 h 924402"/>
                <a:gd name="connsiteX246" fmla="*/ 2178999 w 4603109"/>
                <a:gd name="connsiteY246" fmla="*/ 0 h 924402"/>
                <a:gd name="connsiteX247" fmla="*/ 2182158 w 4603109"/>
                <a:gd name="connsiteY247" fmla="*/ 0 h 924402"/>
                <a:gd name="connsiteX248" fmla="*/ 2182815 w 4603109"/>
                <a:gd name="connsiteY248" fmla="*/ 0 h 924402"/>
                <a:gd name="connsiteX249" fmla="*/ 2188666 w 4603109"/>
                <a:gd name="connsiteY249" fmla="*/ 0 h 924402"/>
                <a:gd name="connsiteX250" fmla="*/ 2189452 w 4603109"/>
                <a:gd name="connsiteY250" fmla="*/ 0 h 924402"/>
                <a:gd name="connsiteX251" fmla="*/ 2191697 w 4603109"/>
                <a:gd name="connsiteY251" fmla="*/ 0 h 924402"/>
                <a:gd name="connsiteX252" fmla="*/ 2195471 w 4603109"/>
                <a:gd name="connsiteY252" fmla="*/ 0 h 924402"/>
                <a:gd name="connsiteX253" fmla="*/ 2201759 w 4603109"/>
                <a:gd name="connsiteY253" fmla="*/ 0 h 924402"/>
                <a:gd name="connsiteX254" fmla="*/ 2203100 w 4603109"/>
                <a:gd name="connsiteY254" fmla="*/ 0 h 924402"/>
                <a:gd name="connsiteX255" fmla="*/ 2204559 w 4603109"/>
                <a:gd name="connsiteY255" fmla="*/ 0 h 924402"/>
                <a:gd name="connsiteX256" fmla="*/ 2204591 w 4603109"/>
                <a:gd name="connsiteY256" fmla="*/ 0 h 924402"/>
                <a:gd name="connsiteX257" fmla="*/ 2212273 w 4603109"/>
                <a:gd name="connsiteY257" fmla="*/ 0 h 924402"/>
                <a:gd name="connsiteX258" fmla="*/ 2225535 w 4603109"/>
                <a:gd name="connsiteY258" fmla="*/ 0 h 924402"/>
                <a:gd name="connsiteX259" fmla="*/ 2231674 w 4603109"/>
                <a:gd name="connsiteY259" fmla="*/ 0 h 924402"/>
                <a:gd name="connsiteX260" fmla="*/ 2232096 w 4603109"/>
                <a:gd name="connsiteY260" fmla="*/ 0 h 924402"/>
                <a:gd name="connsiteX261" fmla="*/ 2232220 w 4603109"/>
                <a:gd name="connsiteY261" fmla="*/ 0 h 924402"/>
                <a:gd name="connsiteX262" fmla="*/ 2233118 w 4603109"/>
                <a:gd name="connsiteY262" fmla="*/ 0 h 924402"/>
                <a:gd name="connsiteX263" fmla="*/ 2233165 w 4603109"/>
                <a:gd name="connsiteY263" fmla="*/ 0 h 924402"/>
                <a:gd name="connsiteX264" fmla="*/ 2256725 w 4603109"/>
                <a:gd name="connsiteY264" fmla="*/ 0 h 924402"/>
                <a:gd name="connsiteX265" fmla="*/ 2257283 w 4603109"/>
                <a:gd name="connsiteY265" fmla="*/ 0 h 924402"/>
                <a:gd name="connsiteX266" fmla="*/ 2262285 w 4603109"/>
                <a:gd name="connsiteY266" fmla="*/ 0 h 924402"/>
                <a:gd name="connsiteX267" fmla="*/ 2284366 w 4603109"/>
                <a:gd name="connsiteY267" fmla="*/ 0 h 924402"/>
                <a:gd name="connsiteX268" fmla="*/ 2289402 w 4603109"/>
                <a:gd name="connsiteY268" fmla="*/ 0 h 924402"/>
                <a:gd name="connsiteX269" fmla="*/ 2292052 w 4603109"/>
                <a:gd name="connsiteY269" fmla="*/ 0 h 924402"/>
                <a:gd name="connsiteX270" fmla="*/ 2299271 w 4603109"/>
                <a:gd name="connsiteY270" fmla="*/ 0 h 924402"/>
                <a:gd name="connsiteX271" fmla="*/ 2308721 w 4603109"/>
                <a:gd name="connsiteY271" fmla="*/ 0 h 924402"/>
                <a:gd name="connsiteX272" fmla="*/ 2309927 w 4603109"/>
                <a:gd name="connsiteY272" fmla="*/ 0 h 924402"/>
                <a:gd name="connsiteX273" fmla="*/ 2316435 w 4603109"/>
                <a:gd name="connsiteY273" fmla="*/ 0 h 924402"/>
                <a:gd name="connsiteX274" fmla="*/ 2316703 w 4603109"/>
                <a:gd name="connsiteY274" fmla="*/ 0 h 924402"/>
                <a:gd name="connsiteX275" fmla="*/ 2319466 w 4603109"/>
                <a:gd name="connsiteY275" fmla="*/ 0 h 924402"/>
                <a:gd name="connsiteX276" fmla="*/ 2322840 w 4603109"/>
                <a:gd name="connsiteY276" fmla="*/ 0 h 924402"/>
                <a:gd name="connsiteX277" fmla="*/ 2329528 w 4603109"/>
                <a:gd name="connsiteY277" fmla="*/ 0 h 924402"/>
                <a:gd name="connsiteX278" fmla="*/ 2330869 w 4603109"/>
                <a:gd name="connsiteY278" fmla="*/ 0 h 924402"/>
                <a:gd name="connsiteX279" fmla="*/ 2332328 w 4603109"/>
                <a:gd name="connsiteY279" fmla="*/ 0 h 924402"/>
                <a:gd name="connsiteX280" fmla="*/ 2332360 w 4603109"/>
                <a:gd name="connsiteY280" fmla="*/ 0 h 924402"/>
                <a:gd name="connsiteX281" fmla="*/ 2335803 w 4603109"/>
                <a:gd name="connsiteY281" fmla="*/ 0 h 924402"/>
                <a:gd name="connsiteX282" fmla="*/ 2343312 w 4603109"/>
                <a:gd name="connsiteY282" fmla="*/ 0 h 924402"/>
                <a:gd name="connsiteX283" fmla="*/ 2344804 w 4603109"/>
                <a:gd name="connsiteY283" fmla="*/ 0 h 924402"/>
                <a:gd name="connsiteX284" fmla="*/ 2346768 w 4603109"/>
                <a:gd name="connsiteY284" fmla="*/ 0 h 924402"/>
                <a:gd name="connsiteX285" fmla="*/ 2347827 w 4603109"/>
                <a:gd name="connsiteY285" fmla="*/ 0 h 924402"/>
                <a:gd name="connsiteX286" fmla="*/ 2352274 w 4603109"/>
                <a:gd name="connsiteY286" fmla="*/ 0 h 924402"/>
                <a:gd name="connsiteX287" fmla="*/ 2359443 w 4603109"/>
                <a:gd name="connsiteY287" fmla="*/ 0 h 924402"/>
                <a:gd name="connsiteX288" fmla="*/ 2359865 w 4603109"/>
                <a:gd name="connsiteY288" fmla="*/ 0 h 924402"/>
                <a:gd name="connsiteX289" fmla="*/ 2359989 w 4603109"/>
                <a:gd name="connsiteY289" fmla="*/ 0 h 924402"/>
                <a:gd name="connsiteX290" fmla="*/ 2360887 w 4603109"/>
                <a:gd name="connsiteY290" fmla="*/ 0 h 924402"/>
                <a:gd name="connsiteX291" fmla="*/ 2360934 w 4603109"/>
                <a:gd name="connsiteY291" fmla="*/ 0 h 924402"/>
                <a:gd name="connsiteX292" fmla="*/ 2371886 w 4603109"/>
                <a:gd name="connsiteY292" fmla="*/ 0 h 924402"/>
                <a:gd name="connsiteX293" fmla="*/ 2373377 w 4603109"/>
                <a:gd name="connsiteY293" fmla="*/ 0 h 924402"/>
                <a:gd name="connsiteX294" fmla="*/ 2377892 w 4603109"/>
                <a:gd name="connsiteY294" fmla="*/ 0 h 924402"/>
                <a:gd name="connsiteX295" fmla="*/ 2382339 w 4603109"/>
                <a:gd name="connsiteY295" fmla="*/ 0 h 924402"/>
                <a:gd name="connsiteX296" fmla="*/ 2390054 w 4603109"/>
                <a:gd name="connsiteY296" fmla="*/ 0 h 924402"/>
                <a:gd name="connsiteX297" fmla="*/ 2419821 w 4603109"/>
                <a:gd name="connsiteY297" fmla="*/ 0 h 924402"/>
                <a:gd name="connsiteX298" fmla="*/ 2427040 w 4603109"/>
                <a:gd name="connsiteY298" fmla="*/ 0 h 924402"/>
                <a:gd name="connsiteX299" fmla="*/ 2436490 w 4603109"/>
                <a:gd name="connsiteY299" fmla="*/ 0 h 924402"/>
                <a:gd name="connsiteX300" fmla="*/ 2444472 w 4603109"/>
                <a:gd name="connsiteY300" fmla="*/ 0 h 924402"/>
                <a:gd name="connsiteX301" fmla="*/ 2448678 w 4603109"/>
                <a:gd name="connsiteY301" fmla="*/ 0 h 924402"/>
                <a:gd name="connsiteX302" fmla="*/ 2450171 w 4603109"/>
                <a:gd name="connsiteY302" fmla="*/ 0 h 924402"/>
                <a:gd name="connsiteX303" fmla="*/ 2450609 w 4603109"/>
                <a:gd name="connsiteY303" fmla="*/ 0 h 924402"/>
                <a:gd name="connsiteX304" fmla="*/ 2463572 w 4603109"/>
                <a:gd name="connsiteY304" fmla="*/ 0 h 924402"/>
                <a:gd name="connsiteX305" fmla="*/ 2471081 w 4603109"/>
                <a:gd name="connsiteY305" fmla="*/ 0 h 924402"/>
                <a:gd name="connsiteX306" fmla="*/ 2472573 w 4603109"/>
                <a:gd name="connsiteY306" fmla="*/ 0 h 924402"/>
                <a:gd name="connsiteX307" fmla="*/ 2474537 w 4603109"/>
                <a:gd name="connsiteY307" fmla="*/ 0 h 924402"/>
                <a:gd name="connsiteX308" fmla="*/ 2475596 w 4603109"/>
                <a:gd name="connsiteY308" fmla="*/ 0 h 924402"/>
                <a:gd name="connsiteX309" fmla="*/ 2477252 w 4603109"/>
                <a:gd name="connsiteY309" fmla="*/ 0 h 924402"/>
                <a:gd name="connsiteX310" fmla="*/ 2478712 w 4603109"/>
                <a:gd name="connsiteY310" fmla="*/ 0 h 924402"/>
                <a:gd name="connsiteX311" fmla="*/ 2478743 w 4603109"/>
                <a:gd name="connsiteY311" fmla="*/ 0 h 924402"/>
                <a:gd name="connsiteX312" fmla="*/ 2480043 w 4603109"/>
                <a:gd name="connsiteY312" fmla="*/ 0 h 924402"/>
                <a:gd name="connsiteX313" fmla="*/ 2499655 w 4603109"/>
                <a:gd name="connsiteY313" fmla="*/ 0 h 924402"/>
                <a:gd name="connsiteX314" fmla="*/ 2501146 w 4603109"/>
                <a:gd name="connsiteY314" fmla="*/ 0 h 924402"/>
                <a:gd name="connsiteX315" fmla="*/ 2505661 w 4603109"/>
                <a:gd name="connsiteY315" fmla="*/ 0 h 924402"/>
                <a:gd name="connsiteX316" fmla="*/ 2508776 w 4603109"/>
                <a:gd name="connsiteY316" fmla="*/ 0 h 924402"/>
                <a:gd name="connsiteX317" fmla="*/ 2510108 w 4603109"/>
                <a:gd name="connsiteY317" fmla="*/ 0 h 924402"/>
                <a:gd name="connsiteX318" fmla="*/ 2524178 w 4603109"/>
                <a:gd name="connsiteY318" fmla="*/ 0 h 924402"/>
                <a:gd name="connsiteX319" fmla="*/ 2525248 w 4603109"/>
                <a:gd name="connsiteY319" fmla="*/ 0 h 924402"/>
                <a:gd name="connsiteX320" fmla="*/ 2525669 w 4603109"/>
                <a:gd name="connsiteY320" fmla="*/ 0 h 924402"/>
                <a:gd name="connsiteX321" fmla="*/ 2552329 w 4603109"/>
                <a:gd name="connsiteY321" fmla="*/ 0 h 924402"/>
                <a:gd name="connsiteX322" fmla="*/ 2552751 w 4603109"/>
                <a:gd name="connsiteY322" fmla="*/ 0 h 924402"/>
                <a:gd name="connsiteX323" fmla="*/ 2554242 w 4603109"/>
                <a:gd name="connsiteY323" fmla="*/ 0 h 924402"/>
                <a:gd name="connsiteX324" fmla="*/ 2574787 w 4603109"/>
                <a:gd name="connsiteY324" fmla="*/ 0 h 924402"/>
                <a:gd name="connsiteX325" fmla="*/ 2576279 w 4603109"/>
                <a:gd name="connsiteY325" fmla="*/ 0 h 924402"/>
                <a:gd name="connsiteX326" fmla="*/ 2576447 w 4603109"/>
                <a:gd name="connsiteY326" fmla="*/ 0 h 924402"/>
                <a:gd name="connsiteX327" fmla="*/ 2577940 w 4603109"/>
                <a:gd name="connsiteY327" fmla="*/ 0 h 924402"/>
                <a:gd name="connsiteX328" fmla="*/ 2603360 w 4603109"/>
                <a:gd name="connsiteY328" fmla="*/ 0 h 924402"/>
                <a:gd name="connsiteX329" fmla="*/ 2604852 w 4603109"/>
                <a:gd name="connsiteY329" fmla="*/ 0 h 924402"/>
                <a:gd name="connsiteX330" fmla="*/ 2605021 w 4603109"/>
                <a:gd name="connsiteY330" fmla="*/ 0 h 924402"/>
                <a:gd name="connsiteX331" fmla="*/ 2605484 w 4603109"/>
                <a:gd name="connsiteY331" fmla="*/ 0 h 924402"/>
                <a:gd name="connsiteX332" fmla="*/ 2606481 w 4603109"/>
                <a:gd name="connsiteY332" fmla="*/ 0 h 924402"/>
                <a:gd name="connsiteX333" fmla="*/ 2606512 w 4603109"/>
                <a:gd name="connsiteY333" fmla="*/ 0 h 924402"/>
                <a:gd name="connsiteX334" fmla="*/ 2606976 w 4603109"/>
                <a:gd name="connsiteY334" fmla="*/ 0 h 924402"/>
                <a:gd name="connsiteX335" fmla="*/ 2618923 w 4603109"/>
                <a:gd name="connsiteY335" fmla="*/ 0 h 924402"/>
                <a:gd name="connsiteX336" fmla="*/ 2621248 w 4603109"/>
                <a:gd name="connsiteY336" fmla="*/ 0 h 924402"/>
                <a:gd name="connsiteX337" fmla="*/ 2622740 w 4603109"/>
                <a:gd name="connsiteY337" fmla="*/ 0 h 924402"/>
                <a:gd name="connsiteX338" fmla="*/ 2627885 w 4603109"/>
                <a:gd name="connsiteY338" fmla="*/ 0 h 924402"/>
                <a:gd name="connsiteX339" fmla="*/ 2629377 w 4603109"/>
                <a:gd name="connsiteY339" fmla="*/ 0 h 924402"/>
                <a:gd name="connsiteX340" fmla="*/ 2634058 w 4603109"/>
                <a:gd name="connsiteY340" fmla="*/ 0 h 924402"/>
                <a:gd name="connsiteX341" fmla="*/ 2635549 w 4603109"/>
                <a:gd name="connsiteY341" fmla="*/ 0 h 924402"/>
                <a:gd name="connsiteX342" fmla="*/ 2636545 w 4603109"/>
                <a:gd name="connsiteY342" fmla="*/ 0 h 924402"/>
                <a:gd name="connsiteX343" fmla="*/ 2648987 w 4603109"/>
                <a:gd name="connsiteY343" fmla="*/ 0 h 924402"/>
                <a:gd name="connsiteX344" fmla="*/ 2649821 w 4603109"/>
                <a:gd name="connsiteY344" fmla="*/ 0 h 924402"/>
                <a:gd name="connsiteX345" fmla="*/ 2651313 w 4603109"/>
                <a:gd name="connsiteY345" fmla="*/ 0 h 924402"/>
                <a:gd name="connsiteX346" fmla="*/ 2651947 w 4603109"/>
                <a:gd name="connsiteY346" fmla="*/ 0 h 924402"/>
                <a:gd name="connsiteX347" fmla="*/ 2653017 w 4603109"/>
                <a:gd name="connsiteY347" fmla="*/ 0 h 924402"/>
                <a:gd name="connsiteX348" fmla="*/ 2653438 w 4603109"/>
                <a:gd name="connsiteY348" fmla="*/ 0 h 924402"/>
                <a:gd name="connsiteX349" fmla="*/ 2656459 w 4603109"/>
                <a:gd name="connsiteY349" fmla="*/ 0 h 924402"/>
                <a:gd name="connsiteX350" fmla="*/ 2657950 w 4603109"/>
                <a:gd name="connsiteY350" fmla="*/ 0 h 924402"/>
                <a:gd name="connsiteX351" fmla="*/ 2665460 w 4603109"/>
                <a:gd name="connsiteY351" fmla="*/ 0 h 924402"/>
                <a:gd name="connsiteX352" fmla="*/ 2680098 w 4603109"/>
                <a:gd name="connsiteY352" fmla="*/ 0 h 924402"/>
                <a:gd name="connsiteX353" fmla="*/ 2680520 w 4603109"/>
                <a:gd name="connsiteY353" fmla="*/ 0 h 924402"/>
                <a:gd name="connsiteX354" fmla="*/ 2682011 w 4603109"/>
                <a:gd name="connsiteY354" fmla="*/ 0 h 924402"/>
                <a:gd name="connsiteX355" fmla="*/ 2692542 w 4603109"/>
                <a:gd name="connsiteY355" fmla="*/ 0 h 924402"/>
                <a:gd name="connsiteX356" fmla="*/ 2702556 w 4603109"/>
                <a:gd name="connsiteY356" fmla="*/ 0 h 924402"/>
                <a:gd name="connsiteX357" fmla="*/ 2704048 w 4603109"/>
                <a:gd name="connsiteY357" fmla="*/ 0 h 924402"/>
                <a:gd name="connsiteX358" fmla="*/ 2724289 w 4603109"/>
                <a:gd name="connsiteY358" fmla="*/ 0 h 924402"/>
                <a:gd name="connsiteX359" fmla="*/ 2731129 w 4603109"/>
                <a:gd name="connsiteY359" fmla="*/ 0 h 924402"/>
                <a:gd name="connsiteX360" fmla="*/ 2732621 w 4603109"/>
                <a:gd name="connsiteY360" fmla="*/ 0 h 924402"/>
                <a:gd name="connsiteX361" fmla="*/ 2733253 w 4603109"/>
                <a:gd name="connsiteY361" fmla="*/ 0 h 924402"/>
                <a:gd name="connsiteX362" fmla="*/ 2734745 w 4603109"/>
                <a:gd name="connsiteY362" fmla="*/ 0 h 924402"/>
                <a:gd name="connsiteX363" fmla="*/ 2746692 w 4603109"/>
                <a:gd name="connsiteY363" fmla="*/ 0 h 924402"/>
                <a:gd name="connsiteX364" fmla="*/ 2749017 w 4603109"/>
                <a:gd name="connsiteY364" fmla="*/ 0 h 924402"/>
                <a:gd name="connsiteX365" fmla="*/ 2750509 w 4603109"/>
                <a:gd name="connsiteY365" fmla="*/ 0 h 924402"/>
                <a:gd name="connsiteX366" fmla="*/ 2754354 w 4603109"/>
                <a:gd name="connsiteY366" fmla="*/ 0 h 924402"/>
                <a:gd name="connsiteX367" fmla="*/ 2755654 w 4603109"/>
                <a:gd name="connsiteY367" fmla="*/ 0 h 924402"/>
                <a:gd name="connsiteX368" fmla="*/ 2757146 w 4603109"/>
                <a:gd name="connsiteY368" fmla="*/ 0 h 924402"/>
                <a:gd name="connsiteX369" fmla="*/ 2761827 w 4603109"/>
                <a:gd name="connsiteY369" fmla="*/ 0 h 924402"/>
                <a:gd name="connsiteX370" fmla="*/ 2763318 w 4603109"/>
                <a:gd name="connsiteY370" fmla="*/ 0 h 924402"/>
                <a:gd name="connsiteX371" fmla="*/ 2776756 w 4603109"/>
                <a:gd name="connsiteY371" fmla="*/ 0 h 924402"/>
                <a:gd name="connsiteX372" fmla="*/ 2777590 w 4603109"/>
                <a:gd name="connsiteY372" fmla="*/ 0 h 924402"/>
                <a:gd name="connsiteX373" fmla="*/ 2779082 w 4603109"/>
                <a:gd name="connsiteY373" fmla="*/ 0 h 924402"/>
                <a:gd name="connsiteX374" fmla="*/ 2783442 w 4603109"/>
                <a:gd name="connsiteY374" fmla="*/ 0 h 924402"/>
                <a:gd name="connsiteX375" fmla="*/ 2784228 w 4603109"/>
                <a:gd name="connsiteY375" fmla="*/ 0 h 924402"/>
                <a:gd name="connsiteX376" fmla="*/ 2785719 w 4603109"/>
                <a:gd name="connsiteY376" fmla="*/ 0 h 924402"/>
                <a:gd name="connsiteX377" fmla="*/ 2786473 w 4603109"/>
                <a:gd name="connsiteY377" fmla="*/ 0 h 924402"/>
                <a:gd name="connsiteX378" fmla="*/ 2793229 w 4603109"/>
                <a:gd name="connsiteY378" fmla="*/ 0 h 924402"/>
                <a:gd name="connsiteX379" fmla="*/ 2799367 w 4603109"/>
                <a:gd name="connsiteY379" fmla="*/ 0 h 924402"/>
                <a:gd name="connsiteX380" fmla="*/ 2813506 w 4603109"/>
                <a:gd name="connsiteY380" fmla="*/ 0 h 924402"/>
                <a:gd name="connsiteX381" fmla="*/ 2820311 w 4603109"/>
                <a:gd name="connsiteY381" fmla="*/ 0 h 924402"/>
                <a:gd name="connsiteX382" fmla="*/ 2827893 w 4603109"/>
                <a:gd name="connsiteY382" fmla="*/ 0 h 924402"/>
                <a:gd name="connsiteX383" fmla="*/ 2827940 w 4603109"/>
                <a:gd name="connsiteY383" fmla="*/ 0 h 924402"/>
                <a:gd name="connsiteX384" fmla="*/ 2829431 w 4603109"/>
                <a:gd name="connsiteY384" fmla="*/ 0 h 924402"/>
                <a:gd name="connsiteX385" fmla="*/ 2829978 w 4603109"/>
                <a:gd name="connsiteY385" fmla="*/ 0 h 924402"/>
                <a:gd name="connsiteX386" fmla="*/ 2852058 w 4603109"/>
                <a:gd name="connsiteY386" fmla="*/ 0 h 924402"/>
                <a:gd name="connsiteX387" fmla="*/ 2857060 w 4603109"/>
                <a:gd name="connsiteY387" fmla="*/ 0 h 924402"/>
                <a:gd name="connsiteX388" fmla="*/ 2857958 w 4603109"/>
                <a:gd name="connsiteY388" fmla="*/ 0 h 924402"/>
                <a:gd name="connsiteX389" fmla="*/ 2871601 w 4603109"/>
                <a:gd name="connsiteY389" fmla="*/ 0 h 924402"/>
                <a:gd name="connsiteX390" fmla="*/ 2882123 w 4603109"/>
                <a:gd name="connsiteY390" fmla="*/ 0 h 924402"/>
                <a:gd name="connsiteX391" fmla="*/ 2894046 w 4603109"/>
                <a:gd name="connsiteY391" fmla="*/ 0 h 924402"/>
                <a:gd name="connsiteX392" fmla="*/ 2903496 w 4603109"/>
                <a:gd name="connsiteY392" fmla="*/ 0 h 924402"/>
                <a:gd name="connsiteX393" fmla="*/ 2911211 w 4603109"/>
                <a:gd name="connsiteY393" fmla="*/ 0 h 924402"/>
                <a:gd name="connsiteX394" fmla="*/ 2914242 w 4603109"/>
                <a:gd name="connsiteY394" fmla="*/ 0 h 924402"/>
                <a:gd name="connsiteX395" fmla="*/ 2914461 w 4603109"/>
                <a:gd name="connsiteY395" fmla="*/ 0 h 924402"/>
                <a:gd name="connsiteX396" fmla="*/ 2924111 w 4603109"/>
                <a:gd name="connsiteY396" fmla="*/ 0 h 924402"/>
                <a:gd name="connsiteX397" fmla="*/ 2927136 w 4603109"/>
                <a:gd name="connsiteY397" fmla="*/ 0 h 924402"/>
                <a:gd name="connsiteX398" fmla="*/ 2933561 w 4603109"/>
                <a:gd name="connsiteY398" fmla="*/ 0 h 924402"/>
                <a:gd name="connsiteX399" fmla="*/ 2939580 w 4603109"/>
                <a:gd name="connsiteY399" fmla="*/ 0 h 924402"/>
                <a:gd name="connsiteX400" fmla="*/ 2941275 w 4603109"/>
                <a:gd name="connsiteY400" fmla="*/ 0 h 924402"/>
                <a:gd name="connsiteX401" fmla="*/ 2941543 w 4603109"/>
                <a:gd name="connsiteY401" fmla="*/ 0 h 924402"/>
                <a:gd name="connsiteX402" fmla="*/ 2945586 w 4603109"/>
                <a:gd name="connsiteY402" fmla="*/ 0 h 924402"/>
                <a:gd name="connsiteX403" fmla="*/ 2950032 w 4603109"/>
                <a:gd name="connsiteY403" fmla="*/ 0 h 924402"/>
                <a:gd name="connsiteX404" fmla="*/ 2955662 w 4603109"/>
                <a:gd name="connsiteY404" fmla="*/ 0 h 924402"/>
                <a:gd name="connsiteX405" fmla="*/ 2955709 w 4603109"/>
                <a:gd name="connsiteY405" fmla="*/ 0 h 924402"/>
                <a:gd name="connsiteX406" fmla="*/ 2957200 w 4603109"/>
                <a:gd name="connsiteY406" fmla="*/ 0 h 924402"/>
                <a:gd name="connsiteX407" fmla="*/ 2957747 w 4603109"/>
                <a:gd name="connsiteY407" fmla="*/ 0 h 924402"/>
                <a:gd name="connsiteX408" fmla="*/ 2968152 w 4603109"/>
                <a:gd name="connsiteY408" fmla="*/ 0 h 924402"/>
                <a:gd name="connsiteX409" fmla="*/ 2969644 w 4603109"/>
                <a:gd name="connsiteY409" fmla="*/ 0 h 924402"/>
                <a:gd name="connsiteX410" fmla="*/ 2972667 w 4603109"/>
                <a:gd name="connsiteY410" fmla="*/ 0 h 924402"/>
                <a:gd name="connsiteX411" fmla="*/ 2977114 w 4603109"/>
                <a:gd name="connsiteY411" fmla="*/ 0 h 924402"/>
                <a:gd name="connsiteX412" fmla="*/ 2984829 w 4603109"/>
                <a:gd name="connsiteY412" fmla="*/ 0 h 924402"/>
                <a:gd name="connsiteX413" fmla="*/ 2985727 w 4603109"/>
                <a:gd name="connsiteY413" fmla="*/ 0 h 924402"/>
                <a:gd name="connsiteX414" fmla="*/ 2999370 w 4603109"/>
                <a:gd name="connsiteY414" fmla="*/ 0 h 924402"/>
                <a:gd name="connsiteX415" fmla="*/ 3021815 w 4603109"/>
                <a:gd name="connsiteY415" fmla="*/ 0 h 924402"/>
                <a:gd name="connsiteX416" fmla="*/ 3031265 w 4603109"/>
                <a:gd name="connsiteY416" fmla="*/ 0 h 924402"/>
                <a:gd name="connsiteX417" fmla="*/ 3042230 w 4603109"/>
                <a:gd name="connsiteY417" fmla="*/ 0 h 924402"/>
                <a:gd name="connsiteX418" fmla="*/ 3044946 w 4603109"/>
                <a:gd name="connsiteY418" fmla="*/ 0 h 924402"/>
                <a:gd name="connsiteX419" fmla="*/ 3051880 w 4603109"/>
                <a:gd name="connsiteY419" fmla="*/ 0 h 924402"/>
                <a:gd name="connsiteX420" fmla="*/ 3061330 w 4603109"/>
                <a:gd name="connsiteY420" fmla="*/ 0 h 924402"/>
                <a:gd name="connsiteX421" fmla="*/ 3067349 w 4603109"/>
                <a:gd name="connsiteY421" fmla="*/ 0 h 924402"/>
                <a:gd name="connsiteX422" fmla="*/ 3069312 w 4603109"/>
                <a:gd name="connsiteY422" fmla="*/ 0 h 924402"/>
                <a:gd name="connsiteX423" fmla="*/ 3073355 w 4603109"/>
                <a:gd name="connsiteY423" fmla="*/ 0 h 924402"/>
                <a:gd name="connsiteX424" fmla="*/ 3073518 w 4603109"/>
                <a:gd name="connsiteY424" fmla="*/ 0 h 924402"/>
                <a:gd name="connsiteX425" fmla="*/ 3075011 w 4603109"/>
                <a:gd name="connsiteY425" fmla="*/ 0 h 924402"/>
                <a:gd name="connsiteX426" fmla="*/ 3077801 w 4603109"/>
                <a:gd name="connsiteY426" fmla="*/ 0 h 924402"/>
                <a:gd name="connsiteX427" fmla="*/ 3095921 w 4603109"/>
                <a:gd name="connsiteY427" fmla="*/ 0 h 924402"/>
                <a:gd name="connsiteX428" fmla="*/ 3097413 w 4603109"/>
                <a:gd name="connsiteY428" fmla="*/ 0 h 924402"/>
                <a:gd name="connsiteX429" fmla="*/ 3100436 w 4603109"/>
                <a:gd name="connsiteY429" fmla="*/ 0 h 924402"/>
                <a:gd name="connsiteX430" fmla="*/ 3103552 w 4603109"/>
                <a:gd name="connsiteY430" fmla="*/ 0 h 924402"/>
                <a:gd name="connsiteX431" fmla="*/ 3104883 w 4603109"/>
                <a:gd name="connsiteY431" fmla="*/ 0 h 924402"/>
                <a:gd name="connsiteX432" fmla="*/ 3120023 w 4603109"/>
                <a:gd name="connsiteY432" fmla="*/ 0 h 924402"/>
                <a:gd name="connsiteX433" fmla="*/ 3120445 w 4603109"/>
                <a:gd name="connsiteY433" fmla="*/ 0 h 924402"/>
                <a:gd name="connsiteX434" fmla="*/ 3149018 w 4603109"/>
                <a:gd name="connsiteY434" fmla="*/ 0 h 924402"/>
                <a:gd name="connsiteX435" fmla="*/ 3150088 w 4603109"/>
                <a:gd name="connsiteY435" fmla="*/ 0 h 924402"/>
                <a:gd name="connsiteX436" fmla="*/ 3150509 w 4603109"/>
                <a:gd name="connsiteY436" fmla="*/ 0 h 924402"/>
                <a:gd name="connsiteX437" fmla="*/ 3171054 w 4603109"/>
                <a:gd name="connsiteY437" fmla="*/ 0 h 924402"/>
                <a:gd name="connsiteX438" fmla="*/ 3172715 w 4603109"/>
                <a:gd name="connsiteY438" fmla="*/ 0 h 924402"/>
                <a:gd name="connsiteX439" fmla="*/ 3199627 w 4603109"/>
                <a:gd name="connsiteY439" fmla="*/ 0 h 924402"/>
                <a:gd name="connsiteX440" fmla="*/ 3201119 w 4603109"/>
                <a:gd name="connsiteY440" fmla="*/ 0 h 924402"/>
                <a:gd name="connsiteX441" fmla="*/ 3201287 w 4603109"/>
                <a:gd name="connsiteY441" fmla="*/ 0 h 924402"/>
                <a:gd name="connsiteX442" fmla="*/ 3201751 w 4603109"/>
                <a:gd name="connsiteY442" fmla="*/ 0 h 924402"/>
                <a:gd name="connsiteX443" fmla="*/ 3202780 w 4603109"/>
                <a:gd name="connsiteY443" fmla="*/ 0 h 924402"/>
                <a:gd name="connsiteX444" fmla="*/ 3217515 w 4603109"/>
                <a:gd name="connsiteY444" fmla="*/ 0 h 924402"/>
                <a:gd name="connsiteX445" fmla="*/ 3224152 w 4603109"/>
                <a:gd name="connsiteY445" fmla="*/ 0 h 924402"/>
                <a:gd name="connsiteX446" fmla="*/ 3230324 w 4603109"/>
                <a:gd name="connsiteY446" fmla="*/ 0 h 924402"/>
                <a:gd name="connsiteX447" fmla="*/ 3231321 w 4603109"/>
                <a:gd name="connsiteY447" fmla="*/ 0 h 924402"/>
                <a:gd name="connsiteX448" fmla="*/ 3231816 w 4603109"/>
                <a:gd name="connsiteY448" fmla="*/ 0 h 924402"/>
                <a:gd name="connsiteX449" fmla="*/ 3243763 w 4603109"/>
                <a:gd name="connsiteY449" fmla="*/ 0 h 924402"/>
                <a:gd name="connsiteX450" fmla="*/ 3246088 w 4603109"/>
                <a:gd name="connsiteY450" fmla="*/ 0 h 924402"/>
                <a:gd name="connsiteX451" fmla="*/ 3247580 w 4603109"/>
                <a:gd name="connsiteY451" fmla="*/ 0 h 924402"/>
                <a:gd name="connsiteX452" fmla="*/ 3247792 w 4603109"/>
                <a:gd name="connsiteY452" fmla="*/ 0 h 924402"/>
                <a:gd name="connsiteX453" fmla="*/ 3248214 w 4603109"/>
                <a:gd name="connsiteY453" fmla="*/ 0 h 924402"/>
                <a:gd name="connsiteX454" fmla="*/ 3252725 w 4603109"/>
                <a:gd name="connsiteY454" fmla="*/ 0 h 924402"/>
                <a:gd name="connsiteX455" fmla="*/ 3254217 w 4603109"/>
                <a:gd name="connsiteY455" fmla="*/ 0 h 924402"/>
                <a:gd name="connsiteX456" fmla="*/ 3260235 w 4603109"/>
                <a:gd name="connsiteY456" fmla="*/ 0 h 924402"/>
                <a:gd name="connsiteX457" fmla="*/ 3276787 w 4603109"/>
                <a:gd name="connsiteY457" fmla="*/ 0 h 924402"/>
                <a:gd name="connsiteX458" fmla="*/ 3277857 w 4603109"/>
                <a:gd name="connsiteY458" fmla="*/ 0 h 924402"/>
                <a:gd name="connsiteX459" fmla="*/ 3278278 w 4603109"/>
                <a:gd name="connsiteY459" fmla="*/ 0 h 924402"/>
                <a:gd name="connsiteX460" fmla="*/ 3290300 w 4603109"/>
                <a:gd name="connsiteY460" fmla="*/ 0 h 924402"/>
                <a:gd name="connsiteX461" fmla="*/ 3298823 w 4603109"/>
                <a:gd name="connsiteY461" fmla="*/ 0 h 924402"/>
                <a:gd name="connsiteX462" fmla="*/ 3327396 w 4603109"/>
                <a:gd name="connsiteY462" fmla="*/ 0 h 924402"/>
                <a:gd name="connsiteX463" fmla="*/ 3328888 w 4603109"/>
                <a:gd name="connsiteY463" fmla="*/ 0 h 924402"/>
                <a:gd name="connsiteX464" fmla="*/ 3329520 w 4603109"/>
                <a:gd name="connsiteY464" fmla="*/ 0 h 924402"/>
                <a:gd name="connsiteX465" fmla="*/ 3345284 w 4603109"/>
                <a:gd name="connsiteY465" fmla="*/ 0 h 924402"/>
                <a:gd name="connsiteX466" fmla="*/ 3349129 w 4603109"/>
                <a:gd name="connsiteY466" fmla="*/ 0 h 924402"/>
                <a:gd name="connsiteX467" fmla="*/ 3351921 w 4603109"/>
                <a:gd name="connsiteY467" fmla="*/ 0 h 924402"/>
                <a:gd name="connsiteX468" fmla="*/ 3358093 w 4603109"/>
                <a:gd name="connsiteY468" fmla="*/ 0 h 924402"/>
                <a:gd name="connsiteX469" fmla="*/ 3359585 w 4603109"/>
                <a:gd name="connsiteY469" fmla="*/ 0 h 924402"/>
                <a:gd name="connsiteX470" fmla="*/ 3371532 w 4603109"/>
                <a:gd name="connsiteY470" fmla="*/ 0 h 924402"/>
                <a:gd name="connsiteX471" fmla="*/ 3373857 w 4603109"/>
                <a:gd name="connsiteY471" fmla="*/ 0 h 924402"/>
                <a:gd name="connsiteX472" fmla="*/ 3375349 w 4603109"/>
                <a:gd name="connsiteY472" fmla="*/ 0 h 924402"/>
                <a:gd name="connsiteX473" fmla="*/ 3380494 w 4603109"/>
                <a:gd name="connsiteY473" fmla="*/ 0 h 924402"/>
                <a:gd name="connsiteX474" fmla="*/ 3381986 w 4603109"/>
                <a:gd name="connsiteY474" fmla="*/ 0 h 924402"/>
                <a:gd name="connsiteX475" fmla="*/ 3388004 w 4603109"/>
                <a:gd name="connsiteY475" fmla="*/ 0 h 924402"/>
                <a:gd name="connsiteX476" fmla="*/ 3408282 w 4603109"/>
                <a:gd name="connsiteY476" fmla="*/ 0 h 924402"/>
                <a:gd name="connsiteX477" fmla="*/ 3418069 w 4603109"/>
                <a:gd name="connsiteY477" fmla="*/ 0 h 924402"/>
                <a:gd name="connsiteX478" fmla="*/ 3424207 w 4603109"/>
                <a:gd name="connsiteY478" fmla="*/ 0 h 924402"/>
                <a:gd name="connsiteX479" fmla="*/ 3424753 w 4603109"/>
                <a:gd name="connsiteY479" fmla="*/ 0 h 924402"/>
                <a:gd name="connsiteX480" fmla="*/ 3452733 w 4603109"/>
                <a:gd name="connsiteY480" fmla="*/ 0 h 924402"/>
                <a:gd name="connsiteX481" fmla="*/ 3454818 w 4603109"/>
                <a:gd name="connsiteY481" fmla="*/ 0 h 924402"/>
                <a:gd name="connsiteX482" fmla="*/ 3476898 w 4603109"/>
                <a:gd name="connsiteY482" fmla="*/ 0 h 924402"/>
                <a:gd name="connsiteX483" fmla="*/ 3496441 w 4603109"/>
                <a:gd name="connsiteY483" fmla="*/ 0 h 924402"/>
                <a:gd name="connsiteX484" fmla="*/ 3509236 w 4603109"/>
                <a:gd name="connsiteY484" fmla="*/ 0 h 924402"/>
                <a:gd name="connsiteX485" fmla="*/ 3518886 w 4603109"/>
                <a:gd name="connsiteY485" fmla="*/ 0 h 924402"/>
                <a:gd name="connsiteX486" fmla="*/ 3528336 w 4603109"/>
                <a:gd name="connsiteY486" fmla="*/ 0 h 924402"/>
                <a:gd name="connsiteX487" fmla="*/ 3536051 w 4603109"/>
                <a:gd name="connsiteY487" fmla="*/ 0 h 924402"/>
                <a:gd name="connsiteX488" fmla="*/ 3539301 w 4603109"/>
                <a:gd name="connsiteY488" fmla="*/ 0 h 924402"/>
                <a:gd name="connsiteX489" fmla="*/ 3540361 w 4603109"/>
                <a:gd name="connsiteY489" fmla="*/ 0 h 924402"/>
                <a:gd name="connsiteX490" fmla="*/ 3544807 w 4603109"/>
                <a:gd name="connsiteY490" fmla="*/ 0 h 924402"/>
                <a:gd name="connsiteX491" fmla="*/ 3551976 w 4603109"/>
                <a:gd name="connsiteY491" fmla="*/ 0 h 924402"/>
                <a:gd name="connsiteX492" fmla="*/ 3552522 w 4603109"/>
                <a:gd name="connsiteY492" fmla="*/ 0 h 924402"/>
                <a:gd name="connsiteX493" fmla="*/ 3564420 w 4603109"/>
                <a:gd name="connsiteY493" fmla="*/ 0 h 924402"/>
                <a:gd name="connsiteX494" fmla="*/ 3570426 w 4603109"/>
                <a:gd name="connsiteY494" fmla="*/ 0 h 924402"/>
                <a:gd name="connsiteX495" fmla="*/ 3574872 w 4603109"/>
                <a:gd name="connsiteY495" fmla="*/ 0 h 924402"/>
                <a:gd name="connsiteX496" fmla="*/ 3580502 w 4603109"/>
                <a:gd name="connsiteY496" fmla="*/ 0 h 924402"/>
                <a:gd name="connsiteX497" fmla="*/ 3582587 w 4603109"/>
                <a:gd name="connsiteY497" fmla="*/ 0 h 924402"/>
                <a:gd name="connsiteX498" fmla="*/ 3624210 w 4603109"/>
                <a:gd name="connsiteY498" fmla="*/ 0 h 924402"/>
                <a:gd name="connsiteX499" fmla="*/ 3637005 w 4603109"/>
                <a:gd name="connsiteY499" fmla="*/ 0 h 924402"/>
                <a:gd name="connsiteX500" fmla="*/ 3646655 w 4603109"/>
                <a:gd name="connsiteY500" fmla="*/ 0 h 924402"/>
                <a:gd name="connsiteX501" fmla="*/ 3656105 w 4603109"/>
                <a:gd name="connsiteY501" fmla="*/ 0 h 924402"/>
                <a:gd name="connsiteX502" fmla="*/ 3667070 w 4603109"/>
                <a:gd name="connsiteY502" fmla="*/ 0 h 924402"/>
                <a:gd name="connsiteX503" fmla="*/ 3668130 w 4603109"/>
                <a:gd name="connsiteY503" fmla="*/ 0 h 924402"/>
                <a:gd name="connsiteX504" fmla="*/ 3669786 w 4603109"/>
                <a:gd name="connsiteY504" fmla="*/ 0 h 924402"/>
                <a:gd name="connsiteX505" fmla="*/ 3672576 w 4603109"/>
                <a:gd name="connsiteY505" fmla="*/ 0 h 924402"/>
                <a:gd name="connsiteX506" fmla="*/ 3692189 w 4603109"/>
                <a:gd name="connsiteY506" fmla="*/ 0 h 924402"/>
                <a:gd name="connsiteX507" fmla="*/ 3698195 w 4603109"/>
                <a:gd name="connsiteY507" fmla="*/ 0 h 924402"/>
                <a:gd name="connsiteX508" fmla="*/ 3702641 w 4603109"/>
                <a:gd name="connsiteY508" fmla="*/ 0 h 924402"/>
                <a:gd name="connsiteX509" fmla="*/ 3744863 w 4603109"/>
                <a:gd name="connsiteY509" fmla="*/ 0 h 924402"/>
                <a:gd name="connsiteX510" fmla="*/ 3745285 w 4603109"/>
                <a:gd name="connsiteY510" fmla="*/ 0 h 924402"/>
                <a:gd name="connsiteX511" fmla="*/ 3795894 w 4603109"/>
                <a:gd name="connsiteY511" fmla="*/ 0 h 924402"/>
                <a:gd name="connsiteX512" fmla="*/ 3797555 w 4603109"/>
                <a:gd name="connsiteY512" fmla="*/ 0 h 924402"/>
                <a:gd name="connsiteX513" fmla="*/ 3826591 w 4603109"/>
                <a:gd name="connsiteY513" fmla="*/ 0 h 924402"/>
                <a:gd name="connsiteX514" fmla="*/ 3842355 w 4603109"/>
                <a:gd name="connsiteY514" fmla="*/ 0 h 924402"/>
                <a:gd name="connsiteX515" fmla="*/ 3848992 w 4603109"/>
                <a:gd name="connsiteY515" fmla="*/ 0 h 924402"/>
                <a:gd name="connsiteX516" fmla="*/ 3872632 w 4603109"/>
                <a:gd name="connsiteY516" fmla="*/ 0 h 924402"/>
                <a:gd name="connsiteX517" fmla="*/ 3873054 w 4603109"/>
                <a:gd name="connsiteY517" fmla="*/ 0 h 924402"/>
                <a:gd name="connsiteX518" fmla="*/ 3885075 w 4603109"/>
                <a:gd name="connsiteY518" fmla="*/ 0 h 924402"/>
                <a:gd name="connsiteX519" fmla="*/ 3923663 w 4603109"/>
                <a:gd name="connsiteY519" fmla="*/ 0 h 924402"/>
                <a:gd name="connsiteX520" fmla="*/ 3954360 w 4603109"/>
                <a:gd name="connsiteY520" fmla="*/ 0 h 924402"/>
                <a:gd name="connsiteX521" fmla="*/ 3970124 w 4603109"/>
                <a:gd name="connsiteY521" fmla="*/ 0 h 924402"/>
                <a:gd name="connsiteX522" fmla="*/ 3976761 w 4603109"/>
                <a:gd name="connsiteY522" fmla="*/ 0 h 924402"/>
                <a:gd name="connsiteX523" fmla="*/ 4012844 w 4603109"/>
                <a:gd name="connsiteY523" fmla="*/ 0 h 924402"/>
                <a:gd name="connsiteX524" fmla="*/ 4049593 w 4603109"/>
                <a:gd name="connsiteY524" fmla="*/ 0 h 924402"/>
                <a:gd name="connsiteX525" fmla="*/ 4169647 w 4603109"/>
                <a:gd name="connsiteY525" fmla="*/ 0 h 924402"/>
                <a:gd name="connsiteX526" fmla="*/ 4177362 w 4603109"/>
                <a:gd name="connsiteY526" fmla="*/ 0 h 924402"/>
                <a:gd name="connsiteX527" fmla="*/ 4297416 w 4603109"/>
                <a:gd name="connsiteY527" fmla="*/ 0 h 924402"/>
                <a:gd name="connsiteX528" fmla="*/ 4379339 w 4603109"/>
                <a:gd name="connsiteY528" fmla="*/ 47054 h 924402"/>
                <a:gd name="connsiteX529" fmla="*/ 4591731 w 4603109"/>
                <a:gd name="connsiteY529" fmla="*/ 415146 h 924402"/>
                <a:gd name="connsiteX530" fmla="*/ 4591731 w 4603109"/>
                <a:gd name="connsiteY530" fmla="*/ 509257 h 924402"/>
                <a:gd name="connsiteX531" fmla="*/ 4379339 w 4603109"/>
                <a:gd name="connsiteY531" fmla="*/ 877348 h 924402"/>
                <a:gd name="connsiteX532" fmla="*/ 4297416 w 4603109"/>
                <a:gd name="connsiteY532" fmla="*/ 924402 h 924402"/>
                <a:gd name="connsiteX533" fmla="*/ 4169647 w 4603109"/>
                <a:gd name="connsiteY533" fmla="*/ 924402 h 924402"/>
                <a:gd name="connsiteX534" fmla="*/ 3976761 w 4603109"/>
                <a:gd name="connsiteY534" fmla="*/ 924402 h 924402"/>
                <a:gd name="connsiteX535" fmla="*/ 3872632 w 4603109"/>
                <a:gd name="connsiteY535" fmla="*/ 924402 h 924402"/>
                <a:gd name="connsiteX536" fmla="*/ 3848992 w 4603109"/>
                <a:gd name="connsiteY536" fmla="*/ 924402 h 924402"/>
                <a:gd name="connsiteX537" fmla="*/ 3744863 w 4603109"/>
                <a:gd name="connsiteY537" fmla="*/ 924402 h 924402"/>
                <a:gd name="connsiteX538" fmla="*/ 3702641 w 4603109"/>
                <a:gd name="connsiteY538" fmla="*/ 924402 h 924402"/>
                <a:gd name="connsiteX539" fmla="*/ 3672576 w 4603109"/>
                <a:gd name="connsiteY539" fmla="*/ 924402 h 924402"/>
                <a:gd name="connsiteX540" fmla="*/ 3656105 w 4603109"/>
                <a:gd name="connsiteY540" fmla="*/ 924402 h 924402"/>
                <a:gd name="connsiteX541" fmla="*/ 3574872 w 4603109"/>
                <a:gd name="connsiteY541" fmla="*/ 924402 h 924402"/>
                <a:gd name="connsiteX542" fmla="*/ 3551976 w 4603109"/>
                <a:gd name="connsiteY542" fmla="*/ 924402 h 924402"/>
                <a:gd name="connsiteX543" fmla="*/ 3544807 w 4603109"/>
                <a:gd name="connsiteY543" fmla="*/ 924402 h 924402"/>
                <a:gd name="connsiteX544" fmla="*/ 3528336 w 4603109"/>
                <a:gd name="connsiteY544" fmla="*/ 924402 h 924402"/>
                <a:gd name="connsiteX545" fmla="*/ 3424207 w 4603109"/>
                <a:gd name="connsiteY545" fmla="*/ 924402 h 924402"/>
                <a:gd name="connsiteX546" fmla="*/ 3381986 w 4603109"/>
                <a:gd name="connsiteY546" fmla="*/ 924402 h 924402"/>
                <a:gd name="connsiteX547" fmla="*/ 3380494 w 4603109"/>
                <a:gd name="connsiteY547" fmla="*/ 924402 h 924402"/>
                <a:gd name="connsiteX548" fmla="*/ 3351921 w 4603109"/>
                <a:gd name="connsiteY548" fmla="*/ 924402 h 924402"/>
                <a:gd name="connsiteX549" fmla="*/ 3277857 w 4603109"/>
                <a:gd name="connsiteY549" fmla="*/ 924402 h 924402"/>
                <a:gd name="connsiteX550" fmla="*/ 3254217 w 4603109"/>
                <a:gd name="connsiteY550" fmla="*/ 924402 h 924402"/>
                <a:gd name="connsiteX551" fmla="*/ 3252725 w 4603109"/>
                <a:gd name="connsiteY551" fmla="*/ 924402 h 924402"/>
                <a:gd name="connsiteX552" fmla="*/ 3247792 w 4603109"/>
                <a:gd name="connsiteY552" fmla="*/ 924402 h 924402"/>
                <a:gd name="connsiteX553" fmla="*/ 3231321 w 4603109"/>
                <a:gd name="connsiteY553" fmla="*/ 924402 h 924402"/>
                <a:gd name="connsiteX554" fmla="*/ 3224152 w 4603109"/>
                <a:gd name="connsiteY554" fmla="*/ 924402 h 924402"/>
                <a:gd name="connsiteX555" fmla="*/ 3150088 w 4603109"/>
                <a:gd name="connsiteY555" fmla="*/ 924402 h 924402"/>
                <a:gd name="connsiteX556" fmla="*/ 3120023 w 4603109"/>
                <a:gd name="connsiteY556" fmla="*/ 924402 h 924402"/>
                <a:gd name="connsiteX557" fmla="*/ 3104883 w 4603109"/>
                <a:gd name="connsiteY557" fmla="*/ 924402 h 924402"/>
                <a:gd name="connsiteX558" fmla="*/ 3103552 w 4603109"/>
                <a:gd name="connsiteY558" fmla="*/ 924402 h 924402"/>
                <a:gd name="connsiteX559" fmla="*/ 3077801 w 4603109"/>
                <a:gd name="connsiteY559" fmla="*/ 924402 h 924402"/>
                <a:gd name="connsiteX560" fmla="*/ 3061330 w 4603109"/>
                <a:gd name="connsiteY560" fmla="*/ 924402 h 924402"/>
                <a:gd name="connsiteX561" fmla="*/ 3031265 w 4603109"/>
                <a:gd name="connsiteY561" fmla="*/ 924402 h 924402"/>
                <a:gd name="connsiteX562" fmla="*/ 2977114 w 4603109"/>
                <a:gd name="connsiteY562" fmla="*/ 924402 h 924402"/>
                <a:gd name="connsiteX563" fmla="*/ 2957200 w 4603109"/>
                <a:gd name="connsiteY563" fmla="*/ 924402 h 924402"/>
                <a:gd name="connsiteX564" fmla="*/ 2955709 w 4603109"/>
                <a:gd name="connsiteY564" fmla="*/ 924402 h 924402"/>
                <a:gd name="connsiteX565" fmla="*/ 2950032 w 4603109"/>
                <a:gd name="connsiteY565" fmla="*/ 924402 h 924402"/>
                <a:gd name="connsiteX566" fmla="*/ 2933561 w 4603109"/>
                <a:gd name="connsiteY566" fmla="*/ 924402 h 924402"/>
                <a:gd name="connsiteX567" fmla="*/ 2927136 w 4603109"/>
                <a:gd name="connsiteY567" fmla="*/ 924402 h 924402"/>
                <a:gd name="connsiteX568" fmla="*/ 2903496 w 4603109"/>
                <a:gd name="connsiteY568" fmla="*/ 924402 h 924402"/>
                <a:gd name="connsiteX569" fmla="*/ 2829431 w 4603109"/>
                <a:gd name="connsiteY569" fmla="*/ 924402 h 924402"/>
                <a:gd name="connsiteX570" fmla="*/ 2827940 w 4603109"/>
                <a:gd name="connsiteY570" fmla="*/ 924402 h 924402"/>
                <a:gd name="connsiteX571" fmla="*/ 2799367 w 4603109"/>
                <a:gd name="connsiteY571" fmla="*/ 924402 h 924402"/>
                <a:gd name="connsiteX572" fmla="*/ 2785719 w 4603109"/>
                <a:gd name="connsiteY572" fmla="*/ 924402 h 924402"/>
                <a:gd name="connsiteX573" fmla="*/ 2784228 w 4603109"/>
                <a:gd name="connsiteY573" fmla="*/ 924402 h 924402"/>
                <a:gd name="connsiteX574" fmla="*/ 2757146 w 4603109"/>
                <a:gd name="connsiteY574" fmla="*/ 924402 h 924402"/>
                <a:gd name="connsiteX575" fmla="*/ 2755654 w 4603109"/>
                <a:gd name="connsiteY575" fmla="*/ 924402 h 924402"/>
                <a:gd name="connsiteX576" fmla="*/ 2680098 w 4603109"/>
                <a:gd name="connsiteY576" fmla="*/ 924402 h 924402"/>
                <a:gd name="connsiteX577" fmla="*/ 2657950 w 4603109"/>
                <a:gd name="connsiteY577" fmla="*/ 924402 h 924402"/>
                <a:gd name="connsiteX578" fmla="*/ 2656459 w 4603109"/>
                <a:gd name="connsiteY578" fmla="*/ 924402 h 924402"/>
                <a:gd name="connsiteX579" fmla="*/ 2653017 w 4603109"/>
                <a:gd name="connsiteY579" fmla="*/ 924402 h 924402"/>
                <a:gd name="connsiteX580" fmla="*/ 2636545 w 4603109"/>
                <a:gd name="connsiteY580" fmla="*/ 924402 h 924402"/>
                <a:gd name="connsiteX581" fmla="*/ 2629377 w 4603109"/>
                <a:gd name="connsiteY581" fmla="*/ 924402 h 924402"/>
                <a:gd name="connsiteX582" fmla="*/ 2627885 w 4603109"/>
                <a:gd name="connsiteY582" fmla="*/ 924402 h 924402"/>
                <a:gd name="connsiteX583" fmla="*/ 2606481 w 4603109"/>
                <a:gd name="connsiteY583" fmla="*/ 924402 h 924402"/>
                <a:gd name="connsiteX584" fmla="*/ 2552329 w 4603109"/>
                <a:gd name="connsiteY584" fmla="*/ 924402 h 924402"/>
                <a:gd name="connsiteX585" fmla="*/ 2525248 w 4603109"/>
                <a:gd name="connsiteY585" fmla="*/ 924402 h 924402"/>
                <a:gd name="connsiteX586" fmla="*/ 2510108 w 4603109"/>
                <a:gd name="connsiteY586" fmla="*/ 924402 h 924402"/>
                <a:gd name="connsiteX587" fmla="*/ 2508776 w 4603109"/>
                <a:gd name="connsiteY587" fmla="*/ 924402 h 924402"/>
                <a:gd name="connsiteX588" fmla="*/ 2480043 w 4603109"/>
                <a:gd name="connsiteY588" fmla="*/ 924402 h 924402"/>
                <a:gd name="connsiteX589" fmla="*/ 2478712 w 4603109"/>
                <a:gd name="connsiteY589" fmla="*/ 924402 h 924402"/>
                <a:gd name="connsiteX590" fmla="*/ 2463572 w 4603109"/>
                <a:gd name="connsiteY590" fmla="*/ 924402 h 924402"/>
                <a:gd name="connsiteX591" fmla="*/ 2436490 w 4603109"/>
                <a:gd name="connsiteY591" fmla="*/ 924402 h 924402"/>
                <a:gd name="connsiteX592" fmla="*/ 2382339 w 4603109"/>
                <a:gd name="connsiteY592" fmla="*/ 924402 h 924402"/>
                <a:gd name="connsiteX593" fmla="*/ 2360934 w 4603109"/>
                <a:gd name="connsiteY593" fmla="*/ 924402 h 924402"/>
                <a:gd name="connsiteX594" fmla="*/ 2359443 w 4603109"/>
                <a:gd name="connsiteY594" fmla="*/ 924402 h 924402"/>
                <a:gd name="connsiteX595" fmla="*/ 2352274 w 4603109"/>
                <a:gd name="connsiteY595" fmla="*/ 924402 h 924402"/>
                <a:gd name="connsiteX596" fmla="*/ 2335803 w 4603109"/>
                <a:gd name="connsiteY596" fmla="*/ 924402 h 924402"/>
                <a:gd name="connsiteX597" fmla="*/ 2332360 w 4603109"/>
                <a:gd name="connsiteY597" fmla="*/ 924402 h 924402"/>
                <a:gd name="connsiteX598" fmla="*/ 2332328 w 4603109"/>
                <a:gd name="connsiteY598" fmla="*/ 924402 h 924402"/>
                <a:gd name="connsiteX599" fmla="*/ 2330869 w 4603109"/>
                <a:gd name="connsiteY599" fmla="*/ 924402 h 924402"/>
                <a:gd name="connsiteX600" fmla="*/ 2308721 w 4603109"/>
                <a:gd name="connsiteY600" fmla="*/ 924402 h 924402"/>
                <a:gd name="connsiteX601" fmla="*/ 2233165 w 4603109"/>
                <a:gd name="connsiteY601" fmla="*/ 924402 h 924402"/>
                <a:gd name="connsiteX602" fmla="*/ 2231674 w 4603109"/>
                <a:gd name="connsiteY602" fmla="*/ 924402 h 924402"/>
                <a:gd name="connsiteX603" fmla="*/ 2204591 w 4603109"/>
                <a:gd name="connsiteY603" fmla="*/ 924402 h 924402"/>
                <a:gd name="connsiteX604" fmla="*/ 2204559 w 4603109"/>
                <a:gd name="connsiteY604" fmla="*/ 924402 h 924402"/>
                <a:gd name="connsiteX605" fmla="*/ 2203100 w 4603109"/>
                <a:gd name="connsiteY605" fmla="*/ 924402 h 924402"/>
                <a:gd name="connsiteX606" fmla="*/ 2189452 w 4603109"/>
                <a:gd name="connsiteY606" fmla="*/ 924402 h 924402"/>
                <a:gd name="connsiteX607" fmla="*/ 2160879 w 4603109"/>
                <a:gd name="connsiteY607" fmla="*/ 924402 h 924402"/>
                <a:gd name="connsiteX608" fmla="*/ 2159388 w 4603109"/>
                <a:gd name="connsiteY608" fmla="*/ 924402 h 924402"/>
                <a:gd name="connsiteX609" fmla="*/ 2085323 w 4603109"/>
                <a:gd name="connsiteY609" fmla="*/ 924402 h 924402"/>
                <a:gd name="connsiteX610" fmla="*/ 2077294 w 4603109"/>
                <a:gd name="connsiteY610" fmla="*/ 924402 h 924402"/>
                <a:gd name="connsiteX611" fmla="*/ 2061683 w 4603109"/>
                <a:gd name="connsiteY611" fmla="*/ 924402 h 924402"/>
                <a:gd name="connsiteX612" fmla="*/ 2055258 w 4603109"/>
                <a:gd name="connsiteY612" fmla="*/ 924402 h 924402"/>
                <a:gd name="connsiteX613" fmla="*/ 2038787 w 4603109"/>
                <a:gd name="connsiteY613" fmla="*/ 924402 h 924402"/>
                <a:gd name="connsiteX614" fmla="*/ 2033110 w 4603109"/>
                <a:gd name="connsiteY614" fmla="*/ 924402 h 924402"/>
                <a:gd name="connsiteX615" fmla="*/ 2031619 w 4603109"/>
                <a:gd name="connsiteY615" fmla="*/ 924402 h 924402"/>
                <a:gd name="connsiteX616" fmla="*/ 2011705 w 4603109"/>
                <a:gd name="connsiteY616" fmla="*/ 924402 h 924402"/>
                <a:gd name="connsiteX617" fmla="*/ 1957554 w 4603109"/>
                <a:gd name="connsiteY617" fmla="*/ 924402 h 924402"/>
                <a:gd name="connsiteX618" fmla="*/ 1949525 w 4603109"/>
                <a:gd name="connsiteY618" fmla="*/ 924402 h 924402"/>
                <a:gd name="connsiteX619" fmla="*/ 1927489 w 4603109"/>
                <a:gd name="connsiteY619" fmla="*/ 924402 h 924402"/>
                <a:gd name="connsiteX620" fmla="*/ 1911018 w 4603109"/>
                <a:gd name="connsiteY620" fmla="*/ 924402 h 924402"/>
                <a:gd name="connsiteX621" fmla="*/ 1907543 w 4603109"/>
                <a:gd name="connsiteY621" fmla="*/ 924402 h 924402"/>
                <a:gd name="connsiteX622" fmla="*/ 1885268 w 4603109"/>
                <a:gd name="connsiteY622" fmla="*/ 924402 h 924402"/>
                <a:gd name="connsiteX623" fmla="*/ 1883936 w 4603109"/>
                <a:gd name="connsiteY623" fmla="*/ 924402 h 924402"/>
                <a:gd name="connsiteX624" fmla="*/ 1868796 w 4603109"/>
                <a:gd name="connsiteY624" fmla="*/ 924402 h 924402"/>
                <a:gd name="connsiteX625" fmla="*/ 1838732 w 4603109"/>
                <a:gd name="connsiteY625" fmla="*/ 924402 h 924402"/>
                <a:gd name="connsiteX626" fmla="*/ 1779774 w 4603109"/>
                <a:gd name="connsiteY626" fmla="*/ 924402 h 924402"/>
                <a:gd name="connsiteX627" fmla="*/ 1764668 w 4603109"/>
                <a:gd name="connsiteY627" fmla="*/ 924402 h 924402"/>
                <a:gd name="connsiteX628" fmla="*/ 1757499 w 4603109"/>
                <a:gd name="connsiteY628" fmla="*/ 924402 h 924402"/>
                <a:gd name="connsiteX629" fmla="*/ 1741027 w 4603109"/>
                <a:gd name="connsiteY629" fmla="*/ 924402 h 924402"/>
                <a:gd name="connsiteX630" fmla="*/ 1737552 w 4603109"/>
                <a:gd name="connsiteY630" fmla="*/ 924402 h 924402"/>
                <a:gd name="connsiteX631" fmla="*/ 1736094 w 4603109"/>
                <a:gd name="connsiteY631" fmla="*/ 924402 h 924402"/>
                <a:gd name="connsiteX632" fmla="*/ 1734603 w 4603109"/>
                <a:gd name="connsiteY632" fmla="*/ 924402 h 924402"/>
                <a:gd name="connsiteX633" fmla="*/ 1710963 w 4603109"/>
                <a:gd name="connsiteY633" fmla="*/ 924402 h 924402"/>
                <a:gd name="connsiteX634" fmla="*/ 1707488 w 4603109"/>
                <a:gd name="connsiteY634" fmla="*/ 924402 h 924402"/>
                <a:gd name="connsiteX635" fmla="*/ 1652509 w 4603109"/>
                <a:gd name="connsiteY635" fmla="*/ 924402 h 924402"/>
                <a:gd name="connsiteX636" fmla="*/ 1636899 w 4603109"/>
                <a:gd name="connsiteY636" fmla="*/ 924402 h 924402"/>
                <a:gd name="connsiteX637" fmla="*/ 1609783 w 4603109"/>
                <a:gd name="connsiteY637" fmla="*/ 924402 h 924402"/>
                <a:gd name="connsiteX638" fmla="*/ 1608325 w 4603109"/>
                <a:gd name="connsiteY638" fmla="*/ 924402 h 924402"/>
                <a:gd name="connsiteX639" fmla="*/ 1606834 w 4603109"/>
                <a:gd name="connsiteY639" fmla="*/ 924402 h 924402"/>
                <a:gd name="connsiteX640" fmla="*/ 1579719 w 4603109"/>
                <a:gd name="connsiteY640" fmla="*/ 924402 h 924402"/>
                <a:gd name="connsiteX641" fmla="*/ 1564612 w 4603109"/>
                <a:gd name="connsiteY641" fmla="*/ 924402 h 924402"/>
                <a:gd name="connsiteX642" fmla="*/ 1524740 w 4603109"/>
                <a:gd name="connsiteY642" fmla="*/ 924402 h 924402"/>
                <a:gd name="connsiteX643" fmla="*/ 1482518 w 4603109"/>
                <a:gd name="connsiteY643" fmla="*/ 924402 h 924402"/>
                <a:gd name="connsiteX644" fmla="*/ 1460483 w 4603109"/>
                <a:gd name="connsiteY644" fmla="*/ 924402 h 924402"/>
                <a:gd name="connsiteX645" fmla="*/ 1452454 w 4603109"/>
                <a:gd name="connsiteY645" fmla="*/ 924402 h 924402"/>
                <a:gd name="connsiteX646" fmla="*/ 1444011 w 4603109"/>
                <a:gd name="connsiteY646" fmla="*/ 924402 h 924402"/>
                <a:gd name="connsiteX647" fmla="*/ 1436843 w 4603109"/>
                <a:gd name="connsiteY647" fmla="*/ 924402 h 924402"/>
                <a:gd name="connsiteX648" fmla="*/ 1413947 w 4603109"/>
                <a:gd name="connsiteY648" fmla="*/ 924402 h 924402"/>
                <a:gd name="connsiteX649" fmla="*/ 1354749 w 4603109"/>
                <a:gd name="connsiteY649" fmla="*/ 924402 h 924402"/>
                <a:gd name="connsiteX650" fmla="*/ 1332714 w 4603109"/>
                <a:gd name="connsiteY650" fmla="*/ 924402 h 924402"/>
                <a:gd name="connsiteX651" fmla="*/ 1324685 w 4603109"/>
                <a:gd name="connsiteY651" fmla="*/ 924402 h 924402"/>
                <a:gd name="connsiteX652" fmla="*/ 1316242 w 4603109"/>
                <a:gd name="connsiteY652" fmla="*/ 924402 h 924402"/>
                <a:gd name="connsiteX653" fmla="*/ 1312767 w 4603109"/>
                <a:gd name="connsiteY653" fmla="*/ 924402 h 924402"/>
                <a:gd name="connsiteX654" fmla="*/ 1286178 w 4603109"/>
                <a:gd name="connsiteY654" fmla="*/ 924402 h 924402"/>
                <a:gd name="connsiteX655" fmla="*/ 1282703 w 4603109"/>
                <a:gd name="connsiteY655" fmla="*/ 924402 h 924402"/>
                <a:gd name="connsiteX656" fmla="*/ 1243956 w 4603109"/>
                <a:gd name="connsiteY656" fmla="*/ 924402 h 924402"/>
                <a:gd name="connsiteX657" fmla="*/ 1184998 w 4603109"/>
                <a:gd name="connsiteY657" fmla="*/ 924402 h 924402"/>
                <a:gd name="connsiteX658" fmla="*/ 1154934 w 4603109"/>
                <a:gd name="connsiteY658" fmla="*/ 924402 h 924402"/>
                <a:gd name="connsiteX659" fmla="*/ 1139828 w 4603109"/>
                <a:gd name="connsiteY659" fmla="*/ 924402 h 924402"/>
                <a:gd name="connsiteX660" fmla="*/ 1116187 w 4603109"/>
                <a:gd name="connsiteY660" fmla="*/ 924402 h 924402"/>
                <a:gd name="connsiteX661" fmla="*/ 1112712 w 4603109"/>
                <a:gd name="connsiteY661" fmla="*/ 924402 h 924402"/>
                <a:gd name="connsiteX662" fmla="*/ 1057734 w 4603109"/>
                <a:gd name="connsiteY662" fmla="*/ 924402 h 924402"/>
                <a:gd name="connsiteX663" fmla="*/ 1027669 w 4603109"/>
                <a:gd name="connsiteY663" fmla="*/ 924402 h 924402"/>
                <a:gd name="connsiteX664" fmla="*/ 1012059 w 4603109"/>
                <a:gd name="connsiteY664" fmla="*/ 924402 h 924402"/>
                <a:gd name="connsiteX665" fmla="*/ 984943 w 4603109"/>
                <a:gd name="connsiteY665" fmla="*/ 924402 h 924402"/>
                <a:gd name="connsiteX666" fmla="*/ 929965 w 4603109"/>
                <a:gd name="connsiteY666" fmla="*/ 924402 h 924402"/>
                <a:gd name="connsiteX667" fmla="*/ 899900 w 4603109"/>
                <a:gd name="connsiteY667" fmla="*/ 924402 h 924402"/>
                <a:gd name="connsiteX668" fmla="*/ 857678 w 4603109"/>
                <a:gd name="connsiteY668" fmla="*/ 924402 h 924402"/>
                <a:gd name="connsiteX669" fmla="*/ 819171 w 4603109"/>
                <a:gd name="connsiteY669" fmla="*/ 924402 h 924402"/>
                <a:gd name="connsiteX670" fmla="*/ 729909 w 4603109"/>
                <a:gd name="connsiteY670" fmla="*/ 924402 h 924402"/>
                <a:gd name="connsiteX671" fmla="*/ 691402 w 4603109"/>
                <a:gd name="connsiteY671" fmla="*/ 924402 h 924402"/>
                <a:gd name="connsiteX672" fmla="*/ 687927 w 4603109"/>
                <a:gd name="connsiteY672" fmla="*/ 924402 h 924402"/>
                <a:gd name="connsiteX673" fmla="*/ 560158 w 4603109"/>
                <a:gd name="connsiteY673" fmla="*/ 924402 h 924402"/>
                <a:gd name="connsiteX674" fmla="*/ 432894 w 4603109"/>
                <a:gd name="connsiteY674" fmla="*/ 924402 h 924402"/>
                <a:gd name="connsiteX675" fmla="*/ 305125 w 4603109"/>
                <a:gd name="connsiteY675" fmla="*/ 924402 h 924402"/>
                <a:gd name="connsiteX676" fmla="*/ 223202 w 4603109"/>
                <a:gd name="connsiteY676" fmla="*/ 877348 h 924402"/>
                <a:gd name="connsiteX677" fmla="*/ 10809 w 4603109"/>
                <a:gd name="connsiteY677" fmla="*/ 509257 h 924402"/>
                <a:gd name="connsiteX678" fmla="*/ 10809 w 4603109"/>
                <a:gd name="connsiteY678" fmla="*/ 415146 h 924402"/>
                <a:gd name="connsiteX679" fmla="*/ 223202 w 4603109"/>
                <a:gd name="connsiteY679" fmla="*/ 47054 h 924402"/>
                <a:gd name="connsiteX680" fmla="*/ 305125 w 4603109"/>
                <a:gd name="connsiteY680" fmla="*/ 0 h 924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Lst>
              <a:rect l="l" t="t" r="r" b="b"/>
              <a:pathLst>
                <a:path w="4603109" h="924402">
                  <a:moveTo>
                    <a:pt x="305125" y="0"/>
                  </a:moveTo>
                  <a:lnTo>
                    <a:pt x="432894" y="0"/>
                  </a:lnTo>
                  <a:lnTo>
                    <a:pt x="445336" y="0"/>
                  </a:lnTo>
                  <a:cubicBezTo>
                    <a:pt x="485989" y="0"/>
                    <a:pt x="520835" y="0"/>
                    <a:pt x="550703" y="0"/>
                  </a:cubicBezTo>
                  <a:lnTo>
                    <a:pt x="560158" y="0"/>
                  </a:lnTo>
                  <a:lnTo>
                    <a:pt x="573105" y="0"/>
                  </a:lnTo>
                  <a:lnTo>
                    <a:pt x="626202" y="0"/>
                  </a:lnTo>
                  <a:cubicBezTo>
                    <a:pt x="646943" y="0"/>
                    <a:pt x="663537" y="0"/>
                    <a:pt x="676811" y="0"/>
                  </a:cubicBezTo>
                  <a:lnTo>
                    <a:pt x="678472" y="0"/>
                  </a:lnTo>
                  <a:lnTo>
                    <a:pt x="687927" y="0"/>
                  </a:lnTo>
                  <a:lnTo>
                    <a:pt x="691402" y="0"/>
                  </a:lnTo>
                  <a:lnTo>
                    <a:pt x="700371" y="0"/>
                  </a:lnTo>
                  <a:lnTo>
                    <a:pt x="707508" y="0"/>
                  </a:lnTo>
                  <a:cubicBezTo>
                    <a:pt x="729909" y="0"/>
                    <a:pt x="729909" y="0"/>
                    <a:pt x="729909" y="0"/>
                  </a:cubicBezTo>
                  <a:lnTo>
                    <a:pt x="753971" y="0"/>
                  </a:lnTo>
                  <a:lnTo>
                    <a:pt x="804580" y="0"/>
                  </a:lnTo>
                  <a:lnTo>
                    <a:pt x="805737" y="0"/>
                  </a:lnTo>
                  <a:lnTo>
                    <a:pt x="819171" y="0"/>
                  </a:lnTo>
                  <a:lnTo>
                    <a:pt x="828140" y="0"/>
                  </a:lnTo>
                  <a:lnTo>
                    <a:pt x="831615" y="0"/>
                  </a:lnTo>
                  <a:lnTo>
                    <a:pt x="835277" y="0"/>
                  </a:lnTo>
                  <a:lnTo>
                    <a:pt x="857678" y="0"/>
                  </a:lnTo>
                  <a:lnTo>
                    <a:pt x="864889" y="0"/>
                  </a:lnTo>
                  <a:lnTo>
                    <a:pt x="899900" y="0"/>
                  </a:lnTo>
                  <a:lnTo>
                    <a:pt x="909341" y="0"/>
                  </a:lnTo>
                  <a:lnTo>
                    <a:pt x="929965" y="0"/>
                  </a:lnTo>
                  <a:lnTo>
                    <a:pt x="933506" y="0"/>
                  </a:lnTo>
                  <a:lnTo>
                    <a:pt x="936982" y="0"/>
                  </a:lnTo>
                  <a:lnTo>
                    <a:pt x="959384" y="0"/>
                  </a:lnTo>
                  <a:lnTo>
                    <a:pt x="962542" y="0"/>
                  </a:lnTo>
                  <a:lnTo>
                    <a:pt x="984943" y="0"/>
                  </a:lnTo>
                  <a:lnTo>
                    <a:pt x="992658" y="0"/>
                  </a:lnTo>
                  <a:lnTo>
                    <a:pt x="1012059" y="0"/>
                  </a:lnTo>
                  <a:lnTo>
                    <a:pt x="1012480" y="0"/>
                  </a:lnTo>
                  <a:lnTo>
                    <a:pt x="1027669" y="0"/>
                  </a:lnTo>
                  <a:lnTo>
                    <a:pt x="1037110" y="0"/>
                  </a:lnTo>
                  <a:lnTo>
                    <a:pt x="1040112" y="0"/>
                  </a:lnTo>
                  <a:lnTo>
                    <a:pt x="1057734" y="0"/>
                  </a:lnTo>
                  <a:lnTo>
                    <a:pt x="1064751" y="0"/>
                  </a:lnTo>
                  <a:lnTo>
                    <a:pt x="1070177" y="0"/>
                  </a:lnTo>
                  <a:lnTo>
                    <a:pt x="1072436" y="0"/>
                  </a:lnTo>
                  <a:lnTo>
                    <a:pt x="1090311" y="0"/>
                  </a:lnTo>
                  <a:lnTo>
                    <a:pt x="1110718" y="0"/>
                  </a:lnTo>
                  <a:lnTo>
                    <a:pt x="1112712" y="0"/>
                  </a:lnTo>
                  <a:lnTo>
                    <a:pt x="1116187" y="0"/>
                  </a:lnTo>
                  <a:lnTo>
                    <a:pt x="1139828" y="0"/>
                  </a:lnTo>
                  <a:lnTo>
                    <a:pt x="1140249" y="0"/>
                  </a:lnTo>
                  <a:lnTo>
                    <a:pt x="1145480" y="0"/>
                  </a:lnTo>
                  <a:lnTo>
                    <a:pt x="1152270" y="0"/>
                  </a:lnTo>
                  <a:lnTo>
                    <a:pt x="1154934" y="0"/>
                  </a:lnTo>
                  <a:lnTo>
                    <a:pt x="1167881" y="0"/>
                  </a:lnTo>
                  <a:lnTo>
                    <a:pt x="1175544" y="0"/>
                  </a:lnTo>
                  <a:lnTo>
                    <a:pt x="1184998" y="0"/>
                  </a:lnTo>
                  <a:lnTo>
                    <a:pt x="1197946" y="0"/>
                  </a:lnTo>
                  <a:lnTo>
                    <a:pt x="1200205" y="0"/>
                  </a:lnTo>
                  <a:lnTo>
                    <a:pt x="1220978" y="0"/>
                  </a:lnTo>
                  <a:lnTo>
                    <a:pt x="1238487" y="0"/>
                  </a:lnTo>
                  <a:lnTo>
                    <a:pt x="1243956" y="0"/>
                  </a:lnTo>
                  <a:lnTo>
                    <a:pt x="1251042" y="0"/>
                  </a:lnTo>
                  <a:lnTo>
                    <a:pt x="1257637" y="0"/>
                  </a:lnTo>
                  <a:lnTo>
                    <a:pt x="1271587" y="0"/>
                  </a:lnTo>
                  <a:lnTo>
                    <a:pt x="1273249" y="0"/>
                  </a:lnTo>
                  <a:lnTo>
                    <a:pt x="1280039" y="0"/>
                  </a:lnTo>
                  <a:lnTo>
                    <a:pt x="1282703" y="0"/>
                  </a:lnTo>
                  <a:lnTo>
                    <a:pt x="1286178" y="0"/>
                  </a:lnTo>
                  <a:lnTo>
                    <a:pt x="1295146" y="0"/>
                  </a:lnTo>
                  <a:lnTo>
                    <a:pt x="1301651" y="0"/>
                  </a:lnTo>
                  <a:lnTo>
                    <a:pt x="1302284" y="0"/>
                  </a:lnTo>
                  <a:lnTo>
                    <a:pt x="1303313" y="0"/>
                  </a:lnTo>
                  <a:lnTo>
                    <a:pt x="1312767" y="0"/>
                  </a:lnTo>
                  <a:lnTo>
                    <a:pt x="1316242" y="0"/>
                  </a:lnTo>
                  <a:lnTo>
                    <a:pt x="1321886" y="0"/>
                  </a:lnTo>
                  <a:lnTo>
                    <a:pt x="1324685" y="0"/>
                  </a:lnTo>
                  <a:lnTo>
                    <a:pt x="1325211" y="0"/>
                  </a:lnTo>
                  <a:lnTo>
                    <a:pt x="1332348" y="0"/>
                  </a:lnTo>
                  <a:lnTo>
                    <a:pt x="1332714" y="0"/>
                  </a:lnTo>
                  <a:lnTo>
                    <a:pt x="1333135" y="0"/>
                  </a:lnTo>
                  <a:lnTo>
                    <a:pt x="1348747" y="0"/>
                  </a:lnTo>
                  <a:lnTo>
                    <a:pt x="1354749" y="0"/>
                  </a:lnTo>
                  <a:lnTo>
                    <a:pt x="1378811" y="0"/>
                  </a:lnTo>
                  <a:lnTo>
                    <a:pt x="1383745" y="0"/>
                  </a:lnTo>
                  <a:lnTo>
                    <a:pt x="1385406" y="0"/>
                  </a:lnTo>
                  <a:lnTo>
                    <a:pt x="1399356" y="0"/>
                  </a:lnTo>
                  <a:lnTo>
                    <a:pt x="1400513" y="0"/>
                  </a:lnTo>
                  <a:lnTo>
                    <a:pt x="1413947" y="0"/>
                  </a:lnTo>
                  <a:lnTo>
                    <a:pt x="1414442" y="0"/>
                  </a:lnTo>
                  <a:lnTo>
                    <a:pt x="1422915" y="0"/>
                  </a:lnTo>
                  <a:lnTo>
                    <a:pt x="1426390" y="0"/>
                  </a:lnTo>
                  <a:lnTo>
                    <a:pt x="1429420" y="0"/>
                  </a:lnTo>
                  <a:lnTo>
                    <a:pt x="1430053" y="0"/>
                  </a:lnTo>
                  <a:lnTo>
                    <a:pt x="1430206" y="0"/>
                  </a:lnTo>
                  <a:lnTo>
                    <a:pt x="1430577" y="0"/>
                  </a:lnTo>
                  <a:lnTo>
                    <a:pt x="1436843" y="0"/>
                  </a:lnTo>
                  <a:lnTo>
                    <a:pt x="1444011" y="0"/>
                  </a:lnTo>
                  <a:lnTo>
                    <a:pt x="1449655" y="0"/>
                  </a:lnTo>
                  <a:lnTo>
                    <a:pt x="1452454" y="0"/>
                  </a:lnTo>
                  <a:lnTo>
                    <a:pt x="1452980" y="0"/>
                  </a:lnTo>
                  <a:lnTo>
                    <a:pt x="1456455" y="0"/>
                  </a:lnTo>
                  <a:lnTo>
                    <a:pt x="1459664" y="0"/>
                  </a:lnTo>
                  <a:lnTo>
                    <a:pt x="1460117" y="0"/>
                  </a:lnTo>
                  <a:lnTo>
                    <a:pt x="1460483" y="0"/>
                  </a:lnTo>
                  <a:lnTo>
                    <a:pt x="1460904" y="0"/>
                  </a:lnTo>
                  <a:lnTo>
                    <a:pt x="1472926" y="0"/>
                  </a:lnTo>
                  <a:lnTo>
                    <a:pt x="1482518" y="0"/>
                  </a:lnTo>
                  <a:lnTo>
                    <a:pt x="1489729" y="0"/>
                  </a:lnTo>
                  <a:lnTo>
                    <a:pt x="1504116" y="0"/>
                  </a:lnTo>
                  <a:lnTo>
                    <a:pt x="1511514" y="0"/>
                  </a:lnTo>
                  <a:lnTo>
                    <a:pt x="1524740" y="0"/>
                  </a:lnTo>
                  <a:lnTo>
                    <a:pt x="1528282" y="0"/>
                  </a:lnTo>
                  <a:lnTo>
                    <a:pt x="1531757" y="0"/>
                  </a:lnTo>
                  <a:lnTo>
                    <a:pt x="1534181" y="0"/>
                  </a:lnTo>
                  <a:lnTo>
                    <a:pt x="1542211" y="0"/>
                  </a:lnTo>
                  <a:lnTo>
                    <a:pt x="1554159" y="0"/>
                  </a:lnTo>
                  <a:lnTo>
                    <a:pt x="1557318" y="0"/>
                  </a:lnTo>
                  <a:lnTo>
                    <a:pt x="1557975" y="0"/>
                  </a:lnTo>
                  <a:lnTo>
                    <a:pt x="1558346" y="0"/>
                  </a:lnTo>
                  <a:lnTo>
                    <a:pt x="1561822" y="0"/>
                  </a:lnTo>
                  <a:lnTo>
                    <a:pt x="1564612" y="0"/>
                  </a:lnTo>
                  <a:lnTo>
                    <a:pt x="1566857" y="0"/>
                  </a:lnTo>
                  <a:lnTo>
                    <a:pt x="1576919" y="0"/>
                  </a:lnTo>
                  <a:lnTo>
                    <a:pt x="1579719" y="0"/>
                  </a:lnTo>
                  <a:lnTo>
                    <a:pt x="1584224" y="0"/>
                  </a:lnTo>
                  <a:lnTo>
                    <a:pt x="1587382" y="0"/>
                  </a:lnTo>
                  <a:lnTo>
                    <a:pt x="1587433" y="0"/>
                  </a:lnTo>
                  <a:lnTo>
                    <a:pt x="1600695" y="0"/>
                  </a:lnTo>
                  <a:lnTo>
                    <a:pt x="1606834" y="0"/>
                  </a:lnTo>
                  <a:lnTo>
                    <a:pt x="1607256" y="0"/>
                  </a:lnTo>
                  <a:lnTo>
                    <a:pt x="1608325" y="0"/>
                  </a:lnTo>
                  <a:lnTo>
                    <a:pt x="1609783" y="0"/>
                  </a:lnTo>
                  <a:lnTo>
                    <a:pt x="1617498" y="0"/>
                  </a:lnTo>
                  <a:lnTo>
                    <a:pt x="1631885" y="0"/>
                  </a:lnTo>
                  <a:lnTo>
                    <a:pt x="1636899" y="0"/>
                  </a:lnTo>
                  <a:lnTo>
                    <a:pt x="1637320" y="0"/>
                  </a:lnTo>
                  <a:lnTo>
                    <a:pt x="1637445" y="0"/>
                  </a:lnTo>
                  <a:lnTo>
                    <a:pt x="1652509" y="0"/>
                  </a:lnTo>
                  <a:lnTo>
                    <a:pt x="1659526" y="0"/>
                  </a:lnTo>
                  <a:lnTo>
                    <a:pt x="1661950" y="0"/>
                  </a:lnTo>
                  <a:lnTo>
                    <a:pt x="1664952" y="0"/>
                  </a:lnTo>
                  <a:lnTo>
                    <a:pt x="1667212" y="0"/>
                  </a:lnTo>
                  <a:lnTo>
                    <a:pt x="1685087" y="0"/>
                  </a:lnTo>
                  <a:lnTo>
                    <a:pt x="1689591" y="0"/>
                  </a:lnTo>
                  <a:lnTo>
                    <a:pt x="1694626" y="0"/>
                  </a:lnTo>
                  <a:lnTo>
                    <a:pt x="1697276" y="0"/>
                  </a:lnTo>
                  <a:lnTo>
                    <a:pt x="1698000" y="0"/>
                  </a:lnTo>
                  <a:lnTo>
                    <a:pt x="1704688" y="0"/>
                  </a:lnTo>
                  <a:lnTo>
                    <a:pt x="1707488" y="0"/>
                  </a:lnTo>
                  <a:lnTo>
                    <a:pt x="1710963" y="0"/>
                  </a:lnTo>
                  <a:lnTo>
                    <a:pt x="1715151" y="0"/>
                  </a:lnTo>
                  <a:lnTo>
                    <a:pt x="1721928" y="0"/>
                  </a:lnTo>
                  <a:lnTo>
                    <a:pt x="1734603" y="0"/>
                  </a:lnTo>
                  <a:lnTo>
                    <a:pt x="1735025" y="0"/>
                  </a:lnTo>
                  <a:lnTo>
                    <a:pt x="1735558" y="0"/>
                  </a:lnTo>
                  <a:lnTo>
                    <a:pt x="1736094" y="0"/>
                  </a:lnTo>
                  <a:lnTo>
                    <a:pt x="1737552" y="0"/>
                  </a:lnTo>
                  <a:lnTo>
                    <a:pt x="1741027" y="0"/>
                  </a:lnTo>
                  <a:lnTo>
                    <a:pt x="1747046" y="0"/>
                  </a:lnTo>
                  <a:lnTo>
                    <a:pt x="1748537" y="0"/>
                  </a:lnTo>
                  <a:lnTo>
                    <a:pt x="1753052" y="0"/>
                  </a:lnTo>
                  <a:lnTo>
                    <a:pt x="1757499" y="0"/>
                  </a:lnTo>
                  <a:lnTo>
                    <a:pt x="1764668" y="0"/>
                  </a:lnTo>
                  <a:lnTo>
                    <a:pt x="1765089" y="0"/>
                  </a:lnTo>
                  <a:lnTo>
                    <a:pt x="1765214" y="0"/>
                  </a:lnTo>
                  <a:lnTo>
                    <a:pt x="1770320" y="0"/>
                  </a:lnTo>
                  <a:lnTo>
                    <a:pt x="1777110" y="0"/>
                  </a:lnTo>
                  <a:lnTo>
                    <a:pt x="1779774" y="0"/>
                  </a:lnTo>
                  <a:lnTo>
                    <a:pt x="1792721" y="0"/>
                  </a:lnTo>
                  <a:lnTo>
                    <a:pt x="1794981" y="0"/>
                  </a:lnTo>
                  <a:lnTo>
                    <a:pt x="1825045" y="0"/>
                  </a:lnTo>
                  <a:lnTo>
                    <a:pt x="1825769" y="0"/>
                  </a:lnTo>
                  <a:lnTo>
                    <a:pt x="1838732" y="0"/>
                  </a:lnTo>
                  <a:lnTo>
                    <a:pt x="1845818" y="0"/>
                  </a:lnTo>
                  <a:lnTo>
                    <a:pt x="1849697" y="0"/>
                  </a:lnTo>
                  <a:lnTo>
                    <a:pt x="1852412" y="0"/>
                  </a:lnTo>
                  <a:lnTo>
                    <a:pt x="1853903" y="0"/>
                  </a:lnTo>
                  <a:lnTo>
                    <a:pt x="1863327" y="0"/>
                  </a:lnTo>
                  <a:lnTo>
                    <a:pt x="1868796" y="0"/>
                  </a:lnTo>
                  <a:lnTo>
                    <a:pt x="1874815" y="0"/>
                  </a:lnTo>
                  <a:lnTo>
                    <a:pt x="1876306" y="0"/>
                  </a:lnTo>
                  <a:lnTo>
                    <a:pt x="1880821" y="0"/>
                  </a:lnTo>
                  <a:lnTo>
                    <a:pt x="1882477" y="0"/>
                  </a:lnTo>
                  <a:lnTo>
                    <a:pt x="1883936" y="0"/>
                  </a:lnTo>
                  <a:lnTo>
                    <a:pt x="1885268" y="0"/>
                  </a:lnTo>
                  <a:lnTo>
                    <a:pt x="1896427" y="0"/>
                  </a:lnTo>
                  <a:lnTo>
                    <a:pt x="1898089" y="0"/>
                  </a:lnTo>
                  <a:lnTo>
                    <a:pt x="1904879" y="0"/>
                  </a:lnTo>
                  <a:lnTo>
                    <a:pt x="1907543" y="0"/>
                  </a:lnTo>
                  <a:lnTo>
                    <a:pt x="1911018" y="0"/>
                  </a:lnTo>
                  <a:lnTo>
                    <a:pt x="1919986" y="0"/>
                  </a:lnTo>
                  <a:lnTo>
                    <a:pt x="1927124" y="0"/>
                  </a:lnTo>
                  <a:lnTo>
                    <a:pt x="1927489" y="0"/>
                  </a:lnTo>
                  <a:lnTo>
                    <a:pt x="1927911" y="0"/>
                  </a:lnTo>
                  <a:lnTo>
                    <a:pt x="1929402" y="0"/>
                  </a:lnTo>
                  <a:lnTo>
                    <a:pt x="1946726" y="0"/>
                  </a:lnTo>
                  <a:lnTo>
                    <a:pt x="1949525" y="0"/>
                  </a:lnTo>
                  <a:lnTo>
                    <a:pt x="1957554" y="0"/>
                  </a:lnTo>
                  <a:lnTo>
                    <a:pt x="1957975" y="0"/>
                  </a:lnTo>
                  <a:lnTo>
                    <a:pt x="1973587" y="0"/>
                  </a:lnTo>
                  <a:lnTo>
                    <a:pt x="1978520" y="0"/>
                  </a:lnTo>
                  <a:lnTo>
                    <a:pt x="1980012" y="0"/>
                  </a:lnTo>
                  <a:lnTo>
                    <a:pt x="1980181" y="0"/>
                  </a:lnTo>
                  <a:lnTo>
                    <a:pt x="1981672" y="0"/>
                  </a:lnTo>
                  <a:lnTo>
                    <a:pt x="2008585" y="0"/>
                  </a:lnTo>
                  <a:lnTo>
                    <a:pt x="2009218" y="0"/>
                  </a:lnTo>
                  <a:lnTo>
                    <a:pt x="2010246" y="0"/>
                  </a:lnTo>
                  <a:lnTo>
                    <a:pt x="2010709" y="0"/>
                  </a:lnTo>
                  <a:lnTo>
                    <a:pt x="2011705" y="0"/>
                  </a:lnTo>
                  <a:lnTo>
                    <a:pt x="2024147" y="0"/>
                  </a:lnTo>
                  <a:lnTo>
                    <a:pt x="2024196" y="0"/>
                  </a:lnTo>
                  <a:lnTo>
                    <a:pt x="2024981" y="0"/>
                  </a:lnTo>
                  <a:lnTo>
                    <a:pt x="2025353" y="0"/>
                  </a:lnTo>
                  <a:lnTo>
                    <a:pt x="2026473" y="0"/>
                  </a:lnTo>
                  <a:lnTo>
                    <a:pt x="2031619" y="0"/>
                  </a:lnTo>
                  <a:lnTo>
                    <a:pt x="2033110" y="0"/>
                  </a:lnTo>
                  <a:lnTo>
                    <a:pt x="2038787" y="0"/>
                  </a:lnTo>
                  <a:lnTo>
                    <a:pt x="2039282" y="0"/>
                  </a:lnTo>
                  <a:lnTo>
                    <a:pt x="2047755" y="0"/>
                  </a:lnTo>
                  <a:lnTo>
                    <a:pt x="2051230" y="0"/>
                  </a:lnTo>
                  <a:lnTo>
                    <a:pt x="2054893" y="0"/>
                  </a:lnTo>
                  <a:lnTo>
                    <a:pt x="2055046" y="0"/>
                  </a:lnTo>
                  <a:lnTo>
                    <a:pt x="2055258" y="0"/>
                  </a:lnTo>
                  <a:lnTo>
                    <a:pt x="2055680" y="0"/>
                  </a:lnTo>
                  <a:lnTo>
                    <a:pt x="2057171" y="0"/>
                  </a:lnTo>
                  <a:lnTo>
                    <a:pt x="2061683" y="0"/>
                  </a:lnTo>
                  <a:lnTo>
                    <a:pt x="2067702" y="0"/>
                  </a:lnTo>
                  <a:lnTo>
                    <a:pt x="2074495" y="0"/>
                  </a:lnTo>
                  <a:lnTo>
                    <a:pt x="2077294" y="0"/>
                  </a:lnTo>
                  <a:lnTo>
                    <a:pt x="2084504" y="0"/>
                  </a:lnTo>
                  <a:lnTo>
                    <a:pt x="2085323" y="0"/>
                  </a:lnTo>
                  <a:lnTo>
                    <a:pt x="2085744" y="0"/>
                  </a:lnTo>
                  <a:lnTo>
                    <a:pt x="2097766" y="0"/>
                  </a:lnTo>
                  <a:lnTo>
                    <a:pt x="2106289" y="0"/>
                  </a:lnTo>
                  <a:lnTo>
                    <a:pt x="2107781" y="0"/>
                  </a:lnTo>
                  <a:lnTo>
                    <a:pt x="2128956" y="0"/>
                  </a:lnTo>
                  <a:lnTo>
                    <a:pt x="2129514" y="0"/>
                  </a:lnTo>
                  <a:lnTo>
                    <a:pt x="2136354" y="0"/>
                  </a:lnTo>
                  <a:lnTo>
                    <a:pt x="2136987" y="0"/>
                  </a:lnTo>
                  <a:lnTo>
                    <a:pt x="2138478" y="0"/>
                  </a:lnTo>
                  <a:lnTo>
                    <a:pt x="2151916" y="0"/>
                  </a:lnTo>
                  <a:lnTo>
                    <a:pt x="2152750" y="0"/>
                  </a:lnTo>
                  <a:lnTo>
                    <a:pt x="2153122" y="0"/>
                  </a:lnTo>
                  <a:lnTo>
                    <a:pt x="2154242" y="0"/>
                  </a:lnTo>
                  <a:lnTo>
                    <a:pt x="2156597" y="0"/>
                  </a:lnTo>
                  <a:lnTo>
                    <a:pt x="2159388" y="0"/>
                  </a:lnTo>
                  <a:lnTo>
                    <a:pt x="2160879" y="0"/>
                  </a:lnTo>
                  <a:lnTo>
                    <a:pt x="2161633" y="0"/>
                  </a:lnTo>
                  <a:lnTo>
                    <a:pt x="2167051" y="0"/>
                  </a:lnTo>
                  <a:lnTo>
                    <a:pt x="2178999" y="0"/>
                  </a:lnTo>
                  <a:lnTo>
                    <a:pt x="2182158" y="0"/>
                  </a:lnTo>
                  <a:lnTo>
                    <a:pt x="2182815" y="0"/>
                  </a:lnTo>
                  <a:lnTo>
                    <a:pt x="2188666" y="0"/>
                  </a:lnTo>
                  <a:lnTo>
                    <a:pt x="2189452" y="0"/>
                  </a:lnTo>
                  <a:lnTo>
                    <a:pt x="2191697" y="0"/>
                  </a:lnTo>
                  <a:lnTo>
                    <a:pt x="2195471" y="0"/>
                  </a:lnTo>
                  <a:lnTo>
                    <a:pt x="2201759" y="0"/>
                  </a:lnTo>
                  <a:lnTo>
                    <a:pt x="2203100" y="0"/>
                  </a:lnTo>
                  <a:lnTo>
                    <a:pt x="2204559" y="0"/>
                  </a:lnTo>
                  <a:lnTo>
                    <a:pt x="2204591" y="0"/>
                  </a:lnTo>
                  <a:lnTo>
                    <a:pt x="2212273" y="0"/>
                  </a:lnTo>
                  <a:lnTo>
                    <a:pt x="2225535" y="0"/>
                  </a:lnTo>
                  <a:lnTo>
                    <a:pt x="2231674" y="0"/>
                  </a:lnTo>
                  <a:lnTo>
                    <a:pt x="2232096" y="0"/>
                  </a:lnTo>
                  <a:lnTo>
                    <a:pt x="2232220" y="0"/>
                  </a:lnTo>
                  <a:lnTo>
                    <a:pt x="2233118" y="0"/>
                  </a:lnTo>
                  <a:lnTo>
                    <a:pt x="2233165" y="0"/>
                  </a:lnTo>
                  <a:lnTo>
                    <a:pt x="2256725" y="0"/>
                  </a:lnTo>
                  <a:lnTo>
                    <a:pt x="2257283" y="0"/>
                  </a:lnTo>
                  <a:lnTo>
                    <a:pt x="2262285" y="0"/>
                  </a:lnTo>
                  <a:lnTo>
                    <a:pt x="2284366" y="0"/>
                  </a:lnTo>
                  <a:lnTo>
                    <a:pt x="2289402" y="0"/>
                  </a:lnTo>
                  <a:lnTo>
                    <a:pt x="2292052" y="0"/>
                  </a:lnTo>
                  <a:lnTo>
                    <a:pt x="2299271" y="0"/>
                  </a:lnTo>
                  <a:lnTo>
                    <a:pt x="2308721" y="0"/>
                  </a:lnTo>
                  <a:lnTo>
                    <a:pt x="2309927" y="0"/>
                  </a:lnTo>
                  <a:lnTo>
                    <a:pt x="2316435" y="0"/>
                  </a:lnTo>
                  <a:lnTo>
                    <a:pt x="2316703" y="0"/>
                  </a:lnTo>
                  <a:lnTo>
                    <a:pt x="2319466" y="0"/>
                  </a:lnTo>
                  <a:lnTo>
                    <a:pt x="2322840" y="0"/>
                  </a:lnTo>
                  <a:lnTo>
                    <a:pt x="2329528" y="0"/>
                  </a:lnTo>
                  <a:lnTo>
                    <a:pt x="2330869" y="0"/>
                  </a:lnTo>
                  <a:lnTo>
                    <a:pt x="2332328" y="0"/>
                  </a:lnTo>
                  <a:lnTo>
                    <a:pt x="2332360" y="0"/>
                  </a:lnTo>
                  <a:lnTo>
                    <a:pt x="2335803" y="0"/>
                  </a:lnTo>
                  <a:lnTo>
                    <a:pt x="2343312" y="0"/>
                  </a:lnTo>
                  <a:lnTo>
                    <a:pt x="2344804" y="0"/>
                  </a:lnTo>
                  <a:lnTo>
                    <a:pt x="2346768" y="0"/>
                  </a:lnTo>
                  <a:lnTo>
                    <a:pt x="2347827" y="0"/>
                  </a:lnTo>
                  <a:lnTo>
                    <a:pt x="2352274" y="0"/>
                  </a:lnTo>
                  <a:lnTo>
                    <a:pt x="2359443" y="0"/>
                  </a:lnTo>
                  <a:lnTo>
                    <a:pt x="2359865" y="0"/>
                  </a:lnTo>
                  <a:lnTo>
                    <a:pt x="2359989" y="0"/>
                  </a:lnTo>
                  <a:lnTo>
                    <a:pt x="2360887" y="0"/>
                  </a:lnTo>
                  <a:lnTo>
                    <a:pt x="2360934" y="0"/>
                  </a:lnTo>
                  <a:lnTo>
                    <a:pt x="2371886" y="0"/>
                  </a:lnTo>
                  <a:lnTo>
                    <a:pt x="2373377" y="0"/>
                  </a:lnTo>
                  <a:lnTo>
                    <a:pt x="2377892" y="0"/>
                  </a:lnTo>
                  <a:cubicBezTo>
                    <a:pt x="2382339" y="0"/>
                    <a:pt x="2382339" y="0"/>
                    <a:pt x="2382339" y="0"/>
                  </a:cubicBezTo>
                  <a:lnTo>
                    <a:pt x="2390054" y="0"/>
                  </a:lnTo>
                  <a:lnTo>
                    <a:pt x="2419821" y="0"/>
                  </a:lnTo>
                  <a:lnTo>
                    <a:pt x="2427040" y="0"/>
                  </a:lnTo>
                  <a:lnTo>
                    <a:pt x="2436490" y="0"/>
                  </a:lnTo>
                  <a:lnTo>
                    <a:pt x="2444472" y="0"/>
                  </a:lnTo>
                  <a:lnTo>
                    <a:pt x="2448678" y="0"/>
                  </a:lnTo>
                  <a:lnTo>
                    <a:pt x="2450171" y="0"/>
                  </a:lnTo>
                  <a:lnTo>
                    <a:pt x="2450609" y="0"/>
                  </a:lnTo>
                  <a:lnTo>
                    <a:pt x="2463572" y="0"/>
                  </a:lnTo>
                  <a:lnTo>
                    <a:pt x="2471081" y="0"/>
                  </a:lnTo>
                  <a:lnTo>
                    <a:pt x="2472573" y="0"/>
                  </a:lnTo>
                  <a:lnTo>
                    <a:pt x="2474537" y="0"/>
                  </a:lnTo>
                  <a:lnTo>
                    <a:pt x="2475596" y="0"/>
                  </a:lnTo>
                  <a:lnTo>
                    <a:pt x="2477252" y="0"/>
                  </a:lnTo>
                  <a:lnTo>
                    <a:pt x="2478712" y="0"/>
                  </a:lnTo>
                  <a:lnTo>
                    <a:pt x="2478743" y="0"/>
                  </a:lnTo>
                  <a:lnTo>
                    <a:pt x="2480043" y="0"/>
                  </a:lnTo>
                  <a:lnTo>
                    <a:pt x="2499655" y="0"/>
                  </a:lnTo>
                  <a:lnTo>
                    <a:pt x="2501146" y="0"/>
                  </a:lnTo>
                  <a:lnTo>
                    <a:pt x="2505661" y="0"/>
                  </a:lnTo>
                  <a:lnTo>
                    <a:pt x="2508776" y="0"/>
                  </a:lnTo>
                  <a:lnTo>
                    <a:pt x="2510108" y="0"/>
                  </a:lnTo>
                  <a:lnTo>
                    <a:pt x="2524178" y="0"/>
                  </a:lnTo>
                  <a:lnTo>
                    <a:pt x="2525248" y="0"/>
                  </a:lnTo>
                  <a:lnTo>
                    <a:pt x="2525669" y="0"/>
                  </a:lnTo>
                  <a:lnTo>
                    <a:pt x="2552329" y="0"/>
                  </a:lnTo>
                  <a:lnTo>
                    <a:pt x="2552751" y="0"/>
                  </a:lnTo>
                  <a:lnTo>
                    <a:pt x="2554242" y="0"/>
                  </a:lnTo>
                  <a:lnTo>
                    <a:pt x="2574787" y="0"/>
                  </a:lnTo>
                  <a:lnTo>
                    <a:pt x="2576279" y="0"/>
                  </a:lnTo>
                  <a:lnTo>
                    <a:pt x="2576447" y="0"/>
                  </a:lnTo>
                  <a:lnTo>
                    <a:pt x="2577940" y="0"/>
                  </a:lnTo>
                  <a:lnTo>
                    <a:pt x="2603360" y="0"/>
                  </a:lnTo>
                  <a:lnTo>
                    <a:pt x="2604852" y="0"/>
                  </a:lnTo>
                  <a:lnTo>
                    <a:pt x="2605021" y="0"/>
                  </a:lnTo>
                  <a:lnTo>
                    <a:pt x="2605484" y="0"/>
                  </a:lnTo>
                  <a:lnTo>
                    <a:pt x="2606481" y="0"/>
                  </a:lnTo>
                  <a:lnTo>
                    <a:pt x="2606512" y="0"/>
                  </a:lnTo>
                  <a:lnTo>
                    <a:pt x="2606976" y="0"/>
                  </a:lnTo>
                  <a:lnTo>
                    <a:pt x="2618923" y="0"/>
                  </a:lnTo>
                  <a:lnTo>
                    <a:pt x="2621248" y="0"/>
                  </a:lnTo>
                  <a:lnTo>
                    <a:pt x="2622740" y="0"/>
                  </a:lnTo>
                  <a:lnTo>
                    <a:pt x="2627885" y="0"/>
                  </a:lnTo>
                  <a:lnTo>
                    <a:pt x="2629377" y="0"/>
                  </a:lnTo>
                  <a:lnTo>
                    <a:pt x="2634058" y="0"/>
                  </a:lnTo>
                  <a:lnTo>
                    <a:pt x="2635549" y="0"/>
                  </a:lnTo>
                  <a:lnTo>
                    <a:pt x="2636545" y="0"/>
                  </a:lnTo>
                  <a:lnTo>
                    <a:pt x="2648987" y="0"/>
                  </a:lnTo>
                  <a:lnTo>
                    <a:pt x="2649821" y="0"/>
                  </a:lnTo>
                  <a:lnTo>
                    <a:pt x="2651313" y="0"/>
                  </a:lnTo>
                  <a:lnTo>
                    <a:pt x="2651947" y="0"/>
                  </a:lnTo>
                  <a:lnTo>
                    <a:pt x="2653017" y="0"/>
                  </a:lnTo>
                  <a:lnTo>
                    <a:pt x="2653438" y="0"/>
                  </a:lnTo>
                  <a:lnTo>
                    <a:pt x="2656459" y="0"/>
                  </a:lnTo>
                  <a:lnTo>
                    <a:pt x="2657950" y="0"/>
                  </a:lnTo>
                  <a:lnTo>
                    <a:pt x="2665460" y="0"/>
                  </a:lnTo>
                  <a:lnTo>
                    <a:pt x="2680098" y="0"/>
                  </a:lnTo>
                  <a:lnTo>
                    <a:pt x="2680520" y="0"/>
                  </a:lnTo>
                  <a:lnTo>
                    <a:pt x="2682011" y="0"/>
                  </a:lnTo>
                  <a:lnTo>
                    <a:pt x="2692542" y="0"/>
                  </a:lnTo>
                  <a:lnTo>
                    <a:pt x="2702556" y="0"/>
                  </a:lnTo>
                  <a:lnTo>
                    <a:pt x="2704048" y="0"/>
                  </a:lnTo>
                  <a:lnTo>
                    <a:pt x="2724289" y="0"/>
                  </a:lnTo>
                  <a:lnTo>
                    <a:pt x="2731129" y="0"/>
                  </a:lnTo>
                  <a:lnTo>
                    <a:pt x="2732621" y="0"/>
                  </a:lnTo>
                  <a:lnTo>
                    <a:pt x="2733253" y="0"/>
                  </a:lnTo>
                  <a:lnTo>
                    <a:pt x="2734745" y="0"/>
                  </a:lnTo>
                  <a:lnTo>
                    <a:pt x="2746692" y="0"/>
                  </a:lnTo>
                  <a:lnTo>
                    <a:pt x="2749017" y="0"/>
                  </a:lnTo>
                  <a:lnTo>
                    <a:pt x="2750509" y="0"/>
                  </a:lnTo>
                  <a:lnTo>
                    <a:pt x="2754354" y="0"/>
                  </a:lnTo>
                  <a:lnTo>
                    <a:pt x="2755654" y="0"/>
                  </a:lnTo>
                  <a:lnTo>
                    <a:pt x="2757146" y="0"/>
                  </a:lnTo>
                  <a:lnTo>
                    <a:pt x="2761827" y="0"/>
                  </a:lnTo>
                  <a:lnTo>
                    <a:pt x="2763318" y="0"/>
                  </a:lnTo>
                  <a:lnTo>
                    <a:pt x="2776756" y="0"/>
                  </a:lnTo>
                  <a:lnTo>
                    <a:pt x="2777590" y="0"/>
                  </a:lnTo>
                  <a:lnTo>
                    <a:pt x="2779082" y="0"/>
                  </a:lnTo>
                  <a:lnTo>
                    <a:pt x="2783442" y="0"/>
                  </a:lnTo>
                  <a:lnTo>
                    <a:pt x="2784228" y="0"/>
                  </a:lnTo>
                  <a:lnTo>
                    <a:pt x="2785719" y="0"/>
                  </a:lnTo>
                  <a:lnTo>
                    <a:pt x="2786473" y="0"/>
                  </a:lnTo>
                  <a:lnTo>
                    <a:pt x="2793229" y="0"/>
                  </a:lnTo>
                  <a:lnTo>
                    <a:pt x="2799367" y="0"/>
                  </a:lnTo>
                  <a:lnTo>
                    <a:pt x="2813506" y="0"/>
                  </a:lnTo>
                  <a:lnTo>
                    <a:pt x="2820311" y="0"/>
                  </a:lnTo>
                  <a:lnTo>
                    <a:pt x="2827893" y="0"/>
                  </a:lnTo>
                  <a:lnTo>
                    <a:pt x="2827940" y="0"/>
                  </a:lnTo>
                  <a:lnTo>
                    <a:pt x="2829431" y="0"/>
                  </a:lnTo>
                  <a:lnTo>
                    <a:pt x="2829978" y="0"/>
                  </a:lnTo>
                  <a:lnTo>
                    <a:pt x="2852058" y="0"/>
                  </a:lnTo>
                  <a:lnTo>
                    <a:pt x="2857060" y="0"/>
                  </a:lnTo>
                  <a:lnTo>
                    <a:pt x="2857958" y="0"/>
                  </a:lnTo>
                  <a:lnTo>
                    <a:pt x="2871601" y="0"/>
                  </a:lnTo>
                  <a:lnTo>
                    <a:pt x="2882123" y="0"/>
                  </a:lnTo>
                  <a:lnTo>
                    <a:pt x="2894046" y="0"/>
                  </a:lnTo>
                  <a:lnTo>
                    <a:pt x="2903496" y="0"/>
                  </a:lnTo>
                  <a:lnTo>
                    <a:pt x="2911211" y="0"/>
                  </a:lnTo>
                  <a:lnTo>
                    <a:pt x="2914242" y="0"/>
                  </a:lnTo>
                  <a:lnTo>
                    <a:pt x="2914461" y="0"/>
                  </a:lnTo>
                  <a:lnTo>
                    <a:pt x="2924111" y="0"/>
                  </a:lnTo>
                  <a:lnTo>
                    <a:pt x="2927136" y="0"/>
                  </a:lnTo>
                  <a:lnTo>
                    <a:pt x="2933561" y="0"/>
                  </a:lnTo>
                  <a:lnTo>
                    <a:pt x="2939580" y="0"/>
                  </a:lnTo>
                  <a:lnTo>
                    <a:pt x="2941275" y="0"/>
                  </a:lnTo>
                  <a:lnTo>
                    <a:pt x="2941543" y="0"/>
                  </a:lnTo>
                  <a:lnTo>
                    <a:pt x="2945586" y="0"/>
                  </a:lnTo>
                  <a:lnTo>
                    <a:pt x="2950032" y="0"/>
                  </a:lnTo>
                  <a:lnTo>
                    <a:pt x="2955662" y="0"/>
                  </a:lnTo>
                  <a:lnTo>
                    <a:pt x="2955709" y="0"/>
                  </a:lnTo>
                  <a:lnTo>
                    <a:pt x="2957200" y="0"/>
                  </a:lnTo>
                  <a:lnTo>
                    <a:pt x="2957747" y="0"/>
                  </a:lnTo>
                  <a:lnTo>
                    <a:pt x="2968152" y="0"/>
                  </a:lnTo>
                  <a:lnTo>
                    <a:pt x="2969644" y="0"/>
                  </a:lnTo>
                  <a:lnTo>
                    <a:pt x="2972667" y="0"/>
                  </a:lnTo>
                  <a:lnTo>
                    <a:pt x="2977114" y="0"/>
                  </a:lnTo>
                  <a:lnTo>
                    <a:pt x="2984829" y="0"/>
                  </a:lnTo>
                  <a:lnTo>
                    <a:pt x="2985727" y="0"/>
                  </a:lnTo>
                  <a:lnTo>
                    <a:pt x="2999370" y="0"/>
                  </a:lnTo>
                  <a:lnTo>
                    <a:pt x="3021815" y="0"/>
                  </a:lnTo>
                  <a:lnTo>
                    <a:pt x="3031265" y="0"/>
                  </a:lnTo>
                  <a:lnTo>
                    <a:pt x="3042230" y="0"/>
                  </a:lnTo>
                  <a:lnTo>
                    <a:pt x="3044946" y="0"/>
                  </a:lnTo>
                  <a:lnTo>
                    <a:pt x="3051880" y="0"/>
                  </a:lnTo>
                  <a:lnTo>
                    <a:pt x="3061330" y="0"/>
                  </a:lnTo>
                  <a:lnTo>
                    <a:pt x="3067349" y="0"/>
                  </a:lnTo>
                  <a:lnTo>
                    <a:pt x="3069312" y="0"/>
                  </a:lnTo>
                  <a:lnTo>
                    <a:pt x="3073355" y="0"/>
                  </a:lnTo>
                  <a:lnTo>
                    <a:pt x="3073518" y="0"/>
                  </a:lnTo>
                  <a:lnTo>
                    <a:pt x="3075011" y="0"/>
                  </a:lnTo>
                  <a:lnTo>
                    <a:pt x="3077801" y="0"/>
                  </a:lnTo>
                  <a:lnTo>
                    <a:pt x="3095921" y="0"/>
                  </a:lnTo>
                  <a:lnTo>
                    <a:pt x="3097413" y="0"/>
                  </a:lnTo>
                  <a:lnTo>
                    <a:pt x="3100436" y="0"/>
                  </a:lnTo>
                  <a:lnTo>
                    <a:pt x="3103552" y="0"/>
                  </a:lnTo>
                  <a:lnTo>
                    <a:pt x="3104883" y="0"/>
                  </a:lnTo>
                  <a:lnTo>
                    <a:pt x="3120023" y="0"/>
                  </a:lnTo>
                  <a:lnTo>
                    <a:pt x="3120445" y="0"/>
                  </a:lnTo>
                  <a:lnTo>
                    <a:pt x="3149018" y="0"/>
                  </a:lnTo>
                  <a:lnTo>
                    <a:pt x="3150088" y="0"/>
                  </a:lnTo>
                  <a:lnTo>
                    <a:pt x="3150509" y="0"/>
                  </a:lnTo>
                  <a:lnTo>
                    <a:pt x="3171054" y="0"/>
                  </a:lnTo>
                  <a:lnTo>
                    <a:pt x="3172715" y="0"/>
                  </a:lnTo>
                  <a:lnTo>
                    <a:pt x="3199627" y="0"/>
                  </a:lnTo>
                  <a:lnTo>
                    <a:pt x="3201119" y="0"/>
                  </a:lnTo>
                  <a:lnTo>
                    <a:pt x="3201287" y="0"/>
                  </a:lnTo>
                  <a:lnTo>
                    <a:pt x="3201751" y="0"/>
                  </a:lnTo>
                  <a:lnTo>
                    <a:pt x="3202780" y="0"/>
                  </a:lnTo>
                  <a:lnTo>
                    <a:pt x="3217515" y="0"/>
                  </a:lnTo>
                  <a:lnTo>
                    <a:pt x="3224152" y="0"/>
                  </a:lnTo>
                  <a:lnTo>
                    <a:pt x="3230324" y="0"/>
                  </a:lnTo>
                  <a:lnTo>
                    <a:pt x="3231321" y="0"/>
                  </a:lnTo>
                  <a:lnTo>
                    <a:pt x="3231816" y="0"/>
                  </a:lnTo>
                  <a:lnTo>
                    <a:pt x="3243763" y="0"/>
                  </a:lnTo>
                  <a:lnTo>
                    <a:pt x="3246088" y="0"/>
                  </a:lnTo>
                  <a:lnTo>
                    <a:pt x="3247580" y="0"/>
                  </a:lnTo>
                  <a:lnTo>
                    <a:pt x="3247792" y="0"/>
                  </a:lnTo>
                  <a:lnTo>
                    <a:pt x="3248214" y="0"/>
                  </a:lnTo>
                  <a:lnTo>
                    <a:pt x="3252725" y="0"/>
                  </a:lnTo>
                  <a:lnTo>
                    <a:pt x="3254217" y="0"/>
                  </a:lnTo>
                  <a:lnTo>
                    <a:pt x="3260235" y="0"/>
                  </a:lnTo>
                  <a:lnTo>
                    <a:pt x="3276787" y="0"/>
                  </a:lnTo>
                  <a:lnTo>
                    <a:pt x="3277857" y="0"/>
                  </a:lnTo>
                  <a:lnTo>
                    <a:pt x="3278278" y="0"/>
                  </a:lnTo>
                  <a:lnTo>
                    <a:pt x="3290300" y="0"/>
                  </a:lnTo>
                  <a:lnTo>
                    <a:pt x="3298823" y="0"/>
                  </a:lnTo>
                  <a:lnTo>
                    <a:pt x="3327396" y="0"/>
                  </a:lnTo>
                  <a:lnTo>
                    <a:pt x="3328888" y="0"/>
                  </a:lnTo>
                  <a:lnTo>
                    <a:pt x="3329520" y="0"/>
                  </a:lnTo>
                  <a:lnTo>
                    <a:pt x="3345284" y="0"/>
                  </a:lnTo>
                  <a:lnTo>
                    <a:pt x="3349129" y="0"/>
                  </a:lnTo>
                  <a:lnTo>
                    <a:pt x="3351921" y="0"/>
                  </a:lnTo>
                  <a:lnTo>
                    <a:pt x="3358093" y="0"/>
                  </a:lnTo>
                  <a:lnTo>
                    <a:pt x="3359585" y="0"/>
                  </a:lnTo>
                  <a:lnTo>
                    <a:pt x="3371532" y="0"/>
                  </a:lnTo>
                  <a:lnTo>
                    <a:pt x="3373857" y="0"/>
                  </a:lnTo>
                  <a:lnTo>
                    <a:pt x="3375349" y="0"/>
                  </a:lnTo>
                  <a:lnTo>
                    <a:pt x="3380494" y="0"/>
                  </a:lnTo>
                  <a:lnTo>
                    <a:pt x="3381986" y="0"/>
                  </a:lnTo>
                  <a:lnTo>
                    <a:pt x="3388004" y="0"/>
                  </a:lnTo>
                  <a:lnTo>
                    <a:pt x="3408282" y="0"/>
                  </a:lnTo>
                  <a:lnTo>
                    <a:pt x="3418069" y="0"/>
                  </a:lnTo>
                  <a:lnTo>
                    <a:pt x="3424207" y="0"/>
                  </a:lnTo>
                  <a:lnTo>
                    <a:pt x="3424753" y="0"/>
                  </a:lnTo>
                  <a:lnTo>
                    <a:pt x="3452733" y="0"/>
                  </a:lnTo>
                  <a:lnTo>
                    <a:pt x="3454818" y="0"/>
                  </a:lnTo>
                  <a:lnTo>
                    <a:pt x="3476898" y="0"/>
                  </a:lnTo>
                  <a:lnTo>
                    <a:pt x="3496441" y="0"/>
                  </a:lnTo>
                  <a:lnTo>
                    <a:pt x="3509236" y="0"/>
                  </a:lnTo>
                  <a:lnTo>
                    <a:pt x="3518886" y="0"/>
                  </a:lnTo>
                  <a:lnTo>
                    <a:pt x="3528336" y="0"/>
                  </a:lnTo>
                  <a:lnTo>
                    <a:pt x="3536051" y="0"/>
                  </a:lnTo>
                  <a:lnTo>
                    <a:pt x="3539301" y="0"/>
                  </a:lnTo>
                  <a:lnTo>
                    <a:pt x="3540361" y="0"/>
                  </a:lnTo>
                  <a:lnTo>
                    <a:pt x="3544807" y="0"/>
                  </a:lnTo>
                  <a:lnTo>
                    <a:pt x="3551976" y="0"/>
                  </a:lnTo>
                  <a:lnTo>
                    <a:pt x="3552522" y="0"/>
                  </a:lnTo>
                  <a:lnTo>
                    <a:pt x="3564420" y="0"/>
                  </a:lnTo>
                  <a:lnTo>
                    <a:pt x="3570426" y="0"/>
                  </a:lnTo>
                  <a:cubicBezTo>
                    <a:pt x="3574872" y="0"/>
                    <a:pt x="3574872" y="0"/>
                    <a:pt x="3574872" y="0"/>
                  </a:cubicBezTo>
                  <a:lnTo>
                    <a:pt x="3580502" y="0"/>
                  </a:lnTo>
                  <a:lnTo>
                    <a:pt x="3582587" y="0"/>
                  </a:lnTo>
                  <a:lnTo>
                    <a:pt x="3624210" y="0"/>
                  </a:lnTo>
                  <a:lnTo>
                    <a:pt x="3637005" y="0"/>
                  </a:lnTo>
                  <a:lnTo>
                    <a:pt x="3646655" y="0"/>
                  </a:lnTo>
                  <a:lnTo>
                    <a:pt x="3656105" y="0"/>
                  </a:lnTo>
                  <a:lnTo>
                    <a:pt x="3667070" y="0"/>
                  </a:lnTo>
                  <a:lnTo>
                    <a:pt x="3668130" y="0"/>
                  </a:lnTo>
                  <a:lnTo>
                    <a:pt x="3669786" y="0"/>
                  </a:lnTo>
                  <a:lnTo>
                    <a:pt x="3672576" y="0"/>
                  </a:lnTo>
                  <a:lnTo>
                    <a:pt x="3692189" y="0"/>
                  </a:lnTo>
                  <a:lnTo>
                    <a:pt x="3698195" y="0"/>
                  </a:lnTo>
                  <a:lnTo>
                    <a:pt x="3702641" y="0"/>
                  </a:lnTo>
                  <a:lnTo>
                    <a:pt x="3744863" y="0"/>
                  </a:lnTo>
                  <a:lnTo>
                    <a:pt x="3745285" y="0"/>
                  </a:lnTo>
                  <a:lnTo>
                    <a:pt x="3795894" y="0"/>
                  </a:lnTo>
                  <a:lnTo>
                    <a:pt x="3797555" y="0"/>
                  </a:lnTo>
                  <a:lnTo>
                    <a:pt x="3826591" y="0"/>
                  </a:lnTo>
                  <a:lnTo>
                    <a:pt x="3842355" y="0"/>
                  </a:lnTo>
                  <a:lnTo>
                    <a:pt x="3848992" y="0"/>
                  </a:lnTo>
                  <a:lnTo>
                    <a:pt x="3872632" y="0"/>
                  </a:lnTo>
                  <a:lnTo>
                    <a:pt x="3873054" y="0"/>
                  </a:lnTo>
                  <a:lnTo>
                    <a:pt x="3885075" y="0"/>
                  </a:lnTo>
                  <a:lnTo>
                    <a:pt x="3923663" y="0"/>
                  </a:lnTo>
                  <a:lnTo>
                    <a:pt x="3954360" y="0"/>
                  </a:lnTo>
                  <a:lnTo>
                    <a:pt x="3970124" y="0"/>
                  </a:lnTo>
                  <a:lnTo>
                    <a:pt x="3976761" y="0"/>
                  </a:lnTo>
                  <a:lnTo>
                    <a:pt x="4012844" y="0"/>
                  </a:lnTo>
                  <a:lnTo>
                    <a:pt x="4049593" y="0"/>
                  </a:lnTo>
                  <a:cubicBezTo>
                    <a:pt x="4169647" y="0"/>
                    <a:pt x="4169647" y="0"/>
                    <a:pt x="4169647" y="0"/>
                  </a:cubicBezTo>
                  <a:lnTo>
                    <a:pt x="4177362" y="0"/>
                  </a:lnTo>
                  <a:cubicBezTo>
                    <a:pt x="4297416" y="0"/>
                    <a:pt x="4297416" y="0"/>
                    <a:pt x="4297416" y="0"/>
                  </a:cubicBezTo>
                  <a:cubicBezTo>
                    <a:pt x="4327758" y="0"/>
                    <a:pt x="4364168" y="21251"/>
                    <a:pt x="4379339" y="47054"/>
                  </a:cubicBezTo>
                  <a:cubicBezTo>
                    <a:pt x="4591731" y="415146"/>
                    <a:pt x="4591731" y="415146"/>
                    <a:pt x="4591731" y="415146"/>
                  </a:cubicBezTo>
                  <a:cubicBezTo>
                    <a:pt x="4606902" y="440951"/>
                    <a:pt x="4606902" y="483452"/>
                    <a:pt x="4591731" y="509257"/>
                  </a:cubicBezTo>
                  <a:cubicBezTo>
                    <a:pt x="4379339" y="877348"/>
                    <a:pt x="4379339" y="877348"/>
                    <a:pt x="4379339" y="877348"/>
                  </a:cubicBezTo>
                  <a:cubicBezTo>
                    <a:pt x="4364168" y="903151"/>
                    <a:pt x="4327758" y="924402"/>
                    <a:pt x="4297416" y="924402"/>
                  </a:cubicBezTo>
                  <a:lnTo>
                    <a:pt x="4169647" y="924402"/>
                  </a:lnTo>
                  <a:lnTo>
                    <a:pt x="3976761" y="924402"/>
                  </a:lnTo>
                  <a:lnTo>
                    <a:pt x="3872632" y="924402"/>
                  </a:lnTo>
                  <a:lnTo>
                    <a:pt x="3848992" y="924402"/>
                  </a:lnTo>
                  <a:lnTo>
                    <a:pt x="3744863" y="924402"/>
                  </a:lnTo>
                  <a:lnTo>
                    <a:pt x="3702641" y="924402"/>
                  </a:lnTo>
                  <a:lnTo>
                    <a:pt x="3672576" y="924402"/>
                  </a:lnTo>
                  <a:lnTo>
                    <a:pt x="3656105" y="924402"/>
                  </a:lnTo>
                  <a:lnTo>
                    <a:pt x="3574872" y="924402"/>
                  </a:lnTo>
                  <a:lnTo>
                    <a:pt x="3551976" y="924402"/>
                  </a:lnTo>
                  <a:lnTo>
                    <a:pt x="3544807" y="924402"/>
                  </a:lnTo>
                  <a:lnTo>
                    <a:pt x="3528336" y="924402"/>
                  </a:lnTo>
                  <a:lnTo>
                    <a:pt x="3424207" y="924402"/>
                  </a:lnTo>
                  <a:lnTo>
                    <a:pt x="3381986" y="924402"/>
                  </a:lnTo>
                  <a:lnTo>
                    <a:pt x="3380494" y="924402"/>
                  </a:lnTo>
                  <a:lnTo>
                    <a:pt x="3351921" y="924402"/>
                  </a:lnTo>
                  <a:lnTo>
                    <a:pt x="3277857" y="924402"/>
                  </a:lnTo>
                  <a:lnTo>
                    <a:pt x="3254217" y="924402"/>
                  </a:lnTo>
                  <a:lnTo>
                    <a:pt x="3252725" y="924402"/>
                  </a:lnTo>
                  <a:lnTo>
                    <a:pt x="3247792" y="924402"/>
                  </a:lnTo>
                  <a:lnTo>
                    <a:pt x="3231321" y="924402"/>
                  </a:lnTo>
                  <a:lnTo>
                    <a:pt x="3224152" y="924402"/>
                  </a:lnTo>
                  <a:lnTo>
                    <a:pt x="3150088" y="924402"/>
                  </a:lnTo>
                  <a:lnTo>
                    <a:pt x="3120023" y="924402"/>
                  </a:lnTo>
                  <a:lnTo>
                    <a:pt x="3104883" y="924402"/>
                  </a:lnTo>
                  <a:lnTo>
                    <a:pt x="3103552" y="924402"/>
                  </a:lnTo>
                  <a:lnTo>
                    <a:pt x="3077801" y="924402"/>
                  </a:lnTo>
                  <a:lnTo>
                    <a:pt x="3061330" y="924402"/>
                  </a:lnTo>
                  <a:lnTo>
                    <a:pt x="3031265" y="924402"/>
                  </a:lnTo>
                  <a:lnTo>
                    <a:pt x="2977114" y="924402"/>
                  </a:lnTo>
                  <a:lnTo>
                    <a:pt x="2957200" y="924402"/>
                  </a:lnTo>
                  <a:lnTo>
                    <a:pt x="2955709" y="924402"/>
                  </a:lnTo>
                  <a:lnTo>
                    <a:pt x="2950032" y="924402"/>
                  </a:lnTo>
                  <a:lnTo>
                    <a:pt x="2933561" y="924402"/>
                  </a:lnTo>
                  <a:lnTo>
                    <a:pt x="2927136" y="924402"/>
                  </a:lnTo>
                  <a:lnTo>
                    <a:pt x="2903496" y="924402"/>
                  </a:lnTo>
                  <a:lnTo>
                    <a:pt x="2829431" y="924402"/>
                  </a:lnTo>
                  <a:lnTo>
                    <a:pt x="2827940" y="924402"/>
                  </a:lnTo>
                  <a:lnTo>
                    <a:pt x="2799367" y="924402"/>
                  </a:lnTo>
                  <a:lnTo>
                    <a:pt x="2785719" y="924402"/>
                  </a:lnTo>
                  <a:lnTo>
                    <a:pt x="2784228" y="924402"/>
                  </a:lnTo>
                  <a:lnTo>
                    <a:pt x="2757146" y="924402"/>
                  </a:lnTo>
                  <a:lnTo>
                    <a:pt x="2755654" y="924402"/>
                  </a:lnTo>
                  <a:lnTo>
                    <a:pt x="2680098" y="924402"/>
                  </a:lnTo>
                  <a:lnTo>
                    <a:pt x="2657950" y="924402"/>
                  </a:lnTo>
                  <a:lnTo>
                    <a:pt x="2656459" y="924402"/>
                  </a:lnTo>
                  <a:lnTo>
                    <a:pt x="2653017" y="924402"/>
                  </a:lnTo>
                  <a:lnTo>
                    <a:pt x="2636545" y="924402"/>
                  </a:lnTo>
                  <a:lnTo>
                    <a:pt x="2629377" y="924402"/>
                  </a:lnTo>
                  <a:lnTo>
                    <a:pt x="2627885" y="924402"/>
                  </a:lnTo>
                  <a:lnTo>
                    <a:pt x="2606481" y="924402"/>
                  </a:lnTo>
                  <a:lnTo>
                    <a:pt x="2552329" y="924402"/>
                  </a:lnTo>
                  <a:lnTo>
                    <a:pt x="2525248" y="924402"/>
                  </a:lnTo>
                  <a:lnTo>
                    <a:pt x="2510108" y="924402"/>
                  </a:lnTo>
                  <a:lnTo>
                    <a:pt x="2508776" y="924402"/>
                  </a:lnTo>
                  <a:lnTo>
                    <a:pt x="2480043" y="924402"/>
                  </a:lnTo>
                  <a:lnTo>
                    <a:pt x="2478712" y="924402"/>
                  </a:lnTo>
                  <a:lnTo>
                    <a:pt x="2463572" y="924402"/>
                  </a:lnTo>
                  <a:lnTo>
                    <a:pt x="2436490" y="924402"/>
                  </a:lnTo>
                  <a:lnTo>
                    <a:pt x="2382339" y="924402"/>
                  </a:lnTo>
                  <a:lnTo>
                    <a:pt x="2360934" y="924402"/>
                  </a:lnTo>
                  <a:lnTo>
                    <a:pt x="2359443" y="924402"/>
                  </a:lnTo>
                  <a:lnTo>
                    <a:pt x="2352274" y="924402"/>
                  </a:lnTo>
                  <a:lnTo>
                    <a:pt x="2335803" y="924402"/>
                  </a:lnTo>
                  <a:lnTo>
                    <a:pt x="2332360" y="924402"/>
                  </a:lnTo>
                  <a:lnTo>
                    <a:pt x="2332328" y="924402"/>
                  </a:lnTo>
                  <a:lnTo>
                    <a:pt x="2330869" y="924402"/>
                  </a:lnTo>
                  <a:lnTo>
                    <a:pt x="2308721" y="924402"/>
                  </a:lnTo>
                  <a:lnTo>
                    <a:pt x="2233165" y="924402"/>
                  </a:lnTo>
                  <a:lnTo>
                    <a:pt x="2231674" y="924402"/>
                  </a:lnTo>
                  <a:lnTo>
                    <a:pt x="2204591" y="924402"/>
                  </a:lnTo>
                  <a:lnTo>
                    <a:pt x="2204559" y="924402"/>
                  </a:lnTo>
                  <a:lnTo>
                    <a:pt x="2203100" y="924402"/>
                  </a:lnTo>
                  <a:lnTo>
                    <a:pt x="2189452" y="924402"/>
                  </a:lnTo>
                  <a:lnTo>
                    <a:pt x="2160879" y="924402"/>
                  </a:lnTo>
                  <a:lnTo>
                    <a:pt x="2159388" y="924402"/>
                  </a:lnTo>
                  <a:lnTo>
                    <a:pt x="2085323" y="924402"/>
                  </a:lnTo>
                  <a:lnTo>
                    <a:pt x="2077294" y="924402"/>
                  </a:lnTo>
                  <a:lnTo>
                    <a:pt x="2061683" y="924402"/>
                  </a:lnTo>
                  <a:lnTo>
                    <a:pt x="2055258" y="924402"/>
                  </a:lnTo>
                  <a:lnTo>
                    <a:pt x="2038787" y="924402"/>
                  </a:lnTo>
                  <a:lnTo>
                    <a:pt x="2033110" y="924402"/>
                  </a:lnTo>
                  <a:lnTo>
                    <a:pt x="2031619" y="924402"/>
                  </a:lnTo>
                  <a:lnTo>
                    <a:pt x="2011705" y="924402"/>
                  </a:lnTo>
                  <a:lnTo>
                    <a:pt x="1957554" y="924402"/>
                  </a:lnTo>
                  <a:lnTo>
                    <a:pt x="1949525" y="924402"/>
                  </a:lnTo>
                  <a:lnTo>
                    <a:pt x="1927489" y="924402"/>
                  </a:lnTo>
                  <a:lnTo>
                    <a:pt x="1911018" y="924402"/>
                  </a:lnTo>
                  <a:lnTo>
                    <a:pt x="1907543" y="924402"/>
                  </a:lnTo>
                  <a:lnTo>
                    <a:pt x="1885268" y="924402"/>
                  </a:lnTo>
                  <a:lnTo>
                    <a:pt x="1883936" y="924402"/>
                  </a:lnTo>
                  <a:lnTo>
                    <a:pt x="1868796" y="924402"/>
                  </a:lnTo>
                  <a:lnTo>
                    <a:pt x="1838732" y="924402"/>
                  </a:lnTo>
                  <a:lnTo>
                    <a:pt x="1779774" y="924402"/>
                  </a:lnTo>
                  <a:lnTo>
                    <a:pt x="1764668" y="924402"/>
                  </a:lnTo>
                  <a:lnTo>
                    <a:pt x="1757499" y="924402"/>
                  </a:lnTo>
                  <a:lnTo>
                    <a:pt x="1741027" y="924402"/>
                  </a:lnTo>
                  <a:lnTo>
                    <a:pt x="1737552" y="924402"/>
                  </a:lnTo>
                  <a:lnTo>
                    <a:pt x="1736094" y="924402"/>
                  </a:lnTo>
                  <a:lnTo>
                    <a:pt x="1734603" y="924402"/>
                  </a:lnTo>
                  <a:lnTo>
                    <a:pt x="1710963" y="924402"/>
                  </a:lnTo>
                  <a:lnTo>
                    <a:pt x="1707488" y="924402"/>
                  </a:lnTo>
                  <a:lnTo>
                    <a:pt x="1652509" y="924402"/>
                  </a:lnTo>
                  <a:lnTo>
                    <a:pt x="1636899" y="924402"/>
                  </a:lnTo>
                  <a:lnTo>
                    <a:pt x="1609783" y="924402"/>
                  </a:lnTo>
                  <a:lnTo>
                    <a:pt x="1608325" y="924402"/>
                  </a:lnTo>
                  <a:lnTo>
                    <a:pt x="1606834" y="924402"/>
                  </a:lnTo>
                  <a:lnTo>
                    <a:pt x="1579719" y="924402"/>
                  </a:lnTo>
                  <a:lnTo>
                    <a:pt x="1564612" y="924402"/>
                  </a:lnTo>
                  <a:lnTo>
                    <a:pt x="1524740" y="924402"/>
                  </a:lnTo>
                  <a:lnTo>
                    <a:pt x="1482518" y="924402"/>
                  </a:lnTo>
                  <a:lnTo>
                    <a:pt x="1460483" y="924402"/>
                  </a:lnTo>
                  <a:lnTo>
                    <a:pt x="1452454" y="924402"/>
                  </a:lnTo>
                  <a:lnTo>
                    <a:pt x="1444011" y="924402"/>
                  </a:lnTo>
                  <a:lnTo>
                    <a:pt x="1436843" y="924402"/>
                  </a:lnTo>
                  <a:lnTo>
                    <a:pt x="1413947" y="924402"/>
                  </a:lnTo>
                  <a:lnTo>
                    <a:pt x="1354749" y="924402"/>
                  </a:lnTo>
                  <a:lnTo>
                    <a:pt x="1332714" y="924402"/>
                  </a:lnTo>
                  <a:lnTo>
                    <a:pt x="1324685" y="924402"/>
                  </a:lnTo>
                  <a:lnTo>
                    <a:pt x="1316242" y="924402"/>
                  </a:lnTo>
                  <a:lnTo>
                    <a:pt x="1312767" y="924402"/>
                  </a:lnTo>
                  <a:lnTo>
                    <a:pt x="1286178" y="924402"/>
                  </a:lnTo>
                  <a:lnTo>
                    <a:pt x="1282703" y="924402"/>
                  </a:lnTo>
                  <a:lnTo>
                    <a:pt x="1243956" y="924402"/>
                  </a:lnTo>
                  <a:lnTo>
                    <a:pt x="1184998" y="924402"/>
                  </a:lnTo>
                  <a:lnTo>
                    <a:pt x="1154934" y="924402"/>
                  </a:lnTo>
                  <a:lnTo>
                    <a:pt x="1139828" y="924402"/>
                  </a:lnTo>
                  <a:lnTo>
                    <a:pt x="1116187" y="924402"/>
                  </a:lnTo>
                  <a:lnTo>
                    <a:pt x="1112712" y="924402"/>
                  </a:lnTo>
                  <a:lnTo>
                    <a:pt x="1057734" y="924402"/>
                  </a:lnTo>
                  <a:lnTo>
                    <a:pt x="1027669" y="924402"/>
                  </a:lnTo>
                  <a:lnTo>
                    <a:pt x="1012059" y="924402"/>
                  </a:lnTo>
                  <a:lnTo>
                    <a:pt x="984943" y="924402"/>
                  </a:lnTo>
                  <a:lnTo>
                    <a:pt x="929965" y="924402"/>
                  </a:lnTo>
                  <a:lnTo>
                    <a:pt x="899900" y="924402"/>
                  </a:lnTo>
                  <a:lnTo>
                    <a:pt x="857678" y="924402"/>
                  </a:lnTo>
                  <a:lnTo>
                    <a:pt x="819171" y="924402"/>
                  </a:lnTo>
                  <a:lnTo>
                    <a:pt x="729909" y="924402"/>
                  </a:lnTo>
                  <a:lnTo>
                    <a:pt x="691402" y="924402"/>
                  </a:lnTo>
                  <a:lnTo>
                    <a:pt x="687927" y="924402"/>
                  </a:lnTo>
                  <a:lnTo>
                    <a:pt x="560158" y="924402"/>
                  </a:lnTo>
                  <a:lnTo>
                    <a:pt x="432894" y="924402"/>
                  </a:lnTo>
                  <a:lnTo>
                    <a:pt x="305125" y="924402"/>
                  </a:lnTo>
                  <a:cubicBezTo>
                    <a:pt x="275541" y="924402"/>
                    <a:pt x="238373" y="903151"/>
                    <a:pt x="223202" y="877348"/>
                  </a:cubicBezTo>
                  <a:cubicBezTo>
                    <a:pt x="10809" y="509257"/>
                    <a:pt x="10809" y="509257"/>
                    <a:pt x="10809" y="509257"/>
                  </a:cubicBezTo>
                  <a:cubicBezTo>
                    <a:pt x="-3603" y="483452"/>
                    <a:pt x="-3603" y="440951"/>
                    <a:pt x="10809" y="415146"/>
                  </a:cubicBezTo>
                  <a:cubicBezTo>
                    <a:pt x="223202" y="47054"/>
                    <a:pt x="223202" y="47054"/>
                    <a:pt x="223202" y="47054"/>
                  </a:cubicBezTo>
                  <a:cubicBezTo>
                    <a:pt x="238373" y="21251"/>
                    <a:pt x="275541" y="0"/>
                    <a:pt x="305125" y="0"/>
                  </a:cubicBezTo>
                  <a:close/>
                </a:path>
              </a:pathLst>
            </a:custGeom>
            <a:solidFill>
              <a:schemeClr val="bg1"/>
            </a:solidFill>
            <a:ln w="19050">
              <a:gradFill flip="none" rotWithShape="1">
                <a:gsLst>
                  <a:gs pos="0">
                    <a:schemeClr val="bg1">
                      <a:lumMod val="75000"/>
                    </a:schemeClr>
                  </a:gs>
                  <a:gs pos="100000">
                    <a:schemeClr val="bg1"/>
                  </a:gs>
                </a:gsLst>
                <a:lin ang="2700000" scaled="1"/>
                <a:tileRect/>
              </a:gradFill>
            </a:ln>
            <a:effectLst>
              <a:innerShdw blurRad="63500" dist="50800" dir="13500000">
                <a:prstClr val="black">
                  <a:alpha val="50000"/>
                </a:prstClr>
              </a:innerShdw>
            </a:effectLst>
          </p:spPr>
          <p:txBody>
            <a:bodyPr vert="horz" wrap="square" lIns="91440" tIns="45720" rIns="91440" bIns="45720" numCol="1" anchor="t" anchorCtr="0" compatLnSpc="1">
              <a:noAutofit/>
            </a:bodyPr>
            <a:lstStyle/>
            <a:p>
              <a:endParaRPr lang="zh-CN" altLang="en-US" dirty="0">
                <a:solidFill>
                  <a:prstClr val="black"/>
                </a:solidFill>
                <a:latin typeface="微软雅黑" panose="020B0503020204020204" pitchFamily="34" charset="-122"/>
              </a:endParaRPr>
            </a:p>
          </p:txBody>
        </p:sp>
      </p:grpSp>
      <p:sp>
        <p:nvSpPr>
          <p:cNvPr id="30" name="标题 1"/>
          <p:cNvSpPr txBox="1"/>
          <p:nvPr/>
        </p:nvSpPr>
        <p:spPr>
          <a:xfrm>
            <a:off x="1613685" y="296796"/>
            <a:ext cx="2325802" cy="569432"/>
          </a:xfrm>
          <a:prstGeom prst="rect">
            <a:avLst/>
          </a:prstGeom>
        </p:spPr>
        <p:txBody>
          <a:bodyPr lIns="91437" tIns="45718" rIns="91437" bIns="45718">
            <a:normAutofit/>
          </a:bodyPr>
          <a:lstStyle>
            <a:lvl1pPr algn="ctr" defTabSz="913765" rtl="0" eaLnBrk="1" latinLnBrk="0" hangingPunct="1">
              <a:spcBef>
                <a:spcPct val="0"/>
              </a:spcBef>
              <a:buNone/>
              <a:defRPr sz="4400" kern="1200">
                <a:solidFill>
                  <a:schemeClr val="tx1"/>
                </a:solidFill>
                <a:latin typeface="+mj-lt"/>
                <a:ea typeface="+mj-ea"/>
                <a:cs typeface="+mj-cs"/>
              </a:defRPr>
            </a:lvl1pPr>
          </a:lstStyle>
          <a:p>
            <a:pPr algn="l"/>
            <a:r>
              <a:rPr lang="zh-CN" altLang="en-US" sz="2800" b="1" dirty="0">
                <a:solidFill>
                  <a:srgbClr val="3B68A1"/>
                </a:solidFill>
                <a:latin typeface="微软雅黑" panose="020B0503020204020204" pitchFamily="34" charset="-122"/>
                <a:ea typeface="微软雅黑" panose="020B0503020204020204" pitchFamily="34" charset="-122"/>
              </a:rPr>
              <a:t>智慧服务</a:t>
            </a:r>
            <a:endParaRPr lang="zh-CN" altLang="en-US" sz="2800" b="1" dirty="0">
              <a:solidFill>
                <a:srgbClr val="3B68A1"/>
              </a:solidFill>
              <a:latin typeface="微软雅黑" panose="020B0503020204020204" pitchFamily="34" charset="-122"/>
              <a:ea typeface="微软雅黑" panose="020B0503020204020204" pitchFamily="34" charset="-122"/>
            </a:endParaRPr>
          </a:p>
        </p:txBody>
      </p:sp>
      <p:sp>
        <p:nvSpPr>
          <p:cNvPr id="14" name="文本框 13"/>
          <p:cNvSpPr txBox="1"/>
          <p:nvPr/>
        </p:nvSpPr>
        <p:spPr>
          <a:xfrm>
            <a:off x="576165" y="1129024"/>
            <a:ext cx="3775393" cy="523220"/>
          </a:xfrm>
          <a:prstGeom prst="rect">
            <a:avLst/>
          </a:prstGeom>
          <a:noFill/>
        </p:spPr>
        <p:txBody>
          <a:bodyPr wrap="none" rtlCol="0">
            <a:spAutoFit/>
          </a:bodyPr>
          <a:lstStyle/>
          <a:p>
            <a:r>
              <a:rPr lang="zh-CN" altLang="en-US" sz="2800" dirty="0">
                <a:solidFill>
                  <a:srgbClr val="FF0000"/>
                </a:solidFill>
                <a:latin typeface="微软雅黑" panose="020B0503020204020204" pitchFamily="34" charset="-122"/>
                <a:ea typeface="微软雅黑" panose="020B0503020204020204" pitchFamily="34" charset="-122"/>
              </a:rPr>
              <a:t>招考录一体化解决方案</a:t>
            </a:r>
            <a:endParaRPr lang="en-US" altLang="zh-CN" sz="2800" dirty="0">
              <a:solidFill>
                <a:srgbClr val="FF0000"/>
              </a:solidFill>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1"/>
          <a:stretch>
            <a:fillRect/>
          </a:stretch>
        </p:blipFill>
        <p:spPr>
          <a:xfrm>
            <a:off x="1193515" y="1652244"/>
            <a:ext cx="9682331" cy="5081722"/>
          </a:xfrm>
          <a:prstGeom prst="rect">
            <a:avLst/>
          </a:prstGeom>
        </p:spPr>
      </p:pic>
      <p:pic>
        <p:nvPicPr>
          <p:cNvPr id="5" name="图片 4"/>
          <p:cNvPicPr>
            <a:picLocks noChangeAspect="1"/>
          </p:cNvPicPr>
          <p:nvPr/>
        </p:nvPicPr>
        <p:blipFill>
          <a:blip r:embed="rId2"/>
          <a:stretch>
            <a:fillRect/>
          </a:stretch>
        </p:blipFill>
        <p:spPr>
          <a:xfrm>
            <a:off x="6455539" y="3687870"/>
            <a:ext cx="1962150" cy="7620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椭圆 3"/>
          <p:cNvSpPr/>
          <p:nvPr/>
        </p:nvSpPr>
        <p:spPr>
          <a:xfrm>
            <a:off x="3556002" y="5965371"/>
            <a:ext cx="2307771" cy="445780"/>
          </a:xfrm>
          <a:prstGeom prst="ellipse">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等腰三角形 4"/>
          <p:cNvSpPr>
            <a:spLocks noChangeArrowheads="1"/>
          </p:cNvSpPr>
          <p:nvPr/>
        </p:nvSpPr>
        <p:spPr bwMode="auto">
          <a:xfrm rot="5400000">
            <a:off x="47381" y="252591"/>
            <a:ext cx="197396" cy="285807"/>
          </a:xfrm>
          <a:prstGeom prst="triangle">
            <a:avLst>
              <a:gd name="adj" fmla="val 50000"/>
            </a:avLst>
          </a:prstGeom>
          <a:solidFill>
            <a:schemeClr val="bg1"/>
          </a:solidFill>
          <a:ln>
            <a:noFill/>
          </a:ln>
        </p:spPr>
        <p:txBody>
          <a:bodyPr anchor="ctr"/>
          <a:lstStyle/>
          <a:p>
            <a:pPr algn="ctr" eaLnBrk="1" hangingPunct="1">
              <a:buFont typeface="Arial" panose="020B0604020202020204" pitchFamily="34" charset="0"/>
              <a:buNone/>
            </a:pPr>
            <a:endParaRPr lang="zh-CN" altLang="zh-CN">
              <a:solidFill>
                <a:schemeClr val="bg1"/>
              </a:solidFill>
              <a:latin typeface="宋体" panose="02010600030101010101" pitchFamily="2" charset="-122"/>
              <a:sym typeface="宋体" panose="02010600030101010101" pitchFamily="2" charset="-122"/>
            </a:endParaRPr>
          </a:p>
        </p:txBody>
      </p:sp>
      <p:sp>
        <p:nvSpPr>
          <p:cNvPr id="23" name="矩形 6"/>
          <p:cNvSpPr>
            <a:spLocks noChangeArrowheads="1"/>
          </p:cNvSpPr>
          <p:nvPr/>
        </p:nvSpPr>
        <p:spPr bwMode="auto">
          <a:xfrm>
            <a:off x="-9087" y="478708"/>
            <a:ext cx="3256885" cy="218863"/>
          </a:xfrm>
          <a:prstGeom prst="rect">
            <a:avLst/>
          </a:prstGeom>
          <a:solidFill>
            <a:srgbClr val="3B68A1"/>
          </a:solidFill>
          <a:ln>
            <a:no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sp>
        <p:nvSpPr>
          <p:cNvPr id="24" name="矩形 7"/>
          <p:cNvSpPr>
            <a:spLocks noChangeArrowheads="1"/>
          </p:cNvSpPr>
          <p:nvPr/>
        </p:nvSpPr>
        <p:spPr bwMode="auto">
          <a:xfrm>
            <a:off x="2970322" y="478708"/>
            <a:ext cx="4590232" cy="218863"/>
          </a:xfrm>
          <a:prstGeom prst="rect">
            <a:avLst/>
          </a:prstGeom>
          <a:solidFill>
            <a:srgbClr val="F79E5A"/>
          </a:solidFill>
          <a:ln>
            <a:no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sp>
        <p:nvSpPr>
          <p:cNvPr id="25" name="矩形 8"/>
          <p:cNvSpPr>
            <a:spLocks noChangeArrowheads="1"/>
          </p:cNvSpPr>
          <p:nvPr/>
        </p:nvSpPr>
        <p:spPr bwMode="auto">
          <a:xfrm>
            <a:off x="6352253" y="477280"/>
            <a:ext cx="3299888" cy="220133"/>
          </a:xfrm>
          <a:prstGeom prst="rect">
            <a:avLst/>
          </a:prstGeom>
          <a:solidFill>
            <a:srgbClr val="4DCEB8"/>
          </a:solidFill>
          <a:ln>
            <a:no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sp>
        <p:nvSpPr>
          <p:cNvPr id="26" name="矩形 9"/>
          <p:cNvSpPr>
            <a:spLocks noChangeArrowheads="1"/>
          </p:cNvSpPr>
          <p:nvPr/>
        </p:nvSpPr>
        <p:spPr bwMode="auto">
          <a:xfrm>
            <a:off x="9582587" y="477280"/>
            <a:ext cx="2623927" cy="220133"/>
          </a:xfrm>
          <a:prstGeom prst="rect">
            <a:avLst/>
          </a:prstGeom>
          <a:solidFill>
            <a:srgbClr val="B95F95"/>
          </a:solidFill>
          <a:ln>
            <a:no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grpSp>
        <p:nvGrpSpPr>
          <p:cNvPr id="27" name="组合 26"/>
          <p:cNvGrpSpPr/>
          <p:nvPr/>
        </p:nvGrpSpPr>
        <p:grpSpPr>
          <a:xfrm>
            <a:off x="895445" y="142664"/>
            <a:ext cx="3123549" cy="808757"/>
            <a:chOff x="903371" y="249943"/>
            <a:chExt cx="2831223" cy="679699"/>
          </a:xfrm>
        </p:grpSpPr>
        <p:sp>
          <p:nvSpPr>
            <p:cNvPr id="28" name="任意多边形 27"/>
            <p:cNvSpPr/>
            <p:nvPr/>
          </p:nvSpPr>
          <p:spPr bwMode="auto">
            <a:xfrm>
              <a:off x="903371" y="249943"/>
              <a:ext cx="2831223" cy="679699"/>
            </a:xfrm>
            <a:custGeom>
              <a:avLst/>
              <a:gdLst>
                <a:gd name="connsiteX0" fmla="*/ 352810 w 4452260"/>
                <a:gd name="connsiteY0" fmla="*/ 0 h 1068867"/>
                <a:gd name="connsiteX1" fmla="*/ 636768 w 4452260"/>
                <a:gd name="connsiteY1" fmla="*/ 0 h 1068867"/>
                <a:gd name="connsiteX2" fmla="*/ 647700 w 4452260"/>
                <a:gd name="connsiteY2" fmla="*/ 0 h 1068867"/>
                <a:gd name="connsiteX3" fmla="*/ 724065 w 4452260"/>
                <a:gd name="connsiteY3" fmla="*/ 0 h 1068867"/>
                <a:gd name="connsiteX4" fmla="*/ 782584 w 4452260"/>
                <a:gd name="connsiteY4" fmla="*/ 0 h 1068867"/>
                <a:gd name="connsiteX5" fmla="*/ 799455 w 4452260"/>
                <a:gd name="connsiteY5" fmla="*/ 0 h 1068867"/>
                <a:gd name="connsiteX6" fmla="*/ 809825 w 4452260"/>
                <a:gd name="connsiteY6" fmla="*/ 0 h 1068867"/>
                <a:gd name="connsiteX7" fmla="*/ 818078 w 4452260"/>
                <a:gd name="connsiteY7" fmla="*/ 0 h 1068867"/>
                <a:gd name="connsiteX8" fmla="*/ 843980 w 4452260"/>
                <a:gd name="connsiteY8" fmla="*/ 0 h 1068867"/>
                <a:gd name="connsiteX9" fmla="*/ 931658 w 4452260"/>
                <a:gd name="connsiteY9" fmla="*/ 0 h 1068867"/>
                <a:gd name="connsiteX10" fmla="*/ 961580 w 4452260"/>
                <a:gd name="connsiteY10" fmla="*/ 0 h 1068867"/>
                <a:gd name="connsiteX11" fmla="*/ 1000055 w 4452260"/>
                <a:gd name="connsiteY11" fmla="*/ 0 h 1068867"/>
                <a:gd name="connsiteX12" fmla="*/ 1040537 w 4452260"/>
                <a:gd name="connsiteY12" fmla="*/ 0 h 1068867"/>
                <a:gd name="connsiteX13" fmla="*/ 1051453 w 4452260"/>
                <a:gd name="connsiteY13" fmla="*/ 0 h 1068867"/>
                <a:gd name="connsiteX14" fmla="*/ 1083414 w 4452260"/>
                <a:gd name="connsiteY14" fmla="*/ 0 h 1068867"/>
                <a:gd name="connsiteX15" fmla="*/ 1112969 w 4452260"/>
                <a:gd name="connsiteY15" fmla="*/ 0 h 1068867"/>
                <a:gd name="connsiteX16" fmla="*/ 1138871 w 4452260"/>
                <a:gd name="connsiteY16" fmla="*/ 0 h 1068867"/>
                <a:gd name="connsiteX17" fmla="*/ 1170224 w 4452260"/>
                <a:gd name="connsiteY17" fmla="*/ 0 h 1068867"/>
                <a:gd name="connsiteX18" fmla="*/ 1170711 w 4452260"/>
                <a:gd name="connsiteY18" fmla="*/ 0 h 1068867"/>
                <a:gd name="connsiteX19" fmla="*/ 1202662 w 4452260"/>
                <a:gd name="connsiteY19" fmla="*/ 0 h 1068867"/>
                <a:gd name="connsiteX20" fmla="*/ 1240037 w 4452260"/>
                <a:gd name="connsiteY20" fmla="*/ 0 h 1068867"/>
                <a:gd name="connsiteX21" fmla="*/ 1290626 w 4452260"/>
                <a:gd name="connsiteY21" fmla="*/ 0 h 1068867"/>
                <a:gd name="connsiteX22" fmla="*/ 1324496 w 4452260"/>
                <a:gd name="connsiteY22" fmla="*/ 0 h 1068867"/>
                <a:gd name="connsiteX23" fmla="*/ 1332348 w 4452260"/>
                <a:gd name="connsiteY23" fmla="*/ 0 h 1068867"/>
                <a:gd name="connsiteX24" fmla="*/ 1335428 w 4452260"/>
                <a:gd name="connsiteY24" fmla="*/ 0 h 1068867"/>
                <a:gd name="connsiteX25" fmla="*/ 1411793 w 4452260"/>
                <a:gd name="connsiteY25" fmla="*/ 0 h 1068867"/>
                <a:gd name="connsiteX26" fmla="*/ 1454182 w 4452260"/>
                <a:gd name="connsiteY26" fmla="*/ 0 h 1068867"/>
                <a:gd name="connsiteX27" fmla="*/ 1470312 w 4452260"/>
                <a:gd name="connsiteY27" fmla="*/ 0 h 1068867"/>
                <a:gd name="connsiteX28" fmla="*/ 1487183 w 4452260"/>
                <a:gd name="connsiteY28" fmla="*/ 0 h 1068867"/>
                <a:gd name="connsiteX29" fmla="*/ 1497552 w 4452260"/>
                <a:gd name="connsiteY29" fmla="*/ 0 h 1068867"/>
                <a:gd name="connsiteX30" fmla="*/ 1505806 w 4452260"/>
                <a:gd name="connsiteY30" fmla="*/ 0 h 1068867"/>
                <a:gd name="connsiteX31" fmla="*/ 1528471 w 4452260"/>
                <a:gd name="connsiteY31" fmla="*/ 0 h 1068867"/>
                <a:gd name="connsiteX32" fmla="*/ 1531708 w 4452260"/>
                <a:gd name="connsiteY32" fmla="*/ 0 h 1068867"/>
                <a:gd name="connsiteX33" fmla="*/ 1540992 w 4452260"/>
                <a:gd name="connsiteY33" fmla="*/ 0 h 1068867"/>
                <a:gd name="connsiteX34" fmla="*/ 1541479 w 4452260"/>
                <a:gd name="connsiteY34" fmla="*/ 0 h 1068867"/>
                <a:gd name="connsiteX35" fmla="*/ 1599998 w 4452260"/>
                <a:gd name="connsiteY35" fmla="*/ 0 h 1068867"/>
                <a:gd name="connsiteX36" fmla="*/ 1619386 w 4452260"/>
                <a:gd name="connsiteY36" fmla="*/ 0 h 1068867"/>
                <a:gd name="connsiteX37" fmla="*/ 1635492 w 4452260"/>
                <a:gd name="connsiteY37" fmla="*/ 0 h 1068867"/>
                <a:gd name="connsiteX38" fmla="*/ 1649308 w 4452260"/>
                <a:gd name="connsiteY38" fmla="*/ 0 h 1068867"/>
                <a:gd name="connsiteX39" fmla="*/ 1653720 w 4452260"/>
                <a:gd name="connsiteY39" fmla="*/ 0 h 1068867"/>
                <a:gd name="connsiteX40" fmla="*/ 1661394 w 4452260"/>
                <a:gd name="connsiteY40" fmla="*/ 0 h 1068867"/>
                <a:gd name="connsiteX41" fmla="*/ 1687782 w 4452260"/>
                <a:gd name="connsiteY41" fmla="*/ 0 h 1068867"/>
                <a:gd name="connsiteX42" fmla="*/ 1703116 w 4452260"/>
                <a:gd name="connsiteY42" fmla="*/ 0 h 1068867"/>
                <a:gd name="connsiteX43" fmla="*/ 1739181 w 4452260"/>
                <a:gd name="connsiteY43" fmla="*/ 0 h 1068867"/>
                <a:gd name="connsiteX44" fmla="*/ 1771141 w 4452260"/>
                <a:gd name="connsiteY44" fmla="*/ 0 h 1068867"/>
                <a:gd name="connsiteX45" fmla="*/ 1800697 w 4452260"/>
                <a:gd name="connsiteY45" fmla="*/ 0 h 1068867"/>
                <a:gd name="connsiteX46" fmla="*/ 1811727 w 4452260"/>
                <a:gd name="connsiteY46" fmla="*/ 0 h 1068867"/>
                <a:gd name="connsiteX47" fmla="*/ 1823361 w 4452260"/>
                <a:gd name="connsiteY47" fmla="*/ 0 h 1068867"/>
                <a:gd name="connsiteX48" fmla="*/ 1826599 w 4452260"/>
                <a:gd name="connsiteY48" fmla="*/ 0 h 1068867"/>
                <a:gd name="connsiteX49" fmla="*/ 1857951 w 4452260"/>
                <a:gd name="connsiteY49" fmla="*/ 0 h 1068867"/>
                <a:gd name="connsiteX50" fmla="*/ 1858439 w 4452260"/>
                <a:gd name="connsiteY50" fmla="*/ 0 h 1068867"/>
                <a:gd name="connsiteX51" fmla="*/ 1859676 w 4452260"/>
                <a:gd name="connsiteY51" fmla="*/ 0 h 1068867"/>
                <a:gd name="connsiteX52" fmla="*/ 1893346 w 4452260"/>
                <a:gd name="connsiteY52" fmla="*/ 0 h 1068867"/>
                <a:gd name="connsiteX53" fmla="*/ 1927765 w 4452260"/>
                <a:gd name="connsiteY53" fmla="*/ 0 h 1068867"/>
                <a:gd name="connsiteX54" fmla="*/ 1963365 w 4452260"/>
                <a:gd name="connsiteY54" fmla="*/ 0 h 1068867"/>
                <a:gd name="connsiteX55" fmla="*/ 1978354 w 4452260"/>
                <a:gd name="connsiteY55" fmla="*/ 0 h 1068867"/>
                <a:gd name="connsiteX56" fmla="*/ 1991032 w 4452260"/>
                <a:gd name="connsiteY56" fmla="*/ 0 h 1068867"/>
                <a:gd name="connsiteX57" fmla="*/ 2020076 w 4452260"/>
                <a:gd name="connsiteY57" fmla="*/ 0 h 1068867"/>
                <a:gd name="connsiteX58" fmla="*/ 2021800 w 4452260"/>
                <a:gd name="connsiteY58" fmla="*/ 0 h 1068867"/>
                <a:gd name="connsiteX59" fmla="*/ 2027021 w 4452260"/>
                <a:gd name="connsiteY59" fmla="*/ 0 h 1068867"/>
                <a:gd name="connsiteX60" fmla="*/ 2032162 w 4452260"/>
                <a:gd name="connsiteY60" fmla="*/ 0 h 1068867"/>
                <a:gd name="connsiteX61" fmla="*/ 2141909 w 4452260"/>
                <a:gd name="connsiteY61" fmla="*/ 0 h 1068867"/>
                <a:gd name="connsiteX62" fmla="*/ 2143633 w 4452260"/>
                <a:gd name="connsiteY62" fmla="*/ 0 h 1068867"/>
                <a:gd name="connsiteX63" fmla="*/ 2178359 w 4452260"/>
                <a:gd name="connsiteY63" fmla="*/ 0 h 1068867"/>
                <a:gd name="connsiteX64" fmla="*/ 2228719 w 4452260"/>
                <a:gd name="connsiteY64" fmla="*/ 0 h 1068867"/>
                <a:gd name="connsiteX65" fmla="*/ 2229207 w 4452260"/>
                <a:gd name="connsiteY65" fmla="*/ 0 h 1068867"/>
                <a:gd name="connsiteX66" fmla="*/ 2230931 w 4452260"/>
                <a:gd name="connsiteY66" fmla="*/ 0 h 1068867"/>
                <a:gd name="connsiteX67" fmla="*/ 2287725 w 4452260"/>
                <a:gd name="connsiteY67" fmla="*/ 0 h 1068867"/>
                <a:gd name="connsiteX68" fmla="*/ 2289450 w 4452260"/>
                <a:gd name="connsiteY68" fmla="*/ 0 h 1068867"/>
                <a:gd name="connsiteX69" fmla="*/ 2323220 w 4452260"/>
                <a:gd name="connsiteY69" fmla="*/ 0 h 1068867"/>
                <a:gd name="connsiteX70" fmla="*/ 2324944 w 4452260"/>
                <a:gd name="connsiteY70" fmla="*/ 0 h 1068867"/>
                <a:gd name="connsiteX71" fmla="*/ 2340483 w 4452260"/>
                <a:gd name="connsiteY71" fmla="*/ 0 h 1068867"/>
                <a:gd name="connsiteX72" fmla="*/ 2341447 w 4452260"/>
                <a:gd name="connsiteY72" fmla="*/ 0 h 1068867"/>
                <a:gd name="connsiteX73" fmla="*/ 2343172 w 4452260"/>
                <a:gd name="connsiteY73" fmla="*/ 0 h 1068867"/>
                <a:gd name="connsiteX74" fmla="*/ 2349122 w 4452260"/>
                <a:gd name="connsiteY74" fmla="*/ 0 h 1068867"/>
                <a:gd name="connsiteX75" fmla="*/ 2350846 w 4452260"/>
                <a:gd name="connsiteY75" fmla="*/ 0 h 1068867"/>
                <a:gd name="connsiteX76" fmla="*/ 2390844 w 4452260"/>
                <a:gd name="connsiteY76" fmla="*/ 0 h 1068867"/>
                <a:gd name="connsiteX77" fmla="*/ 2462317 w 4452260"/>
                <a:gd name="connsiteY77" fmla="*/ 0 h 1068867"/>
                <a:gd name="connsiteX78" fmla="*/ 2499455 w 4452260"/>
                <a:gd name="connsiteY78" fmla="*/ 0 h 1068867"/>
                <a:gd name="connsiteX79" fmla="*/ 2530713 w 4452260"/>
                <a:gd name="connsiteY79" fmla="*/ 0 h 1068867"/>
                <a:gd name="connsiteX80" fmla="*/ 2547403 w 4452260"/>
                <a:gd name="connsiteY80" fmla="*/ 0 h 1068867"/>
                <a:gd name="connsiteX81" fmla="*/ 2549127 w 4452260"/>
                <a:gd name="connsiteY81" fmla="*/ 0 h 1068867"/>
                <a:gd name="connsiteX82" fmla="*/ 2581074 w 4452260"/>
                <a:gd name="connsiteY82" fmla="*/ 0 h 1068867"/>
                <a:gd name="connsiteX83" fmla="*/ 2582112 w 4452260"/>
                <a:gd name="connsiteY83" fmla="*/ 0 h 1068867"/>
                <a:gd name="connsiteX84" fmla="*/ 2669530 w 4452260"/>
                <a:gd name="connsiteY84" fmla="*/ 0 h 1068867"/>
                <a:gd name="connsiteX85" fmla="*/ 2678759 w 4452260"/>
                <a:gd name="connsiteY85" fmla="*/ 0 h 1068867"/>
                <a:gd name="connsiteX86" fmla="*/ 2709527 w 4452260"/>
                <a:gd name="connsiteY86" fmla="*/ 0 h 1068867"/>
                <a:gd name="connsiteX87" fmla="*/ 2711252 w 4452260"/>
                <a:gd name="connsiteY87" fmla="*/ 0 h 1068867"/>
                <a:gd name="connsiteX88" fmla="*/ 2714748 w 4452260"/>
                <a:gd name="connsiteY88" fmla="*/ 0 h 1068867"/>
                <a:gd name="connsiteX89" fmla="*/ 2719890 w 4452260"/>
                <a:gd name="connsiteY89" fmla="*/ 0 h 1068867"/>
                <a:gd name="connsiteX90" fmla="*/ 2831360 w 4452260"/>
                <a:gd name="connsiteY90" fmla="*/ 0 h 1068867"/>
                <a:gd name="connsiteX91" fmla="*/ 2833086 w 4452260"/>
                <a:gd name="connsiteY91" fmla="*/ 0 h 1068867"/>
                <a:gd name="connsiteX92" fmla="*/ 2866087 w 4452260"/>
                <a:gd name="connsiteY92" fmla="*/ 0 h 1068867"/>
                <a:gd name="connsiteX93" fmla="*/ 2918659 w 4452260"/>
                <a:gd name="connsiteY93" fmla="*/ 0 h 1068867"/>
                <a:gd name="connsiteX94" fmla="*/ 2919896 w 4452260"/>
                <a:gd name="connsiteY94" fmla="*/ 0 h 1068867"/>
                <a:gd name="connsiteX95" fmla="*/ 2920383 w 4452260"/>
                <a:gd name="connsiteY95" fmla="*/ 0 h 1068867"/>
                <a:gd name="connsiteX96" fmla="*/ 2977177 w 4452260"/>
                <a:gd name="connsiteY96" fmla="*/ 0 h 1068867"/>
                <a:gd name="connsiteX97" fmla="*/ 2978902 w 4452260"/>
                <a:gd name="connsiteY97" fmla="*/ 0 h 1068867"/>
                <a:gd name="connsiteX98" fmla="*/ 3012671 w 4452260"/>
                <a:gd name="connsiteY98" fmla="*/ 0 h 1068867"/>
                <a:gd name="connsiteX99" fmla="*/ 3014397 w 4452260"/>
                <a:gd name="connsiteY99" fmla="*/ 0 h 1068867"/>
                <a:gd name="connsiteX100" fmla="*/ 3028211 w 4452260"/>
                <a:gd name="connsiteY100" fmla="*/ 0 h 1068867"/>
                <a:gd name="connsiteX101" fmla="*/ 3030899 w 4452260"/>
                <a:gd name="connsiteY101" fmla="*/ 0 h 1068867"/>
                <a:gd name="connsiteX102" fmla="*/ 3032624 w 4452260"/>
                <a:gd name="connsiteY102" fmla="*/ 0 h 1068867"/>
                <a:gd name="connsiteX103" fmla="*/ 3038573 w 4452260"/>
                <a:gd name="connsiteY103" fmla="*/ 0 h 1068867"/>
                <a:gd name="connsiteX104" fmla="*/ 3040298 w 4452260"/>
                <a:gd name="connsiteY104" fmla="*/ 0 h 1068867"/>
                <a:gd name="connsiteX105" fmla="*/ 3082021 w 4452260"/>
                <a:gd name="connsiteY105" fmla="*/ 0 h 1068867"/>
                <a:gd name="connsiteX106" fmla="*/ 3150044 w 4452260"/>
                <a:gd name="connsiteY106" fmla="*/ 0 h 1068867"/>
                <a:gd name="connsiteX107" fmla="*/ 3218441 w 4452260"/>
                <a:gd name="connsiteY107" fmla="*/ 0 h 1068867"/>
                <a:gd name="connsiteX108" fmla="*/ 3236855 w 4452260"/>
                <a:gd name="connsiteY108" fmla="*/ 0 h 1068867"/>
                <a:gd name="connsiteX109" fmla="*/ 3269839 w 4452260"/>
                <a:gd name="connsiteY109" fmla="*/ 0 h 1068867"/>
                <a:gd name="connsiteX110" fmla="*/ 3272250 w 4452260"/>
                <a:gd name="connsiteY110" fmla="*/ 0 h 1068867"/>
                <a:gd name="connsiteX111" fmla="*/ 3320378 w 4452260"/>
                <a:gd name="connsiteY111" fmla="*/ 0 h 1068867"/>
                <a:gd name="connsiteX112" fmla="*/ 3346330 w 4452260"/>
                <a:gd name="connsiteY112" fmla="*/ 0 h 1068867"/>
                <a:gd name="connsiteX113" fmla="*/ 3357257 w 4452260"/>
                <a:gd name="connsiteY113" fmla="*/ 0 h 1068867"/>
                <a:gd name="connsiteX114" fmla="*/ 3369936 w 4452260"/>
                <a:gd name="connsiteY114" fmla="*/ 0 h 1068867"/>
                <a:gd name="connsiteX115" fmla="*/ 3398980 w 4452260"/>
                <a:gd name="connsiteY115" fmla="*/ 0 h 1068867"/>
                <a:gd name="connsiteX116" fmla="*/ 3405925 w 4452260"/>
                <a:gd name="connsiteY116" fmla="*/ 0 h 1068867"/>
                <a:gd name="connsiteX117" fmla="*/ 3411066 w 4452260"/>
                <a:gd name="connsiteY117" fmla="*/ 0 h 1068867"/>
                <a:gd name="connsiteX118" fmla="*/ 3520813 w 4452260"/>
                <a:gd name="connsiteY118" fmla="*/ 0 h 1068867"/>
                <a:gd name="connsiteX119" fmla="*/ 3607623 w 4452260"/>
                <a:gd name="connsiteY119" fmla="*/ 0 h 1068867"/>
                <a:gd name="connsiteX120" fmla="*/ 3608111 w 4452260"/>
                <a:gd name="connsiteY120" fmla="*/ 0 h 1068867"/>
                <a:gd name="connsiteX121" fmla="*/ 3666629 w 4452260"/>
                <a:gd name="connsiteY121" fmla="*/ 0 h 1068867"/>
                <a:gd name="connsiteX122" fmla="*/ 3702124 w 4452260"/>
                <a:gd name="connsiteY122" fmla="*/ 0 h 1068867"/>
                <a:gd name="connsiteX123" fmla="*/ 3720351 w 4452260"/>
                <a:gd name="connsiteY123" fmla="*/ 0 h 1068867"/>
                <a:gd name="connsiteX124" fmla="*/ 3728025 w 4452260"/>
                <a:gd name="connsiteY124" fmla="*/ 0 h 1068867"/>
                <a:gd name="connsiteX125" fmla="*/ 3769748 w 4452260"/>
                <a:gd name="connsiteY125" fmla="*/ 0 h 1068867"/>
                <a:gd name="connsiteX126" fmla="*/ 4098793 w 4452260"/>
                <a:gd name="connsiteY126" fmla="*/ 0 h 1068867"/>
                <a:gd name="connsiteX127" fmla="*/ 4193519 w 4452260"/>
                <a:gd name="connsiteY127" fmla="*/ 54408 h 1068867"/>
                <a:gd name="connsiteX128" fmla="*/ 4439104 w 4452260"/>
                <a:gd name="connsiteY128" fmla="*/ 480025 h 1068867"/>
                <a:gd name="connsiteX129" fmla="*/ 4439104 w 4452260"/>
                <a:gd name="connsiteY129" fmla="*/ 588843 h 1068867"/>
                <a:gd name="connsiteX130" fmla="*/ 4193519 w 4452260"/>
                <a:gd name="connsiteY130" fmla="*/ 1014459 h 1068867"/>
                <a:gd name="connsiteX131" fmla="*/ 4098793 w 4452260"/>
                <a:gd name="connsiteY131" fmla="*/ 1068867 h 1068867"/>
                <a:gd name="connsiteX132" fmla="*/ 3728025 w 4452260"/>
                <a:gd name="connsiteY132" fmla="*/ 1068867 h 1068867"/>
                <a:gd name="connsiteX133" fmla="*/ 3607623 w 4452260"/>
                <a:gd name="connsiteY133" fmla="*/ 1068867 h 1068867"/>
                <a:gd name="connsiteX134" fmla="*/ 3411066 w 4452260"/>
                <a:gd name="connsiteY134" fmla="*/ 1068867 h 1068867"/>
                <a:gd name="connsiteX135" fmla="*/ 3357257 w 4452260"/>
                <a:gd name="connsiteY135" fmla="*/ 1068867 h 1068867"/>
                <a:gd name="connsiteX136" fmla="*/ 3236855 w 4452260"/>
                <a:gd name="connsiteY136" fmla="*/ 1068867 h 1068867"/>
                <a:gd name="connsiteX137" fmla="*/ 3040298 w 4452260"/>
                <a:gd name="connsiteY137" fmla="*/ 1068867 h 1068867"/>
                <a:gd name="connsiteX138" fmla="*/ 3038573 w 4452260"/>
                <a:gd name="connsiteY138" fmla="*/ 1068867 h 1068867"/>
                <a:gd name="connsiteX139" fmla="*/ 2919896 w 4452260"/>
                <a:gd name="connsiteY139" fmla="*/ 1068867 h 1068867"/>
                <a:gd name="connsiteX140" fmla="*/ 2866087 w 4452260"/>
                <a:gd name="connsiteY140" fmla="*/ 1068867 h 1068867"/>
                <a:gd name="connsiteX141" fmla="*/ 2719890 w 4452260"/>
                <a:gd name="connsiteY141" fmla="*/ 1068867 h 1068867"/>
                <a:gd name="connsiteX142" fmla="*/ 2669530 w 4452260"/>
                <a:gd name="connsiteY142" fmla="*/ 1068867 h 1068867"/>
                <a:gd name="connsiteX143" fmla="*/ 2549127 w 4452260"/>
                <a:gd name="connsiteY143" fmla="*/ 1068867 h 1068867"/>
                <a:gd name="connsiteX144" fmla="*/ 2547403 w 4452260"/>
                <a:gd name="connsiteY144" fmla="*/ 1068867 h 1068867"/>
                <a:gd name="connsiteX145" fmla="*/ 2350846 w 4452260"/>
                <a:gd name="connsiteY145" fmla="*/ 1068867 h 1068867"/>
                <a:gd name="connsiteX146" fmla="*/ 2349122 w 4452260"/>
                <a:gd name="connsiteY146" fmla="*/ 1068867 h 1068867"/>
                <a:gd name="connsiteX147" fmla="*/ 2228719 w 4452260"/>
                <a:gd name="connsiteY147" fmla="*/ 1068867 h 1068867"/>
                <a:gd name="connsiteX148" fmla="*/ 2178359 w 4452260"/>
                <a:gd name="connsiteY148" fmla="*/ 1068867 h 1068867"/>
                <a:gd name="connsiteX149" fmla="*/ 2032162 w 4452260"/>
                <a:gd name="connsiteY149" fmla="*/ 1068867 h 1068867"/>
                <a:gd name="connsiteX150" fmla="*/ 1978354 w 4452260"/>
                <a:gd name="connsiteY150" fmla="*/ 1068867 h 1068867"/>
                <a:gd name="connsiteX151" fmla="*/ 1859676 w 4452260"/>
                <a:gd name="connsiteY151" fmla="*/ 1068867 h 1068867"/>
                <a:gd name="connsiteX152" fmla="*/ 1857951 w 4452260"/>
                <a:gd name="connsiteY152" fmla="*/ 1068867 h 1068867"/>
                <a:gd name="connsiteX153" fmla="*/ 1826599 w 4452260"/>
                <a:gd name="connsiteY153" fmla="*/ 1068867 h 1068867"/>
                <a:gd name="connsiteX154" fmla="*/ 1661394 w 4452260"/>
                <a:gd name="connsiteY154" fmla="*/ 1068867 h 1068867"/>
                <a:gd name="connsiteX155" fmla="*/ 1540992 w 4452260"/>
                <a:gd name="connsiteY155" fmla="*/ 1068867 h 1068867"/>
                <a:gd name="connsiteX156" fmla="*/ 1531708 w 4452260"/>
                <a:gd name="connsiteY156" fmla="*/ 1068867 h 1068867"/>
                <a:gd name="connsiteX157" fmla="*/ 1487183 w 4452260"/>
                <a:gd name="connsiteY157" fmla="*/ 1068867 h 1068867"/>
                <a:gd name="connsiteX158" fmla="*/ 1335428 w 4452260"/>
                <a:gd name="connsiteY158" fmla="*/ 1068867 h 1068867"/>
                <a:gd name="connsiteX159" fmla="*/ 1290626 w 4452260"/>
                <a:gd name="connsiteY159" fmla="*/ 1068867 h 1068867"/>
                <a:gd name="connsiteX160" fmla="*/ 1170224 w 4452260"/>
                <a:gd name="connsiteY160" fmla="*/ 1068867 h 1068867"/>
                <a:gd name="connsiteX161" fmla="*/ 1138871 w 4452260"/>
                <a:gd name="connsiteY161" fmla="*/ 1068867 h 1068867"/>
                <a:gd name="connsiteX162" fmla="*/ 1040537 w 4452260"/>
                <a:gd name="connsiteY162" fmla="*/ 1068867 h 1068867"/>
                <a:gd name="connsiteX163" fmla="*/ 843980 w 4452260"/>
                <a:gd name="connsiteY163" fmla="*/ 1068867 h 1068867"/>
                <a:gd name="connsiteX164" fmla="*/ 799455 w 4452260"/>
                <a:gd name="connsiteY164" fmla="*/ 1068867 h 1068867"/>
                <a:gd name="connsiteX165" fmla="*/ 647700 w 4452260"/>
                <a:gd name="connsiteY165" fmla="*/ 1068867 h 1068867"/>
                <a:gd name="connsiteX166" fmla="*/ 352810 w 4452260"/>
                <a:gd name="connsiteY166" fmla="*/ 1068867 h 1068867"/>
                <a:gd name="connsiteX167" fmla="*/ 258084 w 4452260"/>
                <a:gd name="connsiteY167" fmla="*/ 1014459 h 1068867"/>
                <a:gd name="connsiteX168" fmla="*/ 12498 w 4452260"/>
                <a:gd name="connsiteY168" fmla="*/ 588843 h 1068867"/>
                <a:gd name="connsiteX169" fmla="*/ 12498 w 4452260"/>
                <a:gd name="connsiteY169" fmla="*/ 480025 h 1068867"/>
                <a:gd name="connsiteX170" fmla="*/ 258084 w 4452260"/>
                <a:gd name="connsiteY170" fmla="*/ 54408 h 1068867"/>
                <a:gd name="connsiteX171" fmla="*/ 352810 w 4452260"/>
                <a:gd name="connsiteY171" fmla="*/ 0 h 1068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Lst>
              <a:rect l="l" t="t" r="r" b="b"/>
              <a:pathLst>
                <a:path w="4452260" h="1068867">
                  <a:moveTo>
                    <a:pt x="352810" y="0"/>
                  </a:moveTo>
                  <a:cubicBezTo>
                    <a:pt x="475602" y="0"/>
                    <a:pt x="567696" y="0"/>
                    <a:pt x="636768" y="0"/>
                  </a:cubicBezTo>
                  <a:lnTo>
                    <a:pt x="647700" y="0"/>
                  </a:lnTo>
                  <a:lnTo>
                    <a:pt x="724065" y="0"/>
                  </a:lnTo>
                  <a:cubicBezTo>
                    <a:pt x="748048" y="0"/>
                    <a:pt x="767235" y="0"/>
                    <a:pt x="782584" y="0"/>
                  </a:cubicBezTo>
                  <a:lnTo>
                    <a:pt x="799455" y="0"/>
                  </a:lnTo>
                  <a:lnTo>
                    <a:pt x="809825" y="0"/>
                  </a:lnTo>
                  <a:lnTo>
                    <a:pt x="818078" y="0"/>
                  </a:lnTo>
                  <a:cubicBezTo>
                    <a:pt x="843980" y="0"/>
                    <a:pt x="843980" y="0"/>
                    <a:pt x="843980" y="0"/>
                  </a:cubicBezTo>
                  <a:lnTo>
                    <a:pt x="931658" y="0"/>
                  </a:lnTo>
                  <a:lnTo>
                    <a:pt x="961580" y="0"/>
                  </a:lnTo>
                  <a:lnTo>
                    <a:pt x="1000055" y="0"/>
                  </a:lnTo>
                  <a:lnTo>
                    <a:pt x="1040537" y="0"/>
                  </a:lnTo>
                  <a:lnTo>
                    <a:pt x="1051453" y="0"/>
                  </a:lnTo>
                  <a:lnTo>
                    <a:pt x="1083414" y="0"/>
                  </a:lnTo>
                  <a:lnTo>
                    <a:pt x="1112969" y="0"/>
                  </a:lnTo>
                  <a:cubicBezTo>
                    <a:pt x="1138871" y="0"/>
                    <a:pt x="1138871" y="0"/>
                    <a:pt x="1138871" y="0"/>
                  </a:cubicBezTo>
                  <a:lnTo>
                    <a:pt x="1170224" y="0"/>
                  </a:lnTo>
                  <a:lnTo>
                    <a:pt x="1170711" y="0"/>
                  </a:lnTo>
                  <a:lnTo>
                    <a:pt x="1202662" y="0"/>
                  </a:lnTo>
                  <a:lnTo>
                    <a:pt x="1240037" y="0"/>
                  </a:lnTo>
                  <a:cubicBezTo>
                    <a:pt x="1290626" y="0"/>
                    <a:pt x="1290626" y="0"/>
                    <a:pt x="1290626" y="0"/>
                  </a:cubicBezTo>
                  <a:lnTo>
                    <a:pt x="1324496" y="0"/>
                  </a:lnTo>
                  <a:lnTo>
                    <a:pt x="1332348" y="0"/>
                  </a:lnTo>
                  <a:lnTo>
                    <a:pt x="1335428" y="0"/>
                  </a:lnTo>
                  <a:lnTo>
                    <a:pt x="1411793" y="0"/>
                  </a:lnTo>
                  <a:lnTo>
                    <a:pt x="1454182" y="0"/>
                  </a:lnTo>
                  <a:lnTo>
                    <a:pt x="1470312" y="0"/>
                  </a:lnTo>
                  <a:lnTo>
                    <a:pt x="1487183" y="0"/>
                  </a:lnTo>
                  <a:lnTo>
                    <a:pt x="1497552" y="0"/>
                  </a:lnTo>
                  <a:lnTo>
                    <a:pt x="1505806" y="0"/>
                  </a:lnTo>
                  <a:lnTo>
                    <a:pt x="1528471" y="0"/>
                  </a:lnTo>
                  <a:lnTo>
                    <a:pt x="1531708" y="0"/>
                  </a:lnTo>
                  <a:lnTo>
                    <a:pt x="1540992" y="0"/>
                  </a:lnTo>
                  <a:lnTo>
                    <a:pt x="1541479" y="0"/>
                  </a:lnTo>
                  <a:lnTo>
                    <a:pt x="1599998" y="0"/>
                  </a:lnTo>
                  <a:lnTo>
                    <a:pt x="1619386" y="0"/>
                  </a:lnTo>
                  <a:lnTo>
                    <a:pt x="1635492" y="0"/>
                  </a:lnTo>
                  <a:lnTo>
                    <a:pt x="1649308" y="0"/>
                  </a:lnTo>
                  <a:lnTo>
                    <a:pt x="1653720" y="0"/>
                  </a:lnTo>
                  <a:lnTo>
                    <a:pt x="1661394" y="0"/>
                  </a:lnTo>
                  <a:lnTo>
                    <a:pt x="1687782" y="0"/>
                  </a:lnTo>
                  <a:lnTo>
                    <a:pt x="1703116" y="0"/>
                  </a:lnTo>
                  <a:lnTo>
                    <a:pt x="1739181" y="0"/>
                  </a:lnTo>
                  <a:lnTo>
                    <a:pt x="1771141" y="0"/>
                  </a:lnTo>
                  <a:lnTo>
                    <a:pt x="1800697" y="0"/>
                  </a:lnTo>
                  <a:lnTo>
                    <a:pt x="1811727" y="0"/>
                  </a:lnTo>
                  <a:lnTo>
                    <a:pt x="1823361" y="0"/>
                  </a:lnTo>
                  <a:lnTo>
                    <a:pt x="1826599" y="0"/>
                  </a:lnTo>
                  <a:lnTo>
                    <a:pt x="1857951" y="0"/>
                  </a:lnTo>
                  <a:lnTo>
                    <a:pt x="1858439" y="0"/>
                  </a:lnTo>
                  <a:lnTo>
                    <a:pt x="1859676" y="0"/>
                  </a:lnTo>
                  <a:lnTo>
                    <a:pt x="1893346" y="0"/>
                  </a:lnTo>
                  <a:lnTo>
                    <a:pt x="1927765" y="0"/>
                  </a:lnTo>
                  <a:lnTo>
                    <a:pt x="1963365" y="0"/>
                  </a:lnTo>
                  <a:lnTo>
                    <a:pt x="1978354" y="0"/>
                  </a:lnTo>
                  <a:lnTo>
                    <a:pt x="1991032" y="0"/>
                  </a:lnTo>
                  <a:lnTo>
                    <a:pt x="2020076" y="0"/>
                  </a:lnTo>
                  <a:lnTo>
                    <a:pt x="2021800" y="0"/>
                  </a:lnTo>
                  <a:lnTo>
                    <a:pt x="2027021" y="0"/>
                  </a:lnTo>
                  <a:cubicBezTo>
                    <a:pt x="2032162" y="0"/>
                    <a:pt x="2032162" y="0"/>
                    <a:pt x="2032162" y="0"/>
                  </a:cubicBezTo>
                  <a:lnTo>
                    <a:pt x="2141909" y="0"/>
                  </a:lnTo>
                  <a:lnTo>
                    <a:pt x="2143633" y="0"/>
                  </a:lnTo>
                  <a:lnTo>
                    <a:pt x="2178359" y="0"/>
                  </a:lnTo>
                  <a:lnTo>
                    <a:pt x="2228719" y="0"/>
                  </a:lnTo>
                  <a:lnTo>
                    <a:pt x="2229207" y="0"/>
                  </a:lnTo>
                  <a:lnTo>
                    <a:pt x="2230931" y="0"/>
                  </a:lnTo>
                  <a:lnTo>
                    <a:pt x="2287725" y="0"/>
                  </a:lnTo>
                  <a:lnTo>
                    <a:pt x="2289450" y="0"/>
                  </a:lnTo>
                  <a:lnTo>
                    <a:pt x="2323220" y="0"/>
                  </a:lnTo>
                  <a:lnTo>
                    <a:pt x="2324944" y="0"/>
                  </a:lnTo>
                  <a:lnTo>
                    <a:pt x="2340483" y="0"/>
                  </a:lnTo>
                  <a:lnTo>
                    <a:pt x="2341447" y="0"/>
                  </a:lnTo>
                  <a:lnTo>
                    <a:pt x="2343172" y="0"/>
                  </a:lnTo>
                  <a:lnTo>
                    <a:pt x="2349122" y="0"/>
                  </a:lnTo>
                  <a:lnTo>
                    <a:pt x="2350846" y="0"/>
                  </a:lnTo>
                  <a:lnTo>
                    <a:pt x="2390844" y="0"/>
                  </a:lnTo>
                  <a:lnTo>
                    <a:pt x="2462317" y="0"/>
                  </a:lnTo>
                  <a:lnTo>
                    <a:pt x="2499455" y="0"/>
                  </a:lnTo>
                  <a:lnTo>
                    <a:pt x="2530713" y="0"/>
                  </a:lnTo>
                  <a:lnTo>
                    <a:pt x="2547403" y="0"/>
                  </a:lnTo>
                  <a:lnTo>
                    <a:pt x="2549127" y="0"/>
                  </a:lnTo>
                  <a:lnTo>
                    <a:pt x="2581074" y="0"/>
                  </a:lnTo>
                  <a:lnTo>
                    <a:pt x="2582112" y="0"/>
                  </a:lnTo>
                  <a:cubicBezTo>
                    <a:pt x="2669530" y="0"/>
                    <a:pt x="2669530" y="0"/>
                    <a:pt x="2669530" y="0"/>
                  </a:cubicBezTo>
                  <a:lnTo>
                    <a:pt x="2678759" y="0"/>
                  </a:lnTo>
                  <a:lnTo>
                    <a:pt x="2709527" y="0"/>
                  </a:lnTo>
                  <a:lnTo>
                    <a:pt x="2711252" y="0"/>
                  </a:lnTo>
                  <a:lnTo>
                    <a:pt x="2714748" y="0"/>
                  </a:lnTo>
                  <a:lnTo>
                    <a:pt x="2719890" y="0"/>
                  </a:lnTo>
                  <a:lnTo>
                    <a:pt x="2831360" y="0"/>
                  </a:lnTo>
                  <a:lnTo>
                    <a:pt x="2833086" y="0"/>
                  </a:lnTo>
                  <a:lnTo>
                    <a:pt x="2866087" y="0"/>
                  </a:lnTo>
                  <a:lnTo>
                    <a:pt x="2918659" y="0"/>
                  </a:lnTo>
                  <a:lnTo>
                    <a:pt x="2919896" y="0"/>
                  </a:lnTo>
                  <a:lnTo>
                    <a:pt x="2920383" y="0"/>
                  </a:lnTo>
                  <a:lnTo>
                    <a:pt x="2977177" y="0"/>
                  </a:lnTo>
                  <a:lnTo>
                    <a:pt x="2978902" y="0"/>
                  </a:lnTo>
                  <a:lnTo>
                    <a:pt x="3012671" y="0"/>
                  </a:lnTo>
                  <a:lnTo>
                    <a:pt x="3014397" y="0"/>
                  </a:lnTo>
                  <a:lnTo>
                    <a:pt x="3028211" y="0"/>
                  </a:lnTo>
                  <a:lnTo>
                    <a:pt x="3030899" y="0"/>
                  </a:lnTo>
                  <a:lnTo>
                    <a:pt x="3032624" y="0"/>
                  </a:lnTo>
                  <a:lnTo>
                    <a:pt x="3038573" y="0"/>
                  </a:lnTo>
                  <a:lnTo>
                    <a:pt x="3040298" y="0"/>
                  </a:lnTo>
                  <a:lnTo>
                    <a:pt x="3082021" y="0"/>
                  </a:lnTo>
                  <a:lnTo>
                    <a:pt x="3150044" y="0"/>
                  </a:lnTo>
                  <a:lnTo>
                    <a:pt x="3218441" y="0"/>
                  </a:lnTo>
                  <a:lnTo>
                    <a:pt x="3236855" y="0"/>
                  </a:lnTo>
                  <a:lnTo>
                    <a:pt x="3269839" y="0"/>
                  </a:lnTo>
                  <a:lnTo>
                    <a:pt x="3272250" y="0"/>
                  </a:lnTo>
                  <a:lnTo>
                    <a:pt x="3320378" y="0"/>
                  </a:lnTo>
                  <a:lnTo>
                    <a:pt x="3346330" y="0"/>
                  </a:lnTo>
                  <a:lnTo>
                    <a:pt x="3357257" y="0"/>
                  </a:lnTo>
                  <a:lnTo>
                    <a:pt x="3369936" y="0"/>
                  </a:lnTo>
                  <a:lnTo>
                    <a:pt x="3398980" y="0"/>
                  </a:lnTo>
                  <a:lnTo>
                    <a:pt x="3405925" y="0"/>
                  </a:lnTo>
                  <a:cubicBezTo>
                    <a:pt x="3411066" y="0"/>
                    <a:pt x="3411066" y="0"/>
                    <a:pt x="3411066" y="0"/>
                  </a:cubicBezTo>
                  <a:lnTo>
                    <a:pt x="3520813" y="0"/>
                  </a:lnTo>
                  <a:lnTo>
                    <a:pt x="3607623" y="0"/>
                  </a:lnTo>
                  <a:lnTo>
                    <a:pt x="3608111" y="0"/>
                  </a:lnTo>
                  <a:lnTo>
                    <a:pt x="3666629" y="0"/>
                  </a:lnTo>
                  <a:lnTo>
                    <a:pt x="3702124" y="0"/>
                  </a:lnTo>
                  <a:lnTo>
                    <a:pt x="3720351" y="0"/>
                  </a:lnTo>
                  <a:lnTo>
                    <a:pt x="3728025" y="0"/>
                  </a:lnTo>
                  <a:lnTo>
                    <a:pt x="3769748" y="0"/>
                  </a:lnTo>
                  <a:cubicBezTo>
                    <a:pt x="4098793" y="0"/>
                    <a:pt x="4098793" y="0"/>
                    <a:pt x="4098793" y="0"/>
                  </a:cubicBezTo>
                  <a:cubicBezTo>
                    <a:pt x="4133877" y="0"/>
                    <a:pt x="4175977" y="24572"/>
                    <a:pt x="4193519" y="54408"/>
                  </a:cubicBezTo>
                  <a:cubicBezTo>
                    <a:pt x="4439104" y="480025"/>
                    <a:pt x="4439104" y="480025"/>
                    <a:pt x="4439104" y="480025"/>
                  </a:cubicBezTo>
                  <a:cubicBezTo>
                    <a:pt x="4456646" y="509862"/>
                    <a:pt x="4456646" y="559005"/>
                    <a:pt x="4439104" y="588843"/>
                  </a:cubicBezTo>
                  <a:cubicBezTo>
                    <a:pt x="4193519" y="1014459"/>
                    <a:pt x="4193519" y="1014459"/>
                    <a:pt x="4193519" y="1014459"/>
                  </a:cubicBezTo>
                  <a:cubicBezTo>
                    <a:pt x="4175977" y="1044295"/>
                    <a:pt x="4133877" y="1068867"/>
                    <a:pt x="4098793" y="1068867"/>
                  </a:cubicBezTo>
                  <a:lnTo>
                    <a:pt x="3728025" y="1068867"/>
                  </a:lnTo>
                  <a:lnTo>
                    <a:pt x="3607623" y="1068867"/>
                  </a:lnTo>
                  <a:lnTo>
                    <a:pt x="3411066" y="1068867"/>
                  </a:lnTo>
                  <a:lnTo>
                    <a:pt x="3357257" y="1068867"/>
                  </a:lnTo>
                  <a:lnTo>
                    <a:pt x="3236855" y="1068867"/>
                  </a:lnTo>
                  <a:lnTo>
                    <a:pt x="3040298" y="1068867"/>
                  </a:lnTo>
                  <a:lnTo>
                    <a:pt x="3038573" y="1068867"/>
                  </a:lnTo>
                  <a:lnTo>
                    <a:pt x="2919896" y="1068867"/>
                  </a:lnTo>
                  <a:lnTo>
                    <a:pt x="2866087" y="1068867"/>
                  </a:lnTo>
                  <a:lnTo>
                    <a:pt x="2719890" y="1068867"/>
                  </a:lnTo>
                  <a:lnTo>
                    <a:pt x="2669530" y="1068867"/>
                  </a:lnTo>
                  <a:lnTo>
                    <a:pt x="2549127" y="1068867"/>
                  </a:lnTo>
                  <a:lnTo>
                    <a:pt x="2547403" y="1068867"/>
                  </a:lnTo>
                  <a:lnTo>
                    <a:pt x="2350846" y="1068867"/>
                  </a:lnTo>
                  <a:lnTo>
                    <a:pt x="2349122" y="1068867"/>
                  </a:lnTo>
                  <a:lnTo>
                    <a:pt x="2228719" y="1068867"/>
                  </a:lnTo>
                  <a:lnTo>
                    <a:pt x="2178359" y="1068867"/>
                  </a:lnTo>
                  <a:lnTo>
                    <a:pt x="2032162" y="1068867"/>
                  </a:lnTo>
                  <a:lnTo>
                    <a:pt x="1978354" y="1068867"/>
                  </a:lnTo>
                  <a:lnTo>
                    <a:pt x="1859676" y="1068867"/>
                  </a:lnTo>
                  <a:lnTo>
                    <a:pt x="1857951" y="1068867"/>
                  </a:lnTo>
                  <a:lnTo>
                    <a:pt x="1826599" y="1068867"/>
                  </a:lnTo>
                  <a:lnTo>
                    <a:pt x="1661394" y="1068867"/>
                  </a:lnTo>
                  <a:lnTo>
                    <a:pt x="1540992" y="1068867"/>
                  </a:lnTo>
                  <a:lnTo>
                    <a:pt x="1531708" y="1068867"/>
                  </a:lnTo>
                  <a:lnTo>
                    <a:pt x="1487183" y="1068867"/>
                  </a:lnTo>
                  <a:lnTo>
                    <a:pt x="1335428" y="1068867"/>
                  </a:lnTo>
                  <a:lnTo>
                    <a:pt x="1290626" y="1068867"/>
                  </a:lnTo>
                  <a:lnTo>
                    <a:pt x="1170224" y="1068867"/>
                  </a:lnTo>
                  <a:lnTo>
                    <a:pt x="1138871" y="1068867"/>
                  </a:lnTo>
                  <a:lnTo>
                    <a:pt x="1040537" y="1068867"/>
                  </a:lnTo>
                  <a:lnTo>
                    <a:pt x="843980" y="1068867"/>
                  </a:lnTo>
                  <a:lnTo>
                    <a:pt x="799455" y="1068867"/>
                  </a:lnTo>
                  <a:lnTo>
                    <a:pt x="647700" y="1068867"/>
                  </a:lnTo>
                  <a:lnTo>
                    <a:pt x="352810" y="1068867"/>
                  </a:lnTo>
                  <a:cubicBezTo>
                    <a:pt x="318603" y="1068867"/>
                    <a:pt x="275626" y="1044295"/>
                    <a:pt x="258084" y="1014459"/>
                  </a:cubicBezTo>
                  <a:cubicBezTo>
                    <a:pt x="12498" y="588843"/>
                    <a:pt x="12498" y="588843"/>
                    <a:pt x="12498" y="588843"/>
                  </a:cubicBezTo>
                  <a:cubicBezTo>
                    <a:pt x="-4166" y="559005"/>
                    <a:pt x="-4166" y="509862"/>
                    <a:pt x="12498" y="480025"/>
                  </a:cubicBezTo>
                  <a:cubicBezTo>
                    <a:pt x="258084" y="54408"/>
                    <a:pt x="258084" y="54408"/>
                    <a:pt x="258084" y="54408"/>
                  </a:cubicBezTo>
                  <a:cubicBezTo>
                    <a:pt x="275626" y="24572"/>
                    <a:pt x="318603" y="0"/>
                    <a:pt x="352810" y="0"/>
                  </a:cubicBezTo>
                  <a:close/>
                </a:path>
              </a:pathLst>
            </a:custGeom>
            <a:gradFill flip="none" rotWithShape="1">
              <a:gsLst>
                <a:gs pos="100000">
                  <a:schemeClr val="bg1">
                    <a:lumMod val="95000"/>
                  </a:schemeClr>
                </a:gs>
                <a:gs pos="0">
                  <a:srgbClr val="D3D3D3"/>
                </a:gs>
              </a:gsLst>
              <a:lin ang="2700000" scaled="1"/>
              <a:tileRect/>
            </a:gradFill>
            <a:ln w="19050">
              <a:gradFill flip="none" rotWithShape="1">
                <a:gsLst>
                  <a:gs pos="100000">
                    <a:schemeClr val="bg1">
                      <a:lumMod val="75000"/>
                    </a:schemeClr>
                  </a:gs>
                  <a:gs pos="0">
                    <a:schemeClr val="bg1"/>
                  </a:gs>
                </a:gsLst>
                <a:lin ang="2700000" scaled="1"/>
                <a:tileRect/>
              </a:gradFill>
            </a:ln>
            <a:effectLst>
              <a:outerShdw blurRad="127000" dist="50800" dir="2700000" algn="tl" rotWithShape="0">
                <a:prstClr val="black">
                  <a:alpha val="40000"/>
                </a:prstClr>
              </a:outerShdw>
            </a:effectLst>
          </p:spPr>
          <p:txBody>
            <a:bodyPr vert="horz" wrap="square" lIns="91440" tIns="45720" rIns="91440" bIns="45720" numCol="1" anchor="t" anchorCtr="0" compatLnSpc="1">
              <a:noAutofit/>
            </a:bodyPr>
            <a:lstStyle/>
            <a:p>
              <a:endParaRPr lang="zh-CN" altLang="en-US" dirty="0">
                <a:solidFill>
                  <a:prstClr val="black"/>
                </a:solidFill>
                <a:latin typeface="微软雅黑" panose="020B0503020204020204" pitchFamily="34" charset="-122"/>
              </a:endParaRPr>
            </a:p>
          </p:txBody>
        </p:sp>
        <p:sp>
          <p:nvSpPr>
            <p:cNvPr id="29" name="任意多边形 28"/>
            <p:cNvSpPr/>
            <p:nvPr/>
          </p:nvSpPr>
          <p:spPr bwMode="auto">
            <a:xfrm>
              <a:off x="1010779" y="325868"/>
              <a:ext cx="2628449" cy="527848"/>
            </a:xfrm>
            <a:custGeom>
              <a:avLst/>
              <a:gdLst>
                <a:gd name="connsiteX0" fmla="*/ 305125 w 4603109"/>
                <a:gd name="connsiteY0" fmla="*/ 0 h 924402"/>
                <a:gd name="connsiteX1" fmla="*/ 432894 w 4603109"/>
                <a:gd name="connsiteY1" fmla="*/ 0 h 924402"/>
                <a:gd name="connsiteX2" fmla="*/ 445336 w 4603109"/>
                <a:gd name="connsiteY2" fmla="*/ 0 h 924402"/>
                <a:gd name="connsiteX3" fmla="*/ 550703 w 4603109"/>
                <a:gd name="connsiteY3" fmla="*/ 0 h 924402"/>
                <a:gd name="connsiteX4" fmla="*/ 560158 w 4603109"/>
                <a:gd name="connsiteY4" fmla="*/ 0 h 924402"/>
                <a:gd name="connsiteX5" fmla="*/ 573105 w 4603109"/>
                <a:gd name="connsiteY5" fmla="*/ 0 h 924402"/>
                <a:gd name="connsiteX6" fmla="*/ 626202 w 4603109"/>
                <a:gd name="connsiteY6" fmla="*/ 0 h 924402"/>
                <a:gd name="connsiteX7" fmla="*/ 676811 w 4603109"/>
                <a:gd name="connsiteY7" fmla="*/ 0 h 924402"/>
                <a:gd name="connsiteX8" fmla="*/ 678472 w 4603109"/>
                <a:gd name="connsiteY8" fmla="*/ 0 h 924402"/>
                <a:gd name="connsiteX9" fmla="*/ 687927 w 4603109"/>
                <a:gd name="connsiteY9" fmla="*/ 0 h 924402"/>
                <a:gd name="connsiteX10" fmla="*/ 691402 w 4603109"/>
                <a:gd name="connsiteY10" fmla="*/ 0 h 924402"/>
                <a:gd name="connsiteX11" fmla="*/ 700371 w 4603109"/>
                <a:gd name="connsiteY11" fmla="*/ 0 h 924402"/>
                <a:gd name="connsiteX12" fmla="*/ 707508 w 4603109"/>
                <a:gd name="connsiteY12" fmla="*/ 0 h 924402"/>
                <a:gd name="connsiteX13" fmla="*/ 729909 w 4603109"/>
                <a:gd name="connsiteY13" fmla="*/ 0 h 924402"/>
                <a:gd name="connsiteX14" fmla="*/ 753971 w 4603109"/>
                <a:gd name="connsiteY14" fmla="*/ 0 h 924402"/>
                <a:gd name="connsiteX15" fmla="*/ 804580 w 4603109"/>
                <a:gd name="connsiteY15" fmla="*/ 0 h 924402"/>
                <a:gd name="connsiteX16" fmla="*/ 805737 w 4603109"/>
                <a:gd name="connsiteY16" fmla="*/ 0 h 924402"/>
                <a:gd name="connsiteX17" fmla="*/ 819171 w 4603109"/>
                <a:gd name="connsiteY17" fmla="*/ 0 h 924402"/>
                <a:gd name="connsiteX18" fmla="*/ 828140 w 4603109"/>
                <a:gd name="connsiteY18" fmla="*/ 0 h 924402"/>
                <a:gd name="connsiteX19" fmla="*/ 831615 w 4603109"/>
                <a:gd name="connsiteY19" fmla="*/ 0 h 924402"/>
                <a:gd name="connsiteX20" fmla="*/ 835277 w 4603109"/>
                <a:gd name="connsiteY20" fmla="*/ 0 h 924402"/>
                <a:gd name="connsiteX21" fmla="*/ 857678 w 4603109"/>
                <a:gd name="connsiteY21" fmla="*/ 0 h 924402"/>
                <a:gd name="connsiteX22" fmla="*/ 864889 w 4603109"/>
                <a:gd name="connsiteY22" fmla="*/ 0 h 924402"/>
                <a:gd name="connsiteX23" fmla="*/ 899900 w 4603109"/>
                <a:gd name="connsiteY23" fmla="*/ 0 h 924402"/>
                <a:gd name="connsiteX24" fmla="*/ 909341 w 4603109"/>
                <a:gd name="connsiteY24" fmla="*/ 0 h 924402"/>
                <a:gd name="connsiteX25" fmla="*/ 929965 w 4603109"/>
                <a:gd name="connsiteY25" fmla="*/ 0 h 924402"/>
                <a:gd name="connsiteX26" fmla="*/ 933506 w 4603109"/>
                <a:gd name="connsiteY26" fmla="*/ 0 h 924402"/>
                <a:gd name="connsiteX27" fmla="*/ 936982 w 4603109"/>
                <a:gd name="connsiteY27" fmla="*/ 0 h 924402"/>
                <a:gd name="connsiteX28" fmla="*/ 959384 w 4603109"/>
                <a:gd name="connsiteY28" fmla="*/ 0 h 924402"/>
                <a:gd name="connsiteX29" fmla="*/ 962542 w 4603109"/>
                <a:gd name="connsiteY29" fmla="*/ 0 h 924402"/>
                <a:gd name="connsiteX30" fmla="*/ 984943 w 4603109"/>
                <a:gd name="connsiteY30" fmla="*/ 0 h 924402"/>
                <a:gd name="connsiteX31" fmla="*/ 992658 w 4603109"/>
                <a:gd name="connsiteY31" fmla="*/ 0 h 924402"/>
                <a:gd name="connsiteX32" fmla="*/ 1012059 w 4603109"/>
                <a:gd name="connsiteY32" fmla="*/ 0 h 924402"/>
                <a:gd name="connsiteX33" fmla="*/ 1012480 w 4603109"/>
                <a:gd name="connsiteY33" fmla="*/ 0 h 924402"/>
                <a:gd name="connsiteX34" fmla="*/ 1027669 w 4603109"/>
                <a:gd name="connsiteY34" fmla="*/ 0 h 924402"/>
                <a:gd name="connsiteX35" fmla="*/ 1037110 w 4603109"/>
                <a:gd name="connsiteY35" fmla="*/ 0 h 924402"/>
                <a:gd name="connsiteX36" fmla="*/ 1040112 w 4603109"/>
                <a:gd name="connsiteY36" fmla="*/ 0 h 924402"/>
                <a:gd name="connsiteX37" fmla="*/ 1057734 w 4603109"/>
                <a:gd name="connsiteY37" fmla="*/ 0 h 924402"/>
                <a:gd name="connsiteX38" fmla="*/ 1064751 w 4603109"/>
                <a:gd name="connsiteY38" fmla="*/ 0 h 924402"/>
                <a:gd name="connsiteX39" fmla="*/ 1070177 w 4603109"/>
                <a:gd name="connsiteY39" fmla="*/ 0 h 924402"/>
                <a:gd name="connsiteX40" fmla="*/ 1072436 w 4603109"/>
                <a:gd name="connsiteY40" fmla="*/ 0 h 924402"/>
                <a:gd name="connsiteX41" fmla="*/ 1090311 w 4603109"/>
                <a:gd name="connsiteY41" fmla="*/ 0 h 924402"/>
                <a:gd name="connsiteX42" fmla="*/ 1110718 w 4603109"/>
                <a:gd name="connsiteY42" fmla="*/ 0 h 924402"/>
                <a:gd name="connsiteX43" fmla="*/ 1112712 w 4603109"/>
                <a:gd name="connsiteY43" fmla="*/ 0 h 924402"/>
                <a:gd name="connsiteX44" fmla="*/ 1116187 w 4603109"/>
                <a:gd name="connsiteY44" fmla="*/ 0 h 924402"/>
                <a:gd name="connsiteX45" fmla="*/ 1139828 w 4603109"/>
                <a:gd name="connsiteY45" fmla="*/ 0 h 924402"/>
                <a:gd name="connsiteX46" fmla="*/ 1140249 w 4603109"/>
                <a:gd name="connsiteY46" fmla="*/ 0 h 924402"/>
                <a:gd name="connsiteX47" fmla="*/ 1145480 w 4603109"/>
                <a:gd name="connsiteY47" fmla="*/ 0 h 924402"/>
                <a:gd name="connsiteX48" fmla="*/ 1152270 w 4603109"/>
                <a:gd name="connsiteY48" fmla="*/ 0 h 924402"/>
                <a:gd name="connsiteX49" fmla="*/ 1154934 w 4603109"/>
                <a:gd name="connsiteY49" fmla="*/ 0 h 924402"/>
                <a:gd name="connsiteX50" fmla="*/ 1167881 w 4603109"/>
                <a:gd name="connsiteY50" fmla="*/ 0 h 924402"/>
                <a:gd name="connsiteX51" fmla="*/ 1175544 w 4603109"/>
                <a:gd name="connsiteY51" fmla="*/ 0 h 924402"/>
                <a:gd name="connsiteX52" fmla="*/ 1184998 w 4603109"/>
                <a:gd name="connsiteY52" fmla="*/ 0 h 924402"/>
                <a:gd name="connsiteX53" fmla="*/ 1197946 w 4603109"/>
                <a:gd name="connsiteY53" fmla="*/ 0 h 924402"/>
                <a:gd name="connsiteX54" fmla="*/ 1200205 w 4603109"/>
                <a:gd name="connsiteY54" fmla="*/ 0 h 924402"/>
                <a:gd name="connsiteX55" fmla="*/ 1220978 w 4603109"/>
                <a:gd name="connsiteY55" fmla="*/ 0 h 924402"/>
                <a:gd name="connsiteX56" fmla="*/ 1238487 w 4603109"/>
                <a:gd name="connsiteY56" fmla="*/ 0 h 924402"/>
                <a:gd name="connsiteX57" fmla="*/ 1243956 w 4603109"/>
                <a:gd name="connsiteY57" fmla="*/ 0 h 924402"/>
                <a:gd name="connsiteX58" fmla="*/ 1251042 w 4603109"/>
                <a:gd name="connsiteY58" fmla="*/ 0 h 924402"/>
                <a:gd name="connsiteX59" fmla="*/ 1257637 w 4603109"/>
                <a:gd name="connsiteY59" fmla="*/ 0 h 924402"/>
                <a:gd name="connsiteX60" fmla="*/ 1271587 w 4603109"/>
                <a:gd name="connsiteY60" fmla="*/ 0 h 924402"/>
                <a:gd name="connsiteX61" fmla="*/ 1273249 w 4603109"/>
                <a:gd name="connsiteY61" fmla="*/ 0 h 924402"/>
                <a:gd name="connsiteX62" fmla="*/ 1280039 w 4603109"/>
                <a:gd name="connsiteY62" fmla="*/ 0 h 924402"/>
                <a:gd name="connsiteX63" fmla="*/ 1282703 w 4603109"/>
                <a:gd name="connsiteY63" fmla="*/ 0 h 924402"/>
                <a:gd name="connsiteX64" fmla="*/ 1286178 w 4603109"/>
                <a:gd name="connsiteY64" fmla="*/ 0 h 924402"/>
                <a:gd name="connsiteX65" fmla="*/ 1295146 w 4603109"/>
                <a:gd name="connsiteY65" fmla="*/ 0 h 924402"/>
                <a:gd name="connsiteX66" fmla="*/ 1301651 w 4603109"/>
                <a:gd name="connsiteY66" fmla="*/ 0 h 924402"/>
                <a:gd name="connsiteX67" fmla="*/ 1302284 w 4603109"/>
                <a:gd name="connsiteY67" fmla="*/ 0 h 924402"/>
                <a:gd name="connsiteX68" fmla="*/ 1303313 w 4603109"/>
                <a:gd name="connsiteY68" fmla="*/ 0 h 924402"/>
                <a:gd name="connsiteX69" fmla="*/ 1312767 w 4603109"/>
                <a:gd name="connsiteY69" fmla="*/ 0 h 924402"/>
                <a:gd name="connsiteX70" fmla="*/ 1316242 w 4603109"/>
                <a:gd name="connsiteY70" fmla="*/ 0 h 924402"/>
                <a:gd name="connsiteX71" fmla="*/ 1321886 w 4603109"/>
                <a:gd name="connsiteY71" fmla="*/ 0 h 924402"/>
                <a:gd name="connsiteX72" fmla="*/ 1324685 w 4603109"/>
                <a:gd name="connsiteY72" fmla="*/ 0 h 924402"/>
                <a:gd name="connsiteX73" fmla="*/ 1325211 w 4603109"/>
                <a:gd name="connsiteY73" fmla="*/ 0 h 924402"/>
                <a:gd name="connsiteX74" fmla="*/ 1332348 w 4603109"/>
                <a:gd name="connsiteY74" fmla="*/ 0 h 924402"/>
                <a:gd name="connsiteX75" fmla="*/ 1332714 w 4603109"/>
                <a:gd name="connsiteY75" fmla="*/ 0 h 924402"/>
                <a:gd name="connsiteX76" fmla="*/ 1333135 w 4603109"/>
                <a:gd name="connsiteY76" fmla="*/ 0 h 924402"/>
                <a:gd name="connsiteX77" fmla="*/ 1348747 w 4603109"/>
                <a:gd name="connsiteY77" fmla="*/ 0 h 924402"/>
                <a:gd name="connsiteX78" fmla="*/ 1354749 w 4603109"/>
                <a:gd name="connsiteY78" fmla="*/ 0 h 924402"/>
                <a:gd name="connsiteX79" fmla="*/ 1378811 w 4603109"/>
                <a:gd name="connsiteY79" fmla="*/ 0 h 924402"/>
                <a:gd name="connsiteX80" fmla="*/ 1383745 w 4603109"/>
                <a:gd name="connsiteY80" fmla="*/ 0 h 924402"/>
                <a:gd name="connsiteX81" fmla="*/ 1385406 w 4603109"/>
                <a:gd name="connsiteY81" fmla="*/ 0 h 924402"/>
                <a:gd name="connsiteX82" fmla="*/ 1399356 w 4603109"/>
                <a:gd name="connsiteY82" fmla="*/ 0 h 924402"/>
                <a:gd name="connsiteX83" fmla="*/ 1400513 w 4603109"/>
                <a:gd name="connsiteY83" fmla="*/ 0 h 924402"/>
                <a:gd name="connsiteX84" fmla="*/ 1413947 w 4603109"/>
                <a:gd name="connsiteY84" fmla="*/ 0 h 924402"/>
                <a:gd name="connsiteX85" fmla="*/ 1414442 w 4603109"/>
                <a:gd name="connsiteY85" fmla="*/ 0 h 924402"/>
                <a:gd name="connsiteX86" fmla="*/ 1422915 w 4603109"/>
                <a:gd name="connsiteY86" fmla="*/ 0 h 924402"/>
                <a:gd name="connsiteX87" fmla="*/ 1426390 w 4603109"/>
                <a:gd name="connsiteY87" fmla="*/ 0 h 924402"/>
                <a:gd name="connsiteX88" fmla="*/ 1429420 w 4603109"/>
                <a:gd name="connsiteY88" fmla="*/ 0 h 924402"/>
                <a:gd name="connsiteX89" fmla="*/ 1430053 w 4603109"/>
                <a:gd name="connsiteY89" fmla="*/ 0 h 924402"/>
                <a:gd name="connsiteX90" fmla="*/ 1430206 w 4603109"/>
                <a:gd name="connsiteY90" fmla="*/ 0 h 924402"/>
                <a:gd name="connsiteX91" fmla="*/ 1430577 w 4603109"/>
                <a:gd name="connsiteY91" fmla="*/ 0 h 924402"/>
                <a:gd name="connsiteX92" fmla="*/ 1436843 w 4603109"/>
                <a:gd name="connsiteY92" fmla="*/ 0 h 924402"/>
                <a:gd name="connsiteX93" fmla="*/ 1444011 w 4603109"/>
                <a:gd name="connsiteY93" fmla="*/ 0 h 924402"/>
                <a:gd name="connsiteX94" fmla="*/ 1449655 w 4603109"/>
                <a:gd name="connsiteY94" fmla="*/ 0 h 924402"/>
                <a:gd name="connsiteX95" fmla="*/ 1452454 w 4603109"/>
                <a:gd name="connsiteY95" fmla="*/ 0 h 924402"/>
                <a:gd name="connsiteX96" fmla="*/ 1452980 w 4603109"/>
                <a:gd name="connsiteY96" fmla="*/ 0 h 924402"/>
                <a:gd name="connsiteX97" fmla="*/ 1456455 w 4603109"/>
                <a:gd name="connsiteY97" fmla="*/ 0 h 924402"/>
                <a:gd name="connsiteX98" fmla="*/ 1459664 w 4603109"/>
                <a:gd name="connsiteY98" fmla="*/ 0 h 924402"/>
                <a:gd name="connsiteX99" fmla="*/ 1460117 w 4603109"/>
                <a:gd name="connsiteY99" fmla="*/ 0 h 924402"/>
                <a:gd name="connsiteX100" fmla="*/ 1460483 w 4603109"/>
                <a:gd name="connsiteY100" fmla="*/ 0 h 924402"/>
                <a:gd name="connsiteX101" fmla="*/ 1460904 w 4603109"/>
                <a:gd name="connsiteY101" fmla="*/ 0 h 924402"/>
                <a:gd name="connsiteX102" fmla="*/ 1472926 w 4603109"/>
                <a:gd name="connsiteY102" fmla="*/ 0 h 924402"/>
                <a:gd name="connsiteX103" fmla="*/ 1482518 w 4603109"/>
                <a:gd name="connsiteY103" fmla="*/ 0 h 924402"/>
                <a:gd name="connsiteX104" fmla="*/ 1489729 w 4603109"/>
                <a:gd name="connsiteY104" fmla="*/ 0 h 924402"/>
                <a:gd name="connsiteX105" fmla="*/ 1504116 w 4603109"/>
                <a:gd name="connsiteY105" fmla="*/ 0 h 924402"/>
                <a:gd name="connsiteX106" fmla="*/ 1511514 w 4603109"/>
                <a:gd name="connsiteY106" fmla="*/ 0 h 924402"/>
                <a:gd name="connsiteX107" fmla="*/ 1524740 w 4603109"/>
                <a:gd name="connsiteY107" fmla="*/ 0 h 924402"/>
                <a:gd name="connsiteX108" fmla="*/ 1528282 w 4603109"/>
                <a:gd name="connsiteY108" fmla="*/ 0 h 924402"/>
                <a:gd name="connsiteX109" fmla="*/ 1531757 w 4603109"/>
                <a:gd name="connsiteY109" fmla="*/ 0 h 924402"/>
                <a:gd name="connsiteX110" fmla="*/ 1534181 w 4603109"/>
                <a:gd name="connsiteY110" fmla="*/ 0 h 924402"/>
                <a:gd name="connsiteX111" fmla="*/ 1542211 w 4603109"/>
                <a:gd name="connsiteY111" fmla="*/ 0 h 924402"/>
                <a:gd name="connsiteX112" fmla="*/ 1554159 w 4603109"/>
                <a:gd name="connsiteY112" fmla="*/ 0 h 924402"/>
                <a:gd name="connsiteX113" fmla="*/ 1557318 w 4603109"/>
                <a:gd name="connsiteY113" fmla="*/ 0 h 924402"/>
                <a:gd name="connsiteX114" fmla="*/ 1557975 w 4603109"/>
                <a:gd name="connsiteY114" fmla="*/ 0 h 924402"/>
                <a:gd name="connsiteX115" fmla="*/ 1558346 w 4603109"/>
                <a:gd name="connsiteY115" fmla="*/ 0 h 924402"/>
                <a:gd name="connsiteX116" fmla="*/ 1561822 w 4603109"/>
                <a:gd name="connsiteY116" fmla="*/ 0 h 924402"/>
                <a:gd name="connsiteX117" fmla="*/ 1564612 w 4603109"/>
                <a:gd name="connsiteY117" fmla="*/ 0 h 924402"/>
                <a:gd name="connsiteX118" fmla="*/ 1566857 w 4603109"/>
                <a:gd name="connsiteY118" fmla="*/ 0 h 924402"/>
                <a:gd name="connsiteX119" fmla="*/ 1576919 w 4603109"/>
                <a:gd name="connsiteY119" fmla="*/ 0 h 924402"/>
                <a:gd name="connsiteX120" fmla="*/ 1579719 w 4603109"/>
                <a:gd name="connsiteY120" fmla="*/ 0 h 924402"/>
                <a:gd name="connsiteX121" fmla="*/ 1584224 w 4603109"/>
                <a:gd name="connsiteY121" fmla="*/ 0 h 924402"/>
                <a:gd name="connsiteX122" fmla="*/ 1587382 w 4603109"/>
                <a:gd name="connsiteY122" fmla="*/ 0 h 924402"/>
                <a:gd name="connsiteX123" fmla="*/ 1587433 w 4603109"/>
                <a:gd name="connsiteY123" fmla="*/ 0 h 924402"/>
                <a:gd name="connsiteX124" fmla="*/ 1600695 w 4603109"/>
                <a:gd name="connsiteY124" fmla="*/ 0 h 924402"/>
                <a:gd name="connsiteX125" fmla="*/ 1606834 w 4603109"/>
                <a:gd name="connsiteY125" fmla="*/ 0 h 924402"/>
                <a:gd name="connsiteX126" fmla="*/ 1607256 w 4603109"/>
                <a:gd name="connsiteY126" fmla="*/ 0 h 924402"/>
                <a:gd name="connsiteX127" fmla="*/ 1608325 w 4603109"/>
                <a:gd name="connsiteY127" fmla="*/ 0 h 924402"/>
                <a:gd name="connsiteX128" fmla="*/ 1609783 w 4603109"/>
                <a:gd name="connsiteY128" fmla="*/ 0 h 924402"/>
                <a:gd name="connsiteX129" fmla="*/ 1617498 w 4603109"/>
                <a:gd name="connsiteY129" fmla="*/ 0 h 924402"/>
                <a:gd name="connsiteX130" fmla="*/ 1631885 w 4603109"/>
                <a:gd name="connsiteY130" fmla="*/ 0 h 924402"/>
                <a:gd name="connsiteX131" fmla="*/ 1636899 w 4603109"/>
                <a:gd name="connsiteY131" fmla="*/ 0 h 924402"/>
                <a:gd name="connsiteX132" fmla="*/ 1637320 w 4603109"/>
                <a:gd name="connsiteY132" fmla="*/ 0 h 924402"/>
                <a:gd name="connsiteX133" fmla="*/ 1637445 w 4603109"/>
                <a:gd name="connsiteY133" fmla="*/ 0 h 924402"/>
                <a:gd name="connsiteX134" fmla="*/ 1652509 w 4603109"/>
                <a:gd name="connsiteY134" fmla="*/ 0 h 924402"/>
                <a:gd name="connsiteX135" fmla="*/ 1659526 w 4603109"/>
                <a:gd name="connsiteY135" fmla="*/ 0 h 924402"/>
                <a:gd name="connsiteX136" fmla="*/ 1661950 w 4603109"/>
                <a:gd name="connsiteY136" fmla="*/ 0 h 924402"/>
                <a:gd name="connsiteX137" fmla="*/ 1664952 w 4603109"/>
                <a:gd name="connsiteY137" fmla="*/ 0 h 924402"/>
                <a:gd name="connsiteX138" fmla="*/ 1667212 w 4603109"/>
                <a:gd name="connsiteY138" fmla="*/ 0 h 924402"/>
                <a:gd name="connsiteX139" fmla="*/ 1685087 w 4603109"/>
                <a:gd name="connsiteY139" fmla="*/ 0 h 924402"/>
                <a:gd name="connsiteX140" fmla="*/ 1689591 w 4603109"/>
                <a:gd name="connsiteY140" fmla="*/ 0 h 924402"/>
                <a:gd name="connsiteX141" fmla="*/ 1694626 w 4603109"/>
                <a:gd name="connsiteY141" fmla="*/ 0 h 924402"/>
                <a:gd name="connsiteX142" fmla="*/ 1697276 w 4603109"/>
                <a:gd name="connsiteY142" fmla="*/ 0 h 924402"/>
                <a:gd name="connsiteX143" fmla="*/ 1698000 w 4603109"/>
                <a:gd name="connsiteY143" fmla="*/ 0 h 924402"/>
                <a:gd name="connsiteX144" fmla="*/ 1704688 w 4603109"/>
                <a:gd name="connsiteY144" fmla="*/ 0 h 924402"/>
                <a:gd name="connsiteX145" fmla="*/ 1707488 w 4603109"/>
                <a:gd name="connsiteY145" fmla="*/ 0 h 924402"/>
                <a:gd name="connsiteX146" fmla="*/ 1710963 w 4603109"/>
                <a:gd name="connsiteY146" fmla="*/ 0 h 924402"/>
                <a:gd name="connsiteX147" fmla="*/ 1715151 w 4603109"/>
                <a:gd name="connsiteY147" fmla="*/ 0 h 924402"/>
                <a:gd name="connsiteX148" fmla="*/ 1721928 w 4603109"/>
                <a:gd name="connsiteY148" fmla="*/ 0 h 924402"/>
                <a:gd name="connsiteX149" fmla="*/ 1734603 w 4603109"/>
                <a:gd name="connsiteY149" fmla="*/ 0 h 924402"/>
                <a:gd name="connsiteX150" fmla="*/ 1735025 w 4603109"/>
                <a:gd name="connsiteY150" fmla="*/ 0 h 924402"/>
                <a:gd name="connsiteX151" fmla="*/ 1735558 w 4603109"/>
                <a:gd name="connsiteY151" fmla="*/ 0 h 924402"/>
                <a:gd name="connsiteX152" fmla="*/ 1736094 w 4603109"/>
                <a:gd name="connsiteY152" fmla="*/ 0 h 924402"/>
                <a:gd name="connsiteX153" fmla="*/ 1737552 w 4603109"/>
                <a:gd name="connsiteY153" fmla="*/ 0 h 924402"/>
                <a:gd name="connsiteX154" fmla="*/ 1741027 w 4603109"/>
                <a:gd name="connsiteY154" fmla="*/ 0 h 924402"/>
                <a:gd name="connsiteX155" fmla="*/ 1747046 w 4603109"/>
                <a:gd name="connsiteY155" fmla="*/ 0 h 924402"/>
                <a:gd name="connsiteX156" fmla="*/ 1748537 w 4603109"/>
                <a:gd name="connsiteY156" fmla="*/ 0 h 924402"/>
                <a:gd name="connsiteX157" fmla="*/ 1753052 w 4603109"/>
                <a:gd name="connsiteY157" fmla="*/ 0 h 924402"/>
                <a:gd name="connsiteX158" fmla="*/ 1757499 w 4603109"/>
                <a:gd name="connsiteY158" fmla="*/ 0 h 924402"/>
                <a:gd name="connsiteX159" fmla="*/ 1764668 w 4603109"/>
                <a:gd name="connsiteY159" fmla="*/ 0 h 924402"/>
                <a:gd name="connsiteX160" fmla="*/ 1765089 w 4603109"/>
                <a:gd name="connsiteY160" fmla="*/ 0 h 924402"/>
                <a:gd name="connsiteX161" fmla="*/ 1765214 w 4603109"/>
                <a:gd name="connsiteY161" fmla="*/ 0 h 924402"/>
                <a:gd name="connsiteX162" fmla="*/ 1770320 w 4603109"/>
                <a:gd name="connsiteY162" fmla="*/ 0 h 924402"/>
                <a:gd name="connsiteX163" fmla="*/ 1777110 w 4603109"/>
                <a:gd name="connsiteY163" fmla="*/ 0 h 924402"/>
                <a:gd name="connsiteX164" fmla="*/ 1779774 w 4603109"/>
                <a:gd name="connsiteY164" fmla="*/ 0 h 924402"/>
                <a:gd name="connsiteX165" fmla="*/ 1792721 w 4603109"/>
                <a:gd name="connsiteY165" fmla="*/ 0 h 924402"/>
                <a:gd name="connsiteX166" fmla="*/ 1794981 w 4603109"/>
                <a:gd name="connsiteY166" fmla="*/ 0 h 924402"/>
                <a:gd name="connsiteX167" fmla="*/ 1825045 w 4603109"/>
                <a:gd name="connsiteY167" fmla="*/ 0 h 924402"/>
                <a:gd name="connsiteX168" fmla="*/ 1825769 w 4603109"/>
                <a:gd name="connsiteY168" fmla="*/ 0 h 924402"/>
                <a:gd name="connsiteX169" fmla="*/ 1838732 w 4603109"/>
                <a:gd name="connsiteY169" fmla="*/ 0 h 924402"/>
                <a:gd name="connsiteX170" fmla="*/ 1845818 w 4603109"/>
                <a:gd name="connsiteY170" fmla="*/ 0 h 924402"/>
                <a:gd name="connsiteX171" fmla="*/ 1849697 w 4603109"/>
                <a:gd name="connsiteY171" fmla="*/ 0 h 924402"/>
                <a:gd name="connsiteX172" fmla="*/ 1852412 w 4603109"/>
                <a:gd name="connsiteY172" fmla="*/ 0 h 924402"/>
                <a:gd name="connsiteX173" fmla="*/ 1853903 w 4603109"/>
                <a:gd name="connsiteY173" fmla="*/ 0 h 924402"/>
                <a:gd name="connsiteX174" fmla="*/ 1863327 w 4603109"/>
                <a:gd name="connsiteY174" fmla="*/ 0 h 924402"/>
                <a:gd name="connsiteX175" fmla="*/ 1868796 w 4603109"/>
                <a:gd name="connsiteY175" fmla="*/ 0 h 924402"/>
                <a:gd name="connsiteX176" fmla="*/ 1874815 w 4603109"/>
                <a:gd name="connsiteY176" fmla="*/ 0 h 924402"/>
                <a:gd name="connsiteX177" fmla="*/ 1876306 w 4603109"/>
                <a:gd name="connsiteY177" fmla="*/ 0 h 924402"/>
                <a:gd name="connsiteX178" fmla="*/ 1880821 w 4603109"/>
                <a:gd name="connsiteY178" fmla="*/ 0 h 924402"/>
                <a:gd name="connsiteX179" fmla="*/ 1882477 w 4603109"/>
                <a:gd name="connsiteY179" fmla="*/ 0 h 924402"/>
                <a:gd name="connsiteX180" fmla="*/ 1883936 w 4603109"/>
                <a:gd name="connsiteY180" fmla="*/ 0 h 924402"/>
                <a:gd name="connsiteX181" fmla="*/ 1885268 w 4603109"/>
                <a:gd name="connsiteY181" fmla="*/ 0 h 924402"/>
                <a:gd name="connsiteX182" fmla="*/ 1896427 w 4603109"/>
                <a:gd name="connsiteY182" fmla="*/ 0 h 924402"/>
                <a:gd name="connsiteX183" fmla="*/ 1898089 w 4603109"/>
                <a:gd name="connsiteY183" fmla="*/ 0 h 924402"/>
                <a:gd name="connsiteX184" fmla="*/ 1904879 w 4603109"/>
                <a:gd name="connsiteY184" fmla="*/ 0 h 924402"/>
                <a:gd name="connsiteX185" fmla="*/ 1907543 w 4603109"/>
                <a:gd name="connsiteY185" fmla="*/ 0 h 924402"/>
                <a:gd name="connsiteX186" fmla="*/ 1911018 w 4603109"/>
                <a:gd name="connsiteY186" fmla="*/ 0 h 924402"/>
                <a:gd name="connsiteX187" fmla="*/ 1919986 w 4603109"/>
                <a:gd name="connsiteY187" fmla="*/ 0 h 924402"/>
                <a:gd name="connsiteX188" fmla="*/ 1927124 w 4603109"/>
                <a:gd name="connsiteY188" fmla="*/ 0 h 924402"/>
                <a:gd name="connsiteX189" fmla="*/ 1927489 w 4603109"/>
                <a:gd name="connsiteY189" fmla="*/ 0 h 924402"/>
                <a:gd name="connsiteX190" fmla="*/ 1927911 w 4603109"/>
                <a:gd name="connsiteY190" fmla="*/ 0 h 924402"/>
                <a:gd name="connsiteX191" fmla="*/ 1929402 w 4603109"/>
                <a:gd name="connsiteY191" fmla="*/ 0 h 924402"/>
                <a:gd name="connsiteX192" fmla="*/ 1946726 w 4603109"/>
                <a:gd name="connsiteY192" fmla="*/ 0 h 924402"/>
                <a:gd name="connsiteX193" fmla="*/ 1949525 w 4603109"/>
                <a:gd name="connsiteY193" fmla="*/ 0 h 924402"/>
                <a:gd name="connsiteX194" fmla="*/ 1957554 w 4603109"/>
                <a:gd name="connsiteY194" fmla="*/ 0 h 924402"/>
                <a:gd name="connsiteX195" fmla="*/ 1957975 w 4603109"/>
                <a:gd name="connsiteY195" fmla="*/ 0 h 924402"/>
                <a:gd name="connsiteX196" fmla="*/ 1973587 w 4603109"/>
                <a:gd name="connsiteY196" fmla="*/ 0 h 924402"/>
                <a:gd name="connsiteX197" fmla="*/ 1978520 w 4603109"/>
                <a:gd name="connsiteY197" fmla="*/ 0 h 924402"/>
                <a:gd name="connsiteX198" fmla="*/ 1980012 w 4603109"/>
                <a:gd name="connsiteY198" fmla="*/ 0 h 924402"/>
                <a:gd name="connsiteX199" fmla="*/ 1980181 w 4603109"/>
                <a:gd name="connsiteY199" fmla="*/ 0 h 924402"/>
                <a:gd name="connsiteX200" fmla="*/ 1981672 w 4603109"/>
                <a:gd name="connsiteY200" fmla="*/ 0 h 924402"/>
                <a:gd name="connsiteX201" fmla="*/ 2008585 w 4603109"/>
                <a:gd name="connsiteY201" fmla="*/ 0 h 924402"/>
                <a:gd name="connsiteX202" fmla="*/ 2009218 w 4603109"/>
                <a:gd name="connsiteY202" fmla="*/ 0 h 924402"/>
                <a:gd name="connsiteX203" fmla="*/ 2010246 w 4603109"/>
                <a:gd name="connsiteY203" fmla="*/ 0 h 924402"/>
                <a:gd name="connsiteX204" fmla="*/ 2010709 w 4603109"/>
                <a:gd name="connsiteY204" fmla="*/ 0 h 924402"/>
                <a:gd name="connsiteX205" fmla="*/ 2011705 w 4603109"/>
                <a:gd name="connsiteY205" fmla="*/ 0 h 924402"/>
                <a:gd name="connsiteX206" fmla="*/ 2024147 w 4603109"/>
                <a:gd name="connsiteY206" fmla="*/ 0 h 924402"/>
                <a:gd name="connsiteX207" fmla="*/ 2024196 w 4603109"/>
                <a:gd name="connsiteY207" fmla="*/ 0 h 924402"/>
                <a:gd name="connsiteX208" fmla="*/ 2024981 w 4603109"/>
                <a:gd name="connsiteY208" fmla="*/ 0 h 924402"/>
                <a:gd name="connsiteX209" fmla="*/ 2025353 w 4603109"/>
                <a:gd name="connsiteY209" fmla="*/ 0 h 924402"/>
                <a:gd name="connsiteX210" fmla="*/ 2026473 w 4603109"/>
                <a:gd name="connsiteY210" fmla="*/ 0 h 924402"/>
                <a:gd name="connsiteX211" fmla="*/ 2031619 w 4603109"/>
                <a:gd name="connsiteY211" fmla="*/ 0 h 924402"/>
                <a:gd name="connsiteX212" fmla="*/ 2033110 w 4603109"/>
                <a:gd name="connsiteY212" fmla="*/ 0 h 924402"/>
                <a:gd name="connsiteX213" fmla="*/ 2038787 w 4603109"/>
                <a:gd name="connsiteY213" fmla="*/ 0 h 924402"/>
                <a:gd name="connsiteX214" fmla="*/ 2039282 w 4603109"/>
                <a:gd name="connsiteY214" fmla="*/ 0 h 924402"/>
                <a:gd name="connsiteX215" fmla="*/ 2047755 w 4603109"/>
                <a:gd name="connsiteY215" fmla="*/ 0 h 924402"/>
                <a:gd name="connsiteX216" fmla="*/ 2051230 w 4603109"/>
                <a:gd name="connsiteY216" fmla="*/ 0 h 924402"/>
                <a:gd name="connsiteX217" fmla="*/ 2054893 w 4603109"/>
                <a:gd name="connsiteY217" fmla="*/ 0 h 924402"/>
                <a:gd name="connsiteX218" fmla="*/ 2055046 w 4603109"/>
                <a:gd name="connsiteY218" fmla="*/ 0 h 924402"/>
                <a:gd name="connsiteX219" fmla="*/ 2055258 w 4603109"/>
                <a:gd name="connsiteY219" fmla="*/ 0 h 924402"/>
                <a:gd name="connsiteX220" fmla="*/ 2055680 w 4603109"/>
                <a:gd name="connsiteY220" fmla="*/ 0 h 924402"/>
                <a:gd name="connsiteX221" fmla="*/ 2057171 w 4603109"/>
                <a:gd name="connsiteY221" fmla="*/ 0 h 924402"/>
                <a:gd name="connsiteX222" fmla="*/ 2061683 w 4603109"/>
                <a:gd name="connsiteY222" fmla="*/ 0 h 924402"/>
                <a:gd name="connsiteX223" fmla="*/ 2067702 w 4603109"/>
                <a:gd name="connsiteY223" fmla="*/ 0 h 924402"/>
                <a:gd name="connsiteX224" fmla="*/ 2074495 w 4603109"/>
                <a:gd name="connsiteY224" fmla="*/ 0 h 924402"/>
                <a:gd name="connsiteX225" fmla="*/ 2077294 w 4603109"/>
                <a:gd name="connsiteY225" fmla="*/ 0 h 924402"/>
                <a:gd name="connsiteX226" fmla="*/ 2084504 w 4603109"/>
                <a:gd name="connsiteY226" fmla="*/ 0 h 924402"/>
                <a:gd name="connsiteX227" fmla="*/ 2085323 w 4603109"/>
                <a:gd name="connsiteY227" fmla="*/ 0 h 924402"/>
                <a:gd name="connsiteX228" fmla="*/ 2085744 w 4603109"/>
                <a:gd name="connsiteY228" fmla="*/ 0 h 924402"/>
                <a:gd name="connsiteX229" fmla="*/ 2097766 w 4603109"/>
                <a:gd name="connsiteY229" fmla="*/ 0 h 924402"/>
                <a:gd name="connsiteX230" fmla="*/ 2106289 w 4603109"/>
                <a:gd name="connsiteY230" fmla="*/ 0 h 924402"/>
                <a:gd name="connsiteX231" fmla="*/ 2107781 w 4603109"/>
                <a:gd name="connsiteY231" fmla="*/ 0 h 924402"/>
                <a:gd name="connsiteX232" fmla="*/ 2128956 w 4603109"/>
                <a:gd name="connsiteY232" fmla="*/ 0 h 924402"/>
                <a:gd name="connsiteX233" fmla="*/ 2129514 w 4603109"/>
                <a:gd name="connsiteY233" fmla="*/ 0 h 924402"/>
                <a:gd name="connsiteX234" fmla="*/ 2136354 w 4603109"/>
                <a:gd name="connsiteY234" fmla="*/ 0 h 924402"/>
                <a:gd name="connsiteX235" fmla="*/ 2136987 w 4603109"/>
                <a:gd name="connsiteY235" fmla="*/ 0 h 924402"/>
                <a:gd name="connsiteX236" fmla="*/ 2138478 w 4603109"/>
                <a:gd name="connsiteY236" fmla="*/ 0 h 924402"/>
                <a:gd name="connsiteX237" fmla="*/ 2151916 w 4603109"/>
                <a:gd name="connsiteY237" fmla="*/ 0 h 924402"/>
                <a:gd name="connsiteX238" fmla="*/ 2152750 w 4603109"/>
                <a:gd name="connsiteY238" fmla="*/ 0 h 924402"/>
                <a:gd name="connsiteX239" fmla="*/ 2153122 w 4603109"/>
                <a:gd name="connsiteY239" fmla="*/ 0 h 924402"/>
                <a:gd name="connsiteX240" fmla="*/ 2154242 w 4603109"/>
                <a:gd name="connsiteY240" fmla="*/ 0 h 924402"/>
                <a:gd name="connsiteX241" fmla="*/ 2156597 w 4603109"/>
                <a:gd name="connsiteY241" fmla="*/ 0 h 924402"/>
                <a:gd name="connsiteX242" fmla="*/ 2159388 w 4603109"/>
                <a:gd name="connsiteY242" fmla="*/ 0 h 924402"/>
                <a:gd name="connsiteX243" fmla="*/ 2160879 w 4603109"/>
                <a:gd name="connsiteY243" fmla="*/ 0 h 924402"/>
                <a:gd name="connsiteX244" fmla="*/ 2161633 w 4603109"/>
                <a:gd name="connsiteY244" fmla="*/ 0 h 924402"/>
                <a:gd name="connsiteX245" fmla="*/ 2167051 w 4603109"/>
                <a:gd name="connsiteY245" fmla="*/ 0 h 924402"/>
                <a:gd name="connsiteX246" fmla="*/ 2178999 w 4603109"/>
                <a:gd name="connsiteY246" fmla="*/ 0 h 924402"/>
                <a:gd name="connsiteX247" fmla="*/ 2182158 w 4603109"/>
                <a:gd name="connsiteY247" fmla="*/ 0 h 924402"/>
                <a:gd name="connsiteX248" fmla="*/ 2182815 w 4603109"/>
                <a:gd name="connsiteY248" fmla="*/ 0 h 924402"/>
                <a:gd name="connsiteX249" fmla="*/ 2188666 w 4603109"/>
                <a:gd name="connsiteY249" fmla="*/ 0 h 924402"/>
                <a:gd name="connsiteX250" fmla="*/ 2189452 w 4603109"/>
                <a:gd name="connsiteY250" fmla="*/ 0 h 924402"/>
                <a:gd name="connsiteX251" fmla="*/ 2191697 w 4603109"/>
                <a:gd name="connsiteY251" fmla="*/ 0 h 924402"/>
                <a:gd name="connsiteX252" fmla="*/ 2195471 w 4603109"/>
                <a:gd name="connsiteY252" fmla="*/ 0 h 924402"/>
                <a:gd name="connsiteX253" fmla="*/ 2201759 w 4603109"/>
                <a:gd name="connsiteY253" fmla="*/ 0 h 924402"/>
                <a:gd name="connsiteX254" fmla="*/ 2203100 w 4603109"/>
                <a:gd name="connsiteY254" fmla="*/ 0 h 924402"/>
                <a:gd name="connsiteX255" fmla="*/ 2204559 w 4603109"/>
                <a:gd name="connsiteY255" fmla="*/ 0 h 924402"/>
                <a:gd name="connsiteX256" fmla="*/ 2204591 w 4603109"/>
                <a:gd name="connsiteY256" fmla="*/ 0 h 924402"/>
                <a:gd name="connsiteX257" fmla="*/ 2212273 w 4603109"/>
                <a:gd name="connsiteY257" fmla="*/ 0 h 924402"/>
                <a:gd name="connsiteX258" fmla="*/ 2225535 w 4603109"/>
                <a:gd name="connsiteY258" fmla="*/ 0 h 924402"/>
                <a:gd name="connsiteX259" fmla="*/ 2231674 w 4603109"/>
                <a:gd name="connsiteY259" fmla="*/ 0 h 924402"/>
                <a:gd name="connsiteX260" fmla="*/ 2232096 w 4603109"/>
                <a:gd name="connsiteY260" fmla="*/ 0 h 924402"/>
                <a:gd name="connsiteX261" fmla="*/ 2232220 w 4603109"/>
                <a:gd name="connsiteY261" fmla="*/ 0 h 924402"/>
                <a:gd name="connsiteX262" fmla="*/ 2233118 w 4603109"/>
                <a:gd name="connsiteY262" fmla="*/ 0 h 924402"/>
                <a:gd name="connsiteX263" fmla="*/ 2233165 w 4603109"/>
                <a:gd name="connsiteY263" fmla="*/ 0 h 924402"/>
                <a:gd name="connsiteX264" fmla="*/ 2256725 w 4603109"/>
                <a:gd name="connsiteY264" fmla="*/ 0 h 924402"/>
                <a:gd name="connsiteX265" fmla="*/ 2257283 w 4603109"/>
                <a:gd name="connsiteY265" fmla="*/ 0 h 924402"/>
                <a:gd name="connsiteX266" fmla="*/ 2262285 w 4603109"/>
                <a:gd name="connsiteY266" fmla="*/ 0 h 924402"/>
                <a:gd name="connsiteX267" fmla="*/ 2284366 w 4603109"/>
                <a:gd name="connsiteY267" fmla="*/ 0 h 924402"/>
                <a:gd name="connsiteX268" fmla="*/ 2289402 w 4603109"/>
                <a:gd name="connsiteY268" fmla="*/ 0 h 924402"/>
                <a:gd name="connsiteX269" fmla="*/ 2292052 w 4603109"/>
                <a:gd name="connsiteY269" fmla="*/ 0 h 924402"/>
                <a:gd name="connsiteX270" fmla="*/ 2299271 w 4603109"/>
                <a:gd name="connsiteY270" fmla="*/ 0 h 924402"/>
                <a:gd name="connsiteX271" fmla="*/ 2308721 w 4603109"/>
                <a:gd name="connsiteY271" fmla="*/ 0 h 924402"/>
                <a:gd name="connsiteX272" fmla="*/ 2309927 w 4603109"/>
                <a:gd name="connsiteY272" fmla="*/ 0 h 924402"/>
                <a:gd name="connsiteX273" fmla="*/ 2316435 w 4603109"/>
                <a:gd name="connsiteY273" fmla="*/ 0 h 924402"/>
                <a:gd name="connsiteX274" fmla="*/ 2316703 w 4603109"/>
                <a:gd name="connsiteY274" fmla="*/ 0 h 924402"/>
                <a:gd name="connsiteX275" fmla="*/ 2319466 w 4603109"/>
                <a:gd name="connsiteY275" fmla="*/ 0 h 924402"/>
                <a:gd name="connsiteX276" fmla="*/ 2322840 w 4603109"/>
                <a:gd name="connsiteY276" fmla="*/ 0 h 924402"/>
                <a:gd name="connsiteX277" fmla="*/ 2329528 w 4603109"/>
                <a:gd name="connsiteY277" fmla="*/ 0 h 924402"/>
                <a:gd name="connsiteX278" fmla="*/ 2330869 w 4603109"/>
                <a:gd name="connsiteY278" fmla="*/ 0 h 924402"/>
                <a:gd name="connsiteX279" fmla="*/ 2332328 w 4603109"/>
                <a:gd name="connsiteY279" fmla="*/ 0 h 924402"/>
                <a:gd name="connsiteX280" fmla="*/ 2332360 w 4603109"/>
                <a:gd name="connsiteY280" fmla="*/ 0 h 924402"/>
                <a:gd name="connsiteX281" fmla="*/ 2335803 w 4603109"/>
                <a:gd name="connsiteY281" fmla="*/ 0 h 924402"/>
                <a:gd name="connsiteX282" fmla="*/ 2343312 w 4603109"/>
                <a:gd name="connsiteY282" fmla="*/ 0 h 924402"/>
                <a:gd name="connsiteX283" fmla="*/ 2344804 w 4603109"/>
                <a:gd name="connsiteY283" fmla="*/ 0 h 924402"/>
                <a:gd name="connsiteX284" fmla="*/ 2346768 w 4603109"/>
                <a:gd name="connsiteY284" fmla="*/ 0 h 924402"/>
                <a:gd name="connsiteX285" fmla="*/ 2347827 w 4603109"/>
                <a:gd name="connsiteY285" fmla="*/ 0 h 924402"/>
                <a:gd name="connsiteX286" fmla="*/ 2352274 w 4603109"/>
                <a:gd name="connsiteY286" fmla="*/ 0 h 924402"/>
                <a:gd name="connsiteX287" fmla="*/ 2359443 w 4603109"/>
                <a:gd name="connsiteY287" fmla="*/ 0 h 924402"/>
                <a:gd name="connsiteX288" fmla="*/ 2359865 w 4603109"/>
                <a:gd name="connsiteY288" fmla="*/ 0 h 924402"/>
                <a:gd name="connsiteX289" fmla="*/ 2359989 w 4603109"/>
                <a:gd name="connsiteY289" fmla="*/ 0 h 924402"/>
                <a:gd name="connsiteX290" fmla="*/ 2360887 w 4603109"/>
                <a:gd name="connsiteY290" fmla="*/ 0 h 924402"/>
                <a:gd name="connsiteX291" fmla="*/ 2360934 w 4603109"/>
                <a:gd name="connsiteY291" fmla="*/ 0 h 924402"/>
                <a:gd name="connsiteX292" fmla="*/ 2371886 w 4603109"/>
                <a:gd name="connsiteY292" fmla="*/ 0 h 924402"/>
                <a:gd name="connsiteX293" fmla="*/ 2373377 w 4603109"/>
                <a:gd name="connsiteY293" fmla="*/ 0 h 924402"/>
                <a:gd name="connsiteX294" fmla="*/ 2377892 w 4603109"/>
                <a:gd name="connsiteY294" fmla="*/ 0 h 924402"/>
                <a:gd name="connsiteX295" fmla="*/ 2382339 w 4603109"/>
                <a:gd name="connsiteY295" fmla="*/ 0 h 924402"/>
                <a:gd name="connsiteX296" fmla="*/ 2390054 w 4603109"/>
                <a:gd name="connsiteY296" fmla="*/ 0 h 924402"/>
                <a:gd name="connsiteX297" fmla="*/ 2419821 w 4603109"/>
                <a:gd name="connsiteY297" fmla="*/ 0 h 924402"/>
                <a:gd name="connsiteX298" fmla="*/ 2427040 w 4603109"/>
                <a:gd name="connsiteY298" fmla="*/ 0 h 924402"/>
                <a:gd name="connsiteX299" fmla="*/ 2436490 w 4603109"/>
                <a:gd name="connsiteY299" fmla="*/ 0 h 924402"/>
                <a:gd name="connsiteX300" fmla="*/ 2444472 w 4603109"/>
                <a:gd name="connsiteY300" fmla="*/ 0 h 924402"/>
                <a:gd name="connsiteX301" fmla="*/ 2448678 w 4603109"/>
                <a:gd name="connsiteY301" fmla="*/ 0 h 924402"/>
                <a:gd name="connsiteX302" fmla="*/ 2450171 w 4603109"/>
                <a:gd name="connsiteY302" fmla="*/ 0 h 924402"/>
                <a:gd name="connsiteX303" fmla="*/ 2450609 w 4603109"/>
                <a:gd name="connsiteY303" fmla="*/ 0 h 924402"/>
                <a:gd name="connsiteX304" fmla="*/ 2463572 w 4603109"/>
                <a:gd name="connsiteY304" fmla="*/ 0 h 924402"/>
                <a:gd name="connsiteX305" fmla="*/ 2471081 w 4603109"/>
                <a:gd name="connsiteY305" fmla="*/ 0 h 924402"/>
                <a:gd name="connsiteX306" fmla="*/ 2472573 w 4603109"/>
                <a:gd name="connsiteY306" fmla="*/ 0 h 924402"/>
                <a:gd name="connsiteX307" fmla="*/ 2474537 w 4603109"/>
                <a:gd name="connsiteY307" fmla="*/ 0 h 924402"/>
                <a:gd name="connsiteX308" fmla="*/ 2475596 w 4603109"/>
                <a:gd name="connsiteY308" fmla="*/ 0 h 924402"/>
                <a:gd name="connsiteX309" fmla="*/ 2477252 w 4603109"/>
                <a:gd name="connsiteY309" fmla="*/ 0 h 924402"/>
                <a:gd name="connsiteX310" fmla="*/ 2478712 w 4603109"/>
                <a:gd name="connsiteY310" fmla="*/ 0 h 924402"/>
                <a:gd name="connsiteX311" fmla="*/ 2478743 w 4603109"/>
                <a:gd name="connsiteY311" fmla="*/ 0 h 924402"/>
                <a:gd name="connsiteX312" fmla="*/ 2480043 w 4603109"/>
                <a:gd name="connsiteY312" fmla="*/ 0 h 924402"/>
                <a:gd name="connsiteX313" fmla="*/ 2499655 w 4603109"/>
                <a:gd name="connsiteY313" fmla="*/ 0 h 924402"/>
                <a:gd name="connsiteX314" fmla="*/ 2501146 w 4603109"/>
                <a:gd name="connsiteY314" fmla="*/ 0 h 924402"/>
                <a:gd name="connsiteX315" fmla="*/ 2505661 w 4603109"/>
                <a:gd name="connsiteY315" fmla="*/ 0 h 924402"/>
                <a:gd name="connsiteX316" fmla="*/ 2508776 w 4603109"/>
                <a:gd name="connsiteY316" fmla="*/ 0 h 924402"/>
                <a:gd name="connsiteX317" fmla="*/ 2510108 w 4603109"/>
                <a:gd name="connsiteY317" fmla="*/ 0 h 924402"/>
                <a:gd name="connsiteX318" fmla="*/ 2524178 w 4603109"/>
                <a:gd name="connsiteY318" fmla="*/ 0 h 924402"/>
                <a:gd name="connsiteX319" fmla="*/ 2525248 w 4603109"/>
                <a:gd name="connsiteY319" fmla="*/ 0 h 924402"/>
                <a:gd name="connsiteX320" fmla="*/ 2525669 w 4603109"/>
                <a:gd name="connsiteY320" fmla="*/ 0 h 924402"/>
                <a:gd name="connsiteX321" fmla="*/ 2552329 w 4603109"/>
                <a:gd name="connsiteY321" fmla="*/ 0 h 924402"/>
                <a:gd name="connsiteX322" fmla="*/ 2552751 w 4603109"/>
                <a:gd name="connsiteY322" fmla="*/ 0 h 924402"/>
                <a:gd name="connsiteX323" fmla="*/ 2554242 w 4603109"/>
                <a:gd name="connsiteY323" fmla="*/ 0 h 924402"/>
                <a:gd name="connsiteX324" fmla="*/ 2574787 w 4603109"/>
                <a:gd name="connsiteY324" fmla="*/ 0 h 924402"/>
                <a:gd name="connsiteX325" fmla="*/ 2576279 w 4603109"/>
                <a:gd name="connsiteY325" fmla="*/ 0 h 924402"/>
                <a:gd name="connsiteX326" fmla="*/ 2576447 w 4603109"/>
                <a:gd name="connsiteY326" fmla="*/ 0 h 924402"/>
                <a:gd name="connsiteX327" fmla="*/ 2577940 w 4603109"/>
                <a:gd name="connsiteY327" fmla="*/ 0 h 924402"/>
                <a:gd name="connsiteX328" fmla="*/ 2603360 w 4603109"/>
                <a:gd name="connsiteY328" fmla="*/ 0 h 924402"/>
                <a:gd name="connsiteX329" fmla="*/ 2604852 w 4603109"/>
                <a:gd name="connsiteY329" fmla="*/ 0 h 924402"/>
                <a:gd name="connsiteX330" fmla="*/ 2605021 w 4603109"/>
                <a:gd name="connsiteY330" fmla="*/ 0 h 924402"/>
                <a:gd name="connsiteX331" fmla="*/ 2605484 w 4603109"/>
                <a:gd name="connsiteY331" fmla="*/ 0 h 924402"/>
                <a:gd name="connsiteX332" fmla="*/ 2606481 w 4603109"/>
                <a:gd name="connsiteY332" fmla="*/ 0 h 924402"/>
                <a:gd name="connsiteX333" fmla="*/ 2606512 w 4603109"/>
                <a:gd name="connsiteY333" fmla="*/ 0 h 924402"/>
                <a:gd name="connsiteX334" fmla="*/ 2606976 w 4603109"/>
                <a:gd name="connsiteY334" fmla="*/ 0 h 924402"/>
                <a:gd name="connsiteX335" fmla="*/ 2618923 w 4603109"/>
                <a:gd name="connsiteY335" fmla="*/ 0 h 924402"/>
                <a:gd name="connsiteX336" fmla="*/ 2621248 w 4603109"/>
                <a:gd name="connsiteY336" fmla="*/ 0 h 924402"/>
                <a:gd name="connsiteX337" fmla="*/ 2622740 w 4603109"/>
                <a:gd name="connsiteY337" fmla="*/ 0 h 924402"/>
                <a:gd name="connsiteX338" fmla="*/ 2627885 w 4603109"/>
                <a:gd name="connsiteY338" fmla="*/ 0 h 924402"/>
                <a:gd name="connsiteX339" fmla="*/ 2629377 w 4603109"/>
                <a:gd name="connsiteY339" fmla="*/ 0 h 924402"/>
                <a:gd name="connsiteX340" fmla="*/ 2634058 w 4603109"/>
                <a:gd name="connsiteY340" fmla="*/ 0 h 924402"/>
                <a:gd name="connsiteX341" fmla="*/ 2635549 w 4603109"/>
                <a:gd name="connsiteY341" fmla="*/ 0 h 924402"/>
                <a:gd name="connsiteX342" fmla="*/ 2636545 w 4603109"/>
                <a:gd name="connsiteY342" fmla="*/ 0 h 924402"/>
                <a:gd name="connsiteX343" fmla="*/ 2648987 w 4603109"/>
                <a:gd name="connsiteY343" fmla="*/ 0 h 924402"/>
                <a:gd name="connsiteX344" fmla="*/ 2649821 w 4603109"/>
                <a:gd name="connsiteY344" fmla="*/ 0 h 924402"/>
                <a:gd name="connsiteX345" fmla="*/ 2651313 w 4603109"/>
                <a:gd name="connsiteY345" fmla="*/ 0 h 924402"/>
                <a:gd name="connsiteX346" fmla="*/ 2651947 w 4603109"/>
                <a:gd name="connsiteY346" fmla="*/ 0 h 924402"/>
                <a:gd name="connsiteX347" fmla="*/ 2653017 w 4603109"/>
                <a:gd name="connsiteY347" fmla="*/ 0 h 924402"/>
                <a:gd name="connsiteX348" fmla="*/ 2653438 w 4603109"/>
                <a:gd name="connsiteY348" fmla="*/ 0 h 924402"/>
                <a:gd name="connsiteX349" fmla="*/ 2656459 w 4603109"/>
                <a:gd name="connsiteY349" fmla="*/ 0 h 924402"/>
                <a:gd name="connsiteX350" fmla="*/ 2657950 w 4603109"/>
                <a:gd name="connsiteY350" fmla="*/ 0 h 924402"/>
                <a:gd name="connsiteX351" fmla="*/ 2665460 w 4603109"/>
                <a:gd name="connsiteY351" fmla="*/ 0 h 924402"/>
                <a:gd name="connsiteX352" fmla="*/ 2680098 w 4603109"/>
                <a:gd name="connsiteY352" fmla="*/ 0 h 924402"/>
                <a:gd name="connsiteX353" fmla="*/ 2680520 w 4603109"/>
                <a:gd name="connsiteY353" fmla="*/ 0 h 924402"/>
                <a:gd name="connsiteX354" fmla="*/ 2682011 w 4603109"/>
                <a:gd name="connsiteY354" fmla="*/ 0 h 924402"/>
                <a:gd name="connsiteX355" fmla="*/ 2692542 w 4603109"/>
                <a:gd name="connsiteY355" fmla="*/ 0 h 924402"/>
                <a:gd name="connsiteX356" fmla="*/ 2702556 w 4603109"/>
                <a:gd name="connsiteY356" fmla="*/ 0 h 924402"/>
                <a:gd name="connsiteX357" fmla="*/ 2704048 w 4603109"/>
                <a:gd name="connsiteY357" fmla="*/ 0 h 924402"/>
                <a:gd name="connsiteX358" fmla="*/ 2724289 w 4603109"/>
                <a:gd name="connsiteY358" fmla="*/ 0 h 924402"/>
                <a:gd name="connsiteX359" fmla="*/ 2731129 w 4603109"/>
                <a:gd name="connsiteY359" fmla="*/ 0 h 924402"/>
                <a:gd name="connsiteX360" fmla="*/ 2732621 w 4603109"/>
                <a:gd name="connsiteY360" fmla="*/ 0 h 924402"/>
                <a:gd name="connsiteX361" fmla="*/ 2733253 w 4603109"/>
                <a:gd name="connsiteY361" fmla="*/ 0 h 924402"/>
                <a:gd name="connsiteX362" fmla="*/ 2734745 w 4603109"/>
                <a:gd name="connsiteY362" fmla="*/ 0 h 924402"/>
                <a:gd name="connsiteX363" fmla="*/ 2746692 w 4603109"/>
                <a:gd name="connsiteY363" fmla="*/ 0 h 924402"/>
                <a:gd name="connsiteX364" fmla="*/ 2749017 w 4603109"/>
                <a:gd name="connsiteY364" fmla="*/ 0 h 924402"/>
                <a:gd name="connsiteX365" fmla="*/ 2750509 w 4603109"/>
                <a:gd name="connsiteY365" fmla="*/ 0 h 924402"/>
                <a:gd name="connsiteX366" fmla="*/ 2754354 w 4603109"/>
                <a:gd name="connsiteY366" fmla="*/ 0 h 924402"/>
                <a:gd name="connsiteX367" fmla="*/ 2755654 w 4603109"/>
                <a:gd name="connsiteY367" fmla="*/ 0 h 924402"/>
                <a:gd name="connsiteX368" fmla="*/ 2757146 w 4603109"/>
                <a:gd name="connsiteY368" fmla="*/ 0 h 924402"/>
                <a:gd name="connsiteX369" fmla="*/ 2761827 w 4603109"/>
                <a:gd name="connsiteY369" fmla="*/ 0 h 924402"/>
                <a:gd name="connsiteX370" fmla="*/ 2763318 w 4603109"/>
                <a:gd name="connsiteY370" fmla="*/ 0 h 924402"/>
                <a:gd name="connsiteX371" fmla="*/ 2776756 w 4603109"/>
                <a:gd name="connsiteY371" fmla="*/ 0 h 924402"/>
                <a:gd name="connsiteX372" fmla="*/ 2777590 w 4603109"/>
                <a:gd name="connsiteY372" fmla="*/ 0 h 924402"/>
                <a:gd name="connsiteX373" fmla="*/ 2779082 w 4603109"/>
                <a:gd name="connsiteY373" fmla="*/ 0 h 924402"/>
                <a:gd name="connsiteX374" fmla="*/ 2783442 w 4603109"/>
                <a:gd name="connsiteY374" fmla="*/ 0 h 924402"/>
                <a:gd name="connsiteX375" fmla="*/ 2784228 w 4603109"/>
                <a:gd name="connsiteY375" fmla="*/ 0 h 924402"/>
                <a:gd name="connsiteX376" fmla="*/ 2785719 w 4603109"/>
                <a:gd name="connsiteY376" fmla="*/ 0 h 924402"/>
                <a:gd name="connsiteX377" fmla="*/ 2786473 w 4603109"/>
                <a:gd name="connsiteY377" fmla="*/ 0 h 924402"/>
                <a:gd name="connsiteX378" fmla="*/ 2793229 w 4603109"/>
                <a:gd name="connsiteY378" fmla="*/ 0 h 924402"/>
                <a:gd name="connsiteX379" fmla="*/ 2799367 w 4603109"/>
                <a:gd name="connsiteY379" fmla="*/ 0 h 924402"/>
                <a:gd name="connsiteX380" fmla="*/ 2813506 w 4603109"/>
                <a:gd name="connsiteY380" fmla="*/ 0 h 924402"/>
                <a:gd name="connsiteX381" fmla="*/ 2820311 w 4603109"/>
                <a:gd name="connsiteY381" fmla="*/ 0 h 924402"/>
                <a:gd name="connsiteX382" fmla="*/ 2827893 w 4603109"/>
                <a:gd name="connsiteY382" fmla="*/ 0 h 924402"/>
                <a:gd name="connsiteX383" fmla="*/ 2827940 w 4603109"/>
                <a:gd name="connsiteY383" fmla="*/ 0 h 924402"/>
                <a:gd name="connsiteX384" fmla="*/ 2829431 w 4603109"/>
                <a:gd name="connsiteY384" fmla="*/ 0 h 924402"/>
                <a:gd name="connsiteX385" fmla="*/ 2829978 w 4603109"/>
                <a:gd name="connsiteY385" fmla="*/ 0 h 924402"/>
                <a:gd name="connsiteX386" fmla="*/ 2852058 w 4603109"/>
                <a:gd name="connsiteY386" fmla="*/ 0 h 924402"/>
                <a:gd name="connsiteX387" fmla="*/ 2857060 w 4603109"/>
                <a:gd name="connsiteY387" fmla="*/ 0 h 924402"/>
                <a:gd name="connsiteX388" fmla="*/ 2857958 w 4603109"/>
                <a:gd name="connsiteY388" fmla="*/ 0 h 924402"/>
                <a:gd name="connsiteX389" fmla="*/ 2871601 w 4603109"/>
                <a:gd name="connsiteY389" fmla="*/ 0 h 924402"/>
                <a:gd name="connsiteX390" fmla="*/ 2882123 w 4603109"/>
                <a:gd name="connsiteY390" fmla="*/ 0 h 924402"/>
                <a:gd name="connsiteX391" fmla="*/ 2894046 w 4603109"/>
                <a:gd name="connsiteY391" fmla="*/ 0 h 924402"/>
                <a:gd name="connsiteX392" fmla="*/ 2903496 w 4603109"/>
                <a:gd name="connsiteY392" fmla="*/ 0 h 924402"/>
                <a:gd name="connsiteX393" fmla="*/ 2911211 w 4603109"/>
                <a:gd name="connsiteY393" fmla="*/ 0 h 924402"/>
                <a:gd name="connsiteX394" fmla="*/ 2914242 w 4603109"/>
                <a:gd name="connsiteY394" fmla="*/ 0 h 924402"/>
                <a:gd name="connsiteX395" fmla="*/ 2914461 w 4603109"/>
                <a:gd name="connsiteY395" fmla="*/ 0 h 924402"/>
                <a:gd name="connsiteX396" fmla="*/ 2924111 w 4603109"/>
                <a:gd name="connsiteY396" fmla="*/ 0 h 924402"/>
                <a:gd name="connsiteX397" fmla="*/ 2927136 w 4603109"/>
                <a:gd name="connsiteY397" fmla="*/ 0 h 924402"/>
                <a:gd name="connsiteX398" fmla="*/ 2933561 w 4603109"/>
                <a:gd name="connsiteY398" fmla="*/ 0 h 924402"/>
                <a:gd name="connsiteX399" fmla="*/ 2939580 w 4603109"/>
                <a:gd name="connsiteY399" fmla="*/ 0 h 924402"/>
                <a:gd name="connsiteX400" fmla="*/ 2941275 w 4603109"/>
                <a:gd name="connsiteY400" fmla="*/ 0 h 924402"/>
                <a:gd name="connsiteX401" fmla="*/ 2941543 w 4603109"/>
                <a:gd name="connsiteY401" fmla="*/ 0 h 924402"/>
                <a:gd name="connsiteX402" fmla="*/ 2945586 w 4603109"/>
                <a:gd name="connsiteY402" fmla="*/ 0 h 924402"/>
                <a:gd name="connsiteX403" fmla="*/ 2950032 w 4603109"/>
                <a:gd name="connsiteY403" fmla="*/ 0 h 924402"/>
                <a:gd name="connsiteX404" fmla="*/ 2955662 w 4603109"/>
                <a:gd name="connsiteY404" fmla="*/ 0 h 924402"/>
                <a:gd name="connsiteX405" fmla="*/ 2955709 w 4603109"/>
                <a:gd name="connsiteY405" fmla="*/ 0 h 924402"/>
                <a:gd name="connsiteX406" fmla="*/ 2957200 w 4603109"/>
                <a:gd name="connsiteY406" fmla="*/ 0 h 924402"/>
                <a:gd name="connsiteX407" fmla="*/ 2957747 w 4603109"/>
                <a:gd name="connsiteY407" fmla="*/ 0 h 924402"/>
                <a:gd name="connsiteX408" fmla="*/ 2968152 w 4603109"/>
                <a:gd name="connsiteY408" fmla="*/ 0 h 924402"/>
                <a:gd name="connsiteX409" fmla="*/ 2969644 w 4603109"/>
                <a:gd name="connsiteY409" fmla="*/ 0 h 924402"/>
                <a:gd name="connsiteX410" fmla="*/ 2972667 w 4603109"/>
                <a:gd name="connsiteY410" fmla="*/ 0 h 924402"/>
                <a:gd name="connsiteX411" fmla="*/ 2977114 w 4603109"/>
                <a:gd name="connsiteY411" fmla="*/ 0 h 924402"/>
                <a:gd name="connsiteX412" fmla="*/ 2984829 w 4603109"/>
                <a:gd name="connsiteY412" fmla="*/ 0 h 924402"/>
                <a:gd name="connsiteX413" fmla="*/ 2985727 w 4603109"/>
                <a:gd name="connsiteY413" fmla="*/ 0 h 924402"/>
                <a:gd name="connsiteX414" fmla="*/ 2999370 w 4603109"/>
                <a:gd name="connsiteY414" fmla="*/ 0 h 924402"/>
                <a:gd name="connsiteX415" fmla="*/ 3021815 w 4603109"/>
                <a:gd name="connsiteY415" fmla="*/ 0 h 924402"/>
                <a:gd name="connsiteX416" fmla="*/ 3031265 w 4603109"/>
                <a:gd name="connsiteY416" fmla="*/ 0 h 924402"/>
                <a:gd name="connsiteX417" fmla="*/ 3042230 w 4603109"/>
                <a:gd name="connsiteY417" fmla="*/ 0 h 924402"/>
                <a:gd name="connsiteX418" fmla="*/ 3044946 w 4603109"/>
                <a:gd name="connsiteY418" fmla="*/ 0 h 924402"/>
                <a:gd name="connsiteX419" fmla="*/ 3051880 w 4603109"/>
                <a:gd name="connsiteY419" fmla="*/ 0 h 924402"/>
                <a:gd name="connsiteX420" fmla="*/ 3061330 w 4603109"/>
                <a:gd name="connsiteY420" fmla="*/ 0 h 924402"/>
                <a:gd name="connsiteX421" fmla="*/ 3067349 w 4603109"/>
                <a:gd name="connsiteY421" fmla="*/ 0 h 924402"/>
                <a:gd name="connsiteX422" fmla="*/ 3069312 w 4603109"/>
                <a:gd name="connsiteY422" fmla="*/ 0 h 924402"/>
                <a:gd name="connsiteX423" fmla="*/ 3073355 w 4603109"/>
                <a:gd name="connsiteY423" fmla="*/ 0 h 924402"/>
                <a:gd name="connsiteX424" fmla="*/ 3073518 w 4603109"/>
                <a:gd name="connsiteY424" fmla="*/ 0 h 924402"/>
                <a:gd name="connsiteX425" fmla="*/ 3075011 w 4603109"/>
                <a:gd name="connsiteY425" fmla="*/ 0 h 924402"/>
                <a:gd name="connsiteX426" fmla="*/ 3077801 w 4603109"/>
                <a:gd name="connsiteY426" fmla="*/ 0 h 924402"/>
                <a:gd name="connsiteX427" fmla="*/ 3095921 w 4603109"/>
                <a:gd name="connsiteY427" fmla="*/ 0 h 924402"/>
                <a:gd name="connsiteX428" fmla="*/ 3097413 w 4603109"/>
                <a:gd name="connsiteY428" fmla="*/ 0 h 924402"/>
                <a:gd name="connsiteX429" fmla="*/ 3100436 w 4603109"/>
                <a:gd name="connsiteY429" fmla="*/ 0 h 924402"/>
                <a:gd name="connsiteX430" fmla="*/ 3103552 w 4603109"/>
                <a:gd name="connsiteY430" fmla="*/ 0 h 924402"/>
                <a:gd name="connsiteX431" fmla="*/ 3104883 w 4603109"/>
                <a:gd name="connsiteY431" fmla="*/ 0 h 924402"/>
                <a:gd name="connsiteX432" fmla="*/ 3120023 w 4603109"/>
                <a:gd name="connsiteY432" fmla="*/ 0 h 924402"/>
                <a:gd name="connsiteX433" fmla="*/ 3120445 w 4603109"/>
                <a:gd name="connsiteY433" fmla="*/ 0 h 924402"/>
                <a:gd name="connsiteX434" fmla="*/ 3149018 w 4603109"/>
                <a:gd name="connsiteY434" fmla="*/ 0 h 924402"/>
                <a:gd name="connsiteX435" fmla="*/ 3150088 w 4603109"/>
                <a:gd name="connsiteY435" fmla="*/ 0 h 924402"/>
                <a:gd name="connsiteX436" fmla="*/ 3150509 w 4603109"/>
                <a:gd name="connsiteY436" fmla="*/ 0 h 924402"/>
                <a:gd name="connsiteX437" fmla="*/ 3171054 w 4603109"/>
                <a:gd name="connsiteY437" fmla="*/ 0 h 924402"/>
                <a:gd name="connsiteX438" fmla="*/ 3172715 w 4603109"/>
                <a:gd name="connsiteY438" fmla="*/ 0 h 924402"/>
                <a:gd name="connsiteX439" fmla="*/ 3199627 w 4603109"/>
                <a:gd name="connsiteY439" fmla="*/ 0 h 924402"/>
                <a:gd name="connsiteX440" fmla="*/ 3201119 w 4603109"/>
                <a:gd name="connsiteY440" fmla="*/ 0 h 924402"/>
                <a:gd name="connsiteX441" fmla="*/ 3201287 w 4603109"/>
                <a:gd name="connsiteY441" fmla="*/ 0 h 924402"/>
                <a:gd name="connsiteX442" fmla="*/ 3201751 w 4603109"/>
                <a:gd name="connsiteY442" fmla="*/ 0 h 924402"/>
                <a:gd name="connsiteX443" fmla="*/ 3202780 w 4603109"/>
                <a:gd name="connsiteY443" fmla="*/ 0 h 924402"/>
                <a:gd name="connsiteX444" fmla="*/ 3217515 w 4603109"/>
                <a:gd name="connsiteY444" fmla="*/ 0 h 924402"/>
                <a:gd name="connsiteX445" fmla="*/ 3224152 w 4603109"/>
                <a:gd name="connsiteY445" fmla="*/ 0 h 924402"/>
                <a:gd name="connsiteX446" fmla="*/ 3230324 w 4603109"/>
                <a:gd name="connsiteY446" fmla="*/ 0 h 924402"/>
                <a:gd name="connsiteX447" fmla="*/ 3231321 w 4603109"/>
                <a:gd name="connsiteY447" fmla="*/ 0 h 924402"/>
                <a:gd name="connsiteX448" fmla="*/ 3231816 w 4603109"/>
                <a:gd name="connsiteY448" fmla="*/ 0 h 924402"/>
                <a:gd name="connsiteX449" fmla="*/ 3243763 w 4603109"/>
                <a:gd name="connsiteY449" fmla="*/ 0 h 924402"/>
                <a:gd name="connsiteX450" fmla="*/ 3246088 w 4603109"/>
                <a:gd name="connsiteY450" fmla="*/ 0 h 924402"/>
                <a:gd name="connsiteX451" fmla="*/ 3247580 w 4603109"/>
                <a:gd name="connsiteY451" fmla="*/ 0 h 924402"/>
                <a:gd name="connsiteX452" fmla="*/ 3247792 w 4603109"/>
                <a:gd name="connsiteY452" fmla="*/ 0 h 924402"/>
                <a:gd name="connsiteX453" fmla="*/ 3248214 w 4603109"/>
                <a:gd name="connsiteY453" fmla="*/ 0 h 924402"/>
                <a:gd name="connsiteX454" fmla="*/ 3252725 w 4603109"/>
                <a:gd name="connsiteY454" fmla="*/ 0 h 924402"/>
                <a:gd name="connsiteX455" fmla="*/ 3254217 w 4603109"/>
                <a:gd name="connsiteY455" fmla="*/ 0 h 924402"/>
                <a:gd name="connsiteX456" fmla="*/ 3260235 w 4603109"/>
                <a:gd name="connsiteY456" fmla="*/ 0 h 924402"/>
                <a:gd name="connsiteX457" fmla="*/ 3276787 w 4603109"/>
                <a:gd name="connsiteY457" fmla="*/ 0 h 924402"/>
                <a:gd name="connsiteX458" fmla="*/ 3277857 w 4603109"/>
                <a:gd name="connsiteY458" fmla="*/ 0 h 924402"/>
                <a:gd name="connsiteX459" fmla="*/ 3278278 w 4603109"/>
                <a:gd name="connsiteY459" fmla="*/ 0 h 924402"/>
                <a:gd name="connsiteX460" fmla="*/ 3290300 w 4603109"/>
                <a:gd name="connsiteY460" fmla="*/ 0 h 924402"/>
                <a:gd name="connsiteX461" fmla="*/ 3298823 w 4603109"/>
                <a:gd name="connsiteY461" fmla="*/ 0 h 924402"/>
                <a:gd name="connsiteX462" fmla="*/ 3327396 w 4603109"/>
                <a:gd name="connsiteY462" fmla="*/ 0 h 924402"/>
                <a:gd name="connsiteX463" fmla="*/ 3328888 w 4603109"/>
                <a:gd name="connsiteY463" fmla="*/ 0 h 924402"/>
                <a:gd name="connsiteX464" fmla="*/ 3329520 w 4603109"/>
                <a:gd name="connsiteY464" fmla="*/ 0 h 924402"/>
                <a:gd name="connsiteX465" fmla="*/ 3345284 w 4603109"/>
                <a:gd name="connsiteY465" fmla="*/ 0 h 924402"/>
                <a:gd name="connsiteX466" fmla="*/ 3349129 w 4603109"/>
                <a:gd name="connsiteY466" fmla="*/ 0 h 924402"/>
                <a:gd name="connsiteX467" fmla="*/ 3351921 w 4603109"/>
                <a:gd name="connsiteY467" fmla="*/ 0 h 924402"/>
                <a:gd name="connsiteX468" fmla="*/ 3358093 w 4603109"/>
                <a:gd name="connsiteY468" fmla="*/ 0 h 924402"/>
                <a:gd name="connsiteX469" fmla="*/ 3359585 w 4603109"/>
                <a:gd name="connsiteY469" fmla="*/ 0 h 924402"/>
                <a:gd name="connsiteX470" fmla="*/ 3371532 w 4603109"/>
                <a:gd name="connsiteY470" fmla="*/ 0 h 924402"/>
                <a:gd name="connsiteX471" fmla="*/ 3373857 w 4603109"/>
                <a:gd name="connsiteY471" fmla="*/ 0 h 924402"/>
                <a:gd name="connsiteX472" fmla="*/ 3375349 w 4603109"/>
                <a:gd name="connsiteY472" fmla="*/ 0 h 924402"/>
                <a:gd name="connsiteX473" fmla="*/ 3380494 w 4603109"/>
                <a:gd name="connsiteY473" fmla="*/ 0 h 924402"/>
                <a:gd name="connsiteX474" fmla="*/ 3381986 w 4603109"/>
                <a:gd name="connsiteY474" fmla="*/ 0 h 924402"/>
                <a:gd name="connsiteX475" fmla="*/ 3388004 w 4603109"/>
                <a:gd name="connsiteY475" fmla="*/ 0 h 924402"/>
                <a:gd name="connsiteX476" fmla="*/ 3408282 w 4603109"/>
                <a:gd name="connsiteY476" fmla="*/ 0 h 924402"/>
                <a:gd name="connsiteX477" fmla="*/ 3418069 w 4603109"/>
                <a:gd name="connsiteY477" fmla="*/ 0 h 924402"/>
                <a:gd name="connsiteX478" fmla="*/ 3424207 w 4603109"/>
                <a:gd name="connsiteY478" fmla="*/ 0 h 924402"/>
                <a:gd name="connsiteX479" fmla="*/ 3424753 w 4603109"/>
                <a:gd name="connsiteY479" fmla="*/ 0 h 924402"/>
                <a:gd name="connsiteX480" fmla="*/ 3452733 w 4603109"/>
                <a:gd name="connsiteY480" fmla="*/ 0 h 924402"/>
                <a:gd name="connsiteX481" fmla="*/ 3454818 w 4603109"/>
                <a:gd name="connsiteY481" fmla="*/ 0 h 924402"/>
                <a:gd name="connsiteX482" fmla="*/ 3476898 w 4603109"/>
                <a:gd name="connsiteY482" fmla="*/ 0 h 924402"/>
                <a:gd name="connsiteX483" fmla="*/ 3496441 w 4603109"/>
                <a:gd name="connsiteY483" fmla="*/ 0 h 924402"/>
                <a:gd name="connsiteX484" fmla="*/ 3509236 w 4603109"/>
                <a:gd name="connsiteY484" fmla="*/ 0 h 924402"/>
                <a:gd name="connsiteX485" fmla="*/ 3518886 w 4603109"/>
                <a:gd name="connsiteY485" fmla="*/ 0 h 924402"/>
                <a:gd name="connsiteX486" fmla="*/ 3528336 w 4603109"/>
                <a:gd name="connsiteY486" fmla="*/ 0 h 924402"/>
                <a:gd name="connsiteX487" fmla="*/ 3536051 w 4603109"/>
                <a:gd name="connsiteY487" fmla="*/ 0 h 924402"/>
                <a:gd name="connsiteX488" fmla="*/ 3539301 w 4603109"/>
                <a:gd name="connsiteY488" fmla="*/ 0 h 924402"/>
                <a:gd name="connsiteX489" fmla="*/ 3540361 w 4603109"/>
                <a:gd name="connsiteY489" fmla="*/ 0 h 924402"/>
                <a:gd name="connsiteX490" fmla="*/ 3544807 w 4603109"/>
                <a:gd name="connsiteY490" fmla="*/ 0 h 924402"/>
                <a:gd name="connsiteX491" fmla="*/ 3551976 w 4603109"/>
                <a:gd name="connsiteY491" fmla="*/ 0 h 924402"/>
                <a:gd name="connsiteX492" fmla="*/ 3552522 w 4603109"/>
                <a:gd name="connsiteY492" fmla="*/ 0 h 924402"/>
                <a:gd name="connsiteX493" fmla="*/ 3564420 w 4603109"/>
                <a:gd name="connsiteY493" fmla="*/ 0 h 924402"/>
                <a:gd name="connsiteX494" fmla="*/ 3570426 w 4603109"/>
                <a:gd name="connsiteY494" fmla="*/ 0 h 924402"/>
                <a:gd name="connsiteX495" fmla="*/ 3574872 w 4603109"/>
                <a:gd name="connsiteY495" fmla="*/ 0 h 924402"/>
                <a:gd name="connsiteX496" fmla="*/ 3580502 w 4603109"/>
                <a:gd name="connsiteY496" fmla="*/ 0 h 924402"/>
                <a:gd name="connsiteX497" fmla="*/ 3582587 w 4603109"/>
                <a:gd name="connsiteY497" fmla="*/ 0 h 924402"/>
                <a:gd name="connsiteX498" fmla="*/ 3624210 w 4603109"/>
                <a:gd name="connsiteY498" fmla="*/ 0 h 924402"/>
                <a:gd name="connsiteX499" fmla="*/ 3637005 w 4603109"/>
                <a:gd name="connsiteY499" fmla="*/ 0 h 924402"/>
                <a:gd name="connsiteX500" fmla="*/ 3646655 w 4603109"/>
                <a:gd name="connsiteY500" fmla="*/ 0 h 924402"/>
                <a:gd name="connsiteX501" fmla="*/ 3656105 w 4603109"/>
                <a:gd name="connsiteY501" fmla="*/ 0 h 924402"/>
                <a:gd name="connsiteX502" fmla="*/ 3667070 w 4603109"/>
                <a:gd name="connsiteY502" fmla="*/ 0 h 924402"/>
                <a:gd name="connsiteX503" fmla="*/ 3668130 w 4603109"/>
                <a:gd name="connsiteY503" fmla="*/ 0 h 924402"/>
                <a:gd name="connsiteX504" fmla="*/ 3669786 w 4603109"/>
                <a:gd name="connsiteY504" fmla="*/ 0 h 924402"/>
                <a:gd name="connsiteX505" fmla="*/ 3672576 w 4603109"/>
                <a:gd name="connsiteY505" fmla="*/ 0 h 924402"/>
                <a:gd name="connsiteX506" fmla="*/ 3692189 w 4603109"/>
                <a:gd name="connsiteY506" fmla="*/ 0 h 924402"/>
                <a:gd name="connsiteX507" fmla="*/ 3698195 w 4603109"/>
                <a:gd name="connsiteY507" fmla="*/ 0 h 924402"/>
                <a:gd name="connsiteX508" fmla="*/ 3702641 w 4603109"/>
                <a:gd name="connsiteY508" fmla="*/ 0 h 924402"/>
                <a:gd name="connsiteX509" fmla="*/ 3744863 w 4603109"/>
                <a:gd name="connsiteY509" fmla="*/ 0 h 924402"/>
                <a:gd name="connsiteX510" fmla="*/ 3745285 w 4603109"/>
                <a:gd name="connsiteY510" fmla="*/ 0 h 924402"/>
                <a:gd name="connsiteX511" fmla="*/ 3795894 w 4603109"/>
                <a:gd name="connsiteY511" fmla="*/ 0 h 924402"/>
                <a:gd name="connsiteX512" fmla="*/ 3797555 w 4603109"/>
                <a:gd name="connsiteY512" fmla="*/ 0 h 924402"/>
                <a:gd name="connsiteX513" fmla="*/ 3826591 w 4603109"/>
                <a:gd name="connsiteY513" fmla="*/ 0 h 924402"/>
                <a:gd name="connsiteX514" fmla="*/ 3842355 w 4603109"/>
                <a:gd name="connsiteY514" fmla="*/ 0 h 924402"/>
                <a:gd name="connsiteX515" fmla="*/ 3848992 w 4603109"/>
                <a:gd name="connsiteY515" fmla="*/ 0 h 924402"/>
                <a:gd name="connsiteX516" fmla="*/ 3872632 w 4603109"/>
                <a:gd name="connsiteY516" fmla="*/ 0 h 924402"/>
                <a:gd name="connsiteX517" fmla="*/ 3873054 w 4603109"/>
                <a:gd name="connsiteY517" fmla="*/ 0 h 924402"/>
                <a:gd name="connsiteX518" fmla="*/ 3885075 w 4603109"/>
                <a:gd name="connsiteY518" fmla="*/ 0 h 924402"/>
                <a:gd name="connsiteX519" fmla="*/ 3923663 w 4603109"/>
                <a:gd name="connsiteY519" fmla="*/ 0 h 924402"/>
                <a:gd name="connsiteX520" fmla="*/ 3954360 w 4603109"/>
                <a:gd name="connsiteY520" fmla="*/ 0 h 924402"/>
                <a:gd name="connsiteX521" fmla="*/ 3970124 w 4603109"/>
                <a:gd name="connsiteY521" fmla="*/ 0 h 924402"/>
                <a:gd name="connsiteX522" fmla="*/ 3976761 w 4603109"/>
                <a:gd name="connsiteY522" fmla="*/ 0 h 924402"/>
                <a:gd name="connsiteX523" fmla="*/ 4012844 w 4603109"/>
                <a:gd name="connsiteY523" fmla="*/ 0 h 924402"/>
                <a:gd name="connsiteX524" fmla="*/ 4049593 w 4603109"/>
                <a:gd name="connsiteY524" fmla="*/ 0 h 924402"/>
                <a:gd name="connsiteX525" fmla="*/ 4169647 w 4603109"/>
                <a:gd name="connsiteY525" fmla="*/ 0 h 924402"/>
                <a:gd name="connsiteX526" fmla="*/ 4177362 w 4603109"/>
                <a:gd name="connsiteY526" fmla="*/ 0 h 924402"/>
                <a:gd name="connsiteX527" fmla="*/ 4297416 w 4603109"/>
                <a:gd name="connsiteY527" fmla="*/ 0 h 924402"/>
                <a:gd name="connsiteX528" fmla="*/ 4379339 w 4603109"/>
                <a:gd name="connsiteY528" fmla="*/ 47054 h 924402"/>
                <a:gd name="connsiteX529" fmla="*/ 4591731 w 4603109"/>
                <a:gd name="connsiteY529" fmla="*/ 415146 h 924402"/>
                <a:gd name="connsiteX530" fmla="*/ 4591731 w 4603109"/>
                <a:gd name="connsiteY530" fmla="*/ 509257 h 924402"/>
                <a:gd name="connsiteX531" fmla="*/ 4379339 w 4603109"/>
                <a:gd name="connsiteY531" fmla="*/ 877348 h 924402"/>
                <a:gd name="connsiteX532" fmla="*/ 4297416 w 4603109"/>
                <a:gd name="connsiteY532" fmla="*/ 924402 h 924402"/>
                <a:gd name="connsiteX533" fmla="*/ 4169647 w 4603109"/>
                <a:gd name="connsiteY533" fmla="*/ 924402 h 924402"/>
                <a:gd name="connsiteX534" fmla="*/ 3976761 w 4603109"/>
                <a:gd name="connsiteY534" fmla="*/ 924402 h 924402"/>
                <a:gd name="connsiteX535" fmla="*/ 3872632 w 4603109"/>
                <a:gd name="connsiteY535" fmla="*/ 924402 h 924402"/>
                <a:gd name="connsiteX536" fmla="*/ 3848992 w 4603109"/>
                <a:gd name="connsiteY536" fmla="*/ 924402 h 924402"/>
                <a:gd name="connsiteX537" fmla="*/ 3744863 w 4603109"/>
                <a:gd name="connsiteY537" fmla="*/ 924402 h 924402"/>
                <a:gd name="connsiteX538" fmla="*/ 3702641 w 4603109"/>
                <a:gd name="connsiteY538" fmla="*/ 924402 h 924402"/>
                <a:gd name="connsiteX539" fmla="*/ 3672576 w 4603109"/>
                <a:gd name="connsiteY539" fmla="*/ 924402 h 924402"/>
                <a:gd name="connsiteX540" fmla="*/ 3656105 w 4603109"/>
                <a:gd name="connsiteY540" fmla="*/ 924402 h 924402"/>
                <a:gd name="connsiteX541" fmla="*/ 3574872 w 4603109"/>
                <a:gd name="connsiteY541" fmla="*/ 924402 h 924402"/>
                <a:gd name="connsiteX542" fmla="*/ 3551976 w 4603109"/>
                <a:gd name="connsiteY542" fmla="*/ 924402 h 924402"/>
                <a:gd name="connsiteX543" fmla="*/ 3544807 w 4603109"/>
                <a:gd name="connsiteY543" fmla="*/ 924402 h 924402"/>
                <a:gd name="connsiteX544" fmla="*/ 3528336 w 4603109"/>
                <a:gd name="connsiteY544" fmla="*/ 924402 h 924402"/>
                <a:gd name="connsiteX545" fmla="*/ 3424207 w 4603109"/>
                <a:gd name="connsiteY545" fmla="*/ 924402 h 924402"/>
                <a:gd name="connsiteX546" fmla="*/ 3381986 w 4603109"/>
                <a:gd name="connsiteY546" fmla="*/ 924402 h 924402"/>
                <a:gd name="connsiteX547" fmla="*/ 3380494 w 4603109"/>
                <a:gd name="connsiteY547" fmla="*/ 924402 h 924402"/>
                <a:gd name="connsiteX548" fmla="*/ 3351921 w 4603109"/>
                <a:gd name="connsiteY548" fmla="*/ 924402 h 924402"/>
                <a:gd name="connsiteX549" fmla="*/ 3277857 w 4603109"/>
                <a:gd name="connsiteY549" fmla="*/ 924402 h 924402"/>
                <a:gd name="connsiteX550" fmla="*/ 3254217 w 4603109"/>
                <a:gd name="connsiteY550" fmla="*/ 924402 h 924402"/>
                <a:gd name="connsiteX551" fmla="*/ 3252725 w 4603109"/>
                <a:gd name="connsiteY551" fmla="*/ 924402 h 924402"/>
                <a:gd name="connsiteX552" fmla="*/ 3247792 w 4603109"/>
                <a:gd name="connsiteY552" fmla="*/ 924402 h 924402"/>
                <a:gd name="connsiteX553" fmla="*/ 3231321 w 4603109"/>
                <a:gd name="connsiteY553" fmla="*/ 924402 h 924402"/>
                <a:gd name="connsiteX554" fmla="*/ 3224152 w 4603109"/>
                <a:gd name="connsiteY554" fmla="*/ 924402 h 924402"/>
                <a:gd name="connsiteX555" fmla="*/ 3150088 w 4603109"/>
                <a:gd name="connsiteY555" fmla="*/ 924402 h 924402"/>
                <a:gd name="connsiteX556" fmla="*/ 3120023 w 4603109"/>
                <a:gd name="connsiteY556" fmla="*/ 924402 h 924402"/>
                <a:gd name="connsiteX557" fmla="*/ 3104883 w 4603109"/>
                <a:gd name="connsiteY557" fmla="*/ 924402 h 924402"/>
                <a:gd name="connsiteX558" fmla="*/ 3103552 w 4603109"/>
                <a:gd name="connsiteY558" fmla="*/ 924402 h 924402"/>
                <a:gd name="connsiteX559" fmla="*/ 3077801 w 4603109"/>
                <a:gd name="connsiteY559" fmla="*/ 924402 h 924402"/>
                <a:gd name="connsiteX560" fmla="*/ 3061330 w 4603109"/>
                <a:gd name="connsiteY560" fmla="*/ 924402 h 924402"/>
                <a:gd name="connsiteX561" fmla="*/ 3031265 w 4603109"/>
                <a:gd name="connsiteY561" fmla="*/ 924402 h 924402"/>
                <a:gd name="connsiteX562" fmla="*/ 2977114 w 4603109"/>
                <a:gd name="connsiteY562" fmla="*/ 924402 h 924402"/>
                <a:gd name="connsiteX563" fmla="*/ 2957200 w 4603109"/>
                <a:gd name="connsiteY563" fmla="*/ 924402 h 924402"/>
                <a:gd name="connsiteX564" fmla="*/ 2955709 w 4603109"/>
                <a:gd name="connsiteY564" fmla="*/ 924402 h 924402"/>
                <a:gd name="connsiteX565" fmla="*/ 2950032 w 4603109"/>
                <a:gd name="connsiteY565" fmla="*/ 924402 h 924402"/>
                <a:gd name="connsiteX566" fmla="*/ 2933561 w 4603109"/>
                <a:gd name="connsiteY566" fmla="*/ 924402 h 924402"/>
                <a:gd name="connsiteX567" fmla="*/ 2927136 w 4603109"/>
                <a:gd name="connsiteY567" fmla="*/ 924402 h 924402"/>
                <a:gd name="connsiteX568" fmla="*/ 2903496 w 4603109"/>
                <a:gd name="connsiteY568" fmla="*/ 924402 h 924402"/>
                <a:gd name="connsiteX569" fmla="*/ 2829431 w 4603109"/>
                <a:gd name="connsiteY569" fmla="*/ 924402 h 924402"/>
                <a:gd name="connsiteX570" fmla="*/ 2827940 w 4603109"/>
                <a:gd name="connsiteY570" fmla="*/ 924402 h 924402"/>
                <a:gd name="connsiteX571" fmla="*/ 2799367 w 4603109"/>
                <a:gd name="connsiteY571" fmla="*/ 924402 h 924402"/>
                <a:gd name="connsiteX572" fmla="*/ 2785719 w 4603109"/>
                <a:gd name="connsiteY572" fmla="*/ 924402 h 924402"/>
                <a:gd name="connsiteX573" fmla="*/ 2784228 w 4603109"/>
                <a:gd name="connsiteY573" fmla="*/ 924402 h 924402"/>
                <a:gd name="connsiteX574" fmla="*/ 2757146 w 4603109"/>
                <a:gd name="connsiteY574" fmla="*/ 924402 h 924402"/>
                <a:gd name="connsiteX575" fmla="*/ 2755654 w 4603109"/>
                <a:gd name="connsiteY575" fmla="*/ 924402 h 924402"/>
                <a:gd name="connsiteX576" fmla="*/ 2680098 w 4603109"/>
                <a:gd name="connsiteY576" fmla="*/ 924402 h 924402"/>
                <a:gd name="connsiteX577" fmla="*/ 2657950 w 4603109"/>
                <a:gd name="connsiteY577" fmla="*/ 924402 h 924402"/>
                <a:gd name="connsiteX578" fmla="*/ 2656459 w 4603109"/>
                <a:gd name="connsiteY578" fmla="*/ 924402 h 924402"/>
                <a:gd name="connsiteX579" fmla="*/ 2653017 w 4603109"/>
                <a:gd name="connsiteY579" fmla="*/ 924402 h 924402"/>
                <a:gd name="connsiteX580" fmla="*/ 2636545 w 4603109"/>
                <a:gd name="connsiteY580" fmla="*/ 924402 h 924402"/>
                <a:gd name="connsiteX581" fmla="*/ 2629377 w 4603109"/>
                <a:gd name="connsiteY581" fmla="*/ 924402 h 924402"/>
                <a:gd name="connsiteX582" fmla="*/ 2627885 w 4603109"/>
                <a:gd name="connsiteY582" fmla="*/ 924402 h 924402"/>
                <a:gd name="connsiteX583" fmla="*/ 2606481 w 4603109"/>
                <a:gd name="connsiteY583" fmla="*/ 924402 h 924402"/>
                <a:gd name="connsiteX584" fmla="*/ 2552329 w 4603109"/>
                <a:gd name="connsiteY584" fmla="*/ 924402 h 924402"/>
                <a:gd name="connsiteX585" fmla="*/ 2525248 w 4603109"/>
                <a:gd name="connsiteY585" fmla="*/ 924402 h 924402"/>
                <a:gd name="connsiteX586" fmla="*/ 2510108 w 4603109"/>
                <a:gd name="connsiteY586" fmla="*/ 924402 h 924402"/>
                <a:gd name="connsiteX587" fmla="*/ 2508776 w 4603109"/>
                <a:gd name="connsiteY587" fmla="*/ 924402 h 924402"/>
                <a:gd name="connsiteX588" fmla="*/ 2480043 w 4603109"/>
                <a:gd name="connsiteY588" fmla="*/ 924402 h 924402"/>
                <a:gd name="connsiteX589" fmla="*/ 2478712 w 4603109"/>
                <a:gd name="connsiteY589" fmla="*/ 924402 h 924402"/>
                <a:gd name="connsiteX590" fmla="*/ 2463572 w 4603109"/>
                <a:gd name="connsiteY590" fmla="*/ 924402 h 924402"/>
                <a:gd name="connsiteX591" fmla="*/ 2436490 w 4603109"/>
                <a:gd name="connsiteY591" fmla="*/ 924402 h 924402"/>
                <a:gd name="connsiteX592" fmla="*/ 2382339 w 4603109"/>
                <a:gd name="connsiteY592" fmla="*/ 924402 h 924402"/>
                <a:gd name="connsiteX593" fmla="*/ 2360934 w 4603109"/>
                <a:gd name="connsiteY593" fmla="*/ 924402 h 924402"/>
                <a:gd name="connsiteX594" fmla="*/ 2359443 w 4603109"/>
                <a:gd name="connsiteY594" fmla="*/ 924402 h 924402"/>
                <a:gd name="connsiteX595" fmla="*/ 2352274 w 4603109"/>
                <a:gd name="connsiteY595" fmla="*/ 924402 h 924402"/>
                <a:gd name="connsiteX596" fmla="*/ 2335803 w 4603109"/>
                <a:gd name="connsiteY596" fmla="*/ 924402 h 924402"/>
                <a:gd name="connsiteX597" fmla="*/ 2332360 w 4603109"/>
                <a:gd name="connsiteY597" fmla="*/ 924402 h 924402"/>
                <a:gd name="connsiteX598" fmla="*/ 2332328 w 4603109"/>
                <a:gd name="connsiteY598" fmla="*/ 924402 h 924402"/>
                <a:gd name="connsiteX599" fmla="*/ 2330869 w 4603109"/>
                <a:gd name="connsiteY599" fmla="*/ 924402 h 924402"/>
                <a:gd name="connsiteX600" fmla="*/ 2308721 w 4603109"/>
                <a:gd name="connsiteY600" fmla="*/ 924402 h 924402"/>
                <a:gd name="connsiteX601" fmla="*/ 2233165 w 4603109"/>
                <a:gd name="connsiteY601" fmla="*/ 924402 h 924402"/>
                <a:gd name="connsiteX602" fmla="*/ 2231674 w 4603109"/>
                <a:gd name="connsiteY602" fmla="*/ 924402 h 924402"/>
                <a:gd name="connsiteX603" fmla="*/ 2204591 w 4603109"/>
                <a:gd name="connsiteY603" fmla="*/ 924402 h 924402"/>
                <a:gd name="connsiteX604" fmla="*/ 2204559 w 4603109"/>
                <a:gd name="connsiteY604" fmla="*/ 924402 h 924402"/>
                <a:gd name="connsiteX605" fmla="*/ 2203100 w 4603109"/>
                <a:gd name="connsiteY605" fmla="*/ 924402 h 924402"/>
                <a:gd name="connsiteX606" fmla="*/ 2189452 w 4603109"/>
                <a:gd name="connsiteY606" fmla="*/ 924402 h 924402"/>
                <a:gd name="connsiteX607" fmla="*/ 2160879 w 4603109"/>
                <a:gd name="connsiteY607" fmla="*/ 924402 h 924402"/>
                <a:gd name="connsiteX608" fmla="*/ 2159388 w 4603109"/>
                <a:gd name="connsiteY608" fmla="*/ 924402 h 924402"/>
                <a:gd name="connsiteX609" fmla="*/ 2085323 w 4603109"/>
                <a:gd name="connsiteY609" fmla="*/ 924402 h 924402"/>
                <a:gd name="connsiteX610" fmla="*/ 2077294 w 4603109"/>
                <a:gd name="connsiteY610" fmla="*/ 924402 h 924402"/>
                <a:gd name="connsiteX611" fmla="*/ 2061683 w 4603109"/>
                <a:gd name="connsiteY611" fmla="*/ 924402 h 924402"/>
                <a:gd name="connsiteX612" fmla="*/ 2055258 w 4603109"/>
                <a:gd name="connsiteY612" fmla="*/ 924402 h 924402"/>
                <a:gd name="connsiteX613" fmla="*/ 2038787 w 4603109"/>
                <a:gd name="connsiteY613" fmla="*/ 924402 h 924402"/>
                <a:gd name="connsiteX614" fmla="*/ 2033110 w 4603109"/>
                <a:gd name="connsiteY614" fmla="*/ 924402 h 924402"/>
                <a:gd name="connsiteX615" fmla="*/ 2031619 w 4603109"/>
                <a:gd name="connsiteY615" fmla="*/ 924402 h 924402"/>
                <a:gd name="connsiteX616" fmla="*/ 2011705 w 4603109"/>
                <a:gd name="connsiteY616" fmla="*/ 924402 h 924402"/>
                <a:gd name="connsiteX617" fmla="*/ 1957554 w 4603109"/>
                <a:gd name="connsiteY617" fmla="*/ 924402 h 924402"/>
                <a:gd name="connsiteX618" fmla="*/ 1949525 w 4603109"/>
                <a:gd name="connsiteY618" fmla="*/ 924402 h 924402"/>
                <a:gd name="connsiteX619" fmla="*/ 1927489 w 4603109"/>
                <a:gd name="connsiteY619" fmla="*/ 924402 h 924402"/>
                <a:gd name="connsiteX620" fmla="*/ 1911018 w 4603109"/>
                <a:gd name="connsiteY620" fmla="*/ 924402 h 924402"/>
                <a:gd name="connsiteX621" fmla="*/ 1907543 w 4603109"/>
                <a:gd name="connsiteY621" fmla="*/ 924402 h 924402"/>
                <a:gd name="connsiteX622" fmla="*/ 1885268 w 4603109"/>
                <a:gd name="connsiteY622" fmla="*/ 924402 h 924402"/>
                <a:gd name="connsiteX623" fmla="*/ 1883936 w 4603109"/>
                <a:gd name="connsiteY623" fmla="*/ 924402 h 924402"/>
                <a:gd name="connsiteX624" fmla="*/ 1868796 w 4603109"/>
                <a:gd name="connsiteY624" fmla="*/ 924402 h 924402"/>
                <a:gd name="connsiteX625" fmla="*/ 1838732 w 4603109"/>
                <a:gd name="connsiteY625" fmla="*/ 924402 h 924402"/>
                <a:gd name="connsiteX626" fmla="*/ 1779774 w 4603109"/>
                <a:gd name="connsiteY626" fmla="*/ 924402 h 924402"/>
                <a:gd name="connsiteX627" fmla="*/ 1764668 w 4603109"/>
                <a:gd name="connsiteY627" fmla="*/ 924402 h 924402"/>
                <a:gd name="connsiteX628" fmla="*/ 1757499 w 4603109"/>
                <a:gd name="connsiteY628" fmla="*/ 924402 h 924402"/>
                <a:gd name="connsiteX629" fmla="*/ 1741027 w 4603109"/>
                <a:gd name="connsiteY629" fmla="*/ 924402 h 924402"/>
                <a:gd name="connsiteX630" fmla="*/ 1737552 w 4603109"/>
                <a:gd name="connsiteY630" fmla="*/ 924402 h 924402"/>
                <a:gd name="connsiteX631" fmla="*/ 1736094 w 4603109"/>
                <a:gd name="connsiteY631" fmla="*/ 924402 h 924402"/>
                <a:gd name="connsiteX632" fmla="*/ 1734603 w 4603109"/>
                <a:gd name="connsiteY632" fmla="*/ 924402 h 924402"/>
                <a:gd name="connsiteX633" fmla="*/ 1710963 w 4603109"/>
                <a:gd name="connsiteY633" fmla="*/ 924402 h 924402"/>
                <a:gd name="connsiteX634" fmla="*/ 1707488 w 4603109"/>
                <a:gd name="connsiteY634" fmla="*/ 924402 h 924402"/>
                <a:gd name="connsiteX635" fmla="*/ 1652509 w 4603109"/>
                <a:gd name="connsiteY635" fmla="*/ 924402 h 924402"/>
                <a:gd name="connsiteX636" fmla="*/ 1636899 w 4603109"/>
                <a:gd name="connsiteY636" fmla="*/ 924402 h 924402"/>
                <a:gd name="connsiteX637" fmla="*/ 1609783 w 4603109"/>
                <a:gd name="connsiteY637" fmla="*/ 924402 h 924402"/>
                <a:gd name="connsiteX638" fmla="*/ 1608325 w 4603109"/>
                <a:gd name="connsiteY638" fmla="*/ 924402 h 924402"/>
                <a:gd name="connsiteX639" fmla="*/ 1606834 w 4603109"/>
                <a:gd name="connsiteY639" fmla="*/ 924402 h 924402"/>
                <a:gd name="connsiteX640" fmla="*/ 1579719 w 4603109"/>
                <a:gd name="connsiteY640" fmla="*/ 924402 h 924402"/>
                <a:gd name="connsiteX641" fmla="*/ 1564612 w 4603109"/>
                <a:gd name="connsiteY641" fmla="*/ 924402 h 924402"/>
                <a:gd name="connsiteX642" fmla="*/ 1524740 w 4603109"/>
                <a:gd name="connsiteY642" fmla="*/ 924402 h 924402"/>
                <a:gd name="connsiteX643" fmla="*/ 1482518 w 4603109"/>
                <a:gd name="connsiteY643" fmla="*/ 924402 h 924402"/>
                <a:gd name="connsiteX644" fmla="*/ 1460483 w 4603109"/>
                <a:gd name="connsiteY644" fmla="*/ 924402 h 924402"/>
                <a:gd name="connsiteX645" fmla="*/ 1452454 w 4603109"/>
                <a:gd name="connsiteY645" fmla="*/ 924402 h 924402"/>
                <a:gd name="connsiteX646" fmla="*/ 1444011 w 4603109"/>
                <a:gd name="connsiteY646" fmla="*/ 924402 h 924402"/>
                <a:gd name="connsiteX647" fmla="*/ 1436843 w 4603109"/>
                <a:gd name="connsiteY647" fmla="*/ 924402 h 924402"/>
                <a:gd name="connsiteX648" fmla="*/ 1413947 w 4603109"/>
                <a:gd name="connsiteY648" fmla="*/ 924402 h 924402"/>
                <a:gd name="connsiteX649" fmla="*/ 1354749 w 4603109"/>
                <a:gd name="connsiteY649" fmla="*/ 924402 h 924402"/>
                <a:gd name="connsiteX650" fmla="*/ 1332714 w 4603109"/>
                <a:gd name="connsiteY650" fmla="*/ 924402 h 924402"/>
                <a:gd name="connsiteX651" fmla="*/ 1324685 w 4603109"/>
                <a:gd name="connsiteY651" fmla="*/ 924402 h 924402"/>
                <a:gd name="connsiteX652" fmla="*/ 1316242 w 4603109"/>
                <a:gd name="connsiteY652" fmla="*/ 924402 h 924402"/>
                <a:gd name="connsiteX653" fmla="*/ 1312767 w 4603109"/>
                <a:gd name="connsiteY653" fmla="*/ 924402 h 924402"/>
                <a:gd name="connsiteX654" fmla="*/ 1286178 w 4603109"/>
                <a:gd name="connsiteY654" fmla="*/ 924402 h 924402"/>
                <a:gd name="connsiteX655" fmla="*/ 1282703 w 4603109"/>
                <a:gd name="connsiteY655" fmla="*/ 924402 h 924402"/>
                <a:gd name="connsiteX656" fmla="*/ 1243956 w 4603109"/>
                <a:gd name="connsiteY656" fmla="*/ 924402 h 924402"/>
                <a:gd name="connsiteX657" fmla="*/ 1184998 w 4603109"/>
                <a:gd name="connsiteY657" fmla="*/ 924402 h 924402"/>
                <a:gd name="connsiteX658" fmla="*/ 1154934 w 4603109"/>
                <a:gd name="connsiteY658" fmla="*/ 924402 h 924402"/>
                <a:gd name="connsiteX659" fmla="*/ 1139828 w 4603109"/>
                <a:gd name="connsiteY659" fmla="*/ 924402 h 924402"/>
                <a:gd name="connsiteX660" fmla="*/ 1116187 w 4603109"/>
                <a:gd name="connsiteY660" fmla="*/ 924402 h 924402"/>
                <a:gd name="connsiteX661" fmla="*/ 1112712 w 4603109"/>
                <a:gd name="connsiteY661" fmla="*/ 924402 h 924402"/>
                <a:gd name="connsiteX662" fmla="*/ 1057734 w 4603109"/>
                <a:gd name="connsiteY662" fmla="*/ 924402 h 924402"/>
                <a:gd name="connsiteX663" fmla="*/ 1027669 w 4603109"/>
                <a:gd name="connsiteY663" fmla="*/ 924402 h 924402"/>
                <a:gd name="connsiteX664" fmla="*/ 1012059 w 4603109"/>
                <a:gd name="connsiteY664" fmla="*/ 924402 h 924402"/>
                <a:gd name="connsiteX665" fmla="*/ 984943 w 4603109"/>
                <a:gd name="connsiteY665" fmla="*/ 924402 h 924402"/>
                <a:gd name="connsiteX666" fmla="*/ 929965 w 4603109"/>
                <a:gd name="connsiteY666" fmla="*/ 924402 h 924402"/>
                <a:gd name="connsiteX667" fmla="*/ 899900 w 4603109"/>
                <a:gd name="connsiteY667" fmla="*/ 924402 h 924402"/>
                <a:gd name="connsiteX668" fmla="*/ 857678 w 4603109"/>
                <a:gd name="connsiteY668" fmla="*/ 924402 h 924402"/>
                <a:gd name="connsiteX669" fmla="*/ 819171 w 4603109"/>
                <a:gd name="connsiteY669" fmla="*/ 924402 h 924402"/>
                <a:gd name="connsiteX670" fmla="*/ 729909 w 4603109"/>
                <a:gd name="connsiteY670" fmla="*/ 924402 h 924402"/>
                <a:gd name="connsiteX671" fmla="*/ 691402 w 4603109"/>
                <a:gd name="connsiteY671" fmla="*/ 924402 h 924402"/>
                <a:gd name="connsiteX672" fmla="*/ 687927 w 4603109"/>
                <a:gd name="connsiteY672" fmla="*/ 924402 h 924402"/>
                <a:gd name="connsiteX673" fmla="*/ 560158 w 4603109"/>
                <a:gd name="connsiteY673" fmla="*/ 924402 h 924402"/>
                <a:gd name="connsiteX674" fmla="*/ 432894 w 4603109"/>
                <a:gd name="connsiteY674" fmla="*/ 924402 h 924402"/>
                <a:gd name="connsiteX675" fmla="*/ 305125 w 4603109"/>
                <a:gd name="connsiteY675" fmla="*/ 924402 h 924402"/>
                <a:gd name="connsiteX676" fmla="*/ 223202 w 4603109"/>
                <a:gd name="connsiteY676" fmla="*/ 877348 h 924402"/>
                <a:gd name="connsiteX677" fmla="*/ 10809 w 4603109"/>
                <a:gd name="connsiteY677" fmla="*/ 509257 h 924402"/>
                <a:gd name="connsiteX678" fmla="*/ 10809 w 4603109"/>
                <a:gd name="connsiteY678" fmla="*/ 415146 h 924402"/>
                <a:gd name="connsiteX679" fmla="*/ 223202 w 4603109"/>
                <a:gd name="connsiteY679" fmla="*/ 47054 h 924402"/>
                <a:gd name="connsiteX680" fmla="*/ 305125 w 4603109"/>
                <a:gd name="connsiteY680" fmla="*/ 0 h 924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Lst>
              <a:rect l="l" t="t" r="r" b="b"/>
              <a:pathLst>
                <a:path w="4603109" h="924402">
                  <a:moveTo>
                    <a:pt x="305125" y="0"/>
                  </a:moveTo>
                  <a:lnTo>
                    <a:pt x="432894" y="0"/>
                  </a:lnTo>
                  <a:lnTo>
                    <a:pt x="445336" y="0"/>
                  </a:lnTo>
                  <a:cubicBezTo>
                    <a:pt x="485989" y="0"/>
                    <a:pt x="520835" y="0"/>
                    <a:pt x="550703" y="0"/>
                  </a:cubicBezTo>
                  <a:lnTo>
                    <a:pt x="560158" y="0"/>
                  </a:lnTo>
                  <a:lnTo>
                    <a:pt x="573105" y="0"/>
                  </a:lnTo>
                  <a:lnTo>
                    <a:pt x="626202" y="0"/>
                  </a:lnTo>
                  <a:cubicBezTo>
                    <a:pt x="646943" y="0"/>
                    <a:pt x="663537" y="0"/>
                    <a:pt x="676811" y="0"/>
                  </a:cubicBezTo>
                  <a:lnTo>
                    <a:pt x="678472" y="0"/>
                  </a:lnTo>
                  <a:lnTo>
                    <a:pt x="687927" y="0"/>
                  </a:lnTo>
                  <a:lnTo>
                    <a:pt x="691402" y="0"/>
                  </a:lnTo>
                  <a:lnTo>
                    <a:pt x="700371" y="0"/>
                  </a:lnTo>
                  <a:lnTo>
                    <a:pt x="707508" y="0"/>
                  </a:lnTo>
                  <a:cubicBezTo>
                    <a:pt x="729909" y="0"/>
                    <a:pt x="729909" y="0"/>
                    <a:pt x="729909" y="0"/>
                  </a:cubicBezTo>
                  <a:lnTo>
                    <a:pt x="753971" y="0"/>
                  </a:lnTo>
                  <a:lnTo>
                    <a:pt x="804580" y="0"/>
                  </a:lnTo>
                  <a:lnTo>
                    <a:pt x="805737" y="0"/>
                  </a:lnTo>
                  <a:lnTo>
                    <a:pt x="819171" y="0"/>
                  </a:lnTo>
                  <a:lnTo>
                    <a:pt x="828140" y="0"/>
                  </a:lnTo>
                  <a:lnTo>
                    <a:pt x="831615" y="0"/>
                  </a:lnTo>
                  <a:lnTo>
                    <a:pt x="835277" y="0"/>
                  </a:lnTo>
                  <a:lnTo>
                    <a:pt x="857678" y="0"/>
                  </a:lnTo>
                  <a:lnTo>
                    <a:pt x="864889" y="0"/>
                  </a:lnTo>
                  <a:lnTo>
                    <a:pt x="899900" y="0"/>
                  </a:lnTo>
                  <a:lnTo>
                    <a:pt x="909341" y="0"/>
                  </a:lnTo>
                  <a:lnTo>
                    <a:pt x="929965" y="0"/>
                  </a:lnTo>
                  <a:lnTo>
                    <a:pt x="933506" y="0"/>
                  </a:lnTo>
                  <a:lnTo>
                    <a:pt x="936982" y="0"/>
                  </a:lnTo>
                  <a:lnTo>
                    <a:pt x="959384" y="0"/>
                  </a:lnTo>
                  <a:lnTo>
                    <a:pt x="962542" y="0"/>
                  </a:lnTo>
                  <a:lnTo>
                    <a:pt x="984943" y="0"/>
                  </a:lnTo>
                  <a:lnTo>
                    <a:pt x="992658" y="0"/>
                  </a:lnTo>
                  <a:lnTo>
                    <a:pt x="1012059" y="0"/>
                  </a:lnTo>
                  <a:lnTo>
                    <a:pt x="1012480" y="0"/>
                  </a:lnTo>
                  <a:lnTo>
                    <a:pt x="1027669" y="0"/>
                  </a:lnTo>
                  <a:lnTo>
                    <a:pt x="1037110" y="0"/>
                  </a:lnTo>
                  <a:lnTo>
                    <a:pt x="1040112" y="0"/>
                  </a:lnTo>
                  <a:lnTo>
                    <a:pt x="1057734" y="0"/>
                  </a:lnTo>
                  <a:lnTo>
                    <a:pt x="1064751" y="0"/>
                  </a:lnTo>
                  <a:lnTo>
                    <a:pt x="1070177" y="0"/>
                  </a:lnTo>
                  <a:lnTo>
                    <a:pt x="1072436" y="0"/>
                  </a:lnTo>
                  <a:lnTo>
                    <a:pt x="1090311" y="0"/>
                  </a:lnTo>
                  <a:lnTo>
                    <a:pt x="1110718" y="0"/>
                  </a:lnTo>
                  <a:lnTo>
                    <a:pt x="1112712" y="0"/>
                  </a:lnTo>
                  <a:lnTo>
                    <a:pt x="1116187" y="0"/>
                  </a:lnTo>
                  <a:lnTo>
                    <a:pt x="1139828" y="0"/>
                  </a:lnTo>
                  <a:lnTo>
                    <a:pt x="1140249" y="0"/>
                  </a:lnTo>
                  <a:lnTo>
                    <a:pt x="1145480" y="0"/>
                  </a:lnTo>
                  <a:lnTo>
                    <a:pt x="1152270" y="0"/>
                  </a:lnTo>
                  <a:lnTo>
                    <a:pt x="1154934" y="0"/>
                  </a:lnTo>
                  <a:lnTo>
                    <a:pt x="1167881" y="0"/>
                  </a:lnTo>
                  <a:lnTo>
                    <a:pt x="1175544" y="0"/>
                  </a:lnTo>
                  <a:lnTo>
                    <a:pt x="1184998" y="0"/>
                  </a:lnTo>
                  <a:lnTo>
                    <a:pt x="1197946" y="0"/>
                  </a:lnTo>
                  <a:lnTo>
                    <a:pt x="1200205" y="0"/>
                  </a:lnTo>
                  <a:lnTo>
                    <a:pt x="1220978" y="0"/>
                  </a:lnTo>
                  <a:lnTo>
                    <a:pt x="1238487" y="0"/>
                  </a:lnTo>
                  <a:lnTo>
                    <a:pt x="1243956" y="0"/>
                  </a:lnTo>
                  <a:lnTo>
                    <a:pt x="1251042" y="0"/>
                  </a:lnTo>
                  <a:lnTo>
                    <a:pt x="1257637" y="0"/>
                  </a:lnTo>
                  <a:lnTo>
                    <a:pt x="1271587" y="0"/>
                  </a:lnTo>
                  <a:lnTo>
                    <a:pt x="1273249" y="0"/>
                  </a:lnTo>
                  <a:lnTo>
                    <a:pt x="1280039" y="0"/>
                  </a:lnTo>
                  <a:lnTo>
                    <a:pt x="1282703" y="0"/>
                  </a:lnTo>
                  <a:lnTo>
                    <a:pt x="1286178" y="0"/>
                  </a:lnTo>
                  <a:lnTo>
                    <a:pt x="1295146" y="0"/>
                  </a:lnTo>
                  <a:lnTo>
                    <a:pt x="1301651" y="0"/>
                  </a:lnTo>
                  <a:lnTo>
                    <a:pt x="1302284" y="0"/>
                  </a:lnTo>
                  <a:lnTo>
                    <a:pt x="1303313" y="0"/>
                  </a:lnTo>
                  <a:lnTo>
                    <a:pt x="1312767" y="0"/>
                  </a:lnTo>
                  <a:lnTo>
                    <a:pt x="1316242" y="0"/>
                  </a:lnTo>
                  <a:lnTo>
                    <a:pt x="1321886" y="0"/>
                  </a:lnTo>
                  <a:lnTo>
                    <a:pt x="1324685" y="0"/>
                  </a:lnTo>
                  <a:lnTo>
                    <a:pt x="1325211" y="0"/>
                  </a:lnTo>
                  <a:lnTo>
                    <a:pt x="1332348" y="0"/>
                  </a:lnTo>
                  <a:lnTo>
                    <a:pt x="1332714" y="0"/>
                  </a:lnTo>
                  <a:lnTo>
                    <a:pt x="1333135" y="0"/>
                  </a:lnTo>
                  <a:lnTo>
                    <a:pt x="1348747" y="0"/>
                  </a:lnTo>
                  <a:lnTo>
                    <a:pt x="1354749" y="0"/>
                  </a:lnTo>
                  <a:lnTo>
                    <a:pt x="1378811" y="0"/>
                  </a:lnTo>
                  <a:lnTo>
                    <a:pt x="1383745" y="0"/>
                  </a:lnTo>
                  <a:lnTo>
                    <a:pt x="1385406" y="0"/>
                  </a:lnTo>
                  <a:lnTo>
                    <a:pt x="1399356" y="0"/>
                  </a:lnTo>
                  <a:lnTo>
                    <a:pt x="1400513" y="0"/>
                  </a:lnTo>
                  <a:lnTo>
                    <a:pt x="1413947" y="0"/>
                  </a:lnTo>
                  <a:lnTo>
                    <a:pt x="1414442" y="0"/>
                  </a:lnTo>
                  <a:lnTo>
                    <a:pt x="1422915" y="0"/>
                  </a:lnTo>
                  <a:lnTo>
                    <a:pt x="1426390" y="0"/>
                  </a:lnTo>
                  <a:lnTo>
                    <a:pt x="1429420" y="0"/>
                  </a:lnTo>
                  <a:lnTo>
                    <a:pt x="1430053" y="0"/>
                  </a:lnTo>
                  <a:lnTo>
                    <a:pt x="1430206" y="0"/>
                  </a:lnTo>
                  <a:lnTo>
                    <a:pt x="1430577" y="0"/>
                  </a:lnTo>
                  <a:lnTo>
                    <a:pt x="1436843" y="0"/>
                  </a:lnTo>
                  <a:lnTo>
                    <a:pt x="1444011" y="0"/>
                  </a:lnTo>
                  <a:lnTo>
                    <a:pt x="1449655" y="0"/>
                  </a:lnTo>
                  <a:lnTo>
                    <a:pt x="1452454" y="0"/>
                  </a:lnTo>
                  <a:lnTo>
                    <a:pt x="1452980" y="0"/>
                  </a:lnTo>
                  <a:lnTo>
                    <a:pt x="1456455" y="0"/>
                  </a:lnTo>
                  <a:lnTo>
                    <a:pt x="1459664" y="0"/>
                  </a:lnTo>
                  <a:lnTo>
                    <a:pt x="1460117" y="0"/>
                  </a:lnTo>
                  <a:lnTo>
                    <a:pt x="1460483" y="0"/>
                  </a:lnTo>
                  <a:lnTo>
                    <a:pt x="1460904" y="0"/>
                  </a:lnTo>
                  <a:lnTo>
                    <a:pt x="1472926" y="0"/>
                  </a:lnTo>
                  <a:lnTo>
                    <a:pt x="1482518" y="0"/>
                  </a:lnTo>
                  <a:lnTo>
                    <a:pt x="1489729" y="0"/>
                  </a:lnTo>
                  <a:lnTo>
                    <a:pt x="1504116" y="0"/>
                  </a:lnTo>
                  <a:lnTo>
                    <a:pt x="1511514" y="0"/>
                  </a:lnTo>
                  <a:lnTo>
                    <a:pt x="1524740" y="0"/>
                  </a:lnTo>
                  <a:lnTo>
                    <a:pt x="1528282" y="0"/>
                  </a:lnTo>
                  <a:lnTo>
                    <a:pt x="1531757" y="0"/>
                  </a:lnTo>
                  <a:lnTo>
                    <a:pt x="1534181" y="0"/>
                  </a:lnTo>
                  <a:lnTo>
                    <a:pt x="1542211" y="0"/>
                  </a:lnTo>
                  <a:lnTo>
                    <a:pt x="1554159" y="0"/>
                  </a:lnTo>
                  <a:lnTo>
                    <a:pt x="1557318" y="0"/>
                  </a:lnTo>
                  <a:lnTo>
                    <a:pt x="1557975" y="0"/>
                  </a:lnTo>
                  <a:lnTo>
                    <a:pt x="1558346" y="0"/>
                  </a:lnTo>
                  <a:lnTo>
                    <a:pt x="1561822" y="0"/>
                  </a:lnTo>
                  <a:lnTo>
                    <a:pt x="1564612" y="0"/>
                  </a:lnTo>
                  <a:lnTo>
                    <a:pt x="1566857" y="0"/>
                  </a:lnTo>
                  <a:lnTo>
                    <a:pt x="1576919" y="0"/>
                  </a:lnTo>
                  <a:lnTo>
                    <a:pt x="1579719" y="0"/>
                  </a:lnTo>
                  <a:lnTo>
                    <a:pt x="1584224" y="0"/>
                  </a:lnTo>
                  <a:lnTo>
                    <a:pt x="1587382" y="0"/>
                  </a:lnTo>
                  <a:lnTo>
                    <a:pt x="1587433" y="0"/>
                  </a:lnTo>
                  <a:lnTo>
                    <a:pt x="1600695" y="0"/>
                  </a:lnTo>
                  <a:lnTo>
                    <a:pt x="1606834" y="0"/>
                  </a:lnTo>
                  <a:lnTo>
                    <a:pt x="1607256" y="0"/>
                  </a:lnTo>
                  <a:lnTo>
                    <a:pt x="1608325" y="0"/>
                  </a:lnTo>
                  <a:lnTo>
                    <a:pt x="1609783" y="0"/>
                  </a:lnTo>
                  <a:lnTo>
                    <a:pt x="1617498" y="0"/>
                  </a:lnTo>
                  <a:lnTo>
                    <a:pt x="1631885" y="0"/>
                  </a:lnTo>
                  <a:lnTo>
                    <a:pt x="1636899" y="0"/>
                  </a:lnTo>
                  <a:lnTo>
                    <a:pt x="1637320" y="0"/>
                  </a:lnTo>
                  <a:lnTo>
                    <a:pt x="1637445" y="0"/>
                  </a:lnTo>
                  <a:lnTo>
                    <a:pt x="1652509" y="0"/>
                  </a:lnTo>
                  <a:lnTo>
                    <a:pt x="1659526" y="0"/>
                  </a:lnTo>
                  <a:lnTo>
                    <a:pt x="1661950" y="0"/>
                  </a:lnTo>
                  <a:lnTo>
                    <a:pt x="1664952" y="0"/>
                  </a:lnTo>
                  <a:lnTo>
                    <a:pt x="1667212" y="0"/>
                  </a:lnTo>
                  <a:lnTo>
                    <a:pt x="1685087" y="0"/>
                  </a:lnTo>
                  <a:lnTo>
                    <a:pt x="1689591" y="0"/>
                  </a:lnTo>
                  <a:lnTo>
                    <a:pt x="1694626" y="0"/>
                  </a:lnTo>
                  <a:lnTo>
                    <a:pt x="1697276" y="0"/>
                  </a:lnTo>
                  <a:lnTo>
                    <a:pt x="1698000" y="0"/>
                  </a:lnTo>
                  <a:lnTo>
                    <a:pt x="1704688" y="0"/>
                  </a:lnTo>
                  <a:lnTo>
                    <a:pt x="1707488" y="0"/>
                  </a:lnTo>
                  <a:lnTo>
                    <a:pt x="1710963" y="0"/>
                  </a:lnTo>
                  <a:lnTo>
                    <a:pt x="1715151" y="0"/>
                  </a:lnTo>
                  <a:lnTo>
                    <a:pt x="1721928" y="0"/>
                  </a:lnTo>
                  <a:lnTo>
                    <a:pt x="1734603" y="0"/>
                  </a:lnTo>
                  <a:lnTo>
                    <a:pt x="1735025" y="0"/>
                  </a:lnTo>
                  <a:lnTo>
                    <a:pt x="1735558" y="0"/>
                  </a:lnTo>
                  <a:lnTo>
                    <a:pt x="1736094" y="0"/>
                  </a:lnTo>
                  <a:lnTo>
                    <a:pt x="1737552" y="0"/>
                  </a:lnTo>
                  <a:lnTo>
                    <a:pt x="1741027" y="0"/>
                  </a:lnTo>
                  <a:lnTo>
                    <a:pt x="1747046" y="0"/>
                  </a:lnTo>
                  <a:lnTo>
                    <a:pt x="1748537" y="0"/>
                  </a:lnTo>
                  <a:lnTo>
                    <a:pt x="1753052" y="0"/>
                  </a:lnTo>
                  <a:lnTo>
                    <a:pt x="1757499" y="0"/>
                  </a:lnTo>
                  <a:lnTo>
                    <a:pt x="1764668" y="0"/>
                  </a:lnTo>
                  <a:lnTo>
                    <a:pt x="1765089" y="0"/>
                  </a:lnTo>
                  <a:lnTo>
                    <a:pt x="1765214" y="0"/>
                  </a:lnTo>
                  <a:lnTo>
                    <a:pt x="1770320" y="0"/>
                  </a:lnTo>
                  <a:lnTo>
                    <a:pt x="1777110" y="0"/>
                  </a:lnTo>
                  <a:lnTo>
                    <a:pt x="1779774" y="0"/>
                  </a:lnTo>
                  <a:lnTo>
                    <a:pt x="1792721" y="0"/>
                  </a:lnTo>
                  <a:lnTo>
                    <a:pt x="1794981" y="0"/>
                  </a:lnTo>
                  <a:lnTo>
                    <a:pt x="1825045" y="0"/>
                  </a:lnTo>
                  <a:lnTo>
                    <a:pt x="1825769" y="0"/>
                  </a:lnTo>
                  <a:lnTo>
                    <a:pt x="1838732" y="0"/>
                  </a:lnTo>
                  <a:lnTo>
                    <a:pt x="1845818" y="0"/>
                  </a:lnTo>
                  <a:lnTo>
                    <a:pt x="1849697" y="0"/>
                  </a:lnTo>
                  <a:lnTo>
                    <a:pt x="1852412" y="0"/>
                  </a:lnTo>
                  <a:lnTo>
                    <a:pt x="1853903" y="0"/>
                  </a:lnTo>
                  <a:lnTo>
                    <a:pt x="1863327" y="0"/>
                  </a:lnTo>
                  <a:lnTo>
                    <a:pt x="1868796" y="0"/>
                  </a:lnTo>
                  <a:lnTo>
                    <a:pt x="1874815" y="0"/>
                  </a:lnTo>
                  <a:lnTo>
                    <a:pt x="1876306" y="0"/>
                  </a:lnTo>
                  <a:lnTo>
                    <a:pt x="1880821" y="0"/>
                  </a:lnTo>
                  <a:lnTo>
                    <a:pt x="1882477" y="0"/>
                  </a:lnTo>
                  <a:lnTo>
                    <a:pt x="1883936" y="0"/>
                  </a:lnTo>
                  <a:lnTo>
                    <a:pt x="1885268" y="0"/>
                  </a:lnTo>
                  <a:lnTo>
                    <a:pt x="1896427" y="0"/>
                  </a:lnTo>
                  <a:lnTo>
                    <a:pt x="1898089" y="0"/>
                  </a:lnTo>
                  <a:lnTo>
                    <a:pt x="1904879" y="0"/>
                  </a:lnTo>
                  <a:lnTo>
                    <a:pt x="1907543" y="0"/>
                  </a:lnTo>
                  <a:lnTo>
                    <a:pt x="1911018" y="0"/>
                  </a:lnTo>
                  <a:lnTo>
                    <a:pt x="1919986" y="0"/>
                  </a:lnTo>
                  <a:lnTo>
                    <a:pt x="1927124" y="0"/>
                  </a:lnTo>
                  <a:lnTo>
                    <a:pt x="1927489" y="0"/>
                  </a:lnTo>
                  <a:lnTo>
                    <a:pt x="1927911" y="0"/>
                  </a:lnTo>
                  <a:lnTo>
                    <a:pt x="1929402" y="0"/>
                  </a:lnTo>
                  <a:lnTo>
                    <a:pt x="1946726" y="0"/>
                  </a:lnTo>
                  <a:lnTo>
                    <a:pt x="1949525" y="0"/>
                  </a:lnTo>
                  <a:lnTo>
                    <a:pt x="1957554" y="0"/>
                  </a:lnTo>
                  <a:lnTo>
                    <a:pt x="1957975" y="0"/>
                  </a:lnTo>
                  <a:lnTo>
                    <a:pt x="1973587" y="0"/>
                  </a:lnTo>
                  <a:lnTo>
                    <a:pt x="1978520" y="0"/>
                  </a:lnTo>
                  <a:lnTo>
                    <a:pt x="1980012" y="0"/>
                  </a:lnTo>
                  <a:lnTo>
                    <a:pt x="1980181" y="0"/>
                  </a:lnTo>
                  <a:lnTo>
                    <a:pt x="1981672" y="0"/>
                  </a:lnTo>
                  <a:lnTo>
                    <a:pt x="2008585" y="0"/>
                  </a:lnTo>
                  <a:lnTo>
                    <a:pt x="2009218" y="0"/>
                  </a:lnTo>
                  <a:lnTo>
                    <a:pt x="2010246" y="0"/>
                  </a:lnTo>
                  <a:lnTo>
                    <a:pt x="2010709" y="0"/>
                  </a:lnTo>
                  <a:lnTo>
                    <a:pt x="2011705" y="0"/>
                  </a:lnTo>
                  <a:lnTo>
                    <a:pt x="2024147" y="0"/>
                  </a:lnTo>
                  <a:lnTo>
                    <a:pt x="2024196" y="0"/>
                  </a:lnTo>
                  <a:lnTo>
                    <a:pt x="2024981" y="0"/>
                  </a:lnTo>
                  <a:lnTo>
                    <a:pt x="2025353" y="0"/>
                  </a:lnTo>
                  <a:lnTo>
                    <a:pt x="2026473" y="0"/>
                  </a:lnTo>
                  <a:lnTo>
                    <a:pt x="2031619" y="0"/>
                  </a:lnTo>
                  <a:lnTo>
                    <a:pt x="2033110" y="0"/>
                  </a:lnTo>
                  <a:lnTo>
                    <a:pt x="2038787" y="0"/>
                  </a:lnTo>
                  <a:lnTo>
                    <a:pt x="2039282" y="0"/>
                  </a:lnTo>
                  <a:lnTo>
                    <a:pt x="2047755" y="0"/>
                  </a:lnTo>
                  <a:lnTo>
                    <a:pt x="2051230" y="0"/>
                  </a:lnTo>
                  <a:lnTo>
                    <a:pt x="2054893" y="0"/>
                  </a:lnTo>
                  <a:lnTo>
                    <a:pt x="2055046" y="0"/>
                  </a:lnTo>
                  <a:lnTo>
                    <a:pt x="2055258" y="0"/>
                  </a:lnTo>
                  <a:lnTo>
                    <a:pt x="2055680" y="0"/>
                  </a:lnTo>
                  <a:lnTo>
                    <a:pt x="2057171" y="0"/>
                  </a:lnTo>
                  <a:lnTo>
                    <a:pt x="2061683" y="0"/>
                  </a:lnTo>
                  <a:lnTo>
                    <a:pt x="2067702" y="0"/>
                  </a:lnTo>
                  <a:lnTo>
                    <a:pt x="2074495" y="0"/>
                  </a:lnTo>
                  <a:lnTo>
                    <a:pt x="2077294" y="0"/>
                  </a:lnTo>
                  <a:lnTo>
                    <a:pt x="2084504" y="0"/>
                  </a:lnTo>
                  <a:lnTo>
                    <a:pt x="2085323" y="0"/>
                  </a:lnTo>
                  <a:lnTo>
                    <a:pt x="2085744" y="0"/>
                  </a:lnTo>
                  <a:lnTo>
                    <a:pt x="2097766" y="0"/>
                  </a:lnTo>
                  <a:lnTo>
                    <a:pt x="2106289" y="0"/>
                  </a:lnTo>
                  <a:lnTo>
                    <a:pt x="2107781" y="0"/>
                  </a:lnTo>
                  <a:lnTo>
                    <a:pt x="2128956" y="0"/>
                  </a:lnTo>
                  <a:lnTo>
                    <a:pt x="2129514" y="0"/>
                  </a:lnTo>
                  <a:lnTo>
                    <a:pt x="2136354" y="0"/>
                  </a:lnTo>
                  <a:lnTo>
                    <a:pt x="2136987" y="0"/>
                  </a:lnTo>
                  <a:lnTo>
                    <a:pt x="2138478" y="0"/>
                  </a:lnTo>
                  <a:lnTo>
                    <a:pt x="2151916" y="0"/>
                  </a:lnTo>
                  <a:lnTo>
                    <a:pt x="2152750" y="0"/>
                  </a:lnTo>
                  <a:lnTo>
                    <a:pt x="2153122" y="0"/>
                  </a:lnTo>
                  <a:lnTo>
                    <a:pt x="2154242" y="0"/>
                  </a:lnTo>
                  <a:lnTo>
                    <a:pt x="2156597" y="0"/>
                  </a:lnTo>
                  <a:lnTo>
                    <a:pt x="2159388" y="0"/>
                  </a:lnTo>
                  <a:lnTo>
                    <a:pt x="2160879" y="0"/>
                  </a:lnTo>
                  <a:lnTo>
                    <a:pt x="2161633" y="0"/>
                  </a:lnTo>
                  <a:lnTo>
                    <a:pt x="2167051" y="0"/>
                  </a:lnTo>
                  <a:lnTo>
                    <a:pt x="2178999" y="0"/>
                  </a:lnTo>
                  <a:lnTo>
                    <a:pt x="2182158" y="0"/>
                  </a:lnTo>
                  <a:lnTo>
                    <a:pt x="2182815" y="0"/>
                  </a:lnTo>
                  <a:lnTo>
                    <a:pt x="2188666" y="0"/>
                  </a:lnTo>
                  <a:lnTo>
                    <a:pt x="2189452" y="0"/>
                  </a:lnTo>
                  <a:lnTo>
                    <a:pt x="2191697" y="0"/>
                  </a:lnTo>
                  <a:lnTo>
                    <a:pt x="2195471" y="0"/>
                  </a:lnTo>
                  <a:lnTo>
                    <a:pt x="2201759" y="0"/>
                  </a:lnTo>
                  <a:lnTo>
                    <a:pt x="2203100" y="0"/>
                  </a:lnTo>
                  <a:lnTo>
                    <a:pt x="2204559" y="0"/>
                  </a:lnTo>
                  <a:lnTo>
                    <a:pt x="2204591" y="0"/>
                  </a:lnTo>
                  <a:lnTo>
                    <a:pt x="2212273" y="0"/>
                  </a:lnTo>
                  <a:lnTo>
                    <a:pt x="2225535" y="0"/>
                  </a:lnTo>
                  <a:lnTo>
                    <a:pt x="2231674" y="0"/>
                  </a:lnTo>
                  <a:lnTo>
                    <a:pt x="2232096" y="0"/>
                  </a:lnTo>
                  <a:lnTo>
                    <a:pt x="2232220" y="0"/>
                  </a:lnTo>
                  <a:lnTo>
                    <a:pt x="2233118" y="0"/>
                  </a:lnTo>
                  <a:lnTo>
                    <a:pt x="2233165" y="0"/>
                  </a:lnTo>
                  <a:lnTo>
                    <a:pt x="2256725" y="0"/>
                  </a:lnTo>
                  <a:lnTo>
                    <a:pt x="2257283" y="0"/>
                  </a:lnTo>
                  <a:lnTo>
                    <a:pt x="2262285" y="0"/>
                  </a:lnTo>
                  <a:lnTo>
                    <a:pt x="2284366" y="0"/>
                  </a:lnTo>
                  <a:lnTo>
                    <a:pt x="2289402" y="0"/>
                  </a:lnTo>
                  <a:lnTo>
                    <a:pt x="2292052" y="0"/>
                  </a:lnTo>
                  <a:lnTo>
                    <a:pt x="2299271" y="0"/>
                  </a:lnTo>
                  <a:lnTo>
                    <a:pt x="2308721" y="0"/>
                  </a:lnTo>
                  <a:lnTo>
                    <a:pt x="2309927" y="0"/>
                  </a:lnTo>
                  <a:lnTo>
                    <a:pt x="2316435" y="0"/>
                  </a:lnTo>
                  <a:lnTo>
                    <a:pt x="2316703" y="0"/>
                  </a:lnTo>
                  <a:lnTo>
                    <a:pt x="2319466" y="0"/>
                  </a:lnTo>
                  <a:lnTo>
                    <a:pt x="2322840" y="0"/>
                  </a:lnTo>
                  <a:lnTo>
                    <a:pt x="2329528" y="0"/>
                  </a:lnTo>
                  <a:lnTo>
                    <a:pt x="2330869" y="0"/>
                  </a:lnTo>
                  <a:lnTo>
                    <a:pt x="2332328" y="0"/>
                  </a:lnTo>
                  <a:lnTo>
                    <a:pt x="2332360" y="0"/>
                  </a:lnTo>
                  <a:lnTo>
                    <a:pt x="2335803" y="0"/>
                  </a:lnTo>
                  <a:lnTo>
                    <a:pt x="2343312" y="0"/>
                  </a:lnTo>
                  <a:lnTo>
                    <a:pt x="2344804" y="0"/>
                  </a:lnTo>
                  <a:lnTo>
                    <a:pt x="2346768" y="0"/>
                  </a:lnTo>
                  <a:lnTo>
                    <a:pt x="2347827" y="0"/>
                  </a:lnTo>
                  <a:lnTo>
                    <a:pt x="2352274" y="0"/>
                  </a:lnTo>
                  <a:lnTo>
                    <a:pt x="2359443" y="0"/>
                  </a:lnTo>
                  <a:lnTo>
                    <a:pt x="2359865" y="0"/>
                  </a:lnTo>
                  <a:lnTo>
                    <a:pt x="2359989" y="0"/>
                  </a:lnTo>
                  <a:lnTo>
                    <a:pt x="2360887" y="0"/>
                  </a:lnTo>
                  <a:lnTo>
                    <a:pt x="2360934" y="0"/>
                  </a:lnTo>
                  <a:lnTo>
                    <a:pt x="2371886" y="0"/>
                  </a:lnTo>
                  <a:lnTo>
                    <a:pt x="2373377" y="0"/>
                  </a:lnTo>
                  <a:lnTo>
                    <a:pt x="2377892" y="0"/>
                  </a:lnTo>
                  <a:cubicBezTo>
                    <a:pt x="2382339" y="0"/>
                    <a:pt x="2382339" y="0"/>
                    <a:pt x="2382339" y="0"/>
                  </a:cubicBezTo>
                  <a:lnTo>
                    <a:pt x="2390054" y="0"/>
                  </a:lnTo>
                  <a:lnTo>
                    <a:pt x="2419821" y="0"/>
                  </a:lnTo>
                  <a:lnTo>
                    <a:pt x="2427040" y="0"/>
                  </a:lnTo>
                  <a:lnTo>
                    <a:pt x="2436490" y="0"/>
                  </a:lnTo>
                  <a:lnTo>
                    <a:pt x="2444472" y="0"/>
                  </a:lnTo>
                  <a:lnTo>
                    <a:pt x="2448678" y="0"/>
                  </a:lnTo>
                  <a:lnTo>
                    <a:pt x="2450171" y="0"/>
                  </a:lnTo>
                  <a:lnTo>
                    <a:pt x="2450609" y="0"/>
                  </a:lnTo>
                  <a:lnTo>
                    <a:pt x="2463572" y="0"/>
                  </a:lnTo>
                  <a:lnTo>
                    <a:pt x="2471081" y="0"/>
                  </a:lnTo>
                  <a:lnTo>
                    <a:pt x="2472573" y="0"/>
                  </a:lnTo>
                  <a:lnTo>
                    <a:pt x="2474537" y="0"/>
                  </a:lnTo>
                  <a:lnTo>
                    <a:pt x="2475596" y="0"/>
                  </a:lnTo>
                  <a:lnTo>
                    <a:pt x="2477252" y="0"/>
                  </a:lnTo>
                  <a:lnTo>
                    <a:pt x="2478712" y="0"/>
                  </a:lnTo>
                  <a:lnTo>
                    <a:pt x="2478743" y="0"/>
                  </a:lnTo>
                  <a:lnTo>
                    <a:pt x="2480043" y="0"/>
                  </a:lnTo>
                  <a:lnTo>
                    <a:pt x="2499655" y="0"/>
                  </a:lnTo>
                  <a:lnTo>
                    <a:pt x="2501146" y="0"/>
                  </a:lnTo>
                  <a:lnTo>
                    <a:pt x="2505661" y="0"/>
                  </a:lnTo>
                  <a:lnTo>
                    <a:pt x="2508776" y="0"/>
                  </a:lnTo>
                  <a:lnTo>
                    <a:pt x="2510108" y="0"/>
                  </a:lnTo>
                  <a:lnTo>
                    <a:pt x="2524178" y="0"/>
                  </a:lnTo>
                  <a:lnTo>
                    <a:pt x="2525248" y="0"/>
                  </a:lnTo>
                  <a:lnTo>
                    <a:pt x="2525669" y="0"/>
                  </a:lnTo>
                  <a:lnTo>
                    <a:pt x="2552329" y="0"/>
                  </a:lnTo>
                  <a:lnTo>
                    <a:pt x="2552751" y="0"/>
                  </a:lnTo>
                  <a:lnTo>
                    <a:pt x="2554242" y="0"/>
                  </a:lnTo>
                  <a:lnTo>
                    <a:pt x="2574787" y="0"/>
                  </a:lnTo>
                  <a:lnTo>
                    <a:pt x="2576279" y="0"/>
                  </a:lnTo>
                  <a:lnTo>
                    <a:pt x="2576447" y="0"/>
                  </a:lnTo>
                  <a:lnTo>
                    <a:pt x="2577940" y="0"/>
                  </a:lnTo>
                  <a:lnTo>
                    <a:pt x="2603360" y="0"/>
                  </a:lnTo>
                  <a:lnTo>
                    <a:pt x="2604852" y="0"/>
                  </a:lnTo>
                  <a:lnTo>
                    <a:pt x="2605021" y="0"/>
                  </a:lnTo>
                  <a:lnTo>
                    <a:pt x="2605484" y="0"/>
                  </a:lnTo>
                  <a:lnTo>
                    <a:pt x="2606481" y="0"/>
                  </a:lnTo>
                  <a:lnTo>
                    <a:pt x="2606512" y="0"/>
                  </a:lnTo>
                  <a:lnTo>
                    <a:pt x="2606976" y="0"/>
                  </a:lnTo>
                  <a:lnTo>
                    <a:pt x="2618923" y="0"/>
                  </a:lnTo>
                  <a:lnTo>
                    <a:pt x="2621248" y="0"/>
                  </a:lnTo>
                  <a:lnTo>
                    <a:pt x="2622740" y="0"/>
                  </a:lnTo>
                  <a:lnTo>
                    <a:pt x="2627885" y="0"/>
                  </a:lnTo>
                  <a:lnTo>
                    <a:pt x="2629377" y="0"/>
                  </a:lnTo>
                  <a:lnTo>
                    <a:pt x="2634058" y="0"/>
                  </a:lnTo>
                  <a:lnTo>
                    <a:pt x="2635549" y="0"/>
                  </a:lnTo>
                  <a:lnTo>
                    <a:pt x="2636545" y="0"/>
                  </a:lnTo>
                  <a:lnTo>
                    <a:pt x="2648987" y="0"/>
                  </a:lnTo>
                  <a:lnTo>
                    <a:pt x="2649821" y="0"/>
                  </a:lnTo>
                  <a:lnTo>
                    <a:pt x="2651313" y="0"/>
                  </a:lnTo>
                  <a:lnTo>
                    <a:pt x="2651947" y="0"/>
                  </a:lnTo>
                  <a:lnTo>
                    <a:pt x="2653017" y="0"/>
                  </a:lnTo>
                  <a:lnTo>
                    <a:pt x="2653438" y="0"/>
                  </a:lnTo>
                  <a:lnTo>
                    <a:pt x="2656459" y="0"/>
                  </a:lnTo>
                  <a:lnTo>
                    <a:pt x="2657950" y="0"/>
                  </a:lnTo>
                  <a:lnTo>
                    <a:pt x="2665460" y="0"/>
                  </a:lnTo>
                  <a:lnTo>
                    <a:pt x="2680098" y="0"/>
                  </a:lnTo>
                  <a:lnTo>
                    <a:pt x="2680520" y="0"/>
                  </a:lnTo>
                  <a:lnTo>
                    <a:pt x="2682011" y="0"/>
                  </a:lnTo>
                  <a:lnTo>
                    <a:pt x="2692542" y="0"/>
                  </a:lnTo>
                  <a:lnTo>
                    <a:pt x="2702556" y="0"/>
                  </a:lnTo>
                  <a:lnTo>
                    <a:pt x="2704048" y="0"/>
                  </a:lnTo>
                  <a:lnTo>
                    <a:pt x="2724289" y="0"/>
                  </a:lnTo>
                  <a:lnTo>
                    <a:pt x="2731129" y="0"/>
                  </a:lnTo>
                  <a:lnTo>
                    <a:pt x="2732621" y="0"/>
                  </a:lnTo>
                  <a:lnTo>
                    <a:pt x="2733253" y="0"/>
                  </a:lnTo>
                  <a:lnTo>
                    <a:pt x="2734745" y="0"/>
                  </a:lnTo>
                  <a:lnTo>
                    <a:pt x="2746692" y="0"/>
                  </a:lnTo>
                  <a:lnTo>
                    <a:pt x="2749017" y="0"/>
                  </a:lnTo>
                  <a:lnTo>
                    <a:pt x="2750509" y="0"/>
                  </a:lnTo>
                  <a:lnTo>
                    <a:pt x="2754354" y="0"/>
                  </a:lnTo>
                  <a:lnTo>
                    <a:pt x="2755654" y="0"/>
                  </a:lnTo>
                  <a:lnTo>
                    <a:pt x="2757146" y="0"/>
                  </a:lnTo>
                  <a:lnTo>
                    <a:pt x="2761827" y="0"/>
                  </a:lnTo>
                  <a:lnTo>
                    <a:pt x="2763318" y="0"/>
                  </a:lnTo>
                  <a:lnTo>
                    <a:pt x="2776756" y="0"/>
                  </a:lnTo>
                  <a:lnTo>
                    <a:pt x="2777590" y="0"/>
                  </a:lnTo>
                  <a:lnTo>
                    <a:pt x="2779082" y="0"/>
                  </a:lnTo>
                  <a:lnTo>
                    <a:pt x="2783442" y="0"/>
                  </a:lnTo>
                  <a:lnTo>
                    <a:pt x="2784228" y="0"/>
                  </a:lnTo>
                  <a:lnTo>
                    <a:pt x="2785719" y="0"/>
                  </a:lnTo>
                  <a:lnTo>
                    <a:pt x="2786473" y="0"/>
                  </a:lnTo>
                  <a:lnTo>
                    <a:pt x="2793229" y="0"/>
                  </a:lnTo>
                  <a:lnTo>
                    <a:pt x="2799367" y="0"/>
                  </a:lnTo>
                  <a:lnTo>
                    <a:pt x="2813506" y="0"/>
                  </a:lnTo>
                  <a:lnTo>
                    <a:pt x="2820311" y="0"/>
                  </a:lnTo>
                  <a:lnTo>
                    <a:pt x="2827893" y="0"/>
                  </a:lnTo>
                  <a:lnTo>
                    <a:pt x="2827940" y="0"/>
                  </a:lnTo>
                  <a:lnTo>
                    <a:pt x="2829431" y="0"/>
                  </a:lnTo>
                  <a:lnTo>
                    <a:pt x="2829978" y="0"/>
                  </a:lnTo>
                  <a:lnTo>
                    <a:pt x="2852058" y="0"/>
                  </a:lnTo>
                  <a:lnTo>
                    <a:pt x="2857060" y="0"/>
                  </a:lnTo>
                  <a:lnTo>
                    <a:pt x="2857958" y="0"/>
                  </a:lnTo>
                  <a:lnTo>
                    <a:pt x="2871601" y="0"/>
                  </a:lnTo>
                  <a:lnTo>
                    <a:pt x="2882123" y="0"/>
                  </a:lnTo>
                  <a:lnTo>
                    <a:pt x="2894046" y="0"/>
                  </a:lnTo>
                  <a:lnTo>
                    <a:pt x="2903496" y="0"/>
                  </a:lnTo>
                  <a:lnTo>
                    <a:pt x="2911211" y="0"/>
                  </a:lnTo>
                  <a:lnTo>
                    <a:pt x="2914242" y="0"/>
                  </a:lnTo>
                  <a:lnTo>
                    <a:pt x="2914461" y="0"/>
                  </a:lnTo>
                  <a:lnTo>
                    <a:pt x="2924111" y="0"/>
                  </a:lnTo>
                  <a:lnTo>
                    <a:pt x="2927136" y="0"/>
                  </a:lnTo>
                  <a:lnTo>
                    <a:pt x="2933561" y="0"/>
                  </a:lnTo>
                  <a:lnTo>
                    <a:pt x="2939580" y="0"/>
                  </a:lnTo>
                  <a:lnTo>
                    <a:pt x="2941275" y="0"/>
                  </a:lnTo>
                  <a:lnTo>
                    <a:pt x="2941543" y="0"/>
                  </a:lnTo>
                  <a:lnTo>
                    <a:pt x="2945586" y="0"/>
                  </a:lnTo>
                  <a:lnTo>
                    <a:pt x="2950032" y="0"/>
                  </a:lnTo>
                  <a:lnTo>
                    <a:pt x="2955662" y="0"/>
                  </a:lnTo>
                  <a:lnTo>
                    <a:pt x="2955709" y="0"/>
                  </a:lnTo>
                  <a:lnTo>
                    <a:pt x="2957200" y="0"/>
                  </a:lnTo>
                  <a:lnTo>
                    <a:pt x="2957747" y="0"/>
                  </a:lnTo>
                  <a:lnTo>
                    <a:pt x="2968152" y="0"/>
                  </a:lnTo>
                  <a:lnTo>
                    <a:pt x="2969644" y="0"/>
                  </a:lnTo>
                  <a:lnTo>
                    <a:pt x="2972667" y="0"/>
                  </a:lnTo>
                  <a:lnTo>
                    <a:pt x="2977114" y="0"/>
                  </a:lnTo>
                  <a:lnTo>
                    <a:pt x="2984829" y="0"/>
                  </a:lnTo>
                  <a:lnTo>
                    <a:pt x="2985727" y="0"/>
                  </a:lnTo>
                  <a:lnTo>
                    <a:pt x="2999370" y="0"/>
                  </a:lnTo>
                  <a:lnTo>
                    <a:pt x="3021815" y="0"/>
                  </a:lnTo>
                  <a:lnTo>
                    <a:pt x="3031265" y="0"/>
                  </a:lnTo>
                  <a:lnTo>
                    <a:pt x="3042230" y="0"/>
                  </a:lnTo>
                  <a:lnTo>
                    <a:pt x="3044946" y="0"/>
                  </a:lnTo>
                  <a:lnTo>
                    <a:pt x="3051880" y="0"/>
                  </a:lnTo>
                  <a:lnTo>
                    <a:pt x="3061330" y="0"/>
                  </a:lnTo>
                  <a:lnTo>
                    <a:pt x="3067349" y="0"/>
                  </a:lnTo>
                  <a:lnTo>
                    <a:pt x="3069312" y="0"/>
                  </a:lnTo>
                  <a:lnTo>
                    <a:pt x="3073355" y="0"/>
                  </a:lnTo>
                  <a:lnTo>
                    <a:pt x="3073518" y="0"/>
                  </a:lnTo>
                  <a:lnTo>
                    <a:pt x="3075011" y="0"/>
                  </a:lnTo>
                  <a:lnTo>
                    <a:pt x="3077801" y="0"/>
                  </a:lnTo>
                  <a:lnTo>
                    <a:pt x="3095921" y="0"/>
                  </a:lnTo>
                  <a:lnTo>
                    <a:pt x="3097413" y="0"/>
                  </a:lnTo>
                  <a:lnTo>
                    <a:pt x="3100436" y="0"/>
                  </a:lnTo>
                  <a:lnTo>
                    <a:pt x="3103552" y="0"/>
                  </a:lnTo>
                  <a:lnTo>
                    <a:pt x="3104883" y="0"/>
                  </a:lnTo>
                  <a:lnTo>
                    <a:pt x="3120023" y="0"/>
                  </a:lnTo>
                  <a:lnTo>
                    <a:pt x="3120445" y="0"/>
                  </a:lnTo>
                  <a:lnTo>
                    <a:pt x="3149018" y="0"/>
                  </a:lnTo>
                  <a:lnTo>
                    <a:pt x="3150088" y="0"/>
                  </a:lnTo>
                  <a:lnTo>
                    <a:pt x="3150509" y="0"/>
                  </a:lnTo>
                  <a:lnTo>
                    <a:pt x="3171054" y="0"/>
                  </a:lnTo>
                  <a:lnTo>
                    <a:pt x="3172715" y="0"/>
                  </a:lnTo>
                  <a:lnTo>
                    <a:pt x="3199627" y="0"/>
                  </a:lnTo>
                  <a:lnTo>
                    <a:pt x="3201119" y="0"/>
                  </a:lnTo>
                  <a:lnTo>
                    <a:pt x="3201287" y="0"/>
                  </a:lnTo>
                  <a:lnTo>
                    <a:pt x="3201751" y="0"/>
                  </a:lnTo>
                  <a:lnTo>
                    <a:pt x="3202780" y="0"/>
                  </a:lnTo>
                  <a:lnTo>
                    <a:pt x="3217515" y="0"/>
                  </a:lnTo>
                  <a:lnTo>
                    <a:pt x="3224152" y="0"/>
                  </a:lnTo>
                  <a:lnTo>
                    <a:pt x="3230324" y="0"/>
                  </a:lnTo>
                  <a:lnTo>
                    <a:pt x="3231321" y="0"/>
                  </a:lnTo>
                  <a:lnTo>
                    <a:pt x="3231816" y="0"/>
                  </a:lnTo>
                  <a:lnTo>
                    <a:pt x="3243763" y="0"/>
                  </a:lnTo>
                  <a:lnTo>
                    <a:pt x="3246088" y="0"/>
                  </a:lnTo>
                  <a:lnTo>
                    <a:pt x="3247580" y="0"/>
                  </a:lnTo>
                  <a:lnTo>
                    <a:pt x="3247792" y="0"/>
                  </a:lnTo>
                  <a:lnTo>
                    <a:pt x="3248214" y="0"/>
                  </a:lnTo>
                  <a:lnTo>
                    <a:pt x="3252725" y="0"/>
                  </a:lnTo>
                  <a:lnTo>
                    <a:pt x="3254217" y="0"/>
                  </a:lnTo>
                  <a:lnTo>
                    <a:pt x="3260235" y="0"/>
                  </a:lnTo>
                  <a:lnTo>
                    <a:pt x="3276787" y="0"/>
                  </a:lnTo>
                  <a:lnTo>
                    <a:pt x="3277857" y="0"/>
                  </a:lnTo>
                  <a:lnTo>
                    <a:pt x="3278278" y="0"/>
                  </a:lnTo>
                  <a:lnTo>
                    <a:pt x="3290300" y="0"/>
                  </a:lnTo>
                  <a:lnTo>
                    <a:pt x="3298823" y="0"/>
                  </a:lnTo>
                  <a:lnTo>
                    <a:pt x="3327396" y="0"/>
                  </a:lnTo>
                  <a:lnTo>
                    <a:pt x="3328888" y="0"/>
                  </a:lnTo>
                  <a:lnTo>
                    <a:pt x="3329520" y="0"/>
                  </a:lnTo>
                  <a:lnTo>
                    <a:pt x="3345284" y="0"/>
                  </a:lnTo>
                  <a:lnTo>
                    <a:pt x="3349129" y="0"/>
                  </a:lnTo>
                  <a:lnTo>
                    <a:pt x="3351921" y="0"/>
                  </a:lnTo>
                  <a:lnTo>
                    <a:pt x="3358093" y="0"/>
                  </a:lnTo>
                  <a:lnTo>
                    <a:pt x="3359585" y="0"/>
                  </a:lnTo>
                  <a:lnTo>
                    <a:pt x="3371532" y="0"/>
                  </a:lnTo>
                  <a:lnTo>
                    <a:pt x="3373857" y="0"/>
                  </a:lnTo>
                  <a:lnTo>
                    <a:pt x="3375349" y="0"/>
                  </a:lnTo>
                  <a:lnTo>
                    <a:pt x="3380494" y="0"/>
                  </a:lnTo>
                  <a:lnTo>
                    <a:pt x="3381986" y="0"/>
                  </a:lnTo>
                  <a:lnTo>
                    <a:pt x="3388004" y="0"/>
                  </a:lnTo>
                  <a:lnTo>
                    <a:pt x="3408282" y="0"/>
                  </a:lnTo>
                  <a:lnTo>
                    <a:pt x="3418069" y="0"/>
                  </a:lnTo>
                  <a:lnTo>
                    <a:pt x="3424207" y="0"/>
                  </a:lnTo>
                  <a:lnTo>
                    <a:pt x="3424753" y="0"/>
                  </a:lnTo>
                  <a:lnTo>
                    <a:pt x="3452733" y="0"/>
                  </a:lnTo>
                  <a:lnTo>
                    <a:pt x="3454818" y="0"/>
                  </a:lnTo>
                  <a:lnTo>
                    <a:pt x="3476898" y="0"/>
                  </a:lnTo>
                  <a:lnTo>
                    <a:pt x="3496441" y="0"/>
                  </a:lnTo>
                  <a:lnTo>
                    <a:pt x="3509236" y="0"/>
                  </a:lnTo>
                  <a:lnTo>
                    <a:pt x="3518886" y="0"/>
                  </a:lnTo>
                  <a:lnTo>
                    <a:pt x="3528336" y="0"/>
                  </a:lnTo>
                  <a:lnTo>
                    <a:pt x="3536051" y="0"/>
                  </a:lnTo>
                  <a:lnTo>
                    <a:pt x="3539301" y="0"/>
                  </a:lnTo>
                  <a:lnTo>
                    <a:pt x="3540361" y="0"/>
                  </a:lnTo>
                  <a:lnTo>
                    <a:pt x="3544807" y="0"/>
                  </a:lnTo>
                  <a:lnTo>
                    <a:pt x="3551976" y="0"/>
                  </a:lnTo>
                  <a:lnTo>
                    <a:pt x="3552522" y="0"/>
                  </a:lnTo>
                  <a:lnTo>
                    <a:pt x="3564420" y="0"/>
                  </a:lnTo>
                  <a:lnTo>
                    <a:pt x="3570426" y="0"/>
                  </a:lnTo>
                  <a:cubicBezTo>
                    <a:pt x="3574872" y="0"/>
                    <a:pt x="3574872" y="0"/>
                    <a:pt x="3574872" y="0"/>
                  </a:cubicBezTo>
                  <a:lnTo>
                    <a:pt x="3580502" y="0"/>
                  </a:lnTo>
                  <a:lnTo>
                    <a:pt x="3582587" y="0"/>
                  </a:lnTo>
                  <a:lnTo>
                    <a:pt x="3624210" y="0"/>
                  </a:lnTo>
                  <a:lnTo>
                    <a:pt x="3637005" y="0"/>
                  </a:lnTo>
                  <a:lnTo>
                    <a:pt x="3646655" y="0"/>
                  </a:lnTo>
                  <a:lnTo>
                    <a:pt x="3656105" y="0"/>
                  </a:lnTo>
                  <a:lnTo>
                    <a:pt x="3667070" y="0"/>
                  </a:lnTo>
                  <a:lnTo>
                    <a:pt x="3668130" y="0"/>
                  </a:lnTo>
                  <a:lnTo>
                    <a:pt x="3669786" y="0"/>
                  </a:lnTo>
                  <a:lnTo>
                    <a:pt x="3672576" y="0"/>
                  </a:lnTo>
                  <a:lnTo>
                    <a:pt x="3692189" y="0"/>
                  </a:lnTo>
                  <a:lnTo>
                    <a:pt x="3698195" y="0"/>
                  </a:lnTo>
                  <a:lnTo>
                    <a:pt x="3702641" y="0"/>
                  </a:lnTo>
                  <a:lnTo>
                    <a:pt x="3744863" y="0"/>
                  </a:lnTo>
                  <a:lnTo>
                    <a:pt x="3745285" y="0"/>
                  </a:lnTo>
                  <a:lnTo>
                    <a:pt x="3795894" y="0"/>
                  </a:lnTo>
                  <a:lnTo>
                    <a:pt x="3797555" y="0"/>
                  </a:lnTo>
                  <a:lnTo>
                    <a:pt x="3826591" y="0"/>
                  </a:lnTo>
                  <a:lnTo>
                    <a:pt x="3842355" y="0"/>
                  </a:lnTo>
                  <a:lnTo>
                    <a:pt x="3848992" y="0"/>
                  </a:lnTo>
                  <a:lnTo>
                    <a:pt x="3872632" y="0"/>
                  </a:lnTo>
                  <a:lnTo>
                    <a:pt x="3873054" y="0"/>
                  </a:lnTo>
                  <a:lnTo>
                    <a:pt x="3885075" y="0"/>
                  </a:lnTo>
                  <a:lnTo>
                    <a:pt x="3923663" y="0"/>
                  </a:lnTo>
                  <a:lnTo>
                    <a:pt x="3954360" y="0"/>
                  </a:lnTo>
                  <a:lnTo>
                    <a:pt x="3970124" y="0"/>
                  </a:lnTo>
                  <a:lnTo>
                    <a:pt x="3976761" y="0"/>
                  </a:lnTo>
                  <a:lnTo>
                    <a:pt x="4012844" y="0"/>
                  </a:lnTo>
                  <a:lnTo>
                    <a:pt x="4049593" y="0"/>
                  </a:lnTo>
                  <a:cubicBezTo>
                    <a:pt x="4169647" y="0"/>
                    <a:pt x="4169647" y="0"/>
                    <a:pt x="4169647" y="0"/>
                  </a:cubicBezTo>
                  <a:lnTo>
                    <a:pt x="4177362" y="0"/>
                  </a:lnTo>
                  <a:cubicBezTo>
                    <a:pt x="4297416" y="0"/>
                    <a:pt x="4297416" y="0"/>
                    <a:pt x="4297416" y="0"/>
                  </a:cubicBezTo>
                  <a:cubicBezTo>
                    <a:pt x="4327758" y="0"/>
                    <a:pt x="4364168" y="21251"/>
                    <a:pt x="4379339" y="47054"/>
                  </a:cubicBezTo>
                  <a:cubicBezTo>
                    <a:pt x="4591731" y="415146"/>
                    <a:pt x="4591731" y="415146"/>
                    <a:pt x="4591731" y="415146"/>
                  </a:cubicBezTo>
                  <a:cubicBezTo>
                    <a:pt x="4606902" y="440951"/>
                    <a:pt x="4606902" y="483452"/>
                    <a:pt x="4591731" y="509257"/>
                  </a:cubicBezTo>
                  <a:cubicBezTo>
                    <a:pt x="4379339" y="877348"/>
                    <a:pt x="4379339" y="877348"/>
                    <a:pt x="4379339" y="877348"/>
                  </a:cubicBezTo>
                  <a:cubicBezTo>
                    <a:pt x="4364168" y="903151"/>
                    <a:pt x="4327758" y="924402"/>
                    <a:pt x="4297416" y="924402"/>
                  </a:cubicBezTo>
                  <a:lnTo>
                    <a:pt x="4169647" y="924402"/>
                  </a:lnTo>
                  <a:lnTo>
                    <a:pt x="3976761" y="924402"/>
                  </a:lnTo>
                  <a:lnTo>
                    <a:pt x="3872632" y="924402"/>
                  </a:lnTo>
                  <a:lnTo>
                    <a:pt x="3848992" y="924402"/>
                  </a:lnTo>
                  <a:lnTo>
                    <a:pt x="3744863" y="924402"/>
                  </a:lnTo>
                  <a:lnTo>
                    <a:pt x="3702641" y="924402"/>
                  </a:lnTo>
                  <a:lnTo>
                    <a:pt x="3672576" y="924402"/>
                  </a:lnTo>
                  <a:lnTo>
                    <a:pt x="3656105" y="924402"/>
                  </a:lnTo>
                  <a:lnTo>
                    <a:pt x="3574872" y="924402"/>
                  </a:lnTo>
                  <a:lnTo>
                    <a:pt x="3551976" y="924402"/>
                  </a:lnTo>
                  <a:lnTo>
                    <a:pt x="3544807" y="924402"/>
                  </a:lnTo>
                  <a:lnTo>
                    <a:pt x="3528336" y="924402"/>
                  </a:lnTo>
                  <a:lnTo>
                    <a:pt x="3424207" y="924402"/>
                  </a:lnTo>
                  <a:lnTo>
                    <a:pt x="3381986" y="924402"/>
                  </a:lnTo>
                  <a:lnTo>
                    <a:pt x="3380494" y="924402"/>
                  </a:lnTo>
                  <a:lnTo>
                    <a:pt x="3351921" y="924402"/>
                  </a:lnTo>
                  <a:lnTo>
                    <a:pt x="3277857" y="924402"/>
                  </a:lnTo>
                  <a:lnTo>
                    <a:pt x="3254217" y="924402"/>
                  </a:lnTo>
                  <a:lnTo>
                    <a:pt x="3252725" y="924402"/>
                  </a:lnTo>
                  <a:lnTo>
                    <a:pt x="3247792" y="924402"/>
                  </a:lnTo>
                  <a:lnTo>
                    <a:pt x="3231321" y="924402"/>
                  </a:lnTo>
                  <a:lnTo>
                    <a:pt x="3224152" y="924402"/>
                  </a:lnTo>
                  <a:lnTo>
                    <a:pt x="3150088" y="924402"/>
                  </a:lnTo>
                  <a:lnTo>
                    <a:pt x="3120023" y="924402"/>
                  </a:lnTo>
                  <a:lnTo>
                    <a:pt x="3104883" y="924402"/>
                  </a:lnTo>
                  <a:lnTo>
                    <a:pt x="3103552" y="924402"/>
                  </a:lnTo>
                  <a:lnTo>
                    <a:pt x="3077801" y="924402"/>
                  </a:lnTo>
                  <a:lnTo>
                    <a:pt x="3061330" y="924402"/>
                  </a:lnTo>
                  <a:lnTo>
                    <a:pt x="3031265" y="924402"/>
                  </a:lnTo>
                  <a:lnTo>
                    <a:pt x="2977114" y="924402"/>
                  </a:lnTo>
                  <a:lnTo>
                    <a:pt x="2957200" y="924402"/>
                  </a:lnTo>
                  <a:lnTo>
                    <a:pt x="2955709" y="924402"/>
                  </a:lnTo>
                  <a:lnTo>
                    <a:pt x="2950032" y="924402"/>
                  </a:lnTo>
                  <a:lnTo>
                    <a:pt x="2933561" y="924402"/>
                  </a:lnTo>
                  <a:lnTo>
                    <a:pt x="2927136" y="924402"/>
                  </a:lnTo>
                  <a:lnTo>
                    <a:pt x="2903496" y="924402"/>
                  </a:lnTo>
                  <a:lnTo>
                    <a:pt x="2829431" y="924402"/>
                  </a:lnTo>
                  <a:lnTo>
                    <a:pt x="2827940" y="924402"/>
                  </a:lnTo>
                  <a:lnTo>
                    <a:pt x="2799367" y="924402"/>
                  </a:lnTo>
                  <a:lnTo>
                    <a:pt x="2785719" y="924402"/>
                  </a:lnTo>
                  <a:lnTo>
                    <a:pt x="2784228" y="924402"/>
                  </a:lnTo>
                  <a:lnTo>
                    <a:pt x="2757146" y="924402"/>
                  </a:lnTo>
                  <a:lnTo>
                    <a:pt x="2755654" y="924402"/>
                  </a:lnTo>
                  <a:lnTo>
                    <a:pt x="2680098" y="924402"/>
                  </a:lnTo>
                  <a:lnTo>
                    <a:pt x="2657950" y="924402"/>
                  </a:lnTo>
                  <a:lnTo>
                    <a:pt x="2656459" y="924402"/>
                  </a:lnTo>
                  <a:lnTo>
                    <a:pt x="2653017" y="924402"/>
                  </a:lnTo>
                  <a:lnTo>
                    <a:pt x="2636545" y="924402"/>
                  </a:lnTo>
                  <a:lnTo>
                    <a:pt x="2629377" y="924402"/>
                  </a:lnTo>
                  <a:lnTo>
                    <a:pt x="2627885" y="924402"/>
                  </a:lnTo>
                  <a:lnTo>
                    <a:pt x="2606481" y="924402"/>
                  </a:lnTo>
                  <a:lnTo>
                    <a:pt x="2552329" y="924402"/>
                  </a:lnTo>
                  <a:lnTo>
                    <a:pt x="2525248" y="924402"/>
                  </a:lnTo>
                  <a:lnTo>
                    <a:pt x="2510108" y="924402"/>
                  </a:lnTo>
                  <a:lnTo>
                    <a:pt x="2508776" y="924402"/>
                  </a:lnTo>
                  <a:lnTo>
                    <a:pt x="2480043" y="924402"/>
                  </a:lnTo>
                  <a:lnTo>
                    <a:pt x="2478712" y="924402"/>
                  </a:lnTo>
                  <a:lnTo>
                    <a:pt x="2463572" y="924402"/>
                  </a:lnTo>
                  <a:lnTo>
                    <a:pt x="2436490" y="924402"/>
                  </a:lnTo>
                  <a:lnTo>
                    <a:pt x="2382339" y="924402"/>
                  </a:lnTo>
                  <a:lnTo>
                    <a:pt x="2360934" y="924402"/>
                  </a:lnTo>
                  <a:lnTo>
                    <a:pt x="2359443" y="924402"/>
                  </a:lnTo>
                  <a:lnTo>
                    <a:pt x="2352274" y="924402"/>
                  </a:lnTo>
                  <a:lnTo>
                    <a:pt x="2335803" y="924402"/>
                  </a:lnTo>
                  <a:lnTo>
                    <a:pt x="2332360" y="924402"/>
                  </a:lnTo>
                  <a:lnTo>
                    <a:pt x="2332328" y="924402"/>
                  </a:lnTo>
                  <a:lnTo>
                    <a:pt x="2330869" y="924402"/>
                  </a:lnTo>
                  <a:lnTo>
                    <a:pt x="2308721" y="924402"/>
                  </a:lnTo>
                  <a:lnTo>
                    <a:pt x="2233165" y="924402"/>
                  </a:lnTo>
                  <a:lnTo>
                    <a:pt x="2231674" y="924402"/>
                  </a:lnTo>
                  <a:lnTo>
                    <a:pt x="2204591" y="924402"/>
                  </a:lnTo>
                  <a:lnTo>
                    <a:pt x="2204559" y="924402"/>
                  </a:lnTo>
                  <a:lnTo>
                    <a:pt x="2203100" y="924402"/>
                  </a:lnTo>
                  <a:lnTo>
                    <a:pt x="2189452" y="924402"/>
                  </a:lnTo>
                  <a:lnTo>
                    <a:pt x="2160879" y="924402"/>
                  </a:lnTo>
                  <a:lnTo>
                    <a:pt x="2159388" y="924402"/>
                  </a:lnTo>
                  <a:lnTo>
                    <a:pt x="2085323" y="924402"/>
                  </a:lnTo>
                  <a:lnTo>
                    <a:pt x="2077294" y="924402"/>
                  </a:lnTo>
                  <a:lnTo>
                    <a:pt x="2061683" y="924402"/>
                  </a:lnTo>
                  <a:lnTo>
                    <a:pt x="2055258" y="924402"/>
                  </a:lnTo>
                  <a:lnTo>
                    <a:pt x="2038787" y="924402"/>
                  </a:lnTo>
                  <a:lnTo>
                    <a:pt x="2033110" y="924402"/>
                  </a:lnTo>
                  <a:lnTo>
                    <a:pt x="2031619" y="924402"/>
                  </a:lnTo>
                  <a:lnTo>
                    <a:pt x="2011705" y="924402"/>
                  </a:lnTo>
                  <a:lnTo>
                    <a:pt x="1957554" y="924402"/>
                  </a:lnTo>
                  <a:lnTo>
                    <a:pt x="1949525" y="924402"/>
                  </a:lnTo>
                  <a:lnTo>
                    <a:pt x="1927489" y="924402"/>
                  </a:lnTo>
                  <a:lnTo>
                    <a:pt x="1911018" y="924402"/>
                  </a:lnTo>
                  <a:lnTo>
                    <a:pt x="1907543" y="924402"/>
                  </a:lnTo>
                  <a:lnTo>
                    <a:pt x="1885268" y="924402"/>
                  </a:lnTo>
                  <a:lnTo>
                    <a:pt x="1883936" y="924402"/>
                  </a:lnTo>
                  <a:lnTo>
                    <a:pt x="1868796" y="924402"/>
                  </a:lnTo>
                  <a:lnTo>
                    <a:pt x="1838732" y="924402"/>
                  </a:lnTo>
                  <a:lnTo>
                    <a:pt x="1779774" y="924402"/>
                  </a:lnTo>
                  <a:lnTo>
                    <a:pt x="1764668" y="924402"/>
                  </a:lnTo>
                  <a:lnTo>
                    <a:pt x="1757499" y="924402"/>
                  </a:lnTo>
                  <a:lnTo>
                    <a:pt x="1741027" y="924402"/>
                  </a:lnTo>
                  <a:lnTo>
                    <a:pt x="1737552" y="924402"/>
                  </a:lnTo>
                  <a:lnTo>
                    <a:pt x="1736094" y="924402"/>
                  </a:lnTo>
                  <a:lnTo>
                    <a:pt x="1734603" y="924402"/>
                  </a:lnTo>
                  <a:lnTo>
                    <a:pt x="1710963" y="924402"/>
                  </a:lnTo>
                  <a:lnTo>
                    <a:pt x="1707488" y="924402"/>
                  </a:lnTo>
                  <a:lnTo>
                    <a:pt x="1652509" y="924402"/>
                  </a:lnTo>
                  <a:lnTo>
                    <a:pt x="1636899" y="924402"/>
                  </a:lnTo>
                  <a:lnTo>
                    <a:pt x="1609783" y="924402"/>
                  </a:lnTo>
                  <a:lnTo>
                    <a:pt x="1608325" y="924402"/>
                  </a:lnTo>
                  <a:lnTo>
                    <a:pt x="1606834" y="924402"/>
                  </a:lnTo>
                  <a:lnTo>
                    <a:pt x="1579719" y="924402"/>
                  </a:lnTo>
                  <a:lnTo>
                    <a:pt x="1564612" y="924402"/>
                  </a:lnTo>
                  <a:lnTo>
                    <a:pt x="1524740" y="924402"/>
                  </a:lnTo>
                  <a:lnTo>
                    <a:pt x="1482518" y="924402"/>
                  </a:lnTo>
                  <a:lnTo>
                    <a:pt x="1460483" y="924402"/>
                  </a:lnTo>
                  <a:lnTo>
                    <a:pt x="1452454" y="924402"/>
                  </a:lnTo>
                  <a:lnTo>
                    <a:pt x="1444011" y="924402"/>
                  </a:lnTo>
                  <a:lnTo>
                    <a:pt x="1436843" y="924402"/>
                  </a:lnTo>
                  <a:lnTo>
                    <a:pt x="1413947" y="924402"/>
                  </a:lnTo>
                  <a:lnTo>
                    <a:pt x="1354749" y="924402"/>
                  </a:lnTo>
                  <a:lnTo>
                    <a:pt x="1332714" y="924402"/>
                  </a:lnTo>
                  <a:lnTo>
                    <a:pt x="1324685" y="924402"/>
                  </a:lnTo>
                  <a:lnTo>
                    <a:pt x="1316242" y="924402"/>
                  </a:lnTo>
                  <a:lnTo>
                    <a:pt x="1312767" y="924402"/>
                  </a:lnTo>
                  <a:lnTo>
                    <a:pt x="1286178" y="924402"/>
                  </a:lnTo>
                  <a:lnTo>
                    <a:pt x="1282703" y="924402"/>
                  </a:lnTo>
                  <a:lnTo>
                    <a:pt x="1243956" y="924402"/>
                  </a:lnTo>
                  <a:lnTo>
                    <a:pt x="1184998" y="924402"/>
                  </a:lnTo>
                  <a:lnTo>
                    <a:pt x="1154934" y="924402"/>
                  </a:lnTo>
                  <a:lnTo>
                    <a:pt x="1139828" y="924402"/>
                  </a:lnTo>
                  <a:lnTo>
                    <a:pt x="1116187" y="924402"/>
                  </a:lnTo>
                  <a:lnTo>
                    <a:pt x="1112712" y="924402"/>
                  </a:lnTo>
                  <a:lnTo>
                    <a:pt x="1057734" y="924402"/>
                  </a:lnTo>
                  <a:lnTo>
                    <a:pt x="1027669" y="924402"/>
                  </a:lnTo>
                  <a:lnTo>
                    <a:pt x="1012059" y="924402"/>
                  </a:lnTo>
                  <a:lnTo>
                    <a:pt x="984943" y="924402"/>
                  </a:lnTo>
                  <a:lnTo>
                    <a:pt x="929965" y="924402"/>
                  </a:lnTo>
                  <a:lnTo>
                    <a:pt x="899900" y="924402"/>
                  </a:lnTo>
                  <a:lnTo>
                    <a:pt x="857678" y="924402"/>
                  </a:lnTo>
                  <a:lnTo>
                    <a:pt x="819171" y="924402"/>
                  </a:lnTo>
                  <a:lnTo>
                    <a:pt x="729909" y="924402"/>
                  </a:lnTo>
                  <a:lnTo>
                    <a:pt x="691402" y="924402"/>
                  </a:lnTo>
                  <a:lnTo>
                    <a:pt x="687927" y="924402"/>
                  </a:lnTo>
                  <a:lnTo>
                    <a:pt x="560158" y="924402"/>
                  </a:lnTo>
                  <a:lnTo>
                    <a:pt x="432894" y="924402"/>
                  </a:lnTo>
                  <a:lnTo>
                    <a:pt x="305125" y="924402"/>
                  </a:lnTo>
                  <a:cubicBezTo>
                    <a:pt x="275541" y="924402"/>
                    <a:pt x="238373" y="903151"/>
                    <a:pt x="223202" y="877348"/>
                  </a:cubicBezTo>
                  <a:cubicBezTo>
                    <a:pt x="10809" y="509257"/>
                    <a:pt x="10809" y="509257"/>
                    <a:pt x="10809" y="509257"/>
                  </a:cubicBezTo>
                  <a:cubicBezTo>
                    <a:pt x="-3603" y="483452"/>
                    <a:pt x="-3603" y="440951"/>
                    <a:pt x="10809" y="415146"/>
                  </a:cubicBezTo>
                  <a:cubicBezTo>
                    <a:pt x="223202" y="47054"/>
                    <a:pt x="223202" y="47054"/>
                    <a:pt x="223202" y="47054"/>
                  </a:cubicBezTo>
                  <a:cubicBezTo>
                    <a:pt x="238373" y="21251"/>
                    <a:pt x="275541" y="0"/>
                    <a:pt x="305125" y="0"/>
                  </a:cubicBezTo>
                  <a:close/>
                </a:path>
              </a:pathLst>
            </a:custGeom>
            <a:solidFill>
              <a:schemeClr val="bg1"/>
            </a:solidFill>
            <a:ln w="19050">
              <a:gradFill flip="none" rotWithShape="1">
                <a:gsLst>
                  <a:gs pos="0">
                    <a:schemeClr val="bg1">
                      <a:lumMod val="75000"/>
                    </a:schemeClr>
                  </a:gs>
                  <a:gs pos="100000">
                    <a:schemeClr val="bg1"/>
                  </a:gs>
                </a:gsLst>
                <a:lin ang="2700000" scaled="1"/>
                <a:tileRect/>
              </a:gradFill>
            </a:ln>
            <a:effectLst>
              <a:innerShdw blurRad="63500" dist="50800" dir="13500000">
                <a:prstClr val="black">
                  <a:alpha val="50000"/>
                </a:prstClr>
              </a:innerShdw>
            </a:effectLst>
          </p:spPr>
          <p:txBody>
            <a:bodyPr vert="horz" wrap="square" lIns="91440" tIns="45720" rIns="91440" bIns="45720" numCol="1" anchor="t" anchorCtr="0" compatLnSpc="1">
              <a:noAutofit/>
            </a:bodyPr>
            <a:lstStyle/>
            <a:p>
              <a:endParaRPr lang="zh-CN" altLang="en-US" dirty="0">
                <a:solidFill>
                  <a:prstClr val="black"/>
                </a:solidFill>
                <a:latin typeface="微软雅黑" panose="020B0503020204020204" pitchFamily="34" charset="-122"/>
              </a:endParaRPr>
            </a:p>
          </p:txBody>
        </p:sp>
      </p:grpSp>
      <p:sp>
        <p:nvSpPr>
          <p:cNvPr id="30" name="标题 1"/>
          <p:cNvSpPr txBox="1"/>
          <p:nvPr/>
        </p:nvSpPr>
        <p:spPr>
          <a:xfrm>
            <a:off x="1640586" y="305182"/>
            <a:ext cx="2325802" cy="569432"/>
          </a:xfrm>
          <a:prstGeom prst="rect">
            <a:avLst/>
          </a:prstGeom>
        </p:spPr>
        <p:txBody>
          <a:bodyPr lIns="91437" tIns="45718" rIns="91437" bIns="45718">
            <a:normAutofit/>
          </a:bodyPr>
          <a:lstStyle>
            <a:lvl1pPr algn="ctr" defTabSz="913765" rtl="0" eaLnBrk="1" latinLnBrk="0" hangingPunct="1">
              <a:spcBef>
                <a:spcPct val="0"/>
              </a:spcBef>
              <a:buNone/>
              <a:defRPr sz="4400" kern="1200">
                <a:solidFill>
                  <a:schemeClr val="tx1"/>
                </a:solidFill>
                <a:latin typeface="+mj-lt"/>
                <a:ea typeface="+mj-ea"/>
                <a:cs typeface="+mj-cs"/>
              </a:defRPr>
            </a:lvl1pPr>
          </a:lstStyle>
          <a:p>
            <a:pPr algn="l"/>
            <a:r>
              <a:rPr lang="zh-CN" altLang="en-US" sz="2800" b="1" dirty="0">
                <a:solidFill>
                  <a:srgbClr val="3B68A1"/>
                </a:solidFill>
                <a:latin typeface="微软雅黑" panose="020B0503020204020204" pitchFamily="34" charset="-122"/>
                <a:ea typeface="微软雅黑" panose="020B0503020204020204" pitchFamily="34" charset="-122"/>
              </a:rPr>
              <a:t>智慧服务</a:t>
            </a:r>
            <a:endParaRPr lang="zh-CN" altLang="en-US" sz="2800" b="1" dirty="0">
              <a:solidFill>
                <a:srgbClr val="3B68A1"/>
              </a:solidFill>
              <a:latin typeface="微软雅黑" panose="020B0503020204020204" pitchFamily="34" charset="-122"/>
              <a:ea typeface="微软雅黑" panose="020B0503020204020204" pitchFamily="34" charset="-122"/>
            </a:endParaRPr>
          </a:p>
        </p:txBody>
      </p:sp>
      <p:sp>
        <p:nvSpPr>
          <p:cNvPr id="14" name="文本框 13"/>
          <p:cNvSpPr txBox="1"/>
          <p:nvPr/>
        </p:nvSpPr>
        <p:spPr>
          <a:xfrm>
            <a:off x="1287668" y="1133333"/>
            <a:ext cx="2339102" cy="523220"/>
          </a:xfrm>
          <a:prstGeom prst="rect">
            <a:avLst/>
          </a:prstGeom>
          <a:noFill/>
        </p:spPr>
        <p:txBody>
          <a:bodyPr wrap="none" rtlCol="0">
            <a:spAutoFit/>
          </a:bodyPr>
          <a:lstStyle/>
          <a:p>
            <a:r>
              <a:rPr lang="zh-CN" altLang="en-US" sz="2800" dirty="0">
                <a:solidFill>
                  <a:srgbClr val="FF0000"/>
                </a:solidFill>
                <a:latin typeface="微软雅黑" panose="020B0503020204020204" pitchFamily="34" charset="-122"/>
                <a:ea typeface="微软雅黑" panose="020B0503020204020204" pitchFamily="34" charset="-122"/>
              </a:rPr>
              <a:t>综合评价系统</a:t>
            </a:r>
            <a:endParaRPr lang="en-US" altLang="zh-CN" sz="2800" dirty="0">
              <a:solidFill>
                <a:srgbClr val="FF0000"/>
              </a:solidFill>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619355" y="1730919"/>
            <a:ext cx="5086245" cy="4680232"/>
          </a:xfrm>
          <a:prstGeom prst="rect">
            <a:avLst/>
          </a:prstGeom>
        </p:spPr>
      </p:pic>
      <p:sp>
        <p:nvSpPr>
          <p:cNvPr id="17" name="文本框 16"/>
          <p:cNvSpPr txBox="1"/>
          <p:nvPr/>
        </p:nvSpPr>
        <p:spPr>
          <a:xfrm>
            <a:off x="8632358" y="2297374"/>
            <a:ext cx="1569660" cy="369332"/>
          </a:xfrm>
          <a:prstGeom prst="rect">
            <a:avLst/>
          </a:prstGeom>
          <a:noFill/>
        </p:spPr>
        <p:txBody>
          <a:bodyPr wrap="none" rtlCol="0">
            <a:spAutoFit/>
          </a:bodyPr>
          <a:lstStyle/>
          <a:p>
            <a:pPr algn="ctr"/>
            <a:r>
              <a:rPr lang="zh-CN" altLang="en-US" dirty="0">
                <a:latin typeface="微软雅黑" panose="020B0503020204020204" pitchFamily="34" charset="-122"/>
                <a:ea typeface="微软雅黑" panose="020B0503020204020204" pitchFamily="34" charset="-122"/>
              </a:rPr>
              <a:t>身心健康评价</a:t>
            </a:r>
            <a:endParaRPr lang="zh-CN" altLang="en-US" dirty="0">
              <a:latin typeface="微软雅黑" panose="020B0503020204020204" pitchFamily="34" charset="-122"/>
              <a:ea typeface="微软雅黑" panose="020B0503020204020204" pitchFamily="34" charset="-122"/>
            </a:endParaRPr>
          </a:p>
        </p:txBody>
      </p:sp>
      <p:sp>
        <p:nvSpPr>
          <p:cNvPr id="18" name="文本框 17"/>
          <p:cNvSpPr txBox="1"/>
          <p:nvPr/>
        </p:nvSpPr>
        <p:spPr>
          <a:xfrm>
            <a:off x="8632358" y="2809429"/>
            <a:ext cx="1569660" cy="369332"/>
          </a:xfrm>
          <a:prstGeom prst="rect">
            <a:avLst/>
          </a:prstGeom>
          <a:noFill/>
        </p:spPr>
        <p:txBody>
          <a:bodyPr wrap="none" rtlCol="0">
            <a:spAutoFit/>
          </a:bodyPr>
          <a:lstStyle/>
          <a:p>
            <a:r>
              <a:rPr lang="zh-CN" altLang="en-US" dirty="0">
                <a:latin typeface="微软雅黑" panose="020B0503020204020204" pitchFamily="34" charset="-122"/>
                <a:ea typeface="微软雅黑" panose="020B0503020204020204" pitchFamily="34" charset="-122"/>
              </a:rPr>
              <a:t>个性发展评价</a:t>
            </a:r>
            <a:endParaRPr lang="zh-CN" altLang="en-US" dirty="0">
              <a:latin typeface="微软雅黑" panose="020B0503020204020204" pitchFamily="34" charset="-122"/>
              <a:ea typeface="微软雅黑" panose="020B0503020204020204" pitchFamily="34" charset="-122"/>
            </a:endParaRPr>
          </a:p>
        </p:txBody>
      </p:sp>
      <p:sp>
        <p:nvSpPr>
          <p:cNvPr id="19" name="文本框 18"/>
          <p:cNvSpPr txBox="1"/>
          <p:nvPr/>
        </p:nvSpPr>
        <p:spPr>
          <a:xfrm>
            <a:off x="8632358" y="3321484"/>
            <a:ext cx="1569660" cy="369332"/>
          </a:xfrm>
          <a:prstGeom prst="rect">
            <a:avLst/>
          </a:prstGeom>
          <a:noFill/>
        </p:spPr>
        <p:txBody>
          <a:bodyPr wrap="none" rtlCol="0">
            <a:spAutoFit/>
          </a:bodyPr>
          <a:lstStyle/>
          <a:p>
            <a:r>
              <a:rPr lang="zh-CN" altLang="en-US" dirty="0">
                <a:latin typeface="微软雅黑" panose="020B0503020204020204" pitchFamily="34" charset="-122"/>
                <a:ea typeface="微软雅黑" panose="020B0503020204020204" pitchFamily="34" charset="-122"/>
              </a:rPr>
              <a:t>高考志愿填报</a:t>
            </a:r>
            <a:endParaRPr lang="zh-CN" altLang="en-US" dirty="0">
              <a:latin typeface="微软雅黑" panose="020B0503020204020204" pitchFamily="34" charset="-122"/>
              <a:ea typeface="微软雅黑" panose="020B0503020204020204" pitchFamily="34" charset="-122"/>
            </a:endParaRPr>
          </a:p>
        </p:txBody>
      </p:sp>
      <p:sp>
        <p:nvSpPr>
          <p:cNvPr id="20" name="文本框 19"/>
          <p:cNvSpPr txBox="1"/>
          <p:nvPr/>
        </p:nvSpPr>
        <p:spPr>
          <a:xfrm>
            <a:off x="8632358" y="3833539"/>
            <a:ext cx="1107996" cy="369332"/>
          </a:xfrm>
          <a:prstGeom prst="rect">
            <a:avLst/>
          </a:prstGeom>
          <a:noFill/>
        </p:spPr>
        <p:txBody>
          <a:bodyPr wrap="none" rtlCol="0">
            <a:spAutoFit/>
          </a:bodyPr>
          <a:lstStyle/>
          <a:p>
            <a:r>
              <a:rPr lang="zh-CN" altLang="en-US" dirty="0">
                <a:latin typeface="微软雅黑" panose="020B0503020204020204" pitchFamily="34" charset="-122"/>
                <a:ea typeface="微软雅黑" panose="020B0503020204020204" pitchFamily="34" charset="-122"/>
              </a:rPr>
              <a:t>职业规划</a:t>
            </a:r>
            <a:endParaRPr lang="zh-CN" altLang="en-US" dirty="0">
              <a:latin typeface="微软雅黑" panose="020B0503020204020204" pitchFamily="34" charset="-122"/>
              <a:ea typeface="微软雅黑" panose="020B0503020204020204" pitchFamily="34" charset="-122"/>
            </a:endParaRPr>
          </a:p>
        </p:txBody>
      </p:sp>
      <p:sp>
        <p:nvSpPr>
          <p:cNvPr id="21" name="文本框 20"/>
          <p:cNvSpPr txBox="1"/>
          <p:nvPr/>
        </p:nvSpPr>
        <p:spPr>
          <a:xfrm>
            <a:off x="8632358" y="4345594"/>
            <a:ext cx="1107996" cy="369332"/>
          </a:xfrm>
          <a:prstGeom prst="rect">
            <a:avLst/>
          </a:prstGeom>
          <a:noFill/>
        </p:spPr>
        <p:txBody>
          <a:bodyPr wrap="none" rtlCol="0">
            <a:spAutoFit/>
          </a:bodyPr>
          <a:lstStyle/>
          <a:p>
            <a:r>
              <a:rPr lang="zh-CN" altLang="en-US" dirty="0">
                <a:latin typeface="微软雅黑" panose="020B0503020204020204" pitchFamily="34" charset="-122"/>
                <a:ea typeface="微软雅黑" panose="020B0503020204020204" pitchFamily="34" charset="-122"/>
              </a:rPr>
              <a:t>自我认知</a:t>
            </a:r>
            <a:endParaRPr lang="zh-CN" altLang="en-US" dirty="0">
              <a:latin typeface="微软雅黑" panose="020B0503020204020204" pitchFamily="34" charset="-122"/>
              <a:ea typeface="微软雅黑" panose="020B0503020204020204" pitchFamily="34" charset="-122"/>
            </a:endParaRPr>
          </a:p>
        </p:txBody>
      </p:sp>
      <p:sp>
        <p:nvSpPr>
          <p:cNvPr id="31" name="文本框 30"/>
          <p:cNvSpPr txBox="1"/>
          <p:nvPr/>
        </p:nvSpPr>
        <p:spPr>
          <a:xfrm>
            <a:off x="8632358" y="4857649"/>
            <a:ext cx="1107996" cy="369332"/>
          </a:xfrm>
          <a:prstGeom prst="rect">
            <a:avLst/>
          </a:prstGeom>
          <a:noFill/>
        </p:spPr>
        <p:txBody>
          <a:bodyPr wrap="none" rtlCol="0">
            <a:spAutoFit/>
          </a:bodyPr>
          <a:lstStyle/>
          <a:p>
            <a:r>
              <a:rPr lang="zh-CN" altLang="en-US" dirty="0">
                <a:latin typeface="微软雅黑" panose="020B0503020204020204" pitchFamily="34" charset="-122"/>
                <a:ea typeface="微软雅黑" panose="020B0503020204020204" pitchFamily="34" charset="-122"/>
              </a:rPr>
              <a:t>社交能力</a:t>
            </a:r>
            <a:endParaRPr lang="zh-CN" altLang="en-US" dirty="0">
              <a:latin typeface="微软雅黑" panose="020B0503020204020204" pitchFamily="34" charset="-122"/>
              <a:ea typeface="微软雅黑" panose="020B0503020204020204" pitchFamily="34" charset="-122"/>
            </a:endParaRPr>
          </a:p>
        </p:txBody>
      </p:sp>
      <p:sp>
        <p:nvSpPr>
          <p:cNvPr id="32" name="文本框 31"/>
          <p:cNvSpPr txBox="1"/>
          <p:nvPr/>
        </p:nvSpPr>
        <p:spPr>
          <a:xfrm>
            <a:off x="8632358" y="5369702"/>
            <a:ext cx="1107996" cy="369332"/>
          </a:xfrm>
          <a:prstGeom prst="rect">
            <a:avLst/>
          </a:prstGeom>
          <a:noFill/>
        </p:spPr>
        <p:txBody>
          <a:bodyPr wrap="none" rtlCol="0">
            <a:spAutoFit/>
          </a:bodyPr>
          <a:lstStyle/>
          <a:p>
            <a:r>
              <a:rPr lang="zh-CN" altLang="en-US" dirty="0">
                <a:latin typeface="微软雅黑" panose="020B0503020204020204" pitchFamily="34" charset="-122"/>
                <a:ea typeface="微软雅黑" panose="020B0503020204020204" pitchFamily="34" charset="-122"/>
              </a:rPr>
              <a:t>学习能力</a:t>
            </a:r>
            <a:endParaRPr lang="zh-CN" altLang="en-US" dirty="0">
              <a:latin typeface="微软雅黑" panose="020B0503020204020204" pitchFamily="34" charset="-122"/>
              <a:ea typeface="微软雅黑" panose="020B0503020204020204" pitchFamily="34" charset="-122"/>
            </a:endParaRPr>
          </a:p>
        </p:txBody>
      </p:sp>
      <p:sp>
        <p:nvSpPr>
          <p:cNvPr id="5" name="椭圆 4"/>
          <p:cNvSpPr/>
          <p:nvPr/>
        </p:nvSpPr>
        <p:spPr>
          <a:xfrm>
            <a:off x="8632358" y="2447925"/>
            <a:ext cx="47625" cy="47625"/>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椭圆 32"/>
          <p:cNvSpPr/>
          <p:nvPr/>
        </p:nvSpPr>
        <p:spPr>
          <a:xfrm>
            <a:off x="8630303" y="2985932"/>
            <a:ext cx="47625" cy="47625"/>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椭圆 33"/>
          <p:cNvSpPr/>
          <p:nvPr/>
        </p:nvSpPr>
        <p:spPr>
          <a:xfrm>
            <a:off x="8632358" y="3469361"/>
            <a:ext cx="47625" cy="47625"/>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椭圆 34"/>
          <p:cNvSpPr/>
          <p:nvPr/>
        </p:nvSpPr>
        <p:spPr>
          <a:xfrm>
            <a:off x="8630303" y="4007368"/>
            <a:ext cx="47625" cy="47625"/>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椭圆 35"/>
          <p:cNvSpPr/>
          <p:nvPr/>
        </p:nvSpPr>
        <p:spPr>
          <a:xfrm>
            <a:off x="8630303" y="4503548"/>
            <a:ext cx="47625" cy="47625"/>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椭圆 36"/>
          <p:cNvSpPr/>
          <p:nvPr/>
        </p:nvSpPr>
        <p:spPr>
          <a:xfrm>
            <a:off x="8628248" y="5032030"/>
            <a:ext cx="47625" cy="47625"/>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椭圆 37"/>
          <p:cNvSpPr/>
          <p:nvPr/>
        </p:nvSpPr>
        <p:spPr>
          <a:xfrm>
            <a:off x="8628248" y="5530555"/>
            <a:ext cx="47625" cy="47625"/>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7" name="直接连接符 6"/>
          <p:cNvCxnSpPr/>
          <p:nvPr/>
        </p:nvCxnSpPr>
        <p:spPr>
          <a:xfrm flipV="1">
            <a:off x="6963508" y="2666706"/>
            <a:ext cx="1491175" cy="102411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9" name="直接连接符 38"/>
          <p:cNvCxnSpPr/>
          <p:nvPr/>
        </p:nvCxnSpPr>
        <p:spPr>
          <a:xfrm flipV="1">
            <a:off x="6963508" y="3086100"/>
            <a:ext cx="1500046" cy="74744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0" name="直接连接符 39"/>
          <p:cNvCxnSpPr/>
          <p:nvPr/>
        </p:nvCxnSpPr>
        <p:spPr>
          <a:xfrm flipV="1">
            <a:off x="6997700" y="3542938"/>
            <a:ext cx="1465854" cy="394062"/>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1" name="直接连接符 40"/>
          <p:cNvCxnSpPr/>
          <p:nvPr/>
        </p:nvCxnSpPr>
        <p:spPr>
          <a:xfrm flipV="1">
            <a:off x="7019925" y="4018205"/>
            <a:ext cx="1434758" cy="1297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3" name="直接连接符 42"/>
          <p:cNvCxnSpPr/>
          <p:nvPr/>
        </p:nvCxnSpPr>
        <p:spPr>
          <a:xfrm>
            <a:off x="7019925" y="4110210"/>
            <a:ext cx="1485900" cy="39333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6" name="直接连接符 45"/>
          <p:cNvCxnSpPr/>
          <p:nvPr/>
        </p:nvCxnSpPr>
        <p:spPr>
          <a:xfrm>
            <a:off x="7019925" y="4213669"/>
            <a:ext cx="1485900" cy="78987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9" name="直接连接符 48"/>
          <p:cNvCxnSpPr/>
          <p:nvPr/>
        </p:nvCxnSpPr>
        <p:spPr>
          <a:xfrm>
            <a:off x="6997700" y="4323923"/>
            <a:ext cx="1465854" cy="1181527"/>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等腰三角形 4"/>
          <p:cNvSpPr>
            <a:spLocks noChangeArrowheads="1"/>
          </p:cNvSpPr>
          <p:nvPr/>
        </p:nvSpPr>
        <p:spPr bwMode="auto">
          <a:xfrm rot="5400000">
            <a:off x="47381" y="252591"/>
            <a:ext cx="197396" cy="285807"/>
          </a:xfrm>
          <a:prstGeom prst="triangle">
            <a:avLst>
              <a:gd name="adj" fmla="val 50000"/>
            </a:avLst>
          </a:prstGeom>
          <a:solidFill>
            <a:schemeClr val="bg1"/>
          </a:solidFill>
          <a:ln>
            <a:noFill/>
          </a:ln>
        </p:spPr>
        <p:txBody>
          <a:bodyPr anchor="ctr"/>
          <a:lstStyle/>
          <a:p>
            <a:pPr algn="ctr" eaLnBrk="1" hangingPunct="1">
              <a:buFont typeface="Arial" panose="020B0604020202020204" pitchFamily="34" charset="0"/>
              <a:buNone/>
            </a:pPr>
            <a:endParaRPr lang="zh-CN" altLang="zh-CN">
              <a:solidFill>
                <a:schemeClr val="bg1"/>
              </a:solidFill>
              <a:latin typeface="宋体" panose="02010600030101010101" pitchFamily="2" charset="-122"/>
              <a:sym typeface="宋体" panose="02010600030101010101" pitchFamily="2" charset="-122"/>
            </a:endParaRPr>
          </a:p>
        </p:txBody>
      </p:sp>
      <p:sp>
        <p:nvSpPr>
          <p:cNvPr id="23" name="矩形 6"/>
          <p:cNvSpPr>
            <a:spLocks noChangeArrowheads="1"/>
          </p:cNvSpPr>
          <p:nvPr/>
        </p:nvSpPr>
        <p:spPr bwMode="auto">
          <a:xfrm>
            <a:off x="-9087" y="478708"/>
            <a:ext cx="3256885" cy="218863"/>
          </a:xfrm>
          <a:prstGeom prst="rect">
            <a:avLst/>
          </a:prstGeom>
          <a:solidFill>
            <a:srgbClr val="3B68A1"/>
          </a:solidFill>
          <a:ln>
            <a:no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sp>
        <p:nvSpPr>
          <p:cNvPr id="24" name="矩形 7"/>
          <p:cNvSpPr>
            <a:spLocks noChangeArrowheads="1"/>
          </p:cNvSpPr>
          <p:nvPr/>
        </p:nvSpPr>
        <p:spPr bwMode="auto">
          <a:xfrm>
            <a:off x="2970322" y="478708"/>
            <a:ext cx="4590232" cy="218863"/>
          </a:xfrm>
          <a:prstGeom prst="rect">
            <a:avLst/>
          </a:prstGeom>
          <a:solidFill>
            <a:srgbClr val="F79E5A"/>
          </a:solidFill>
          <a:ln>
            <a:no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sp>
        <p:nvSpPr>
          <p:cNvPr id="25" name="矩形 8"/>
          <p:cNvSpPr>
            <a:spLocks noChangeArrowheads="1"/>
          </p:cNvSpPr>
          <p:nvPr/>
        </p:nvSpPr>
        <p:spPr bwMode="auto">
          <a:xfrm>
            <a:off x="6352253" y="477280"/>
            <a:ext cx="3299888" cy="220133"/>
          </a:xfrm>
          <a:prstGeom prst="rect">
            <a:avLst/>
          </a:prstGeom>
          <a:solidFill>
            <a:srgbClr val="4DCEB8"/>
          </a:solidFill>
          <a:ln>
            <a:no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sp>
        <p:nvSpPr>
          <p:cNvPr id="26" name="矩形 9"/>
          <p:cNvSpPr>
            <a:spLocks noChangeArrowheads="1"/>
          </p:cNvSpPr>
          <p:nvPr/>
        </p:nvSpPr>
        <p:spPr bwMode="auto">
          <a:xfrm>
            <a:off x="9582587" y="477280"/>
            <a:ext cx="2623927" cy="220133"/>
          </a:xfrm>
          <a:prstGeom prst="rect">
            <a:avLst/>
          </a:prstGeom>
          <a:solidFill>
            <a:srgbClr val="B95F95"/>
          </a:solidFill>
          <a:ln>
            <a:no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grpSp>
        <p:nvGrpSpPr>
          <p:cNvPr id="27" name="组合 26"/>
          <p:cNvGrpSpPr/>
          <p:nvPr/>
        </p:nvGrpSpPr>
        <p:grpSpPr>
          <a:xfrm>
            <a:off x="895445" y="142664"/>
            <a:ext cx="3123549" cy="808757"/>
            <a:chOff x="903371" y="249943"/>
            <a:chExt cx="2831223" cy="679699"/>
          </a:xfrm>
        </p:grpSpPr>
        <p:sp>
          <p:nvSpPr>
            <p:cNvPr id="28" name="任意多边形 27"/>
            <p:cNvSpPr/>
            <p:nvPr/>
          </p:nvSpPr>
          <p:spPr bwMode="auto">
            <a:xfrm>
              <a:off x="903371" y="249943"/>
              <a:ext cx="2831223" cy="679699"/>
            </a:xfrm>
            <a:custGeom>
              <a:avLst/>
              <a:gdLst>
                <a:gd name="connsiteX0" fmla="*/ 352810 w 4452260"/>
                <a:gd name="connsiteY0" fmla="*/ 0 h 1068867"/>
                <a:gd name="connsiteX1" fmla="*/ 636768 w 4452260"/>
                <a:gd name="connsiteY1" fmla="*/ 0 h 1068867"/>
                <a:gd name="connsiteX2" fmla="*/ 647700 w 4452260"/>
                <a:gd name="connsiteY2" fmla="*/ 0 h 1068867"/>
                <a:gd name="connsiteX3" fmla="*/ 724065 w 4452260"/>
                <a:gd name="connsiteY3" fmla="*/ 0 h 1068867"/>
                <a:gd name="connsiteX4" fmla="*/ 782584 w 4452260"/>
                <a:gd name="connsiteY4" fmla="*/ 0 h 1068867"/>
                <a:gd name="connsiteX5" fmla="*/ 799455 w 4452260"/>
                <a:gd name="connsiteY5" fmla="*/ 0 h 1068867"/>
                <a:gd name="connsiteX6" fmla="*/ 809825 w 4452260"/>
                <a:gd name="connsiteY6" fmla="*/ 0 h 1068867"/>
                <a:gd name="connsiteX7" fmla="*/ 818078 w 4452260"/>
                <a:gd name="connsiteY7" fmla="*/ 0 h 1068867"/>
                <a:gd name="connsiteX8" fmla="*/ 843980 w 4452260"/>
                <a:gd name="connsiteY8" fmla="*/ 0 h 1068867"/>
                <a:gd name="connsiteX9" fmla="*/ 931658 w 4452260"/>
                <a:gd name="connsiteY9" fmla="*/ 0 h 1068867"/>
                <a:gd name="connsiteX10" fmla="*/ 961580 w 4452260"/>
                <a:gd name="connsiteY10" fmla="*/ 0 h 1068867"/>
                <a:gd name="connsiteX11" fmla="*/ 1000055 w 4452260"/>
                <a:gd name="connsiteY11" fmla="*/ 0 h 1068867"/>
                <a:gd name="connsiteX12" fmla="*/ 1040537 w 4452260"/>
                <a:gd name="connsiteY12" fmla="*/ 0 h 1068867"/>
                <a:gd name="connsiteX13" fmla="*/ 1051453 w 4452260"/>
                <a:gd name="connsiteY13" fmla="*/ 0 h 1068867"/>
                <a:gd name="connsiteX14" fmla="*/ 1083414 w 4452260"/>
                <a:gd name="connsiteY14" fmla="*/ 0 h 1068867"/>
                <a:gd name="connsiteX15" fmla="*/ 1112969 w 4452260"/>
                <a:gd name="connsiteY15" fmla="*/ 0 h 1068867"/>
                <a:gd name="connsiteX16" fmla="*/ 1138871 w 4452260"/>
                <a:gd name="connsiteY16" fmla="*/ 0 h 1068867"/>
                <a:gd name="connsiteX17" fmla="*/ 1170224 w 4452260"/>
                <a:gd name="connsiteY17" fmla="*/ 0 h 1068867"/>
                <a:gd name="connsiteX18" fmla="*/ 1170711 w 4452260"/>
                <a:gd name="connsiteY18" fmla="*/ 0 h 1068867"/>
                <a:gd name="connsiteX19" fmla="*/ 1202662 w 4452260"/>
                <a:gd name="connsiteY19" fmla="*/ 0 h 1068867"/>
                <a:gd name="connsiteX20" fmla="*/ 1240037 w 4452260"/>
                <a:gd name="connsiteY20" fmla="*/ 0 h 1068867"/>
                <a:gd name="connsiteX21" fmla="*/ 1290626 w 4452260"/>
                <a:gd name="connsiteY21" fmla="*/ 0 h 1068867"/>
                <a:gd name="connsiteX22" fmla="*/ 1324496 w 4452260"/>
                <a:gd name="connsiteY22" fmla="*/ 0 h 1068867"/>
                <a:gd name="connsiteX23" fmla="*/ 1332348 w 4452260"/>
                <a:gd name="connsiteY23" fmla="*/ 0 h 1068867"/>
                <a:gd name="connsiteX24" fmla="*/ 1335428 w 4452260"/>
                <a:gd name="connsiteY24" fmla="*/ 0 h 1068867"/>
                <a:gd name="connsiteX25" fmla="*/ 1411793 w 4452260"/>
                <a:gd name="connsiteY25" fmla="*/ 0 h 1068867"/>
                <a:gd name="connsiteX26" fmla="*/ 1454182 w 4452260"/>
                <a:gd name="connsiteY26" fmla="*/ 0 h 1068867"/>
                <a:gd name="connsiteX27" fmla="*/ 1470312 w 4452260"/>
                <a:gd name="connsiteY27" fmla="*/ 0 h 1068867"/>
                <a:gd name="connsiteX28" fmla="*/ 1487183 w 4452260"/>
                <a:gd name="connsiteY28" fmla="*/ 0 h 1068867"/>
                <a:gd name="connsiteX29" fmla="*/ 1497552 w 4452260"/>
                <a:gd name="connsiteY29" fmla="*/ 0 h 1068867"/>
                <a:gd name="connsiteX30" fmla="*/ 1505806 w 4452260"/>
                <a:gd name="connsiteY30" fmla="*/ 0 h 1068867"/>
                <a:gd name="connsiteX31" fmla="*/ 1528471 w 4452260"/>
                <a:gd name="connsiteY31" fmla="*/ 0 h 1068867"/>
                <a:gd name="connsiteX32" fmla="*/ 1531708 w 4452260"/>
                <a:gd name="connsiteY32" fmla="*/ 0 h 1068867"/>
                <a:gd name="connsiteX33" fmla="*/ 1540992 w 4452260"/>
                <a:gd name="connsiteY33" fmla="*/ 0 h 1068867"/>
                <a:gd name="connsiteX34" fmla="*/ 1541479 w 4452260"/>
                <a:gd name="connsiteY34" fmla="*/ 0 h 1068867"/>
                <a:gd name="connsiteX35" fmla="*/ 1599998 w 4452260"/>
                <a:gd name="connsiteY35" fmla="*/ 0 h 1068867"/>
                <a:gd name="connsiteX36" fmla="*/ 1619386 w 4452260"/>
                <a:gd name="connsiteY36" fmla="*/ 0 h 1068867"/>
                <a:gd name="connsiteX37" fmla="*/ 1635492 w 4452260"/>
                <a:gd name="connsiteY37" fmla="*/ 0 h 1068867"/>
                <a:gd name="connsiteX38" fmla="*/ 1649308 w 4452260"/>
                <a:gd name="connsiteY38" fmla="*/ 0 h 1068867"/>
                <a:gd name="connsiteX39" fmla="*/ 1653720 w 4452260"/>
                <a:gd name="connsiteY39" fmla="*/ 0 h 1068867"/>
                <a:gd name="connsiteX40" fmla="*/ 1661394 w 4452260"/>
                <a:gd name="connsiteY40" fmla="*/ 0 h 1068867"/>
                <a:gd name="connsiteX41" fmla="*/ 1687782 w 4452260"/>
                <a:gd name="connsiteY41" fmla="*/ 0 h 1068867"/>
                <a:gd name="connsiteX42" fmla="*/ 1703116 w 4452260"/>
                <a:gd name="connsiteY42" fmla="*/ 0 h 1068867"/>
                <a:gd name="connsiteX43" fmla="*/ 1739181 w 4452260"/>
                <a:gd name="connsiteY43" fmla="*/ 0 h 1068867"/>
                <a:gd name="connsiteX44" fmla="*/ 1771141 w 4452260"/>
                <a:gd name="connsiteY44" fmla="*/ 0 h 1068867"/>
                <a:gd name="connsiteX45" fmla="*/ 1800697 w 4452260"/>
                <a:gd name="connsiteY45" fmla="*/ 0 h 1068867"/>
                <a:gd name="connsiteX46" fmla="*/ 1811727 w 4452260"/>
                <a:gd name="connsiteY46" fmla="*/ 0 h 1068867"/>
                <a:gd name="connsiteX47" fmla="*/ 1823361 w 4452260"/>
                <a:gd name="connsiteY47" fmla="*/ 0 h 1068867"/>
                <a:gd name="connsiteX48" fmla="*/ 1826599 w 4452260"/>
                <a:gd name="connsiteY48" fmla="*/ 0 h 1068867"/>
                <a:gd name="connsiteX49" fmla="*/ 1857951 w 4452260"/>
                <a:gd name="connsiteY49" fmla="*/ 0 h 1068867"/>
                <a:gd name="connsiteX50" fmla="*/ 1858439 w 4452260"/>
                <a:gd name="connsiteY50" fmla="*/ 0 h 1068867"/>
                <a:gd name="connsiteX51" fmla="*/ 1859676 w 4452260"/>
                <a:gd name="connsiteY51" fmla="*/ 0 h 1068867"/>
                <a:gd name="connsiteX52" fmla="*/ 1893346 w 4452260"/>
                <a:gd name="connsiteY52" fmla="*/ 0 h 1068867"/>
                <a:gd name="connsiteX53" fmla="*/ 1927765 w 4452260"/>
                <a:gd name="connsiteY53" fmla="*/ 0 h 1068867"/>
                <a:gd name="connsiteX54" fmla="*/ 1963365 w 4452260"/>
                <a:gd name="connsiteY54" fmla="*/ 0 h 1068867"/>
                <a:gd name="connsiteX55" fmla="*/ 1978354 w 4452260"/>
                <a:gd name="connsiteY55" fmla="*/ 0 h 1068867"/>
                <a:gd name="connsiteX56" fmla="*/ 1991032 w 4452260"/>
                <a:gd name="connsiteY56" fmla="*/ 0 h 1068867"/>
                <a:gd name="connsiteX57" fmla="*/ 2020076 w 4452260"/>
                <a:gd name="connsiteY57" fmla="*/ 0 h 1068867"/>
                <a:gd name="connsiteX58" fmla="*/ 2021800 w 4452260"/>
                <a:gd name="connsiteY58" fmla="*/ 0 h 1068867"/>
                <a:gd name="connsiteX59" fmla="*/ 2027021 w 4452260"/>
                <a:gd name="connsiteY59" fmla="*/ 0 h 1068867"/>
                <a:gd name="connsiteX60" fmla="*/ 2032162 w 4452260"/>
                <a:gd name="connsiteY60" fmla="*/ 0 h 1068867"/>
                <a:gd name="connsiteX61" fmla="*/ 2141909 w 4452260"/>
                <a:gd name="connsiteY61" fmla="*/ 0 h 1068867"/>
                <a:gd name="connsiteX62" fmla="*/ 2143633 w 4452260"/>
                <a:gd name="connsiteY62" fmla="*/ 0 h 1068867"/>
                <a:gd name="connsiteX63" fmla="*/ 2178359 w 4452260"/>
                <a:gd name="connsiteY63" fmla="*/ 0 h 1068867"/>
                <a:gd name="connsiteX64" fmla="*/ 2228719 w 4452260"/>
                <a:gd name="connsiteY64" fmla="*/ 0 h 1068867"/>
                <a:gd name="connsiteX65" fmla="*/ 2229207 w 4452260"/>
                <a:gd name="connsiteY65" fmla="*/ 0 h 1068867"/>
                <a:gd name="connsiteX66" fmla="*/ 2230931 w 4452260"/>
                <a:gd name="connsiteY66" fmla="*/ 0 h 1068867"/>
                <a:gd name="connsiteX67" fmla="*/ 2287725 w 4452260"/>
                <a:gd name="connsiteY67" fmla="*/ 0 h 1068867"/>
                <a:gd name="connsiteX68" fmla="*/ 2289450 w 4452260"/>
                <a:gd name="connsiteY68" fmla="*/ 0 h 1068867"/>
                <a:gd name="connsiteX69" fmla="*/ 2323220 w 4452260"/>
                <a:gd name="connsiteY69" fmla="*/ 0 h 1068867"/>
                <a:gd name="connsiteX70" fmla="*/ 2324944 w 4452260"/>
                <a:gd name="connsiteY70" fmla="*/ 0 h 1068867"/>
                <a:gd name="connsiteX71" fmla="*/ 2340483 w 4452260"/>
                <a:gd name="connsiteY71" fmla="*/ 0 h 1068867"/>
                <a:gd name="connsiteX72" fmla="*/ 2341447 w 4452260"/>
                <a:gd name="connsiteY72" fmla="*/ 0 h 1068867"/>
                <a:gd name="connsiteX73" fmla="*/ 2343172 w 4452260"/>
                <a:gd name="connsiteY73" fmla="*/ 0 h 1068867"/>
                <a:gd name="connsiteX74" fmla="*/ 2349122 w 4452260"/>
                <a:gd name="connsiteY74" fmla="*/ 0 h 1068867"/>
                <a:gd name="connsiteX75" fmla="*/ 2350846 w 4452260"/>
                <a:gd name="connsiteY75" fmla="*/ 0 h 1068867"/>
                <a:gd name="connsiteX76" fmla="*/ 2390844 w 4452260"/>
                <a:gd name="connsiteY76" fmla="*/ 0 h 1068867"/>
                <a:gd name="connsiteX77" fmla="*/ 2462317 w 4452260"/>
                <a:gd name="connsiteY77" fmla="*/ 0 h 1068867"/>
                <a:gd name="connsiteX78" fmla="*/ 2499455 w 4452260"/>
                <a:gd name="connsiteY78" fmla="*/ 0 h 1068867"/>
                <a:gd name="connsiteX79" fmla="*/ 2530713 w 4452260"/>
                <a:gd name="connsiteY79" fmla="*/ 0 h 1068867"/>
                <a:gd name="connsiteX80" fmla="*/ 2547403 w 4452260"/>
                <a:gd name="connsiteY80" fmla="*/ 0 h 1068867"/>
                <a:gd name="connsiteX81" fmla="*/ 2549127 w 4452260"/>
                <a:gd name="connsiteY81" fmla="*/ 0 h 1068867"/>
                <a:gd name="connsiteX82" fmla="*/ 2581074 w 4452260"/>
                <a:gd name="connsiteY82" fmla="*/ 0 h 1068867"/>
                <a:gd name="connsiteX83" fmla="*/ 2582112 w 4452260"/>
                <a:gd name="connsiteY83" fmla="*/ 0 h 1068867"/>
                <a:gd name="connsiteX84" fmla="*/ 2669530 w 4452260"/>
                <a:gd name="connsiteY84" fmla="*/ 0 h 1068867"/>
                <a:gd name="connsiteX85" fmla="*/ 2678759 w 4452260"/>
                <a:gd name="connsiteY85" fmla="*/ 0 h 1068867"/>
                <a:gd name="connsiteX86" fmla="*/ 2709527 w 4452260"/>
                <a:gd name="connsiteY86" fmla="*/ 0 h 1068867"/>
                <a:gd name="connsiteX87" fmla="*/ 2711252 w 4452260"/>
                <a:gd name="connsiteY87" fmla="*/ 0 h 1068867"/>
                <a:gd name="connsiteX88" fmla="*/ 2714748 w 4452260"/>
                <a:gd name="connsiteY88" fmla="*/ 0 h 1068867"/>
                <a:gd name="connsiteX89" fmla="*/ 2719890 w 4452260"/>
                <a:gd name="connsiteY89" fmla="*/ 0 h 1068867"/>
                <a:gd name="connsiteX90" fmla="*/ 2831360 w 4452260"/>
                <a:gd name="connsiteY90" fmla="*/ 0 h 1068867"/>
                <a:gd name="connsiteX91" fmla="*/ 2833086 w 4452260"/>
                <a:gd name="connsiteY91" fmla="*/ 0 h 1068867"/>
                <a:gd name="connsiteX92" fmla="*/ 2866087 w 4452260"/>
                <a:gd name="connsiteY92" fmla="*/ 0 h 1068867"/>
                <a:gd name="connsiteX93" fmla="*/ 2918659 w 4452260"/>
                <a:gd name="connsiteY93" fmla="*/ 0 h 1068867"/>
                <a:gd name="connsiteX94" fmla="*/ 2919896 w 4452260"/>
                <a:gd name="connsiteY94" fmla="*/ 0 h 1068867"/>
                <a:gd name="connsiteX95" fmla="*/ 2920383 w 4452260"/>
                <a:gd name="connsiteY95" fmla="*/ 0 h 1068867"/>
                <a:gd name="connsiteX96" fmla="*/ 2977177 w 4452260"/>
                <a:gd name="connsiteY96" fmla="*/ 0 h 1068867"/>
                <a:gd name="connsiteX97" fmla="*/ 2978902 w 4452260"/>
                <a:gd name="connsiteY97" fmla="*/ 0 h 1068867"/>
                <a:gd name="connsiteX98" fmla="*/ 3012671 w 4452260"/>
                <a:gd name="connsiteY98" fmla="*/ 0 h 1068867"/>
                <a:gd name="connsiteX99" fmla="*/ 3014397 w 4452260"/>
                <a:gd name="connsiteY99" fmla="*/ 0 h 1068867"/>
                <a:gd name="connsiteX100" fmla="*/ 3028211 w 4452260"/>
                <a:gd name="connsiteY100" fmla="*/ 0 h 1068867"/>
                <a:gd name="connsiteX101" fmla="*/ 3030899 w 4452260"/>
                <a:gd name="connsiteY101" fmla="*/ 0 h 1068867"/>
                <a:gd name="connsiteX102" fmla="*/ 3032624 w 4452260"/>
                <a:gd name="connsiteY102" fmla="*/ 0 h 1068867"/>
                <a:gd name="connsiteX103" fmla="*/ 3038573 w 4452260"/>
                <a:gd name="connsiteY103" fmla="*/ 0 h 1068867"/>
                <a:gd name="connsiteX104" fmla="*/ 3040298 w 4452260"/>
                <a:gd name="connsiteY104" fmla="*/ 0 h 1068867"/>
                <a:gd name="connsiteX105" fmla="*/ 3082021 w 4452260"/>
                <a:gd name="connsiteY105" fmla="*/ 0 h 1068867"/>
                <a:gd name="connsiteX106" fmla="*/ 3150044 w 4452260"/>
                <a:gd name="connsiteY106" fmla="*/ 0 h 1068867"/>
                <a:gd name="connsiteX107" fmla="*/ 3218441 w 4452260"/>
                <a:gd name="connsiteY107" fmla="*/ 0 h 1068867"/>
                <a:gd name="connsiteX108" fmla="*/ 3236855 w 4452260"/>
                <a:gd name="connsiteY108" fmla="*/ 0 h 1068867"/>
                <a:gd name="connsiteX109" fmla="*/ 3269839 w 4452260"/>
                <a:gd name="connsiteY109" fmla="*/ 0 h 1068867"/>
                <a:gd name="connsiteX110" fmla="*/ 3272250 w 4452260"/>
                <a:gd name="connsiteY110" fmla="*/ 0 h 1068867"/>
                <a:gd name="connsiteX111" fmla="*/ 3320378 w 4452260"/>
                <a:gd name="connsiteY111" fmla="*/ 0 h 1068867"/>
                <a:gd name="connsiteX112" fmla="*/ 3346330 w 4452260"/>
                <a:gd name="connsiteY112" fmla="*/ 0 h 1068867"/>
                <a:gd name="connsiteX113" fmla="*/ 3357257 w 4452260"/>
                <a:gd name="connsiteY113" fmla="*/ 0 h 1068867"/>
                <a:gd name="connsiteX114" fmla="*/ 3369936 w 4452260"/>
                <a:gd name="connsiteY114" fmla="*/ 0 h 1068867"/>
                <a:gd name="connsiteX115" fmla="*/ 3398980 w 4452260"/>
                <a:gd name="connsiteY115" fmla="*/ 0 h 1068867"/>
                <a:gd name="connsiteX116" fmla="*/ 3405925 w 4452260"/>
                <a:gd name="connsiteY116" fmla="*/ 0 h 1068867"/>
                <a:gd name="connsiteX117" fmla="*/ 3411066 w 4452260"/>
                <a:gd name="connsiteY117" fmla="*/ 0 h 1068867"/>
                <a:gd name="connsiteX118" fmla="*/ 3520813 w 4452260"/>
                <a:gd name="connsiteY118" fmla="*/ 0 h 1068867"/>
                <a:gd name="connsiteX119" fmla="*/ 3607623 w 4452260"/>
                <a:gd name="connsiteY119" fmla="*/ 0 h 1068867"/>
                <a:gd name="connsiteX120" fmla="*/ 3608111 w 4452260"/>
                <a:gd name="connsiteY120" fmla="*/ 0 h 1068867"/>
                <a:gd name="connsiteX121" fmla="*/ 3666629 w 4452260"/>
                <a:gd name="connsiteY121" fmla="*/ 0 h 1068867"/>
                <a:gd name="connsiteX122" fmla="*/ 3702124 w 4452260"/>
                <a:gd name="connsiteY122" fmla="*/ 0 h 1068867"/>
                <a:gd name="connsiteX123" fmla="*/ 3720351 w 4452260"/>
                <a:gd name="connsiteY123" fmla="*/ 0 h 1068867"/>
                <a:gd name="connsiteX124" fmla="*/ 3728025 w 4452260"/>
                <a:gd name="connsiteY124" fmla="*/ 0 h 1068867"/>
                <a:gd name="connsiteX125" fmla="*/ 3769748 w 4452260"/>
                <a:gd name="connsiteY125" fmla="*/ 0 h 1068867"/>
                <a:gd name="connsiteX126" fmla="*/ 4098793 w 4452260"/>
                <a:gd name="connsiteY126" fmla="*/ 0 h 1068867"/>
                <a:gd name="connsiteX127" fmla="*/ 4193519 w 4452260"/>
                <a:gd name="connsiteY127" fmla="*/ 54408 h 1068867"/>
                <a:gd name="connsiteX128" fmla="*/ 4439104 w 4452260"/>
                <a:gd name="connsiteY128" fmla="*/ 480025 h 1068867"/>
                <a:gd name="connsiteX129" fmla="*/ 4439104 w 4452260"/>
                <a:gd name="connsiteY129" fmla="*/ 588843 h 1068867"/>
                <a:gd name="connsiteX130" fmla="*/ 4193519 w 4452260"/>
                <a:gd name="connsiteY130" fmla="*/ 1014459 h 1068867"/>
                <a:gd name="connsiteX131" fmla="*/ 4098793 w 4452260"/>
                <a:gd name="connsiteY131" fmla="*/ 1068867 h 1068867"/>
                <a:gd name="connsiteX132" fmla="*/ 3728025 w 4452260"/>
                <a:gd name="connsiteY132" fmla="*/ 1068867 h 1068867"/>
                <a:gd name="connsiteX133" fmla="*/ 3607623 w 4452260"/>
                <a:gd name="connsiteY133" fmla="*/ 1068867 h 1068867"/>
                <a:gd name="connsiteX134" fmla="*/ 3411066 w 4452260"/>
                <a:gd name="connsiteY134" fmla="*/ 1068867 h 1068867"/>
                <a:gd name="connsiteX135" fmla="*/ 3357257 w 4452260"/>
                <a:gd name="connsiteY135" fmla="*/ 1068867 h 1068867"/>
                <a:gd name="connsiteX136" fmla="*/ 3236855 w 4452260"/>
                <a:gd name="connsiteY136" fmla="*/ 1068867 h 1068867"/>
                <a:gd name="connsiteX137" fmla="*/ 3040298 w 4452260"/>
                <a:gd name="connsiteY137" fmla="*/ 1068867 h 1068867"/>
                <a:gd name="connsiteX138" fmla="*/ 3038573 w 4452260"/>
                <a:gd name="connsiteY138" fmla="*/ 1068867 h 1068867"/>
                <a:gd name="connsiteX139" fmla="*/ 2919896 w 4452260"/>
                <a:gd name="connsiteY139" fmla="*/ 1068867 h 1068867"/>
                <a:gd name="connsiteX140" fmla="*/ 2866087 w 4452260"/>
                <a:gd name="connsiteY140" fmla="*/ 1068867 h 1068867"/>
                <a:gd name="connsiteX141" fmla="*/ 2719890 w 4452260"/>
                <a:gd name="connsiteY141" fmla="*/ 1068867 h 1068867"/>
                <a:gd name="connsiteX142" fmla="*/ 2669530 w 4452260"/>
                <a:gd name="connsiteY142" fmla="*/ 1068867 h 1068867"/>
                <a:gd name="connsiteX143" fmla="*/ 2549127 w 4452260"/>
                <a:gd name="connsiteY143" fmla="*/ 1068867 h 1068867"/>
                <a:gd name="connsiteX144" fmla="*/ 2547403 w 4452260"/>
                <a:gd name="connsiteY144" fmla="*/ 1068867 h 1068867"/>
                <a:gd name="connsiteX145" fmla="*/ 2350846 w 4452260"/>
                <a:gd name="connsiteY145" fmla="*/ 1068867 h 1068867"/>
                <a:gd name="connsiteX146" fmla="*/ 2349122 w 4452260"/>
                <a:gd name="connsiteY146" fmla="*/ 1068867 h 1068867"/>
                <a:gd name="connsiteX147" fmla="*/ 2228719 w 4452260"/>
                <a:gd name="connsiteY147" fmla="*/ 1068867 h 1068867"/>
                <a:gd name="connsiteX148" fmla="*/ 2178359 w 4452260"/>
                <a:gd name="connsiteY148" fmla="*/ 1068867 h 1068867"/>
                <a:gd name="connsiteX149" fmla="*/ 2032162 w 4452260"/>
                <a:gd name="connsiteY149" fmla="*/ 1068867 h 1068867"/>
                <a:gd name="connsiteX150" fmla="*/ 1978354 w 4452260"/>
                <a:gd name="connsiteY150" fmla="*/ 1068867 h 1068867"/>
                <a:gd name="connsiteX151" fmla="*/ 1859676 w 4452260"/>
                <a:gd name="connsiteY151" fmla="*/ 1068867 h 1068867"/>
                <a:gd name="connsiteX152" fmla="*/ 1857951 w 4452260"/>
                <a:gd name="connsiteY152" fmla="*/ 1068867 h 1068867"/>
                <a:gd name="connsiteX153" fmla="*/ 1826599 w 4452260"/>
                <a:gd name="connsiteY153" fmla="*/ 1068867 h 1068867"/>
                <a:gd name="connsiteX154" fmla="*/ 1661394 w 4452260"/>
                <a:gd name="connsiteY154" fmla="*/ 1068867 h 1068867"/>
                <a:gd name="connsiteX155" fmla="*/ 1540992 w 4452260"/>
                <a:gd name="connsiteY155" fmla="*/ 1068867 h 1068867"/>
                <a:gd name="connsiteX156" fmla="*/ 1531708 w 4452260"/>
                <a:gd name="connsiteY156" fmla="*/ 1068867 h 1068867"/>
                <a:gd name="connsiteX157" fmla="*/ 1487183 w 4452260"/>
                <a:gd name="connsiteY157" fmla="*/ 1068867 h 1068867"/>
                <a:gd name="connsiteX158" fmla="*/ 1335428 w 4452260"/>
                <a:gd name="connsiteY158" fmla="*/ 1068867 h 1068867"/>
                <a:gd name="connsiteX159" fmla="*/ 1290626 w 4452260"/>
                <a:gd name="connsiteY159" fmla="*/ 1068867 h 1068867"/>
                <a:gd name="connsiteX160" fmla="*/ 1170224 w 4452260"/>
                <a:gd name="connsiteY160" fmla="*/ 1068867 h 1068867"/>
                <a:gd name="connsiteX161" fmla="*/ 1138871 w 4452260"/>
                <a:gd name="connsiteY161" fmla="*/ 1068867 h 1068867"/>
                <a:gd name="connsiteX162" fmla="*/ 1040537 w 4452260"/>
                <a:gd name="connsiteY162" fmla="*/ 1068867 h 1068867"/>
                <a:gd name="connsiteX163" fmla="*/ 843980 w 4452260"/>
                <a:gd name="connsiteY163" fmla="*/ 1068867 h 1068867"/>
                <a:gd name="connsiteX164" fmla="*/ 799455 w 4452260"/>
                <a:gd name="connsiteY164" fmla="*/ 1068867 h 1068867"/>
                <a:gd name="connsiteX165" fmla="*/ 647700 w 4452260"/>
                <a:gd name="connsiteY165" fmla="*/ 1068867 h 1068867"/>
                <a:gd name="connsiteX166" fmla="*/ 352810 w 4452260"/>
                <a:gd name="connsiteY166" fmla="*/ 1068867 h 1068867"/>
                <a:gd name="connsiteX167" fmla="*/ 258084 w 4452260"/>
                <a:gd name="connsiteY167" fmla="*/ 1014459 h 1068867"/>
                <a:gd name="connsiteX168" fmla="*/ 12498 w 4452260"/>
                <a:gd name="connsiteY168" fmla="*/ 588843 h 1068867"/>
                <a:gd name="connsiteX169" fmla="*/ 12498 w 4452260"/>
                <a:gd name="connsiteY169" fmla="*/ 480025 h 1068867"/>
                <a:gd name="connsiteX170" fmla="*/ 258084 w 4452260"/>
                <a:gd name="connsiteY170" fmla="*/ 54408 h 1068867"/>
                <a:gd name="connsiteX171" fmla="*/ 352810 w 4452260"/>
                <a:gd name="connsiteY171" fmla="*/ 0 h 1068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Lst>
              <a:rect l="l" t="t" r="r" b="b"/>
              <a:pathLst>
                <a:path w="4452260" h="1068867">
                  <a:moveTo>
                    <a:pt x="352810" y="0"/>
                  </a:moveTo>
                  <a:cubicBezTo>
                    <a:pt x="475602" y="0"/>
                    <a:pt x="567696" y="0"/>
                    <a:pt x="636768" y="0"/>
                  </a:cubicBezTo>
                  <a:lnTo>
                    <a:pt x="647700" y="0"/>
                  </a:lnTo>
                  <a:lnTo>
                    <a:pt x="724065" y="0"/>
                  </a:lnTo>
                  <a:cubicBezTo>
                    <a:pt x="748048" y="0"/>
                    <a:pt x="767235" y="0"/>
                    <a:pt x="782584" y="0"/>
                  </a:cubicBezTo>
                  <a:lnTo>
                    <a:pt x="799455" y="0"/>
                  </a:lnTo>
                  <a:lnTo>
                    <a:pt x="809825" y="0"/>
                  </a:lnTo>
                  <a:lnTo>
                    <a:pt x="818078" y="0"/>
                  </a:lnTo>
                  <a:cubicBezTo>
                    <a:pt x="843980" y="0"/>
                    <a:pt x="843980" y="0"/>
                    <a:pt x="843980" y="0"/>
                  </a:cubicBezTo>
                  <a:lnTo>
                    <a:pt x="931658" y="0"/>
                  </a:lnTo>
                  <a:lnTo>
                    <a:pt x="961580" y="0"/>
                  </a:lnTo>
                  <a:lnTo>
                    <a:pt x="1000055" y="0"/>
                  </a:lnTo>
                  <a:lnTo>
                    <a:pt x="1040537" y="0"/>
                  </a:lnTo>
                  <a:lnTo>
                    <a:pt x="1051453" y="0"/>
                  </a:lnTo>
                  <a:lnTo>
                    <a:pt x="1083414" y="0"/>
                  </a:lnTo>
                  <a:lnTo>
                    <a:pt x="1112969" y="0"/>
                  </a:lnTo>
                  <a:cubicBezTo>
                    <a:pt x="1138871" y="0"/>
                    <a:pt x="1138871" y="0"/>
                    <a:pt x="1138871" y="0"/>
                  </a:cubicBezTo>
                  <a:lnTo>
                    <a:pt x="1170224" y="0"/>
                  </a:lnTo>
                  <a:lnTo>
                    <a:pt x="1170711" y="0"/>
                  </a:lnTo>
                  <a:lnTo>
                    <a:pt x="1202662" y="0"/>
                  </a:lnTo>
                  <a:lnTo>
                    <a:pt x="1240037" y="0"/>
                  </a:lnTo>
                  <a:cubicBezTo>
                    <a:pt x="1290626" y="0"/>
                    <a:pt x="1290626" y="0"/>
                    <a:pt x="1290626" y="0"/>
                  </a:cubicBezTo>
                  <a:lnTo>
                    <a:pt x="1324496" y="0"/>
                  </a:lnTo>
                  <a:lnTo>
                    <a:pt x="1332348" y="0"/>
                  </a:lnTo>
                  <a:lnTo>
                    <a:pt x="1335428" y="0"/>
                  </a:lnTo>
                  <a:lnTo>
                    <a:pt x="1411793" y="0"/>
                  </a:lnTo>
                  <a:lnTo>
                    <a:pt x="1454182" y="0"/>
                  </a:lnTo>
                  <a:lnTo>
                    <a:pt x="1470312" y="0"/>
                  </a:lnTo>
                  <a:lnTo>
                    <a:pt x="1487183" y="0"/>
                  </a:lnTo>
                  <a:lnTo>
                    <a:pt x="1497552" y="0"/>
                  </a:lnTo>
                  <a:lnTo>
                    <a:pt x="1505806" y="0"/>
                  </a:lnTo>
                  <a:lnTo>
                    <a:pt x="1528471" y="0"/>
                  </a:lnTo>
                  <a:lnTo>
                    <a:pt x="1531708" y="0"/>
                  </a:lnTo>
                  <a:lnTo>
                    <a:pt x="1540992" y="0"/>
                  </a:lnTo>
                  <a:lnTo>
                    <a:pt x="1541479" y="0"/>
                  </a:lnTo>
                  <a:lnTo>
                    <a:pt x="1599998" y="0"/>
                  </a:lnTo>
                  <a:lnTo>
                    <a:pt x="1619386" y="0"/>
                  </a:lnTo>
                  <a:lnTo>
                    <a:pt x="1635492" y="0"/>
                  </a:lnTo>
                  <a:lnTo>
                    <a:pt x="1649308" y="0"/>
                  </a:lnTo>
                  <a:lnTo>
                    <a:pt x="1653720" y="0"/>
                  </a:lnTo>
                  <a:lnTo>
                    <a:pt x="1661394" y="0"/>
                  </a:lnTo>
                  <a:lnTo>
                    <a:pt x="1687782" y="0"/>
                  </a:lnTo>
                  <a:lnTo>
                    <a:pt x="1703116" y="0"/>
                  </a:lnTo>
                  <a:lnTo>
                    <a:pt x="1739181" y="0"/>
                  </a:lnTo>
                  <a:lnTo>
                    <a:pt x="1771141" y="0"/>
                  </a:lnTo>
                  <a:lnTo>
                    <a:pt x="1800697" y="0"/>
                  </a:lnTo>
                  <a:lnTo>
                    <a:pt x="1811727" y="0"/>
                  </a:lnTo>
                  <a:lnTo>
                    <a:pt x="1823361" y="0"/>
                  </a:lnTo>
                  <a:lnTo>
                    <a:pt x="1826599" y="0"/>
                  </a:lnTo>
                  <a:lnTo>
                    <a:pt x="1857951" y="0"/>
                  </a:lnTo>
                  <a:lnTo>
                    <a:pt x="1858439" y="0"/>
                  </a:lnTo>
                  <a:lnTo>
                    <a:pt x="1859676" y="0"/>
                  </a:lnTo>
                  <a:lnTo>
                    <a:pt x="1893346" y="0"/>
                  </a:lnTo>
                  <a:lnTo>
                    <a:pt x="1927765" y="0"/>
                  </a:lnTo>
                  <a:lnTo>
                    <a:pt x="1963365" y="0"/>
                  </a:lnTo>
                  <a:lnTo>
                    <a:pt x="1978354" y="0"/>
                  </a:lnTo>
                  <a:lnTo>
                    <a:pt x="1991032" y="0"/>
                  </a:lnTo>
                  <a:lnTo>
                    <a:pt x="2020076" y="0"/>
                  </a:lnTo>
                  <a:lnTo>
                    <a:pt x="2021800" y="0"/>
                  </a:lnTo>
                  <a:lnTo>
                    <a:pt x="2027021" y="0"/>
                  </a:lnTo>
                  <a:cubicBezTo>
                    <a:pt x="2032162" y="0"/>
                    <a:pt x="2032162" y="0"/>
                    <a:pt x="2032162" y="0"/>
                  </a:cubicBezTo>
                  <a:lnTo>
                    <a:pt x="2141909" y="0"/>
                  </a:lnTo>
                  <a:lnTo>
                    <a:pt x="2143633" y="0"/>
                  </a:lnTo>
                  <a:lnTo>
                    <a:pt x="2178359" y="0"/>
                  </a:lnTo>
                  <a:lnTo>
                    <a:pt x="2228719" y="0"/>
                  </a:lnTo>
                  <a:lnTo>
                    <a:pt x="2229207" y="0"/>
                  </a:lnTo>
                  <a:lnTo>
                    <a:pt x="2230931" y="0"/>
                  </a:lnTo>
                  <a:lnTo>
                    <a:pt x="2287725" y="0"/>
                  </a:lnTo>
                  <a:lnTo>
                    <a:pt x="2289450" y="0"/>
                  </a:lnTo>
                  <a:lnTo>
                    <a:pt x="2323220" y="0"/>
                  </a:lnTo>
                  <a:lnTo>
                    <a:pt x="2324944" y="0"/>
                  </a:lnTo>
                  <a:lnTo>
                    <a:pt x="2340483" y="0"/>
                  </a:lnTo>
                  <a:lnTo>
                    <a:pt x="2341447" y="0"/>
                  </a:lnTo>
                  <a:lnTo>
                    <a:pt x="2343172" y="0"/>
                  </a:lnTo>
                  <a:lnTo>
                    <a:pt x="2349122" y="0"/>
                  </a:lnTo>
                  <a:lnTo>
                    <a:pt x="2350846" y="0"/>
                  </a:lnTo>
                  <a:lnTo>
                    <a:pt x="2390844" y="0"/>
                  </a:lnTo>
                  <a:lnTo>
                    <a:pt x="2462317" y="0"/>
                  </a:lnTo>
                  <a:lnTo>
                    <a:pt x="2499455" y="0"/>
                  </a:lnTo>
                  <a:lnTo>
                    <a:pt x="2530713" y="0"/>
                  </a:lnTo>
                  <a:lnTo>
                    <a:pt x="2547403" y="0"/>
                  </a:lnTo>
                  <a:lnTo>
                    <a:pt x="2549127" y="0"/>
                  </a:lnTo>
                  <a:lnTo>
                    <a:pt x="2581074" y="0"/>
                  </a:lnTo>
                  <a:lnTo>
                    <a:pt x="2582112" y="0"/>
                  </a:lnTo>
                  <a:cubicBezTo>
                    <a:pt x="2669530" y="0"/>
                    <a:pt x="2669530" y="0"/>
                    <a:pt x="2669530" y="0"/>
                  </a:cubicBezTo>
                  <a:lnTo>
                    <a:pt x="2678759" y="0"/>
                  </a:lnTo>
                  <a:lnTo>
                    <a:pt x="2709527" y="0"/>
                  </a:lnTo>
                  <a:lnTo>
                    <a:pt x="2711252" y="0"/>
                  </a:lnTo>
                  <a:lnTo>
                    <a:pt x="2714748" y="0"/>
                  </a:lnTo>
                  <a:lnTo>
                    <a:pt x="2719890" y="0"/>
                  </a:lnTo>
                  <a:lnTo>
                    <a:pt x="2831360" y="0"/>
                  </a:lnTo>
                  <a:lnTo>
                    <a:pt x="2833086" y="0"/>
                  </a:lnTo>
                  <a:lnTo>
                    <a:pt x="2866087" y="0"/>
                  </a:lnTo>
                  <a:lnTo>
                    <a:pt x="2918659" y="0"/>
                  </a:lnTo>
                  <a:lnTo>
                    <a:pt x="2919896" y="0"/>
                  </a:lnTo>
                  <a:lnTo>
                    <a:pt x="2920383" y="0"/>
                  </a:lnTo>
                  <a:lnTo>
                    <a:pt x="2977177" y="0"/>
                  </a:lnTo>
                  <a:lnTo>
                    <a:pt x="2978902" y="0"/>
                  </a:lnTo>
                  <a:lnTo>
                    <a:pt x="3012671" y="0"/>
                  </a:lnTo>
                  <a:lnTo>
                    <a:pt x="3014397" y="0"/>
                  </a:lnTo>
                  <a:lnTo>
                    <a:pt x="3028211" y="0"/>
                  </a:lnTo>
                  <a:lnTo>
                    <a:pt x="3030899" y="0"/>
                  </a:lnTo>
                  <a:lnTo>
                    <a:pt x="3032624" y="0"/>
                  </a:lnTo>
                  <a:lnTo>
                    <a:pt x="3038573" y="0"/>
                  </a:lnTo>
                  <a:lnTo>
                    <a:pt x="3040298" y="0"/>
                  </a:lnTo>
                  <a:lnTo>
                    <a:pt x="3082021" y="0"/>
                  </a:lnTo>
                  <a:lnTo>
                    <a:pt x="3150044" y="0"/>
                  </a:lnTo>
                  <a:lnTo>
                    <a:pt x="3218441" y="0"/>
                  </a:lnTo>
                  <a:lnTo>
                    <a:pt x="3236855" y="0"/>
                  </a:lnTo>
                  <a:lnTo>
                    <a:pt x="3269839" y="0"/>
                  </a:lnTo>
                  <a:lnTo>
                    <a:pt x="3272250" y="0"/>
                  </a:lnTo>
                  <a:lnTo>
                    <a:pt x="3320378" y="0"/>
                  </a:lnTo>
                  <a:lnTo>
                    <a:pt x="3346330" y="0"/>
                  </a:lnTo>
                  <a:lnTo>
                    <a:pt x="3357257" y="0"/>
                  </a:lnTo>
                  <a:lnTo>
                    <a:pt x="3369936" y="0"/>
                  </a:lnTo>
                  <a:lnTo>
                    <a:pt x="3398980" y="0"/>
                  </a:lnTo>
                  <a:lnTo>
                    <a:pt x="3405925" y="0"/>
                  </a:lnTo>
                  <a:cubicBezTo>
                    <a:pt x="3411066" y="0"/>
                    <a:pt x="3411066" y="0"/>
                    <a:pt x="3411066" y="0"/>
                  </a:cubicBezTo>
                  <a:lnTo>
                    <a:pt x="3520813" y="0"/>
                  </a:lnTo>
                  <a:lnTo>
                    <a:pt x="3607623" y="0"/>
                  </a:lnTo>
                  <a:lnTo>
                    <a:pt x="3608111" y="0"/>
                  </a:lnTo>
                  <a:lnTo>
                    <a:pt x="3666629" y="0"/>
                  </a:lnTo>
                  <a:lnTo>
                    <a:pt x="3702124" y="0"/>
                  </a:lnTo>
                  <a:lnTo>
                    <a:pt x="3720351" y="0"/>
                  </a:lnTo>
                  <a:lnTo>
                    <a:pt x="3728025" y="0"/>
                  </a:lnTo>
                  <a:lnTo>
                    <a:pt x="3769748" y="0"/>
                  </a:lnTo>
                  <a:cubicBezTo>
                    <a:pt x="4098793" y="0"/>
                    <a:pt x="4098793" y="0"/>
                    <a:pt x="4098793" y="0"/>
                  </a:cubicBezTo>
                  <a:cubicBezTo>
                    <a:pt x="4133877" y="0"/>
                    <a:pt x="4175977" y="24572"/>
                    <a:pt x="4193519" y="54408"/>
                  </a:cubicBezTo>
                  <a:cubicBezTo>
                    <a:pt x="4439104" y="480025"/>
                    <a:pt x="4439104" y="480025"/>
                    <a:pt x="4439104" y="480025"/>
                  </a:cubicBezTo>
                  <a:cubicBezTo>
                    <a:pt x="4456646" y="509862"/>
                    <a:pt x="4456646" y="559005"/>
                    <a:pt x="4439104" y="588843"/>
                  </a:cubicBezTo>
                  <a:cubicBezTo>
                    <a:pt x="4193519" y="1014459"/>
                    <a:pt x="4193519" y="1014459"/>
                    <a:pt x="4193519" y="1014459"/>
                  </a:cubicBezTo>
                  <a:cubicBezTo>
                    <a:pt x="4175977" y="1044295"/>
                    <a:pt x="4133877" y="1068867"/>
                    <a:pt x="4098793" y="1068867"/>
                  </a:cubicBezTo>
                  <a:lnTo>
                    <a:pt x="3728025" y="1068867"/>
                  </a:lnTo>
                  <a:lnTo>
                    <a:pt x="3607623" y="1068867"/>
                  </a:lnTo>
                  <a:lnTo>
                    <a:pt x="3411066" y="1068867"/>
                  </a:lnTo>
                  <a:lnTo>
                    <a:pt x="3357257" y="1068867"/>
                  </a:lnTo>
                  <a:lnTo>
                    <a:pt x="3236855" y="1068867"/>
                  </a:lnTo>
                  <a:lnTo>
                    <a:pt x="3040298" y="1068867"/>
                  </a:lnTo>
                  <a:lnTo>
                    <a:pt x="3038573" y="1068867"/>
                  </a:lnTo>
                  <a:lnTo>
                    <a:pt x="2919896" y="1068867"/>
                  </a:lnTo>
                  <a:lnTo>
                    <a:pt x="2866087" y="1068867"/>
                  </a:lnTo>
                  <a:lnTo>
                    <a:pt x="2719890" y="1068867"/>
                  </a:lnTo>
                  <a:lnTo>
                    <a:pt x="2669530" y="1068867"/>
                  </a:lnTo>
                  <a:lnTo>
                    <a:pt x="2549127" y="1068867"/>
                  </a:lnTo>
                  <a:lnTo>
                    <a:pt x="2547403" y="1068867"/>
                  </a:lnTo>
                  <a:lnTo>
                    <a:pt x="2350846" y="1068867"/>
                  </a:lnTo>
                  <a:lnTo>
                    <a:pt x="2349122" y="1068867"/>
                  </a:lnTo>
                  <a:lnTo>
                    <a:pt x="2228719" y="1068867"/>
                  </a:lnTo>
                  <a:lnTo>
                    <a:pt x="2178359" y="1068867"/>
                  </a:lnTo>
                  <a:lnTo>
                    <a:pt x="2032162" y="1068867"/>
                  </a:lnTo>
                  <a:lnTo>
                    <a:pt x="1978354" y="1068867"/>
                  </a:lnTo>
                  <a:lnTo>
                    <a:pt x="1859676" y="1068867"/>
                  </a:lnTo>
                  <a:lnTo>
                    <a:pt x="1857951" y="1068867"/>
                  </a:lnTo>
                  <a:lnTo>
                    <a:pt x="1826599" y="1068867"/>
                  </a:lnTo>
                  <a:lnTo>
                    <a:pt x="1661394" y="1068867"/>
                  </a:lnTo>
                  <a:lnTo>
                    <a:pt x="1540992" y="1068867"/>
                  </a:lnTo>
                  <a:lnTo>
                    <a:pt x="1531708" y="1068867"/>
                  </a:lnTo>
                  <a:lnTo>
                    <a:pt x="1487183" y="1068867"/>
                  </a:lnTo>
                  <a:lnTo>
                    <a:pt x="1335428" y="1068867"/>
                  </a:lnTo>
                  <a:lnTo>
                    <a:pt x="1290626" y="1068867"/>
                  </a:lnTo>
                  <a:lnTo>
                    <a:pt x="1170224" y="1068867"/>
                  </a:lnTo>
                  <a:lnTo>
                    <a:pt x="1138871" y="1068867"/>
                  </a:lnTo>
                  <a:lnTo>
                    <a:pt x="1040537" y="1068867"/>
                  </a:lnTo>
                  <a:lnTo>
                    <a:pt x="843980" y="1068867"/>
                  </a:lnTo>
                  <a:lnTo>
                    <a:pt x="799455" y="1068867"/>
                  </a:lnTo>
                  <a:lnTo>
                    <a:pt x="647700" y="1068867"/>
                  </a:lnTo>
                  <a:lnTo>
                    <a:pt x="352810" y="1068867"/>
                  </a:lnTo>
                  <a:cubicBezTo>
                    <a:pt x="318603" y="1068867"/>
                    <a:pt x="275626" y="1044295"/>
                    <a:pt x="258084" y="1014459"/>
                  </a:cubicBezTo>
                  <a:cubicBezTo>
                    <a:pt x="12498" y="588843"/>
                    <a:pt x="12498" y="588843"/>
                    <a:pt x="12498" y="588843"/>
                  </a:cubicBezTo>
                  <a:cubicBezTo>
                    <a:pt x="-4166" y="559005"/>
                    <a:pt x="-4166" y="509862"/>
                    <a:pt x="12498" y="480025"/>
                  </a:cubicBezTo>
                  <a:cubicBezTo>
                    <a:pt x="258084" y="54408"/>
                    <a:pt x="258084" y="54408"/>
                    <a:pt x="258084" y="54408"/>
                  </a:cubicBezTo>
                  <a:cubicBezTo>
                    <a:pt x="275626" y="24572"/>
                    <a:pt x="318603" y="0"/>
                    <a:pt x="352810" y="0"/>
                  </a:cubicBezTo>
                  <a:close/>
                </a:path>
              </a:pathLst>
            </a:custGeom>
            <a:gradFill flip="none" rotWithShape="1">
              <a:gsLst>
                <a:gs pos="100000">
                  <a:schemeClr val="bg1">
                    <a:lumMod val="95000"/>
                  </a:schemeClr>
                </a:gs>
                <a:gs pos="0">
                  <a:srgbClr val="D3D3D3"/>
                </a:gs>
              </a:gsLst>
              <a:lin ang="2700000" scaled="1"/>
              <a:tileRect/>
            </a:gradFill>
            <a:ln w="19050">
              <a:gradFill flip="none" rotWithShape="1">
                <a:gsLst>
                  <a:gs pos="100000">
                    <a:schemeClr val="bg1">
                      <a:lumMod val="75000"/>
                    </a:schemeClr>
                  </a:gs>
                  <a:gs pos="0">
                    <a:schemeClr val="bg1"/>
                  </a:gs>
                </a:gsLst>
                <a:lin ang="2700000" scaled="1"/>
                <a:tileRect/>
              </a:gradFill>
            </a:ln>
            <a:effectLst>
              <a:outerShdw blurRad="127000" dist="50800" dir="2700000" algn="tl" rotWithShape="0">
                <a:prstClr val="black">
                  <a:alpha val="40000"/>
                </a:prstClr>
              </a:outerShdw>
            </a:effectLst>
          </p:spPr>
          <p:txBody>
            <a:bodyPr vert="horz" wrap="square" lIns="91440" tIns="45720" rIns="91440" bIns="45720" numCol="1" anchor="t" anchorCtr="0" compatLnSpc="1">
              <a:noAutofit/>
            </a:bodyPr>
            <a:lstStyle/>
            <a:p>
              <a:endParaRPr lang="zh-CN" altLang="en-US" dirty="0">
                <a:solidFill>
                  <a:prstClr val="black"/>
                </a:solidFill>
                <a:latin typeface="微软雅黑" panose="020B0503020204020204" pitchFamily="34" charset="-122"/>
              </a:endParaRPr>
            </a:p>
          </p:txBody>
        </p:sp>
        <p:sp>
          <p:nvSpPr>
            <p:cNvPr id="29" name="任意多边形 28"/>
            <p:cNvSpPr/>
            <p:nvPr/>
          </p:nvSpPr>
          <p:spPr bwMode="auto">
            <a:xfrm>
              <a:off x="1010779" y="325868"/>
              <a:ext cx="2628449" cy="527848"/>
            </a:xfrm>
            <a:custGeom>
              <a:avLst/>
              <a:gdLst>
                <a:gd name="connsiteX0" fmla="*/ 305125 w 4603109"/>
                <a:gd name="connsiteY0" fmla="*/ 0 h 924402"/>
                <a:gd name="connsiteX1" fmla="*/ 432894 w 4603109"/>
                <a:gd name="connsiteY1" fmla="*/ 0 h 924402"/>
                <a:gd name="connsiteX2" fmla="*/ 445336 w 4603109"/>
                <a:gd name="connsiteY2" fmla="*/ 0 h 924402"/>
                <a:gd name="connsiteX3" fmla="*/ 550703 w 4603109"/>
                <a:gd name="connsiteY3" fmla="*/ 0 h 924402"/>
                <a:gd name="connsiteX4" fmla="*/ 560158 w 4603109"/>
                <a:gd name="connsiteY4" fmla="*/ 0 h 924402"/>
                <a:gd name="connsiteX5" fmla="*/ 573105 w 4603109"/>
                <a:gd name="connsiteY5" fmla="*/ 0 h 924402"/>
                <a:gd name="connsiteX6" fmla="*/ 626202 w 4603109"/>
                <a:gd name="connsiteY6" fmla="*/ 0 h 924402"/>
                <a:gd name="connsiteX7" fmla="*/ 676811 w 4603109"/>
                <a:gd name="connsiteY7" fmla="*/ 0 h 924402"/>
                <a:gd name="connsiteX8" fmla="*/ 678472 w 4603109"/>
                <a:gd name="connsiteY8" fmla="*/ 0 h 924402"/>
                <a:gd name="connsiteX9" fmla="*/ 687927 w 4603109"/>
                <a:gd name="connsiteY9" fmla="*/ 0 h 924402"/>
                <a:gd name="connsiteX10" fmla="*/ 691402 w 4603109"/>
                <a:gd name="connsiteY10" fmla="*/ 0 h 924402"/>
                <a:gd name="connsiteX11" fmla="*/ 700371 w 4603109"/>
                <a:gd name="connsiteY11" fmla="*/ 0 h 924402"/>
                <a:gd name="connsiteX12" fmla="*/ 707508 w 4603109"/>
                <a:gd name="connsiteY12" fmla="*/ 0 h 924402"/>
                <a:gd name="connsiteX13" fmla="*/ 729909 w 4603109"/>
                <a:gd name="connsiteY13" fmla="*/ 0 h 924402"/>
                <a:gd name="connsiteX14" fmla="*/ 753971 w 4603109"/>
                <a:gd name="connsiteY14" fmla="*/ 0 h 924402"/>
                <a:gd name="connsiteX15" fmla="*/ 804580 w 4603109"/>
                <a:gd name="connsiteY15" fmla="*/ 0 h 924402"/>
                <a:gd name="connsiteX16" fmla="*/ 805737 w 4603109"/>
                <a:gd name="connsiteY16" fmla="*/ 0 h 924402"/>
                <a:gd name="connsiteX17" fmla="*/ 819171 w 4603109"/>
                <a:gd name="connsiteY17" fmla="*/ 0 h 924402"/>
                <a:gd name="connsiteX18" fmla="*/ 828140 w 4603109"/>
                <a:gd name="connsiteY18" fmla="*/ 0 h 924402"/>
                <a:gd name="connsiteX19" fmla="*/ 831615 w 4603109"/>
                <a:gd name="connsiteY19" fmla="*/ 0 h 924402"/>
                <a:gd name="connsiteX20" fmla="*/ 835277 w 4603109"/>
                <a:gd name="connsiteY20" fmla="*/ 0 h 924402"/>
                <a:gd name="connsiteX21" fmla="*/ 857678 w 4603109"/>
                <a:gd name="connsiteY21" fmla="*/ 0 h 924402"/>
                <a:gd name="connsiteX22" fmla="*/ 864889 w 4603109"/>
                <a:gd name="connsiteY22" fmla="*/ 0 h 924402"/>
                <a:gd name="connsiteX23" fmla="*/ 899900 w 4603109"/>
                <a:gd name="connsiteY23" fmla="*/ 0 h 924402"/>
                <a:gd name="connsiteX24" fmla="*/ 909341 w 4603109"/>
                <a:gd name="connsiteY24" fmla="*/ 0 h 924402"/>
                <a:gd name="connsiteX25" fmla="*/ 929965 w 4603109"/>
                <a:gd name="connsiteY25" fmla="*/ 0 h 924402"/>
                <a:gd name="connsiteX26" fmla="*/ 933506 w 4603109"/>
                <a:gd name="connsiteY26" fmla="*/ 0 h 924402"/>
                <a:gd name="connsiteX27" fmla="*/ 936982 w 4603109"/>
                <a:gd name="connsiteY27" fmla="*/ 0 h 924402"/>
                <a:gd name="connsiteX28" fmla="*/ 959384 w 4603109"/>
                <a:gd name="connsiteY28" fmla="*/ 0 h 924402"/>
                <a:gd name="connsiteX29" fmla="*/ 962542 w 4603109"/>
                <a:gd name="connsiteY29" fmla="*/ 0 h 924402"/>
                <a:gd name="connsiteX30" fmla="*/ 984943 w 4603109"/>
                <a:gd name="connsiteY30" fmla="*/ 0 h 924402"/>
                <a:gd name="connsiteX31" fmla="*/ 992658 w 4603109"/>
                <a:gd name="connsiteY31" fmla="*/ 0 h 924402"/>
                <a:gd name="connsiteX32" fmla="*/ 1012059 w 4603109"/>
                <a:gd name="connsiteY32" fmla="*/ 0 h 924402"/>
                <a:gd name="connsiteX33" fmla="*/ 1012480 w 4603109"/>
                <a:gd name="connsiteY33" fmla="*/ 0 h 924402"/>
                <a:gd name="connsiteX34" fmla="*/ 1027669 w 4603109"/>
                <a:gd name="connsiteY34" fmla="*/ 0 h 924402"/>
                <a:gd name="connsiteX35" fmla="*/ 1037110 w 4603109"/>
                <a:gd name="connsiteY35" fmla="*/ 0 h 924402"/>
                <a:gd name="connsiteX36" fmla="*/ 1040112 w 4603109"/>
                <a:gd name="connsiteY36" fmla="*/ 0 h 924402"/>
                <a:gd name="connsiteX37" fmla="*/ 1057734 w 4603109"/>
                <a:gd name="connsiteY37" fmla="*/ 0 h 924402"/>
                <a:gd name="connsiteX38" fmla="*/ 1064751 w 4603109"/>
                <a:gd name="connsiteY38" fmla="*/ 0 h 924402"/>
                <a:gd name="connsiteX39" fmla="*/ 1070177 w 4603109"/>
                <a:gd name="connsiteY39" fmla="*/ 0 h 924402"/>
                <a:gd name="connsiteX40" fmla="*/ 1072436 w 4603109"/>
                <a:gd name="connsiteY40" fmla="*/ 0 h 924402"/>
                <a:gd name="connsiteX41" fmla="*/ 1090311 w 4603109"/>
                <a:gd name="connsiteY41" fmla="*/ 0 h 924402"/>
                <a:gd name="connsiteX42" fmla="*/ 1110718 w 4603109"/>
                <a:gd name="connsiteY42" fmla="*/ 0 h 924402"/>
                <a:gd name="connsiteX43" fmla="*/ 1112712 w 4603109"/>
                <a:gd name="connsiteY43" fmla="*/ 0 h 924402"/>
                <a:gd name="connsiteX44" fmla="*/ 1116187 w 4603109"/>
                <a:gd name="connsiteY44" fmla="*/ 0 h 924402"/>
                <a:gd name="connsiteX45" fmla="*/ 1139828 w 4603109"/>
                <a:gd name="connsiteY45" fmla="*/ 0 h 924402"/>
                <a:gd name="connsiteX46" fmla="*/ 1140249 w 4603109"/>
                <a:gd name="connsiteY46" fmla="*/ 0 h 924402"/>
                <a:gd name="connsiteX47" fmla="*/ 1145480 w 4603109"/>
                <a:gd name="connsiteY47" fmla="*/ 0 h 924402"/>
                <a:gd name="connsiteX48" fmla="*/ 1152270 w 4603109"/>
                <a:gd name="connsiteY48" fmla="*/ 0 h 924402"/>
                <a:gd name="connsiteX49" fmla="*/ 1154934 w 4603109"/>
                <a:gd name="connsiteY49" fmla="*/ 0 h 924402"/>
                <a:gd name="connsiteX50" fmla="*/ 1167881 w 4603109"/>
                <a:gd name="connsiteY50" fmla="*/ 0 h 924402"/>
                <a:gd name="connsiteX51" fmla="*/ 1175544 w 4603109"/>
                <a:gd name="connsiteY51" fmla="*/ 0 h 924402"/>
                <a:gd name="connsiteX52" fmla="*/ 1184998 w 4603109"/>
                <a:gd name="connsiteY52" fmla="*/ 0 h 924402"/>
                <a:gd name="connsiteX53" fmla="*/ 1197946 w 4603109"/>
                <a:gd name="connsiteY53" fmla="*/ 0 h 924402"/>
                <a:gd name="connsiteX54" fmla="*/ 1200205 w 4603109"/>
                <a:gd name="connsiteY54" fmla="*/ 0 h 924402"/>
                <a:gd name="connsiteX55" fmla="*/ 1220978 w 4603109"/>
                <a:gd name="connsiteY55" fmla="*/ 0 h 924402"/>
                <a:gd name="connsiteX56" fmla="*/ 1238487 w 4603109"/>
                <a:gd name="connsiteY56" fmla="*/ 0 h 924402"/>
                <a:gd name="connsiteX57" fmla="*/ 1243956 w 4603109"/>
                <a:gd name="connsiteY57" fmla="*/ 0 h 924402"/>
                <a:gd name="connsiteX58" fmla="*/ 1251042 w 4603109"/>
                <a:gd name="connsiteY58" fmla="*/ 0 h 924402"/>
                <a:gd name="connsiteX59" fmla="*/ 1257637 w 4603109"/>
                <a:gd name="connsiteY59" fmla="*/ 0 h 924402"/>
                <a:gd name="connsiteX60" fmla="*/ 1271587 w 4603109"/>
                <a:gd name="connsiteY60" fmla="*/ 0 h 924402"/>
                <a:gd name="connsiteX61" fmla="*/ 1273249 w 4603109"/>
                <a:gd name="connsiteY61" fmla="*/ 0 h 924402"/>
                <a:gd name="connsiteX62" fmla="*/ 1280039 w 4603109"/>
                <a:gd name="connsiteY62" fmla="*/ 0 h 924402"/>
                <a:gd name="connsiteX63" fmla="*/ 1282703 w 4603109"/>
                <a:gd name="connsiteY63" fmla="*/ 0 h 924402"/>
                <a:gd name="connsiteX64" fmla="*/ 1286178 w 4603109"/>
                <a:gd name="connsiteY64" fmla="*/ 0 h 924402"/>
                <a:gd name="connsiteX65" fmla="*/ 1295146 w 4603109"/>
                <a:gd name="connsiteY65" fmla="*/ 0 h 924402"/>
                <a:gd name="connsiteX66" fmla="*/ 1301651 w 4603109"/>
                <a:gd name="connsiteY66" fmla="*/ 0 h 924402"/>
                <a:gd name="connsiteX67" fmla="*/ 1302284 w 4603109"/>
                <a:gd name="connsiteY67" fmla="*/ 0 h 924402"/>
                <a:gd name="connsiteX68" fmla="*/ 1303313 w 4603109"/>
                <a:gd name="connsiteY68" fmla="*/ 0 h 924402"/>
                <a:gd name="connsiteX69" fmla="*/ 1312767 w 4603109"/>
                <a:gd name="connsiteY69" fmla="*/ 0 h 924402"/>
                <a:gd name="connsiteX70" fmla="*/ 1316242 w 4603109"/>
                <a:gd name="connsiteY70" fmla="*/ 0 h 924402"/>
                <a:gd name="connsiteX71" fmla="*/ 1321886 w 4603109"/>
                <a:gd name="connsiteY71" fmla="*/ 0 h 924402"/>
                <a:gd name="connsiteX72" fmla="*/ 1324685 w 4603109"/>
                <a:gd name="connsiteY72" fmla="*/ 0 h 924402"/>
                <a:gd name="connsiteX73" fmla="*/ 1325211 w 4603109"/>
                <a:gd name="connsiteY73" fmla="*/ 0 h 924402"/>
                <a:gd name="connsiteX74" fmla="*/ 1332348 w 4603109"/>
                <a:gd name="connsiteY74" fmla="*/ 0 h 924402"/>
                <a:gd name="connsiteX75" fmla="*/ 1332714 w 4603109"/>
                <a:gd name="connsiteY75" fmla="*/ 0 h 924402"/>
                <a:gd name="connsiteX76" fmla="*/ 1333135 w 4603109"/>
                <a:gd name="connsiteY76" fmla="*/ 0 h 924402"/>
                <a:gd name="connsiteX77" fmla="*/ 1348747 w 4603109"/>
                <a:gd name="connsiteY77" fmla="*/ 0 h 924402"/>
                <a:gd name="connsiteX78" fmla="*/ 1354749 w 4603109"/>
                <a:gd name="connsiteY78" fmla="*/ 0 h 924402"/>
                <a:gd name="connsiteX79" fmla="*/ 1378811 w 4603109"/>
                <a:gd name="connsiteY79" fmla="*/ 0 h 924402"/>
                <a:gd name="connsiteX80" fmla="*/ 1383745 w 4603109"/>
                <a:gd name="connsiteY80" fmla="*/ 0 h 924402"/>
                <a:gd name="connsiteX81" fmla="*/ 1385406 w 4603109"/>
                <a:gd name="connsiteY81" fmla="*/ 0 h 924402"/>
                <a:gd name="connsiteX82" fmla="*/ 1399356 w 4603109"/>
                <a:gd name="connsiteY82" fmla="*/ 0 h 924402"/>
                <a:gd name="connsiteX83" fmla="*/ 1400513 w 4603109"/>
                <a:gd name="connsiteY83" fmla="*/ 0 h 924402"/>
                <a:gd name="connsiteX84" fmla="*/ 1413947 w 4603109"/>
                <a:gd name="connsiteY84" fmla="*/ 0 h 924402"/>
                <a:gd name="connsiteX85" fmla="*/ 1414442 w 4603109"/>
                <a:gd name="connsiteY85" fmla="*/ 0 h 924402"/>
                <a:gd name="connsiteX86" fmla="*/ 1422915 w 4603109"/>
                <a:gd name="connsiteY86" fmla="*/ 0 h 924402"/>
                <a:gd name="connsiteX87" fmla="*/ 1426390 w 4603109"/>
                <a:gd name="connsiteY87" fmla="*/ 0 h 924402"/>
                <a:gd name="connsiteX88" fmla="*/ 1429420 w 4603109"/>
                <a:gd name="connsiteY88" fmla="*/ 0 h 924402"/>
                <a:gd name="connsiteX89" fmla="*/ 1430053 w 4603109"/>
                <a:gd name="connsiteY89" fmla="*/ 0 h 924402"/>
                <a:gd name="connsiteX90" fmla="*/ 1430206 w 4603109"/>
                <a:gd name="connsiteY90" fmla="*/ 0 h 924402"/>
                <a:gd name="connsiteX91" fmla="*/ 1430577 w 4603109"/>
                <a:gd name="connsiteY91" fmla="*/ 0 h 924402"/>
                <a:gd name="connsiteX92" fmla="*/ 1436843 w 4603109"/>
                <a:gd name="connsiteY92" fmla="*/ 0 h 924402"/>
                <a:gd name="connsiteX93" fmla="*/ 1444011 w 4603109"/>
                <a:gd name="connsiteY93" fmla="*/ 0 h 924402"/>
                <a:gd name="connsiteX94" fmla="*/ 1449655 w 4603109"/>
                <a:gd name="connsiteY94" fmla="*/ 0 h 924402"/>
                <a:gd name="connsiteX95" fmla="*/ 1452454 w 4603109"/>
                <a:gd name="connsiteY95" fmla="*/ 0 h 924402"/>
                <a:gd name="connsiteX96" fmla="*/ 1452980 w 4603109"/>
                <a:gd name="connsiteY96" fmla="*/ 0 h 924402"/>
                <a:gd name="connsiteX97" fmla="*/ 1456455 w 4603109"/>
                <a:gd name="connsiteY97" fmla="*/ 0 h 924402"/>
                <a:gd name="connsiteX98" fmla="*/ 1459664 w 4603109"/>
                <a:gd name="connsiteY98" fmla="*/ 0 h 924402"/>
                <a:gd name="connsiteX99" fmla="*/ 1460117 w 4603109"/>
                <a:gd name="connsiteY99" fmla="*/ 0 h 924402"/>
                <a:gd name="connsiteX100" fmla="*/ 1460483 w 4603109"/>
                <a:gd name="connsiteY100" fmla="*/ 0 h 924402"/>
                <a:gd name="connsiteX101" fmla="*/ 1460904 w 4603109"/>
                <a:gd name="connsiteY101" fmla="*/ 0 h 924402"/>
                <a:gd name="connsiteX102" fmla="*/ 1472926 w 4603109"/>
                <a:gd name="connsiteY102" fmla="*/ 0 h 924402"/>
                <a:gd name="connsiteX103" fmla="*/ 1482518 w 4603109"/>
                <a:gd name="connsiteY103" fmla="*/ 0 h 924402"/>
                <a:gd name="connsiteX104" fmla="*/ 1489729 w 4603109"/>
                <a:gd name="connsiteY104" fmla="*/ 0 h 924402"/>
                <a:gd name="connsiteX105" fmla="*/ 1504116 w 4603109"/>
                <a:gd name="connsiteY105" fmla="*/ 0 h 924402"/>
                <a:gd name="connsiteX106" fmla="*/ 1511514 w 4603109"/>
                <a:gd name="connsiteY106" fmla="*/ 0 h 924402"/>
                <a:gd name="connsiteX107" fmla="*/ 1524740 w 4603109"/>
                <a:gd name="connsiteY107" fmla="*/ 0 h 924402"/>
                <a:gd name="connsiteX108" fmla="*/ 1528282 w 4603109"/>
                <a:gd name="connsiteY108" fmla="*/ 0 h 924402"/>
                <a:gd name="connsiteX109" fmla="*/ 1531757 w 4603109"/>
                <a:gd name="connsiteY109" fmla="*/ 0 h 924402"/>
                <a:gd name="connsiteX110" fmla="*/ 1534181 w 4603109"/>
                <a:gd name="connsiteY110" fmla="*/ 0 h 924402"/>
                <a:gd name="connsiteX111" fmla="*/ 1542211 w 4603109"/>
                <a:gd name="connsiteY111" fmla="*/ 0 h 924402"/>
                <a:gd name="connsiteX112" fmla="*/ 1554159 w 4603109"/>
                <a:gd name="connsiteY112" fmla="*/ 0 h 924402"/>
                <a:gd name="connsiteX113" fmla="*/ 1557318 w 4603109"/>
                <a:gd name="connsiteY113" fmla="*/ 0 h 924402"/>
                <a:gd name="connsiteX114" fmla="*/ 1557975 w 4603109"/>
                <a:gd name="connsiteY114" fmla="*/ 0 h 924402"/>
                <a:gd name="connsiteX115" fmla="*/ 1558346 w 4603109"/>
                <a:gd name="connsiteY115" fmla="*/ 0 h 924402"/>
                <a:gd name="connsiteX116" fmla="*/ 1561822 w 4603109"/>
                <a:gd name="connsiteY116" fmla="*/ 0 h 924402"/>
                <a:gd name="connsiteX117" fmla="*/ 1564612 w 4603109"/>
                <a:gd name="connsiteY117" fmla="*/ 0 h 924402"/>
                <a:gd name="connsiteX118" fmla="*/ 1566857 w 4603109"/>
                <a:gd name="connsiteY118" fmla="*/ 0 h 924402"/>
                <a:gd name="connsiteX119" fmla="*/ 1576919 w 4603109"/>
                <a:gd name="connsiteY119" fmla="*/ 0 h 924402"/>
                <a:gd name="connsiteX120" fmla="*/ 1579719 w 4603109"/>
                <a:gd name="connsiteY120" fmla="*/ 0 h 924402"/>
                <a:gd name="connsiteX121" fmla="*/ 1584224 w 4603109"/>
                <a:gd name="connsiteY121" fmla="*/ 0 h 924402"/>
                <a:gd name="connsiteX122" fmla="*/ 1587382 w 4603109"/>
                <a:gd name="connsiteY122" fmla="*/ 0 h 924402"/>
                <a:gd name="connsiteX123" fmla="*/ 1587433 w 4603109"/>
                <a:gd name="connsiteY123" fmla="*/ 0 h 924402"/>
                <a:gd name="connsiteX124" fmla="*/ 1600695 w 4603109"/>
                <a:gd name="connsiteY124" fmla="*/ 0 h 924402"/>
                <a:gd name="connsiteX125" fmla="*/ 1606834 w 4603109"/>
                <a:gd name="connsiteY125" fmla="*/ 0 h 924402"/>
                <a:gd name="connsiteX126" fmla="*/ 1607256 w 4603109"/>
                <a:gd name="connsiteY126" fmla="*/ 0 h 924402"/>
                <a:gd name="connsiteX127" fmla="*/ 1608325 w 4603109"/>
                <a:gd name="connsiteY127" fmla="*/ 0 h 924402"/>
                <a:gd name="connsiteX128" fmla="*/ 1609783 w 4603109"/>
                <a:gd name="connsiteY128" fmla="*/ 0 h 924402"/>
                <a:gd name="connsiteX129" fmla="*/ 1617498 w 4603109"/>
                <a:gd name="connsiteY129" fmla="*/ 0 h 924402"/>
                <a:gd name="connsiteX130" fmla="*/ 1631885 w 4603109"/>
                <a:gd name="connsiteY130" fmla="*/ 0 h 924402"/>
                <a:gd name="connsiteX131" fmla="*/ 1636899 w 4603109"/>
                <a:gd name="connsiteY131" fmla="*/ 0 h 924402"/>
                <a:gd name="connsiteX132" fmla="*/ 1637320 w 4603109"/>
                <a:gd name="connsiteY132" fmla="*/ 0 h 924402"/>
                <a:gd name="connsiteX133" fmla="*/ 1637445 w 4603109"/>
                <a:gd name="connsiteY133" fmla="*/ 0 h 924402"/>
                <a:gd name="connsiteX134" fmla="*/ 1652509 w 4603109"/>
                <a:gd name="connsiteY134" fmla="*/ 0 h 924402"/>
                <a:gd name="connsiteX135" fmla="*/ 1659526 w 4603109"/>
                <a:gd name="connsiteY135" fmla="*/ 0 h 924402"/>
                <a:gd name="connsiteX136" fmla="*/ 1661950 w 4603109"/>
                <a:gd name="connsiteY136" fmla="*/ 0 h 924402"/>
                <a:gd name="connsiteX137" fmla="*/ 1664952 w 4603109"/>
                <a:gd name="connsiteY137" fmla="*/ 0 h 924402"/>
                <a:gd name="connsiteX138" fmla="*/ 1667212 w 4603109"/>
                <a:gd name="connsiteY138" fmla="*/ 0 h 924402"/>
                <a:gd name="connsiteX139" fmla="*/ 1685087 w 4603109"/>
                <a:gd name="connsiteY139" fmla="*/ 0 h 924402"/>
                <a:gd name="connsiteX140" fmla="*/ 1689591 w 4603109"/>
                <a:gd name="connsiteY140" fmla="*/ 0 h 924402"/>
                <a:gd name="connsiteX141" fmla="*/ 1694626 w 4603109"/>
                <a:gd name="connsiteY141" fmla="*/ 0 h 924402"/>
                <a:gd name="connsiteX142" fmla="*/ 1697276 w 4603109"/>
                <a:gd name="connsiteY142" fmla="*/ 0 h 924402"/>
                <a:gd name="connsiteX143" fmla="*/ 1698000 w 4603109"/>
                <a:gd name="connsiteY143" fmla="*/ 0 h 924402"/>
                <a:gd name="connsiteX144" fmla="*/ 1704688 w 4603109"/>
                <a:gd name="connsiteY144" fmla="*/ 0 h 924402"/>
                <a:gd name="connsiteX145" fmla="*/ 1707488 w 4603109"/>
                <a:gd name="connsiteY145" fmla="*/ 0 h 924402"/>
                <a:gd name="connsiteX146" fmla="*/ 1710963 w 4603109"/>
                <a:gd name="connsiteY146" fmla="*/ 0 h 924402"/>
                <a:gd name="connsiteX147" fmla="*/ 1715151 w 4603109"/>
                <a:gd name="connsiteY147" fmla="*/ 0 h 924402"/>
                <a:gd name="connsiteX148" fmla="*/ 1721928 w 4603109"/>
                <a:gd name="connsiteY148" fmla="*/ 0 h 924402"/>
                <a:gd name="connsiteX149" fmla="*/ 1734603 w 4603109"/>
                <a:gd name="connsiteY149" fmla="*/ 0 h 924402"/>
                <a:gd name="connsiteX150" fmla="*/ 1735025 w 4603109"/>
                <a:gd name="connsiteY150" fmla="*/ 0 h 924402"/>
                <a:gd name="connsiteX151" fmla="*/ 1735558 w 4603109"/>
                <a:gd name="connsiteY151" fmla="*/ 0 h 924402"/>
                <a:gd name="connsiteX152" fmla="*/ 1736094 w 4603109"/>
                <a:gd name="connsiteY152" fmla="*/ 0 h 924402"/>
                <a:gd name="connsiteX153" fmla="*/ 1737552 w 4603109"/>
                <a:gd name="connsiteY153" fmla="*/ 0 h 924402"/>
                <a:gd name="connsiteX154" fmla="*/ 1741027 w 4603109"/>
                <a:gd name="connsiteY154" fmla="*/ 0 h 924402"/>
                <a:gd name="connsiteX155" fmla="*/ 1747046 w 4603109"/>
                <a:gd name="connsiteY155" fmla="*/ 0 h 924402"/>
                <a:gd name="connsiteX156" fmla="*/ 1748537 w 4603109"/>
                <a:gd name="connsiteY156" fmla="*/ 0 h 924402"/>
                <a:gd name="connsiteX157" fmla="*/ 1753052 w 4603109"/>
                <a:gd name="connsiteY157" fmla="*/ 0 h 924402"/>
                <a:gd name="connsiteX158" fmla="*/ 1757499 w 4603109"/>
                <a:gd name="connsiteY158" fmla="*/ 0 h 924402"/>
                <a:gd name="connsiteX159" fmla="*/ 1764668 w 4603109"/>
                <a:gd name="connsiteY159" fmla="*/ 0 h 924402"/>
                <a:gd name="connsiteX160" fmla="*/ 1765089 w 4603109"/>
                <a:gd name="connsiteY160" fmla="*/ 0 h 924402"/>
                <a:gd name="connsiteX161" fmla="*/ 1765214 w 4603109"/>
                <a:gd name="connsiteY161" fmla="*/ 0 h 924402"/>
                <a:gd name="connsiteX162" fmla="*/ 1770320 w 4603109"/>
                <a:gd name="connsiteY162" fmla="*/ 0 h 924402"/>
                <a:gd name="connsiteX163" fmla="*/ 1777110 w 4603109"/>
                <a:gd name="connsiteY163" fmla="*/ 0 h 924402"/>
                <a:gd name="connsiteX164" fmla="*/ 1779774 w 4603109"/>
                <a:gd name="connsiteY164" fmla="*/ 0 h 924402"/>
                <a:gd name="connsiteX165" fmla="*/ 1792721 w 4603109"/>
                <a:gd name="connsiteY165" fmla="*/ 0 h 924402"/>
                <a:gd name="connsiteX166" fmla="*/ 1794981 w 4603109"/>
                <a:gd name="connsiteY166" fmla="*/ 0 h 924402"/>
                <a:gd name="connsiteX167" fmla="*/ 1825045 w 4603109"/>
                <a:gd name="connsiteY167" fmla="*/ 0 h 924402"/>
                <a:gd name="connsiteX168" fmla="*/ 1825769 w 4603109"/>
                <a:gd name="connsiteY168" fmla="*/ 0 h 924402"/>
                <a:gd name="connsiteX169" fmla="*/ 1838732 w 4603109"/>
                <a:gd name="connsiteY169" fmla="*/ 0 h 924402"/>
                <a:gd name="connsiteX170" fmla="*/ 1845818 w 4603109"/>
                <a:gd name="connsiteY170" fmla="*/ 0 h 924402"/>
                <a:gd name="connsiteX171" fmla="*/ 1849697 w 4603109"/>
                <a:gd name="connsiteY171" fmla="*/ 0 h 924402"/>
                <a:gd name="connsiteX172" fmla="*/ 1852412 w 4603109"/>
                <a:gd name="connsiteY172" fmla="*/ 0 h 924402"/>
                <a:gd name="connsiteX173" fmla="*/ 1853903 w 4603109"/>
                <a:gd name="connsiteY173" fmla="*/ 0 h 924402"/>
                <a:gd name="connsiteX174" fmla="*/ 1863327 w 4603109"/>
                <a:gd name="connsiteY174" fmla="*/ 0 h 924402"/>
                <a:gd name="connsiteX175" fmla="*/ 1868796 w 4603109"/>
                <a:gd name="connsiteY175" fmla="*/ 0 h 924402"/>
                <a:gd name="connsiteX176" fmla="*/ 1874815 w 4603109"/>
                <a:gd name="connsiteY176" fmla="*/ 0 h 924402"/>
                <a:gd name="connsiteX177" fmla="*/ 1876306 w 4603109"/>
                <a:gd name="connsiteY177" fmla="*/ 0 h 924402"/>
                <a:gd name="connsiteX178" fmla="*/ 1880821 w 4603109"/>
                <a:gd name="connsiteY178" fmla="*/ 0 h 924402"/>
                <a:gd name="connsiteX179" fmla="*/ 1882477 w 4603109"/>
                <a:gd name="connsiteY179" fmla="*/ 0 h 924402"/>
                <a:gd name="connsiteX180" fmla="*/ 1883936 w 4603109"/>
                <a:gd name="connsiteY180" fmla="*/ 0 h 924402"/>
                <a:gd name="connsiteX181" fmla="*/ 1885268 w 4603109"/>
                <a:gd name="connsiteY181" fmla="*/ 0 h 924402"/>
                <a:gd name="connsiteX182" fmla="*/ 1896427 w 4603109"/>
                <a:gd name="connsiteY182" fmla="*/ 0 h 924402"/>
                <a:gd name="connsiteX183" fmla="*/ 1898089 w 4603109"/>
                <a:gd name="connsiteY183" fmla="*/ 0 h 924402"/>
                <a:gd name="connsiteX184" fmla="*/ 1904879 w 4603109"/>
                <a:gd name="connsiteY184" fmla="*/ 0 h 924402"/>
                <a:gd name="connsiteX185" fmla="*/ 1907543 w 4603109"/>
                <a:gd name="connsiteY185" fmla="*/ 0 h 924402"/>
                <a:gd name="connsiteX186" fmla="*/ 1911018 w 4603109"/>
                <a:gd name="connsiteY186" fmla="*/ 0 h 924402"/>
                <a:gd name="connsiteX187" fmla="*/ 1919986 w 4603109"/>
                <a:gd name="connsiteY187" fmla="*/ 0 h 924402"/>
                <a:gd name="connsiteX188" fmla="*/ 1927124 w 4603109"/>
                <a:gd name="connsiteY188" fmla="*/ 0 h 924402"/>
                <a:gd name="connsiteX189" fmla="*/ 1927489 w 4603109"/>
                <a:gd name="connsiteY189" fmla="*/ 0 h 924402"/>
                <a:gd name="connsiteX190" fmla="*/ 1927911 w 4603109"/>
                <a:gd name="connsiteY190" fmla="*/ 0 h 924402"/>
                <a:gd name="connsiteX191" fmla="*/ 1929402 w 4603109"/>
                <a:gd name="connsiteY191" fmla="*/ 0 h 924402"/>
                <a:gd name="connsiteX192" fmla="*/ 1946726 w 4603109"/>
                <a:gd name="connsiteY192" fmla="*/ 0 h 924402"/>
                <a:gd name="connsiteX193" fmla="*/ 1949525 w 4603109"/>
                <a:gd name="connsiteY193" fmla="*/ 0 h 924402"/>
                <a:gd name="connsiteX194" fmla="*/ 1957554 w 4603109"/>
                <a:gd name="connsiteY194" fmla="*/ 0 h 924402"/>
                <a:gd name="connsiteX195" fmla="*/ 1957975 w 4603109"/>
                <a:gd name="connsiteY195" fmla="*/ 0 h 924402"/>
                <a:gd name="connsiteX196" fmla="*/ 1973587 w 4603109"/>
                <a:gd name="connsiteY196" fmla="*/ 0 h 924402"/>
                <a:gd name="connsiteX197" fmla="*/ 1978520 w 4603109"/>
                <a:gd name="connsiteY197" fmla="*/ 0 h 924402"/>
                <a:gd name="connsiteX198" fmla="*/ 1980012 w 4603109"/>
                <a:gd name="connsiteY198" fmla="*/ 0 h 924402"/>
                <a:gd name="connsiteX199" fmla="*/ 1980181 w 4603109"/>
                <a:gd name="connsiteY199" fmla="*/ 0 h 924402"/>
                <a:gd name="connsiteX200" fmla="*/ 1981672 w 4603109"/>
                <a:gd name="connsiteY200" fmla="*/ 0 h 924402"/>
                <a:gd name="connsiteX201" fmla="*/ 2008585 w 4603109"/>
                <a:gd name="connsiteY201" fmla="*/ 0 h 924402"/>
                <a:gd name="connsiteX202" fmla="*/ 2009218 w 4603109"/>
                <a:gd name="connsiteY202" fmla="*/ 0 h 924402"/>
                <a:gd name="connsiteX203" fmla="*/ 2010246 w 4603109"/>
                <a:gd name="connsiteY203" fmla="*/ 0 h 924402"/>
                <a:gd name="connsiteX204" fmla="*/ 2010709 w 4603109"/>
                <a:gd name="connsiteY204" fmla="*/ 0 h 924402"/>
                <a:gd name="connsiteX205" fmla="*/ 2011705 w 4603109"/>
                <a:gd name="connsiteY205" fmla="*/ 0 h 924402"/>
                <a:gd name="connsiteX206" fmla="*/ 2024147 w 4603109"/>
                <a:gd name="connsiteY206" fmla="*/ 0 h 924402"/>
                <a:gd name="connsiteX207" fmla="*/ 2024196 w 4603109"/>
                <a:gd name="connsiteY207" fmla="*/ 0 h 924402"/>
                <a:gd name="connsiteX208" fmla="*/ 2024981 w 4603109"/>
                <a:gd name="connsiteY208" fmla="*/ 0 h 924402"/>
                <a:gd name="connsiteX209" fmla="*/ 2025353 w 4603109"/>
                <a:gd name="connsiteY209" fmla="*/ 0 h 924402"/>
                <a:gd name="connsiteX210" fmla="*/ 2026473 w 4603109"/>
                <a:gd name="connsiteY210" fmla="*/ 0 h 924402"/>
                <a:gd name="connsiteX211" fmla="*/ 2031619 w 4603109"/>
                <a:gd name="connsiteY211" fmla="*/ 0 h 924402"/>
                <a:gd name="connsiteX212" fmla="*/ 2033110 w 4603109"/>
                <a:gd name="connsiteY212" fmla="*/ 0 h 924402"/>
                <a:gd name="connsiteX213" fmla="*/ 2038787 w 4603109"/>
                <a:gd name="connsiteY213" fmla="*/ 0 h 924402"/>
                <a:gd name="connsiteX214" fmla="*/ 2039282 w 4603109"/>
                <a:gd name="connsiteY214" fmla="*/ 0 h 924402"/>
                <a:gd name="connsiteX215" fmla="*/ 2047755 w 4603109"/>
                <a:gd name="connsiteY215" fmla="*/ 0 h 924402"/>
                <a:gd name="connsiteX216" fmla="*/ 2051230 w 4603109"/>
                <a:gd name="connsiteY216" fmla="*/ 0 h 924402"/>
                <a:gd name="connsiteX217" fmla="*/ 2054893 w 4603109"/>
                <a:gd name="connsiteY217" fmla="*/ 0 h 924402"/>
                <a:gd name="connsiteX218" fmla="*/ 2055046 w 4603109"/>
                <a:gd name="connsiteY218" fmla="*/ 0 h 924402"/>
                <a:gd name="connsiteX219" fmla="*/ 2055258 w 4603109"/>
                <a:gd name="connsiteY219" fmla="*/ 0 h 924402"/>
                <a:gd name="connsiteX220" fmla="*/ 2055680 w 4603109"/>
                <a:gd name="connsiteY220" fmla="*/ 0 h 924402"/>
                <a:gd name="connsiteX221" fmla="*/ 2057171 w 4603109"/>
                <a:gd name="connsiteY221" fmla="*/ 0 h 924402"/>
                <a:gd name="connsiteX222" fmla="*/ 2061683 w 4603109"/>
                <a:gd name="connsiteY222" fmla="*/ 0 h 924402"/>
                <a:gd name="connsiteX223" fmla="*/ 2067702 w 4603109"/>
                <a:gd name="connsiteY223" fmla="*/ 0 h 924402"/>
                <a:gd name="connsiteX224" fmla="*/ 2074495 w 4603109"/>
                <a:gd name="connsiteY224" fmla="*/ 0 h 924402"/>
                <a:gd name="connsiteX225" fmla="*/ 2077294 w 4603109"/>
                <a:gd name="connsiteY225" fmla="*/ 0 h 924402"/>
                <a:gd name="connsiteX226" fmla="*/ 2084504 w 4603109"/>
                <a:gd name="connsiteY226" fmla="*/ 0 h 924402"/>
                <a:gd name="connsiteX227" fmla="*/ 2085323 w 4603109"/>
                <a:gd name="connsiteY227" fmla="*/ 0 h 924402"/>
                <a:gd name="connsiteX228" fmla="*/ 2085744 w 4603109"/>
                <a:gd name="connsiteY228" fmla="*/ 0 h 924402"/>
                <a:gd name="connsiteX229" fmla="*/ 2097766 w 4603109"/>
                <a:gd name="connsiteY229" fmla="*/ 0 h 924402"/>
                <a:gd name="connsiteX230" fmla="*/ 2106289 w 4603109"/>
                <a:gd name="connsiteY230" fmla="*/ 0 h 924402"/>
                <a:gd name="connsiteX231" fmla="*/ 2107781 w 4603109"/>
                <a:gd name="connsiteY231" fmla="*/ 0 h 924402"/>
                <a:gd name="connsiteX232" fmla="*/ 2128956 w 4603109"/>
                <a:gd name="connsiteY232" fmla="*/ 0 h 924402"/>
                <a:gd name="connsiteX233" fmla="*/ 2129514 w 4603109"/>
                <a:gd name="connsiteY233" fmla="*/ 0 h 924402"/>
                <a:gd name="connsiteX234" fmla="*/ 2136354 w 4603109"/>
                <a:gd name="connsiteY234" fmla="*/ 0 h 924402"/>
                <a:gd name="connsiteX235" fmla="*/ 2136987 w 4603109"/>
                <a:gd name="connsiteY235" fmla="*/ 0 h 924402"/>
                <a:gd name="connsiteX236" fmla="*/ 2138478 w 4603109"/>
                <a:gd name="connsiteY236" fmla="*/ 0 h 924402"/>
                <a:gd name="connsiteX237" fmla="*/ 2151916 w 4603109"/>
                <a:gd name="connsiteY237" fmla="*/ 0 h 924402"/>
                <a:gd name="connsiteX238" fmla="*/ 2152750 w 4603109"/>
                <a:gd name="connsiteY238" fmla="*/ 0 h 924402"/>
                <a:gd name="connsiteX239" fmla="*/ 2153122 w 4603109"/>
                <a:gd name="connsiteY239" fmla="*/ 0 h 924402"/>
                <a:gd name="connsiteX240" fmla="*/ 2154242 w 4603109"/>
                <a:gd name="connsiteY240" fmla="*/ 0 h 924402"/>
                <a:gd name="connsiteX241" fmla="*/ 2156597 w 4603109"/>
                <a:gd name="connsiteY241" fmla="*/ 0 h 924402"/>
                <a:gd name="connsiteX242" fmla="*/ 2159388 w 4603109"/>
                <a:gd name="connsiteY242" fmla="*/ 0 h 924402"/>
                <a:gd name="connsiteX243" fmla="*/ 2160879 w 4603109"/>
                <a:gd name="connsiteY243" fmla="*/ 0 h 924402"/>
                <a:gd name="connsiteX244" fmla="*/ 2161633 w 4603109"/>
                <a:gd name="connsiteY244" fmla="*/ 0 h 924402"/>
                <a:gd name="connsiteX245" fmla="*/ 2167051 w 4603109"/>
                <a:gd name="connsiteY245" fmla="*/ 0 h 924402"/>
                <a:gd name="connsiteX246" fmla="*/ 2178999 w 4603109"/>
                <a:gd name="connsiteY246" fmla="*/ 0 h 924402"/>
                <a:gd name="connsiteX247" fmla="*/ 2182158 w 4603109"/>
                <a:gd name="connsiteY247" fmla="*/ 0 h 924402"/>
                <a:gd name="connsiteX248" fmla="*/ 2182815 w 4603109"/>
                <a:gd name="connsiteY248" fmla="*/ 0 h 924402"/>
                <a:gd name="connsiteX249" fmla="*/ 2188666 w 4603109"/>
                <a:gd name="connsiteY249" fmla="*/ 0 h 924402"/>
                <a:gd name="connsiteX250" fmla="*/ 2189452 w 4603109"/>
                <a:gd name="connsiteY250" fmla="*/ 0 h 924402"/>
                <a:gd name="connsiteX251" fmla="*/ 2191697 w 4603109"/>
                <a:gd name="connsiteY251" fmla="*/ 0 h 924402"/>
                <a:gd name="connsiteX252" fmla="*/ 2195471 w 4603109"/>
                <a:gd name="connsiteY252" fmla="*/ 0 h 924402"/>
                <a:gd name="connsiteX253" fmla="*/ 2201759 w 4603109"/>
                <a:gd name="connsiteY253" fmla="*/ 0 h 924402"/>
                <a:gd name="connsiteX254" fmla="*/ 2203100 w 4603109"/>
                <a:gd name="connsiteY254" fmla="*/ 0 h 924402"/>
                <a:gd name="connsiteX255" fmla="*/ 2204559 w 4603109"/>
                <a:gd name="connsiteY255" fmla="*/ 0 h 924402"/>
                <a:gd name="connsiteX256" fmla="*/ 2204591 w 4603109"/>
                <a:gd name="connsiteY256" fmla="*/ 0 h 924402"/>
                <a:gd name="connsiteX257" fmla="*/ 2212273 w 4603109"/>
                <a:gd name="connsiteY257" fmla="*/ 0 h 924402"/>
                <a:gd name="connsiteX258" fmla="*/ 2225535 w 4603109"/>
                <a:gd name="connsiteY258" fmla="*/ 0 h 924402"/>
                <a:gd name="connsiteX259" fmla="*/ 2231674 w 4603109"/>
                <a:gd name="connsiteY259" fmla="*/ 0 h 924402"/>
                <a:gd name="connsiteX260" fmla="*/ 2232096 w 4603109"/>
                <a:gd name="connsiteY260" fmla="*/ 0 h 924402"/>
                <a:gd name="connsiteX261" fmla="*/ 2232220 w 4603109"/>
                <a:gd name="connsiteY261" fmla="*/ 0 h 924402"/>
                <a:gd name="connsiteX262" fmla="*/ 2233118 w 4603109"/>
                <a:gd name="connsiteY262" fmla="*/ 0 h 924402"/>
                <a:gd name="connsiteX263" fmla="*/ 2233165 w 4603109"/>
                <a:gd name="connsiteY263" fmla="*/ 0 h 924402"/>
                <a:gd name="connsiteX264" fmla="*/ 2256725 w 4603109"/>
                <a:gd name="connsiteY264" fmla="*/ 0 h 924402"/>
                <a:gd name="connsiteX265" fmla="*/ 2257283 w 4603109"/>
                <a:gd name="connsiteY265" fmla="*/ 0 h 924402"/>
                <a:gd name="connsiteX266" fmla="*/ 2262285 w 4603109"/>
                <a:gd name="connsiteY266" fmla="*/ 0 h 924402"/>
                <a:gd name="connsiteX267" fmla="*/ 2284366 w 4603109"/>
                <a:gd name="connsiteY267" fmla="*/ 0 h 924402"/>
                <a:gd name="connsiteX268" fmla="*/ 2289402 w 4603109"/>
                <a:gd name="connsiteY268" fmla="*/ 0 h 924402"/>
                <a:gd name="connsiteX269" fmla="*/ 2292052 w 4603109"/>
                <a:gd name="connsiteY269" fmla="*/ 0 h 924402"/>
                <a:gd name="connsiteX270" fmla="*/ 2299271 w 4603109"/>
                <a:gd name="connsiteY270" fmla="*/ 0 h 924402"/>
                <a:gd name="connsiteX271" fmla="*/ 2308721 w 4603109"/>
                <a:gd name="connsiteY271" fmla="*/ 0 h 924402"/>
                <a:gd name="connsiteX272" fmla="*/ 2309927 w 4603109"/>
                <a:gd name="connsiteY272" fmla="*/ 0 h 924402"/>
                <a:gd name="connsiteX273" fmla="*/ 2316435 w 4603109"/>
                <a:gd name="connsiteY273" fmla="*/ 0 h 924402"/>
                <a:gd name="connsiteX274" fmla="*/ 2316703 w 4603109"/>
                <a:gd name="connsiteY274" fmla="*/ 0 h 924402"/>
                <a:gd name="connsiteX275" fmla="*/ 2319466 w 4603109"/>
                <a:gd name="connsiteY275" fmla="*/ 0 h 924402"/>
                <a:gd name="connsiteX276" fmla="*/ 2322840 w 4603109"/>
                <a:gd name="connsiteY276" fmla="*/ 0 h 924402"/>
                <a:gd name="connsiteX277" fmla="*/ 2329528 w 4603109"/>
                <a:gd name="connsiteY277" fmla="*/ 0 h 924402"/>
                <a:gd name="connsiteX278" fmla="*/ 2330869 w 4603109"/>
                <a:gd name="connsiteY278" fmla="*/ 0 h 924402"/>
                <a:gd name="connsiteX279" fmla="*/ 2332328 w 4603109"/>
                <a:gd name="connsiteY279" fmla="*/ 0 h 924402"/>
                <a:gd name="connsiteX280" fmla="*/ 2332360 w 4603109"/>
                <a:gd name="connsiteY280" fmla="*/ 0 h 924402"/>
                <a:gd name="connsiteX281" fmla="*/ 2335803 w 4603109"/>
                <a:gd name="connsiteY281" fmla="*/ 0 h 924402"/>
                <a:gd name="connsiteX282" fmla="*/ 2343312 w 4603109"/>
                <a:gd name="connsiteY282" fmla="*/ 0 h 924402"/>
                <a:gd name="connsiteX283" fmla="*/ 2344804 w 4603109"/>
                <a:gd name="connsiteY283" fmla="*/ 0 h 924402"/>
                <a:gd name="connsiteX284" fmla="*/ 2346768 w 4603109"/>
                <a:gd name="connsiteY284" fmla="*/ 0 h 924402"/>
                <a:gd name="connsiteX285" fmla="*/ 2347827 w 4603109"/>
                <a:gd name="connsiteY285" fmla="*/ 0 h 924402"/>
                <a:gd name="connsiteX286" fmla="*/ 2352274 w 4603109"/>
                <a:gd name="connsiteY286" fmla="*/ 0 h 924402"/>
                <a:gd name="connsiteX287" fmla="*/ 2359443 w 4603109"/>
                <a:gd name="connsiteY287" fmla="*/ 0 h 924402"/>
                <a:gd name="connsiteX288" fmla="*/ 2359865 w 4603109"/>
                <a:gd name="connsiteY288" fmla="*/ 0 h 924402"/>
                <a:gd name="connsiteX289" fmla="*/ 2359989 w 4603109"/>
                <a:gd name="connsiteY289" fmla="*/ 0 h 924402"/>
                <a:gd name="connsiteX290" fmla="*/ 2360887 w 4603109"/>
                <a:gd name="connsiteY290" fmla="*/ 0 h 924402"/>
                <a:gd name="connsiteX291" fmla="*/ 2360934 w 4603109"/>
                <a:gd name="connsiteY291" fmla="*/ 0 h 924402"/>
                <a:gd name="connsiteX292" fmla="*/ 2371886 w 4603109"/>
                <a:gd name="connsiteY292" fmla="*/ 0 h 924402"/>
                <a:gd name="connsiteX293" fmla="*/ 2373377 w 4603109"/>
                <a:gd name="connsiteY293" fmla="*/ 0 h 924402"/>
                <a:gd name="connsiteX294" fmla="*/ 2377892 w 4603109"/>
                <a:gd name="connsiteY294" fmla="*/ 0 h 924402"/>
                <a:gd name="connsiteX295" fmla="*/ 2382339 w 4603109"/>
                <a:gd name="connsiteY295" fmla="*/ 0 h 924402"/>
                <a:gd name="connsiteX296" fmla="*/ 2390054 w 4603109"/>
                <a:gd name="connsiteY296" fmla="*/ 0 h 924402"/>
                <a:gd name="connsiteX297" fmla="*/ 2419821 w 4603109"/>
                <a:gd name="connsiteY297" fmla="*/ 0 h 924402"/>
                <a:gd name="connsiteX298" fmla="*/ 2427040 w 4603109"/>
                <a:gd name="connsiteY298" fmla="*/ 0 h 924402"/>
                <a:gd name="connsiteX299" fmla="*/ 2436490 w 4603109"/>
                <a:gd name="connsiteY299" fmla="*/ 0 h 924402"/>
                <a:gd name="connsiteX300" fmla="*/ 2444472 w 4603109"/>
                <a:gd name="connsiteY300" fmla="*/ 0 h 924402"/>
                <a:gd name="connsiteX301" fmla="*/ 2448678 w 4603109"/>
                <a:gd name="connsiteY301" fmla="*/ 0 h 924402"/>
                <a:gd name="connsiteX302" fmla="*/ 2450171 w 4603109"/>
                <a:gd name="connsiteY302" fmla="*/ 0 h 924402"/>
                <a:gd name="connsiteX303" fmla="*/ 2450609 w 4603109"/>
                <a:gd name="connsiteY303" fmla="*/ 0 h 924402"/>
                <a:gd name="connsiteX304" fmla="*/ 2463572 w 4603109"/>
                <a:gd name="connsiteY304" fmla="*/ 0 h 924402"/>
                <a:gd name="connsiteX305" fmla="*/ 2471081 w 4603109"/>
                <a:gd name="connsiteY305" fmla="*/ 0 h 924402"/>
                <a:gd name="connsiteX306" fmla="*/ 2472573 w 4603109"/>
                <a:gd name="connsiteY306" fmla="*/ 0 h 924402"/>
                <a:gd name="connsiteX307" fmla="*/ 2474537 w 4603109"/>
                <a:gd name="connsiteY307" fmla="*/ 0 h 924402"/>
                <a:gd name="connsiteX308" fmla="*/ 2475596 w 4603109"/>
                <a:gd name="connsiteY308" fmla="*/ 0 h 924402"/>
                <a:gd name="connsiteX309" fmla="*/ 2477252 w 4603109"/>
                <a:gd name="connsiteY309" fmla="*/ 0 h 924402"/>
                <a:gd name="connsiteX310" fmla="*/ 2478712 w 4603109"/>
                <a:gd name="connsiteY310" fmla="*/ 0 h 924402"/>
                <a:gd name="connsiteX311" fmla="*/ 2478743 w 4603109"/>
                <a:gd name="connsiteY311" fmla="*/ 0 h 924402"/>
                <a:gd name="connsiteX312" fmla="*/ 2480043 w 4603109"/>
                <a:gd name="connsiteY312" fmla="*/ 0 h 924402"/>
                <a:gd name="connsiteX313" fmla="*/ 2499655 w 4603109"/>
                <a:gd name="connsiteY313" fmla="*/ 0 h 924402"/>
                <a:gd name="connsiteX314" fmla="*/ 2501146 w 4603109"/>
                <a:gd name="connsiteY314" fmla="*/ 0 h 924402"/>
                <a:gd name="connsiteX315" fmla="*/ 2505661 w 4603109"/>
                <a:gd name="connsiteY315" fmla="*/ 0 h 924402"/>
                <a:gd name="connsiteX316" fmla="*/ 2508776 w 4603109"/>
                <a:gd name="connsiteY316" fmla="*/ 0 h 924402"/>
                <a:gd name="connsiteX317" fmla="*/ 2510108 w 4603109"/>
                <a:gd name="connsiteY317" fmla="*/ 0 h 924402"/>
                <a:gd name="connsiteX318" fmla="*/ 2524178 w 4603109"/>
                <a:gd name="connsiteY318" fmla="*/ 0 h 924402"/>
                <a:gd name="connsiteX319" fmla="*/ 2525248 w 4603109"/>
                <a:gd name="connsiteY319" fmla="*/ 0 h 924402"/>
                <a:gd name="connsiteX320" fmla="*/ 2525669 w 4603109"/>
                <a:gd name="connsiteY320" fmla="*/ 0 h 924402"/>
                <a:gd name="connsiteX321" fmla="*/ 2552329 w 4603109"/>
                <a:gd name="connsiteY321" fmla="*/ 0 h 924402"/>
                <a:gd name="connsiteX322" fmla="*/ 2552751 w 4603109"/>
                <a:gd name="connsiteY322" fmla="*/ 0 h 924402"/>
                <a:gd name="connsiteX323" fmla="*/ 2554242 w 4603109"/>
                <a:gd name="connsiteY323" fmla="*/ 0 h 924402"/>
                <a:gd name="connsiteX324" fmla="*/ 2574787 w 4603109"/>
                <a:gd name="connsiteY324" fmla="*/ 0 h 924402"/>
                <a:gd name="connsiteX325" fmla="*/ 2576279 w 4603109"/>
                <a:gd name="connsiteY325" fmla="*/ 0 h 924402"/>
                <a:gd name="connsiteX326" fmla="*/ 2576447 w 4603109"/>
                <a:gd name="connsiteY326" fmla="*/ 0 h 924402"/>
                <a:gd name="connsiteX327" fmla="*/ 2577940 w 4603109"/>
                <a:gd name="connsiteY327" fmla="*/ 0 h 924402"/>
                <a:gd name="connsiteX328" fmla="*/ 2603360 w 4603109"/>
                <a:gd name="connsiteY328" fmla="*/ 0 h 924402"/>
                <a:gd name="connsiteX329" fmla="*/ 2604852 w 4603109"/>
                <a:gd name="connsiteY329" fmla="*/ 0 h 924402"/>
                <a:gd name="connsiteX330" fmla="*/ 2605021 w 4603109"/>
                <a:gd name="connsiteY330" fmla="*/ 0 h 924402"/>
                <a:gd name="connsiteX331" fmla="*/ 2605484 w 4603109"/>
                <a:gd name="connsiteY331" fmla="*/ 0 h 924402"/>
                <a:gd name="connsiteX332" fmla="*/ 2606481 w 4603109"/>
                <a:gd name="connsiteY332" fmla="*/ 0 h 924402"/>
                <a:gd name="connsiteX333" fmla="*/ 2606512 w 4603109"/>
                <a:gd name="connsiteY333" fmla="*/ 0 h 924402"/>
                <a:gd name="connsiteX334" fmla="*/ 2606976 w 4603109"/>
                <a:gd name="connsiteY334" fmla="*/ 0 h 924402"/>
                <a:gd name="connsiteX335" fmla="*/ 2618923 w 4603109"/>
                <a:gd name="connsiteY335" fmla="*/ 0 h 924402"/>
                <a:gd name="connsiteX336" fmla="*/ 2621248 w 4603109"/>
                <a:gd name="connsiteY336" fmla="*/ 0 h 924402"/>
                <a:gd name="connsiteX337" fmla="*/ 2622740 w 4603109"/>
                <a:gd name="connsiteY337" fmla="*/ 0 h 924402"/>
                <a:gd name="connsiteX338" fmla="*/ 2627885 w 4603109"/>
                <a:gd name="connsiteY338" fmla="*/ 0 h 924402"/>
                <a:gd name="connsiteX339" fmla="*/ 2629377 w 4603109"/>
                <a:gd name="connsiteY339" fmla="*/ 0 h 924402"/>
                <a:gd name="connsiteX340" fmla="*/ 2634058 w 4603109"/>
                <a:gd name="connsiteY340" fmla="*/ 0 h 924402"/>
                <a:gd name="connsiteX341" fmla="*/ 2635549 w 4603109"/>
                <a:gd name="connsiteY341" fmla="*/ 0 h 924402"/>
                <a:gd name="connsiteX342" fmla="*/ 2636545 w 4603109"/>
                <a:gd name="connsiteY342" fmla="*/ 0 h 924402"/>
                <a:gd name="connsiteX343" fmla="*/ 2648987 w 4603109"/>
                <a:gd name="connsiteY343" fmla="*/ 0 h 924402"/>
                <a:gd name="connsiteX344" fmla="*/ 2649821 w 4603109"/>
                <a:gd name="connsiteY344" fmla="*/ 0 h 924402"/>
                <a:gd name="connsiteX345" fmla="*/ 2651313 w 4603109"/>
                <a:gd name="connsiteY345" fmla="*/ 0 h 924402"/>
                <a:gd name="connsiteX346" fmla="*/ 2651947 w 4603109"/>
                <a:gd name="connsiteY346" fmla="*/ 0 h 924402"/>
                <a:gd name="connsiteX347" fmla="*/ 2653017 w 4603109"/>
                <a:gd name="connsiteY347" fmla="*/ 0 h 924402"/>
                <a:gd name="connsiteX348" fmla="*/ 2653438 w 4603109"/>
                <a:gd name="connsiteY348" fmla="*/ 0 h 924402"/>
                <a:gd name="connsiteX349" fmla="*/ 2656459 w 4603109"/>
                <a:gd name="connsiteY349" fmla="*/ 0 h 924402"/>
                <a:gd name="connsiteX350" fmla="*/ 2657950 w 4603109"/>
                <a:gd name="connsiteY350" fmla="*/ 0 h 924402"/>
                <a:gd name="connsiteX351" fmla="*/ 2665460 w 4603109"/>
                <a:gd name="connsiteY351" fmla="*/ 0 h 924402"/>
                <a:gd name="connsiteX352" fmla="*/ 2680098 w 4603109"/>
                <a:gd name="connsiteY352" fmla="*/ 0 h 924402"/>
                <a:gd name="connsiteX353" fmla="*/ 2680520 w 4603109"/>
                <a:gd name="connsiteY353" fmla="*/ 0 h 924402"/>
                <a:gd name="connsiteX354" fmla="*/ 2682011 w 4603109"/>
                <a:gd name="connsiteY354" fmla="*/ 0 h 924402"/>
                <a:gd name="connsiteX355" fmla="*/ 2692542 w 4603109"/>
                <a:gd name="connsiteY355" fmla="*/ 0 h 924402"/>
                <a:gd name="connsiteX356" fmla="*/ 2702556 w 4603109"/>
                <a:gd name="connsiteY356" fmla="*/ 0 h 924402"/>
                <a:gd name="connsiteX357" fmla="*/ 2704048 w 4603109"/>
                <a:gd name="connsiteY357" fmla="*/ 0 h 924402"/>
                <a:gd name="connsiteX358" fmla="*/ 2724289 w 4603109"/>
                <a:gd name="connsiteY358" fmla="*/ 0 h 924402"/>
                <a:gd name="connsiteX359" fmla="*/ 2731129 w 4603109"/>
                <a:gd name="connsiteY359" fmla="*/ 0 h 924402"/>
                <a:gd name="connsiteX360" fmla="*/ 2732621 w 4603109"/>
                <a:gd name="connsiteY360" fmla="*/ 0 h 924402"/>
                <a:gd name="connsiteX361" fmla="*/ 2733253 w 4603109"/>
                <a:gd name="connsiteY361" fmla="*/ 0 h 924402"/>
                <a:gd name="connsiteX362" fmla="*/ 2734745 w 4603109"/>
                <a:gd name="connsiteY362" fmla="*/ 0 h 924402"/>
                <a:gd name="connsiteX363" fmla="*/ 2746692 w 4603109"/>
                <a:gd name="connsiteY363" fmla="*/ 0 h 924402"/>
                <a:gd name="connsiteX364" fmla="*/ 2749017 w 4603109"/>
                <a:gd name="connsiteY364" fmla="*/ 0 h 924402"/>
                <a:gd name="connsiteX365" fmla="*/ 2750509 w 4603109"/>
                <a:gd name="connsiteY365" fmla="*/ 0 h 924402"/>
                <a:gd name="connsiteX366" fmla="*/ 2754354 w 4603109"/>
                <a:gd name="connsiteY366" fmla="*/ 0 h 924402"/>
                <a:gd name="connsiteX367" fmla="*/ 2755654 w 4603109"/>
                <a:gd name="connsiteY367" fmla="*/ 0 h 924402"/>
                <a:gd name="connsiteX368" fmla="*/ 2757146 w 4603109"/>
                <a:gd name="connsiteY368" fmla="*/ 0 h 924402"/>
                <a:gd name="connsiteX369" fmla="*/ 2761827 w 4603109"/>
                <a:gd name="connsiteY369" fmla="*/ 0 h 924402"/>
                <a:gd name="connsiteX370" fmla="*/ 2763318 w 4603109"/>
                <a:gd name="connsiteY370" fmla="*/ 0 h 924402"/>
                <a:gd name="connsiteX371" fmla="*/ 2776756 w 4603109"/>
                <a:gd name="connsiteY371" fmla="*/ 0 h 924402"/>
                <a:gd name="connsiteX372" fmla="*/ 2777590 w 4603109"/>
                <a:gd name="connsiteY372" fmla="*/ 0 h 924402"/>
                <a:gd name="connsiteX373" fmla="*/ 2779082 w 4603109"/>
                <a:gd name="connsiteY373" fmla="*/ 0 h 924402"/>
                <a:gd name="connsiteX374" fmla="*/ 2783442 w 4603109"/>
                <a:gd name="connsiteY374" fmla="*/ 0 h 924402"/>
                <a:gd name="connsiteX375" fmla="*/ 2784228 w 4603109"/>
                <a:gd name="connsiteY375" fmla="*/ 0 h 924402"/>
                <a:gd name="connsiteX376" fmla="*/ 2785719 w 4603109"/>
                <a:gd name="connsiteY376" fmla="*/ 0 h 924402"/>
                <a:gd name="connsiteX377" fmla="*/ 2786473 w 4603109"/>
                <a:gd name="connsiteY377" fmla="*/ 0 h 924402"/>
                <a:gd name="connsiteX378" fmla="*/ 2793229 w 4603109"/>
                <a:gd name="connsiteY378" fmla="*/ 0 h 924402"/>
                <a:gd name="connsiteX379" fmla="*/ 2799367 w 4603109"/>
                <a:gd name="connsiteY379" fmla="*/ 0 h 924402"/>
                <a:gd name="connsiteX380" fmla="*/ 2813506 w 4603109"/>
                <a:gd name="connsiteY380" fmla="*/ 0 h 924402"/>
                <a:gd name="connsiteX381" fmla="*/ 2820311 w 4603109"/>
                <a:gd name="connsiteY381" fmla="*/ 0 h 924402"/>
                <a:gd name="connsiteX382" fmla="*/ 2827893 w 4603109"/>
                <a:gd name="connsiteY382" fmla="*/ 0 h 924402"/>
                <a:gd name="connsiteX383" fmla="*/ 2827940 w 4603109"/>
                <a:gd name="connsiteY383" fmla="*/ 0 h 924402"/>
                <a:gd name="connsiteX384" fmla="*/ 2829431 w 4603109"/>
                <a:gd name="connsiteY384" fmla="*/ 0 h 924402"/>
                <a:gd name="connsiteX385" fmla="*/ 2829978 w 4603109"/>
                <a:gd name="connsiteY385" fmla="*/ 0 h 924402"/>
                <a:gd name="connsiteX386" fmla="*/ 2852058 w 4603109"/>
                <a:gd name="connsiteY386" fmla="*/ 0 h 924402"/>
                <a:gd name="connsiteX387" fmla="*/ 2857060 w 4603109"/>
                <a:gd name="connsiteY387" fmla="*/ 0 h 924402"/>
                <a:gd name="connsiteX388" fmla="*/ 2857958 w 4603109"/>
                <a:gd name="connsiteY388" fmla="*/ 0 h 924402"/>
                <a:gd name="connsiteX389" fmla="*/ 2871601 w 4603109"/>
                <a:gd name="connsiteY389" fmla="*/ 0 h 924402"/>
                <a:gd name="connsiteX390" fmla="*/ 2882123 w 4603109"/>
                <a:gd name="connsiteY390" fmla="*/ 0 h 924402"/>
                <a:gd name="connsiteX391" fmla="*/ 2894046 w 4603109"/>
                <a:gd name="connsiteY391" fmla="*/ 0 h 924402"/>
                <a:gd name="connsiteX392" fmla="*/ 2903496 w 4603109"/>
                <a:gd name="connsiteY392" fmla="*/ 0 h 924402"/>
                <a:gd name="connsiteX393" fmla="*/ 2911211 w 4603109"/>
                <a:gd name="connsiteY393" fmla="*/ 0 h 924402"/>
                <a:gd name="connsiteX394" fmla="*/ 2914242 w 4603109"/>
                <a:gd name="connsiteY394" fmla="*/ 0 h 924402"/>
                <a:gd name="connsiteX395" fmla="*/ 2914461 w 4603109"/>
                <a:gd name="connsiteY395" fmla="*/ 0 h 924402"/>
                <a:gd name="connsiteX396" fmla="*/ 2924111 w 4603109"/>
                <a:gd name="connsiteY396" fmla="*/ 0 h 924402"/>
                <a:gd name="connsiteX397" fmla="*/ 2927136 w 4603109"/>
                <a:gd name="connsiteY397" fmla="*/ 0 h 924402"/>
                <a:gd name="connsiteX398" fmla="*/ 2933561 w 4603109"/>
                <a:gd name="connsiteY398" fmla="*/ 0 h 924402"/>
                <a:gd name="connsiteX399" fmla="*/ 2939580 w 4603109"/>
                <a:gd name="connsiteY399" fmla="*/ 0 h 924402"/>
                <a:gd name="connsiteX400" fmla="*/ 2941275 w 4603109"/>
                <a:gd name="connsiteY400" fmla="*/ 0 h 924402"/>
                <a:gd name="connsiteX401" fmla="*/ 2941543 w 4603109"/>
                <a:gd name="connsiteY401" fmla="*/ 0 h 924402"/>
                <a:gd name="connsiteX402" fmla="*/ 2945586 w 4603109"/>
                <a:gd name="connsiteY402" fmla="*/ 0 h 924402"/>
                <a:gd name="connsiteX403" fmla="*/ 2950032 w 4603109"/>
                <a:gd name="connsiteY403" fmla="*/ 0 h 924402"/>
                <a:gd name="connsiteX404" fmla="*/ 2955662 w 4603109"/>
                <a:gd name="connsiteY404" fmla="*/ 0 h 924402"/>
                <a:gd name="connsiteX405" fmla="*/ 2955709 w 4603109"/>
                <a:gd name="connsiteY405" fmla="*/ 0 h 924402"/>
                <a:gd name="connsiteX406" fmla="*/ 2957200 w 4603109"/>
                <a:gd name="connsiteY406" fmla="*/ 0 h 924402"/>
                <a:gd name="connsiteX407" fmla="*/ 2957747 w 4603109"/>
                <a:gd name="connsiteY407" fmla="*/ 0 h 924402"/>
                <a:gd name="connsiteX408" fmla="*/ 2968152 w 4603109"/>
                <a:gd name="connsiteY408" fmla="*/ 0 h 924402"/>
                <a:gd name="connsiteX409" fmla="*/ 2969644 w 4603109"/>
                <a:gd name="connsiteY409" fmla="*/ 0 h 924402"/>
                <a:gd name="connsiteX410" fmla="*/ 2972667 w 4603109"/>
                <a:gd name="connsiteY410" fmla="*/ 0 h 924402"/>
                <a:gd name="connsiteX411" fmla="*/ 2977114 w 4603109"/>
                <a:gd name="connsiteY411" fmla="*/ 0 h 924402"/>
                <a:gd name="connsiteX412" fmla="*/ 2984829 w 4603109"/>
                <a:gd name="connsiteY412" fmla="*/ 0 h 924402"/>
                <a:gd name="connsiteX413" fmla="*/ 2985727 w 4603109"/>
                <a:gd name="connsiteY413" fmla="*/ 0 h 924402"/>
                <a:gd name="connsiteX414" fmla="*/ 2999370 w 4603109"/>
                <a:gd name="connsiteY414" fmla="*/ 0 h 924402"/>
                <a:gd name="connsiteX415" fmla="*/ 3021815 w 4603109"/>
                <a:gd name="connsiteY415" fmla="*/ 0 h 924402"/>
                <a:gd name="connsiteX416" fmla="*/ 3031265 w 4603109"/>
                <a:gd name="connsiteY416" fmla="*/ 0 h 924402"/>
                <a:gd name="connsiteX417" fmla="*/ 3042230 w 4603109"/>
                <a:gd name="connsiteY417" fmla="*/ 0 h 924402"/>
                <a:gd name="connsiteX418" fmla="*/ 3044946 w 4603109"/>
                <a:gd name="connsiteY418" fmla="*/ 0 h 924402"/>
                <a:gd name="connsiteX419" fmla="*/ 3051880 w 4603109"/>
                <a:gd name="connsiteY419" fmla="*/ 0 h 924402"/>
                <a:gd name="connsiteX420" fmla="*/ 3061330 w 4603109"/>
                <a:gd name="connsiteY420" fmla="*/ 0 h 924402"/>
                <a:gd name="connsiteX421" fmla="*/ 3067349 w 4603109"/>
                <a:gd name="connsiteY421" fmla="*/ 0 h 924402"/>
                <a:gd name="connsiteX422" fmla="*/ 3069312 w 4603109"/>
                <a:gd name="connsiteY422" fmla="*/ 0 h 924402"/>
                <a:gd name="connsiteX423" fmla="*/ 3073355 w 4603109"/>
                <a:gd name="connsiteY423" fmla="*/ 0 h 924402"/>
                <a:gd name="connsiteX424" fmla="*/ 3073518 w 4603109"/>
                <a:gd name="connsiteY424" fmla="*/ 0 h 924402"/>
                <a:gd name="connsiteX425" fmla="*/ 3075011 w 4603109"/>
                <a:gd name="connsiteY425" fmla="*/ 0 h 924402"/>
                <a:gd name="connsiteX426" fmla="*/ 3077801 w 4603109"/>
                <a:gd name="connsiteY426" fmla="*/ 0 h 924402"/>
                <a:gd name="connsiteX427" fmla="*/ 3095921 w 4603109"/>
                <a:gd name="connsiteY427" fmla="*/ 0 h 924402"/>
                <a:gd name="connsiteX428" fmla="*/ 3097413 w 4603109"/>
                <a:gd name="connsiteY428" fmla="*/ 0 h 924402"/>
                <a:gd name="connsiteX429" fmla="*/ 3100436 w 4603109"/>
                <a:gd name="connsiteY429" fmla="*/ 0 h 924402"/>
                <a:gd name="connsiteX430" fmla="*/ 3103552 w 4603109"/>
                <a:gd name="connsiteY430" fmla="*/ 0 h 924402"/>
                <a:gd name="connsiteX431" fmla="*/ 3104883 w 4603109"/>
                <a:gd name="connsiteY431" fmla="*/ 0 h 924402"/>
                <a:gd name="connsiteX432" fmla="*/ 3120023 w 4603109"/>
                <a:gd name="connsiteY432" fmla="*/ 0 h 924402"/>
                <a:gd name="connsiteX433" fmla="*/ 3120445 w 4603109"/>
                <a:gd name="connsiteY433" fmla="*/ 0 h 924402"/>
                <a:gd name="connsiteX434" fmla="*/ 3149018 w 4603109"/>
                <a:gd name="connsiteY434" fmla="*/ 0 h 924402"/>
                <a:gd name="connsiteX435" fmla="*/ 3150088 w 4603109"/>
                <a:gd name="connsiteY435" fmla="*/ 0 h 924402"/>
                <a:gd name="connsiteX436" fmla="*/ 3150509 w 4603109"/>
                <a:gd name="connsiteY436" fmla="*/ 0 h 924402"/>
                <a:gd name="connsiteX437" fmla="*/ 3171054 w 4603109"/>
                <a:gd name="connsiteY437" fmla="*/ 0 h 924402"/>
                <a:gd name="connsiteX438" fmla="*/ 3172715 w 4603109"/>
                <a:gd name="connsiteY438" fmla="*/ 0 h 924402"/>
                <a:gd name="connsiteX439" fmla="*/ 3199627 w 4603109"/>
                <a:gd name="connsiteY439" fmla="*/ 0 h 924402"/>
                <a:gd name="connsiteX440" fmla="*/ 3201119 w 4603109"/>
                <a:gd name="connsiteY440" fmla="*/ 0 h 924402"/>
                <a:gd name="connsiteX441" fmla="*/ 3201287 w 4603109"/>
                <a:gd name="connsiteY441" fmla="*/ 0 h 924402"/>
                <a:gd name="connsiteX442" fmla="*/ 3201751 w 4603109"/>
                <a:gd name="connsiteY442" fmla="*/ 0 h 924402"/>
                <a:gd name="connsiteX443" fmla="*/ 3202780 w 4603109"/>
                <a:gd name="connsiteY443" fmla="*/ 0 h 924402"/>
                <a:gd name="connsiteX444" fmla="*/ 3217515 w 4603109"/>
                <a:gd name="connsiteY444" fmla="*/ 0 h 924402"/>
                <a:gd name="connsiteX445" fmla="*/ 3224152 w 4603109"/>
                <a:gd name="connsiteY445" fmla="*/ 0 h 924402"/>
                <a:gd name="connsiteX446" fmla="*/ 3230324 w 4603109"/>
                <a:gd name="connsiteY446" fmla="*/ 0 h 924402"/>
                <a:gd name="connsiteX447" fmla="*/ 3231321 w 4603109"/>
                <a:gd name="connsiteY447" fmla="*/ 0 h 924402"/>
                <a:gd name="connsiteX448" fmla="*/ 3231816 w 4603109"/>
                <a:gd name="connsiteY448" fmla="*/ 0 h 924402"/>
                <a:gd name="connsiteX449" fmla="*/ 3243763 w 4603109"/>
                <a:gd name="connsiteY449" fmla="*/ 0 h 924402"/>
                <a:gd name="connsiteX450" fmla="*/ 3246088 w 4603109"/>
                <a:gd name="connsiteY450" fmla="*/ 0 h 924402"/>
                <a:gd name="connsiteX451" fmla="*/ 3247580 w 4603109"/>
                <a:gd name="connsiteY451" fmla="*/ 0 h 924402"/>
                <a:gd name="connsiteX452" fmla="*/ 3247792 w 4603109"/>
                <a:gd name="connsiteY452" fmla="*/ 0 h 924402"/>
                <a:gd name="connsiteX453" fmla="*/ 3248214 w 4603109"/>
                <a:gd name="connsiteY453" fmla="*/ 0 h 924402"/>
                <a:gd name="connsiteX454" fmla="*/ 3252725 w 4603109"/>
                <a:gd name="connsiteY454" fmla="*/ 0 h 924402"/>
                <a:gd name="connsiteX455" fmla="*/ 3254217 w 4603109"/>
                <a:gd name="connsiteY455" fmla="*/ 0 h 924402"/>
                <a:gd name="connsiteX456" fmla="*/ 3260235 w 4603109"/>
                <a:gd name="connsiteY456" fmla="*/ 0 h 924402"/>
                <a:gd name="connsiteX457" fmla="*/ 3276787 w 4603109"/>
                <a:gd name="connsiteY457" fmla="*/ 0 h 924402"/>
                <a:gd name="connsiteX458" fmla="*/ 3277857 w 4603109"/>
                <a:gd name="connsiteY458" fmla="*/ 0 h 924402"/>
                <a:gd name="connsiteX459" fmla="*/ 3278278 w 4603109"/>
                <a:gd name="connsiteY459" fmla="*/ 0 h 924402"/>
                <a:gd name="connsiteX460" fmla="*/ 3290300 w 4603109"/>
                <a:gd name="connsiteY460" fmla="*/ 0 h 924402"/>
                <a:gd name="connsiteX461" fmla="*/ 3298823 w 4603109"/>
                <a:gd name="connsiteY461" fmla="*/ 0 h 924402"/>
                <a:gd name="connsiteX462" fmla="*/ 3327396 w 4603109"/>
                <a:gd name="connsiteY462" fmla="*/ 0 h 924402"/>
                <a:gd name="connsiteX463" fmla="*/ 3328888 w 4603109"/>
                <a:gd name="connsiteY463" fmla="*/ 0 h 924402"/>
                <a:gd name="connsiteX464" fmla="*/ 3329520 w 4603109"/>
                <a:gd name="connsiteY464" fmla="*/ 0 h 924402"/>
                <a:gd name="connsiteX465" fmla="*/ 3345284 w 4603109"/>
                <a:gd name="connsiteY465" fmla="*/ 0 h 924402"/>
                <a:gd name="connsiteX466" fmla="*/ 3349129 w 4603109"/>
                <a:gd name="connsiteY466" fmla="*/ 0 h 924402"/>
                <a:gd name="connsiteX467" fmla="*/ 3351921 w 4603109"/>
                <a:gd name="connsiteY467" fmla="*/ 0 h 924402"/>
                <a:gd name="connsiteX468" fmla="*/ 3358093 w 4603109"/>
                <a:gd name="connsiteY468" fmla="*/ 0 h 924402"/>
                <a:gd name="connsiteX469" fmla="*/ 3359585 w 4603109"/>
                <a:gd name="connsiteY469" fmla="*/ 0 h 924402"/>
                <a:gd name="connsiteX470" fmla="*/ 3371532 w 4603109"/>
                <a:gd name="connsiteY470" fmla="*/ 0 h 924402"/>
                <a:gd name="connsiteX471" fmla="*/ 3373857 w 4603109"/>
                <a:gd name="connsiteY471" fmla="*/ 0 h 924402"/>
                <a:gd name="connsiteX472" fmla="*/ 3375349 w 4603109"/>
                <a:gd name="connsiteY472" fmla="*/ 0 h 924402"/>
                <a:gd name="connsiteX473" fmla="*/ 3380494 w 4603109"/>
                <a:gd name="connsiteY473" fmla="*/ 0 h 924402"/>
                <a:gd name="connsiteX474" fmla="*/ 3381986 w 4603109"/>
                <a:gd name="connsiteY474" fmla="*/ 0 h 924402"/>
                <a:gd name="connsiteX475" fmla="*/ 3388004 w 4603109"/>
                <a:gd name="connsiteY475" fmla="*/ 0 h 924402"/>
                <a:gd name="connsiteX476" fmla="*/ 3408282 w 4603109"/>
                <a:gd name="connsiteY476" fmla="*/ 0 h 924402"/>
                <a:gd name="connsiteX477" fmla="*/ 3418069 w 4603109"/>
                <a:gd name="connsiteY477" fmla="*/ 0 h 924402"/>
                <a:gd name="connsiteX478" fmla="*/ 3424207 w 4603109"/>
                <a:gd name="connsiteY478" fmla="*/ 0 h 924402"/>
                <a:gd name="connsiteX479" fmla="*/ 3424753 w 4603109"/>
                <a:gd name="connsiteY479" fmla="*/ 0 h 924402"/>
                <a:gd name="connsiteX480" fmla="*/ 3452733 w 4603109"/>
                <a:gd name="connsiteY480" fmla="*/ 0 h 924402"/>
                <a:gd name="connsiteX481" fmla="*/ 3454818 w 4603109"/>
                <a:gd name="connsiteY481" fmla="*/ 0 h 924402"/>
                <a:gd name="connsiteX482" fmla="*/ 3476898 w 4603109"/>
                <a:gd name="connsiteY482" fmla="*/ 0 h 924402"/>
                <a:gd name="connsiteX483" fmla="*/ 3496441 w 4603109"/>
                <a:gd name="connsiteY483" fmla="*/ 0 h 924402"/>
                <a:gd name="connsiteX484" fmla="*/ 3509236 w 4603109"/>
                <a:gd name="connsiteY484" fmla="*/ 0 h 924402"/>
                <a:gd name="connsiteX485" fmla="*/ 3518886 w 4603109"/>
                <a:gd name="connsiteY485" fmla="*/ 0 h 924402"/>
                <a:gd name="connsiteX486" fmla="*/ 3528336 w 4603109"/>
                <a:gd name="connsiteY486" fmla="*/ 0 h 924402"/>
                <a:gd name="connsiteX487" fmla="*/ 3536051 w 4603109"/>
                <a:gd name="connsiteY487" fmla="*/ 0 h 924402"/>
                <a:gd name="connsiteX488" fmla="*/ 3539301 w 4603109"/>
                <a:gd name="connsiteY488" fmla="*/ 0 h 924402"/>
                <a:gd name="connsiteX489" fmla="*/ 3540361 w 4603109"/>
                <a:gd name="connsiteY489" fmla="*/ 0 h 924402"/>
                <a:gd name="connsiteX490" fmla="*/ 3544807 w 4603109"/>
                <a:gd name="connsiteY490" fmla="*/ 0 h 924402"/>
                <a:gd name="connsiteX491" fmla="*/ 3551976 w 4603109"/>
                <a:gd name="connsiteY491" fmla="*/ 0 h 924402"/>
                <a:gd name="connsiteX492" fmla="*/ 3552522 w 4603109"/>
                <a:gd name="connsiteY492" fmla="*/ 0 h 924402"/>
                <a:gd name="connsiteX493" fmla="*/ 3564420 w 4603109"/>
                <a:gd name="connsiteY493" fmla="*/ 0 h 924402"/>
                <a:gd name="connsiteX494" fmla="*/ 3570426 w 4603109"/>
                <a:gd name="connsiteY494" fmla="*/ 0 h 924402"/>
                <a:gd name="connsiteX495" fmla="*/ 3574872 w 4603109"/>
                <a:gd name="connsiteY495" fmla="*/ 0 h 924402"/>
                <a:gd name="connsiteX496" fmla="*/ 3580502 w 4603109"/>
                <a:gd name="connsiteY496" fmla="*/ 0 h 924402"/>
                <a:gd name="connsiteX497" fmla="*/ 3582587 w 4603109"/>
                <a:gd name="connsiteY497" fmla="*/ 0 h 924402"/>
                <a:gd name="connsiteX498" fmla="*/ 3624210 w 4603109"/>
                <a:gd name="connsiteY498" fmla="*/ 0 h 924402"/>
                <a:gd name="connsiteX499" fmla="*/ 3637005 w 4603109"/>
                <a:gd name="connsiteY499" fmla="*/ 0 h 924402"/>
                <a:gd name="connsiteX500" fmla="*/ 3646655 w 4603109"/>
                <a:gd name="connsiteY500" fmla="*/ 0 h 924402"/>
                <a:gd name="connsiteX501" fmla="*/ 3656105 w 4603109"/>
                <a:gd name="connsiteY501" fmla="*/ 0 h 924402"/>
                <a:gd name="connsiteX502" fmla="*/ 3667070 w 4603109"/>
                <a:gd name="connsiteY502" fmla="*/ 0 h 924402"/>
                <a:gd name="connsiteX503" fmla="*/ 3668130 w 4603109"/>
                <a:gd name="connsiteY503" fmla="*/ 0 h 924402"/>
                <a:gd name="connsiteX504" fmla="*/ 3669786 w 4603109"/>
                <a:gd name="connsiteY504" fmla="*/ 0 h 924402"/>
                <a:gd name="connsiteX505" fmla="*/ 3672576 w 4603109"/>
                <a:gd name="connsiteY505" fmla="*/ 0 h 924402"/>
                <a:gd name="connsiteX506" fmla="*/ 3692189 w 4603109"/>
                <a:gd name="connsiteY506" fmla="*/ 0 h 924402"/>
                <a:gd name="connsiteX507" fmla="*/ 3698195 w 4603109"/>
                <a:gd name="connsiteY507" fmla="*/ 0 h 924402"/>
                <a:gd name="connsiteX508" fmla="*/ 3702641 w 4603109"/>
                <a:gd name="connsiteY508" fmla="*/ 0 h 924402"/>
                <a:gd name="connsiteX509" fmla="*/ 3744863 w 4603109"/>
                <a:gd name="connsiteY509" fmla="*/ 0 h 924402"/>
                <a:gd name="connsiteX510" fmla="*/ 3745285 w 4603109"/>
                <a:gd name="connsiteY510" fmla="*/ 0 h 924402"/>
                <a:gd name="connsiteX511" fmla="*/ 3795894 w 4603109"/>
                <a:gd name="connsiteY511" fmla="*/ 0 h 924402"/>
                <a:gd name="connsiteX512" fmla="*/ 3797555 w 4603109"/>
                <a:gd name="connsiteY512" fmla="*/ 0 h 924402"/>
                <a:gd name="connsiteX513" fmla="*/ 3826591 w 4603109"/>
                <a:gd name="connsiteY513" fmla="*/ 0 h 924402"/>
                <a:gd name="connsiteX514" fmla="*/ 3842355 w 4603109"/>
                <a:gd name="connsiteY514" fmla="*/ 0 h 924402"/>
                <a:gd name="connsiteX515" fmla="*/ 3848992 w 4603109"/>
                <a:gd name="connsiteY515" fmla="*/ 0 h 924402"/>
                <a:gd name="connsiteX516" fmla="*/ 3872632 w 4603109"/>
                <a:gd name="connsiteY516" fmla="*/ 0 h 924402"/>
                <a:gd name="connsiteX517" fmla="*/ 3873054 w 4603109"/>
                <a:gd name="connsiteY517" fmla="*/ 0 h 924402"/>
                <a:gd name="connsiteX518" fmla="*/ 3885075 w 4603109"/>
                <a:gd name="connsiteY518" fmla="*/ 0 h 924402"/>
                <a:gd name="connsiteX519" fmla="*/ 3923663 w 4603109"/>
                <a:gd name="connsiteY519" fmla="*/ 0 h 924402"/>
                <a:gd name="connsiteX520" fmla="*/ 3954360 w 4603109"/>
                <a:gd name="connsiteY520" fmla="*/ 0 h 924402"/>
                <a:gd name="connsiteX521" fmla="*/ 3970124 w 4603109"/>
                <a:gd name="connsiteY521" fmla="*/ 0 h 924402"/>
                <a:gd name="connsiteX522" fmla="*/ 3976761 w 4603109"/>
                <a:gd name="connsiteY522" fmla="*/ 0 h 924402"/>
                <a:gd name="connsiteX523" fmla="*/ 4012844 w 4603109"/>
                <a:gd name="connsiteY523" fmla="*/ 0 h 924402"/>
                <a:gd name="connsiteX524" fmla="*/ 4049593 w 4603109"/>
                <a:gd name="connsiteY524" fmla="*/ 0 h 924402"/>
                <a:gd name="connsiteX525" fmla="*/ 4169647 w 4603109"/>
                <a:gd name="connsiteY525" fmla="*/ 0 h 924402"/>
                <a:gd name="connsiteX526" fmla="*/ 4177362 w 4603109"/>
                <a:gd name="connsiteY526" fmla="*/ 0 h 924402"/>
                <a:gd name="connsiteX527" fmla="*/ 4297416 w 4603109"/>
                <a:gd name="connsiteY527" fmla="*/ 0 h 924402"/>
                <a:gd name="connsiteX528" fmla="*/ 4379339 w 4603109"/>
                <a:gd name="connsiteY528" fmla="*/ 47054 h 924402"/>
                <a:gd name="connsiteX529" fmla="*/ 4591731 w 4603109"/>
                <a:gd name="connsiteY529" fmla="*/ 415146 h 924402"/>
                <a:gd name="connsiteX530" fmla="*/ 4591731 w 4603109"/>
                <a:gd name="connsiteY530" fmla="*/ 509257 h 924402"/>
                <a:gd name="connsiteX531" fmla="*/ 4379339 w 4603109"/>
                <a:gd name="connsiteY531" fmla="*/ 877348 h 924402"/>
                <a:gd name="connsiteX532" fmla="*/ 4297416 w 4603109"/>
                <a:gd name="connsiteY532" fmla="*/ 924402 h 924402"/>
                <a:gd name="connsiteX533" fmla="*/ 4169647 w 4603109"/>
                <a:gd name="connsiteY533" fmla="*/ 924402 h 924402"/>
                <a:gd name="connsiteX534" fmla="*/ 3976761 w 4603109"/>
                <a:gd name="connsiteY534" fmla="*/ 924402 h 924402"/>
                <a:gd name="connsiteX535" fmla="*/ 3872632 w 4603109"/>
                <a:gd name="connsiteY535" fmla="*/ 924402 h 924402"/>
                <a:gd name="connsiteX536" fmla="*/ 3848992 w 4603109"/>
                <a:gd name="connsiteY536" fmla="*/ 924402 h 924402"/>
                <a:gd name="connsiteX537" fmla="*/ 3744863 w 4603109"/>
                <a:gd name="connsiteY537" fmla="*/ 924402 h 924402"/>
                <a:gd name="connsiteX538" fmla="*/ 3702641 w 4603109"/>
                <a:gd name="connsiteY538" fmla="*/ 924402 h 924402"/>
                <a:gd name="connsiteX539" fmla="*/ 3672576 w 4603109"/>
                <a:gd name="connsiteY539" fmla="*/ 924402 h 924402"/>
                <a:gd name="connsiteX540" fmla="*/ 3656105 w 4603109"/>
                <a:gd name="connsiteY540" fmla="*/ 924402 h 924402"/>
                <a:gd name="connsiteX541" fmla="*/ 3574872 w 4603109"/>
                <a:gd name="connsiteY541" fmla="*/ 924402 h 924402"/>
                <a:gd name="connsiteX542" fmla="*/ 3551976 w 4603109"/>
                <a:gd name="connsiteY542" fmla="*/ 924402 h 924402"/>
                <a:gd name="connsiteX543" fmla="*/ 3544807 w 4603109"/>
                <a:gd name="connsiteY543" fmla="*/ 924402 h 924402"/>
                <a:gd name="connsiteX544" fmla="*/ 3528336 w 4603109"/>
                <a:gd name="connsiteY544" fmla="*/ 924402 h 924402"/>
                <a:gd name="connsiteX545" fmla="*/ 3424207 w 4603109"/>
                <a:gd name="connsiteY545" fmla="*/ 924402 h 924402"/>
                <a:gd name="connsiteX546" fmla="*/ 3381986 w 4603109"/>
                <a:gd name="connsiteY546" fmla="*/ 924402 h 924402"/>
                <a:gd name="connsiteX547" fmla="*/ 3380494 w 4603109"/>
                <a:gd name="connsiteY547" fmla="*/ 924402 h 924402"/>
                <a:gd name="connsiteX548" fmla="*/ 3351921 w 4603109"/>
                <a:gd name="connsiteY548" fmla="*/ 924402 h 924402"/>
                <a:gd name="connsiteX549" fmla="*/ 3277857 w 4603109"/>
                <a:gd name="connsiteY549" fmla="*/ 924402 h 924402"/>
                <a:gd name="connsiteX550" fmla="*/ 3254217 w 4603109"/>
                <a:gd name="connsiteY550" fmla="*/ 924402 h 924402"/>
                <a:gd name="connsiteX551" fmla="*/ 3252725 w 4603109"/>
                <a:gd name="connsiteY551" fmla="*/ 924402 h 924402"/>
                <a:gd name="connsiteX552" fmla="*/ 3247792 w 4603109"/>
                <a:gd name="connsiteY552" fmla="*/ 924402 h 924402"/>
                <a:gd name="connsiteX553" fmla="*/ 3231321 w 4603109"/>
                <a:gd name="connsiteY553" fmla="*/ 924402 h 924402"/>
                <a:gd name="connsiteX554" fmla="*/ 3224152 w 4603109"/>
                <a:gd name="connsiteY554" fmla="*/ 924402 h 924402"/>
                <a:gd name="connsiteX555" fmla="*/ 3150088 w 4603109"/>
                <a:gd name="connsiteY555" fmla="*/ 924402 h 924402"/>
                <a:gd name="connsiteX556" fmla="*/ 3120023 w 4603109"/>
                <a:gd name="connsiteY556" fmla="*/ 924402 h 924402"/>
                <a:gd name="connsiteX557" fmla="*/ 3104883 w 4603109"/>
                <a:gd name="connsiteY557" fmla="*/ 924402 h 924402"/>
                <a:gd name="connsiteX558" fmla="*/ 3103552 w 4603109"/>
                <a:gd name="connsiteY558" fmla="*/ 924402 h 924402"/>
                <a:gd name="connsiteX559" fmla="*/ 3077801 w 4603109"/>
                <a:gd name="connsiteY559" fmla="*/ 924402 h 924402"/>
                <a:gd name="connsiteX560" fmla="*/ 3061330 w 4603109"/>
                <a:gd name="connsiteY560" fmla="*/ 924402 h 924402"/>
                <a:gd name="connsiteX561" fmla="*/ 3031265 w 4603109"/>
                <a:gd name="connsiteY561" fmla="*/ 924402 h 924402"/>
                <a:gd name="connsiteX562" fmla="*/ 2977114 w 4603109"/>
                <a:gd name="connsiteY562" fmla="*/ 924402 h 924402"/>
                <a:gd name="connsiteX563" fmla="*/ 2957200 w 4603109"/>
                <a:gd name="connsiteY563" fmla="*/ 924402 h 924402"/>
                <a:gd name="connsiteX564" fmla="*/ 2955709 w 4603109"/>
                <a:gd name="connsiteY564" fmla="*/ 924402 h 924402"/>
                <a:gd name="connsiteX565" fmla="*/ 2950032 w 4603109"/>
                <a:gd name="connsiteY565" fmla="*/ 924402 h 924402"/>
                <a:gd name="connsiteX566" fmla="*/ 2933561 w 4603109"/>
                <a:gd name="connsiteY566" fmla="*/ 924402 h 924402"/>
                <a:gd name="connsiteX567" fmla="*/ 2927136 w 4603109"/>
                <a:gd name="connsiteY567" fmla="*/ 924402 h 924402"/>
                <a:gd name="connsiteX568" fmla="*/ 2903496 w 4603109"/>
                <a:gd name="connsiteY568" fmla="*/ 924402 h 924402"/>
                <a:gd name="connsiteX569" fmla="*/ 2829431 w 4603109"/>
                <a:gd name="connsiteY569" fmla="*/ 924402 h 924402"/>
                <a:gd name="connsiteX570" fmla="*/ 2827940 w 4603109"/>
                <a:gd name="connsiteY570" fmla="*/ 924402 h 924402"/>
                <a:gd name="connsiteX571" fmla="*/ 2799367 w 4603109"/>
                <a:gd name="connsiteY571" fmla="*/ 924402 h 924402"/>
                <a:gd name="connsiteX572" fmla="*/ 2785719 w 4603109"/>
                <a:gd name="connsiteY572" fmla="*/ 924402 h 924402"/>
                <a:gd name="connsiteX573" fmla="*/ 2784228 w 4603109"/>
                <a:gd name="connsiteY573" fmla="*/ 924402 h 924402"/>
                <a:gd name="connsiteX574" fmla="*/ 2757146 w 4603109"/>
                <a:gd name="connsiteY574" fmla="*/ 924402 h 924402"/>
                <a:gd name="connsiteX575" fmla="*/ 2755654 w 4603109"/>
                <a:gd name="connsiteY575" fmla="*/ 924402 h 924402"/>
                <a:gd name="connsiteX576" fmla="*/ 2680098 w 4603109"/>
                <a:gd name="connsiteY576" fmla="*/ 924402 h 924402"/>
                <a:gd name="connsiteX577" fmla="*/ 2657950 w 4603109"/>
                <a:gd name="connsiteY577" fmla="*/ 924402 h 924402"/>
                <a:gd name="connsiteX578" fmla="*/ 2656459 w 4603109"/>
                <a:gd name="connsiteY578" fmla="*/ 924402 h 924402"/>
                <a:gd name="connsiteX579" fmla="*/ 2653017 w 4603109"/>
                <a:gd name="connsiteY579" fmla="*/ 924402 h 924402"/>
                <a:gd name="connsiteX580" fmla="*/ 2636545 w 4603109"/>
                <a:gd name="connsiteY580" fmla="*/ 924402 h 924402"/>
                <a:gd name="connsiteX581" fmla="*/ 2629377 w 4603109"/>
                <a:gd name="connsiteY581" fmla="*/ 924402 h 924402"/>
                <a:gd name="connsiteX582" fmla="*/ 2627885 w 4603109"/>
                <a:gd name="connsiteY582" fmla="*/ 924402 h 924402"/>
                <a:gd name="connsiteX583" fmla="*/ 2606481 w 4603109"/>
                <a:gd name="connsiteY583" fmla="*/ 924402 h 924402"/>
                <a:gd name="connsiteX584" fmla="*/ 2552329 w 4603109"/>
                <a:gd name="connsiteY584" fmla="*/ 924402 h 924402"/>
                <a:gd name="connsiteX585" fmla="*/ 2525248 w 4603109"/>
                <a:gd name="connsiteY585" fmla="*/ 924402 h 924402"/>
                <a:gd name="connsiteX586" fmla="*/ 2510108 w 4603109"/>
                <a:gd name="connsiteY586" fmla="*/ 924402 h 924402"/>
                <a:gd name="connsiteX587" fmla="*/ 2508776 w 4603109"/>
                <a:gd name="connsiteY587" fmla="*/ 924402 h 924402"/>
                <a:gd name="connsiteX588" fmla="*/ 2480043 w 4603109"/>
                <a:gd name="connsiteY588" fmla="*/ 924402 h 924402"/>
                <a:gd name="connsiteX589" fmla="*/ 2478712 w 4603109"/>
                <a:gd name="connsiteY589" fmla="*/ 924402 h 924402"/>
                <a:gd name="connsiteX590" fmla="*/ 2463572 w 4603109"/>
                <a:gd name="connsiteY590" fmla="*/ 924402 h 924402"/>
                <a:gd name="connsiteX591" fmla="*/ 2436490 w 4603109"/>
                <a:gd name="connsiteY591" fmla="*/ 924402 h 924402"/>
                <a:gd name="connsiteX592" fmla="*/ 2382339 w 4603109"/>
                <a:gd name="connsiteY592" fmla="*/ 924402 h 924402"/>
                <a:gd name="connsiteX593" fmla="*/ 2360934 w 4603109"/>
                <a:gd name="connsiteY593" fmla="*/ 924402 h 924402"/>
                <a:gd name="connsiteX594" fmla="*/ 2359443 w 4603109"/>
                <a:gd name="connsiteY594" fmla="*/ 924402 h 924402"/>
                <a:gd name="connsiteX595" fmla="*/ 2352274 w 4603109"/>
                <a:gd name="connsiteY595" fmla="*/ 924402 h 924402"/>
                <a:gd name="connsiteX596" fmla="*/ 2335803 w 4603109"/>
                <a:gd name="connsiteY596" fmla="*/ 924402 h 924402"/>
                <a:gd name="connsiteX597" fmla="*/ 2332360 w 4603109"/>
                <a:gd name="connsiteY597" fmla="*/ 924402 h 924402"/>
                <a:gd name="connsiteX598" fmla="*/ 2332328 w 4603109"/>
                <a:gd name="connsiteY598" fmla="*/ 924402 h 924402"/>
                <a:gd name="connsiteX599" fmla="*/ 2330869 w 4603109"/>
                <a:gd name="connsiteY599" fmla="*/ 924402 h 924402"/>
                <a:gd name="connsiteX600" fmla="*/ 2308721 w 4603109"/>
                <a:gd name="connsiteY600" fmla="*/ 924402 h 924402"/>
                <a:gd name="connsiteX601" fmla="*/ 2233165 w 4603109"/>
                <a:gd name="connsiteY601" fmla="*/ 924402 h 924402"/>
                <a:gd name="connsiteX602" fmla="*/ 2231674 w 4603109"/>
                <a:gd name="connsiteY602" fmla="*/ 924402 h 924402"/>
                <a:gd name="connsiteX603" fmla="*/ 2204591 w 4603109"/>
                <a:gd name="connsiteY603" fmla="*/ 924402 h 924402"/>
                <a:gd name="connsiteX604" fmla="*/ 2204559 w 4603109"/>
                <a:gd name="connsiteY604" fmla="*/ 924402 h 924402"/>
                <a:gd name="connsiteX605" fmla="*/ 2203100 w 4603109"/>
                <a:gd name="connsiteY605" fmla="*/ 924402 h 924402"/>
                <a:gd name="connsiteX606" fmla="*/ 2189452 w 4603109"/>
                <a:gd name="connsiteY606" fmla="*/ 924402 h 924402"/>
                <a:gd name="connsiteX607" fmla="*/ 2160879 w 4603109"/>
                <a:gd name="connsiteY607" fmla="*/ 924402 h 924402"/>
                <a:gd name="connsiteX608" fmla="*/ 2159388 w 4603109"/>
                <a:gd name="connsiteY608" fmla="*/ 924402 h 924402"/>
                <a:gd name="connsiteX609" fmla="*/ 2085323 w 4603109"/>
                <a:gd name="connsiteY609" fmla="*/ 924402 h 924402"/>
                <a:gd name="connsiteX610" fmla="*/ 2077294 w 4603109"/>
                <a:gd name="connsiteY610" fmla="*/ 924402 h 924402"/>
                <a:gd name="connsiteX611" fmla="*/ 2061683 w 4603109"/>
                <a:gd name="connsiteY611" fmla="*/ 924402 h 924402"/>
                <a:gd name="connsiteX612" fmla="*/ 2055258 w 4603109"/>
                <a:gd name="connsiteY612" fmla="*/ 924402 h 924402"/>
                <a:gd name="connsiteX613" fmla="*/ 2038787 w 4603109"/>
                <a:gd name="connsiteY613" fmla="*/ 924402 h 924402"/>
                <a:gd name="connsiteX614" fmla="*/ 2033110 w 4603109"/>
                <a:gd name="connsiteY614" fmla="*/ 924402 h 924402"/>
                <a:gd name="connsiteX615" fmla="*/ 2031619 w 4603109"/>
                <a:gd name="connsiteY615" fmla="*/ 924402 h 924402"/>
                <a:gd name="connsiteX616" fmla="*/ 2011705 w 4603109"/>
                <a:gd name="connsiteY616" fmla="*/ 924402 h 924402"/>
                <a:gd name="connsiteX617" fmla="*/ 1957554 w 4603109"/>
                <a:gd name="connsiteY617" fmla="*/ 924402 h 924402"/>
                <a:gd name="connsiteX618" fmla="*/ 1949525 w 4603109"/>
                <a:gd name="connsiteY618" fmla="*/ 924402 h 924402"/>
                <a:gd name="connsiteX619" fmla="*/ 1927489 w 4603109"/>
                <a:gd name="connsiteY619" fmla="*/ 924402 h 924402"/>
                <a:gd name="connsiteX620" fmla="*/ 1911018 w 4603109"/>
                <a:gd name="connsiteY620" fmla="*/ 924402 h 924402"/>
                <a:gd name="connsiteX621" fmla="*/ 1907543 w 4603109"/>
                <a:gd name="connsiteY621" fmla="*/ 924402 h 924402"/>
                <a:gd name="connsiteX622" fmla="*/ 1885268 w 4603109"/>
                <a:gd name="connsiteY622" fmla="*/ 924402 h 924402"/>
                <a:gd name="connsiteX623" fmla="*/ 1883936 w 4603109"/>
                <a:gd name="connsiteY623" fmla="*/ 924402 h 924402"/>
                <a:gd name="connsiteX624" fmla="*/ 1868796 w 4603109"/>
                <a:gd name="connsiteY624" fmla="*/ 924402 h 924402"/>
                <a:gd name="connsiteX625" fmla="*/ 1838732 w 4603109"/>
                <a:gd name="connsiteY625" fmla="*/ 924402 h 924402"/>
                <a:gd name="connsiteX626" fmla="*/ 1779774 w 4603109"/>
                <a:gd name="connsiteY626" fmla="*/ 924402 h 924402"/>
                <a:gd name="connsiteX627" fmla="*/ 1764668 w 4603109"/>
                <a:gd name="connsiteY627" fmla="*/ 924402 h 924402"/>
                <a:gd name="connsiteX628" fmla="*/ 1757499 w 4603109"/>
                <a:gd name="connsiteY628" fmla="*/ 924402 h 924402"/>
                <a:gd name="connsiteX629" fmla="*/ 1741027 w 4603109"/>
                <a:gd name="connsiteY629" fmla="*/ 924402 h 924402"/>
                <a:gd name="connsiteX630" fmla="*/ 1737552 w 4603109"/>
                <a:gd name="connsiteY630" fmla="*/ 924402 h 924402"/>
                <a:gd name="connsiteX631" fmla="*/ 1736094 w 4603109"/>
                <a:gd name="connsiteY631" fmla="*/ 924402 h 924402"/>
                <a:gd name="connsiteX632" fmla="*/ 1734603 w 4603109"/>
                <a:gd name="connsiteY632" fmla="*/ 924402 h 924402"/>
                <a:gd name="connsiteX633" fmla="*/ 1710963 w 4603109"/>
                <a:gd name="connsiteY633" fmla="*/ 924402 h 924402"/>
                <a:gd name="connsiteX634" fmla="*/ 1707488 w 4603109"/>
                <a:gd name="connsiteY634" fmla="*/ 924402 h 924402"/>
                <a:gd name="connsiteX635" fmla="*/ 1652509 w 4603109"/>
                <a:gd name="connsiteY635" fmla="*/ 924402 h 924402"/>
                <a:gd name="connsiteX636" fmla="*/ 1636899 w 4603109"/>
                <a:gd name="connsiteY636" fmla="*/ 924402 h 924402"/>
                <a:gd name="connsiteX637" fmla="*/ 1609783 w 4603109"/>
                <a:gd name="connsiteY637" fmla="*/ 924402 h 924402"/>
                <a:gd name="connsiteX638" fmla="*/ 1608325 w 4603109"/>
                <a:gd name="connsiteY638" fmla="*/ 924402 h 924402"/>
                <a:gd name="connsiteX639" fmla="*/ 1606834 w 4603109"/>
                <a:gd name="connsiteY639" fmla="*/ 924402 h 924402"/>
                <a:gd name="connsiteX640" fmla="*/ 1579719 w 4603109"/>
                <a:gd name="connsiteY640" fmla="*/ 924402 h 924402"/>
                <a:gd name="connsiteX641" fmla="*/ 1564612 w 4603109"/>
                <a:gd name="connsiteY641" fmla="*/ 924402 h 924402"/>
                <a:gd name="connsiteX642" fmla="*/ 1524740 w 4603109"/>
                <a:gd name="connsiteY642" fmla="*/ 924402 h 924402"/>
                <a:gd name="connsiteX643" fmla="*/ 1482518 w 4603109"/>
                <a:gd name="connsiteY643" fmla="*/ 924402 h 924402"/>
                <a:gd name="connsiteX644" fmla="*/ 1460483 w 4603109"/>
                <a:gd name="connsiteY644" fmla="*/ 924402 h 924402"/>
                <a:gd name="connsiteX645" fmla="*/ 1452454 w 4603109"/>
                <a:gd name="connsiteY645" fmla="*/ 924402 h 924402"/>
                <a:gd name="connsiteX646" fmla="*/ 1444011 w 4603109"/>
                <a:gd name="connsiteY646" fmla="*/ 924402 h 924402"/>
                <a:gd name="connsiteX647" fmla="*/ 1436843 w 4603109"/>
                <a:gd name="connsiteY647" fmla="*/ 924402 h 924402"/>
                <a:gd name="connsiteX648" fmla="*/ 1413947 w 4603109"/>
                <a:gd name="connsiteY648" fmla="*/ 924402 h 924402"/>
                <a:gd name="connsiteX649" fmla="*/ 1354749 w 4603109"/>
                <a:gd name="connsiteY649" fmla="*/ 924402 h 924402"/>
                <a:gd name="connsiteX650" fmla="*/ 1332714 w 4603109"/>
                <a:gd name="connsiteY650" fmla="*/ 924402 h 924402"/>
                <a:gd name="connsiteX651" fmla="*/ 1324685 w 4603109"/>
                <a:gd name="connsiteY651" fmla="*/ 924402 h 924402"/>
                <a:gd name="connsiteX652" fmla="*/ 1316242 w 4603109"/>
                <a:gd name="connsiteY652" fmla="*/ 924402 h 924402"/>
                <a:gd name="connsiteX653" fmla="*/ 1312767 w 4603109"/>
                <a:gd name="connsiteY653" fmla="*/ 924402 h 924402"/>
                <a:gd name="connsiteX654" fmla="*/ 1286178 w 4603109"/>
                <a:gd name="connsiteY654" fmla="*/ 924402 h 924402"/>
                <a:gd name="connsiteX655" fmla="*/ 1282703 w 4603109"/>
                <a:gd name="connsiteY655" fmla="*/ 924402 h 924402"/>
                <a:gd name="connsiteX656" fmla="*/ 1243956 w 4603109"/>
                <a:gd name="connsiteY656" fmla="*/ 924402 h 924402"/>
                <a:gd name="connsiteX657" fmla="*/ 1184998 w 4603109"/>
                <a:gd name="connsiteY657" fmla="*/ 924402 h 924402"/>
                <a:gd name="connsiteX658" fmla="*/ 1154934 w 4603109"/>
                <a:gd name="connsiteY658" fmla="*/ 924402 h 924402"/>
                <a:gd name="connsiteX659" fmla="*/ 1139828 w 4603109"/>
                <a:gd name="connsiteY659" fmla="*/ 924402 h 924402"/>
                <a:gd name="connsiteX660" fmla="*/ 1116187 w 4603109"/>
                <a:gd name="connsiteY660" fmla="*/ 924402 h 924402"/>
                <a:gd name="connsiteX661" fmla="*/ 1112712 w 4603109"/>
                <a:gd name="connsiteY661" fmla="*/ 924402 h 924402"/>
                <a:gd name="connsiteX662" fmla="*/ 1057734 w 4603109"/>
                <a:gd name="connsiteY662" fmla="*/ 924402 h 924402"/>
                <a:gd name="connsiteX663" fmla="*/ 1027669 w 4603109"/>
                <a:gd name="connsiteY663" fmla="*/ 924402 h 924402"/>
                <a:gd name="connsiteX664" fmla="*/ 1012059 w 4603109"/>
                <a:gd name="connsiteY664" fmla="*/ 924402 h 924402"/>
                <a:gd name="connsiteX665" fmla="*/ 984943 w 4603109"/>
                <a:gd name="connsiteY665" fmla="*/ 924402 h 924402"/>
                <a:gd name="connsiteX666" fmla="*/ 929965 w 4603109"/>
                <a:gd name="connsiteY666" fmla="*/ 924402 h 924402"/>
                <a:gd name="connsiteX667" fmla="*/ 899900 w 4603109"/>
                <a:gd name="connsiteY667" fmla="*/ 924402 h 924402"/>
                <a:gd name="connsiteX668" fmla="*/ 857678 w 4603109"/>
                <a:gd name="connsiteY668" fmla="*/ 924402 h 924402"/>
                <a:gd name="connsiteX669" fmla="*/ 819171 w 4603109"/>
                <a:gd name="connsiteY669" fmla="*/ 924402 h 924402"/>
                <a:gd name="connsiteX670" fmla="*/ 729909 w 4603109"/>
                <a:gd name="connsiteY670" fmla="*/ 924402 h 924402"/>
                <a:gd name="connsiteX671" fmla="*/ 691402 w 4603109"/>
                <a:gd name="connsiteY671" fmla="*/ 924402 h 924402"/>
                <a:gd name="connsiteX672" fmla="*/ 687927 w 4603109"/>
                <a:gd name="connsiteY672" fmla="*/ 924402 h 924402"/>
                <a:gd name="connsiteX673" fmla="*/ 560158 w 4603109"/>
                <a:gd name="connsiteY673" fmla="*/ 924402 h 924402"/>
                <a:gd name="connsiteX674" fmla="*/ 432894 w 4603109"/>
                <a:gd name="connsiteY674" fmla="*/ 924402 h 924402"/>
                <a:gd name="connsiteX675" fmla="*/ 305125 w 4603109"/>
                <a:gd name="connsiteY675" fmla="*/ 924402 h 924402"/>
                <a:gd name="connsiteX676" fmla="*/ 223202 w 4603109"/>
                <a:gd name="connsiteY676" fmla="*/ 877348 h 924402"/>
                <a:gd name="connsiteX677" fmla="*/ 10809 w 4603109"/>
                <a:gd name="connsiteY677" fmla="*/ 509257 h 924402"/>
                <a:gd name="connsiteX678" fmla="*/ 10809 w 4603109"/>
                <a:gd name="connsiteY678" fmla="*/ 415146 h 924402"/>
                <a:gd name="connsiteX679" fmla="*/ 223202 w 4603109"/>
                <a:gd name="connsiteY679" fmla="*/ 47054 h 924402"/>
                <a:gd name="connsiteX680" fmla="*/ 305125 w 4603109"/>
                <a:gd name="connsiteY680" fmla="*/ 0 h 924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Lst>
              <a:rect l="l" t="t" r="r" b="b"/>
              <a:pathLst>
                <a:path w="4603109" h="924402">
                  <a:moveTo>
                    <a:pt x="305125" y="0"/>
                  </a:moveTo>
                  <a:lnTo>
                    <a:pt x="432894" y="0"/>
                  </a:lnTo>
                  <a:lnTo>
                    <a:pt x="445336" y="0"/>
                  </a:lnTo>
                  <a:cubicBezTo>
                    <a:pt x="485989" y="0"/>
                    <a:pt x="520835" y="0"/>
                    <a:pt x="550703" y="0"/>
                  </a:cubicBezTo>
                  <a:lnTo>
                    <a:pt x="560158" y="0"/>
                  </a:lnTo>
                  <a:lnTo>
                    <a:pt x="573105" y="0"/>
                  </a:lnTo>
                  <a:lnTo>
                    <a:pt x="626202" y="0"/>
                  </a:lnTo>
                  <a:cubicBezTo>
                    <a:pt x="646943" y="0"/>
                    <a:pt x="663537" y="0"/>
                    <a:pt x="676811" y="0"/>
                  </a:cubicBezTo>
                  <a:lnTo>
                    <a:pt x="678472" y="0"/>
                  </a:lnTo>
                  <a:lnTo>
                    <a:pt x="687927" y="0"/>
                  </a:lnTo>
                  <a:lnTo>
                    <a:pt x="691402" y="0"/>
                  </a:lnTo>
                  <a:lnTo>
                    <a:pt x="700371" y="0"/>
                  </a:lnTo>
                  <a:lnTo>
                    <a:pt x="707508" y="0"/>
                  </a:lnTo>
                  <a:cubicBezTo>
                    <a:pt x="729909" y="0"/>
                    <a:pt x="729909" y="0"/>
                    <a:pt x="729909" y="0"/>
                  </a:cubicBezTo>
                  <a:lnTo>
                    <a:pt x="753971" y="0"/>
                  </a:lnTo>
                  <a:lnTo>
                    <a:pt x="804580" y="0"/>
                  </a:lnTo>
                  <a:lnTo>
                    <a:pt x="805737" y="0"/>
                  </a:lnTo>
                  <a:lnTo>
                    <a:pt x="819171" y="0"/>
                  </a:lnTo>
                  <a:lnTo>
                    <a:pt x="828140" y="0"/>
                  </a:lnTo>
                  <a:lnTo>
                    <a:pt x="831615" y="0"/>
                  </a:lnTo>
                  <a:lnTo>
                    <a:pt x="835277" y="0"/>
                  </a:lnTo>
                  <a:lnTo>
                    <a:pt x="857678" y="0"/>
                  </a:lnTo>
                  <a:lnTo>
                    <a:pt x="864889" y="0"/>
                  </a:lnTo>
                  <a:lnTo>
                    <a:pt x="899900" y="0"/>
                  </a:lnTo>
                  <a:lnTo>
                    <a:pt x="909341" y="0"/>
                  </a:lnTo>
                  <a:lnTo>
                    <a:pt x="929965" y="0"/>
                  </a:lnTo>
                  <a:lnTo>
                    <a:pt x="933506" y="0"/>
                  </a:lnTo>
                  <a:lnTo>
                    <a:pt x="936982" y="0"/>
                  </a:lnTo>
                  <a:lnTo>
                    <a:pt x="959384" y="0"/>
                  </a:lnTo>
                  <a:lnTo>
                    <a:pt x="962542" y="0"/>
                  </a:lnTo>
                  <a:lnTo>
                    <a:pt x="984943" y="0"/>
                  </a:lnTo>
                  <a:lnTo>
                    <a:pt x="992658" y="0"/>
                  </a:lnTo>
                  <a:lnTo>
                    <a:pt x="1012059" y="0"/>
                  </a:lnTo>
                  <a:lnTo>
                    <a:pt x="1012480" y="0"/>
                  </a:lnTo>
                  <a:lnTo>
                    <a:pt x="1027669" y="0"/>
                  </a:lnTo>
                  <a:lnTo>
                    <a:pt x="1037110" y="0"/>
                  </a:lnTo>
                  <a:lnTo>
                    <a:pt x="1040112" y="0"/>
                  </a:lnTo>
                  <a:lnTo>
                    <a:pt x="1057734" y="0"/>
                  </a:lnTo>
                  <a:lnTo>
                    <a:pt x="1064751" y="0"/>
                  </a:lnTo>
                  <a:lnTo>
                    <a:pt x="1070177" y="0"/>
                  </a:lnTo>
                  <a:lnTo>
                    <a:pt x="1072436" y="0"/>
                  </a:lnTo>
                  <a:lnTo>
                    <a:pt x="1090311" y="0"/>
                  </a:lnTo>
                  <a:lnTo>
                    <a:pt x="1110718" y="0"/>
                  </a:lnTo>
                  <a:lnTo>
                    <a:pt x="1112712" y="0"/>
                  </a:lnTo>
                  <a:lnTo>
                    <a:pt x="1116187" y="0"/>
                  </a:lnTo>
                  <a:lnTo>
                    <a:pt x="1139828" y="0"/>
                  </a:lnTo>
                  <a:lnTo>
                    <a:pt x="1140249" y="0"/>
                  </a:lnTo>
                  <a:lnTo>
                    <a:pt x="1145480" y="0"/>
                  </a:lnTo>
                  <a:lnTo>
                    <a:pt x="1152270" y="0"/>
                  </a:lnTo>
                  <a:lnTo>
                    <a:pt x="1154934" y="0"/>
                  </a:lnTo>
                  <a:lnTo>
                    <a:pt x="1167881" y="0"/>
                  </a:lnTo>
                  <a:lnTo>
                    <a:pt x="1175544" y="0"/>
                  </a:lnTo>
                  <a:lnTo>
                    <a:pt x="1184998" y="0"/>
                  </a:lnTo>
                  <a:lnTo>
                    <a:pt x="1197946" y="0"/>
                  </a:lnTo>
                  <a:lnTo>
                    <a:pt x="1200205" y="0"/>
                  </a:lnTo>
                  <a:lnTo>
                    <a:pt x="1220978" y="0"/>
                  </a:lnTo>
                  <a:lnTo>
                    <a:pt x="1238487" y="0"/>
                  </a:lnTo>
                  <a:lnTo>
                    <a:pt x="1243956" y="0"/>
                  </a:lnTo>
                  <a:lnTo>
                    <a:pt x="1251042" y="0"/>
                  </a:lnTo>
                  <a:lnTo>
                    <a:pt x="1257637" y="0"/>
                  </a:lnTo>
                  <a:lnTo>
                    <a:pt x="1271587" y="0"/>
                  </a:lnTo>
                  <a:lnTo>
                    <a:pt x="1273249" y="0"/>
                  </a:lnTo>
                  <a:lnTo>
                    <a:pt x="1280039" y="0"/>
                  </a:lnTo>
                  <a:lnTo>
                    <a:pt x="1282703" y="0"/>
                  </a:lnTo>
                  <a:lnTo>
                    <a:pt x="1286178" y="0"/>
                  </a:lnTo>
                  <a:lnTo>
                    <a:pt x="1295146" y="0"/>
                  </a:lnTo>
                  <a:lnTo>
                    <a:pt x="1301651" y="0"/>
                  </a:lnTo>
                  <a:lnTo>
                    <a:pt x="1302284" y="0"/>
                  </a:lnTo>
                  <a:lnTo>
                    <a:pt x="1303313" y="0"/>
                  </a:lnTo>
                  <a:lnTo>
                    <a:pt x="1312767" y="0"/>
                  </a:lnTo>
                  <a:lnTo>
                    <a:pt x="1316242" y="0"/>
                  </a:lnTo>
                  <a:lnTo>
                    <a:pt x="1321886" y="0"/>
                  </a:lnTo>
                  <a:lnTo>
                    <a:pt x="1324685" y="0"/>
                  </a:lnTo>
                  <a:lnTo>
                    <a:pt x="1325211" y="0"/>
                  </a:lnTo>
                  <a:lnTo>
                    <a:pt x="1332348" y="0"/>
                  </a:lnTo>
                  <a:lnTo>
                    <a:pt x="1332714" y="0"/>
                  </a:lnTo>
                  <a:lnTo>
                    <a:pt x="1333135" y="0"/>
                  </a:lnTo>
                  <a:lnTo>
                    <a:pt x="1348747" y="0"/>
                  </a:lnTo>
                  <a:lnTo>
                    <a:pt x="1354749" y="0"/>
                  </a:lnTo>
                  <a:lnTo>
                    <a:pt x="1378811" y="0"/>
                  </a:lnTo>
                  <a:lnTo>
                    <a:pt x="1383745" y="0"/>
                  </a:lnTo>
                  <a:lnTo>
                    <a:pt x="1385406" y="0"/>
                  </a:lnTo>
                  <a:lnTo>
                    <a:pt x="1399356" y="0"/>
                  </a:lnTo>
                  <a:lnTo>
                    <a:pt x="1400513" y="0"/>
                  </a:lnTo>
                  <a:lnTo>
                    <a:pt x="1413947" y="0"/>
                  </a:lnTo>
                  <a:lnTo>
                    <a:pt x="1414442" y="0"/>
                  </a:lnTo>
                  <a:lnTo>
                    <a:pt x="1422915" y="0"/>
                  </a:lnTo>
                  <a:lnTo>
                    <a:pt x="1426390" y="0"/>
                  </a:lnTo>
                  <a:lnTo>
                    <a:pt x="1429420" y="0"/>
                  </a:lnTo>
                  <a:lnTo>
                    <a:pt x="1430053" y="0"/>
                  </a:lnTo>
                  <a:lnTo>
                    <a:pt x="1430206" y="0"/>
                  </a:lnTo>
                  <a:lnTo>
                    <a:pt x="1430577" y="0"/>
                  </a:lnTo>
                  <a:lnTo>
                    <a:pt x="1436843" y="0"/>
                  </a:lnTo>
                  <a:lnTo>
                    <a:pt x="1444011" y="0"/>
                  </a:lnTo>
                  <a:lnTo>
                    <a:pt x="1449655" y="0"/>
                  </a:lnTo>
                  <a:lnTo>
                    <a:pt x="1452454" y="0"/>
                  </a:lnTo>
                  <a:lnTo>
                    <a:pt x="1452980" y="0"/>
                  </a:lnTo>
                  <a:lnTo>
                    <a:pt x="1456455" y="0"/>
                  </a:lnTo>
                  <a:lnTo>
                    <a:pt x="1459664" y="0"/>
                  </a:lnTo>
                  <a:lnTo>
                    <a:pt x="1460117" y="0"/>
                  </a:lnTo>
                  <a:lnTo>
                    <a:pt x="1460483" y="0"/>
                  </a:lnTo>
                  <a:lnTo>
                    <a:pt x="1460904" y="0"/>
                  </a:lnTo>
                  <a:lnTo>
                    <a:pt x="1472926" y="0"/>
                  </a:lnTo>
                  <a:lnTo>
                    <a:pt x="1482518" y="0"/>
                  </a:lnTo>
                  <a:lnTo>
                    <a:pt x="1489729" y="0"/>
                  </a:lnTo>
                  <a:lnTo>
                    <a:pt x="1504116" y="0"/>
                  </a:lnTo>
                  <a:lnTo>
                    <a:pt x="1511514" y="0"/>
                  </a:lnTo>
                  <a:lnTo>
                    <a:pt x="1524740" y="0"/>
                  </a:lnTo>
                  <a:lnTo>
                    <a:pt x="1528282" y="0"/>
                  </a:lnTo>
                  <a:lnTo>
                    <a:pt x="1531757" y="0"/>
                  </a:lnTo>
                  <a:lnTo>
                    <a:pt x="1534181" y="0"/>
                  </a:lnTo>
                  <a:lnTo>
                    <a:pt x="1542211" y="0"/>
                  </a:lnTo>
                  <a:lnTo>
                    <a:pt x="1554159" y="0"/>
                  </a:lnTo>
                  <a:lnTo>
                    <a:pt x="1557318" y="0"/>
                  </a:lnTo>
                  <a:lnTo>
                    <a:pt x="1557975" y="0"/>
                  </a:lnTo>
                  <a:lnTo>
                    <a:pt x="1558346" y="0"/>
                  </a:lnTo>
                  <a:lnTo>
                    <a:pt x="1561822" y="0"/>
                  </a:lnTo>
                  <a:lnTo>
                    <a:pt x="1564612" y="0"/>
                  </a:lnTo>
                  <a:lnTo>
                    <a:pt x="1566857" y="0"/>
                  </a:lnTo>
                  <a:lnTo>
                    <a:pt x="1576919" y="0"/>
                  </a:lnTo>
                  <a:lnTo>
                    <a:pt x="1579719" y="0"/>
                  </a:lnTo>
                  <a:lnTo>
                    <a:pt x="1584224" y="0"/>
                  </a:lnTo>
                  <a:lnTo>
                    <a:pt x="1587382" y="0"/>
                  </a:lnTo>
                  <a:lnTo>
                    <a:pt x="1587433" y="0"/>
                  </a:lnTo>
                  <a:lnTo>
                    <a:pt x="1600695" y="0"/>
                  </a:lnTo>
                  <a:lnTo>
                    <a:pt x="1606834" y="0"/>
                  </a:lnTo>
                  <a:lnTo>
                    <a:pt x="1607256" y="0"/>
                  </a:lnTo>
                  <a:lnTo>
                    <a:pt x="1608325" y="0"/>
                  </a:lnTo>
                  <a:lnTo>
                    <a:pt x="1609783" y="0"/>
                  </a:lnTo>
                  <a:lnTo>
                    <a:pt x="1617498" y="0"/>
                  </a:lnTo>
                  <a:lnTo>
                    <a:pt x="1631885" y="0"/>
                  </a:lnTo>
                  <a:lnTo>
                    <a:pt x="1636899" y="0"/>
                  </a:lnTo>
                  <a:lnTo>
                    <a:pt x="1637320" y="0"/>
                  </a:lnTo>
                  <a:lnTo>
                    <a:pt x="1637445" y="0"/>
                  </a:lnTo>
                  <a:lnTo>
                    <a:pt x="1652509" y="0"/>
                  </a:lnTo>
                  <a:lnTo>
                    <a:pt x="1659526" y="0"/>
                  </a:lnTo>
                  <a:lnTo>
                    <a:pt x="1661950" y="0"/>
                  </a:lnTo>
                  <a:lnTo>
                    <a:pt x="1664952" y="0"/>
                  </a:lnTo>
                  <a:lnTo>
                    <a:pt x="1667212" y="0"/>
                  </a:lnTo>
                  <a:lnTo>
                    <a:pt x="1685087" y="0"/>
                  </a:lnTo>
                  <a:lnTo>
                    <a:pt x="1689591" y="0"/>
                  </a:lnTo>
                  <a:lnTo>
                    <a:pt x="1694626" y="0"/>
                  </a:lnTo>
                  <a:lnTo>
                    <a:pt x="1697276" y="0"/>
                  </a:lnTo>
                  <a:lnTo>
                    <a:pt x="1698000" y="0"/>
                  </a:lnTo>
                  <a:lnTo>
                    <a:pt x="1704688" y="0"/>
                  </a:lnTo>
                  <a:lnTo>
                    <a:pt x="1707488" y="0"/>
                  </a:lnTo>
                  <a:lnTo>
                    <a:pt x="1710963" y="0"/>
                  </a:lnTo>
                  <a:lnTo>
                    <a:pt x="1715151" y="0"/>
                  </a:lnTo>
                  <a:lnTo>
                    <a:pt x="1721928" y="0"/>
                  </a:lnTo>
                  <a:lnTo>
                    <a:pt x="1734603" y="0"/>
                  </a:lnTo>
                  <a:lnTo>
                    <a:pt x="1735025" y="0"/>
                  </a:lnTo>
                  <a:lnTo>
                    <a:pt x="1735558" y="0"/>
                  </a:lnTo>
                  <a:lnTo>
                    <a:pt x="1736094" y="0"/>
                  </a:lnTo>
                  <a:lnTo>
                    <a:pt x="1737552" y="0"/>
                  </a:lnTo>
                  <a:lnTo>
                    <a:pt x="1741027" y="0"/>
                  </a:lnTo>
                  <a:lnTo>
                    <a:pt x="1747046" y="0"/>
                  </a:lnTo>
                  <a:lnTo>
                    <a:pt x="1748537" y="0"/>
                  </a:lnTo>
                  <a:lnTo>
                    <a:pt x="1753052" y="0"/>
                  </a:lnTo>
                  <a:lnTo>
                    <a:pt x="1757499" y="0"/>
                  </a:lnTo>
                  <a:lnTo>
                    <a:pt x="1764668" y="0"/>
                  </a:lnTo>
                  <a:lnTo>
                    <a:pt x="1765089" y="0"/>
                  </a:lnTo>
                  <a:lnTo>
                    <a:pt x="1765214" y="0"/>
                  </a:lnTo>
                  <a:lnTo>
                    <a:pt x="1770320" y="0"/>
                  </a:lnTo>
                  <a:lnTo>
                    <a:pt x="1777110" y="0"/>
                  </a:lnTo>
                  <a:lnTo>
                    <a:pt x="1779774" y="0"/>
                  </a:lnTo>
                  <a:lnTo>
                    <a:pt x="1792721" y="0"/>
                  </a:lnTo>
                  <a:lnTo>
                    <a:pt x="1794981" y="0"/>
                  </a:lnTo>
                  <a:lnTo>
                    <a:pt x="1825045" y="0"/>
                  </a:lnTo>
                  <a:lnTo>
                    <a:pt x="1825769" y="0"/>
                  </a:lnTo>
                  <a:lnTo>
                    <a:pt x="1838732" y="0"/>
                  </a:lnTo>
                  <a:lnTo>
                    <a:pt x="1845818" y="0"/>
                  </a:lnTo>
                  <a:lnTo>
                    <a:pt x="1849697" y="0"/>
                  </a:lnTo>
                  <a:lnTo>
                    <a:pt x="1852412" y="0"/>
                  </a:lnTo>
                  <a:lnTo>
                    <a:pt x="1853903" y="0"/>
                  </a:lnTo>
                  <a:lnTo>
                    <a:pt x="1863327" y="0"/>
                  </a:lnTo>
                  <a:lnTo>
                    <a:pt x="1868796" y="0"/>
                  </a:lnTo>
                  <a:lnTo>
                    <a:pt x="1874815" y="0"/>
                  </a:lnTo>
                  <a:lnTo>
                    <a:pt x="1876306" y="0"/>
                  </a:lnTo>
                  <a:lnTo>
                    <a:pt x="1880821" y="0"/>
                  </a:lnTo>
                  <a:lnTo>
                    <a:pt x="1882477" y="0"/>
                  </a:lnTo>
                  <a:lnTo>
                    <a:pt x="1883936" y="0"/>
                  </a:lnTo>
                  <a:lnTo>
                    <a:pt x="1885268" y="0"/>
                  </a:lnTo>
                  <a:lnTo>
                    <a:pt x="1896427" y="0"/>
                  </a:lnTo>
                  <a:lnTo>
                    <a:pt x="1898089" y="0"/>
                  </a:lnTo>
                  <a:lnTo>
                    <a:pt x="1904879" y="0"/>
                  </a:lnTo>
                  <a:lnTo>
                    <a:pt x="1907543" y="0"/>
                  </a:lnTo>
                  <a:lnTo>
                    <a:pt x="1911018" y="0"/>
                  </a:lnTo>
                  <a:lnTo>
                    <a:pt x="1919986" y="0"/>
                  </a:lnTo>
                  <a:lnTo>
                    <a:pt x="1927124" y="0"/>
                  </a:lnTo>
                  <a:lnTo>
                    <a:pt x="1927489" y="0"/>
                  </a:lnTo>
                  <a:lnTo>
                    <a:pt x="1927911" y="0"/>
                  </a:lnTo>
                  <a:lnTo>
                    <a:pt x="1929402" y="0"/>
                  </a:lnTo>
                  <a:lnTo>
                    <a:pt x="1946726" y="0"/>
                  </a:lnTo>
                  <a:lnTo>
                    <a:pt x="1949525" y="0"/>
                  </a:lnTo>
                  <a:lnTo>
                    <a:pt x="1957554" y="0"/>
                  </a:lnTo>
                  <a:lnTo>
                    <a:pt x="1957975" y="0"/>
                  </a:lnTo>
                  <a:lnTo>
                    <a:pt x="1973587" y="0"/>
                  </a:lnTo>
                  <a:lnTo>
                    <a:pt x="1978520" y="0"/>
                  </a:lnTo>
                  <a:lnTo>
                    <a:pt x="1980012" y="0"/>
                  </a:lnTo>
                  <a:lnTo>
                    <a:pt x="1980181" y="0"/>
                  </a:lnTo>
                  <a:lnTo>
                    <a:pt x="1981672" y="0"/>
                  </a:lnTo>
                  <a:lnTo>
                    <a:pt x="2008585" y="0"/>
                  </a:lnTo>
                  <a:lnTo>
                    <a:pt x="2009218" y="0"/>
                  </a:lnTo>
                  <a:lnTo>
                    <a:pt x="2010246" y="0"/>
                  </a:lnTo>
                  <a:lnTo>
                    <a:pt x="2010709" y="0"/>
                  </a:lnTo>
                  <a:lnTo>
                    <a:pt x="2011705" y="0"/>
                  </a:lnTo>
                  <a:lnTo>
                    <a:pt x="2024147" y="0"/>
                  </a:lnTo>
                  <a:lnTo>
                    <a:pt x="2024196" y="0"/>
                  </a:lnTo>
                  <a:lnTo>
                    <a:pt x="2024981" y="0"/>
                  </a:lnTo>
                  <a:lnTo>
                    <a:pt x="2025353" y="0"/>
                  </a:lnTo>
                  <a:lnTo>
                    <a:pt x="2026473" y="0"/>
                  </a:lnTo>
                  <a:lnTo>
                    <a:pt x="2031619" y="0"/>
                  </a:lnTo>
                  <a:lnTo>
                    <a:pt x="2033110" y="0"/>
                  </a:lnTo>
                  <a:lnTo>
                    <a:pt x="2038787" y="0"/>
                  </a:lnTo>
                  <a:lnTo>
                    <a:pt x="2039282" y="0"/>
                  </a:lnTo>
                  <a:lnTo>
                    <a:pt x="2047755" y="0"/>
                  </a:lnTo>
                  <a:lnTo>
                    <a:pt x="2051230" y="0"/>
                  </a:lnTo>
                  <a:lnTo>
                    <a:pt x="2054893" y="0"/>
                  </a:lnTo>
                  <a:lnTo>
                    <a:pt x="2055046" y="0"/>
                  </a:lnTo>
                  <a:lnTo>
                    <a:pt x="2055258" y="0"/>
                  </a:lnTo>
                  <a:lnTo>
                    <a:pt x="2055680" y="0"/>
                  </a:lnTo>
                  <a:lnTo>
                    <a:pt x="2057171" y="0"/>
                  </a:lnTo>
                  <a:lnTo>
                    <a:pt x="2061683" y="0"/>
                  </a:lnTo>
                  <a:lnTo>
                    <a:pt x="2067702" y="0"/>
                  </a:lnTo>
                  <a:lnTo>
                    <a:pt x="2074495" y="0"/>
                  </a:lnTo>
                  <a:lnTo>
                    <a:pt x="2077294" y="0"/>
                  </a:lnTo>
                  <a:lnTo>
                    <a:pt x="2084504" y="0"/>
                  </a:lnTo>
                  <a:lnTo>
                    <a:pt x="2085323" y="0"/>
                  </a:lnTo>
                  <a:lnTo>
                    <a:pt x="2085744" y="0"/>
                  </a:lnTo>
                  <a:lnTo>
                    <a:pt x="2097766" y="0"/>
                  </a:lnTo>
                  <a:lnTo>
                    <a:pt x="2106289" y="0"/>
                  </a:lnTo>
                  <a:lnTo>
                    <a:pt x="2107781" y="0"/>
                  </a:lnTo>
                  <a:lnTo>
                    <a:pt x="2128956" y="0"/>
                  </a:lnTo>
                  <a:lnTo>
                    <a:pt x="2129514" y="0"/>
                  </a:lnTo>
                  <a:lnTo>
                    <a:pt x="2136354" y="0"/>
                  </a:lnTo>
                  <a:lnTo>
                    <a:pt x="2136987" y="0"/>
                  </a:lnTo>
                  <a:lnTo>
                    <a:pt x="2138478" y="0"/>
                  </a:lnTo>
                  <a:lnTo>
                    <a:pt x="2151916" y="0"/>
                  </a:lnTo>
                  <a:lnTo>
                    <a:pt x="2152750" y="0"/>
                  </a:lnTo>
                  <a:lnTo>
                    <a:pt x="2153122" y="0"/>
                  </a:lnTo>
                  <a:lnTo>
                    <a:pt x="2154242" y="0"/>
                  </a:lnTo>
                  <a:lnTo>
                    <a:pt x="2156597" y="0"/>
                  </a:lnTo>
                  <a:lnTo>
                    <a:pt x="2159388" y="0"/>
                  </a:lnTo>
                  <a:lnTo>
                    <a:pt x="2160879" y="0"/>
                  </a:lnTo>
                  <a:lnTo>
                    <a:pt x="2161633" y="0"/>
                  </a:lnTo>
                  <a:lnTo>
                    <a:pt x="2167051" y="0"/>
                  </a:lnTo>
                  <a:lnTo>
                    <a:pt x="2178999" y="0"/>
                  </a:lnTo>
                  <a:lnTo>
                    <a:pt x="2182158" y="0"/>
                  </a:lnTo>
                  <a:lnTo>
                    <a:pt x="2182815" y="0"/>
                  </a:lnTo>
                  <a:lnTo>
                    <a:pt x="2188666" y="0"/>
                  </a:lnTo>
                  <a:lnTo>
                    <a:pt x="2189452" y="0"/>
                  </a:lnTo>
                  <a:lnTo>
                    <a:pt x="2191697" y="0"/>
                  </a:lnTo>
                  <a:lnTo>
                    <a:pt x="2195471" y="0"/>
                  </a:lnTo>
                  <a:lnTo>
                    <a:pt x="2201759" y="0"/>
                  </a:lnTo>
                  <a:lnTo>
                    <a:pt x="2203100" y="0"/>
                  </a:lnTo>
                  <a:lnTo>
                    <a:pt x="2204559" y="0"/>
                  </a:lnTo>
                  <a:lnTo>
                    <a:pt x="2204591" y="0"/>
                  </a:lnTo>
                  <a:lnTo>
                    <a:pt x="2212273" y="0"/>
                  </a:lnTo>
                  <a:lnTo>
                    <a:pt x="2225535" y="0"/>
                  </a:lnTo>
                  <a:lnTo>
                    <a:pt x="2231674" y="0"/>
                  </a:lnTo>
                  <a:lnTo>
                    <a:pt x="2232096" y="0"/>
                  </a:lnTo>
                  <a:lnTo>
                    <a:pt x="2232220" y="0"/>
                  </a:lnTo>
                  <a:lnTo>
                    <a:pt x="2233118" y="0"/>
                  </a:lnTo>
                  <a:lnTo>
                    <a:pt x="2233165" y="0"/>
                  </a:lnTo>
                  <a:lnTo>
                    <a:pt x="2256725" y="0"/>
                  </a:lnTo>
                  <a:lnTo>
                    <a:pt x="2257283" y="0"/>
                  </a:lnTo>
                  <a:lnTo>
                    <a:pt x="2262285" y="0"/>
                  </a:lnTo>
                  <a:lnTo>
                    <a:pt x="2284366" y="0"/>
                  </a:lnTo>
                  <a:lnTo>
                    <a:pt x="2289402" y="0"/>
                  </a:lnTo>
                  <a:lnTo>
                    <a:pt x="2292052" y="0"/>
                  </a:lnTo>
                  <a:lnTo>
                    <a:pt x="2299271" y="0"/>
                  </a:lnTo>
                  <a:lnTo>
                    <a:pt x="2308721" y="0"/>
                  </a:lnTo>
                  <a:lnTo>
                    <a:pt x="2309927" y="0"/>
                  </a:lnTo>
                  <a:lnTo>
                    <a:pt x="2316435" y="0"/>
                  </a:lnTo>
                  <a:lnTo>
                    <a:pt x="2316703" y="0"/>
                  </a:lnTo>
                  <a:lnTo>
                    <a:pt x="2319466" y="0"/>
                  </a:lnTo>
                  <a:lnTo>
                    <a:pt x="2322840" y="0"/>
                  </a:lnTo>
                  <a:lnTo>
                    <a:pt x="2329528" y="0"/>
                  </a:lnTo>
                  <a:lnTo>
                    <a:pt x="2330869" y="0"/>
                  </a:lnTo>
                  <a:lnTo>
                    <a:pt x="2332328" y="0"/>
                  </a:lnTo>
                  <a:lnTo>
                    <a:pt x="2332360" y="0"/>
                  </a:lnTo>
                  <a:lnTo>
                    <a:pt x="2335803" y="0"/>
                  </a:lnTo>
                  <a:lnTo>
                    <a:pt x="2343312" y="0"/>
                  </a:lnTo>
                  <a:lnTo>
                    <a:pt x="2344804" y="0"/>
                  </a:lnTo>
                  <a:lnTo>
                    <a:pt x="2346768" y="0"/>
                  </a:lnTo>
                  <a:lnTo>
                    <a:pt x="2347827" y="0"/>
                  </a:lnTo>
                  <a:lnTo>
                    <a:pt x="2352274" y="0"/>
                  </a:lnTo>
                  <a:lnTo>
                    <a:pt x="2359443" y="0"/>
                  </a:lnTo>
                  <a:lnTo>
                    <a:pt x="2359865" y="0"/>
                  </a:lnTo>
                  <a:lnTo>
                    <a:pt x="2359989" y="0"/>
                  </a:lnTo>
                  <a:lnTo>
                    <a:pt x="2360887" y="0"/>
                  </a:lnTo>
                  <a:lnTo>
                    <a:pt x="2360934" y="0"/>
                  </a:lnTo>
                  <a:lnTo>
                    <a:pt x="2371886" y="0"/>
                  </a:lnTo>
                  <a:lnTo>
                    <a:pt x="2373377" y="0"/>
                  </a:lnTo>
                  <a:lnTo>
                    <a:pt x="2377892" y="0"/>
                  </a:lnTo>
                  <a:cubicBezTo>
                    <a:pt x="2382339" y="0"/>
                    <a:pt x="2382339" y="0"/>
                    <a:pt x="2382339" y="0"/>
                  </a:cubicBezTo>
                  <a:lnTo>
                    <a:pt x="2390054" y="0"/>
                  </a:lnTo>
                  <a:lnTo>
                    <a:pt x="2419821" y="0"/>
                  </a:lnTo>
                  <a:lnTo>
                    <a:pt x="2427040" y="0"/>
                  </a:lnTo>
                  <a:lnTo>
                    <a:pt x="2436490" y="0"/>
                  </a:lnTo>
                  <a:lnTo>
                    <a:pt x="2444472" y="0"/>
                  </a:lnTo>
                  <a:lnTo>
                    <a:pt x="2448678" y="0"/>
                  </a:lnTo>
                  <a:lnTo>
                    <a:pt x="2450171" y="0"/>
                  </a:lnTo>
                  <a:lnTo>
                    <a:pt x="2450609" y="0"/>
                  </a:lnTo>
                  <a:lnTo>
                    <a:pt x="2463572" y="0"/>
                  </a:lnTo>
                  <a:lnTo>
                    <a:pt x="2471081" y="0"/>
                  </a:lnTo>
                  <a:lnTo>
                    <a:pt x="2472573" y="0"/>
                  </a:lnTo>
                  <a:lnTo>
                    <a:pt x="2474537" y="0"/>
                  </a:lnTo>
                  <a:lnTo>
                    <a:pt x="2475596" y="0"/>
                  </a:lnTo>
                  <a:lnTo>
                    <a:pt x="2477252" y="0"/>
                  </a:lnTo>
                  <a:lnTo>
                    <a:pt x="2478712" y="0"/>
                  </a:lnTo>
                  <a:lnTo>
                    <a:pt x="2478743" y="0"/>
                  </a:lnTo>
                  <a:lnTo>
                    <a:pt x="2480043" y="0"/>
                  </a:lnTo>
                  <a:lnTo>
                    <a:pt x="2499655" y="0"/>
                  </a:lnTo>
                  <a:lnTo>
                    <a:pt x="2501146" y="0"/>
                  </a:lnTo>
                  <a:lnTo>
                    <a:pt x="2505661" y="0"/>
                  </a:lnTo>
                  <a:lnTo>
                    <a:pt x="2508776" y="0"/>
                  </a:lnTo>
                  <a:lnTo>
                    <a:pt x="2510108" y="0"/>
                  </a:lnTo>
                  <a:lnTo>
                    <a:pt x="2524178" y="0"/>
                  </a:lnTo>
                  <a:lnTo>
                    <a:pt x="2525248" y="0"/>
                  </a:lnTo>
                  <a:lnTo>
                    <a:pt x="2525669" y="0"/>
                  </a:lnTo>
                  <a:lnTo>
                    <a:pt x="2552329" y="0"/>
                  </a:lnTo>
                  <a:lnTo>
                    <a:pt x="2552751" y="0"/>
                  </a:lnTo>
                  <a:lnTo>
                    <a:pt x="2554242" y="0"/>
                  </a:lnTo>
                  <a:lnTo>
                    <a:pt x="2574787" y="0"/>
                  </a:lnTo>
                  <a:lnTo>
                    <a:pt x="2576279" y="0"/>
                  </a:lnTo>
                  <a:lnTo>
                    <a:pt x="2576447" y="0"/>
                  </a:lnTo>
                  <a:lnTo>
                    <a:pt x="2577940" y="0"/>
                  </a:lnTo>
                  <a:lnTo>
                    <a:pt x="2603360" y="0"/>
                  </a:lnTo>
                  <a:lnTo>
                    <a:pt x="2604852" y="0"/>
                  </a:lnTo>
                  <a:lnTo>
                    <a:pt x="2605021" y="0"/>
                  </a:lnTo>
                  <a:lnTo>
                    <a:pt x="2605484" y="0"/>
                  </a:lnTo>
                  <a:lnTo>
                    <a:pt x="2606481" y="0"/>
                  </a:lnTo>
                  <a:lnTo>
                    <a:pt x="2606512" y="0"/>
                  </a:lnTo>
                  <a:lnTo>
                    <a:pt x="2606976" y="0"/>
                  </a:lnTo>
                  <a:lnTo>
                    <a:pt x="2618923" y="0"/>
                  </a:lnTo>
                  <a:lnTo>
                    <a:pt x="2621248" y="0"/>
                  </a:lnTo>
                  <a:lnTo>
                    <a:pt x="2622740" y="0"/>
                  </a:lnTo>
                  <a:lnTo>
                    <a:pt x="2627885" y="0"/>
                  </a:lnTo>
                  <a:lnTo>
                    <a:pt x="2629377" y="0"/>
                  </a:lnTo>
                  <a:lnTo>
                    <a:pt x="2634058" y="0"/>
                  </a:lnTo>
                  <a:lnTo>
                    <a:pt x="2635549" y="0"/>
                  </a:lnTo>
                  <a:lnTo>
                    <a:pt x="2636545" y="0"/>
                  </a:lnTo>
                  <a:lnTo>
                    <a:pt x="2648987" y="0"/>
                  </a:lnTo>
                  <a:lnTo>
                    <a:pt x="2649821" y="0"/>
                  </a:lnTo>
                  <a:lnTo>
                    <a:pt x="2651313" y="0"/>
                  </a:lnTo>
                  <a:lnTo>
                    <a:pt x="2651947" y="0"/>
                  </a:lnTo>
                  <a:lnTo>
                    <a:pt x="2653017" y="0"/>
                  </a:lnTo>
                  <a:lnTo>
                    <a:pt x="2653438" y="0"/>
                  </a:lnTo>
                  <a:lnTo>
                    <a:pt x="2656459" y="0"/>
                  </a:lnTo>
                  <a:lnTo>
                    <a:pt x="2657950" y="0"/>
                  </a:lnTo>
                  <a:lnTo>
                    <a:pt x="2665460" y="0"/>
                  </a:lnTo>
                  <a:lnTo>
                    <a:pt x="2680098" y="0"/>
                  </a:lnTo>
                  <a:lnTo>
                    <a:pt x="2680520" y="0"/>
                  </a:lnTo>
                  <a:lnTo>
                    <a:pt x="2682011" y="0"/>
                  </a:lnTo>
                  <a:lnTo>
                    <a:pt x="2692542" y="0"/>
                  </a:lnTo>
                  <a:lnTo>
                    <a:pt x="2702556" y="0"/>
                  </a:lnTo>
                  <a:lnTo>
                    <a:pt x="2704048" y="0"/>
                  </a:lnTo>
                  <a:lnTo>
                    <a:pt x="2724289" y="0"/>
                  </a:lnTo>
                  <a:lnTo>
                    <a:pt x="2731129" y="0"/>
                  </a:lnTo>
                  <a:lnTo>
                    <a:pt x="2732621" y="0"/>
                  </a:lnTo>
                  <a:lnTo>
                    <a:pt x="2733253" y="0"/>
                  </a:lnTo>
                  <a:lnTo>
                    <a:pt x="2734745" y="0"/>
                  </a:lnTo>
                  <a:lnTo>
                    <a:pt x="2746692" y="0"/>
                  </a:lnTo>
                  <a:lnTo>
                    <a:pt x="2749017" y="0"/>
                  </a:lnTo>
                  <a:lnTo>
                    <a:pt x="2750509" y="0"/>
                  </a:lnTo>
                  <a:lnTo>
                    <a:pt x="2754354" y="0"/>
                  </a:lnTo>
                  <a:lnTo>
                    <a:pt x="2755654" y="0"/>
                  </a:lnTo>
                  <a:lnTo>
                    <a:pt x="2757146" y="0"/>
                  </a:lnTo>
                  <a:lnTo>
                    <a:pt x="2761827" y="0"/>
                  </a:lnTo>
                  <a:lnTo>
                    <a:pt x="2763318" y="0"/>
                  </a:lnTo>
                  <a:lnTo>
                    <a:pt x="2776756" y="0"/>
                  </a:lnTo>
                  <a:lnTo>
                    <a:pt x="2777590" y="0"/>
                  </a:lnTo>
                  <a:lnTo>
                    <a:pt x="2779082" y="0"/>
                  </a:lnTo>
                  <a:lnTo>
                    <a:pt x="2783442" y="0"/>
                  </a:lnTo>
                  <a:lnTo>
                    <a:pt x="2784228" y="0"/>
                  </a:lnTo>
                  <a:lnTo>
                    <a:pt x="2785719" y="0"/>
                  </a:lnTo>
                  <a:lnTo>
                    <a:pt x="2786473" y="0"/>
                  </a:lnTo>
                  <a:lnTo>
                    <a:pt x="2793229" y="0"/>
                  </a:lnTo>
                  <a:lnTo>
                    <a:pt x="2799367" y="0"/>
                  </a:lnTo>
                  <a:lnTo>
                    <a:pt x="2813506" y="0"/>
                  </a:lnTo>
                  <a:lnTo>
                    <a:pt x="2820311" y="0"/>
                  </a:lnTo>
                  <a:lnTo>
                    <a:pt x="2827893" y="0"/>
                  </a:lnTo>
                  <a:lnTo>
                    <a:pt x="2827940" y="0"/>
                  </a:lnTo>
                  <a:lnTo>
                    <a:pt x="2829431" y="0"/>
                  </a:lnTo>
                  <a:lnTo>
                    <a:pt x="2829978" y="0"/>
                  </a:lnTo>
                  <a:lnTo>
                    <a:pt x="2852058" y="0"/>
                  </a:lnTo>
                  <a:lnTo>
                    <a:pt x="2857060" y="0"/>
                  </a:lnTo>
                  <a:lnTo>
                    <a:pt x="2857958" y="0"/>
                  </a:lnTo>
                  <a:lnTo>
                    <a:pt x="2871601" y="0"/>
                  </a:lnTo>
                  <a:lnTo>
                    <a:pt x="2882123" y="0"/>
                  </a:lnTo>
                  <a:lnTo>
                    <a:pt x="2894046" y="0"/>
                  </a:lnTo>
                  <a:lnTo>
                    <a:pt x="2903496" y="0"/>
                  </a:lnTo>
                  <a:lnTo>
                    <a:pt x="2911211" y="0"/>
                  </a:lnTo>
                  <a:lnTo>
                    <a:pt x="2914242" y="0"/>
                  </a:lnTo>
                  <a:lnTo>
                    <a:pt x="2914461" y="0"/>
                  </a:lnTo>
                  <a:lnTo>
                    <a:pt x="2924111" y="0"/>
                  </a:lnTo>
                  <a:lnTo>
                    <a:pt x="2927136" y="0"/>
                  </a:lnTo>
                  <a:lnTo>
                    <a:pt x="2933561" y="0"/>
                  </a:lnTo>
                  <a:lnTo>
                    <a:pt x="2939580" y="0"/>
                  </a:lnTo>
                  <a:lnTo>
                    <a:pt x="2941275" y="0"/>
                  </a:lnTo>
                  <a:lnTo>
                    <a:pt x="2941543" y="0"/>
                  </a:lnTo>
                  <a:lnTo>
                    <a:pt x="2945586" y="0"/>
                  </a:lnTo>
                  <a:lnTo>
                    <a:pt x="2950032" y="0"/>
                  </a:lnTo>
                  <a:lnTo>
                    <a:pt x="2955662" y="0"/>
                  </a:lnTo>
                  <a:lnTo>
                    <a:pt x="2955709" y="0"/>
                  </a:lnTo>
                  <a:lnTo>
                    <a:pt x="2957200" y="0"/>
                  </a:lnTo>
                  <a:lnTo>
                    <a:pt x="2957747" y="0"/>
                  </a:lnTo>
                  <a:lnTo>
                    <a:pt x="2968152" y="0"/>
                  </a:lnTo>
                  <a:lnTo>
                    <a:pt x="2969644" y="0"/>
                  </a:lnTo>
                  <a:lnTo>
                    <a:pt x="2972667" y="0"/>
                  </a:lnTo>
                  <a:lnTo>
                    <a:pt x="2977114" y="0"/>
                  </a:lnTo>
                  <a:lnTo>
                    <a:pt x="2984829" y="0"/>
                  </a:lnTo>
                  <a:lnTo>
                    <a:pt x="2985727" y="0"/>
                  </a:lnTo>
                  <a:lnTo>
                    <a:pt x="2999370" y="0"/>
                  </a:lnTo>
                  <a:lnTo>
                    <a:pt x="3021815" y="0"/>
                  </a:lnTo>
                  <a:lnTo>
                    <a:pt x="3031265" y="0"/>
                  </a:lnTo>
                  <a:lnTo>
                    <a:pt x="3042230" y="0"/>
                  </a:lnTo>
                  <a:lnTo>
                    <a:pt x="3044946" y="0"/>
                  </a:lnTo>
                  <a:lnTo>
                    <a:pt x="3051880" y="0"/>
                  </a:lnTo>
                  <a:lnTo>
                    <a:pt x="3061330" y="0"/>
                  </a:lnTo>
                  <a:lnTo>
                    <a:pt x="3067349" y="0"/>
                  </a:lnTo>
                  <a:lnTo>
                    <a:pt x="3069312" y="0"/>
                  </a:lnTo>
                  <a:lnTo>
                    <a:pt x="3073355" y="0"/>
                  </a:lnTo>
                  <a:lnTo>
                    <a:pt x="3073518" y="0"/>
                  </a:lnTo>
                  <a:lnTo>
                    <a:pt x="3075011" y="0"/>
                  </a:lnTo>
                  <a:lnTo>
                    <a:pt x="3077801" y="0"/>
                  </a:lnTo>
                  <a:lnTo>
                    <a:pt x="3095921" y="0"/>
                  </a:lnTo>
                  <a:lnTo>
                    <a:pt x="3097413" y="0"/>
                  </a:lnTo>
                  <a:lnTo>
                    <a:pt x="3100436" y="0"/>
                  </a:lnTo>
                  <a:lnTo>
                    <a:pt x="3103552" y="0"/>
                  </a:lnTo>
                  <a:lnTo>
                    <a:pt x="3104883" y="0"/>
                  </a:lnTo>
                  <a:lnTo>
                    <a:pt x="3120023" y="0"/>
                  </a:lnTo>
                  <a:lnTo>
                    <a:pt x="3120445" y="0"/>
                  </a:lnTo>
                  <a:lnTo>
                    <a:pt x="3149018" y="0"/>
                  </a:lnTo>
                  <a:lnTo>
                    <a:pt x="3150088" y="0"/>
                  </a:lnTo>
                  <a:lnTo>
                    <a:pt x="3150509" y="0"/>
                  </a:lnTo>
                  <a:lnTo>
                    <a:pt x="3171054" y="0"/>
                  </a:lnTo>
                  <a:lnTo>
                    <a:pt x="3172715" y="0"/>
                  </a:lnTo>
                  <a:lnTo>
                    <a:pt x="3199627" y="0"/>
                  </a:lnTo>
                  <a:lnTo>
                    <a:pt x="3201119" y="0"/>
                  </a:lnTo>
                  <a:lnTo>
                    <a:pt x="3201287" y="0"/>
                  </a:lnTo>
                  <a:lnTo>
                    <a:pt x="3201751" y="0"/>
                  </a:lnTo>
                  <a:lnTo>
                    <a:pt x="3202780" y="0"/>
                  </a:lnTo>
                  <a:lnTo>
                    <a:pt x="3217515" y="0"/>
                  </a:lnTo>
                  <a:lnTo>
                    <a:pt x="3224152" y="0"/>
                  </a:lnTo>
                  <a:lnTo>
                    <a:pt x="3230324" y="0"/>
                  </a:lnTo>
                  <a:lnTo>
                    <a:pt x="3231321" y="0"/>
                  </a:lnTo>
                  <a:lnTo>
                    <a:pt x="3231816" y="0"/>
                  </a:lnTo>
                  <a:lnTo>
                    <a:pt x="3243763" y="0"/>
                  </a:lnTo>
                  <a:lnTo>
                    <a:pt x="3246088" y="0"/>
                  </a:lnTo>
                  <a:lnTo>
                    <a:pt x="3247580" y="0"/>
                  </a:lnTo>
                  <a:lnTo>
                    <a:pt x="3247792" y="0"/>
                  </a:lnTo>
                  <a:lnTo>
                    <a:pt x="3248214" y="0"/>
                  </a:lnTo>
                  <a:lnTo>
                    <a:pt x="3252725" y="0"/>
                  </a:lnTo>
                  <a:lnTo>
                    <a:pt x="3254217" y="0"/>
                  </a:lnTo>
                  <a:lnTo>
                    <a:pt x="3260235" y="0"/>
                  </a:lnTo>
                  <a:lnTo>
                    <a:pt x="3276787" y="0"/>
                  </a:lnTo>
                  <a:lnTo>
                    <a:pt x="3277857" y="0"/>
                  </a:lnTo>
                  <a:lnTo>
                    <a:pt x="3278278" y="0"/>
                  </a:lnTo>
                  <a:lnTo>
                    <a:pt x="3290300" y="0"/>
                  </a:lnTo>
                  <a:lnTo>
                    <a:pt x="3298823" y="0"/>
                  </a:lnTo>
                  <a:lnTo>
                    <a:pt x="3327396" y="0"/>
                  </a:lnTo>
                  <a:lnTo>
                    <a:pt x="3328888" y="0"/>
                  </a:lnTo>
                  <a:lnTo>
                    <a:pt x="3329520" y="0"/>
                  </a:lnTo>
                  <a:lnTo>
                    <a:pt x="3345284" y="0"/>
                  </a:lnTo>
                  <a:lnTo>
                    <a:pt x="3349129" y="0"/>
                  </a:lnTo>
                  <a:lnTo>
                    <a:pt x="3351921" y="0"/>
                  </a:lnTo>
                  <a:lnTo>
                    <a:pt x="3358093" y="0"/>
                  </a:lnTo>
                  <a:lnTo>
                    <a:pt x="3359585" y="0"/>
                  </a:lnTo>
                  <a:lnTo>
                    <a:pt x="3371532" y="0"/>
                  </a:lnTo>
                  <a:lnTo>
                    <a:pt x="3373857" y="0"/>
                  </a:lnTo>
                  <a:lnTo>
                    <a:pt x="3375349" y="0"/>
                  </a:lnTo>
                  <a:lnTo>
                    <a:pt x="3380494" y="0"/>
                  </a:lnTo>
                  <a:lnTo>
                    <a:pt x="3381986" y="0"/>
                  </a:lnTo>
                  <a:lnTo>
                    <a:pt x="3388004" y="0"/>
                  </a:lnTo>
                  <a:lnTo>
                    <a:pt x="3408282" y="0"/>
                  </a:lnTo>
                  <a:lnTo>
                    <a:pt x="3418069" y="0"/>
                  </a:lnTo>
                  <a:lnTo>
                    <a:pt x="3424207" y="0"/>
                  </a:lnTo>
                  <a:lnTo>
                    <a:pt x="3424753" y="0"/>
                  </a:lnTo>
                  <a:lnTo>
                    <a:pt x="3452733" y="0"/>
                  </a:lnTo>
                  <a:lnTo>
                    <a:pt x="3454818" y="0"/>
                  </a:lnTo>
                  <a:lnTo>
                    <a:pt x="3476898" y="0"/>
                  </a:lnTo>
                  <a:lnTo>
                    <a:pt x="3496441" y="0"/>
                  </a:lnTo>
                  <a:lnTo>
                    <a:pt x="3509236" y="0"/>
                  </a:lnTo>
                  <a:lnTo>
                    <a:pt x="3518886" y="0"/>
                  </a:lnTo>
                  <a:lnTo>
                    <a:pt x="3528336" y="0"/>
                  </a:lnTo>
                  <a:lnTo>
                    <a:pt x="3536051" y="0"/>
                  </a:lnTo>
                  <a:lnTo>
                    <a:pt x="3539301" y="0"/>
                  </a:lnTo>
                  <a:lnTo>
                    <a:pt x="3540361" y="0"/>
                  </a:lnTo>
                  <a:lnTo>
                    <a:pt x="3544807" y="0"/>
                  </a:lnTo>
                  <a:lnTo>
                    <a:pt x="3551976" y="0"/>
                  </a:lnTo>
                  <a:lnTo>
                    <a:pt x="3552522" y="0"/>
                  </a:lnTo>
                  <a:lnTo>
                    <a:pt x="3564420" y="0"/>
                  </a:lnTo>
                  <a:lnTo>
                    <a:pt x="3570426" y="0"/>
                  </a:lnTo>
                  <a:cubicBezTo>
                    <a:pt x="3574872" y="0"/>
                    <a:pt x="3574872" y="0"/>
                    <a:pt x="3574872" y="0"/>
                  </a:cubicBezTo>
                  <a:lnTo>
                    <a:pt x="3580502" y="0"/>
                  </a:lnTo>
                  <a:lnTo>
                    <a:pt x="3582587" y="0"/>
                  </a:lnTo>
                  <a:lnTo>
                    <a:pt x="3624210" y="0"/>
                  </a:lnTo>
                  <a:lnTo>
                    <a:pt x="3637005" y="0"/>
                  </a:lnTo>
                  <a:lnTo>
                    <a:pt x="3646655" y="0"/>
                  </a:lnTo>
                  <a:lnTo>
                    <a:pt x="3656105" y="0"/>
                  </a:lnTo>
                  <a:lnTo>
                    <a:pt x="3667070" y="0"/>
                  </a:lnTo>
                  <a:lnTo>
                    <a:pt x="3668130" y="0"/>
                  </a:lnTo>
                  <a:lnTo>
                    <a:pt x="3669786" y="0"/>
                  </a:lnTo>
                  <a:lnTo>
                    <a:pt x="3672576" y="0"/>
                  </a:lnTo>
                  <a:lnTo>
                    <a:pt x="3692189" y="0"/>
                  </a:lnTo>
                  <a:lnTo>
                    <a:pt x="3698195" y="0"/>
                  </a:lnTo>
                  <a:lnTo>
                    <a:pt x="3702641" y="0"/>
                  </a:lnTo>
                  <a:lnTo>
                    <a:pt x="3744863" y="0"/>
                  </a:lnTo>
                  <a:lnTo>
                    <a:pt x="3745285" y="0"/>
                  </a:lnTo>
                  <a:lnTo>
                    <a:pt x="3795894" y="0"/>
                  </a:lnTo>
                  <a:lnTo>
                    <a:pt x="3797555" y="0"/>
                  </a:lnTo>
                  <a:lnTo>
                    <a:pt x="3826591" y="0"/>
                  </a:lnTo>
                  <a:lnTo>
                    <a:pt x="3842355" y="0"/>
                  </a:lnTo>
                  <a:lnTo>
                    <a:pt x="3848992" y="0"/>
                  </a:lnTo>
                  <a:lnTo>
                    <a:pt x="3872632" y="0"/>
                  </a:lnTo>
                  <a:lnTo>
                    <a:pt x="3873054" y="0"/>
                  </a:lnTo>
                  <a:lnTo>
                    <a:pt x="3885075" y="0"/>
                  </a:lnTo>
                  <a:lnTo>
                    <a:pt x="3923663" y="0"/>
                  </a:lnTo>
                  <a:lnTo>
                    <a:pt x="3954360" y="0"/>
                  </a:lnTo>
                  <a:lnTo>
                    <a:pt x="3970124" y="0"/>
                  </a:lnTo>
                  <a:lnTo>
                    <a:pt x="3976761" y="0"/>
                  </a:lnTo>
                  <a:lnTo>
                    <a:pt x="4012844" y="0"/>
                  </a:lnTo>
                  <a:lnTo>
                    <a:pt x="4049593" y="0"/>
                  </a:lnTo>
                  <a:cubicBezTo>
                    <a:pt x="4169647" y="0"/>
                    <a:pt x="4169647" y="0"/>
                    <a:pt x="4169647" y="0"/>
                  </a:cubicBezTo>
                  <a:lnTo>
                    <a:pt x="4177362" y="0"/>
                  </a:lnTo>
                  <a:cubicBezTo>
                    <a:pt x="4297416" y="0"/>
                    <a:pt x="4297416" y="0"/>
                    <a:pt x="4297416" y="0"/>
                  </a:cubicBezTo>
                  <a:cubicBezTo>
                    <a:pt x="4327758" y="0"/>
                    <a:pt x="4364168" y="21251"/>
                    <a:pt x="4379339" y="47054"/>
                  </a:cubicBezTo>
                  <a:cubicBezTo>
                    <a:pt x="4591731" y="415146"/>
                    <a:pt x="4591731" y="415146"/>
                    <a:pt x="4591731" y="415146"/>
                  </a:cubicBezTo>
                  <a:cubicBezTo>
                    <a:pt x="4606902" y="440951"/>
                    <a:pt x="4606902" y="483452"/>
                    <a:pt x="4591731" y="509257"/>
                  </a:cubicBezTo>
                  <a:cubicBezTo>
                    <a:pt x="4379339" y="877348"/>
                    <a:pt x="4379339" y="877348"/>
                    <a:pt x="4379339" y="877348"/>
                  </a:cubicBezTo>
                  <a:cubicBezTo>
                    <a:pt x="4364168" y="903151"/>
                    <a:pt x="4327758" y="924402"/>
                    <a:pt x="4297416" y="924402"/>
                  </a:cubicBezTo>
                  <a:lnTo>
                    <a:pt x="4169647" y="924402"/>
                  </a:lnTo>
                  <a:lnTo>
                    <a:pt x="3976761" y="924402"/>
                  </a:lnTo>
                  <a:lnTo>
                    <a:pt x="3872632" y="924402"/>
                  </a:lnTo>
                  <a:lnTo>
                    <a:pt x="3848992" y="924402"/>
                  </a:lnTo>
                  <a:lnTo>
                    <a:pt x="3744863" y="924402"/>
                  </a:lnTo>
                  <a:lnTo>
                    <a:pt x="3702641" y="924402"/>
                  </a:lnTo>
                  <a:lnTo>
                    <a:pt x="3672576" y="924402"/>
                  </a:lnTo>
                  <a:lnTo>
                    <a:pt x="3656105" y="924402"/>
                  </a:lnTo>
                  <a:lnTo>
                    <a:pt x="3574872" y="924402"/>
                  </a:lnTo>
                  <a:lnTo>
                    <a:pt x="3551976" y="924402"/>
                  </a:lnTo>
                  <a:lnTo>
                    <a:pt x="3544807" y="924402"/>
                  </a:lnTo>
                  <a:lnTo>
                    <a:pt x="3528336" y="924402"/>
                  </a:lnTo>
                  <a:lnTo>
                    <a:pt x="3424207" y="924402"/>
                  </a:lnTo>
                  <a:lnTo>
                    <a:pt x="3381986" y="924402"/>
                  </a:lnTo>
                  <a:lnTo>
                    <a:pt x="3380494" y="924402"/>
                  </a:lnTo>
                  <a:lnTo>
                    <a:pt x="3351921" y="924402"/>
                  </a:lnTo>
                  <a:lnTo>
                    <a:pt x="3277857" y="924402"/>
                  </a:lnTo>
                  <a:lnTo>
                    <a:pt x="3254217" y="924402"/>
                  </a:lnTo>
                  <a:lnTo>
                    <a:pt x="3252725" y="924402"/>
                  </a:lnTo>
                  <a:lnTo>
                    <a:pt x="3247792" y="924402"/>
                  </a:lnTo>
                  <a:lnTo>
                    <a:pt x="3231321" y="924402"/>
                  </a:lnTo>
                  <a:lnTo>
                    <a:pt x="3224152" y="924402"/>
                  </a:lnTo>
                  <a:lnTo>
                    <a:pt x="3150088" y="924402"/>
                  </a:lnTo>
                  <a:lnTo>
                    <a:pt x="3120023" y="924402"/>
                  </a:lnTo>
                  <a:lnTo>
                    <a:pt x="3104883" y="924402"/>
                  </a:lnTo>
                  <a:lnTo>
                    <a:pt x="3103552" y="924402"/>
                  </a:lnTo>
                  <a:lnTo>
                    <a:pt x="3077801" y="924402"/>
                  </a:lnTo>
                  <a:lnTo>
                    <a:pt x="3061330" y="924402"/>
                  </a:lnTo>
                  <a:lnTo>
                    <a:pt x="3031265" y="924402"/>
                  </a:lnTo>
                  <a:lnTo>
                    <a:pt x="2977114" y="924402"/>
                  </a:lnTo>
                  <a:lnTo>
                    <a:pt x="2957200" y="924402"/>
                  </a:lnTo>
                  <a:lnTo>
                    <a:pt x="2955709" y="924402"/>
                  </a:lnTo>
                  <a:lnTo>
                    <a:pt x="2950032" y="924402"/>
                  </a:lnTo>
                  <a:lnTo>
                    <a:pt x="2933561" y="924402"/>
                  </a:lnTo>
                  <a:lnTo>
                    <a:pt x="2927136" y="924402"/>
                  </a:lnTo>
                  <a:lnTo>
                    <a:pt x="2903496" y="924402"/>
                  </a:lnTo>
                  <a:lnTo>
                    <a:pt x="2829431" y="924402"/>
                  </a:lnTo>
                  <a:lnTo>
                    <a:pt x="2827940" y="924402"/>
                  </a:lnTo>
                  <a:lnTo>
                    <a:pt x="2799367" y="924402"/>
                  </a:lnTo>
                  <a:lnTo>
                    <a:pt x="2785719" y="924402"/>
                  </a:lnTo>
                  <a:lnTo>
                    <a:pt x="2784228" y="924402"/>
                  </a:lnTo>
                  <a:lnTo>
                    <a:pt x="2757146" y="924402"/>
                  </a:lnTo>
                  <a:lnTo>
                    <a:pt x="2755654" y="924402"/>
                  </a:lnTo>
                  <a:lnTo>
                    <a:pt x="2680098" y="924402"/>
                  </a:lnTo>
                  <a:lnTo>
                    <a:pt x="2657950" y="924402"/>
                  </a:lnTo>
                  <a:lnTo>
                    <a:pt x="2656459" y="924402"/>
                  </a:lnTo>
                  <a:lnTo>
                    <a:pt x="2653017" y="924402"/>
                  </a:lnTo>
                  <a:lnTo>
                    <a:pt x="2636545" y="924402"/>
                  </a:lnTo>
                  <a:lnTo>
                    <a:pt x="2629377" y="924402"/>
                  </a:lnTo>
                  <a:lnTo>
                    <a:pt x="2627885" y="924402"/>
                  </a:lnTo>
                  <a:lnTo>
                    <a:pt x="2606481" y="924402"/>
                  </a:lnTo>
                  <a:lnTo>
                    <a:pt x="2552329" y="924402"/>
                  </a:lnTo>
                  <a:lnTo>
                    <a:pt x="2525248" y="924402"/>
                  </a:lnTo>
                  <a:lnTo>
                    <a:pt x="2510108" y="924402"/>
                  </a:lnTo>
                  <a:lnTo>
                    <a:pt x="2508776" y="924402"/>
                  </a:lnTo>
                  <a:lnTo>
                    <a:pt x="2480043" y="924402"/>
                  </a:lnTo>
                  <a:lnTo>
                    <a:pt x="2478712" y="924402"/>
                  </a:lnTo>
                  <a:lnTo>
                    <a:pt x="2463572" y="924402"/>
                  </a:lnTo>
                  <a:lnTo>
                    <a:pt x="2436490" y="924402"/>
                  </a:lnTo>
                  <a:lnTo>
                    <a:pt x="2382339" y="924402"/>
                  </a:lnTo>
                  <a:lnTo>
                    <a:pt x="2360934" y="924402"/>
                  </a:lnTo>
                  <a:lnTo>
                    <a:pt x="2359443" y="924402"/>
                  </a:lnTo>
                  <a:lnTo>
                    <a:pt x="2352274" y="924402"/>
                  </a:lnTo>
                  <a:lnTo>
                    <a:pt x="2335803" y="924402"/>
                  </a:lnTo>
                  <a:lnTo>
                    <a:pt x="2332360" y="924402"/>
                  </a:lnTo>
                  <a:lnTo>
                    <a:pt x="2332328" y="924402"/>
                  </a:lnTo>
                  <a:lnTo>
                    <a:pt x="2330869" y="924402"/>
                  </a:lnTo>
                  <a:lnTo>
                    <a:pt x="2308721" y="924402"/>
                  </a:lnTo>
                  <a:lnTo>
                    <a:pt x="2233165" y="924402"/>
                  </a:lnTo>
                  <a:lnTo>
                    <a:pt x="2231674" y="924402"/>
                  </a:lnTo>
                  <a:lnTo>
                    <a:pt x="2204591" y="924402"/>
                  </a:lnTo>
                  <a:lnTo>
                    <a:pt x="2204559" y="924402"/>
                  </a:lnTo>
                  <a:lnTo>
                    <a:pt x="2203100" y="924402"/>
                  </a:lnTo>
                  <a:lnTo>
                    <a:pt x="2189452" y="924402"/>
                  </a:lnTo>
                  <a:lnTo>
                    <a:pt x="2160879" y="924402"/>
                  </a:lnTo>
                  <a:lnTo>
                    <a:pt x="2159388" y="924402"/>
                  </a:lnTo>
                  <a:lnTo>
                    <a:pt x="2085323" y="924402"/>
                  </a:lnTo>
                  <a:lnTo>
                    <a:pt x="2077294" y="924402"/>
                  </a:lnTo>
                  <a:lnTo>
                    <a:pt x="2061683" y="924402"/>
                  </a:lnTo>
                  <a:lnTo>
                    <a:pt x="2055258" y="924402"/>
                  </a:lnTo>
                  <a:lnTo>
                    <a:pt x="2038787" y="924402"/>
                  </a:lnTo>
                  <a:lnTo>
                    <a:pt x="2033110" y="924402"/>
                  </a:lnTo>
                  <a:lnTo>
                    <a:pt x="2031619" y="924402"/>
                  </a:lnTo>
                  <a:lnTo>
                    <a:pt x="2011705" y="924402"/>
                  </a:lnTo>
                  <a:lnTo>
                    <a:pt x="1957554" y="924402"/>
                  </a:lnTo>
                  <a:lnTo>
                    <a:pt x="1949525" y="924402"/>
                  </a:lnTo>
                  <a:lnTo>
                    <a:pt x="1927489" y="924402"/>
                  </a:lnTo>
                  <a:lnTo>
                    <a:pt x="1911018" y="924402"/>
                  </a:lnTo>
                  <a:lnTo>
                    <a:pt x="1907543" y="924402"/>
                  </a:lnTo>
                  <a:lnTo>
                    <a:pt x="1885268" y="924402"/>
                  </a:lnTo>
                  <a:lnTo>
                    <a:pt x="1883936" y="924402"/>
                  </a:lnTo>
                  <a:lnTo>
                    <a:pt x="1868796" y="924402"/>
                  </a:lnTo>
                  <a:lnTo>
                    <a:pt x="1838732" y="924402"/>
                  </a:lnTo>
                  <a:lnTo>
                    <a:pt x="1779774" y="924402"/>
                  </a:lnTo>
                  <a:lnTo>
                    <a:pt x="1764668" y="924402"/>
                  </a:lnTo>
                  <a:lnTo>
                    <a:pt x="1757499" y="924402"/>
                  </a:lnTo>
                  <a:lnTo>
                    <a:pt x="1741027" y="924402"/>
                  </a:lnTo>
                  <a:lnTo>
                    <a:pt x="1737552" y="924402"/>
                  </a:lnTo>
                  <a:lnTo>
                    <a:pt x="1736094" y="924402"/>
                  </a:lnTo>
                  <a:lnTo>
                    <a:pt x="1734603" y="924402"/>
                  </a:lnTo>
                  <a:lnTo>
                    <a:pt x="1710963" y="924402"/>
                  </a:lnTo>
                  <a:lnTo>
                    <a:pt x="1707488" y="924402"/>
                  </a:lnTo>
                  <a:lnTo>
                    <a:pt x="1652509" y="924402"/>
                  </a:lnTo>
                  <a:lnTo>
                    <a:pt x="1636899" y="924402"/>
                  </a:lnTo>
                  <a:lnTo>
                    <a:pt x="1609783" y="924402"/>
                  </a:lnTo>
                  <a:lnTo>
                    <a:pt x="1608325" y="924402"/>
                  </a:lnTo>
                  <a:lnTo>
                    <a:pt x="1606834" y="924402"/>
                  </a:lnTo>
                  <a:lnTo>
                    <a:pt x="1579719" y="924402"/>
                  </a:lnTo>
                  <a:lnTo>
                    <a:pt x="1564612" y="924402"/>
                  </a:lnTo>
                  <a:lnTo>
                    <a:pt x="1524740" y="924402"/>
                  </a:lnTo>
                  <a:lnTo>
                    <a:pt x="1482518" y="924402"/>
                  </a:lnTo>
                  <a:lnTo>
                    <a:pt x="1460483" y="924402"/>
                  </a:lnTo>
                  <a:lnTo>
                    <a:pt x="1452454" y="924402"/>
                  </a:lnTo>
                  <a:lnTo>
                    <a:pt x="1444011" y="924402"/>
                  </a:lnTo>
                  <a:lnTo>
                    <a:pt x="1436843" y="924402"/>
                  </a:lnTo>
                  <a:lnTo>
                    <a:pt x="1413947" y="924402"/>
                  </a:lnTo>
                  <a:lnTo>
                    <a:pt x="1354749" y="924402"/>
                  </a:lnTo>
                  <a:lnTo>
                    <a:pt x="1332714" y="924402"/>
                  </a:lnTo>
                  <a:lnTo>
                    <a:pt x="1324685" y="924402"/>
                  </a:lnTo>
                  <a:lnTo>
                    <a:pt x="1316242" y="924402"/>
                  </a:lnTo>
                  <a:lnTo>
                    <a:pt x="1312767" y="924402"/>
                  </a:lnTo>
                  <a:lnTo>
                    <a:pt x="1286178" y="924402"/>
                  </a:lnTo>
                  <a:lnTo>
                    <a:pt x="1282703" y="924402"/>
                  </a:lnTo>
                  <a:lnTo>
                    <a:pt x="1243956" y="924402"/>
                  </a:lnTo>
                  <a:lnTo>
                    <a:pt x="1184998" y="924402"/>
                  </a:lnTo>
                  <a:lnTo>
                    <a:pt x="1154934" y="924402"/>
                  </a:lnTo>
                  <a:lnTo>
                    <a:pt x="1139828" y="924402"/>
                  </a:lnTo>
                  <a:lnTo>
                    <a:pt x="1116187" y="924402"/>
                  </a:lnTo>
                  <a:lnTo>
                    <a:pt x="1112712" y="924402"/>
                  </a:lnTo>
                  <a:lnTo>
                    <a:pt x="1057734" y="924402"/>
                  </a:lnTo>
                  <a:lnTo>
                    <a:pt x="1027669" y="924402"/>
                  </a:lnTo>
                  <a:lnTo>
                    <a:pt x="1012059" y="924402"/>
                  </a:lnTo>
                  <a:lnTo>
                    <a:pt x="984943" y="924402"/>
                  </a:lnTo>
                  <a:lnTo>
                    <a:pt x="929965" y="924402"/>
                  </a:lnTo>
                  <a:lnTo>
                    <a:pt x="899900" y="924402"/>
                  </a:lnTo>
                  <a:lnTo>
                    <a:pt x="857678" y="924402"/>
                  </a:lnTo>
                  <a:lnTo>
                    <a:pt x="819171" y="924402"/>
                  </a:lnTo>
                  <a:lnTo>
                    <a:pt x="729909" y="924402"/>
                  </a:lnTo>
                  <a:lnTo>
                    <a:pt x="691402" y="924402"/>
                  </a:lnTo>
                  <a:lnTo>
                    <a:pt x="687927" y="924402"/>
                  </a:lnTo>
                  <a:lnTo>
                    <a:pt x="560158" y="924402"/>
                  </a:lnTo>
                  <a:lnTo>
                    <a:pt x="432894" y="924402"/>
                  </a:lnTo>
                  <a:lnTo>
                    <a:pt x="305125" y="924402"/>
                  </a:lnTo>
                  <a:cubicBezTo>
                    <a:pt x="275541" y="924402"/>
                    <a:pt x="238373" y="903151"/>
                    <a:pt x="223202" y="877348"/>
                  </a:cubicBezTo>
                  <a:cubicBezTo>
                    <a:pt x="10809" y="509257"/>
                    <a:pt x="10809" y="509257"/>
                    <a:pt x="10809" y="509257"/>
                  </a:cubicBezTo>
                  <a:cubicBezTo>
                    <a:pt x="-3603" y="483452"/>
                    <a:pt x="-3603" y="440951"/>
                    <a:pt x="10809" y="415146"/>
                  </a:cubicBezTo>
                  <a:cubicBezTo>
                    <a:pt x="223202" y="47054"/>
                    <a:pt x="223202" y="47054"/>
                    <a:pt x="223202" y="47054"/>
                  </a:cubicBezTo>
                  <a:cubicBezTo>
                    <a:pt x="238373" y="21251"/>
                    <a:pt x="275541" y="0"/>
                    <a:pt x="305125" y="0"/>
                  </a:cubicBezTo>
                  <a:close/>
                </a:path>
              </a:pathLst>
            </a:custGeom>
            <a:solidFill>
              <a:schemeClr val="bg1"/>
            </a:solidFill>
            <a:ln w="19050">
              <a:gradFill flip="none" rotWithShape="1">
                <a:gsLst>
                  <a:gs pos="0">
                    <a:schemeClr val="bg1">
                      <a:lumMod val="75000"/>
                    </a:schemeClr>
                  </a:gs>
                  <a:gs pos="100000">
                    <a:schemeClr val="bg1"/>
                  </a:gs>
                </a:gsLst>
                <a:lin ang="2700000" scaled="1"/>
                <a:tileRect/>
              </a:gradFill>
            </a:ln>
            <a:effectLst>
              <a:innerShdw blurRad="63500" dist="50800" dir="13500000">
                <a:prstClr val="black">
                  <a:alpha val="50000"/>
                </a:prstClr>
              </a:innerShdw>
            </a:effectLst>
          </p:spPr>
          <p:txBody>
            <a:bodyPr vert="horz" wrap="square" lIns="91440" tIns="45720" rIns="91440" bIns="45720" numCol="1" anchor="t" anchorCtr="0" compatLnSpc="1">
              <a:noAutofit/>
            </a:bodyPr>
            <a:lstStyle/>
            <a:p>
              <a:endParaRPr lang="zh-CN" altLang="en-US" dirty="0">
                <a:solidFill>
                  <a:prstClr val="black"/>
                </a:solidFill>
                <a:latin typeface="微软雅黑" panose="020B0503020204020204" pitchFamily="34" charset="-122"/>
              </a:endParaRPr>
            </a:p>
          </p:txBody>
        </p:sp>
      </p:grpSp>
      <p:sp>
        <p:nvSpPr>
          <p:cNvPr id="30" name="标题 1"/>
          <p:cNvSpPr txBox="1"/>
          <p:nvPr/>
        </p:nvSpPr>
        <p:spPr>
          <a:xfrm>
            <a:off x="1640586" y="302630"/>
            <a:ext cx="2325802" cy="569432"/>
          </a:xfrm>
          <a:prstGeom prst="rect">
            <a:avLst/>
          </a:prstGeom>
        </p:spPr>
        <p:txBody>
          <a:bodyPr lIns="91437" tIns="45718" rIns="91437" bIns="45718">
            <a:normAutofit/>
          </a:bodyPr>
          <a:lstStyle>
            <a:lvl1pPr algn="ctr" defTabSz="913765" rtl="0" eaLnBrk="1" latinLnBrk="0" hangingPunct="1">
              <a:spcBef>
                <a:spcPct val="0"/>
              </a:spcBef>
              <a:buNone/>
              <a:defRPr sz="4400" kern="1200">
                <a:solidFill>
                  <a:schemeClr val="tx1"/>
                </a:solidFill>
                <a:latin typeface="+mj-lt"/>
                <a:ea typeface="+mj-ea"/>
                <a:cs typeface="+mj-cs"/>
              </a:defRPr>
            </a:lvl1pPr>
          </a:lstStyle>
          <a:p>
            <a:pPr algn="l"/>
            <a:r>
              <a:rPr lang="zh-CN" altLang="en-US" sz="2800" b="1" dirty="0">
                <a:solidFill>
                  <a:srgbClr val="3B68A1"/>
                </a:solidFill>
                <a:latin typeface="微软雅黑" panose="020B0503020204020204" pitchFamily="34" charset="-122"/>
                <a:ea typeface="微软雅黑" panose="020B0503020204020204" pitchFamily="34" charset="-122"/>
              </a:rPr>
              <a:t>智慧服务</a:t>
            </a:r>
            <a:endParaRPr lang="zh-CN" altLang="en-US" sz="2800" b="1" dirty="0">
              <a:solidFill>
                <a:srgbClr val="3B68A1"/>
              </a:solidFill>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1"/>
          <a:stretch>
            <a:fillRect/>
          </a:stretch>
        </p:blipFill>
        <p:spPr>
          <a:xfrm>
            <a:off x="1143586" y="1731142"/>
            <a:ext cx="9904828" cy="4790040"/>
          </a:xfrm>
          <a:prstGeom prst="rect">
            <a:avLst/>
          </a:prstGeom>
        </p:spPr>
      </p:pic>
      <p:sp>
        <p:nvSpPr>
          <p:cNvPr id="13" name="文本框 12"/>
          <p:cNvSpPr txBox="1"/>
          <p:nvPr/>
        </p:nvSpPr>
        <p:spPr>
          <a:xfrm>
            <a:off x="1287668" y="1133333"/>
            <a:ext cx="1980029" cy="523220"/>
          </a:xfrm>
          <a:prstGeom prst="rect">
            <a:avLst/>
          </a:prstGeom>
          <a:noFill/>
        </p:spPr>
        <p:txBody>
          <a:bodyPr wrap="none" rtlCol="0">
            <a:spAutoFit/>
          </a:bodyPr>
          <a:lstStyle/>
          <a:p>
            <a:r>
              <a:rPr lang="zh-CN" altLang="en-US" sz="2800" dirty="0">
                <a:solidFill>
                  <a:srgbClr val="FF0000"/>
                </a:solidFill>
                <a:latin typeface="微软雅黑" panose="020B0503020204020204" pitchFamily="34" charset="-122"/>
                <a:ea typeface="微软雅黑" panose="020B0503020204020204" pitchFamily="34" charset="-122"/>
              </a:rPr>
              <a:t>名师工作室</a:t>
            </a:r>
            <a:endParaRPr lang="en-US" altLang="zh-CN" sz="2800" dirty="0">
              <a:solidFill>
                <a:srgbClr val="FF0000"/>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 y="0"/>
            <a:ext cx="3193527" cy="6858000"/>
          </a:xfrm>
          <a:prstGeom prst="rect">
            <a:avLst/>
          </a:prstGeom>
          <a:blipFill dpi="0" rotWithShape="1">
            <a:blip r:embed="rId1"/>
            <a:srcRect/>
            <a:tile tx="0" ty="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57" name="组合 56"/>
          <p:cNvGrpSpPr/>
          <p:nvPr/>
        </p:nvGrpSpPr>
        <p:grpSpPr>
          <a:xfrm>
            <a:off x="2030935" y="2124850"/>
            <a:ext cx="2267130" cy="2266308"/>
            <a:chOff x="304800" y="673100"/>
            <a:chExt cx="4000500" cy="4000500"/>
          </a:xfrm>
          <a:effectLst>
            <a:outerShdw blurRad="444500" dist="228600" dir="6840000" sx="98000" sy="98000" algn="tr" rotWithShape="0">
              <a:prstClr val="black">
                <a:alpha val="64000"/>
              </a:prstClr>
            </a:outerShdw>
          </a:effectLst>
        </p:grpSpPr>
        <p:sp>
          <p:nvSpPr>
            <p:cNvPr id="58" name="同心圆 57"/>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C00000"/>
                </a:solidFill>
                <a:ea typeface="微软雅黑" panose="020B0503020204020204" pitchFamily="34" charset="-122"/>
              </a:endParaRPr>
            </a:p>
          </p:txBody>
        </p:sp>
        <p:sp>
          <p:nvSpPr>
            <p:cNvPr id="59" name="椭圆 58"/>
            <p:cNvSpPr/>
            <p:nvPr/>
          </p:nvSpPr>
          <p:spPr>
            <a:xfrm>
              <a:off x="392113" y="760413"/>
              <a:ext cx="3825873" cy="3825873"/>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C00000"/>
                </a:solidFill>
                <a:ea typeface="微软雅黑" panose="020B0503020204020204" pitchFamily="34" charset="-122"/>
              </a:endParaRPr>
            </a:p>
          </p:txBody>
        </p:sp>
      </p:grpSp>
      <p:sp>
        <p:nvSpPr>
          <p:cNvPr id="60" name="TextBox 59"/>
          <p:cNvSpPr txBox="1"/>
          <p:nvPr/>
        </p:nvSpPr>
        <p:spPr>
          <a:xfrm>
            <a:off x="2289866" y="2665976"/>
            <a:ext cx="1697829" cy="1046404"/>
          </a:xfrm>
          <a:prstGeom prst="rect">
            <a:avLst/>
          </a:prstGeom>
          <a:noFill/>
        </p:spPr>
        <p:txBody>
          <a:bodyPr wrap="none" lIns="91404" tIns="45702" rIns="91404" bIns="45702" rtlCol="0">
            <a:spAutoFit/>
          </a:bodyPr>
          <a:lstStyle/>
          <a:p>
            <a:pPr algn="ctr"/>
            <a:r>
              <a:rPr lang="zh-CN" altLang="en-US" sz="6200" b="1" spc="-300" dirty="0">
                <a:solidFill>
                  <a:srgbClr val="3B68A1"/>
                </a:solidFill>
                <a:latin typeface="微软雅黑" panose="020B0503020204020204" pitchFamily="34" charset="-122"/>
                <a:ea typeface="微软雅黑" panose="020B0503020204020204" pitchFamily="34" charset="-122"/>
              </a:rPr>
              <a:t>目录</a:t>
            </a:r>
            <a:endParaRPr lang="zh-CN" altLang="en-US" sz="6200" b="1" spc="-300" dirty="0">
              <a:solidFill>
                <a:srgbClr val="3B68A1"/>
              </a:solidFill>
              <a:latin typeface="微软雅黑" panose="020B0503020204020204" pitchFamily="34" charset="-122"/>
              <a:ea typeface="微软雅黑" panose="020B0503020204020204" pitchFamily="34" charset="-122"/>
            </a:endParaRPr>
          </a:p>
        </p:txBody>
      </p:sp>
      <p:sp>
        <p:nvSpPr>
          <p:cNvPr id="64" name="圆角矩形 8">
            <a:hlinkClick r:id="rId2" action="ppaction://hlinksldjump"/>
          </p:cNvPr>
          <p:cNvSpPr/>
          <p:nvPr/>
        </p:nvSpPr>
        <p:spPr>
          <a:xfrm>
            <a:off x="6507193" y="2968617"/>
            <a:ext cx="3857226" cy="920766"/>
          </a:xfrm>
          <a:custGeom>
            <a:avLst/>
            <a:gdLst/>
            <a:ahLst/>
            <a:cxnLst/>
            <a:rect l="l" t="t" r="r" b="b"/>
            <a:pathLst>
              <a:path w="3588271" h="920766">
                <a:moveTo>
                  <a:pt x="233477" y="0"/>
                </a:moveTo>
                <a:lnTo>
                  <a:pt x="3127888" y="0"/>
                </a:lnTo>
                <a:cubicBezTo>
                  <a:pt x="3382151" y="0"/>
                  <a:pt x="3588271" y="206120"/>
                  <a:pt x="3588271" y="460383"/>
                </a:cubicBezTo>
                <a:lnTo>
                  <a:pt x="3588270" y="460383"/>
                </a:lnTo>
                <a:cubicBezTo>
                  <a:pt x="3588270" y="714646"/>
                  <a:pt x="3382150" y="920766"/>
                  <a:pt x="3127887" y="920766"/>
                </a:cubicBezTo>
                <a:lnTo>
                  <a:pt x="24123" y="920765"/>
                </a:lnTo>
                <a:lnTo>
                  <a:pt x="0" y="918333"/>
                </a:lnTo>
                <a:cubicBezTo>
                  <a:pt x="99516" y="645905"/>
                  <a:pt x="179421" y="336317"/>
                  <a:pt x="233477" y="0"/>
                </a:cubicBezTo>
                <a:close/>
              </a:path>
            </a:pathLst>
          </a:custGeom>
          <a:solidFill>
            <a:srgbClr val="B95F95"/>
          </a:solidFill>
          <a:ln w="28575">
            <a:noFill/>
          </a:ln>
          <a:effectLst>
            <a:outerShdw blurRad="279400" dist="139700" dir="2700000" sx="75000" sy="75000" algn="ctr" rotWithShape="0">
              <a:srgbClr val="000000">
                <a:alpha val="7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dirty="0"/>
          </a:p>
        </p:txBody>
      </p:sp>
      <p:sp>
        <p:nvSpPr>
          <p:cNvPr id="68" name="椭圆 67"/>
          <p:cNvSpPr/>
          <p:nvPr/>
        </p:nvSpPr>
        <p:spPr>
          <a:xfrm>
            <a:off x="5375097" y="2890663"/>
            <a:ext cx="1026011" cy="1026009"/>
          </a:xfrm>
          <a:prstGeom prst="ellipse">
            <a:avLst/>
          </a:prstGeom>
          <a:gradFill>
            <a:gsLst>
              <a:gs pos="34000">
                <a:schemeClr val="bg1"/>
              </a:gs>
              <a:gs pos="96000">
                <a:srgbClr val="DBDBDD"/>
              </a:gs>
            </a:gsLst>
            <a:path path="circle">
              <a:fillToRect l="100000" t="100000"/>
            </a:path>
          </a:gradFill>
          <a:ln w="19050">
            <a:solidFill>
              <a:schemeClr val="bg1"/>
            </a:solidFill>
          </a:ln>
          <a:effectLst>
            <a:outerShdw blurRad="254000" dist="88900" dir="7200000" sx="92000" sy="92000" algn="ctr" rotWithShape="0">
              <a:srgbClr val="000000">
                <a:alpha val="70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spcCol="0" rtlCol="0" anchor="ctr"/>
          <a:lstStyle/>
          <a:p>
            <a:pPr algn="ctr"/>
            <a:endParaRPr lang="zh-CN" altLang="en-US" dirty="0"/>
          </a:p>
        </p:txBody>
      </p:sp>
      <p:sp>
        <p:nvSpPr>
          <p:cNvPr id="73" name="TextBox 72">
            <a:hlinkClick r:id="rId2" action="ppaction://hlinksldjump"/>
          </p:cNvPr>
          <p:cNvSpPr txBox="1"/>
          <p:nvPr/>
        </p:nvSpPr>
        <p:spPr>
          <a:xfrm>
            <a:off x="6928122" y="3139584"/>
            <a:ext cx="3486347" cy="584775"/>
          </a:xfrm>
          <a:prstGeom prst="rect">
            <a:avLst/>
          </a:prstGeom>
          <a:noFill/>
        </p:spPr>
        <p:txBody>
          <a:bodyPr wrap="square" rtlCol="0">
            <a:spAutoFit/>
          </a:bodyPr>
          <a:lstStyle/>
          <a:p>
            <a:r>
              <a:rPr lang="zh-CN" altLang="en-US" sz="3200" b="1" dirty="0">
                <a:solidFill>
                  <a:schemeClr val="bg1"/>
                </a:solidFill>
                <a:latin typeface="微软雅黑" panose="020B0503020204020204" pitchFamily="34" charset="-122"/>
                <a:ea typeface="微软雅黑" panose="020B0503020204020204" pitchFamily="34" charset="-122"/>
              </a:rPr>
              <a:t>建设方案</a:t>
            </a:r>
            <a:endParaRPr lang="zh-CN" altLang="en-US" sz="3200" b="1" dirty="0">
              <a:solidFill>
                <a:schemeClr val="bg1"/>
              </a:solidFill>
              <a:latin typeface="微软雅黑" panose="020B0503020204020204" pitchFamily="34" charset="-122"/>
              <a:ea typeface="微软雅黑" panose="020B0503020204020204" pitchFamily="34" charset="-122"/>
            </a:endParaRPr>
          </a:p>
        </p:txBody>
      </p:sp>
      <p:sp>
        <p:nvSpPr>
          <p:cNvPr id="76" name="椭圆 75"/>
          <p:cNvSpPr/>
          <p:nvPr/>
        </p:nvSpPr>
        <p:spPr>
          <a:xfrm flipH="1">
            <a:off x="5458310" y="2973876"/>
            <a:ext cx="859584" cy="859582"/>
          </a:xfrm>
          <a:prstGeom prst="ellipse">
            <a:avLst/>
          </a:prstGeom>
          <a:solidFill>
            <a:srgbClr val="B95F95"/>
          </a:solidFill>
          <a:ln w="19050">
            <a:noFill/>
          </a:ln>
          <a:effectLst>
            <a:outerShdw blurRad="254000" dist="63500" dir="7200000" sx="92000" sy="92000" algn="ctr" rotWithShape="0">
              <a:srgbClr val="000000">
                <a:alpha val="38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spcCol="0" rtlCol="0" anchor="ctr"/>
          <a:lstStyle/>
          <a:p>
            <a:pPr algn="ctr"/>
            <a:endParaRPr lang="zh-CN" altLang="en-US" dirty="0"/>
          </a:p>
        </p:txBody>
      </p:sp>
      <p:sp>
        <p:nvSpPr>
          <p:cNvPr id="80" name="TextBox 79"/>
          <p:cNvSpPr txBox="1"/>
          <p:nvPr/>
        </p:nvSpPr>
        <p:spPr>
          <a:xfrm>
            <a:off x="5609814" y="3062908"/>
            <a:ext cx="550151" cy="646331"/>
          </a:xfrm>
          <a:prstGeom prst="rect">
            <a:avLst/>
          </a:prstGeom>
          <a:noFill/>
        </p:spPr>
        <p:txBody>
          <a:bodyPr wrap="none" rtlCol="0">
            <a:spAutoFit/>
          </a:bodyPr>
          <a:lstStyle/>
          <a:p>
            <a:r>
              <a:rPr lang="en-US" altLang="zh-CN" sz="3600" b="1" dirty="0">
                <a:solidFill>
                  <a:schemeClr val="bg1"/>
                </a:solidFill>
                <a:latin typeface="微软雅黑" panose="020B0503020204020204" pitchFamily="34" charset="-122"/>
                <a:ea typeface="微软雅黑" panose="020B0503020204020204" pitchFamily="34" charset="-122"/>
              </a:rPr>
              <a:t>D</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 y="0"/>
            <a:ext cx="3193527" cy="6858000"/>
          </a:xfrm>
          <a:prstGeom prst="rect">
            <a:avLst/>
          </a:prstGeom>
          <a:blipFill dpi="0" rotWithShape="1">
            <a:blip r:embed="rId1"/>
            <a:srcRect/>
            <a:tile tx="0" ty="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57" name="组合 56"/>
          <p:cNvGrpSpPr/>
          <p:nvPr/>
        </p:nvGrpSpPr>
        <p:grpSpPr>
          <a:xfrm>
            <a:off x="2030935" y="2124850"/>
            <a:ext cx="2267130" cy="2266308"/>
            <a:chOff x="304800" y="673100"/>
            <a:chExt cx="4000500" cy="4000500"/>
          </a:xfrm>
          <a:effectLst>
            <a:outerShdw blurRad="444500" dist="228600" dir="6840000" sx="98000" sy="98000" algn="tr" rotWithShape="0">
              <a:prstClr val="black">
                <a:alpha val="64000"/>
              </a:prstClr>
            </a:outerShdw>
          </a:effectLst>
        </p:grpSpPr>
        <p:sp>
          <p:nvSpPr>
            <p:cNvPr id="58" name="同心圆 57"/>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C00000"/>
                </a:solidFill>
                <a:ea typeface="微软雅黑" panose="020B0503020204020204" pitchFamily="34" charset="-122"/>
              </a:endParaRPr>
            </a:p>
          </p:txBody>
        </p:sp>
        <p:sp>
          <p:nvSpPr>
            <p:cNvPr id="59" name="椭圆 58"/>
            <p:cNvSpPr/>
            <p:nvPr/>
          </p:nvSpPr>
          <p:spPr>
            <a:xfrm>
              <a:off x="392113" y="760413"/>
              <a:ext cx="3825873" cy="3825873"/>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C00000"/>
                </a:solidFill>
                <a:ea typeface="微软雅黑" panose="020B0503020204020204" pitchFamily="34" charset="-122"/>
              </a:endParaRPr>
            </a:p>
          </p:txBody>
        </p:sp>
      </p:grpSp>
      <p:sp>
        <p:nvSpPr>
          <p:cNvPr id="60" name="TextBox 59"/>
          <p:cNvSpPr txBox="1"/>
          <p:nvPr/>
        </p:nvSpPr>
        <p:spPr>
          <a:xfrm>
            <a:off x="2289866" y="2665976"/>
            <a:ext cx="1697829" cy="1046404"/>
          </a:xfrm>
          <a:prstGeom prst="rect">
            <a:avLst/>
          </a:prstGeom>
          <a:noFill/>
        </p:spPr>
        <p:txBody>
          <a:bodyPr wrap="none" lIns="91404" tIns="45702" rIns="91404" bIns="45702" rtlCol="0">
            <a:spAutoFit/>
          </a:bodyPr>
          <a:lstStyle/>
          <a:p>
            <a:pPr algn="ctr"/>
            <a:r>
              <a:rPr lang="zh-CN" altLang="en-US" sz="6200" b="1" spc="-300" dirty="0">
                <a:solidFill>
                  <a:srgbClr val="3B68A1"/>
                </a:solidFill>
                <a:latin typeface="微软雅黑" panose="020B0503020204020204" pitchFamily="34" charset="-122"/>
                <a:ea typeface="微软雅黑" panose="020B0503020204020204" pitchFamily="34" charset="-122"/>
              </a:rPr>
              <a:t>目录</a:t>
            </a:r>
            <a:endParaRPr lang="zh-CN" altLang="en-US" sz="6200" b="1" spc="-300" dirty="0">
              <a:solidFill>
                <a:srgbClr val="3B68A1"/>
              </a:solidFill>
              <a:latin typeface="微软雅黑" panose="020B0503020204020204" pitchFamily="34" charset="-122"/>
              <a:ea typeface="微软雅黑" panose="020B0503020204020204" pitchFamily="34" charset="-122"/>
            </a:endParaRPr>
          </a:p>
        </p:txBody>
      </p:sp>
      <p:sp>
        <p:nvSpPr>
          <p:cNvPr id="61" name="圆角矩形 5">
            <a:hlinkClick r:id="" action="ppaction://noaction"/>
          </p:cNvPr>
          <p:cNvSpPr/>
          <p:nvPr/>
        </p:nvSpPr>
        <p:spPr>
          <a:xfrm>
            <a:off x="6328999" y="2968617"/>
            <a:ext cx="3956882" cy="920766"/>
          </a:xfrm>
          <a:custGeom>
            <a:avLst/>
            <a:gdLst/>
            <a:ahLst/>
            <a:cxnLst/>
            <a:rect l="l" t="t" r="r" b="b"/>
            <a:pathLst>
              <a:path w="3687927" h="920766">
                <a:moveTo>
                  <a:pt x="123779" y="0"/>
                </a:moveTo>
                <a:lnTo>
                  <a:pt x="3227544" y="0"/>
                </a:lnTo>
                <a:cubicBezTo>
                  <a:pt x="3481807" y="0"/>
                  <a:pt x="3687927" y="206120"/>
                  <a:pt x="3687927" y="460383"/>
                </a:cubicBezTo>
                <a:lnTo>
                  <a:pt x="3687926" y="460383"/>
                </a:lnTo>
                <a:cubicBezTo>
                  <a:pt x="3687926" y="714646"/>
                  <a:pt x="3481806" y="920766"/>
                  <a:pt x="3227543" y="920766"/>
                </a:cubicBezTo>
                <a:lnTo>
                  <a:pt x="283332" y="920765"/>
                </a:lnTo>
                <a:cubicBezTo>
                  <a:pt x="213464" y="583590"/>
                  <a:pt x="116696" y="278992"/>
                  <a:pt x="0" y="18975"/>
                </a:cubicBezTo>
                <a:cubicBezTo>
                  <a:pt x="38994" y="5918"/>
                  <a:pt x="80696" y="0"/>
                  <a:pt x="123779" y="0"/>
                </a:cubicBezTo>
                <a:close/>
              </a:path>
            </a:pathLst>
          </a:custGeom>
          <a:solidFill>
            <a:srgbClr val="3B68A1"/>
          </a:solidFill>
          <a:ln w="28575">
            <a:noFill/>
          </a:ln>
          <a:effectLst>
            <a:outerShdw blurRad="279400" dist="139700" dir="2700000" sx="75000" sy="75000" algn="ctr" rotWithShape="0">
              <a:srgbClr val="000000">
                <a:alpha val="7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5" name="椭圆 64"/>
          <p:cNvSpPr/>
          <p:nvPr/>
        </p:nvSpPr>
        <p:spPr>
          <a:xfrm>
            <a:off x="5235757" y="2914506"/>
            <a:ext cx="1026011" cy="1026009"/>
          </a:xfrm>
          <a:prstGeom prst="ellipse">
            <a:avLst/>
          </a:prstGeom>
          <a:gradFill>
            <a:gsLst>
              <a:gs pos="34000">
                <a:schemeClr val="bg1"/>
              </a:gs>
              <a:gs pos="96000">
                <a:srgbClr val="DBDBDD"/>
              </a:gs>
            </a:gsLst>
            <a:path path="circle">
              <a:fillToRect l="100000" t="100000"/>
            </a:path>
          </a:gradFill>
          <a:ln w="19050">
            <a:solidFill>
              <a:schemeClr val="bg1"/>
            </a:solidFill>
          </a:ln>
          <a:effectLst>
            <a:outerShdw blurRad="254000" dist="88900" dir="7200000" sx="92000" sy="92000" algn="ctr" rotWithShape="0">
              <a:srgbClr val="000000">
                <a:alpha val="70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spcCol="0" rtlCol="0" anchor="ctr"/>
          <a:lstStyle/>
          <a:p>
            <a:pPr algn="ctr"/>
            <a:endParaRPr lang="zh-CN" altLang="en-US" dirty="0"/>
          </a:p>
        </p:txBody>
      </p:sp>
      <p:sp>
        <p:nvSpPr>
          <p:cNvPr id="69" name="椭圆 68"/>
          <p:cNvSpPr/>
          <p:nvPr/>
        </p:nvSpPr>
        <p:spPr>
          <a:xfrm flipH="1">
            <a:off x="5318970" y="2997719"/>
            <a:ext cx="859584" cy="859582"/>
          </a:xfrm>
          <a:prstGeom prst="ellipse">
            <a:avLst/>
          </a:prstGeom>
          <a:solidFill>
            <a:srgbClr val="3B68A1"/>
          </a:solidFill>
          <a:ln w="19050">
            <a:noFill/>
          </a:ln>
          <a:effectLst>
            <a:outerShdw blurRad="254000" dist="63500" dir="7200000" sx="92000" sy="92000" algn="ctr" rotWithShape="0">
              <a:srgbClr val="000000">
                <a:alpha val="38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spcCol="0" rtlCol="0" anchor="ctr"/>
          <a:lstStyle/>
          <a:p>
            <a:pPr algn="ctr"/>
            <a:endParaRPr lang="zh-CN" altLang="en-US" dirty="0"/>
          </a:p>
        </p:txBody>
      </p:sp>
      <p:sp>
        <p:nvSpPr>
          <p:cNvPr id="70" name="TextBox 69">
            <a:hlinkClick r:id="" action="ppaction://noaction"/>
          </p:cNvPr>
          <p:cNvSpPr txBox="1"/>
          <p:nvPr/>
        </p:nvSpPr>
        <p:spPr>
          <a:xfrm>
            <a:off x="6835141" y="3096219"/>
            <a:ext cx="2823570" cy="584775"/>
          </a:xfrm>
          <a:prstGeom prst="rect">
            <a:avLst/>
          </a:prstGeom>
          <a:noFill/>
        </p:spPr>
        <p:txBody>
          <a:bodyPr wrap="square" rtlCol="0">
            <a:spAutoFit/>
          </a:bodyPr>
          <a:lstStyle/>
          <a:p>
            <a:r>
              <a:rPr lang="zh-CN" altLang="en-US" sz="3200" b="1" dirty="0">
                <a:solidFill>
                  <a:schemeClr val="bg1"/>
                </a:solidFill>
                <a:latin typeface="微软雅黑" panose="020B0503020204020204" pitchFamily="34" charset="-122"/>
                <a:ea typeface="微软雅黑" panose="020B0503020204020204" pitchFamily="34" charset="-122"/>
              </a:rPr>
              <a:t>企业简介</a:t>
            </a:r>
            <a:endParaRPr lang="zh-CN" altLang="en-US" sz="3200" b="1" dirty="0">
              <a:solidFill>
                <a:schemeClr val="bg1"/>
              </a:solidFill>
              <a:latin typeface="微软雅黑" panose="020B0503020204020204" pitchFamily="34" charset="-122"/>
              <a:ea typeface="微软雅黑" panose="020B0503020204020204" pitchFamily="34" charset="-122"/>
            </a:endParaRPr>
          </a:p>
        </p:txBody>
      </p:sp>
      <p:sp>
        <p:nvSpPr>
          <p:cNvPr id="77" name="TextBox 76"/>
          <p:cNvSpPr txBox="1"/>
          <p:nvPr/>
        </p:nvSpPr>
        <p:spPr>
          <a:xfrm>
            <a:off x="5493997" y="3074047"/>
            <a:ext cx="532518" cy="646331"/>
          </a:xfrm>
          <a:prstGeom prst="rect">
            <a:avLst/>
          </a:prstGeom>
          <a:noFill/>
        </p:spPr>
        <p:txBody>
          <a:bodyPr wrap="none" rtlCol="0">
            <a:spAutoFit/>
          </a:bodyPr>
          <a:lstStyle/>
          <a:p>
            <a:r>
              <a:rPr lang="en-US" altLang="zh-CN" sz="3600" b="1" dirty="0">
                <a:solidFill>
                  <a:schemeClr val="bg1"/>
                </a:solidFill>
                <a:latin typeface="微软雅黑" panose="020B0503020204020204" pitchFamily="34" charset="-122"/>
                <a:ea typeface="微软雅黑" panose="020B0503020204020204" pitchFamily="34" charset="-122"/>
              </a:rPr>
              <a:t>A</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等腰三角形 4"/>
          <p:cNvSpPr>
            <a:spLocks noChangeArrowheads="1"/>
          </p:cNvSpPr>
          <p:nvPr/>
        </p:nvSpPr>
        <p:spPr bwMode="auto">
          <a:xfrm rot="5400000">
            <a:off x="47381" y="252591"/>
            <a:ext cx="197396" cy="285807"/>
          </a:xfrm>
          <a:prstGeom prst="triangle">
            <a:avLst>
              <a:gd name="adj" fmla="val 50000"/>
            </a:avLst>
          </a:prstGeom>
          <a:solidFill>
            <a:schemeClr val="bg1"/>
          </a:solidFill>
          <a:ln>
            <a:noFill/>
          </a:ln>
        </p:spPr>
        <p:txBody>
          <a:bodyPr anchor="ctr"/>
          <a:lstStyle/>
          <a:p>
            <a:pPr algn="ctr" eaLnBrk="1" hangingPunct="1">
              <a:buFont typeface="Arial" panose="020B0604020202020204" pitchFamily="34" charset="0"/>
              <a:buNone/>
            </a:pPr>
            <a:endParaRPr lang="zh-CN" altLang="zh-CN">
              <a:solidFill>
                <a:schemeClr val="bg1"/>
              </a:solidFill>
              <a:latin typeface="宋体" panose="02010600030101010101" pitchFamily="2" charset="-122"/>
              <a:sym typeface="宋体" panose="02010600030101010101" pitchFamily="2" charset="-122"/>
            </a:endParaRPr>
          </a:p>
        </p:txBody>
      </p:sp>
      <p:sp>
        <p:nvSpPr>
          <p:cNvPr id="23" name="矩形 6"/>
          <p:cNvSpPr>
            <a:spLocks noChangeArrowheads="1"/>
          </p:cNvSpPr>
          <p:nvPr/>
        </p:nvSpPr>
        <p:spPr bwMode="auto">
          <a:xfrm>
            <a:off x="-9087" y="478708"/>
            <a:ext cx="3256885" cy="218863"/>
          </a:xfrm>
          <a:prstGeom prst="rect">
            <a:avLst/>
          </a:prstGeom>
          <a:solidFill>
            <a:srgbClr val="3B68A1"/>
          </a:solidFill>
          <a:ln>
            <a:no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sp>
        <p:nvSpPr>
          <p:cNvPr id="24" name="矩形 7"/>
          <p:cNvSpPr>
            <a:spLocks noChangeArrowheads="1"/>
          </p:cNvSpPr>
          <p:nvPr/>
        </p:nvSpPr>
        <p:spPr bwMode="auto">
          <a:xfrm>
            <a:off x="2970322" y="478708"/>
            <a:ext cx="4590232" cy="218863"/>
          </a:xfrm>
          <a:prstGeom prst="rect">
            <a:avLst/>
          </a:prstGeom>
          <a:solidFill>
            <a:srgbClr val="F79E5A"/>
          </a:solidFill>
          <a:ln>
            <a:no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sp>
        <p:nvSpPr>
          <p:cNvPr id="25" name="矩形 8"/>
          <p:cNvSpPr>
            <a:spLocks noChangeArrowheads="1"/>
          </p:cNvSpPr>
          <p:nvPr/>
        </p:nvSpPr>
        <p:spPr bwMode="auto">
          <a:xfrm>
            <a:off x="6352253" y="477280"/>
            <a:ext cx="3299888" cy="220133"/>
          </a:xfrm>
          <a:prstGeom prst="rect">
            <a:avLst/>
          </a:prstGeom>
          <a:solidFill>
            <a:srgbClr val="4DCEB8"/>
          </a:solidFill>
          <a:ln>
            <a:no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sp>
        <p:nvSpPr>
          <p:cNvPr id="26" name="矩形 9"/>
          <p:cNvSpPr>
            <a:spLocks noChangeArrowheads="1"/>
          </p:cNvSpPr>
          <p:nvPr/>
        </p:nvSpPr>
        <p:spPr bwMode="auto">
          <a:xfrm>
            <a:off x="9582587" y="477280"/>
            <a:ext cx="2623927" cy="220133"/>
          </a:xfrm>
          <a:prstGeom prst="rect">
            <a:avLst/>
          </a:prstGeom>
          <a:solidFill>
            <a:srgbClr val="B95F95"/>
          </a:solidFill>
          <a:ln>
            <a:no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grpSp>
        <p:nvGrpSpPr>
          <p:cNvPr id="27" name="组合 26"/>
          <p:cNvGrpSpPr/>
          <p:nvPr/>
        </p:nvGrpSpPr>
        <p:grpSpPr>
          <a:xfrm>
            <a:off x="895445" y="142664"/>
            <a:ext cx="3123549" cy="808757"/>
            <a:chOff x="903371" y="249943"/>
            <a:chExt cx="2831223" cy="679699"/>
          </a:xfrm>
        </p:grpSpPr>
        <p:sp>
          <p:nvSpPr>
            <p:cNvPr id="28" name="任意多边形 27"/>
            <p:cNvSpPr/>
            <p:nvPr/>
          </p:nvSpPr>
          <p:spPr bwMode="auto">
            <a:xfrm>
              <a:off x="903371" y="249943"/>
              <a:ext cx="2831223" cy="679699"/>
            </a:xfrm>
            <a:custGeom>
              <a:avLst/>
              <a:gdLst>
                <a:gd name="connsiteX0" fmla="*/ 352810 w 4452260"/>
                <a:gd name="connsiteY0" fmla="*/ 0 h 1068867"/>
                <a:gd name="connsiteX1" fmla="*/ 636768 w 4452260"/>
                <a:gd name="connsiteY1" fmla="*/ 0 h 1068867"/>
                <a:gd name="connsiteX2" fmla="*/ 647700 w 4452260"/>
                <a:gd name="connsiteY2" fmla="*/ 0 h 1068867"/>
                <a:gd name="connsiteX3" fmla="*/ 724065 w 4452260"/>
                <a:gd name="connsiteY3" fmla="*/ 0 h 1068867"/>
                <a:gd name="connsiteX4" fmla="*/ 782584 w 4452260"/>
                <a:gd name="connsiteY4" fmla="*/ 0 h 1068867"/>
                <a:gd name="connsiteX5" fmla="*/ 799455 w 4452260"/>
                <a:gd name="connsiteY5" fmla="*/ 0 h 1068867"/>
                <a:gd name="connsiteX6" fmla="*/ 809825 w 4452260"/>
                <a:gd name="connsiteY6" fmla="*/ 0 h 1068867"/>
                <a:gd name="connsiteX7" fmla="*/ 818078 w 4452260"/>
                <a:gd name="connsiteY7" fmla="*/ 0 h 1068867"/>
                <a:gd name="connsiteX8" fmla="*/ 843980 w 4452260"/>
                <a:gd name="connsiteY8" fmla="*/ 0 h 1068867"/>
                <a:gd name="connsiteX9" fmla="*/ 931658 w 4452260"/>
                <a:gd name="connsiteY9" fmla="*/ 0 h 1068867"/>
                <a:gd name="connsiteX10" fmla="*/ 961580 w 4452260"/>
                <a:gd name="connsiteY10" fmla="*/ 0 h 1068867"/>
                <a:gd name="connsiteX11" fmla="*/ 1000055 w 4452260"/>
                <a:gd name="connsiteY11" fmla="*/ 0 h 1068867"/>
                <a:gd name="connsiteX12" fmla="*/ 1040537 w 4452260"/>
                <a:gd name="connsiteY12" fmla="*/ 0 h 1068867"/>
                <a:gd name="connsiteX13" fmla="*/ 1051453 w 4452260"/>
                <a:gd name="connsiteY13" fmla="*/ 0 h 1068867"/>
                <a:gd name="connsiteX14" fmla="*/ 1083414 w 4452260"/>
                <a:gd name="connsiteY14" fmla="*/ 0 h 1068867"/>
                <a:gd name="connsiteX15" fmla="*/ 1112969 w 4452260"/>
                <a:gd name="connsiteY15" fmla="*/ 0 h 1068867"/>
                <a:gd name="connsiteX16" fmla="*/ 1138871 w 4452260"/>
                <a:gd name="connsiteY16" fmla="*/ 0 h 1068867"/>
                <a:gd name="connsiteX17" fmla="*/ 1170224 w 4452260"/>
                <a:gd name="connsiteY17" fmla="*/ 0 h 1068867"/>
                <a:gd name="connsiteX18" fmla="*/ 1170711 w 4452260"/>
                <a:gd name="connsiteY18" fmla="*/ 0 h 1068867"/>
                <a:gd name="connsiteX19" fmla="*/ 1202662 w 4452260"/>
                <a:gd name="connsiteY19" fmla="*/ 0 h 1068867"/>
                <a:gd name="connsiteX20" fmla="*/ 1240037 w 4452260"/>
                <a:gd name="connsiteY20" fmla="*/ 0 h 1068867"/>
                <a:gd name="connsiteX21" fmla="*/ 1290626 w 4452260"/>
                <a:gd name="connsiteY21" fmla="*/ 0 h 1068867"/>
                <a:gd name="connsiteX22" fmla="*/ 1324496 w 4452260"/>
                <a:gd name="connsiteY22" fmla="*/ 0 h 1068867"/>
                <a:gd name="connsiteX23" fmla="*/ 1332348 w 4452260"/>
                <a:gd name="connsiteY23" fmla="*/ 0 h 1068867"/>
                <a:gd name="connsiteX24" fmla="*/ 1335428 w 4452260"/>
                <a:gd name="connsiteY24" fmla="*/ 0 h 1068867"/>
                <a:gd name="connsiteX25" fmla="*/ 1411793 w 4452260"/>
                <a:gd name="connsiteY25" fmla="*/ 0 h 1068867"/>
                <a:gd name="connsiteX26" fmla="*/ 1454182 w 4452260"/>
                <a:gd name="connsiteY26" fmla="*/ 0 h 1068867"/>
                <a:gd name="connsiteX27" fmla="*/ 1470312 w 4452260"/>
                <a:gd name="connsiteY27" fmla="*/ 0 h 1068867"/>
                <a:gd name="connsiteX28" fmla="*/ 1487183 w 4452260"/>
                <a:gd name="connsiteY28" fmla="*/ 0 h 1068867"/>
                <a:gd name="connsiteX29" fmla="*/ 1497552 w 4452260"/>
                <a:gd name="connsiteY29" fmla="*/ 0 h 1068867"/>
                <a:gd name="connsiteX30" fmla="*/ 1505806 w 4452260"/>
                <a:gd name="connsiteY30" fmla="*/ 0 h 1068867"/>
                <a:gd name="connsiteX31" fmla="*/ 1528471 w 4452260"/>
                <a:gd name="connsiteY31" fmla="*/ 0 h 1068867"/>
                <a:gd name="connsiteX32" fmla="*/ 1531708 w 4452260"/>
                <a:gd name="connsiteY32" fmla="*/ 0 h 1068867"/>
                <a:gd name="connsiteX33" fmla="*/ 1540992 w 4452260"/>
                <a:gd name="connsiteY33" fmla="*/ 0 h 1068867"/>
                <a:gd name="connsiteX34" fmla="*/ 1541479 w 4452260"/>
                <a:gd name="connsiteY34" fmla="*/ 0 h 1068867"/>
                <a:gd name="connsiteX35" fmla="*/ 1599998 w 4452260"/>
                <a:gd name="connsiteY35" fmla="*/ 0 h 1068867"/>
                <a:gd name="connsiteX36" fmla="*/ 1619386 w 4452260"/>
                <a:gd name="connsiteY36" fmla="*/ 0 h 1068867"/>
                <a:gd name="connsiteX37" fmla="*/ 1635492 w 4452260"/>
                <a:gd name="connsiteY37" fmla="*/ 0 h 1068867"/>
                <a:gd name="connsiteX38" fmla="*/ 1649308 w 4452260"/>
                <a:gd name="connsiteY38" fmla="*/ 0 h 1068867"/>
                <a:gd name="connsiteX39" fmla="*/ 1653720 w 4452260"/>
                <a:gd name="connsiteY39" fmla="*/ 0 h 1068867"/>
                <a:gd name="connsiteX40" fmla="*/ 1661394 w 4452260"/>
                <a:gd name="connsiteY40" fmla="*/ 0 h 1068867"/>
                <a:gd name="connsiteX41" fmla="*/ 1687782 w 4452260"/>
                <a:gd name="connsiteY41" fmla="*/ 0 h 1068867"/>
                <a:gd name="connsiteX42" fmla="*/ 1703116 w 4452260"/>
                <a:gd name="connsiteY42" fmla="*/ 0 h 1068867"/>
                <a:gd name="connsiteX43" fmla="*/ 1739181 w 4452260"/>
                <a:gd name="connsiteY43" fmla="*/ 0 h 1068867"/>
                <a:gd name="connsiteX44" fmla="*/ 1771141 w 4452260"/>
                <a:gd name="connsiteY44" fmla="*/ 0 h 1068867"/>
                <a:gd name="connsiteX45" fmla="*/ 1800697 w 4452260"/>
                <a:gd name="connsiteY45" fmla="*/ 0 h 1068867"/>
                <a:gd name="connsiteX46" fmla="*/ 1811727 w 4452260"/>
                <a:gd name="connsiteY46" fmla="*/ 0 h 1068867"/>
                <a:gd name="connsiteX47" fmla="*/ 1823361 w 4452260"/>
                <a:gd name="connsiteY47" fmla="*/ 0 h 1068867"/>
                <a:gd name="connsiteX48" fmla="*/ 1826599 w 4452260"/>
                <a:gd name="connsiteY48" fmla="*/ 0 h 1068867"/>
                <a:gd name="connsiteX49" fmla="*/ 1857951 w 4452260"/>
                <a:gd name="connsiteY49" fmla="*/ 0 h 1068867"/>
                <a:gd name="connsiteX50" fmla="*/ 1858439 w 4452260"/>
                <a:gd name="connsiteY50" fmla="*/ 0 h 1068867"/>
                <a:gd name="connsiteX51" fmla="*/ 1859676 w 4452260"/>
                <a:gd name="connsiteY51" fmla="*/ 0 h 1068867"/>
                <a:gd name="connsiteX52" fmla="*/ 1893346 w 4452260"/>
                <a:gd name="connsiteY52" fmla="*/ 0 h 1068867"/>
                <a:gd name="connsiteX53" fmla="*/ 1927765 w 4452260"/>
                <a:gd name="connsiteY53" fmla="*/ 0 h 1068867"/>
                <a:gd name="connsiteX54" fmla="*/ 1963365 w 4452260"/>
                <a:gd name="connsiteY54" fmla="*/ 0 h 1068867"/>
                <a:gd name="connsiteX55" fmla="*/ 1978354 w 4452260"/>
                <a:gd name="connsiteY55" fmla="*/ 0 h 1068867"/>
                <a:gd name="connsiteX56" fmla="*/ 1991032 w 4452260"/>
                <a:gd name="connsiteY56" fmla="*/ 0 h 1068867"/>
                <a:gd name="connsiteX57" fmla="*/ 2020076 w 4452260"/>
                <a:gd name="connsiteY57" fmla="*/ 0 h 1068867"/>
                <a:gd name="connsiteX58" fmla="*/ 2021800 w 4452260"/>
                <a:gd name="connsiteY58" fmla="*/ 0 h 1068867"/>
                <a:gd name="connsiteX59" fmla="*/ 2027021 w 4452260"/>
                <a:gd name="connsiteY59" fmla="*/ 0 h 1068867"/>
                <a:gd name="connsiteX60" fmla="*/ 2032162 w 4452260"/>
                <a:gd name="connsiteY60" fmla="*/ 0 h 1068867"/>
                <a:gd name="connsiteX61" fmla="*/ 2141909 w 4452260"/>
                <a:gd name="connsiteY61" fmla="*/ 0 h 1068867"/>
                <a:gd name="connsiteX62" fmla="*/ 2143633 w 4452260"/>
                <a:gd name="connsiteY62" fmla="*/ 0 h 1068867"/>
                <a:gd name="connsiteX63" fmla="*/ 2178359 w 4452260"/>
                <a:gd name="connsiteY63" fmla="*/ 0 h 1068867"/>
                <a:gd name="connsiteX64" fmla="*/ 2228719 w 4452260"/>
                <a:gd name="connsiteY64" fmla="*/ 0 h 1068867"/>
                <a:gd name="connsiteX65" fmla="*/ 2229207 w 4452260"/>
                <a:gd name="connsiteY65" fmla="*/ 0 h 1068867"/>
                <a:gd name="connsiteX66" fmla="*/ 2230931 w 4452260"/>
                <a:gd name="connsiteY66" fmla="*/ 0 h 1068867"/>
                <a:gd name="connsiteX67" fmla="*/ 2287725 w 4452260"/>
                <a:gd name="connsiteY67" fmla="*/ 0 h 1068867"/>
                <a:gd name="connsiteX68" fmla="*/ 2289450 w 4452260"/>
                <a:gd name="connsiteY68" fmla="*/ 0 h 1068867"/>
                <a:gd name="connsiteX69" fmla="*/ 2323220 w 4452260"/>
                <a:gd name="connsiteY69" fmla="*/ 0 h 1068867"/>
                <a:gd name="connsiteX70" fmla="*/ 2324944 w 4452260"/>
                <a:gd name="connsiteY70" fmla="*/ 0 h 1068867"/>
                <a:gd name="connsiteX71" fmla="*/ 2340483 w 4452260"/>
                <a:gd name="connsiteY71" fmla="*/ 0 h 1068867"/>
                <a:gd name="connsiteX72" fmla="*/ 2341447 w 4452260"/>
                <a:gd name="connsiteY72" fmla="*/ 0 h 1068867"/>
                <a:gd name="connsiteX73" fmla="*/ 2343172 w 4452260"/>
                <a:gd name="connsiteY73" fmla="*/ 0 h 1068867"/>
                <a:gd name="connsiteX74" fmla="*/ 2349122 w 4452260"/>
                <a:gd name="connsiteY74" fmla="*/ 0 h 1068867"/>
                <a:gd name="connsiteX75" fmla="*/ 2350846 w 4452260"/>
                <a:gd name="connsiteY75" fmla="*/ 0 h 1068867"/>
                <a:gd name="connsiteX76" fmla="*/ 2390844 w 4452260"/>
                <a:gd name="connsiteY76" fmla="*/ 0 h 1068867"/>
                <a:gd name="connsiteX77" fmla="*/ 2462317 w 4452260"/>
                <a:gd name="connsiteY77" fmla="*/ 0 h 1068867"/>
                <a:gd name="connsiteX78" fmla="*/ 2499455 w 4452260"/>
                <a:gd name="connsiteY78" fmla="*/ 0 h 1068867"/>
                <a:gd name="connsiteX79" fmla="*/ 2530713 w 4452260"/>
                <a:gd name="connsiteY79" fmla="*/ 0 h 1068867"/>
                <a:gd name="connsiteX80" fmla="*/ 2547403 w 4452260"/>
                <a:gd name="connsiteY80" fmla="*/ 0 h 1068867"/>
                <a:gd name="connsiteX81" fmla="*/ 2549127 w 4452260"/>
                <a:gd name="connsiteY81" fmla="*/ 0 h 1068867"/>
                <a:gd name="connsiteX82" fmla="*/ 2581074 w 4452260"/>
                <a:gd name="connsiteY82" fmla="*/ 0 h 1068867"/>
                <a:gd name="connsiteX83" fmla="*/ 2582112 w 4452260"/>
                <a:gd name="connsiteY83" fmla="*/ 0 h 1068867"/>
                <a:gd name="connsiteX84" fmla="*/ 2669530 w 4452260"/>
                <a:gd name="connsiteY84" fmla="*/ 0 h 1068867"/>
                <a:gd name="connsiteX85" fmla="*/ 2678759 w 4452260"/>
                <a:gd name="connsiteY85" fmla="*/ 0 h 1068867"/>
                <a:gd name="connsiteX86" fmla="*/ 2709527 w 4452260"/>
                <a:gd name="connsiteY86" fmla="*/ 0 h 1068867"/>
                <a:gd name="connsiteX87" fmla="*/ 2711252 w 4452260"/>
                <a:gd name="connsiteY87" fmla="*/ 0 h 1068867"/>
                <a:gd name="connsiteX88" fmla="*/ 2714748 w 4452260"/>
                <a:gd name="connsiteY88" fmla="*/ 0 h 1068867"/>
                <a:gd name="connsiteX89" fmla="*/ 2719890 w 4452260"/>
                <a:gd name="connsiteY89" fmla="*/ 0 h 1068867"/>
                <a:gd name="connsiteX90" fmla="*/ 2831360 w 4452260"/>
                <a:gd name="connsiteY90" fmla="*/ 0 h 1068867"/>
                <a:gd name="connsiteX91" fmla="*/ 2833086 w 4452260"/>
                <a:gd name="connsiteY91" fmla="*/ 0 h 1068867"/>
                <a:gd name="connsiteX92" fmla="*/ 2866087 w 4452260"/>
                <a:gd name="connsiteY92" fmla="*/ 0 h 1068867"/>
                <a:gd name="connsiteX93" fmla="*/ 2918659 w 4452260"/>
                <a:gd name="connsiteY93" fmla="*/ 0 h 1068867"/>
                <a:gd name="connsiteX94" fmla="*/ 2919896 w 4452260"/>
                <a:gd name="connsiteY94" fmla="*/ 0 h 1068867"/>
                <a:gd name="connsiteX95" fmla="*/ 2920383 w 4452260"/>
                <a:gd name="connsiteY95" fmla="*/ 0 h 1068867"/>
                <a:gd name="connsiteX96" fmla="*/ 2977177 w 4452260"/>
                <a:gd name="connsiteY96" fmla="*/ 0 h 1068867"/>
                <a:gd name="connsiteX97" fmla="*/ 2978902 w 4452260"/>
                <a:gd name="connsiteY97" fmla="*/ 0 h 1068867"/>
                <a:gd name="connsiteX98" fmla="*/ 3012671 w 4452260"/>
                <a:gd name="connsiteY98" fmla="*/ 0 h 1068867"/>
                <a:gd name="connsiteX99" fmla="*/ 3014397 w 4452260"/>
                <a:gd name="connsiteY99" fmla="*/ 0 h 1068867"/>
                <a:gd name="connsiteX100" fmla="*/ 3028211 w 4452260"/>
                <a:gd name="connsiteY100" fmla="*/ 0 h 1068867"/>
                <a:gd name="connsiteX101" fmla="*/ 3030899 w 4452260"/>
                <a:gd name="connsiteY101" fmla="*/ 0 h 1068867"/>
                <a:gd name="connsiteX102" fmla="*/ 3032624 w 4452260"/>
                <a:gd name="connsiteY102" fmla="*/ 0 h 1068867"/>
                <a:gd name="connsiteX103" fmla="*/ 3038573 w 4452260"/>
                <a:gd name="connsiteY103" fmla="*/ 0 h 1068867"/>
                <a:gd name="connsiteX104" fmla="*/ 3040298 w 4452260"/>
                <a:gd name="connsiteY104" fmla="*/ 0 h 1068867"/>
                <a:gd name="connsiteX105" fmla="*/ 3082021 w 4452260"/>
                <a:gd name="connsiteY105" fmla="*/ 0 h 1068867"/>
                <a:gd name="connsiteX106" fmla="*/ 3150044 w 4452260"/>
                <a:gd name="connsiteY106" fmla="*/ 0 h 1068867"/>
                <a:gd name="connsiteX107" fmla="*/ 3218441 w 4452260"/>
                <a:gd name="connsiteY107" fmla="*/ 0 h 1068867"/>
                <a:gd name="connsiteX108" fmla="*/ 3236855 w 4452260"/>
                <a:gd name="connsiteY108" fmla="*/ 0 h 1068867"/>
                <a:gd name="connsiteX109" fmla="*/ 3269839 w 4452260"/>
                <a:gd name="connsiteY109" fmla="*/ 0 h 1068867"/>
                <a:gd name="connsiteX110" fmla="*/ 3272250 w 4452260"/>
                <a:gd name="connsiteY110" fmla="*/ 0 h 1068867"/>
                <a:gd name="connsiteX111" fmla="*/ 3320378 w 4452260"/>
                <a:gd name="connsiteY111" fmla="*/ 0 h 1068867"/>
                <a:gd name="connsiteX112" fmla="*/ 3346330 w 4452260"/>
                <a:gd name="connsiteY112" fmla="*/ 0 h 1068867"/>
                <a:gd name="connsiteX113" fmla="*/ 3357257 w 4452260"/>
                <a:gd name="connsiteY113" fmla="*/ 0 h 1068867"/>
                <a:gd name="connsiteX114" fmla="*/ 3369936 w 4452260"/>
                <a:gd name="connsiteY114" fmla="*/ 0 h 1068867"/>
                <a:gd name="connsiteX115" fmla="*/ 3398980 w 4452260"/>
                <a:gd name="connsiteY115" fmla="*/ 0 h 1068867"/>
                <a:gd name="connsiteX116" fmla="*/ 3405925 w 4452260"/>
                <a:gd name="connsiteY116" fmla="*/ 0 h 1068867"/>
                <a:gd name="connsiteX117" fmla="*/ 3411066 w 4452260"/>
                <a:gd name="connsiteY117" fmla="*/ 0 h 1068867"/>
                <a:gd name="connsiteX118" fmla="*/ 3520813 w 4452260"/>
                <a:gd name="connsiteY118" fmla="*/ 0 h 1068867"/>
                <a:gd name="connsiteX119" fmla="*/ 3607623 w 4452260"/>
                <a:gd name="connsiteY119" fmla="*/ 0 h 1068867"/>
                <a:gd name="connsiteX120" fmla="*/ 3608111 w 4452260"/>
                <a:gd name="connsiteY120" fmla="*/ 0 h 1068867"/>
                <a:gd name="connsiteX121" fmla="*/ 3666629 w 4452260"/>
                <a:gd name="connsiteY121" fmla="*/ 0 h 1068867"/>
                <a:gd name="connsiteX122" fmla="*/ 3702124 w 4452260"/>
                <a:gd name="connsiteY122" fmla="*/ 0 h 1068867"/>
                <a:gd name="connsiteX123" fmla="*/ 3720351 w 4452260"/>
                <a:gd name="connsiteY123" fmla="*/ 0 h 1068867"/>
                <a:gd name="connsiteX124" fmla="*/ 3728025 w 4452260"/>
                <a:gd name="connsiteY124" fmla="*/ 0 h 1068867"/>
                <a:gd name="connsiteX125" fmla="*/ 3769748 w 4452260"/>
                <a:gd name="connsiteY125" fmla="*/ 0 h 1068867"/>
                <a:gd name="connsiteX126" fmla="*/ 4098793 w 4452260"/>
                <a:gd name="connsiteY126" fmla="*/ 0 h 1068867"/>
                <a:gd name="connsiteX127" fmla="*/ 4193519 w 4452260"/>
                <a:gd name="connsiteY127" fmla="*/ 54408 h 1068867"/>
                <a:gd name="connsiteX128" fmla="*/ 4439104 w 4452260"/>
                <a:gd name="connsiteY128" fmla="*/ 480025 h 1068867"/>
                <a:gd name="connsiteX129" fmla="*/ 4439104 w 4452260"/>
                <a:gd name="connsiteY129" fmla="*/ 588843 h 1068867"/>
                <a:gd name="connsiteX130" fmla="*/ 4193519 w 4452260"/>
                <a:gd name="connsiteY130" fmla="*/ 1014459 h 1068867"/>
                <a:gd name="connsiteX131" fmla="*/ 4098793 w 4452260"/>
                <a:gd name="connsiteY131" fmla="*/ 1068867 h 1068867"/>
                <a:gd name="connsiteX132" fmla="*/ 3728025 w 4452260"/>
                <a:gd name="connsiteY132" fmla="*/ 1068867 h 1068867"/>
                <a:gd name="connsiteX133" fmla="*/ 3607623 w 4452260"/>
                <a:gd name="connsiteY133" fmla="*/ 1068867 h 1068867"/>
                <a:gd name="connsiteX134" fmla="*/ 3411066 w 4452260"/>
                <a:gd name="connsiteY134" fmla="*/ 1068867 h 1068867"/>
                <a:gd name="connsiteX135" fmla="*/ 3357257 w 4452260"/>
                <a:gd name="connsiteY135" fmla="*/ 1068867 h 1068867"/>
                <a:gd name="connsiteX136" fmla="*/ 3236855 w 4452260"/>
                <a:gd name="connsiteY136" fmla="*/ 1068867 h 1068867"/>
                <a:gd name="connsiteX137" fmla="*/ 3040298 w 4452260"/>
                <a:gd name="connsiteY137" fmla="*/ 1068867 h 1068867"/>
                <a:gd name="connsiteX138" fmla="*/ 3038573 w 4452260"/>
                <a:gd name="connsiteY138" fmla="*/ 1068867 h 1068867"/>
                <a:gd name="connsiteX139" fmla="*/ 2919896 w 4452260"/>
                <a:gd name="connsiteY139" fmla="*/ 1068867 h 1068867"/>
                <a:gd name="connsiteX140" fmla="*/ 2866087 w 4452260"/>
                <a:gd name="connsiteY140" fmla="*/ 1068867 h 1068867"/>
                <a:gd name="connsiteX141" fmla="*/ 2719890 w 4452260"/>
                <a:gd name="connsiteY141" fmla="*/ 1068867 h 1068867"/>
                <a:gd name="connsiteX142" fmla="*/ 2669530 w 4452260"/>
                <a:gd name="connsiteY142" fmla="*/ 1068867 h 1068867"/>
                <a:gd name="connsiteX143" fmla="*/ 2549127 w 4452260"/>
                <a:gd name="connsiteY143" fmla="*/ 1068867 h 1068867"/>
                <a:gd name="connsiteX144" fmla="*/ 2547403 w 4452260"/>
                <a:gd name="connsiteY144" fmla="*/ 1068867 h 1068867"/>
                <a:gd name="connsiteX145" fmla="*/ 2350846 w 4452260"/>
                <a:gd name="connsiteY145" fmla="*/ 1068867 h 1068867"/>
                <a:gd name="connsiteX146" fmla="*/ 2349122 w 4452260"/>
                <a:gd name="connsiteY146" fmla="*/ 1068867 h 1068867"/>
                <a:gd name="connsiteX147" fmla="*/ 2228719 w 4452260"/>
                <a:gd name="connsiteY147" fmla="*/ 1068867 h 1068867"/>
                <a:gd name="connsiteX148" fmla="*/ 2178359 w 4452260"/>
                <a:gd name="connsiteY148" fmla="*/ 1068867 h 1068867"/>
                <a:gd name="connsiteX149" fmla="*/ 2032162 w 4452260"/>
                <a:gd name="connsiteY149" fmla="*/ 1068867 h 1068867"/>
                <a:gd name="connsiteX150" fmla="*/ 1978354 w 4452260"/>
                <a:gd name="connsiteY150" fmla="*/ 1068867 h 1068867"/>
                <a:gd name="connsiteX151" fmla="*/ 1859676 w 4452260"/>
                <a:gd name="connsiteY151" fmla="*/ 1068867 h 1068867"/>
                <a:gd name="connsiteX152" fmla="*/ 1857951 w 4452260"/>
                <a:gd name="connsiteY152" fmla="*/ 1068867 h 1068867"/>
                <a:gd name="connsiteX153" fmla="*/ 1826599 w 4452260"/>
                <a:gd name="connsiteY153" fmla="*/ 1068867 h 1068867"/>
                <a:gd name="connsiteX154" fmla="*/ 1661394 w 4452260"/>
                <a:gd name="connsiteY154" fmla="*/ 1068867 h 1068867"/>
                <a:gd name="connsiteX155" fmla="*/ 1540992 w 4452260"/>
                <a:gd name="connsiteY155" fmla="*/ 1068867 h 1068867"/>
                <a:gd name="connsiteX156" fmla="*/ 1531708 w 4452260"/>
                <a:gd name="connsiteY156" fmla="*/ 1068867 h 1068867"/>
                <a:gd name="connsiteX157" fmla="*/ 1487183 w 4452260"/>
                <a:gd name="connsiteY157" fmla="*/ 1068867 h 1068867"/>
                <a:gd name="connsiteX158" fmla="*/ 1335428 w 4452260"/>
                <a:gd name="connsiteY158" fmla="*/ 1068867 h 1068867"/>
                <a:gd name="connsiteX159" fmla="*/ 1290626 w 4452260"/>
                <a:gd name="connsiteY159" fmla="*/ 1068867 h 1068867"/>
                <a:gd name="connsiteX160" fmla="*/ 1170224 w 4452260"/>
                <a:gd name="connsiteY160" fmla="*/ 1068867 h 1068867"/>
                <a:gd name="connsiteX161" fmla="*/ 1138871 w 4452260"/>
                <a:gd name="connsiteY161" fmla="*/ 1068867 h 1068867"/>
                <a:gd name="connsiteX162" fmla="*/ 1040537 w 4452260"/>
                <a:gd name="connsiteY162" fmla="*/ 1068867 h 1068867"/>
                <a:gd name="connsiteX163" fmla="*/ 843980 w 4452260"/>
                <a:gd name="connsiteY163" fmla="*/ 1068867 h 1068867"/>
                <a:gd name="connsiteX164" fmla="*/ 799455 w 4452260"/>
                <a:gd name="connsiteY164" fmla="*/ 1068867 h 1068867"/>
                <a:gd name="connsiteX165" fmla="*/ 647700 w 4452260"/>
                <a:gd name="connsiteY165" fmla="*/ 1068867 h 1068867"/>
                <a:gd name="connsiteX166" fmla="*/ 352810 w 4452260"/>
                <a:gd name="connsiteY166" fmla="*/ 1068867 h 1068867"/>
                <a:gd name="connsiteX167" fmla="*/ 258084 w 4452260"/>
                <a:gd name="connsiteY167" fmla="*/ 1014459 h 1068867"/>
                <a:gd name="connsiteX168" fmla="*/ 12498 w 4452260"/>
                <a:gd name="connsiteY168" fmla="*/ 588843 h 1068867"/>
                <a:gd name="connsiteX169" fmla="*/ 12498 w 4452260"/>
                <a:gd name="connsiteY169" fmla="*/ 480025 h 1068867"/>
                <a:gd name="connsiteX170" fmla="*/ 258084 w 4452260"/>
                <a:gd name="connsiteY170" fmla="*/ 54408 h 1068867"/>
                <a:gd name="connsiteX171" fmla="*/ 352810 w 4452260"/>
                <a:gd name="connsiteY171" fmla="*/ 0 h 1068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Lst>
              <a:rect l="l" t="t" r="r" b="b"/>
              <a:pathLst>
                <a:path w="4452260" h="1068867">
                  <a:moveTo>
                    <a:pt x="352810" y="0"/>
                  </a:moveTo>
                  <a:cubicBezTo>
                    <a:pt x="475602" y="0"/>
                    <a:pt x="567696" y="0"/>
                    <a:pt x="636768" y="0"/>
                  </a:cubicBezTo>
                  <a:lnTo>
                    <a:pt x="647700" y="0"/>
                  </a:lnTo>
                  <a:lnTo>
                    <a:pt x="724065" y="0"/>
                  </a:lnTo>
                  <a:cubicBezTo>
                    <a:pt x="748048" y="0"/>
                    <a:pt x="767235" y="0"/>
                    <a:pt x="782584" y="0"/>
                  </a:cubicBezTo>
                  <a:lnTo>
                    <a:pt x="799455" y="0"/>
                  </a:lnTo>
                  <a:lnTo>
                    <a:pt x="809825" y="0"/>
                  </a:lnTo>
                  <a:lnTo>
                    <a:pt x="818078" y="0"/>
                  </a:lnTo>
                  <a:cubicBezTo>
                    <a:pt x="843980" y="0"/>
                    <a:pt x="843980" y="0"/>
                    <a:pt x="843980" y="0"/>
                  </a:cubicBezTo>
                  <a:lnTo>
                    <a:pt x="931658" y="0"/>
                  </a:lnTo>
                  <a:lnTo>
                    <a:pt x="961580" y="0"/>
                  </a:lnTo>
                  <a:lnTo>
                    <a:pt x="1000055" y="0"/>
                  </a:lnTo>
                  <a:lnTo>
                    <a:pt x="1040537" y="0"/>
                  </a:lnTo>
                  <a:lnTo>
                    <a:pt x="1051453" y="0"/>
                  </a:lnTo>
                  <a:lnTo>
                    <a:pt x="1083414" y="0"/>
                  </a:lnTo>
                  <a:lnTo>
                    <a:pt x="1112969" y="0"/>
                  </a:lnTo>
                  <a:cubicBezTo>
                    <a:pt x="1138871" y="0"/>
                    <a:pt x="1138871" y="0"/>
                    <a:pt x="1138871" y="0"/>
                  </a:cubicBezTo>
                  <a:lnTo>
                    <a:pt x="1170224" y="0"/>
                  </a:lnTo>
                  <a:lnTo>
                    <a:pt x="1170711" y="0"/>
                  </a:lnTo>
                  <a:lnTo>
                    <a:pt x="1202662" y="0"/>
                  </a:lnTo>
                  <a:lnTo>
                    <a:pt x="1240037" y="0"/>
                  </a:lnTo>
                  <a:cubicBezTo>
                    <a:pt x="1290626" y="0"/>
                    <a:pt x="1290626" y="0"/>
                    <a:pt x="1290626" y="0"/>
                  </a:cubicBezTo>
                  <a:lnTo>
                    <a:pt x="1324496" y="0"/>
                  </a:lnTo>
                  <a:lnTo>
                    <a:pt x="1332348" y="0"/>
                  </a:lnTo>
                  <a:lnTo>
                    <a:pt x="1335428" y="0"/>
                  </a:lnTo>
                  <a:lnTo>
                    <a:pt x="1411793" y="0"/>
                  </a:lnTo>
                  <a:lnTo>
                    <a:pt x="1454182" y="0"/>
                  </a:lnTo>
                  <a:lnTo>
                    <a:pt x="1470312" y="0"/>
                  </a:lnTo>
                  <a:lnTo>
                    <a:pt x="1487183" y="0"/>
                  </a:lnTo>
                  <a:lnTo>
                    <a:pt x="1497552" y="0"/>
                  </a:lnTo>
                  <a:lnTo>
                    <a:pt x="1505806" y="0"/>
                  </a:lnTo>
                  <a:lnTo>
                    <a:pt x="1528471" y="0"/>
                  </a:lnTo>
                  <a:lnTo>
                    <a:pt x="1531708" y="0"/>
                  </a:lnTo>
                  <a:lnTo>
                    <a:pt x="1540992" y="0"/>
                  </a:lnTo>
                  <a:lnTo>
                    <a:pt x="1541479" y="0"/>
                  </a:lnTo>
                  <a:lnTo>
                    <a:pt x="1599998" y="0"/>
                  </a:lnTo>
                  <a:lnTo>
                    <a:pt x="1619386" y="0"/>
                  </a:lnTo>
                  <a:lnTo>
                    <a:pt x="1635492" y="0"/>
                  </a:lnTo>
                  <a:lnTo>
                    <a:pt x="1649308" y="0"/>
                  </a:lnTo>
                  <a:lnTo>
                    <a:pt x="1653720" y="0"/>
                  </a:lnTo>
                  <a:lnTo>
                    <a:pt x="1661394" y="0"/>
                  </a:lnTo>
                  <a:lnTo>
                    <a:pt x="1687782" y="0"/>
                  </a:lnTo>
                  <a:lnTo>
                    <a:pt x="1703116" y="0"/>
                  </a:lnTo>
                  <a:lnTo>
                    <a:pt x="1739181" y="0"/>
                  </a:lnTo>
                  <a:lnTo>
                    <a:pt x="1771141" y="0"/>
                  </a:lnTo>
                  <a:lnTo>
                    <a:pt x="1800697" y="0"/>
                  </a:lnTo>
                  <a:lnTo>
                    <a:pt x="1811727" y="0"/>
                  </a:lnTo>
                  <a:lnTo>
                    <a:pt x="1823361" y="0"/>
                  </a:lnTo>
                  <a:lnTo>
                    <a:pt x="1826599" y="0"/>
                  </a:lnTo>
                  <a:lnTo>
                    <a:pt x="1857951" y="0"/>
                  </a:lnTo>
                  <a:lnTo>
                    <a:pt x="1858439" y="0"/>
                  </a:lnTo>
                  <a:lnTo>
                    <a:pt x="1859676" y="0"/>
                  </a:lnTo>
                  <a:lnTo>
                    <a:pt x="1893346" y="0"/>
                  </a:lnTo>
                  <a:lnTo>
                    <a:pt x="1927765" y="0"/>
                  </a:lnTo>
                  <a:lnTo>
                    <a:pt x="1963365" y="0"/>
                  </a:lnTo>
                  <a:lnTo>
                    <a:pt x="1978354" y="0"/>
                  </a:lnTo>
                  <a:lnTo>
                    <a:pt x="1991032" y="0"/>
                  </a:lnTo>
                  <a:lnTo>
                    <a:pt x="2020076" y="0"/>
                  </a:lnTo>
                  <a:lnTo>
                    <a:pt x="2021800" y="0"/>
                  </a:lnTo>
                  <a:lnTo>
                    <a:pt x="2027021" y="0"/>
                  </a:lnTo>
                  <a:cubicBezTo>
                    <a:pt x="2032162" y="0"/>
                    <a:pt x="2032162" y="0"/>
                    <a:pt x="2032162" y="0"/>
                  </a:cubicBezTo>
                  <a:lnTo>
                    <a:pt x="2141909" y="0"/>
                  </a:lnTo>
                  <a:lnTo>
                    <a:pt x="2143633" y="0"/>
                  </a:lnTo>
                  <a:lnTo>
                    <a:pt x="2178359" y="0"/>
                  </a:lnTo>
                  <a:lnTo>
                    <a:pt x="2228719" y="0"/>
                  </a:lnTo>
                  <a:lnTo>
                    <a:pt x="2229207" y="0"/>
                  </a:lnTo>
                  <a:lnTo>
                    <a:pt x="2230931" y="0"/>
                  </a:lnTo>
                  <a:lnTo>
                    <a:pt x="2287725" y="0"/>
                  </a:lnTo>
                  <a:lnTo>
                    <a:pt x="2289450" y="0"/>
                  </a:lnTo>
                  <a:lnTo>
                    <a:pt x="2323220" y="0"/>
                  </a:lnTo>
                  <a:lnTo>
                    <a:pt x="2324944" y="0"/>
                  </a:lnTo>
                  <a:lnTo>
                    <a:pt x="2340483" y="0"/>
                  </a:lnTo>
                  <a:lnTo>
                    <a:pt x="2341447" y="0"/>
                  </a:lnTo>
                  <a:lnTo>
                    <a:pt x="2343172" y="0"/>
                  </a:lnTo>
                  <a:lnTo>
                    <a:pt x="2349122" y="0"/>
                  </a:lnTo>
                  <a:lnTo>
                    <a:pt x="2350846" y="0"/>
                  </a:lnTo>
                  <a:lnTo>
                    <a:pt x="2390844" y="0"/>
                  </a:lnTo>
                  <a:lnTo>
                    <a:pt x="2462317" y="0"/>
                  </a:lnTo>
                  <a:lnTo>
                    <a:pt x="2499455" y="0"/>
                  </a:lnTo>
                  <a:lnTo>
                    <a:pt x="2530713" y="0"/>
                  </a:lnTo>
                  <a:lnTo>
                    <a:pt x="2547403" y="0"/>
                  </a:lnTo>
                  <a:lnTo>
                    <a:pt x="2549127" y="0"/>
                  </a:lnTo>
                  <a:lnTo>
                    <a:pt x="2581074" y="0"/>
                  </a:lnTo>
                  <a:lnTo>
                    <a:pt x="2582112" y="0"/>
                  </a:lnTo>
                  <a:cubicBezTo>
                    <a:pt x="2669530" y="0"/>
                    <a:pt x="2669530" y="0"/>
                    <a:pt x="2669530" y="0"/>
                  </a:cubicBezTo>
                  <a:lnTo>
                    <a:pt x="2678759" y="0"/>
                  </a:lnTo>
                  <a:lnTo>
                    <a:pt x="2709527" y="0"/>
                  </a:lnTo>
                  <a:lnTo>
                    <a:pt x="2711252" y="0"/>
                  </a:lnTo>
                  <a:lnTo>
                    <a:pt x="2714748" y="0"/>
                  </a:lnTo>
                  <a:lnTo>
                    <a:pt x="2719890" y="0"/>
                  </a:lnTo>
                  <a:lnTo>
                    <a:pt x="2831360" y="0"/>
                  </a:lnTo>
                  <a:lnTo>
                    <a:pt x="2833086" y="0"/>
                  </a:lnTo>
                  <a:lnTo>
                    <a:pt x="2866087" y="0"/>
                  </a:lnTo>
                  <a:lnTo>
                    <a:pt x="2918659" y="0"/>
                  </a:lnTo>
                  <a:lnTo>
                    <a:pt x="2919896" y="0"/>
                  </a:lnTo>
                  <a:lnTo>
                    <a:pt x="2920383" y="0"/>
                  </a:lnTo>
                  <a:lnTo>
                    <a:pt x="2977177" y="0"/>
                  </a:lnTo>
                  <a:lnTo>
                    <a:pt x="2978902" y="0"/>
                  </a:lnTo>
                  <a:lnTo>
                    <a:pt x="3012671" y="0"/>
                  </a:lnTo>
                  <a:lnTo>
                    <a:pt x="3014397" y="0"/>
                  </a:lnTo>
                  <a:lnTo>
                    <a:pt x="3028211" y="0"/>
                  </a:lnTo>
                  <a:lnTo>
                    <a:pt x="3030899" y="0"/>
                  </a:lnTo>
                  <a:lnTo>
                    <a:pt x="3032624" y="0"/>
                  </a:lnTo>
                  <a:lnTo>
                    <a:pt x="3038573" y="0"/>
                  </a:lnTo>
                  <a:lnTo>
                    <a:pt x="3040298" y="0"/>
                  </a:lnTo>
                  <a:lnTo>
                    <a:pt x="3082021" y="0"/>
                  </a:lnTo>
                  <a:lnTo>
                    <a:pt x="3150044" y="0"/>
                  </a:lnTo>
                  <a:lnTo>
                    <a:pt x="3218441" y="0"/>
                  </a:lnTo>
                  <a:lnTo>
                    <a:pt x="3236855" y="0"/>
                  </a:lnTo>
                  <a:lnTo>
                    <a:pt x="3269839" y="0"/>
                  </a:lnTo>
                  <a:lnTo>
                    <a:pt x="3272250" y="0"/>
                  </a:lnTo>
                  <a:lnTo>
                    <a:pt x="3320378" y="0"/>
                  </a:lnTo>
                  <a:lnTo>
                    <a:pt x="3346330" y="0"/>
                  </a:lnTo>
                  <a:lnTo>
                    <a:pt x="3357257" y="0"/>
                  </a:lnTo>
                  <a:lnTo>
                    <a:pt x="3369936" y="0"/>
                  </a:lnTo>
                  <a:lnTo>
                    <a:pt x="3398980" y="0"/>
                  </a:lnTo>
                  <a:lnTo>
                    <a:pt x="3405925" y="0"/>
                  </a:lnTo>
                  <a:cubicBezTo>
                    <a:pt x="3411066" y="0"/>
                    <a:pt x="3411066" y="0"/>
                    <a:pt x="3411066" y="0"/>
                  </a:cubicBezTo>
                  <a:lnTo>
                    <a:pt x="3520813" y="0"/>
                  </a:lnTo>
                  <a:lnTo>
                    <a:pt x="3607623" y="0"/>
                  </a:lnTo>
                  <a:lnTo>
                    <a:pt x="3608111" y="0"/>
                  </a:lnTo>
                  <a:lnTo>
                    <a:pt x="3666629" y="0"/>
                  </a:lnTo>
                  <a:lnTo>
                    <a:pt x="3702124" y="0"/>
                  </a:lnTo>
                  <a:lnTo>
                    <a:pt x="3720351" y="0"/>
                  </a:lnTo>
                  <a:lnTo>
                    <a:pt x="3728025" y="0"/>
                  </a:lnTo>
                  <a:lnTo>
                    <a:pt x="3769748" y="0"/>
                  </a:lnTo>
                  <a:cubicBezTo>
                    <a:pt x="4098793" y="0"/>
                    <a:pt x="4098793" y="0"/>
                    <a:pt x="4098793" y="0"/>
                  </a:cubicBezTo>
                  <a:cubicBezTo>
                    <a:pt x="4133877" y="0"/>
                    <a:pt x="4175977" y="24572"/>
                    <a:pt x="4193519" y="54408"/>
                  </a:cubicBezTo>
                  <a:cubicBezTo>
                    <a:pt x="4439104" y="480025"/>
                    <a:pt x="4439104" y="480025"/>
                    <a:pt x="4439104" y="480025"/>
                  </a:cubicBezTo>
                  <a:cubicBezTo>
                    <a:pt x="4456646" y="509862"/>
                    <a:pt x="4456646" y="559005"/>
                    <a:pt x="4439104" y="588843"/>
                  </a:cubicBezTo>
                  <a:cubicBezTo>
                    <a:pt x="4193519" y="1014459"/>
                    <a:pt x="4193519" y="1014459"/>
                    <a:pt x="4193519" y="1014459"/>
                  </a:cubicBezTo>
                  <a:cubicBezTo>
                    <a:pt x="4175977" y="1044295"/>
                    <a:pt x="4133877" y="1068867"/>
                    <a:pt x="4098793" y="1068867"/>
                  </a:cubicBezTo>
                  <a:lnTo>
                    <a:pt x="3728025" y="1068867"/>
                  </a:lnTo>
                  <a:lnTo>
                    <a:pt x="3607623" y="1068867"/>
                  </a:lnTo>
                  <a:lnTo>
                    <a:pt x="3411066" y="1068867"/>
                  </a:lnTo>
                  <a:lnTo>
                    <a:pt x="3357257" y="1068867"/>
                  </a:lnTo>
                  <a:lnTo>
                    <a:pt x="3236855" y="1068867"/>
                  </a:lnTo>
                  <a:lnTo>
                    <a:pt x="3040298" y="1068867"/>
                  </a:lnTo>
                  <a:lnTo>
                    <a:pt x="3038573" y="1068867"/>
                  </a:lnTo>
                  <a:lnTo>
                    <a:pt x="2919896" y="1068867"/>
                  </a:lnTo>
                  <a:lnTo>
                    <a:pt x="2866087" y="1068867"/>
                  </a:lnTo>
                  <a:lnTo>
                    <a:pt x="2719890" y="1068867"/>
                  </a:lnTo>
                  <a:lnTo>
                    <a:pt x="2669530" y="1068867"/>
                  </a:lnTo>
                  <a:lnTo>
                    <a:pt x="2549127" y="1068867"/>
                  </a:lnTo>
                  <a:lnTo>
                    <a:pt x="2547403" y="1068867"/>
                  </a:lnTo>
                  <a:lnTo>
                    <a:pt x="2350846" y="1068867"/>
                  </a:lnTo>
                  <a:lnTo>
                    <a:pt x="2349122" y="1068867"/>
                  </a:lnTo>
                  <a:lnTo>
                    <a:pt x="2228719" y="1068867"/>
                  </a:lnTo>
                  <a:lnTo>
                    <a:pt x="2178359" y="1068867"/>
                  </a:lnTo>
                  <a:lnTo>
                    <a:pt x="2032162" y="1068867"/>
                  </a:lnTo>
                  <a:lnTo>
                    <a:pt x="1978354" y="1068867"/>
                  </a:lnTo>
                  <a:lnTo>
                    <a:pt x="1859676" y="1068867"/>
                  </a:lnTo>
                  <a:lnTo>
                    <a:pt x="1857951" y="1068867"/>
                  </a:lnTo>
                  <a:lnTo>
                    <a:pt x="1826599" y="1068867"/>
                  </a:lnTo>
                  <a:lnTo>
                    <a:pt x="1661394" y="1068867"/>
                  </a:lnTo>
                  <a:lnTo>
                    <a:pt x="1540992" y="1068867"/>
                  </a:lnTo>
                  <a:lnTo>
                    <a:pt x="1531708" y="1068867"/>
                  </a:lnTo>
                  <a:lnTo>
                    <a:pt x="1487183" y="1068867"/>
                  </a:lnTo>
                  <a:lnTo>
                    <a:pt x="1335428" y="1068867"/>
                  </a:lnTo>
                  <a:lnTo>
                    <a:pt x="1290626" y="1068867"/>
                  </a:lnTo>
                  <a:lnTo>
                    <a:pt x="1170224" y="1068867"/>
                  </a:lnTo>
                  <a:lnTo>
                    <a:pt x="1138871" y="1068867"/>
                  </a:lnTo>
                  <a:lnTo>
                    <a:pt x="1040537" y="1068867"/>
                  </a:lnTo>
                  <a:lnTo>
                    <a:pt x="843980" y="1068867"/>
                  </a:lnTo>
                  <a:lnTo>
                    <a:pt x="799455" y="1068867"/>
                  </a:lnTo>
                  <a:lnTo>
                    <a:pt x="647700" y="1068867"/>
                  </a:lnTo>
                  <a:lnTo>
                    <a:pt x="352810" y="1068867"/>
                  </a:lnTo>
                  <a:cubicBezTo>
                    <a:pt x="318603" y="1068867"/>
                    <a:pt x="275626" y="1044295"/>
                    <a:pt x="258084" y="1014459"/>
                  </a:cubicBezTo>
                  <a:cubicBezTo>
                    <a:pt x="12498" y="588843"/>
                    <a:pt x="12498" y="588843"/>
                    <a:pt x="12498" y="588843"/>
                  </a:cubicBezTo>
                  <a:cubicBezTo>
                    <a:pt x="-4166" y="559005"/>
                    <a:pt x="-4166" y="509862"/>
                    <a:pt x="12498" y="480025"/>
                  </a:cubicBezTo>
                  <a:cubicBezTo>
                    <a:pt x="258084" y="54408"/>
                    <a:pt x="258084" y="54408"/>
                    <a:pt x="258084" y="54408"/>
                  </a:cubicBezTo>
                  <a:cubicBezTo>
                    <a:pt x="275626" y="24572"/>
                    <a:pt x="318603" y="0"/>
                    <a:pt x="352810" y="0"/>
                  </a:cubicBezTo>
                  <a:close/>
                </a:path>
              </a:pathLst>
            </a:custGeom>
            <a:gradFill flip="none" rotWithShape="1">
              <a:gsLst>
                <a:gs pos="100000">
                  <a:schemeClr val="bg1">
                    <a:lumMod val="95000"/>
                  </a:schemeClr>
                </a:gs>
                <a:gs pos="0">
                  <a:srgbClr val="D3D3D3"/>
                </a:gs>
              </a:gsLst>
              <a:lin ang="2700000" scaled="1"/>
              <a:tileRect/>
            </a:gradFill>
            <a:ln w="19050">
              <a:gradFill flip="none" rotWithShape="1">
                <a:gsLst>
                  <a:gs pos="100000">
                    <a:schemeClr val="bg1">
                      <a:lumMod val="75000"/>
                    </a:schemeClr>
                  </a:gs>
                  <a:gs pos="0">
                    <a:schemeClr val="bg1"/>
                  </a:gs>
                </a:gsLst>
                <a:lin ang="2700000" scaled="1"/>
                <a:tileRect/>
              </a:gradFill>
            </a:ln>
            <a:effectLst>
              <a:outerShdw blurRad="127000" dist="50800" dir="2700000" algn="tl" rotWithShape="0">
                <a:prstClr val="black">
                  <a:alpha val="40000"/>
                </a:prstClr>
              </a:outerShdw>
            </a:effectLst>
          </p:spPr>
          <p:txBody>
            <a:bodyPr vert="horz" wrap="square" lIns="91440" tIns="45720" rIns="91440" bIns="45720" numCol="1" anchor="t" anchorCtr="0" compatLnSpc="1">
              <a:noAutofit/>
            </a:bodyPr>
            <a:lstStyle/>
            <a:p>
              <a:endParaRPr lang="zh-CN" altLang="en-US" dirty="0">
                <a:solidFill>
                  <a:prstClr val="black"/>
                </a:solidFill>
                <a:latin typeface="微软雅黑" panose="020B0503020204020204" pitchFamily="34" charset="-122"/>
              </a:endParaRPr>
            </a:p>
          </p:txBody>
        </p:sp>
        <p:sp>
          <p:nvSpPr>
            <p:cNvPr id="29" name="任意多边形 28"/>
            <p:cNvSpPr/>
            <p:nvPr/>
          </p:nvSpPr>
          <p:spPr bwMode="auto">
            <a:xfrm>
              <a:off x="1010779" y="325868"/>
              <a:ext cx="2628449" cy="527848"/>
            </a:xfrm>
            <a:custGeom>
              <a:avLst/>
              <a:gdLst>
                <a:gd name="connsiteX0" fmla="*/ 305125 w 4603109"/>
                <a:gd name="connsiteY0" fmla="*/ 0 h 924402"/>
                <a:gd name="connsiteX1" fmla="*/ 432894 w 4603109"/>
                <a:gd name="connsiteY1" fmla="*/ 0 h 924402"/>
                <a:gd name="connsiteX2" fmla="*/ 445336 w 4603109"/>
                <a:gd name="connsiteY2" fmla="*/ 0 h 924402"/>
                <a:gd name="connsiteX3" fmla="*/ 550703 w 4603109"/>
                <a:gd name="connsiteY3" fmla="*/ 0 h 924402"/>
                <a:gd name="connsiteX4" fmla="*/ 560158 w 4603109"/>
                <a:gd name="connsiteY4" fmla="*/ 0 h 924402"/>
                <a:gd name="connsiteX5" fmla="*/ 573105 w 4603109"/>
                <a:gd name="connsiteY5" fmla="*/ 0 h 924402"/>
                <a:gd name="connsiteX6" fmla="*/ 626202 w 4603109"/>
                <a:gd name="connsiteY6" fmla="*/ 0 h 924402"/>
                <a:gd name="connsiteX7" fmla="*/ 676811 w 4603109"/>
                <a:gd name="connsiteY7" fmla="*/ 0 h 924402"/>
                <a:gd name="connsiteX8" fmla="*/ 678472 w 4603109"/>
                <a:gd name="connsiteY8" fmla="*/ 0 h 924402"/>
                <a:gd name="connsiteX9" fmla="*/ 687927 w 4603109"/>
                <a:gd name="connsiteY9" fmla="*/ 0 h 924402"/>
                <a:gd name="connsiteX10" fmla="*/ 691402 w 4603109"/>
                <a:gd name="connsiteY10" fmla="*/ 0 h 924402"/>
                <a:gd name="connsiteX11" fmla="*/ 700371 w 4603109"/>
                <a:gd name="connsiteY11" fmla="*/ 0 h 924402"/>
                <a:gd name="connsiteX12" fmla="*/ 707508 w 4603109"/>
                <a:gd name="connsiteY12" fmla="*/ 0 h 924402"/>
                <a:gd name="connsiteX13" fmla="*/ 729909 w 4603109"/>
                <a:gd name="connsiteY13" fmla="*/ 0 h 924402"/>
                <a:gd name="connsiteX14" fmla="*/ 753971 w 4603109"/>
                <a:gd name="connsiteY14" fmla="*/ 0 h 924402"/>
                <a:gd name="connsiteX15" fmla="*/ 804580 w 4603109"/>
                <a:gd name="connsiteY15" fmla="*/ 0 h 924402"/>
                <a:gd name="connsiteX16" fmla="*/ 805737 w 4603109"/>
                <a:gd name="connsiteY16" fmla="*/ 0 h 924402"/>
                <a:gd name="connsiteX17" fmla="*/ 819171 w 4603109"/>
                <a:gd name="connsiteY17" fmla="*/ 0 h 924402"/>
                <a:gd name="connsiteX18" fmla="*/ 828140 w 4603109"/>
                <a:gd name="connsiteY18" fmla="*/ 0 h 924402"/>
                <a:gd name="connsiteX19" fmla="*/ 831615 w 4603109"/>
                <a:gd name="connsiteY19" fmla="*/ 0 h 924402"/>
                <a:gd name="connsiteX20" fmla="*/ 835277 w 4603109"/>
                <a:gd name="connsiteY20" fmla="*/ 0 h 924402"/>
                <a:gd name="connsiteX21" fmla="*/ 857678 w 4603109"/>
                <a:gd name="connsiteY21" fmla="*/ 0 h 924402"/>
                <a:gd name="connsiteX22" fmla="*/ 864889 w 4603109"/>
                <a:gd name="connsiteY22" fmla="*/ 0 h 924402"/>
                <a:gd name="connsiteX23" fmla="*/ 899900 w 4603109"/>
                <a:gd name="connsiteY23" fmla="*/ 0 h 924402"/>
                <a:gd name="connsiteX24" fmla="*/ 909341 w 4603109"/>
                <a:gd name="connsiteY24" fmla="*/ 0 h 924402"/>
                <a:gd name="connsiteX25" fmla="*/ 929965 w 4603109"/>
                <a:gd name="connsiteY25" fmla="*/ 0 h 924402"/>
                <a:gd name="connsiteX26" fmla="*/ 933506 w 4603109"/>
                <a:gd name="connsiteY26" fmla="*/ 0 h 924402"/>
                <a:gd name="connsiteX27" fmla="*/ 936982 w 4603109"/>
                <a:gd name="connsiteY27" fmla="*/ 0 h 924402"/>
                <a:gd name="connsiteX28" fmla="*/ 959384 w 4603109"/>
                <a:gd name="connsiteY28" fmla="*/ 0 h 924402"/>
                <a:gd name="connsiteX29" fmla="*/ 962542 w 4603109"/>
                <a:gd name="connsiteY29" fmla="*/ 0 h 924402"/>
                <a:gd name="connsiteX30" fmla="*/ 984943 w 4603109"/>
                <a:gd name="connsiteY30" fmla="*/ 0 h 924402"/>
                <a:gd name="connsiteX31" fmla="*/ 992658 w 4603109"/>
                <a:gd name="connsiteY31" fmla="*/ 0 h 924402"/>
                <a:gd name="connsiteX32" fmla="*/ 1012059 w 4603109"/>
                <a:gd name="connsiteY32" fmla="*/ 0 h 924402"/>
                <a:gd name="connsiteX33" fmla="*/ 1012480 w 4603109"/>
                <a:gd name="connsiteY33" fmla="*/ 0 h 924402"/>
                <a:gd name="connsiteX34" fmla="*/ 1027669 w 4603109"/>
                <a:gd name="connsiteY34" fmla="*/ 0 h 924402"/>
                <a:gd name="connsiteX35" fmla="*/ 1037110 w 4603109"/>
                <a:gd name="connsiteY35" fmla="*/ 0 h 924402"/>
                <a:gd name="connsiteX36" fmla="*/ 1040112 w 4603109"/>
                <a:gd name="connsiteY36" fmla="*/ 0 h 924402"/>
                <a:gd name="connsiteX37" fmla="*/ 1057734 w 4603109"/>
                <a:gd name="connsiteY37" fmla="*/ 0 h 924402"/>
                <a:gd name="connsiteX38" fmla="*/ 1064751 w 4603109"/>
                <a:gd name="connsiteY38" fmla="*/ 0 h 924402"/>
                <a:gd name="connsiteX39" fmla="*/ 1070177 w 4603109"/>
                <a:gd name="connsiteY39" fmla="*/ 0 h 924402"/>
                <a:gd name="connsiteX40" fmla="*/ 1072436 w 4603109"/>
                <a:gd name="connsiteY40" fmla="*/ 0 h 924402"/>
                <a:gd name="connsiteX41" fmla="*/ 1090311 w 4603109"/>
                <a:gd name="connsiteY41" fmla="*/ 0 h 924402"/>
                <a:gd name="connsiteX42" fmla="*/ 1110718 w 4603109"/>
                <a:gd name="connsiteY42" fmla="*/ 0 h 924402"/>
                <a:gd name="connsiteX43" fmla="*/ 1112712 w 4603109"/>
                <a:gd name="connsiteY43" fmla="*/ 0 h 924402"/>
                <a:gd name="connsiteX44" fmla="*/ 1116187 w 4603109"/>
                <a:gd name="connsiteY44" fmla="*/ 0 h 924402"/>
                <a:gd name="connsiteX45" fmla="*/ 1139828 w 4603109"/>
                <a:gd name="connsiteY45" fmla="*/ 0 h 924402"/>
                <a:gd name="connsiteX46" fmla="*/ 1140249 w 4603109"/>
                <a:gd name="connsiteY46" fmla="*/ 0 h 924402"/>
                <a:gd name="connsiteX47" fmla="*/ 1145480 w 4603109"/>
                <a:gd name="connsiteY47" fmla="*/ 0 h 924402"/>
                <a:gd name="connsiteX48" fmla="*/ 1152270 w 4603109"/>
                <a:gd name="connsiteY48" fmla="*/ 0 h 924402"/>
                <a:gd name="connsiteX49" fmla="*/ 1154934 w 4603109"/>
                <a:gd name="connsiteY49" fmla="*/ 0 h 924402"/>
                <a:gd name="connsiteX50" fmla="*/ 1167881 w 4603109"/>
                <a:gd name="connsiteY50" fmla="*/ 0 h 924402"/>
                <a:gd name="connsiteX51" fmla="*/ 1175544 w 4603109"/>
                <a:gd name="connsiteY51" fmla="*/ 0 h 924402"/>
                <a:gd name="connsiteX52" fmla="*/ 1184998 w 4603109"/>
                <a:gd name="connsiteY52" fmla="*/ 0 h 924402"/>
                <a:gd name="connsiteX53" fmla="*/ 1197946 w 4603109"/>
                <a:gd name="connsiteY53" fmla="*/ 0 h 924402"/>
                <a:gd name="connsiteX54" fmla="*/ 1200205 w 4603109"/>
                <a:gd name="connsiteY54" fmla="*/ 0 h 924402"/>
                <a:gd name="connsiteX55" fmla="*/ 1220978 w 4603109"/>
                <a:gd name="connsiteY55" fmla="*/ 0 h 924402"/>
                <a:gd name="connsiteX56" fmla="*/ 1238487 w 4603109"/>
                <a:gd name="connsiteY56" fmla="*/ 0 h 924402"/>
                <a:gd name="connsiteX57" fmla="*/ 1243956 w 4603109"/>
                <a:gd name="connsiteY57" fmla="*/ 0 h 924402"/>
                <a:gd name="connsiteX58" fmla="*/ 1251042 w 4603109"/>
                <a:gd name="connsiteY58" fmla="*/ 0 h 924402"/>
                <a:gd name="connsiteX59" fmla="*/ 1257637 w 4603109"/>
                <a:gd name="connsiteY59" fmla="*/ 0 h 924402"/>
                <a:gd name="connsiteX60" fmla="*/ 1271587 w 4603109"/>
                <a:gd name="connsiteY60" fmla="*/ 0 h 924402"/>
                <a:gd name="connsiteX61" fmla="*/ 1273249 w 4603109"/>
                <a:gd name="connsiteY61" fmla="*/ 0 h 924402"/>
                <a:gd name="connsiteX62" fmla="*/ 1280039 w 4603109"/>
                <a:gd name="connsiteY62" fmla="*/ 0 h 924402"/>
                <a:gd name="connsiteX63" fmla="*/ 1282703 w 4603109"/>
                <a:gd name="connsiteY63" fmla="*/ 0 h 924402"/>
                <a:gd name="connsiteX64" fmla="*/ 1286178 w 4603109"/>
                <a:gd name="connsiteY64" fmla="*/ 0 h 924402"/>
                <a:gd name="connsiteX65" fmla="*/ 1295146 w 4603109"/>
                <a:gd name="connsiteY65" fmla="*/ 0 h 924402"/>
                <a:gd name="connsiteX66" fmla="*/ 1301651 w 4603109"/>
                <a:gd name="connsiteY66" fmla="*/ 0 h 924402"/>
                <a:gd name="connsiteX67" fmla="*/ 1302284 w 4603109"/>
                <a:gd name="connsiteY67" fmla="*/ 0 h 924402"/>
                <a:gd name="connsiteX68" fmla="*/ 1303313 w 4603109"/>
                <a:gd name="connsiteY68" fmla="*/ 0 h 924402"/>
                <a:gd name="connsiteX69" fmla="*/ 1312767 w 4603109"/>
                <a:gd name="connsiteY69" fmla="*/ 0 h 924402"/>
                <a:gd name="connsiteX70" fmla="*/ 1316242 w 4603109"/>
                <a:gd name="connsiteY70" fmla="*/ 0 h 924402"/>
                <a:gd name="connsiteX71" fmla="*/ 1321886 w 4603109"/>
                <a:gd name="connsiteY71" fmla="*/ 0 h 924402"/>
                <a:gd name="connsiteX72" fmla="*/ 1324685 w 4603109"/>
                <a:gd name="connsiteY72" fmla="*/ 0 h 924402"/>
                <a:gd name="connsiteX73" fmla="*/ 1325211 w 4603109"/>
                <a:gd name="connsiteY73" fmla="*/ 0 h 924402"/>
                <a:gd name="connsiteX74" fmla="*/ 1332348 w 4603109"/>
                <a:gd name="connsiteY74" fmla="*/ 0 h 924402"/>
                <a:gd name="connsiteX75" fmla="*/ 1332714 w 4603109"/>
                <a:gd name="connsiteY75" fmla="*/ 0 h 924402"/>
                <a:gd name="connsiteX76" fmla="*/ 1333135 w 4603109"/>
                <a:gd name="connsiteY76" fmla="*/ 0 h 924402"/>
                <a:gd name="connsiteX77" fmla="*/ 1348747 w 4603109"/>
                <a:gd name="connsiteY77" fmla="*/ 0 h 924402"/>
                <a:gd name="connsiteX78" fmla="*/ 1354749 w 4603109"/>
                <a:gd name="connsiteY78" fmla="*/ 0 h 924402"/>
                <a:gd name="connsiteX79" fmla="*/ 1378811 w 4603109"/>
                <a:gd name="connsiteY79" fmla="*/ 0 h 924402"/>
                <a:gd name="connsiteX80" fmla="*/ 1383745 w 4603109"/>
                <a:gd name="connsiteY80" fmla="*/ 0 h 924402"/>
                <a:gd name="connsiteX81" fmla="*/ 1385406 w 4603109"/>
                <a:gd name="connsiteY81" fmla="*/ 0 h 924402"/>
                <a:gd name="connsiteX82" fmla="*/ 1399356 w 4603109"/>
                <a:gd name="connsiteY82" fmla="*/ 0 h 924402"/>
                <a:gd name="connsiteX83" fmla="*/ 1400513 w 4603109"/>
                <a:gd name="connsiteY83" fmla="*/ 0 h 924402"/>
                <a:gd name="connsiteX84" fmla="*/ 1413947 w 4603109"/>
                <a:gd name="connsiteY84" fmla="*/ 0 h 924402"/>
                <a:gd name="connsiteX85" fmla="*/ 1414442 w 4603109"/>
                <a:gd name="connsiteY85" fmla="*/ 0 h 924402"/>
                <a:gd name="connsiteX86" fmla="*/ 1422915 w 4603109"/>
                <a:gd name="connsiteY86" fmla="*/ 0 h 924402"/>
                <a:gd name="connsiteX87" fmla="*/ 1426390 w 4603109"/>
                <a:gd name="connsiteY87" fmla="*/ 0 h 924402"/>
                <a:gd name="connsiteX88" fmla="*/ 1429420 w 4603109"/>
                <a:gd name="connsiteY88" fmla="*/ 0 h 924402"/>
                <a:gd name="connsiteX89" fmla="*/ 1430053 w 4603109"/>
                <a:gd name="connsiteY89" fmla="*/ 0 h 924402"/>
                <a:gd name="connsiteX90" fmla="*/ 1430206 w 4603109"/>
                <a:gd name="connsiteY90" fmla="*/ 0 h 924402"/>
                <a:gd name="connsiteX91" fmla="*/ 1430577 w 4603109"/>
                <a:gd name="connsiteY91" fmla="*/ 0 h 924402"/>
                <a:gd name="connsiteX92" fmla="*/ 1436843 w 4603109"/>
                <a:gd name="connsiteY92" fmla="*/ 0 h 924402"/>
                <a:gd name="connsiteX93" fmla="*/ 1444011 w 4603109"/>
                <a:gd name="connsiteY93" fmla="*/ 0 h 924402"/>
                <a:gd name="connsiteX94" fmla="*/ 1449655 w 4603109"/>
                <a:gd name="connsiteY94" fmla="*/ 0 h 924402"/>
                <a:gd name="connsiteX95" fmla="*/ 1452454 w 4603109"/>
                <a:gd name="connsiteY95" fmla="*/ 0 h 924402"/>
                <a:gd name="connsiteX96" fmla="*/ 1452980 w 4603109"/>
                <a:gd name="connsiteY96" fmla="*/ 0 h 924402"/>
                <a:gd name="connsiteX97" fmla="*/ 1456455 w 4603109"/>
                <a:gd name="connsiteY97" fmla="*/ 0 h 924402"/>
                <a:gd name="connsiteX98" fmla="*/ 1459664 w 4603109"/>
                <a:gd name="connsiteY98" fmla="*/ 0 h 924402"/>
                <a:gd name="connsiteX99" fmla="*/ 1460117 w 4603109"/>
                <a:gd name="connsiteY99" fmla="*/ 0 h 924402"/>
                <a:gd name="connsiteX100" fmla="*/ 1460483 w 4603109"/>
                <a:gd name="connsiteY100" fmla="*/ 0 h 924402"/>
                <a:gd name="connsiteX101" fmla="*/ 1460904 w 4603109"/>
                <a:gd name="connsiteY101" fmla="*/ 0 h 924402"/>
                <a:gd name="connsiteX102" fmla="*/ 1472926 w 4603109"/>
                <a:gd name="connsiteY102" fmla="*/ 0 h 924402"/>
                <a:gd name="connsiteX103" fmla="*/ 1482518 w 4603109"/>
                <a:gd name="connsiteY103" fmla="*/ 0 h 924402"/>
                <a:gd name="connsiteX104" fmla="*/ 1489729 w 4603109"/>
                <a:gd name="connsiteY104" fmla="*/ 0 h 924402"/>
                <a:gd name="connsiteX105" fmla="*/ 1504116 w 4603109"/>
                <a:gd name="connsiteY105" fmla="*/ 0 h 924402"/>
                <a:gd name="connsiteX106" fmla="*/ 1511514 w 4603109"/>
                <a:gd name="connsiteY106" fmla="*/ 0 h 924402"/>
                <a:gd name="connsiteX107" fmla="*/ 1524740 w 4603109"/>
                <a:gd name="connsiteY107" fmla="*/ 0 h 924402"/>
                <a:gd name="connsiteX108" fmla="*/ 1528282 w 4603109"/>
                <a:gd name="connsiteY108" fmla="*/ 0 h 924402"/>
                <a:gd name="connsiteX109" fmla="*/ 1531757 w 4603109"/>
                <a:gd name="connsiteY109" fmla="*/ 0 h 924402"/>
                <a:gd name="connsiteX110" fmla="*/ 1534181 w 4603109"/>
                <a:gd name="connsiteY110" fmla="*/ 0 h 924402"/>
                <a:gd name="connsiteX111" fmla="*/ 1542211 w 4603109"/>
                <a:gd name="connsiteY111" fmla="*/ 0 h 924402"/>
                <a:gd name="connsiteX112" fmla="*/ 1554159 w 4603109"/>
                <a:gd name="connsiteY112" fmla="*/ 0 h 924402"/>
                <a:gd name="connsiteX113" fmla="*/ 1557318 w 4603109"/>
                <a:gd name="connsiteY113" fmla="*/ 0 h 924402"/>
                <a:gd name="connsiteX114" fmla="*/ 1557975 w 4603109"/>
                <a:gd name="connsiteY114" fmla="*/ 0 h 924402"/>
                <a:gd name="connsiteX115" fmla="*/ 1558346 w 4603109"/>
                <a:gd name="connsiteY115" fmla="*/ 0 h 924402"/>
                <a:gd name="connsiteX116" fmla="*/ 1561822 w 4603109"/>
                <a:gd name="connsiteY116" fmla="*/ 0 h 924402"/>
                <a:gd name="connsiteX117" fmla="*/ 1564612 w 4603109"/>
                <a:gd name="connsiteY117" fmla="*/ 0 h 924402"/>
                <a:gd name="connsiteX118" fmla="*/ 1566857 w 4603109"/>
                <a:gd name="connsiteY118" fmla="*/ 0 h 924402"/>
                <a:gd name="connsiteX119" fmla="*/ 1576919 w 4603109"/>
                <a:gd name="connsiteY119" fmla="*/ 0 h 924402"/>
                <a:gd name="connsiteX120" fmla="*/ 1579719 w 4603109"/>
                <a:gd name="connsiteY120" fmla="*/ 0 h 924402"/>
                <a:gd name="connsiteX121" fmla="*/ 1584224 w 4603109"/>
                <a:gd name="connsiteY121" fmla="*/ 0 h 924402"/>
                <a:gd name="connsiteX122" fmla="*/ 1587382 w 4603109"/>
                <a:gd name="connsiteY122" fmla="*/ 0 h 924402"/>
                <a:gd name="connsiteX123" fmla="*/ 1587433 w 4603109"/>
                <a:gd name="connsiteY123" fmla="*/ 0 h 924402"/>
                <a:gd name="connsiteX124" fmla="*/ 1600695 w 4603109"/>
                <a:gd name="connsiteY124" fmla="*/ 0 h 924402"/>
                <a:gd name="connsiteX125" fmla="*/ 1606834 w 4603109"/>
                <a:gd name="connsiteY125" fmla="*/ 0 h 924402"/>
                <a:gd name="connsiteX126" fmla="*/ 1607256 w 4603109"/>
                <a:gd name="connsiteY126" fmla="*/ 0 h 924402"/>
                <a:gd name="connsiteX127" fmla="*/ 1608325 w 4603109"/>
                <a:gd name="connsiteY127" fmla="*/ 0 h 924402"/>
                <a:gd name="connsiteX128" fmla="*/ 1609783 w 4603109"/>
                <a:gd name="connsiteY128" fmla="*/ 0 h 924402"/>
                <a:gd name="connsiteX129" fmla="*/ 1617498 w 4603109"/>
                <a:gd name="connsiteY129" fmla="*/ 0 h 924402"/>
                <a:gd name="connsiteX130" fmla="*/ 1631885 w 4603109"/>
                <a:gd name="connsiteY130" fmla="*/ 0 h 924402"/>
                <a:gd name="connsiteX131" fmla="*/ 1636899 w 4603109"/>
                <a:gd name="connsiteY131" fmla="*/ 0 h 924402"/>
                <a:gd name="connsiteX132" fmla="*/ 1637320 w 4603109"/>
                <a:gd name="connsiteY132" fmla="*/ 0 h 924402"/>
                <a:gd name="connsiteX133" fmla="*/ 1637445 w 4603109"/>
                <a:gd name="connsiteY133" fmla="*/ 0 h 924402"/>
                <a:gd name="connsiteX134" fmla="*/ 1652509 w 4603109"/>
                <a:gd name="connsiteY134" fmla="*/ 0 h 924402"/>
                <a:gd name="connsiteX135" fmla="*/ 1659526 w 4603109"/>
                <a:gd name="connsiteY135" fmla="*/ 0 h 924402"/>
                <a:gd name="connsiteX136" fmla="*/ 1661950 w 4603109"/>
                <a:gd name="connsiteY136" fmla="*/ 0 h 924402"/>
                <a:gd name="connsiteX137" fmla="*/ 1664952 w 4603109"/>
                <a:gd name="connsiteY137" fmla="*/ 0 h 924402"/>
                <a:gd name="connsiteX138" fmla="*/ 1667212 w 4603109"/>
                <a:gd name="connsiteY138" fmla="*/ 0 h 924402"/>
                <a:gd name="connsiteX139" fmla="*/ 1685087 w 4603109"/>
                <a:gd name="connsiteY139" fmla="*/ 0 h 924402"/>
                <a:gd name="connsiteX140" fmla="*/ 1689591 w 4603109"/>
                <a:gd name="connsiteY140" fmla="*/ 0 h 924402"/>
                <a:gd name="connsiteX141" fmla="*/ 1694626 w 4603109"/>
                <a:gd name="connsiteY141" fmla="*/ 0 h 924402"/>
                <a:gd name="connsiteX142" fmla="*/ 1697276 w 4603109"/>
                <a:gd name="connsiteY142" fmla="*/ 0 h 924402"/>
                <a:gd name="connsiteX143" fmla="*/ 1698000 w 4603109"/>
                <a:gd name="connsiteY143" fmla="*/ 0 h 924402"/>
                <a:gd name="connsiteX144" fmla="*/ 1704688 w 4603109"/>
                <a:gd name="connsiteY144" fmla="*/ 0 h 924402"/>
                <a:gd name="connsiteX145" fmla="*/ 1707488 w 4603109"/>
                <a:gd name="connsiteY145" fmla="*/ 0 h 924402"/>
                <a:gd name="connsiteX146" fmla="*/ 1710963 w 4603109"/>
                <a:gd name="connsiteY146" fmla="*/ 0 h 924402"/>
                <a:gd name="connsiteX147" fmla="*/ 1715151 w 4603109"/>
                <a:gd name="connsiteY147" fmla="*/ 0 h 924402"/>
                <a:gd name="connsiteX148" fmla="*/ 1721928 w 4603109"/>
                <a:gd name="connsiteY148" fmla="*/ 0 h 924402"/>
                <a:gd name="connsiteX149" fmla="*/ 1734603 w 4603109"/>
                <a:gd name="connsiteY149" fmla="*/ 0 h 924402"/>
                <a:gd name="connsiteX150" fmla="*/ 1735025 w 4603109"/>
                <a:gd name="connsiteY150" fmla="*/ 0 h 924402"/>
                <a:gd name="connsiteX151" fmla="*/ 1735558 w 4603109"/>
                <a:gd name="connsiteY151" fmla="*/ 0 h 924402"/>
                <a:gd name="connsiteX152" fmla="*/ 1736094 w 4603109"/>
                <a:gd name="connsiteY152" fmla="*/ 0 h 924402"/>
                <a:gd name="connsiteX153" fmla="*/ 1737552 w 4603109"/>
                <a:gd name="connsiteY153" fmla="*/ 0 h 924402"/>
                <a:gd name="connsiteX154" fmla="*/ 1741027 w 4603109"/>
                <a:gd name="connsiteY154" fmla="*/ 0 h 924402"/>
                <a:gd name="connsiteX155" fmla="*/ 1747046 w 4603109"/>
                <a:gd name="connsiteY155" fmla="*/ 0 h 924402"/>
                <a:gd name="connsiteX156" fmla="*/ 1748537 w 4603109"/>
                <a:gd name="connsiteY156" fmla="*/ 0 h 924402"/>
                <a:gd name="connsiteX157" fmla="*/ 1753052 w 4603109"/>
                <a:gd name="connsiteY157" fmla="*/ 0 h 924402"/>
                <a:gd name="connsiteX158" fmla="*/ 1757499 w 4603109"/>
                <a:gd name="connsiteY158" fmla="*/ 0 h 924402"/>
                <a:gd name="connsiteX159" fmla="*/ 1764668 w 4603109"/>
                <a:gd name="connsiteY159" fmla="*/ 0 h 924402"/>
                <a:gd name="connsiteX160" fmla="*/ 1765089 w 4603109"/>
                <a:gd name="connsiteY160" fmla="*/ 0 h 924402"/>
                <a:gd name="connsiteX161" fmla="*/ 1765214 w 4603109"/>
                <a:gd name="connsiteY161" fmla="*/ 0 h 924402"/>
                <a:gd name="connsiteX162" fmla="*/ 1770320 w 4603109"/>
                <a:gd name="connsiteY162" fmla="*/ 0 h 924402"/>
                <a:gd name="connsiteX163" fmla="*/ 1777110 w 4603109"/>
                <a:gd name="connsiteY163" fmla="*/ 0 h 924402"/>
                <a:gd name="connsiteX164" fmla="*/ 1779774 w 4603109"/>
                <a:gd name="connsiteY164" fmla="*/ 0 h 924402"/>
                <a:gd name="connsiteX165" fmla="*/ 1792721 w 4603109"/>
                <a:gd name="connsiteY165" fmla="*/ 0 h 924402"/>
                <a:gd name="connsiteX166" fmla="*/ 1794981 w 4603109"/>
                <a:gd name="connsiteY166" fmla="*/ 0 h 924402"/>
                <a:gd name="connsiteX167" fmla="*/ 1825045 w 4603109"/>
                <a:gd name="connsiteY167" fmla="*/ 0 h 924402"/>
                <a:gd name="connsiteX168" fmla="*/ 1825769 w 4603109"/>
                <a:gd name="connsiteY168" fmla="*/ 0 h 924402"/>
                <a:gd name="connsiteX169" fmla="*/ 1838732 w 4603109"/>
                <a:gd name="connsiteY169" fmla="*/ 0 h 924402"/>
                <a:gd name="connsiteX170" fmla="*/ 1845818 w 4603109"/>
                <a:gd name="connsiteY170" fmla="*/ 0 h 924402"/>
                <a:gd name="connsiteX171" fmla="*/ 1849697 w 4603109"/>
                <a:gd name="connsiteY171" fmla="*/ 0 h 924402"/>
                <a:gd name="connsiteX172" fmla="*/ 1852412 w 4603109"/>
                <a:gd name="connsiteY172" fmla="*/ 0 h 924402"/>
                <a:gd name="connsiteX173" fmla="*/ 1853903 w 4603109"/>
                <a:gd name="connsiteY173" fmla="*/ 0 h 924402"/>
                <a:gd name="connsiteX174" fmla="*/ 1863327 w 4603109"/>
                <a:gd name="connsiteY174" fmla="*/ 0 h 924402"/>
                <a:gd name="connsiteX175" fmla="*/ 1868796 w 4603109"/>
                <a:gd name="connsiteY175" fmla="*/ 0 h 924402"/>
                <a:gd name="connsiteX176" fmla="*/ 1874815 w 4603109"/>
                <a:gd name="connsiteY176" fmla="*/ 0 h 924402"/>
                <a:gd name="connsiteX177" fmla="*/ 1876306 w 4603109"/>
                <a:gd name="connsiteY177" fmla="*/ 0 h 924402"/>
                <a:gd name="connsiteX178" fmla="*/ 1880821 w 4603109"/>
                <a:gd name="connsiteY178" fmla="*/ 0 h 924402"/>
                <a:gd name="connsiteX179" fmla="*/ 1882477 w 4603109"/>
                <a:gd name="connsiteY179" fmla="*/ 0 h 924402"/>
                <a:gd name="connsiteX180" fmla="*/ 1883936 w 4603109"/>
                <a:gd name="connsiteY180" fmla="*/ 0 h 924402"/>
                <a:gd name="connsiteX181" fmla="*/ 1885268 w 4603109"/>
                <a:gd name="connsiteY181" fmla="*/ 0 h 924402"/>
                <a:gd name="connsiteX182" fmla="*/ 1896427 w 4603109"/>
                <a:gd name="connsiteY182" fmla="*/ 0 h 924402"/>
                <a:gd name="connsiteX183" fmla="*/ 1898089 w 4603109"/>
                <a:gd name="connsiteY183" fmla="*/ 0 h 924402"/>
                <a:gd name="connsiteX184" fmla="*/ 1904879 w 4603109"/>
                <a:gd name="connsiteY184" fmla="*/ 0 h 924402"/>
                <a:gd name="connsiteX185" fmla="*/ 1907543 w 4603109"/>
                <a:gd name="connsiteY185" fmla="*/ 0 h 924402"/>
                <a:gd name="connsiteX186" fmla="*/ 1911018 w 4603109"/>
                <a:gd name="connsiteY186" fmla="*/ 0 h 924402"/>
                <a:gd name="connsiteX187" fmla="*/ 1919986 w 4603109"/>
                <a:gd name="connsiteY187" fmla="*/ 0 h 924402"/>
                <a:gd name="connsiteX188" fmla="*/ 1927124 w 4603109"/>
                <a:gd name="connsiteY188" fmla="*/ 0 h 924402"/>
                <a:gd name="connsiteX189" fmla="*/ 1927489 w 4603109"/>
                <a:gd name="connsiteY189" fmla="*/ 0 h 924402"/>
                <a:gd name="connsiteX190" fmla="*/ 1927911 w 4603109"/>
                <a:gd name="connsiteY190" fmla="*/ 0 h 924402"/>
                <a:gd name="connsiteX191" fmla="*/ 1929402 w 4603109"/>
                <a:gd name="connsiteY191" fmla="*/ 0 h 924402"/>
                <a:gd name="connsiteX192" fmla="*/ 1946726 w 4603109"/>
                <a:gd name="connsiteY192" fmla="*/ 0 h 924402"/>
                <a:gd name="connsiteX193" fmla="*/ 1949525 w 4603109"/>
                <a:gd name="connsiteY193" fmla="*/ 0 h 924402"/>
                <a:gd name="connsiteX194" fmla="*/ 1957554 w 4603109"/>
                <a:gd name="connsiteY194" fmla="*/ 0 h 924402"/>
                <a:gd name="connsiteX195" fmla="*/ 1957975 w 4603109"/>
                <a:gd name="connsiteY195" fmla="*/ 0 h 924402"/>
                <a:gd name="connsiteX196" fmla="*/ 1973587 w 4603109"/>
                <a:gd name="connsiteY196" fmla="*/ 0 h 924402"/>
                <a:gd name="connsiteX197" fmla="*/ 1978520 w 4603109"/>
                <a:gd name="connsiteY197" fmla="*/ 0 h 924402"/>
                <a:gd name="connsiteX198" fmla="*/ 1980012 w 4603109"/>
                <a:gd name="connsiteY198" fmla="*/ 0 h 924402"/>
                <a:gd name="connsiteX199" fmla="*/ 1980181 w 4603109"/>
                <a:gd name="connsiteY199" fmla="*/ 0 h 924402"/>
                <a:gd name="connsiteX200" fmla="*/ 1981672 w 4603109"/>
                <a:gd name="connsiteY200" fmla="*/ 0 h 924402"/>
                <a:gd name="connsiteX201" fmla="*/ 2008585 w 4603109"/>
                <a:gd name="connsiteY201" fmla="*/ 0 h 924402"/>
                <a:gd name="connsiteX202" fmla="*/ 2009218 w 4603109"/>
                <a:gd name="connsiteY202" fmla="*/ 0 h 924402"/>
                <a:gd name="connsiteX203" fmla="*/ 2010246 w 4603109"/>
                <a:gd name="connsiteY203" fmla="*/ 0 h 924402"/>
                <a:gd name="connsiteX204" fmla="*/ 2010709 w 4603109"/>
                <a:gd name="connsiteY204" fmla="*/ 0 h 924402"/>
                <a:gd name="connsiteX205" fmla="*/ 2011705 w 4603109"/>
                <a:gd name="connsiteY205" fmla="*/ 0 h 924402"/>
                <a:gd name="connsiteX206" fmla="*/ 2024147 w 4603109"/>
                <a:gd name="connsiteY206" fmla="*/ 0 h 924402"/>
                <a:gd name="connsiteX207" fmla="*/ 2024196 w 4603109"/>
                <a:gd name="connsiteY207" fmla="*/ 0 h 924402"/>
                <a:gd name="connsiteX208" fmla="*/ 2024981 w 4603109"/>
                <a:gd name="connsiteY208" fmla="*/ 0 h 924402"/>
                <a:gd name="connsiteX209" fmla="*/ 2025353 w 4603109"/>
                <a:gd name="connsiteY209" fmla="*/ 0 h 924402"/>
                <a:gd name="connsiteX210" fmla="*/ 2026473 w 4603109"/>
                <a:gd name="connsiteY210" fmla="*/ 0 h 924402"/>
                <a:gd name="connsiteX211" fmla="*/ 2031619 w 4603109"/>
                <a:gd name="connsiteY211" fmla="*/ 0 h 924402"/>
                <a:gd name="connsiteX212" fmla="*/ 2033110 w 4603109"/>
                <a:gd name="connsiteY212" fmla="*/ 0 h 924402"/>
                <a:gd name="connsiteX213" fmla="*/ 2038787 w 4603109"/>
                <a:gd name="connsiteY213" fmla="*/ 0 h 924402"/>
                <a:gd name="connsiteX214" fmla="*/ 2039282 w 4603109"/>
                <a:gd name="connsiteY214" fmla="*/ 0 h 924402"/>
                <a:gd name="connsiteX215" fmla="*/ 2047755 w 4603109"/>
                <a:gd name="connsiteY215" fmla="*/ 0 h 924402"/>
                <a:gd name="connsiteX216" fmla="*/ 2051230 w 4603109"/>
                <a:gd name="connsiteY216" fmla="*/ 0 h 924402"/>
                <a:gd name="connsiteX217" fmla="*/ 2054893 w 4603109"/>
                <a:gd name="connsiteY217" fmla="*/ 0 h 924402"/>
                <a:gd name="connsiteX218" fmla="*/ 2055046 w 4603109"/>
                <a:gd name="connsiteY218" fmla="*/ 0 h 924402"/>
                <a:gd name="connsiteX219" fmla="*/ 2055258 w 4603109"/>
                <a:gd name="connsiteY219" fmla="*/ 0 h 924402"/>
                <a:gd name="connsiteX220" fmla="*/ 2055680 w 4603109"/>
                <a:gd name="connsiteY220" fmla="*/ 0 h 924402"/>
                <a:gd name="connsiteX221" fmla="*/ 2057171 w 4603109"/>
                <a:gd name="connsiteY221" fmla="*/ 0 h 924402"/>
                <a:gd name="connsiteX222" fmla="*/ 2061683 w 4603109"/>
                <a:gd name="connsiteY222" fmla="*/ 0 h 924402"/>
                <a:gd name="connsiteX223" fmla="*/ 2067702 w 4603109"/>
                <a:gd name="connsiteY223" fmla="*/ 0 h 924402"/>
                <a:gd name="connsiteX224" fmla="*/ 2074495 w 4603109"/>
                <a:gd name="connsiteY224" fmla="*/ 0 h 924402"/>
                <a:gd name="connsiteX225" fmla="*/ 2077294 w 4603109"/>
                <a:gd name="connsiteY225" fmla="*/ 0 h 924402"/>
                <a:gd name="connsiteX226" fmla="*/ 2084504 w 4603109"/>
                <a:gd name="connsiteY226" fmla="*/ 0 h 924402"/>
                <a:gd name="connsiteX227" fmla="*/ 2085323 w 4603109"/>
                <a:gd name="connsiteY227" fmla="*/ 0 h 924402"/>
                <a:gd name="connsiteX228" fmla="*/ 2085744 w 4603109"/>
                <a:gd name="connsiteY228" fmla="*/ 0 h 924402"/>
                <a:gd name="connsiteX229" fmla="*/ 2097766 w 4603109"/>
                <a:gd name="connsiteY229" fmla="*/ 0 h 924402"/>
                <a:gd name="connsiteX230" fmla="*/ 2106289 w 4603109"/>
                <a:gd name="connsiteY230" fmla="*/ 0 h 924402"/>
                <a:gd name="connsiteX231" fmla="*/ 2107781 w 4603109"/>
                <a:gd name="connsiteY231" fmla="*/ 0 h 924402"/>
                <a:gd name="connsiteX232" fmla="*/ 2128956 w 4603109"/>
                <a:gd name="connsiteY232" fmla="*/ 0 h 924402"/>
                <a:gd name="connsiteX233" fmla="*/ 2129514 w 4603109"/>
                <a:gd name="connsiteY233" fmla="*/ 0 h 924402"/>
                <a:gd name="connsiteX234" fmla="*/ 2136354 w 4603109"/>
                <a:gd name="connsiteY234" fmla="*/ 0 h 924402"/>
                <a:gd name="connsiteX235" fmla="*/ 2136987 w 4603109"/>
                <a:gd name="connsiteY235" fmla="*/ 0 h 924402"/>
                <a:gd name="connsiteX236" fmla="*/ 2138478 w 4603109"/>
                <a:gd name="connsiteY236" fmla="*/ 0 h 924402"/>
                <a:gd name="connsiteX237" fmla="*/ 2151916 w 4603109"/>
                <a:gd name="connsiteY237" fmla="*/ 0 h 924402"/>
                <a:gd name="connsiteX238" fmla="*/ 2152750 w 4603109"/>
                <a:gd name="connsiteY238" fmla="*/ 0 h 924402"/>
                <a:gd name="connsiteX239" fmla="*/ 2153122 w 4603109"/>
                <a:gd name="connsiteY239" fmla="*/ 0 h 924402"/>
                <a:gd name="connsiteX240" fmla="*/ 2154242 w 4603109"/>
                <a:gd name="connsiteY240" fmla="*/ 0 h 924402"/>
                <a:gd name="connsiteX241" fmla="*/ 2156597 w 4603109"/>
                <a:gd name="connsiteY241" fmla="*/ 0 h 924402"/>
                <a:gd name="connsiteX242" fmla="*/ 2159388 w 4603109"/>
                <a:gd name="connsiteY242" fmla="*/ 0 h 924402"/>
                <a:gd name="connsiteX243" fmla="*/ 2160879 w 4603109"/>
                <a:gd name="connsiteY243" fmla="*/ 0 h 924402"/>
                <a:gd name="connsiteX244" fmla="*/ 2161633 w 4603109"/>
                <a:gd name="connsiteY244" fmla="*/ 0 h 924402"/>
                <a:gd name="connsiteX245" fmla="*/ 2167051 w 4603109"/>
                <a:gd name="connsiteY245" fmla="*/ 0 h 924402"/>
                <a:gd name="connsiteX246" fmla="*/ 2178999 w 4603109"/>
                <a:gd name="connsiteY246" fmla="*/ 0 h 924402"/>
                <a:gd name="connsiteX247" fmla="*/ 2182158 w 4603109"/>
                <a:gd name="connsiteY247" fmla="*/ 0 h 924402"/>
                <a:gd name="connsiteX248" fmla="*/ 2182815 w 4603109"/>
                <a:gd name="connsiteY248" fmla="*/ 0 h 924402"/>
                <a:gd name="connsiteX249" fmla="*/ 2188666 w 4603109"/>
                <a:gd name="connsiteY249" fmla="*/ 0 h 924402"/>
                <a:gd name="connsiteX250" fmla="*/ 2189452 w 4603109"/>
                <a:gd name="connsiteY250" fmla="*/ 0 h 924402"/>
                <a:gd name="connsiteX251" fmla="*/ 2191697 w 4603109"/>
                <a:gd name="connsiteY251" fmla="*/ 0 h 924402"/>
                <a:gd name="connsiteX252" fmla="*/ 2195471 w 4603109"/>
                <a:gd name="connsiteY252" fmla="*/ 0 h 924402"/>
                <a:gd name="connsiteX253" fmla="*/ 2201759 w 4603109"/>
                <a:gd name="connsiteY253" fmla="*/ 0 h 924402"/>
                <a:gd name="connsiteX254" fmla="*/ 2203100 w 4603109"/>
                <a:gd name="connsiteY254" fmla="*/ 0 h 924402"/>
                <a:gd name="connsiteX255" fmla="*/ 2204559 w 4603109"/>
                <a:gd name="connsiteY255" fmla="*/ 0 h 924402"/>
                <a:gd name="connsiteX256" fmla="*/ 2204591 w 4603109"/>
                <a:gd name="connsiteY256" fmla="*/ 0 h 924402"/>
                <a:gd name="connsiteX257" fmla="*/ 2212273 w 4603109"/>
                <a:gd name="connsiteY257" fmla="*/ 0 h 924402"/>
                <a:gd name="connsiteX258" fmla="*/ 2225535 w 4603109"/>
                <a:gd name="connsiteY258" fmla="*/ 0 h 924402"/>
                <a:gd name="connsiteX259" fmla="*/ 2231674 w 4603109"/>
                <a:gd name="connsiteY259" fmla="*/ 0 h 924402"/>
                <a:gd name="connsiteX260" fmla="*/ 2232096 w 4603109"/>
                <a:gd name="connsiteY260" fmla="*/ 0 h 924402"/>
                <a:gd name="connsiteX261" fmla="*/ 2232220 w 4603109"/>
                <a:gd name="connsiteY261" fmla="*/ 0 h 924402"/>
                <a:gd name="connsiteX262" fmla="*/ 2233118 w 4603109"/>
                <a:gd name="connsiteY262" fmla="*/ 0 h 924402"/>
                <a:gd name="connsiteX263" fmla="*/ 2233165 w 4603109"/>
                <a:gd name="connsiteY263" fmla="*/ 0 h 924402"/>
                <a:gd name="connsiteX264" fmla="*/ 2256725 w 4603109"/>
                <a:gd name="connsiteY264" fmla="*/ 0 h 924402"/>
                <a:gd name="connsiteX265" fmla="*/ 2257283 w 4603109"/>
                <a:gd name="connsiteY265" fmla="*/ 0 h 924402"/>
                <a:gd name="connsiteX266" fmla="*/ 2262285 w 4603109"/>
                <a:gd name="connsiteY266" fmla="*/ 0 h 924402"/>
                <a:gd name="connsiteX267" fmla="*/ 2284366 w 4603109"/>
                <a:gd name="connsiteY267" fmla="*/ 0 h 924402"/>
                <a:gd name="connsiteX268" fmla="*/ 2289402 w 4603109"/>
                <a:gd name="connsiteY268" fmla="*/ 0 h 924402"/>
                <a:gd name="connsiteX269" fmla="*/ 2292052 w 4603109"/>
                <a:gd name="connsiteY269" fmla="*/ 0 h 924402"/>
                <a:gd name="connsiteX270" fmla="*/ 2299271 w 4603109"/>
                <a:gd name="connsiteY270" fmla="*/ 0 h 924402"/>
                <a:gd name="connsiteX271" fmla="*/ 2308721 w 4603109"/>
                <a:gd name="connsiteY271" fmla="*/ 0 h 924402"/>
                <a:gd name="connsiteX272" fmla="*/ 2309927 w 4603109"/>
                <a:gd name="connsiteY272" fmla="*/ 0 h 924402"/>
                <a:gd name="connsiteX273" fmla="*/ 2316435 w 4603109"/>
                <a:gd name="connsiteY273" fmla="*/ 0 h 924402"/>
                <a:gd name="connsiteX274" fmla="*/ 2316703 w 4603109"/>
                <a:gd name="connsiteY274" fmla="*/ 0 h 924402"/>
                <a:gd name="connsiteX275" fmla="*/ 2319466 w 4603109"/>
                <a:gd name="connsiteY275" fmla="*/ 0 h 924402"/>
                <a:gd name="connsiteX276" fmla="*/ 2322840 w 4603109"/>
                <a:gd name="connsiteY276" fmla="*/ 0 h 924402"/>
                <a:gd name="connsiteX277" fmla="*/ 2329528 w 4603109"/>
                <a:gd name="connsiteY277" fmla="*/ 0 h 924402"/>
                <a:gd name="connsiteX278" fmla="*/ 2330869 w 4603109"/>
                <a:gd name="connsiteY278" fmla="*/ 0 h 924402"/>
                <a:gd name="connsiteX279" fmla="*/ 2332328 w 4603109"/>
                <a:gd name="connsiteY279" fmla="*/ 0 h 924402"/>
                <a:gd name="connsiteX280" fmla="*/ 2332360 w 4603109"/>
                <a:gd name="connsiteY280" fmla="*/ 0 h 924402"/>
                <a:gd name="connsiteX281" fmla="*/ 2335803 w 4603109"/>
                <a:gd name="connsiteY281" fmla="*/ 0 h 924402"/>
                <a:gd name="connsiteX282" fmla="*/ 2343312 w 4603109"/>
                <a:gd name="connsiteY282" fmla="*/ 0 h 924402"/>
                <a:gd name="connsiteX283" fmla="*/ 2344804 w 4603109"/>
                <a:gd name="connsiteY283" fmla="*/ 0 h 924402"/>
                <a:gd name="connsiteX284" fmla="*/ 2346768 w 4603109"/>
                <a:gd name="connsiteY284" fmla="*/ 0 h 924402"/>
                <a:gd name="connsiteX285" fmla="*/ 2347827 w 4603109"/>
                <a:gd name="connsiteY285" fmla="*/ 0 h 924402"/>
                <a:gd name="connsiteX286" fmla="*/ 2352274 w 4603109"/>
                <a:gd name="connsiteY286" fmla="*/ 0 h 924402"/>
                <a:gd name="connsiteX287" fmla="*/ 2359443 w 4603109"/>
                <a:gd name="connsiteY287" fmla="*/ 0 h 924402"/>
                <a:gd name="connsiteX288" fmla="*/ 2359865 w 4603109"/>
                <a:gd name="connsiteY288" fmla="*/ 0 h 924402"/>
                <a:gd name="connsiteX289" fmla="*/ 2359989 w 4603109"/>
                <a:gd name="connsiteY289" fmla="*/ 0 h 924402"/>
                <a:gd name="connsiteX290" fmla="*/ 2360887 w 4603109"/>
                <a:gd name="connsiteY290" fmla="*/ 0 h 924402"/>
                <a:gd name="connsiteX291" fmla="*/ 2360934 w 4603109"/>
                <a:gd name="connsiteY291" fmla="*/ 0 h 924402"/>
                <a:gd name="connsiteX292" fmla="*/ 2371886 w 4603109"/>
                <a:gd name="connsiteY292" fmla="*/ 0 h 924402"/>
                <a:gd name="connsiteX293" fmla="*/ 2373377 w 4603109"/>
                <a:gd name="connsiteY293" fmla="*/ 0 h 924402"/>
                <a:gd name="connsiteX294" fmla="*/ 2377892 w 4603109"/>
                <a:gd name="connsiteY294" fmla="*/ 0 h 924402"/>
                <a:gd name="connsiteX295" fmla="*/ 2382339 w 4603109"/>
                <a:gd name="connsiteY295" fmla="*/ 0 h 924402"/>
                <a:gd name="connsiteX296" fmla="*/ 2390054 w 4603109"/>
                <a:gd name="connsiteY296" fmla="*/ 0 h 924402"/>
                <a:gd name="connsiteX297" fmla="*/ 2419821 w 4603109"/>
                <a:gd name="connsiteY297" fmla="*/ 0 h 924402"/>
                <a:gd name="connsiteX298" fmla="*/ 2427040 w 4603109"/>
                <a:gd name="connsiteY298" fmla="*/ 0 h 924402"/>
                <a:gd name="connsiteX299" fmla="*/ 2436490 w 4603109"/>
                <a:gd name="connsiteY299" fmla="*/ 0 h 924402"/>
                <a:gd name="connsiteX300" fmla="*/ 2444472 w 4603109"/>
                <a:gd name="connsiteY300" fmla="*/ 0 h 924402"/>
                <a:gd name="connsiteX301" fmla="*/ 2448678 w 4603109"/>
                <a:gd name="connsiteY301" fmla="*/ 0 h 924402"/>
                <a:gd name="connsiteX302" fmla="*/ 2450171 w 4603109"/>
                <a:gd name="connsiteY302" fmla="*/ 0 h 924402"/>
                <a:gd name="connsiteX303" fmla="*/ 2450609 w 4603109"/>
                <a:gd name="connsiteY303" fmla="*/ 0 h 924402"/>
                <a:gd name="connsiteX304" fmla="*/ 2463572 w 4603109"/>
                <a:gd name="connsiteY304" fmla="*/ 0 h 924402"/>
                <a:gd name="connsiteX305" fmla="*/ 2471081 w 4603109"/>
                <a:gd name="connsiteY305" fmla="*/ 0 h 924402"/>
                <a:gd name="connsiteX306" fmla="*/ 2472573 w 4603109"/>
                <a:gd name="connsiteY306" fmla="*/ 0 h 924402"/>
                <a:gd name="connsiteX307" fmla="*/ 2474537 w 4603109"/>
                <a:gd name="connsiteY307" fmla="*/ 0 h 924402"/>
                <a:gd name="connsiteX308" fmla="*/ 2475596 w 4603109"/>
                <a:gd name="connsiteY308" fmla="*/ 0 h 924402"/>
                <a:gd name="connsiteX309" fmla="*/ 2477252 w 4603109"/>
                <a:gd name="connsiteY309" fmla="*/ 0 h 924402"/>
                <a:gd name="connsiteX310" fmla="*/ 2478712 w 4603109"/>
                <a:gd name="connsiteY310" fmla="*/ 0 h 924402"/>
                <a:gd name="connsiteX311" fmla="*/ 2478743 w 4603109"/>
                <a:gd name="connsiteY311" fmla="*/ 0 h 924402"/>
                <a:gd name="connsiteX312" fmla="*/ 2480043 w 4603109"/>
                <a:gd name="connsiteY312" fmla="*/ 0 h 924402"/>
                <a:gd name="connsiteX313" fmla="*/ 2499655 w 4603109"/>
                <a:gd name="connsiteY313" fmla="*/ 0 h 924402"/>
                <a:gd name="connsiteX314" fmla="*/ 2501146 w 4603109"/>
                <a:gd name="connsiteY314" fmla="*/ 0 h 924402"/>
                <a:gd name="connsiteX315" fmla="*/ 2505661 w 4603109"/>
                <a:gd name="connsiteY315" fmla="*/ 0 h 924402"/>
                <a:gd name="connsiteX316" fmla="*/ 2508776 w 4603109"/>
                <a:gd name="connsiteY316" fmla="*/ 0 h 924402"/>
                <a:gd name="connsiteX317" fmla="*/ 2510108 w 4603109"/>
                <a:gd name="connsiteY317" fmla="*/ 0 h 924402"/>
                <a:gd name="connsiteX318" fmla="*/ 2524178 w 4603109"/>
                <a:gd name="connsiteY318" fmla="*/ 0 h 924402"/>
                <a:gd name="connsiteX319" fmla="*/ 2525248 w 4603109"/>
                <a:gd name="connsiteY319" fmla="*/ 0 h 924402"/>
                <a:gd name="connsiteX320" fmla="*/ 2525669 w 4603109"/>
                <a:gd name="connsiteY320" fmla="*/ 0 h 924402"/>
                <a:gd name="connsiteX321" fmla="*/ 2552329 w 4603109"/>
                <a:gd name="connsiteY321" fmla="*/ 0 h 924402"/>
                <a:gd name="connsiteX322" fmla="*/ 2552751 w 4603109"/>
                <a:gd name="connsiteY322" fmla="*/ 0 h 924402"/>
                <a:gd name="connsiteX323" fmla="*/ 2554242 w 4603109"/>
                <a:gd name="connsiteY323" fmla="*/ 0 h 924402"/>
                <a:gd name="connsiteX324" fmla="*/ 2574787 w 4603109"/>
                <a:gd name="connsiteY324" fmla="*/ 0 h 924402"/>
                <a:gd name="connsiteX325" fmla="*/ 2576279 w 4603109"/>
                <a:gd name="connsiteY325" fmla="*/ 0 h 924402"/>
                <a:gd name="connsiteX326" fmla="*/ 2576447 w 4603109"/>
                <a:gd name="connsiteY326" fmla="*/ 0 h 924402"/>
                <a:gd name="connsiteX327" fmla="*/ 2577940 w 4603109"/>
                <a:gd name="connsiteY327" fmla="*/ 0 h 924402"/>
                <a:gd name="connsiteX328" fmla="*/ 2603360 w 4603109"/>
                <a:gd name="connsiteY328" fmla="*/ 0 h 924402"/>
                <a:gd name="connsiteX329" fmla="*/ 2604852 w 4603109"/>
                <a:gd name="connsiteY329" fmla="*/ 0 h 924402"/>
                <a:gd name="connsiteX330" fmla="*/ 2605021 w 4603109"/>
                <a:gd name="connsiteY330" fmla="*/ 0 h 924402"/>
                <a:gd name="connsiteX331" fmla="*/ 2605484 w 4603109"/>
                <a:gd name="connsiteY331" fmla="*/ 0 h 924402"/>
                <a:gd name="connsiteX332" fmla="*/ 2606481 w 4603109"/>
                <a:gd name="connsiteY332" fmla="*/ 0 h 924402"/>
                <a:gd name="connsiteX333" fmla="*/ 2606512 w 4603109"/>
                <a:gd name="connsiteY333" fmla="*/ 0 h 924402"/>
                <a:gd name="connsiteX334" fmla="*/ 2606976 w 4603109"/>
                <a:gd name="connsiteY334" fmla="*/ 0 h 924402"/>
                <a:gd name="connsiteX335" fmla="*/ 2618923 w 4603109"/>
                <a:gd name="connsiteY335" fmla="*/ 0 h 924402"/>
                <a:gd name="connsiteX336" fmla="*/ 2621248 w 4603109"/>
                <a:gd name="connsiteY336" fmla="*/ 0 h 924402"/>
                <a:gd name="connsiteX337" fmla="*/ 2622740 w 4603109"/>
                <a:gd name="connsiteY337" fmla="*/ 0 h 924402"/>
                <a:gd name="connsiteX338" fmla="*/ 2627885 w 4603109"/>
                <a:gd name="connsiteY338" fmla="*/ 0 h 924402"/>
                <a:gd name="connsiteX339" fmla="*/ 2629377 w 4603109"/>
                <a:gd name="connsiteY339" fmla="*/ 0 h 924402"/>
                <a:gd name="connsiteX340" fmla="*/ 2634058 w 4603109"/>
                <a:gd name="connsiteY340" fmla="*/ 0 h 924402"/>
                <a:gd name="connsiteX341" fmla="*/ 2635549 w 4603109"/>
                <a:gd name="connsiteY341" fmla="*/ 0 h 924402"/>
                <a:gd name="connsiteX342" fmla="*/ 2636545 w 4603109"/>
                <a:gd name="connsiteY342" fmla="*/ 0 h 924402"/>
                <a:gd name="connsiteX343" fmla="*/ 2648987 w 4603109"/>
                <a:gd name="connsiteY343" fmla="*/ 0 h 924402"/>
                <a:gd name="connsiteX344" fmla="*/ 2649821 w 4603109"/>
                <a:gd name="connsiteY344" fmla="*/ 0 h 924402"/>
                <a:gd name="connsiteX345" fmla="*/ 2651313 w 4603109"/>
                <a:gd name="connsiteY345" fmla="*/ 0 h 924402"/>
                <a:gd name="connsiteX346" fmla="*/ 2651947 w 4603109"/>
                <a:gd name="connsiteY346" fmla="*/ 0 h 924402"/>
                <a:gd name="connsiteX347" fmla="*/ 2653017 w 4603109"/>
                <a:gd name="connsiteY347" fmla="*/ 0 h 924402"/>
                <a:gd name="connsiteX348" fmla="*/ 2653438 w 4603109"/>
                <a:gd name="connsiteY348" fmla="*/ 0 h 924402"/>
                <a:gd name="connsiteX349" fmla="*/ 2656459 w 4603109"/>
                <a:gd name="connsiteY349" fmla="*/ 0 h 924402"/>
                <a:gd name="connsiteX350" fmla="*/ 2657950 w 4603109"/>
                <a:gd name="connsiteY350" fmla="*/ 0 h 924402"/>
                <a:gd name="connsiteX351" fmla="*/ 2665460 w 4603109"/>
                <a:gd name="connsiteY351" fmla="*/ 0 h 924402"/>
                <a:gd name="connsiteX352" fmla="*/ 2680098 w 4603109"/>
                <a:gd name="connsiteY352" fmla="*/ 0 h 924402"/>
                <a:gd name="connsiteX353" fmla="*/ 2680520 w 4603109"/>
                <a:gd name="connsiteY353" fmla="*/ 0 h 924402"/>
                <a:gd name="connsiteX354" fmla="*/ 2682011 w 4603109"/>
                <a:gd name="connsiteY354" fmla="*/ 0 h 924402"/>
                <a:gd name="connsiteX355" fmla="*/ 2692542 w 4603109"/>
                <a:gd name="connsiteY355" fmla="*/ 0 h 924402"/>
                <a:gd name="connsiteX356" fmla="*/ 2702556 w 4603109"/>
                <a:gd name="connsiteY356" fmla="*/ 0 h 924402"/>
                <a:gd name="connsiteX357" fmla="*/ 2704048 w 4603109"/>
                <a:gd name="connsiteY357" fmla="*/ 0 h 924402"/>
                <a:gd name="connsiteX358" fmla="*/ 2724289 w 4603109"/>
                <a:gd name="connsiteY358" fmla="*/ 0 h 924402"/>
                <a:gd name="connsiteX359" fmla="*/ 2731129 w 4603109"/>
                <a:gd name="connsiteY359" fmla="*/ 0 h 924402"/>
                <a:gd name="connsiteX360" fmla="*/ 2732621 w 4603109"/>
                <a:gd name="connsiteY360" fmla="*/ 0 h 924402"/>
                <a:gd name="connsiteX361" fmla="*/ 2733253 w 4603109"/>
                <a:gd name="connsiteY361" fmla="*/ 0 h 924402"/>
                <a:gd name="connsiteX362" fmla="*/ 2734745 w 4603109"/>
                <a:gd name="connsiteY362" fmla="*/ 0 h 924402"/>
                <a:gd name="connsiteX363" fmla="*/ 2746692 w 4603109"/>
                <a:gd name="connsiteY363" fmla="*/ 0 h 924402"/>
                <a:gd name="connsiteX364" fmla="*/ 2749017 w 4603109"/>
                <a:gd name="connsiteY364" fmla="*/ 0 h 924402"/>
                <a:gd name="connsiteX365" fmla="*/ 2750509 w 4603109"/>
                <a:gd name="connsiteY365" fmla="*/ 0 h 924402"/>
                <a:gd name="connsiteX366" fmla="*/ 2754354 w 4603109"/>
                <a:gd name="connsiteY366" fmla="*/ 0 h 924402"/>
                <a:gd name="connsiteX367" fmla="*/ 2755654 w 4603109"/>
                <a:gd name="connsiteY367" fmla="*/ 0 h 924402"/>
                <a:gd name="connsiteX368" fmla="*/ 2757146 w 4603109"/>
                <a:gd name="connsiteY368" fmla="*/ 0 h 924402"/>
                <a:gd name="connsiteX369" fmla="*/ 2761827 w 4603109"/>
                <a:gd name="connsiteY369" fmla="*/ 0 h 924402"/>
                <a:gd name="connsiteX370" fmla="*/ 2763318 w 4603109"/>
                <a:gd name="connsiteY370" fmla="*/ 0 h 924402"/>
                <a:gd name="connsiteX371" fmla="*/ 2776756 w 4603109"/>
                <a:gd name="connsiteY371" fmla="*/ 0 h 924402"/>
                <a:gd name="connsiteX372" fmla="*/ 2777590 w 4603109"/>
                <a:gd name="connsiteY372" fmla="*/ 0 h 924402"/>
                <a:gd name="connsiteX373" fmla="*/ 2779082 w 4603109"/>
                <a:gd name="connsiteY373" fmla="*/ 0 h 924402"/>
                <a:gd name="connsiteX374" fmla="*/ 2783442 w 4603109"/>
                <a:gd name="connsiteY374" fmla="*/ 0 h 924402"/>
                <a:gd name="connsiteX375" fmla="*/ 2784228 w 4603109"/>
                <a:gd name="connsiteY375" fmla="*/ 0 h 924402"/>
                <a:gd name="connsiteX376" fmla="*/ 2785719 w 4603109"/>
                <a:gd name="connsiteY376" fmla="*/ 0 h 924402"/>
                <a:gd name="connsiteX377" fmla="*/ 2786473 w 4603109"/>
                <a:gd name="connsiteY377" fmla="*/ 0 h 924402"/>
                <a:gd name="connsiteX378" fmla="*/ 2793229 w 4603109"/>
                <a:gd name="connsiteY378" fmla="*/ 0 h 924402"/>
                <a:gd name="connsiteX379" fmla="*/ 2799367 w 4603109"/>
                <a:gd name="connsiteY379" fmla="*/ 0 h 924402"/>
                <a:gd name="connsiteX380" fmla="*/ 2813506 w 4603109"/>
                <a:gd name="connsiteY380" fmla="*/ 0 h 924402"/>
                <a:gd name="connsiteX381" fmla="*/ 2820311 w 4603109"/>
                <a:gd name="connsiteY381" fmla="*/ 0 h 924402"/>
                <a:gd name="connsiteX382" fmla="*/ 2827893 w 4603109"/>
                <a:gd name="connsiteY382" fmla="*/ 0 h 924402"/>
                <a:gd name="connsiteX383" fmla="*/ 2827940 w 4603109"/>
                <a:gd name="connsiteY383" fmla="*/ 0 h 924402"/>
                <a:gd name="connsiteX384" fmla="*/ 2829431 w 4603109"/>
                <a:gd name="connsiteY384" fmla="*/ 0 h 924402"/>
                <a:gd name="connsiteX385" fmla="*/ 2829978 w 4603109"/>
                <a:gd name="connsiteY385" fmla="*/ 0 h 924402"/>
                <a:gd name="connsiteX386" fmla="*/ 2852058 w 4603109"/>
                <a:gd name="connsiteY386" fmla="*/ 0 h 924402"/>
                <a:gd name="connsiteX387" fmla="*/ 2857060 w 4603109"/>
                <a:gd name="connsiteY387" fmla="*/ 0 h 924402"/>
                <a:gd name="connsiteX388" fmla="*/ 2857958 w 4603109"/>
                <a:gd name="connsiteY388" fmla="*/ 0 h 924402"/>
                <a:gd name="connsiteX389" fmla="*/ 2871601 w 4603109"/>
                <a:gd name="connsiteY389" fmla="*/ 0 h 924402"/>
                <a:gd name="connsiteX390" fmla="*/ 2882123 w 4603109"/>
                <a:gd name="connsiteY390" fmla="*/ 0 h 924402"/>
                <a:gd name="connsiteX391" fmla="*/ 2894046 w 4603109"/>
                <a:gd name="connsiteY391" fmla="*/ 0 h 924402"/>
                <a:gd name="connsiteX392" fmla="*/ 2903496 w 4603109"/>
                <a:gd name="connsiteY392" fmla="*/ 0 h 924402"/>
                <a:gd name="connsiteX393" fmla="*/ 2911211 w 4603109"/>
                <a:gd name="connsiteY393" fmla="*/ 0 h 924402"/>
                <a:gd name="connsiteX394" fmla="*/ 2914242 w 4603109"/>
                <a:gd name="connsiteY394" fmla="*/ 0 h 924402"/>
                <a:gd name="connsiteX395" fmla="*/ 2914461 w 4603109"/>
                <a:gd name="connsiteY395" fmla="*/ 0 h 924402"/>
                <a:gd name="connsiteX396" fmla="*/ 2924111 w 4603109"/>
                <a:gd name="connsiteY396" fmla="*/ 0 h 924402"/>
                <a:gd name="connsiteX397" fmla="*/ 2927136 w 4603109"/>
                <a:gd name="connsiteY397" fmla="*/ 0 h 924402"/>
                <a:gd name="connsiteX398" fmla="*/ 2933561 w 4603109"/>
                <a:gd name="connsiteY398" fmla="*/ 0 h 924402"/>
                <a:gd name="connsiteX399" fmla="*/ 2939580 w 4603109"/>
                <a:gd name="connsiteY399" fmla="*/ 0 h 924402"/>
                <a:gd name="connsiteX400" fmla="*/ 2941275 w 4603109"/>
                <a:gd name="connsiteY400" fmla="*/ 0 h 924402"/>
                <a:gd name="connsiteX401" fmla="*/ 2941543 w 4603109"/>
                <a:gd name="connsiteY401" fmla="*/ 0 h 924402"/>
                <a:gd name="connsiteX402" fmla="*/ 2945586 w 4603109"/>
                <a:gd name="connsiteY402" fmla="*/ 0 h 924402"/>
                <a:gd name="connsiteX403" fmla="*/ 2950032 w 4603109"/>
                <a:gd name="connsiteY403" fmla="*/ 0 h 924402"/>
                <a:gd name="connsiteX404" fmla="*/ 2955662 w 4603109"/>
                <a:gd name="connsiteY404" fmla="*/ 0 h 924402"/>
                <a:gd name="connsiteX405" fmla="*/ 2955709 w 4603109"/>
                <a:gd name="connsiteY405" fmla="*/ 0 h 924402"/>
                <a:gd name="connsiteX406" fmla="*/ 2957200 w 4603109"/>
                <a:gd name="connsiteY406" fmla="*/ 0 h 924402"/>
                <a:gd name="connsiteX407" fmla="*/ 2957747 w 4603109"/>
                <a:gd name="connsiteY407" fmla="*/ 0 h 924402"/>
                <a:gd name="connsiteX408" fmla="*/ 2968152 w 4603109"/>
                <a:gd name="connsiteY408" fmla="*/ 0 h 924402"/>
                <a:gd name="connsiteX409" fmla="*/ 2969644 w 4603109"/>
                <a:gd name="connsiteY409" fmla="*/ 0 h 924402"/>
                <a:gd name="connsiteX410" fmla="*/ 2972667 w 4603109"/>
                <a:gd name="connsiteY410" fmla="*/ 0 h 924402"/>
                <a:gd name="connsiteX411" fmla="*/ 2977114 w 4603109"/>
                <a:gd name="connsiteY411" fmla="*/ 0 h 924402"/>
                <a:gd name="connsiteX412" fmla="*/ 2984829 w 4603109"/>
                <a:gd name="connsiteY412" fmla="*/ 0 h 924402"/>
                <a:gd name="connsiteX413" fmla="*/ 2985727 w 4603109"/>
                <a:gd name="connsiteY413" fmla="*/ 0 h 924402"/>
                <a:gd name="connsiteX414" fmla="*/ 2999370 w 4603109"/>
                <a:gd name="connsiteY414" fmla="*/ 0 h 924402"/>
                <a:gd name="connsiteX415" fmla="*/ 3021815 w 4603109"/>
                <a:gd name="connsiteY415" fmla="*/ 0 h 924402"/>
                <a:gd name="connsiteX416" fmla="*/ 3031265 w 4603109"/>
                <a:gd name="connsiteY416" fmla="*/ 0 h 924402"/>
                <a:gd name="connsiteX417" fmla="*/ 3042230 w 4603109"/>
                <a:gd name="connsiteY417" fmla="*/ 0 h 924402"/>
                <a:gd name="connsiteX418" fmla="*/ 3044946 w 4603109"/>
                <a:gd name="connsiteY418" fmla="*/ 0 h 924402"/>
                <a:gd name="connsiteX419" fmla="*/ 3051880 w 4603109"/>
                <a:gd name="connsiteY419" fmla="*/ 0 h 924402"/>
                <a:gd name="connsiteX420" fmla="*/ 3061330 w 4603109"/>
                <a:gd name="connsiteY420" fmla="*/ 0 h 924402"/>
                <a:gd name="connsiteX421" fmla="*/ 3067349 w 4603109"/>
                <a:gd name="connsiteY421" fmla="*/ 0 h 924402"/>
                <a:gd name="connsiteX422" fmla="*/ 3069312 w 4603109"/>
                <a:gd name="connsiteY422" fmla="*/ 0 h 924402"/>
                <a:gd name="connsiteX423" fmla="*/ 3073355 w 4603109"/>
                <a:gd name="connsiteY423" fmla="*/ 0 h 924402"/>
                <a:gd name="connsiteX424" fmla="*/ 3073518 w 4603109"/>
                <a:gd name="connsiteY424" fmla="*/ 0 h 924402"/>
                <a:gd name="connsiteX425" fmla="*/ 3075011 w 4603109"/>
                <a:gd name="connsiteY425" fmla="*/ 0 h 924402"/>
                <a:gd name="connsiteX426" fmla="*/ 3077801 w 4603109"/>
                <a:gd name="connsiteY426" fmla="*/ 0 h 924402"/>
                <a:gd name="connsiteX427" fmla="*/ 3095921 w 4603109"/>
                <a:gd name="connsiteY427" fmla="*/ 0 h 924402"/>
                <a:gd name="connsiteX428" fmla="*/ 3097413 w 4603109"/>
                <a:gd name="connsiteY428" fmla="*/ 0 h 924402"/>
                <a:gd name="connsiteX429" fmla="*/ 3100436 w 4603109"/>
                <a:gd name="connsiteY429" fmla="*/ 0 h 924402"/>
                <a:gd name="connsiteX430" fmla="*/ 3103552 w 4603109"/>
                <a:gd name="connsiteY430" fmla="*/ 0 h 924402"/>
                <a:gd name="connsiteX431" fmla="*/ 3104883 w 4603109"/>
                <a:gd name="connsiteY431" fmla="*/ 0 h 924402"/>
                <a:gd name="connsiteX432" fmla="*/ 3120023 w 4603109"/>
                <a:gd name="connsiteY432" fmla="*/ 0 h 924402"/>
                <a:gd name="connsiteX433" fmla="*/ 3120445 w 4603109"/>
                <a:gd name="connsiteY433" fmla="*/ 0 h 924402"/>
                <a:gd name="connsiteX434" fmla="*/ 3149018 w 4603109"/>
                <a:gd name="connsiteY434" fmla="*/ 0 h 924402"/>
                <a:gd name="connsiteX435" fmla="*/ 3150088 w 4603109"/>
                <a:gd name="connsiteY435" fmla="*/ 0 h 924402"/>
                <a:gd name="connsiteX436" fmla="*/ 3150509 w 4603109"/>
                <a:gd name="connsiteY436" fmla="*/ 0 h 924402"/>
                <a:gd name="connsiteX437" fmla="*/ 3171054 w 4603109"/>
                <a:gd name="connsiteY437" fmla="*/ 0 h 924402"/>
                <a:gd name="connsiteX438" fmla="*/ 3172715 w 4603109"/>
                <a:gd name="connsiteY438" fmla="*/ 0 h 924402"/>
                <a:gd name="connsiteX439" fmla="*/ 3199627 w 4603109"/>
                <a:gd name="connsiteY439" fmla="*/ 0 h 924402"/>
                <a:gd name="connsiteX440" fmla="*/ 3201119 w 4603109"/>
                <a:gd name="connsiteY440" fmla="*/ 0 h 924402"/>
                <a:gd name="connsiteX441" fmla="*/ 3201287 w 4603109"/>
                <a:gd name="connsiteY441" fmla="*/ 0 h 924402"/>
                <a:gd name="connsiteX442" fmla="*/ 3201751 w 4603109"/>
                <a:gd name="connsiteY442" fmla="*/ 0 h 924402"/>
                <a:gd name="connsiteX443" fmla="*/ 3202780 w 4603109"/>
                <a:gd name="connsiteY443" fmla="*/ 0 h 924402"/>
                <a:gd name="connsiteX444" fmla="*/ 3217515 w 4603109"/>
                <a:gd name="connsiteY444" fmla="*/ 0 h 924402"/>
                <a:gd name="connsiteX445" fmla="*/ 3224152 w 4603109"/>
                <a:gd name="connsiteY445" fmla="*/ 0 h 924402"/>
                <a:gd name="connsiteX446" fmla="*/ 3230324 w 4603109"/>
                <a:gd name="connsiteY446" fmla="*/ 0 h 924402"/>
                <a:gd name="connsiteX447" fmla="*/ 3231321 w 4603109"/>
                <a:gd name="connsiteY447" fmla="*/ 0 h 924402"/>
                <a:gd name="connsiteX448" fmla="*/ 3231816 w 4603109"/>
                <a:gd name="connsiteY448" fmla="*/ 0 h 924402"/>
                <a:gd name="connsiteX449" fmla="*/ 3243763 w 4603109"/>
                <a:gd name="connsiteY449" fmla="*/ 0 h 924402"/>
                <a:gd name="connsiteX450" fmla="*/ 3246088 w 4603109"/>
                <a:gd name="connsiteY450" fmla="*/ 0 h 924402"/>
                <a:gd name="connsiteX451" fmla="*/ 3247580 w 4603109"/>
                <a:gd name="connsiteY451" fmla="*/ 0 h 924402"/>
                <a:gd name="connsiteX452" fmla="*/ 3247792 w 4603109"/>
                <a:gd name="connsiteY452" fmla="*/ 0 h 924402"/>
                <a:gd name="connsiteX453" fmla="*/ 3248214 w 4603109"/>
                <a:gd name="connsiteY453" fmla="*/ 0 h 924402"/>
                <a:gd name="connsiteX454" fmla="*/ 3252725 w 4603109"/>
                <a:gd name="connsiteY454" fmla="*/ 0 h 924402"/>
                <a:gd name="connsiteX455" fmla="*/ 3254217 w 4603109"/>
                <a:gd name="connsiteY455" fmla="*/ 0 h 924402"/>
                <a:gd name="connsiteX456" fmla="*/ 3260235 w 4603109"/>
                <a:gd name="connsiteY456" fmla="*/ 0 h 924402"/>
                <a:gd name="connsiteX457" fmla="*/ 3276787 w 4603109"/>
                <a:gd name="connsiteY457" fmla="*/ 0 h 924402"/>
                <a:gd name="connsiteX458" fmla="*/ 3277857 w 4603109"/>
                <a:gd name="connsiteY458" fmla="*/ 0 h 924402"/>
                <a:gd name="connsiteX459" fmla="*/ 3278278 w 4603109"/>
                <a:gd name="connsiteY459" fmla="*/ 0 h 924402"/>
                <a:gd name="connsiteX460" fmla="*/ 3290300 w 4603109"/>
                <a:gd name="connsiteY460" fmla="*/ 0 h 924402"/>
                <a:gd name="connsiteX461" fmla="*/ 3298823 w 4603109"/>
                <a:gd name="connsiteY461" fmla="*/ 0 h 924402"/>
                <a:gd name="connsiteX462" fmla="*/ 3327396 w 4603109"/>
                <a:gd name="connsiteY462" fmla="*/ 0 h 924402"/>
                <a:gd name="connsiteX463" fmla="*/ 3328888 w 4603109"/>
                <a:gd name="connsiteY463" fmla="*/ 0 h 924402"/>
                <a:gd name="connsiteX464" fmla="*/ 3329520 w 4603109"/>
                <a:gd name="connsiteY464" fmla="*/ 0 h 924402"/>
                <a:gd name="connsiteX465" fmla="*/ 3345284 w 4603109"/>
                <a:gd name="connsiteY465" fmla="*/ 0 h 924402"/>
                <a:gd name="connsiteX466" fmla="*/ 3349129 w 4603109"/>
                <a:gd name="connsiteY466" fmla="*/ 0 h 924402"/>
                <a:gd name="connsiteX467" fmla="*/ 3351921 w 4603109"/>
                <a:gd name="connsiteY467" fmla="*/ 0 h 924402"/>
                <a:gd name="connsiteX468" fmla="*/ 3358093 w 4603109"/>
                <a:gd name="connsiteY468" fmla="*/ 0 h 924402"/>
                <a:gd name="connsiteX469" fmla="*/ 3359585 w 4603109"/>
                <a:gd name="connsiteY469" fmla="*/ 0 h 924402"/>
                <a:gd name="connsiteX470" fmla="*/ 3371532 w 4603109"/>
                <a:gd name="connsiteY470" fmla="*/ 0 h 924402"/>
                <a:gd name="connsiteX471" fmla="*/ 3373857 w 4603109"/>
                <a:gd name="connsiteY471" fmla="*/ 0 h 924402"/>
                <a:gd name="connsiteX472" fmla="*/ 3375349 w 4603109"/>
                <a:gd name="connsiteY472" fmla="*/ 0 h 924402"/>
                <a:gd name="connsiteX473" fmla="*/ 3380494 w 4603109"/>
                <a:gd name="connsiteY473" fmla="*/ 0 h 924402"/>
                <a:gd name="connsiteX474" fmla="*/ 3381986 w 4603109"/>
                <a:gd name="connsiteY474" fmla="*/ 0 h 924402"/>
                <a:gd name="connsiteX475" fmla="*/ 3388004 w 4603109"/>
                <a:gd name="connsiteY475" fmla="*/ 0 h 924402"/>
                <a:gd name="connsiteX476" fmla="*/ 3408282 w 4603109"/>
                <a:gd name="connsiteY476" fmla="*/ 0 h 924402"/>
                <a:gd name="connsiteX477" fmla="*/ 3418069 w 4603109"/>
                <a:gd name="connsiteY477" fmla="*/ 0 h 924402"/>
                <a:gd name="connsiteX478" fmla="*/ 3424207 w 4603109"/>
                <a:gd name="connsiteY478" fmla="*/ 0 h 924402"/>
                <a:gd name="connsiteX479" fmla="*/ 3424753 w 4603109"/>
                <a:gd name="connsiteY479" fmla="*/ 0 h 924402"/>
                <a:gd name="connsiteX480" fmla="*/ 3452733 w 4603109"/>
                <a:gd name="connsiteY480" fmla="*/ 0 h 924402"/>
                <a:gd name="connsiteX481" fmla="*/ 3454818 w 4603109"/>
                <a:gd name="connsiteY481" fmla="*/ 0 h 924402"/>
                <a:gd name="connsiteX482" fmla="*/ 3476898 w 4603109"/>
                <a:gd name="connsiteY482" fmla="*/ 0 h 924402"/>
                <a:gd name="connsiteX483" fmla="*/ 3496441 w 4603109"/>
                <a:gd name="connsiteY483" fmla="*/ 0 h 924402"/>
                <a:gd name="connsiteX484" fmla="*/ 3509236 w 4603109"/>
                <a:gd name="connsiteY484" fmla="*/ 0 h 924402"/>
                <a:gd name="connsiteX485" fmla="*/ 3518886 w 4603109"/>
                <a:gd name="connsiteY485" fmla="*/ 0 h 924402"/>
                <a:gd name="connsiteX486" fmla="*/ 3528336 w 4603109"/>
                <a:gd name="connsiteY486" fmla="*/ 0 h 924402"/>
                <a:gd name="connsiteX487" fmla="*/ 3536051 w 4603109"/>
                <a:gd name="connsiteY487" fmla="*/ 0 h 924402"/>
                <a:gd name="connsiteX488" fmla="*/ 3539301 w 4603109"/>
                <a:gd name="connsiteY488" fmla="*/ 0 h 924402"/>
                <a:gd name="connsiteX489" fmla="*/ 3540361 w 4603109"/>
                <a:gd name="connsiteY489" fmla="*/ 0 h 924402"/>
                <a:gd name="connsiteX490" fmla="*/ 3544807 w 4603109"/>
                <a:gd name="connsiteY490" fmla="*/ 0 h 924402"/>
                <a:gd name="connsiteX491" fmla="*/ 3551976 w 4603109"/>
                <a:gd name="connsiteY491" fmla="*/ 0 h 924402"/>
                <a:gd name="connsiteX492" fmla="*/ 3552522 w 4603109"/>
                <a:gd name="connsiteY492" fmla="*/ 0 h 924402"/>
                <a:gd name="connsiteX493" fmla="*/ 3564420 w 4603109"/>
                <a:gd name="connsiteY493" fmla="*/ 0 h 924402"/>
                <a:gd name="connsiteX494" fmla="*/ 3570426 w 4603109"/>
                <a:gd name="connsiteY494" fmla="*/ 0 h 924402"/>
                <a:gd name="connsiteX495" fmla="*/ 3574872 w 4603109"/>
                <a:gd name="connsiteY495" fmla="*/ 0 h 924402"/>
                <a:gd name="connsiteX496" fmla="*/ 3580502 w 4603109"/>
                <a:gd name="connsiteY496" fmla="*/ 0 h 924402"/>
                <a:gd name="connsiteX497" fmla="*/ 3582587 w 4603109"/>
                <a:gd name="connsiteY497" fmla="*/ 0 h 924402"/>
                <a:gd name="connsiteX498" fmla="*/ 3624210 w 4603109"/>
                <a:gd name="connsiteY498" fmla="*/ 0 h 924402"/>
                <a:gd name="connsiteX499" fmla="*/ 3637005 w 4603109"/>
                <a:gd name="connsiteY499" fmla="*/ 0 h 924402"/>
                <a:gd name="connsiteX500" fmla="*/ 3646655 w 4603109"/>
                <a:gd name="connsiteY500" fmla="*/ 0 h 924402"/>
                <a:gd name="connsiteX501" fmla="*/ 3656105 w 4603109"/>
                <a:gd name="connsiteY501" fmla="*/ 0 h 924402"/>
                <a:gd name="connsiteX502" fmla="*/ 3667070 w 4603109"/>
                <a:gd name="connsiteY502" fmla="*/ 0 h 924402"/>
                <a:gd name="connsiteX503" fmla="*/ 3668130 w 4603109"/>
                <a:gd name="connsiteY503" fmla="*/ 0 h 924402"/>
                <a:gd name="connsiteX504" fmla="*/ 3669786 w 4603109"/>
                <a:gd name="connsiteY504" fmla="*/ 0 h 924402"/>
                <a:gd name="connsiteX505" fmla="*/ 3672576 w 4603109"/>
                <a:gd name="connsiteY505" fmla="*/ 0 h 924402"/>
                <a:gd name="connsiteX506" fmla="*/ 3692189 w 4603109"/>
                <a:gd name="connsiteY506" fmla="*/ 0 h 924402"/>
                <a:gd name="connsiteX507" fmla="*/ 3698195 w 4603109"/>
                <a:gd name="connsiteY507" fmla="*/ 0 h 924402"/>
                <a:gd name="connsiteX508" fmla="*/ 3702641 w 4603109"/>
                <a:gd name="connsiteY508" fmla="*/ 0 h 924402"/>
                <a:gd name="connsiteX509" fmla="*/ 3744863 w 4603109"/>
                <a:gd name="connsiteY509" fmla="*/ 0 h 924402"/>
                <a:gd name="connsiteX510" fmla="*/ 3745285 w 4603109"/>
                <a:gd name="connsiteY510" fmla="*/ 0 h 924402"/>
                <a:gd name="connsiteX511" fmla="*/ 3795894 w 4603109"/>
                <a:gd name="connsiteY511" fmla="*/ 0 h 924402"/>
                <a:gd name="connsiteX512" fmla="*/ 3797555 w 4603109"/>
                <a:gd name="connsiteY512" fmla="*/ 0 h 924402"/>
                <a:gd name="connsiteX513" fmla="*/ 3826591 w 4603109"/>
                <a:gd name="connsiteY513" fmla="*/ 0 h 924402"/>
                <a:gd name="connsiteX514" fmla="*/ 3842355 w 4603109"/>
                <a:gd name="connsiteY514" fmla="*/ 0 h 924402"/>
                <a:gd name="connsiteX515" fmla="*/ 3848992 w 4603109"/>
                <a:gd name="connsiteY515" fmla="*/ 0 h 924402"/>
                <a:gd name="connsiteX516" fmla="*/ 3872632 w 4603109"/>
                <a:gd name="connsiteY516" fmla="*/ 0 h 924402"/>
                <a:gd name="connsiteX517" fmla="*/ 3873054 w 4603109"/>
                <a:gd name="connsiteY517" fmla="*/ 0 h 924402"/>
                <a:gd name="connsiteX518" fmla="*/ 3885075 w 4603109"/>
                <a:gd name="connsiteY518" fmla="*/ 0 h 924402"/>
                <a:gd name="connsiteX519" fmla="*/ 3923663 w 4603109"/>
                <a:gd name="connsiteY519" fmla="*/ 0 h 924402"/>
                <a:gd name="connsiteX520" fmla="*/ 3954360 w 4603109"/>
                <a:gd name="connsiteY520" fmla="*/ 0 h 924402"/>
                <a:gd name="connsiteX521" fmla="*/ 3970124 w 4603109"/>
                <a:gd name="connsiteY521" fmla="*/ 0 h 924402"/>
                <a:gd name="connsiteX522" fmla="*/ 3976761 w 4603109"/>
                <a:gd name="connsiteY522" fmla="*/ 0 h 924402"/>
                <a:gd name="connsiteX523" fmla="*/ 4012844 w 4603109"/>
                <a:gd name="connsiteY523" fmla="*/ 0 h 924402"/>
                <a:gd name="connsiteX524" fmla="*/ 4049593 w 4603109"/>
                <a:gd name="connsiteY524" fmla="*/ 0 h 924402"/>
                <a:gd name="connsiteX525" fmla="*/ 4169647 w 4603109"/>
                <a:gd name="connsiteY525" fmla="*/ 0 h 924402"/>
                <a:gd name="connsiteX526" fmla="*/ 4177362 w 4603109"/>
                <a:gd name="connsiteY526" fmla="*/ 0 h 924402"/>
                <a:gd name="connsiteX527" fmla="*/ 4297416 w 4603109"/>
                <a:gd name="connsiteY527" fmla="*/ 0 h 924402"/>
                <a:gd name="connsiteX528" fmla="*/ 4379339 w 4603109"/>
                <a:gd name="connsiteY528" fmla="*/ 47054 h 924402"/>
                <a:gd name="connsiteX529" fmla="*/ 4591731 w 4603109"/>
                <a:gd name="connsiteY529" fmla="*/ 415146 h 924402"/>
                <a:gd name="connsiteX530" fmla="*/ 4591731 w 4603109"/>
                <a:gd name="connsiteY530" fmla="*/ 509257 h 924402"/>
                <a:gd name="connsiteX531" fmla="*/ 4379339 w 4603109"/>
                <a:gd name="connsiteY531" fmla="*/ 877348 h 924402"/>
                <a:gd name="connsiteX532" fmla="*/ 4297416 w 4603109"/>
                <a:gd name="connsiteY532" fmla="*/ 924402 h 924402"/>
                <a:gd name="connsiteX533" fmla="*/ 4169647 w 4603109"/>
                <a:gd name="connsiteY533" fmla="*/ 924402 h 924402"/>
                <a:gd name="connsiteX534" fmla="*/ 3976761 w 4603109"/>
                <a:gd name="connsiteY534" fmla="*/ 924402 h 924402"/>
                <a:gd name="connsiteX535" fmla="*/ 3872632 w 4603109"/>
                <a:gd name="connsiteY535" fmla="*/ 924402 h 924402"/>
                <a:gd name="connsiteX536" fmla="*/ 3848992 w 4603109"/>
                <a:gd name="connsiteY536" fmla="*/ 924402 h 924402"/>
                <a:gd name="connsiteX537" fmla="*/ 3744863 w 4603109"/>
                <a:gd name="connsiteY537" fmla="*/ 924402 h 924402"/>
                <a:gd name="connsiteX538" fmla="*/ 3702641 w 4603109"/>
                <a:gd name="connsiteY538" fmla="*/ 924402 h 924402"/>
                <a:gd name="connsiteX539" fmla="*/ 3672576 w 4603109"/>
                <a:gd name="connsiteY539" fmla="*/ 924402 h 924402"/>
                <a:gd name="connsiteX540" fmla="*/ 3656105 w 4603109"/>
                <a:gd name="connsiteY540" fmla="*/ 924402 h 924402"/>
                <a:gd name="connsiteX541" fmla="*/ 3574872 w 4603109"/>
                <a:gd name="connsiteY541" fmla="*/ 924402 h 924402"/>
                <a:gd name="connsiteX542" fmla="*/ 3551976 w 4603109"/>
                <a:gd name="connsiteY542" fmla="*/ 924402 h 924402"/>
                <a:gd name="connsiteX543" fmla="*/ 3544807 w 4603109"/>
                <a:gd name="connsiteY543" fmla="*/ 924402 h 924402"/>
                <a:gd name="connsiteX544" fmla="*/ 3528336 w 4603109"/>
                <a:gd name="connsiteY544" fmla="*/ 924402 h 924402"/>
                <a:gd name="connsiteX545" fmla="*/ 3424207 w 4603109"/>
                <a:gd name="connsiteY545" fmla="*/ 924402 h 924402"/>
                <a:gd name="connsiteX546" fmla="*/ 3381986 w 4603109"/>
                <a:gd name="connsiteY546" fmla="*/ 924402 h 924402"/>
                <a:gd name="connsiteX547" fmla="*/ 3380494 w 4603109"/>
                <a:gd name="connsiteY547" fmla="*/ 924402 h 924402"/>
                <a:gd name="connsiteX548" fmla="*/ 3351921 w 4603109"/>
                <a:gd name="connsiteY548" fmla="*/ 924402 h 924402"/>
                <a:gd name="connsiteX549" fmla="*/ 3277857 w 4603109"/>
                <a:gd name="connsiteY549" fmla="*/ 924402 h 924402"/>
                <a:gd name="connsiteX550" fmla="*/ 3254217 w 4603109"/>
                <a:gd name="connsiteY550" fmla="*/ 924402 h 924402"/>
                <a:gd name="connsiteX551" fmla="*/ 3252725 w 4603109"/>
                <a:gd name="connsiteY551" fmla="*/ 924402 h 924402"/>
                <a:gd name="connsiteX552" fmla="*/ 3247792 w 4603109"/>
                <a:gd name="connsiteY552" fmla="*/ 924402 h 924402"/>
                <a:gd name="connsiteX553" fmla="*/ 3231321 w 4603109"/>
                <a:gd name="connsiteY553" fmla="*/ 924402 h 924402"/>
                <a:gd name="connsiteX554" fmla="*/ 3224152 w 4603109"/>
                <a:gd name="connsiteY554" fmla="*/ 924402 h 924402"/>
                <a:gd name="connsiteX555" fmla="*/ 3150088 w 4603109"/>
                <a:gd name="connsiteY555" fmla="*/ 924402 h 924402"/>
                <a:gd name="connsiteX556" fmla="*/ 3120023 w 4603109"/>
                <a:gd name="connsiteY556" fmla="*/ 924402 h 924402"/>
                <a:gd name="connsiteX557" fmla="*/ 3104883 w 4603109"/>
                <a:gd name="connsiteY557" fmla="*/ 924402 h 924402"/>
                <a:gd name="connsiteX558" fmla="*/ 3103552 w 4603109"/>
                <a:gd name="connsiteY558" fmla="*/ 924402 h 924402"/>
                <a:gd name="connsiteX559" fmla="*/ 3077801 w 4603109"/>
                <a:gd name="connsiteY559" fmla="*/ 924402 h 924402"/>
                <a:gd name="connsiteX560" fmla="*/ 3061330 w 4603109"/>
                <a:gd name="connsiteY560" fmla="*/ 924402 h 924402"/>
                <a:gd name="connsiteX561" fmla="*/ 3031265 w 4603109"/>
                <a:gd name="connsiteY561" fmla="*/ 924402 h 924402"/>
                <a:gd name="connsiteX562" fmla="*/ 2977114 w 4603109"/>
                <a:gd name="connsiteY562" fmla="*/ 924402 h 924402"/>
                <a:gd name="connsiteX563" fmla="*/ 2957200 w 4603109"/>
                <a:gd name="connsiteY563" fmla="*/ 924402 h 924402"/>
                <a:gd name="connsiteX564" fmla="*/ 2955709 w 4603109"/>
                <a:gd name="connsiteY564" fmla="*/ 924402 h 924402"/>
                <a:gd name="connsiteX565" fmla="*/ 2950032 w 4603109"/>
                <a:gd name="connsiteY565" fmla="*/ 924402 h 924402"/>
                <a:gd name="connsiteX566" fmla="*/ 2933561 w 4603109"/>
                <a:gd name="connsiteY566" fmla="*/ 924402 h 924402"/>
                <a:gd name="connsiteX567" fmla="*/ 2927136 w 4603109"/>
                <a:gd name="connsiteY567" fmla="*/ 924402 h 924402"/>
                <a:gd name="connsiteX568" fmla="*/ 2903496 w 4603109"/>
                <a:gd name="connsiteY568" fmla="*/ 924402 h 924402"/>
                <a:gd name="connsiteX569" fmla="*/ 2829431 w 4603109"/>
                <a:gd name="connsiteY569" fmla="*/ 924402 h 924402"/>
                <a:gd name="connsiteX570" fmla="*/ 2827940 w 4603109"/>
                <a:gd name="connsiteY570" fmla="*/ 924402 h 924402"/>
                <a:gd name="connsiteX571" fmla="*/ 2799367 w 4603109"/>
                <a:gd name="connsiteY571" fmla="*/ 924402 h 924402"/>
                <a:gd name="connsiteX572" fmla="*/ 2785719 w 4603109"/>
                <a:gd name="connsiteY572" fmla="*/ 924402 h 924402"/>
                <a:gd name="connsiteX573" fmla="*/ 2784228 w 4603109"/>
                <a:gd name="connsiteY573" fmla="*/ 924402 h 924402"/>
                <a:gd name="connsiteX574" fmla="*/ 2757146 w 4603109"/>
                <a:gd name="connsiteY574" fmla="*/ 924402 h 924402"/>
                <a:gd name="connsiteX575" fmla="*/ 2755654 w 4603109"/>
                <a:gd name="connsiteY575" fmla="*/ 924402 h 924402"/>
                <a:gd name="connsiteX576" fmla="*/ 2680098 w 4603109"/>
                <a:gd name="connsiteY576" fmla="*/ 924402 h 924402"/>
                <a:gd name="connsiteX577" fmla="*/ 2657950 w 4603109"/>
                <a:gd name="connsiteY577" fmla="*/ 924402 h 924402"/>
                <a:gd name="connsiteX578" fmla="*/ 2656459 w 4603109"/>
                <a:gd name="connsiteY578" fmla="*/ 924402 h 924402"/>
                <a:gd name="connsiteX579" fmla="*/ 2653017 w 4603109"/>
                <a:gd name="connsiteY579" fmla="*/ 924402 h 924402"/>
                <a:gd name="connsiteX580" fmla="*/ 2636545 w 4603109"/>
                <a:gd name="connsiteY580" fmla="*/ 924402 h 924402"/>
                <a:gd name="connsiteX581" fmla="*/ 2629377 w 4603109"/>
                <a:gd name="connsiteY581" fmla="*/ 924402 h 924402"/>
                <a:gd name="connsiteX582" fmla="*/ 2627885 w 4603109"/>
                <a:gd name="connsiteY582" fmla="*/ 924402 h 924402"/>
                <a:gd name="connsiteX583" fmla="*/ 2606481 w 4603109"/>
                <a:gd name="connsiteY583" fmla="*/ 924402 h 924402"/>
                <a:gd name="connsiteX584" fmla="*/ 2552329 w 4603109"/>
                <a:gd name="connsiteY584" fmla="*/ 924402 h 924402"/>
                <a:gd name="connsiteX585" fmla="*/ 2525248 w 4603109"/>
                <a:gd name="connsiteY585" fmla="*/ 924402 h 924402"/>
                <a:gd name="connsiteX586" fmla="*/ 2510108 w 4603109"/>
                <a:gd name="connsiteY586" fmla="*/ 924402 h 924402"/>
                <a:gd name="connsiteX587" fmla="*/ 2508776 w 4603109"/>
                <a:gd name="connsiteY587" fmla="*/ 924402 h 924402"/>
                <a:gd name="connsiteX588" fmla="*/ 2480043 w 4603109"/>
                <a:gd name="connsiteY588" fmla="*/ 924402 h 924402"/>
                <a:gd name="connsiteX589" fmla="*/ 2478712 w 4603109"/>
                <a:gd name="connsiteY589" fmla="*/ 924402 h 924402"/>
                <a:gd name="connsiteX590" fmla="*/ 2463572 w 4603109"/>
                <a:gd name="connsiteY590" fmla="*/ 924402 h 924402"/>
                <a:gd name="connsiteX591" fmla="*/ 2436490 w 4603109"/>
                <a:gd name="connsiteY591" fmla="*/ 924402 h 924402"/>
                <a:gd name="connsiteX592" fmla="*/ 2382339 w 4603109"/>
                <a:gd name="connsiteY592" fmla="*/ 924402 h 924402"/>
                <a:gd name="connsiteX593" fmla="*/ 2360934 w 4603109"/>
                <a:gd name="connsiteY593" fmla="*/ 924402 h 924402"/>
                <a:gd name="connsiteX594" fmla="*/ 2359443 w 4603109"/>
                <a:gd name="connsiteY594" fmla="*/ 924402 h 924402"/>
                <a:gd name="connsiteX595" fmla="*/ 2352274 w 4603109"/>
                <a:gd name="connsiteY595" fmla="*/ 924402 h 924402"/>
                <a:gd name="connsiteX596" fmla="*/ 2335803 w 4603109"/>
                <a:gd name="connsiteY596" fmla="*/ 924402 h 924402"/>
                <a:gd name="connsiteX597" fmla="*/ 2332360 w 4603109"/>
                <a:gd name="connsiteY597" fmla="*/ 924402 h 924402"/>
                <a:gd name="connsiteX598" fmla="*/ 2332328 w 4603109"/>
                <a:gd name="connsiteY598" fmla="*/ 924402 h 924402"/>
                <a:gd name="connsiteX599" fmla="*/ 2330869 w 4603109"/>
                <a:gd name="connsiteY599" fmla="*/ 924402 h 924402"/>
                <a:gd name="connsiteX600" fmla="*/ 2308721 w 4603109"/>
                <a:gd name="connsiteY600" fmla="*/ 924402 h 924402"/>
                <a:gd name="connsiteX601" fmla="*/ 2233165 w 4603109"/>
                <a:gd name="connsiteY601" fmla="*/ 924402 h 924402"/>
                <a:gd name="connsiteX602" fmla="*/ 2231674 w 4603109"/>
                <a:gd name="connsiteY602" fmla="*/ 924402 h 924402"/>
                <a:gd name="connsiteX603" fmla="*/ 2204591 w 4603109"/>
                <a:gd name="connsiteY603" fmla="*/ 924402 h 924402"/>
                <a:gd name="connsiteX604" fmla="*/ 2204559 w 4603109"/>
                <a:gd name="connsiteY604" fmla="*/ 924402 h 924402"/>
                <a:gd name="connsiteX605" fmla="*/ 2203100 w 4603109"/>
                <a:gd name="connsiteY605" fmla="*/ 924402 h 924402"/>
                <a:gd name="connsiteX606" fmla="*/ 2189452 w 4603109"/>
                <a:gd name="connsiteY606" fmla="*/ 924402 h 924402"/>
                <a:gd name="connsiteX607" fmla="*/ 2160879 w 4603109"/>
                <a:gd name="connsiteY607" fmla="*/ 924402 h 924402"/>
                <a:gd name="connsiteX608" fmla="*/ 2159388 w 4603109"/>
                <a:gd name="connsiteY608" fmla="*/ 924402 h 924402"/>
                <a:gd name="connsiteX609" fmla="*/ 2085323 w 4603109"/>
                <a:gd name="connsiteY609" fmla="*/ 924402 h 924402"/>
                <a:gd name="connsiteX610" fmla="*/ 2077294 w 4603109"/>
                <a:gd name="connsiteY610" fmla="*/ 924402 h 924402"/>
                <a:gd name="connsiteX611" fmla="*/ 2061683 w 4603109"/>
                <a:gd name="connsiteY611" fmla="*/ 924402 h 924402"/>
                <a:gd name="connsiteX612" fmla="*/ 2055258 w 4603109"/>
                <a:gd name="connsiteY612" fmla="*/ 924402 h 924402"/>
                <a:gd name="connsiteX613" fmla="*/ 2038787 w 4603109"/>
                <a:gd name="connsiteY613" fmla="*/ 924402 h 924402"/>
                <a:gd name="connsiteX614" fmla="*/ 2033110 w 4603109"/>
                <a:gd name="connsiteY614" fmla="*/ 924402 h 924402"/>
                <a:gd name="connsiteX615" fmla="*/ 2031619 w 4603109"/>
                <a:gd name="connsiteY615" fmla="*/ 924402 h 924402"/>
                <a:gd name="connsiteX616" fmla="*/ 2011705 w 4603109"/>
                <a:gd name="connsiteY616" fmla="*/ 924402 h 924402"/>
                <a:gd name="connsiteX617" fmla="*/ 1957554 w 4603109"/>
                <a:gd name="connsiteY617" fmla="*/ 924402 h 924402"/>
                <a:gd name="connsiteX618" fmla="*/ 1949525 w 4603109"/>
                <a:gd name="connsiteY618" fmla="*/ 924402 h 924402"/>
                <a:gd name="connsiteX619" fmla="*/ 1927489 w 4603109"/>
                <a:gd name="connsiteY619" fmla="*/ 924402 h 924402"/>
                <a:gd name="connsiteX620" fmla="*/ 1911018 w 4603109"/>
                <a:gd name="connsiteY620" fmla="*/ 924402 h 924402"/>
                <a:gd name="connsiteX621" fmla="*/ 1907543 w 4603109"/>
                <a:gd name="connsiteY621" fmla="*/ 924402 h 924402"/>
                <a:gd name="connsiteX622" fmla="*/ 1885268 w 4603109"/>
                <a:gd name="connsiteY622" fmla="*/ 924402 h 924402"/>
                <a:gd name="connsiteX623" fmla="*/ 1883936 w 4603109"/>
                <a:gd name="connsiteY623" fmla="*/ 924402 h 924402"/>
                <a:gd name="connsiteX624" fmla="*/ 1868796 w 4603109"/>
                <a:gd name="connsiteY624" fmla="*/ 924402 h 924402"/>
                <a:gd name="connsiteX625" fmla="*/ 1838732 w 4603109"/>
                <a:gd name="connsiteY625" fmla="*/ 924402 h 924402"/>
                <a:gd name="connsiteX626" fmla="*/ 1779774 w 4603109"/>
                <a:gd name="connsiteY626" fmla="*/ 924402 h 924402"/>
                <a:gd name="connsiteX627" fmla="*/ 1764668 w 4603109"/>
                <a:gd name="connsiteY627" fmla="*/ 924402 h 924402"/>
                <a:gd name="connsiteX628" fmla="*/ 1757499 w 4603109"/>
                <a:gd name="connsiteY628" fmla="*/ 924402 h 924402"/>
                <a:gd name="connsiteX629" fmla="*/ 1741027 w 4603109"/>
                <a:gd name="connsiteY629" fmla="*/ 924402 h 924402"/>
                <a:gd name="connsiteX630" fmla="*/ 1737552 w 4603109"/>
                <a:gd name="connsiteY630" fmla="*/ 924402 h 924402"/>
                <a:gd name="connsiteX631" fmla="*/ 1736094 w 4603109"/>
                <a:gd name="connsiteY631" fmla="*/ 924402 h 924402"/>
                <a:gd name="connsiteX632" fmla="*/ 1734603 w 4603109"/>
                <a:gd name="connsiteY632" fmla="*/ 924402 h 924402"/>
                <a:gd name="connsiteX633" fmla="*/ 1710963 w 4603109"/>
                <a:gd name="connsiteY633" fmla="*/ 924402 h 924402"/>
                <a:gd name="connsiteX634" fmla="*/ 1707488 w 4603109"/>
                <a:gd name="connsiteY634" fmla="*/ 924402 h 924402"/>
                <a:gd name="connsiteX635" fmla="*/ 1652509 w 4603109"/>
                <a:gd name="connsiteY635" fmla="*/ 924402 h 924402"/>
                <a:gd name="connsiteX636" fmla="*/ 1636899 w 4603109"/>
                <a:gd name="connsiteY636" fmla="*/ 924402 h 924402"/>
                <a:gd name="connsiteX637" fmla="*/ 1609783 w 4603109"/>
                <a:gd name="connsiteY637" fmla="*/ 924402 h 924402"/>
                <a:gd name="connsiteX638" fmla="*/ 1608325 w 4603109"/>
                <a:gd name="connsiteY638" fmla="*/ 924402 h 924402"/>
                <a:gd name="connsiteX639" fmla="*/ 1606834 w 4603109"/>
                <a:gd name="connsiteY639" fmla="*/ 924402 h 924402"/>
                <a:gd name="connsiteX640" fmla="*/ 1579719 w 4603109"/>
                <a:gd name="connsiteY640" fmla="*/ 924402 h 924402"/>
                <a:gd name="connsiteX641" fmla="*/ 1564612 w 4603109"/>
                <a:gd name="connsiteY641" fmla="*/ 924402 h 924402"/>
                <a:gd name="connsiteX642" fmla="*/ 1524740 w 4603109"/>
                <a:gd name="connsiteY642" fmla="*/ 924402 h 924402"/>
                <a:gd name="connsiteX643" fmla="*/ 1482518 w 4603109"/>
                <a:gd name="connsiteY643" fmla="*/ 924402 h 924402"/>
                <a:gd name="connsiteX644" fmla="*/ 1460483 w 4603109"/>
                <a:gd name="connsiteY644" fmla="*/ 924402 h 924402"/>
                <a:gd name="connsiteX645" fmla="*/ 1452454 w 4603109"/>
                <a:gd name="connsiteY645" fmla="*/ 924402 h 924402"/>
                <a:gd name="connsiteX646" fmla="*/ 1444011 w 4603109"/>
                <a:gd name="connsiteY646" fmla="*/ 924402 h 924402"/>
                <a:gd name="connsiteX647" fmla="*/ 1436843 w 4603109"/>
                <a:gd name="connsiteY647" fmla="*/ 924402 h 924402"/>
                <a:gd name="connsiteX648" fmla="*/ 1413947 w 4603109"/>
                <a:gd name="connsiteY648" fmla="*/ 924402 h 924402"/>
                <a:gd name="connsiteX649" fmla="*/ 1354749 w 4603109"/>
                <a:gd name="connsiteY649" fmla="*/ 924402 h 924402"/>
                <a:gd name="connsiteX650" fmla="*/ 1332714 w 4603109"/>
                <a:gd name="connsiteY650" fmla="*/ 924402 h 924402"/>
                <a:gd name="connsiteX651" fmla="*/ 1324685 w 4603109"/>
                <a:gd name="connsiteY651" fmla="*/ 924402 h 924402"/>
                <a:gd name="connsiteX652" fmla="*/ 1316242 w 4603109"/>
                <a:gd name="connsiteY652" fmla="*/ 924402 h 924402"/>
                <a:gd name="connsiteX653" fmla="*/ 1312767 w 4603109"/>
                <a:gd name="connsiteY653" fmla="*/ 924402 h 924402"/>
                <a:gd name="connsiteX654" fmla="*/ 1286178 w 4603109"/>
                <a:gd name="connsiteY654" fmla="*/ 924402 h 924402"/>
                <a:gd name="connsiteX655" fmla="*/ 1282703 w 4603109"/>
                <a:gd name="connsiteY655" fmla="*/ 924402 h 924402"/>
                <a:gd name="connsiteX656" fmla="*/ 1243956 w 4603109"/>
                <a:gd name="connsiteY656" fmla="*/ 924402 h 924402"/>
                <a:gd name="connsiteX657" fmla="*/ 1184998 w 4603109"/>
                <a:gd name="connsiteY657" fmla="*/ 924402 h 924402"/>
                <a:gd name="connsiteX658" fmla="*/ 1154934 w 4603109"/>
                <a:gd name="connsiteY658" fmla="*/ 924402 h 924402"/>
                <a:gd name="connsiteX659" fmla="*/ 1139828 w 4603109"/>
                <a:gd name="connsiteY659" fmla="*/ 924402 h 924402"/>
                <a:gd name="connsiteX660" fmla="*/ 1116187 w 4603109"/>
                <a:gd name="connsiteY660" fmla="*/ 924402 h 924402"/>
                <a:gd name="connsiteX661" fmla="*/ 1112712 w 4603109"/>
                <a:gd name="connsiteY661" fmla="*/ 924402 h 924402"/>
                <a:gd name="connsiteX662" fmla="*/ 1057734 w 4603109"/>
                <a:gd name="connsiteY662" fmla="*/ 924402 h 924402"/>
                <a:gd name="connsiteX663" fmla="*/ 1027669 w 4603109"/>
                <a:gd name="connsiteY663" fmla="*/ 924402 h 924402"/>
                <a:gd name="connsiteX664" fmla="*/ 1012059 w 4603109"/>
                <a:gd name="connsiteY664" fmla="*/ 924402 h 924402"/>
                <a:gd name="connsiteX665" fmla="*/ 984943 w 4603109"/>
                <a:gd name="connsiteY665" fmla="*/ 924402 h 924402"/>
                <a:gd name="connsiteX666" fmla="*/ 929965 w 4603109"/>
                <a:gd name="connsiteY666" fmla="*/ 924402 h 924402"/>
                <a:gd name="connsiteX667" fmla="*/ 899900 w 4603109"/>
                <a:gd name="connsiteY667" fmla="*/ 924402 h 924402"/>
                <a:gd name="connsiteX668" fmla="*/ 857678 w 4603109"/>
                <a:gd name="connsiteY668" fmla="*/ 924402 h 924402"/>
                <a:gd name="connsiteX669" fmla="*/ 819171 w 4603109"/>
                <a:gd name="connsiteY669" fmla="*/ 924402 h 924402"/>
                <a:gd name="connsiteX670" fmla="*/ 729909 w 4603109"/>
                <a:gd name="connsiteY670" fmla="*/ 924402 h 924402"/>
                <a:gd name="connsiteX671" fmla="*/ 691402 w 4603109"/>
                <a:gd name="connsiteY671" fmla="*/ 924402 h 924402"/>
                <a:gd name="connsiteX672" fmla="*/ 687927 w 4603109"/>
                <a:gd name="connsiteY672" fmla="*/ 924402 h 924402"/>
                <a:gd name="connsiteX673" fmla="*/ 560158 w 4603109"/>
                <a:gd name="connsiteY673" fmla="*/ 924402 h 924402"/>
                <a:gd name="connsiteX674" fmla="*/ 432894 w 4603109"/>
                <a:gd name="connsiteY674" fmla="*/ 924402 h 924402"/>
                <a:gd name="connsiteX675" fmla="*/ 305125 w 4603109"/>
                <a:gd name="connsiteY675" fmla="*/ 924402 h 924402"/>
                <a:gd name="connsiteX676" fmla="*/ 223202 w 4603109"/>
                <a:gd name="connsiteY676" fmla="*/ 877348 h 924402"/>
                <a:gd name="connsiteX677" fmla="*/ 10809 w 4603109"/>
                <a:gd name="connsiteY677" fmla="*/ 509257 h 924402"/>
                <a:gd name="connsiteX678" fmla="*/ 10809 w 4603109"/>
                <a:gd name="connsiteY678" fmla="*/ 415146 h 924402"/>
                <a:gd name="connsiteX679" fmla="*/ 223202 w 4603109"/>
                <a:gd name="connsiteY679" fmla="*/ 47054 h 924402"/>
                <a:gd name="connsiteX680" fmla="*/ 305125 w 4603109"/>
                <a:gd name="connsiteY680" fmla="*/ 0 h 924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Lst>
              <a:rect l="l" t="t" r="r" b="b"/>
              <a:pathLst>
                <a:path w="4603109" h="924402">
                  <a:moveTo>
                    <a:pt x="305125" y="0"/>
                  </a:moveTo>
                  <a:lnTo>
                    <a:pt x="432894" y="0"/>
                  </a:lnTo>
                  <a:lnTo>
                    <a:pt x="445336" y="0"/>
                  </a:lnTo>
                  <a:cubicBezTo>
                    <a:pt x="485989" y="0"/>
                    <a:pt x="520835" y="0"/>
                    <a:pt x="550703" y="0"/>
                  </a:cubicBezTo>
                  <a:lnTo>
                    <a:pt x="560158" y="0"/>
                  </a:lnTo>
                  <a:lnTo>
                    <a:pt x="573105" y="0"/>
                  </a:lnTo>
                  <a:lnTo>
                    <a:pt x="626202" y="0"/>
                  </a:lnTo>
                  <a:cubicBezTo>
                    <a:pt x="646943" y="0"/>
                    <a:pt x="663537" y="0"/>
                    <a:pt x="676811" y="0"/>
                  </a:cubicBezTo>
                  <a:lnTo>
                    <a:pt x="678472" y="0"/>
                  </a:lnTo>
                  <a:lnTo>
                    <a:pt x="687927" y="0"/>
                  </a:lnTo>
                  <a:lnTo>
                    <a:pt x="691402" y="0"/>
                  </a:lnTo>
                  <a:lnTo>
                    <a:pt x="700371" y="0"/>
                  </a:lnTo>
                  <a:lnTo>
                    <a:pt x="707508" y="0"/>
                  </a:lnTo>
                  <a:cubicBezTo>
                    <a:pt x="729909" y="0"/>
                    <a:pt x="729909" y="0"/>
                    <a:pt x="729909" y="0"/>
                  </a:cubicBezTo>
                  <a:lnTo>
                    <a:pt x="753971" y="0"/>
                  </a:lnTo>
                  <a:lnTo>
                    <a:pt x="804580" y="0"/>
                  </a:lnTo>
                  <a:lnTo>
                    <a:pt x="805737" y="0"/>
                  </a:lnTo>
                  <a:lnTo>
                    <a:pt x="819171" y="0"/>
                  </a:lnTo>
                  <a:lnTo>
                    <a:pt x="828140" y="0"/>
                  </a:lnTo>
                  <a:lnTo>
                    <a:pt x="831615" y="0"/>
                  </a:lnTo>
                  <a:lnTo>
                    <a:pt x="835277" y="0"/>
                  </a:lnTo>
                  <a:lnTo>
                    <a:pt x="857678" y="0"/>
                  </a:lnTo>
                  <a:lnTo>
                    <a:pt x="864889" y="0"/>
                  </a:lnTo>
                  <a:lnTo>
                    <a:pt x="899900" y="0"/>
                  </a:lnTo>
                  <a:lnTo>
                    <a:pt x="909341" y="0"/>
                  </a:lnTo>
                  <a:lnTo>
                    <a:pt x="929965" y="0"/>
                  </a:lnTo>
                  <a:lnTo>
                    <a:pt x="933506" y="0"/>
                  </a:lnTo>
                  <a:lnTo>
                    <a:pt x="936982" y="0"/>
                  </a:lnTo>
                  <a:lnTo>
                    <a:pt x="959384" y="0"/>
                  </a:lnTo>
                  <a:lnTo>
                    <a:pt x="962542" y="0"/>
                  </a:lnTo>
                  <a:lnTo>
                    <a:pt x="984943" y="0"/>
                  </a:lnTo>
                  <a:lnTo>
                    <a:pt x="992658" y="0"/>
                  </a:lnTo>
                  <a:lnTo>
                    <a:pt x="1012059" y="0"/>
                  </a:lnTo>
                  <a:lnTo>
                    <a:pt x="1012480" y="0"/>
                  </a:lnTo>
                  <a:lnTo>
                    <a:pt x="1027669" y="0"/>
                  </a:lnTo>
                  <a:lnTo>
                    <a:pt x="1037110" y="0"/>
                  </a:lnTo>
                  <a:lnTo>
                    <a:pt x="1040112" y="0"/>
                  </a:lnTo>
                  <a:lnTo>
                    <a:pt x="1057734" y="0"/>
                  </a:lnTo>
                  <a:lnTo>
                    <a:pt x="1064751" y="0"/>
                  </a:lnTo>
                  <a:lnTo>
                    <a:pt x="1070177" y="0"/>
                  </a:lnTo>
                  <a:lnTo>
                    <a:pt x="1072436" y="0"/>
                  </a:lnTo>
                  <a:lnTo>
                    <a:pt x="1090311" y="0"/>
                  </a:lnTo>
                  <a:lnTo>
                    <a:pt x="1110718" y="0"/>
                  </a:lnTo>
                  <a:lnTo>
                    <a:pt x="1112712" y="0"/>
                  </a:lnTo>
                  <a:lnTo>
                    <a:pt x="1116187" y="0"/>
                  </a:lnTo>
                  <a:lnTo>
                    <a:pt x="1139828" y="0"/>
                  </a:lnTo>
                  <a:lnTo>
                    <a:pt x="1140249" y="0"/>
                  </a:lnTo>
                  <a:lnTo>
                    <a:pt x="1145480" y="0"/>
                  </a:lnTo>
                  <a:lnTo>
                    <a:pt x="1152270" y="0"/>
                  </a:lnTo>
                  <a:lnTo>
                    <a:pt x="1154934" y="0"/>
                  </a:lnTo>
                  <a:lnTo>
                    <a:pt x="1167881" y="0"/>
                  </a:lnTo>
                  <a:lnTo>
                    <a:pt x="1175544" y="0"/>
                  </a:lnTo>
                  <a:lnTo>
                    <a:pt x="1184998" y="0"/>
                  </a:lnTo>
                  <a:lnTo>
                    <a:pt x="1197946" y="0"/>
                  </a:lnTo>
                  <a:lnTo>
                    <a:pt x="1200205" y="0"/>
                  </a:lnTo>
                  <a:lnTo>
                    <a:pt x="1220978" y="0"/>
                  </a:lnTo>
                  <a:lnTo>
                    <a:pt x="1238487" y="0"/>
                  </a:lnTo>
                  <a:lnTo>
                    <a:pt x="1243956" y="0"/>
                  </a:lnTo>
                  <a:lnTo>
                    <a:pt x="1251042" y="0"/>
                  </a:lnTo>
                  <a:lnTo>
                    <a:pt x="1257637" y="0"/>
                  </a:lnTo>
                  <a:lnTo>
                    <a:pt x="1271587" y="0"/>
                  </a:lnTo>
                  <a:lnTo>
                    <a:pt x="1273249" y="0"/>
                  </a:lnTo>
                  <a:lnTo>
                    <a:pt x="1280039" y="0"/>
                  </a:lnTo>
                  <a:lnTo>
                    <a:pt x="1282703" y="0"/>
                  </a:lnTo>
                  <a:lnTo>
                    <a:pt x="1286178" y="0"/>
                  </a:lnTo>
                  <a:lnTo>
                    <a:pt x="1295146" y="0"/>
                  </a:lnTo>
                  <a:lnTo>
                    <a:pt x="1301651" y="0"/>
                  </a:lnTo>
                  <a:lnTo>
                    <a:pt x="1302284" y="0"/>
                  </a:lnTo>
                  <a:lnTo>
                    <a:pt x="1303313" y="0"/>
                  </a:lnTo>
                  <a:lnTo>
                    <a:pt x="1312767" y="0"/>
                  </a:lnTo>
                  <a:lnTo>
                    <a:pt x="1316242" y="0"/>
                  </a:lnTo>
                  <a:lnTo>
                    <a:pt x="1321886" y="0"/>
                  </a:lnTo>
                  <a:lnTo>
                    <a:pt x="1324685" y="0"/>
                  </a:lnTo>
                  <a:lnTo>
                    <a:pt x="1325211" y="0"/>
                  </a:lnTo>
                  <a:lnTo>
                    <a:pt x="1332348" y="0"/>
                  </a:lnTo>
                  <a:lnTo>
                    <a:pt x="1332714" y="0"/>
                  </a:lnTo>
                  <a:lnTo>
                    <a:pt x="1333135" y="0"/>
                  </a:lnTo>
                  <a:lnTo>
                    <a:pt x="1348747" y="0"/>
                  </a:lnTo>
                  <a:lnTo>
                    <a:pt x="1354749" y="0"/>
                  </a:lnTo>
                  <a:lnTo>
                    <a:pt x="1378811" y="0"/>
                  </a:lnTo>
                  <a:lnTo>
                    <a:pt x="1383745" y="0"/>
                  </a:lnTo>
                  <a:lnTo>
                    <a:pt x="1385406" y="0"/>
                  </a:lnTo>
                  <a:lnTo>
                    <a:pt x="1399356" y="0"/>
                  </a:lnTo>
                  <a:lnTo>
                    <a:pt x="1400513" y="0"/>
                  </a:lnTo>
                  <a:lnTo>
                    <a:pt x="1413947" y="0"/>
                  </a:lnTo>
                  <a:lnTo>
                    <a:pt x="1414442" y="0"/>
                  </a:lnTo>
                  <a:lnTo>
                    <a:pt x="1422915" y="0"/>
                  </a:lnTo>
                  <a:lnTo>
                    <a:pt x="1426390" y="0"/>
                  </a:lnTo>
                  <a:lnTo>
                    <a:pt x="1429420" y="0"/>
                  </a:lnTo>
                  <a:lnTo>
                    <a:pt x="1430053" y="0"/>
                  </a:lnTo>
                  <a:lnTo>
                    <a:pt x="1430206" y="0"/>
                  </a:lnTo>
                  <a:lnTo>
                    <a:pt x="1430577" y="0"/>
                  </a:lnTo>
                  <a:lnTo>
                    <a:pt x="1436843" y="0"/>
                  </a:lnTo>
                  <a:lnTo>
                    <a:pt x="1444011" y="0"/>
                  </a:lnTo>
                  <a:lnTo>
                    <a:pt x="1449655" y="0"/>
                  </a:lnTo>
                  <a:lnTo>
                    <a:pt x="1452454" y="0"/>
                  </a:lnTo>
                  <a:lnTo>
                    <a:pt x="1452980" y="0"/>
                  </a:lnTo>
                  <a:lnTo>
                    <a:pt x="1456455" y="0"/>
                  </a:lnTo>
                  <a:lnTo>
                    <a:pt x="1459664" y="0"/>
                  </a:lnTo>
                  <a:lnTo>
                    <a:pt x="1460117" y="0"/>
                  </a:lnTo>
                  <a:lnTo>
                    <a:pt x="1460483" y="0"/>
                  </a:lnTo>
                  <a:lnTo>
                    <a:pt x="1460904" y="0"/>
                  </a:lnTo>
                  <a:lnTo>
                    <a:pt x="1472926" y="0"/>
                  </a:lnTo>
                  <a:lnTo>
                    <a:pt x="1482518" y="0"/>
                  </a:lnTo>
                  <a:lnTo>
                    <a:pt x="1489729" y="0"/>
                  </a:lnTo>
                  <a:lnTo>
                    <a:pt x="1504116" y="0"/>
                  </a:lnTo>
                  <a:lnTo>
                    <a:pt x="1511514" y="0"/>
                  </a:lnTo>
                  <a:lnTo>
                    <a:pt x="1524740" y="0"/>
                  </a:lnTo>
                  <a:lnTo>
                    <a:pt x="1528282" y="0"/>
                  </a:lnTo>
                  <a:lnTo>
                    <a:pt x="1531757" y="0"/>
                  </a:lnTo>
                  <a:lnTo>
                    <a:pt x="1534181" y="0"/>
                  </a:lnTo>
                  <a:lnTo>
                    <a:pt x="1542211" y="0"/>
                  </a:lnTo>
                  <a:lnTo>
                    <a:pt x="1554159" y="0"/>
                  </a:lnTo>
                  <a:lnTo>
                    <a:pt x="1557318" y="0"/>
                  </a:lnTo>
                  <a:lnTo>
                    <a:pt x="1557975" y="0"/>
                  </a:lnTo>
                  <a:lnTo>
                    <a:pt x="1558346" y="0"/>
                  </a:lnTo>
                  <a:lnTo>
                    <a:pt x="1561822" y="0"/>
                  </a:lnTo>
                  <a:lnTo>
                    <a:pt x="1564612" y="0"/>
                  </a:lnTo>
                  <a:lnTo>
                    <a:pt x="1566857" y="0"/>
                  </a:lnTo>
                  <a:lnTo>
                    <a:pt x="1576919" y="0"/>
                  </a:lnTo>
                  <a:lnTo>
                    <a:pt x="1579719" y="0"/>
                  </a:lnTo>
                  <a:lnTo>
                    <a:pt x="1584224" y="0"/>
                  </a:lnTo>
                  <a:lnTo>
                    <a:pt x="1587382" y="0"/>
                  </a:lnTo>
                  <a:lnTo>
                    <a:pt x="1587433" y="0"/>
                  </a:lnTo>
                  <a:lnTo>
                    <a:pt x="1600695" y="0"/>
                  </a:lnTo>
                  <a:lnTo>
                    <a:pt x="1606834" y="0"/>
                  </a:lnTo>
                  <a:lnTo>
                    <a:pt x="1607256" y="0"/>
                  </a:lnTo>
                  <a:lnTo>
                    <a:pt x="1608325" y="0"/>
                  </a:lnTo>
                  <a:lnTo>
                    <a:pt x="1609783" y="0"/>
                  </a:lnTo>
                  <a:lnTo>
                    <a:pt x="1617498" y="0"/>
                  </a:lnTo>
                  <a:lnTo>
                    <a:pt x="1631885" y="0"/>
                  </a:lnTo>
                  <a:lnTo>
                    <a:pt x="1636899" y="0"/>
                  </a:lnTo>
                  <a:lnTo>
                    <a:pt x="1637320" y="0"/>
                  </a:lnTo>
                  <a:lnTo>
                    <a:pt x="1637445" y="0"/>
                  </a:lnTo>
                  <a:lnTo>
                    <a:pt x="1652509" y="0"/>
                  </a:lnTo>
                  <a:lnTo>
                    <a:pt x="1659526" y="0"/>
                  </a:lnTo>
                  <a:lnTo>
                    <a:pt x="1661950" y="0"/>
                  </a:lnTo>
                  <a:lnTo>
                    <a:pt x="1664952" y="0"/>
                  </a:lnTo>
                  <a:lnTo>
                    <a:pt x="1667212" y="0"/>
                  </a:lnTo>
                  <a:lnTo>
                    <a:pt x="1685087" y="0"/>
                  </a:lnTo>
                  <a:lnTo>
                    <a:pt x="1689591" y="0"/>
                  </a:lnTo>
                  <a:lnTo>
                    <a:pt x="1694626" y="0"/>
                  </a:lnTo>
                  <a:lnTo>
                    <a:pt x="1697276" y="0"/>
                  </a:lnTo>
                  <a:lnTo>
                    <a:pt x="1698000" y="0"/>
                  </a:lnTo>
                  <a:lnTo>
                    <a:pt x="1704688" y="0"/>
                  </a:lnTo>
                  <a:lnTo>
                    <a:pt x="1707488" y="0"/>
                  </a:lnTo>
                  <a:lnTo>
                    <a:pt x="1710963" y="0"/>
                  </a:lnTo>
                  <a:lnTo>
                    <a:pt x="1715151" y="0"/>
                  </a:lnTo>
                  <a:lnTo>
                    <a:pt x="1721928" y="0"/>
                  </a:lnTo>
                  <a:lnTo>
                    <a:pt x="1734603" y="0"/>
                  </a:lnTo>
                  <a:lnTo>
                    <a:pt x="1735025" y="0"/>
                  </a:lnTo>
                  <a:lnTo>
                    <a:pt x="1735558" y="0"/>
                  </a:lnTo>
                  <a:lnTo>
                    <a:pt x="1736094" y="0"/>
                  </a:lnTo>
                  <a:lnTo>
                    <a:pt x="1737552" y="0"/>
                  </a:lnTo>
                  <a:lnTo>
                    <a:pt x="1741027" y="0"/>
                  </a:lnTo>
                  <a:lnTo>
                    <a:pt x="1747046" y="0"/>
                  </a:lnTo>
                  <a:lnTo>
                    <a:pt x="1748537" y="0"/>
                  </a:lnTo>
                  <a:lnTo>
                    <a:pt x="1753052" y="0"/>
                  </a:lnTo>
                  <a:lnTo>
                    <a:pt x="1757499" y="0"/>
                  </a:lnTo>
                  <a:lnTo>
                    <a:pt x="1764668" y="0"/>
                  </a:lnTo>
                  <a:lnTo>
                    <a:pt x="1765089" y="0"/>
                  </a:lnTo>
                  <a:lnTo>
                    <a:pt x="1765214" y="0"/>
                  </a:lnTo>
                  <a:lnTo>
                    <a:pt x="1770320" y="0"/>
                  </a:lnTo>
                  <a:lnTo>
                    <a:pt x="1777110" y="0"/>
                  </a:lnTo>
                  <a:lnTo>
                    <a:pt x="1779774" y="0"/>
                  </a:lnTo>
                  <a:lnTo>
                    <a:pt x="1792721" y="0"/>
                  </a:lnTo>
                  <a:lnTo>
                    <a:pt x="1794981" y="0"/>
                  </a:lnTo>
                  <a:lnTo>
                    <a:pt x="1825045" y="0"/>
                  </a:lnTo>
                  <a:lnTo>
                    <a:pt x="1825769" y="0"/>
                  </a:lnTo>
                  <a:lnTo>
                    <a:pt x="1838732" y="0"/>
                  </a:lnTo>
                  <a:lnTo>
                    <a:pt x="1845818" y="0"/>
                  </a:lnTo>
                  <a:lnTo>
                    <a:pt x="1849697" y="0"/>
                  </a:lnTo>
                  <a:lnTo>
                    <a:pt x="1852412" y="0"/>
                  </a:lnTo>
                  <a:lnTo>
                    <a:pt x="1853903" y="0"/>
                  </a:lnTo>
                  <a:lnTo>
                    <a:pt x="1863327" y="0"/>
                  </a:lnTo>
                  <a:lnTo>
                    <a:pt x="1868796" y="0"/>
                  </a:lnTo>
                  <a:lnTo>
                    <a:pt x="1874815" y="0"/>
                  </a:lnTo>
                  <a:lnTo>
                    <a:pt x="1876306" y="0"/>
                  </a:lnTo>
                  <a:lnTo>
                    <a:pt x="1880821" y="0"/>
                  </a:lnTo>
                  <a:lnTo>
                    <a:pt x="1882477" y="0"/>
                  </a:lnTo>
                  <a:lnTo>
                    <a:pt x="1883936" y="0"/>
                  </a:lnTo>
                  <a:lnTo>
                    <a:pt x="1885268" y="0"/>
                  </a:lnTo>
                  <a:lnTo>
                    <a:pt x="1896427" y="0"/>
                  </a:lnTo>
                  <a:lnTo>
                    <a:pt x="1898089" y="0"/>
                  </a:lnTo>
                  <a:lnTo>
                    <a:pt x="1904879" y="0"/>
                  </a:lnTo>
                  <a:lnTo>
                    <a:pt x="1907543" y="0"/>
                  </a:lnTo>
                  <a:lnTo>
                    <a:pt x="1911018" y="0"/>
                  </a:lnTo>
                  <a:lnTo>
                    <a:pt x="1919986" y="0"/>
                  </a:lnTo>
                  <a:lnTo>
                    <a:pt x="1927124" y="0"/>
                  </a:lnTo>
                  <a:lnTo>
                    <a:pt x="1927489" y="0"/>
                  </a:lnTo>
                  <a:lnTo>
                    <a:pt x="1927911" y="0"/>
                  </a:lnTo>
                  <a:lnTo>
                    <a:pt x="1929402" y="0"/>
                  </a:lnTo>
                  <a:lnTo>
                    <a:pt x="1946726" y="0"/>
                  </a:lnTo>
                  <a:lnTo>
                    <a:pt x="1949525" y="0"/>
                  </a:lnTo>
                  <a:lnTo>
                    <a:pt x="1957554" y="0"/>
                  </a:lnTo>
                  <a:lnTo>
                    <a:pt x="1957975" y="0"/>
                  </a:lnTo>
                  <a:lnTo>
                    <a:pt x="1973587" y="0"/>
                  </a:lnTo>
                  <a:lnTo>
                    <a:pt x="1978520" y="0"/>
                  </a:lnTo>
                  <a:lnTo>
                    <a:pt x="1980012" y="0"/>
                  </a:lnTo>
                  <a:lnTo>
                    <a:pt x="1980181" y="0"/>
                  </a:lnTo>
                  <a:lnTo>
                    <a:pt x="1981672" y="0"/>
                  </a:lnTo>
                  <a:lnTo>
                    <a:pt x="2008585" y="0"/>
                  </a:lnTo>
                  <a:lnTo>
                    <a:pt x="2009218" y="0"/>
                  </a:lnTo>
                  <a:lnTo>
                    <a:pt x="2010246" y="0"/>
                  </a:lnTo>
                  <a:lnTo>
                    <a:pt x="2010709" y="0"/>
                  </a:lnTo>
                  <a:lnTo>
                    <a:pt x="2011705" y="0"/>
                  </a:lnTo>
                  <a:lnTo>
                    <a:pt x="2024147" y="0"/>
                  </a:lnTo>
                  <a:lnTo>
                    <a:pt x="2024196" y="0"/>
                  </a:lnTo>
                  <a:lnTo>
                    <a:pt x="2024981" y="0"/>
                  </a:lnTo>
                  <a:lnTo>
                    <a:pt x="2025353" y="0"/>
                  </a:lnTo>
                  <a:lnTo>
                    <a:pt x="2026473" y="0"/>
                  </a:lnTo>
                  <a:lnTo>
                    <a:pt x="2031619" y="0"/>
                  </a:lnTo>
                  <a:lnTo>
                    <a:pt x="2033110" y="0"/>
                  </a:lnTo>
                  <a:lnTo>
                    <a:pt x="2038787" y="0"/>
                  </a:lnTo>
                  <a:lnTo>
                    <a:pt x="2039282" y="0"/>
                  </a:lnTo>
                  <a:lnTo>
                    <a:pt x="2047755" y="0"/>
                  </a:lnTo>
                  <a:lnTo>
                    <a:pt x="2051230" y="0"/>
                  </a:lnTo>
                  <a:lnTo>
                    <a:pt x="2054893" y="0"/>
                  </a:lnTo>
                  <a:lnTo>
                    <a:pt x="2055046" y="0"/>
                  </a:lnTo>
                  <a:lnTo>
                    <a:pt x="2055258" y="0"/>
                  </a:lnTo>
                  <a:lnTo>
                    <a:pt x="2055680" y="0"/>
                  </a:lnTo>
                  <a:lnTo>
                    <a:pt x="2057171" y="0"/>
                  </a:lnTo>
                  <a:lnTo>
                    <a:pt x="2061683" y="0"/>
                  </a:lnTo>
                  <a:lnTo>
                    <a:pt x="2067702" y="0"/>
                  </a:lnTo>
                  <a:lnTo>
                    <a:pt x="2074495" y="0"/>
                  </a:lnTo>
                  <a:lnTo>
                    <a:pt x="2077294" y="0"/>
                  </a:lnTo>
                  <a:lnTo>
                    <a:pt x="2084504" y="0"/>
                  </a:lnTo>
                  <a:lnTo>
                    <a:pt x="2085323" y="0"/>
                  </a:lnTo>
                  <a:lnTo>
                    <a:pt x="2085744" y="0"/>
                  </a:lnTo>
                  <a:lnTo>
                    <a:pt x="2097766" y="0"/>
                  </a:lnTo>
                  <a:lnTo>
                    <a:pt x="2106289" y="0"/>
                  </a:lnTo>
                  <a:lnTo>
                    <a:pt x="2107781" y="0"/>
                  </a:lnTo>
                  <a:lnTo>
                    <a:pt x="2128956" y="0"/>
                  </a:lnTo>
                  <a:lnTo>
                    <a:pt x="2129514" y="0"/>
                  </a:lnTo>
                  <a:lnTo>
                    <a:pt x="2136354" y="0"/>
                  </a:lnTo>
                  <a:lnTo>
                    <a:pt x="2136987" y="0"/>
                  </a:lnTo>
                  <a:lnTo>
                    <a:pt x="2138478" y="0"/>
                  </a:lnTo>
                  <a:lnTo>
                    <a:pt x="2151916" y="0"/>
                  </a:lnTo>
                  <a:lnTo>
                    <a:pt x="2152750" y="0"/>
                  </a:lnTo>
                  <a:lnTo>
                    <a:pt x="2153122" y="0"/>
                  </a:lnTo>
                  <a:lnTo>
                    <a:pt x="2154242" y="0"/>
                  </a:lnTo>
                  <a:lnTo>
                    <a:pt x="2156597" y="0"/>
                  </a:lnTo>
                  <a:lnTo>
                    <a:pt x="2159388" y="0"/>
                  </a:lnTo>
                  <a:lnTo>
                    <a:pt x="2160879" y="0"/>
                  </a:lnTo>
                  <a:lnTo>
                    <a:pt x="2161633" y="0"/>
                  </a:lnTo>
                  <a:lnTo>
                    <a:pt x="2167051" y="0"/>
                  </a:lnTo>
                  <a:lnTo>
                    <a:pt x="2178999" y="0"/>
                  </a:lnTo>
                  <a:lnTo>
                    <a:pt x="2182158" y="0"/>
                  </a:lnTo>
                  <a:lnTo>
                    <a:pt x="2182815" y="0"/>
                  </a:lnTo>
                  <a:lnTo>
                    <a:pt x="2188666" y="0"/>
                  </a:lnTo>
                  <a:lnTo>
                    <a:pt x="2189452" y="0"/>
                  </a:lnTo>
                  <a:lnTo>
                    <a:pt x="2191697" y="0"/>
                  </a:lnTo>
                  <a:lnTo>
                    <a:pt x="2195471" y="0"/>
                  </a:lnTo>
                  <a:lnTo>
                    <a:pt x="2201759" y="0"/>
                  </a:lnTo>
                  <a:lnTo>
                    <a:pt x="2203100" y="0"/>
                  </a:lnTo>
                  <a:lnTo>
                    <a:pt x="2204559" y="0"/>
                  </a:lnTo>
                  <a:lnTo>
                    <a:pt x="2204591" y="0"/>
                  </a:lnTo>
                  <a:lnTo>
                    <a:pt x="2212273" y="0"/>
                  </a:lnTo>
                  <a:lnTo>
                    <a:pt x="2225535" y="0"/>
                  </a:lnTo>
                  <a:lnTo>
                    <a:pt x="2231674" y="0"/>
                  </a:lnTo>
                  <a:lnTo>
                    <a:pt x="2232096" y="0"/>
                  </a:lnTo>
                  <a:lnTo>
                    <a:pt x="2232220" y="0"/>
                  </a:lnTo>
                  <a:lnTo>
                    <a:pt x="2233118" y="0"/>
                  </a:lnTo>
                  <a:lnTo>
                    <a:pt x="2233165" y="0"/>
                  </a:lnTo>
                  <a:lnTo>
                    <a:pt x="2256725" y="0"/>
                  </a:lnTo>
                  <a:lnTo>
                    <a:pt x="2257283" y="0"/>
                  </a:lnTo>
                  <a:lnTo>
                    <a:pt x="2262285" y="0"/>
                  </a:lnTo>
                  <a:lnTo>
                    <a:pt x="2284366" y="0"/>
                  </a:lnTo>
                  <a:lnTo>
                    <a:pt x="2289402" y="0"/>
                  </a:lnTo>
                  <a:lnTo>
                    <a:pt x="2292052" y="0"/>
                  </a:lnTo>
                  <a:lnTo>
                    <a:pt x="2299271" y="0"/>
                  </a:lnTo>
                  <a:lnTo>
                    <a:pt x="2308721" y="0"/>
                  </a:lnTo>
                  <a:lnTo>
                    <a:pt x="2309927" y="0"/>
                  </a:lnTo>
                  <a:lnTo>
                    <a:pt x="2316435" y="0"/>
                  </a:lnTo>
                  <a:lnTo>
                    <a:pt x="2316703" y="0"/>
                  </a:lnTo>
                  <a:lnTo>
                    <a:pt x="2319466" y="0"/>
                  </a:lnTo>
                  <a:lnTo>
                    <a:pt x="2322840" y="0"/>
                  </a:lnTo>
                  <a:lnTo>
                    <a:pt x="2329528" y="0"/>
                  </a:lnTo>
                  <a:lnTo>
                    <a:pt x="2330869" y="0"/>
                  </a:lnTo>
                  <a:lnTo>
                    <a:pt x="2332328" y="0"/>
                  </a:lnTo>
                  <a:lnTo>
                    <a:pt x="2332360" y="0"/>
                  </a:lnTo>
                  <a:lnTo>
                    <a:pt x="2335803" y="0"/>
                  </a:lnTo>
                  <a:lnTo>
                    <a:pt x="2343312" y="0"/>
                  </a:lnTo>
                  <a:lnTo>
                    <a:pt x="2344804" y="0"/>
                  </a:lnTo>
                  <a:lnTo>
                    <a:pt x="2346768" y="0"/>
                  </a:lnTo>
                  <a:lnTo>
                    <a:pt x="2347827" y="0"/>
                  </a:lnTo>
                  <a:lnTo>
                    <a:pt x="2352274" y="0"/>
                  </a:lnTo>
                  <a:lnTo>
                    <a:pt x="2359443" y="0"/>
                  </a:lnTo>
                  <a:lnTo>
                    <a:pt x="2359865" y="0"/>
                  </a:lnTo>
                  <a:lnTo>
                    <a:pt x="2359989" y="0"/>
                  </a:lnTo>
                  <a:lnTo>
                    <a:pt x="2360887" y="0"/>
                  </a:lnTo>
                  <a:lnTo>
                    <a:pt x="2360934" y="0"/>
                  </a:lnTo>
                  <a:lnTo>
                    <a:pt x="2371886" y="0"/>
                  </a:lnTo>
                  <a:lnTo>
                    <a:pt x="2373377" y="0"/>
                  </a:lnTo>
                  <a:lnTo>
                    <a:pt x="2377892" y="0"/>
                  </a:lnTo>
                  <a:cubicBezTo>
                    <a:pt x="2382339" y="0"/>
                    <a:pt x="2382339" y="0"/>
                    <a:pt x="2382339" y="0"/>
                  </a:cubicBezTo>
                  <a:lnTo>
                    <a:pt x="2390054" y="0"/>
                  </a:lnTo>
                  <a:lnTo>
                    <a:pt x="2419821" y="0"/>
                  </a:lnTo>
                  <a:lnTo>
                    <a:pt x="2427040" y="0"/>
                  </a:lnTo>
                  <a:lnTo>
                    <a:pt x="2436490" y="0"/>
                  </a:lnTo>
                  <a:lnTo>
                    <a:pt x="2444472" y="0"/>
                  </a:lnTo>
                  <a:lnTo>
                    <a:pt x="2448678" y="0"/>
                  </a:lnTo>
                  <a:lnTo>
                    <a:pt x="2450171" y="0"/>
                  </a:lnTo>
                  <a:lnTo>
                    <a:pt x="2450609" y="0"/>
                  </a:lnTo>
                  <a:lnTo>
                    <a:pt x="2463572" y="0"/>
                  </a:lnTo>
                  <a:lnTo>
                    <a:pt x="2471081" y="0"/>
                  </a:lnTo>
                  <a:lnTo>
                    <a:pt x="2472573" y="0"/>
                  </a:lnTo>
                  <a:lnTo>
                    <a:pt x="2474537" y="0"/>
                  </a:lnTo>
                  <a:lnTo>
                    <a:pt x="2475596" y="0"/>
                  </a:lnTo>
                  <a:lnTo>
                    <a:pt x="2477252" y="0"/>
                  </a:lnTo>
                  <a:lnTo>
                    <a:pt x="2478712" y="0"/>
                  </a:lnTo>
                  <a:lnTo>
                    <a:pt x="2478743" y="0"/>
                  </a:lnTo>
                  <a:lnTo>
                    <a:pt x="2480043" y="0"/>
                  </a:lnTo>
                  <a:lnTo>
                    <a:pt x="2499655" y="0"/>
                  </a:lnTo>
                  <a:lnTo>
                    <a:pt x="2501146" y="0"/>
                  </a:lnTo>
                  <a:lnTo>
                    <a:pt x="2505661" y="0"/>
                  </a:lnTo>
                  <a:lnTo>
                    <a:pt x="2508776" y="0"/>
                  </a:lnTo>
                  <a:lnTo>
                    <a:pt x="2510108" y="0"/>
                  </a:lnTo>
                  <a:lnTo>
                    <a:pt x="2524178" y="0"/>
                  </a:lnTo>
                  <a:lnTo>
                    <a:pt x="2525248" y="0"/>
                  </a:lnTo>
                  <a:lnTo>
                    <a:pt x="2525669" y="0"/>
                  </a:lnTo>
                  <a:lnTo>
                    <a:pt x="2552329" y="0"/>
                  </a:lnTo>
                  <a:lnTo>
                    <a:pt x="2552751" y="0"/>
                  </a:lnTo>
                  <a:lnTo>
                    <a:pt x="2554242" y="0"/>
                  </a:lnTo>
                  <a:lnTo>
                    <a:pt x="2574787" y="0"/>
                  </a:lnTo>
                  <a:lnTo>
                    <a:pt x="2576279" y="0"/>
                  </a:lnTo>
                  <a:lnTo>
                    <a:pt x="2576447" y="0"/>
                  </a:lnTo>
                  <a:lnTo>
                    <a:pt x="2577940" y="0"/>
                  </a:lnTo>
                  <a:lnTo>
                    <a:pt x="2603360" y="0"/>
                  </a:lnTo>
                  <a:lnTo>
                    <a:pt x="2604852" y="0"/>
                  </a:lnTo>
                  <a:lnTo>
                    <a:pt x="2605021" y="0"/>
                  </a:lnTo>
                  <a:lnTo>
                    <a:pt x="2605484" y="0"/>
                  </a:lnTo>
                  <a:lnTo>
                    <a:pt x="2606481" y="0"/>
                  </a:lnTo>
                  <a:lnTo>
                    <a:pt x="2606512" y="0"/>
                  </a:lnTo>
                  <a:lnTo>
                    <a:pt x="2606976" y="0"/>
                  </a:lnTo>
                  <a:lnTo>
                    <a:pt x="2618923" y="0"/>
                  </a:lnTo>
                  <a:lnTo>
                    <a:pt x="2621248" y="0"/>
                  </a:lnTo>
                  <a:lnTo>
                    <a:pt x="2622740" y="0"/>
                  </a:lnTo>
                  <a:lnTo>
                    <a:pt x="2627885" y="0"/>
                  </a:lnTo>
                  <a:lnTo>
                    <a:pt x="2629377" y="0"/>
                  </a:lnTo>
                  <a:lnTo>
                    <a:pt x="2634058" y="0"/>
                  </a:lnTo>
                  <a:lnTo>
                    <a:pt x="2635549" y="0"/>
                  </a:lnTo>
                  <a:lnTo>
                    <a:pt x="2636545" y="0"/>
                  </a:lnTo>
                  <a:lnTo>
                    <a:pt x="2648987" y="0"/>
                  </a:lnTo>
                  <a:lnTo>
                    <a:pt x="2649821" y="0"/>
                  </a:lnTo>
                  <a:lnTo>
                    <a:pt x="2651313" y="0"/>
                  </a:lnTo>
                  <a:lnTo>
                    <a:pt x="2651947" y="0"/>
                  </a:lnTo>
                  <a:lnTo>
                    <a:pt x="2653017" y="0"/>
                  </a:lnTo>
                  <a:lnTo>
                    <a:pt x="2653438" y="0"/>
                  </a:lnTo>
                  <a:lnTo>
                    <a:pt x="2656459" y="0"/>
                  </a:lnTo>
                  <a:lnTo>
                    <a:pt x="2657950" y="0"/>
                  </a:lnTo>
                  <a:lnTo>
                    <a:pt x="2665460" y="0"/>
                  </a:lnTo>
                  <a:lnTo>
                    <a:pt x="2680098" y="0"/>
                  </a:lnTo>
                  <a:lnTo>
                    <a:pt x="2680520" y="0"/>
                  </a:lnTo>
                  <a:lnTo>
                    <a:pt x="2682011" y="0"/>
                  </a:lnTo>
                  <a:lnTo>
                    <a:pt x="2692542" y="0"/>
                  </a:lnTo>
                  <a:lnTo>
                    <a:pt x="2702556" y="0"/>
                  </a:lnTo>
                  <a:lnTo>
                    <a:pt x="2704048" y="0"/>
                  </a:lnTo>
                  <a:lnTo>
                    <a:pt x="2724289" y="0"/>
                  </a:lnTo>
                  <a:lnTo>
                    <a:pt x="2731129" y="0"/>
                  </a:lnTo>
                  <a:lnTo>
                    <a:pt x="2732621" y="0"/>
                  </a:lnTo>
                  <a:lnTo>
                    <a:pt x="2733253" y="0"/>
                  </a:lnTo>
                  <a:lnTo>
                    <a:pt x="2734745" y="0"/>
                  </a:lnTo>
                  <a:lnTo>
                    <a:pt x="2746692" y="0"/>
                  </a:lnTo>
                  <a:lnTo>
                    <a:pt x="2749017" y="0"/>
                  </a:lnTo>
                  <a:lnTo>
                    <a:pt x="2750509" y="0"/>
                  </a:lnTo>
                  <a:lnTo>
                    <a:pt x="2754354" y="0"/>
                  </a:lnTo>
                  <a:lnTo>
                    <a:pt x="2755654" y="0"/>
                  </a:lnTo>
                  <a:lnTo>
                    <a:pt x="2757146" y="0"/>
                  </a:lnTo>
                  <a:lnTo>
                    <a:pt x="2761827" y="0"/>
                  </a:lnTo>
                  <a:lnTo>
                    <a:pt x="2763318" y="0"/>
                  </a:lnTo>
                  <a:lnTo>
                    <a:pt x="2776756" y="0"/>
                  </a:lnTo>
                  <a:lnTo>
                    <a:pt x="2777590" y="0"/>
                  </a:lnTo>
                  <a:lnTo>
                    <a:pt x="2779082" y="0"/>
                  </a:lnTo>
                  <a:lnTo>
                    <a:pt x="2783442" y="0"/>
                  </a:lnTo>
                  <a:lnTo>
                    <a:pt x="2784228" y="0"/>
                  </a:lnTo>
                  <a:lnTo>
                    <a:pt x="2785719" y="0"/>
                  </a:lnTo>
                  <a:lnTo>
                    <a:pt x="2786473" y="0"/>
                  </a:lnTo>
                  <a:lnTo>
                    <a:pt x="2793229" y="0"/>
                  </a:lnTo>
                  <a:lnTo>
                    <a:pt x="2799367" y="0"/>
                  </a:lnTo>
                  <a:lnTo>
                    <a:pt x="2813506" y="0"/>
                  </a:lnTo>
                  <a:lnTo>
                    <a:pt x="2820311" y="0"/>
                  </a:lnTo>
                  <a:lnTo>
                    <a:pt x="2827893" y="0"/>
                  </a:lnTo>
                  <a:lnTo>
                    <a:pt x="2827940" y="0"/>
                  </a:lnTo>
                  <a:lnTo>
                    <a:pt x="2829431" y="0"/>
                  </a:lnTo>
                  <a:lnTo>
                    <a:pt x="2829978" y="0"/>
                  </a:lnTo>
                  <a:lnTo>
                    <a:pt x="2852058" y="0"/>
                  </a:lnTo>
                  <a:lnTo>
                    <a:pt x="2857060" y="0"/>
                  </a:lnTo>
                  <a:lnTo>
                    <a:pt x="2857958" y="0"/>
                  </a:lnTo>
                  <a:lnTo>
                    <a:pt x="2871601" y="0"/>
                  </a:lnTo>
                  <a:lnTo>
                    <a:pt x="2882123" y="0"/>
                  </a:lnTo>
                  <a:lnTo>
                    <a:pt x="2894046" y="0"/>
                  </a:lnTo>
                  <a:lnTo>
                    <a:pt x="2903496" y="0"/>
                  </a:lnTo>
                  <a:lnTo>
                    <a:pt x="2911211" y="0"/>
                  </a:lnTo>
                  <a:lnTo>
                    <a:pt x="2914242" y="0"/>
                  </a:lnTo>
                  <a:lnTo>
                    <a:pt x="2914461" y="0"/>
                  </a:lnTo>
                  <a:lnTo>
                    <a:pt x="2924111" y="0"/>
                  </a:lnTo>
                  <a:lnTo>
                    <a:pt x="2927136" y="0"/>
                  </a:lnTo>
                  <a:lnTo>
                    <a:pt x="2933561" y="0"/>
                  </a:lnTo>
                  <a:lnTo>
                    <a:pt x="2939580" y="0"/>
                  </a:lnTo>
                  <a:lnTo>
                    <a:pt x="2941275" y="0"/>
                  </a:lnTo>
                  <a:lnTo>
                    <a:pt x="2941543" y="0"/>
                  </a:lnTo>
                  <a:lnTo>
                    <a:pt x="2945586" y="0"/>
                  </a:lnTo>
                  <a:lnTo>
                    <a:pt x="2950032" y="0"/>
                  </a:lnTo>
                  <a:lnTo>
                    <a:pt x="2955662" y="0"/>
                  </a:lnTo>
                  <a:lnTo>
                    <a:pt x="2955709" y="0"/>
                  </a:lnTo>
                  <a:lnTo>
                    <a:pt x="2957200" y="0"/>
                  </a:lnTo>
                  <a:lnTo>
                    <a:pt x="2957747" y="0"/>
                  </a:lnTo>
                  <a:lnTo>
                    <a:pt x="2968152" y="0"/>
                  </a:lnTo>
                  <a:lnTo>
                    <a:pt x="2969644" y="0"/>
                  </a:lnTo>
                  <a:lnTo>
                    <a:pt x="2972667" y="0"/>
                  </a:lnTo>
                  <a:lnTo>
                    <a:pt x="2977114" y="0"/>
                  </a:lnTo>
                  <a:lnTo>
                    <a:pt x="2984829" y="0"/>
                  </a:lnTo>
                  <a:lnTo>
                    <a:pt x="2985727" y="0"/>
                  </a:lnTo>
                  <a:lnTo>
                    <a:pt x="2999370" y="0"/>
                  </a:lnTo>
                  <a:lnTo>
                    <a:pt x="3021815" y="0"/>
                  </a:lnTo>
                  <a:lnTo>
                    <a:pt x="3031265" y="0"/>
                  </a:lnTo>
                  <a:lnTo>
                    <a:pt x="3042230" y="0"/>
                  </a:lnTo>
                  <a:lnTo>
                    <a:pt x="3044946" y="0"/>
                  </a:lnTo>
                  <a:lnTo>
                    <a:pt x="3051880" y="0"/>
                  </a:lnTo>
                  <a:lnTo>
                    <a:pt x="3061330" y="0"/>
                  </a:lnTo>
                  <a:lnTo>
                    <a:pt x="3067349" y="0"/>
                  </a:lnTo>
                  <a:lnTo>
                    <a:pt x="3069312" y="0"/>
                  </a:lnTo>
                  <a:lnTo>
                    <a:pt x="3073355" y="0"/>
                  </a:lnTo>
                  <a:lnTo>
                    <a:pt x="3073518" y="0"/>
                  </a:lnTo>
                  <a:lnTo>
                    <a:pt x="3075011" y="0"/>
                  </a:lnTo>
                  <a:lnTo>
                    <a:pt x="3077801" y="0"/>
                  </a:lnTo>
                  <a:lnTo>
                    <a:pt x="3095921" y="0"/>
                  </a:lnTo>
                  <a:lnTo>
                    <a:pt x="3097413" y="0"/>
                  </a:lnTo>
                  <a:lnTo>
                    <a:pt x="3100436" y="0"/>
                  </a:lnTo>
                  <a:lnTo>
                    <a:pt x="3103552" y="0"/>
                  </a:lnTo>
                  <a:lnTo>
                    <a:pt x="3104883" y="0"/>
                  </a:lnTo>
                  <a:lnTo>
                    <a:pt x="3120023" y="0"/>
                  </a:lnTo>
                  <a:lnTo>
                    <a:pt x="3120445" y="0"/>
                  </a:lnTo>
                  <a:lnTo>
                    <a:pt x="3149018" y="0"/>
                  </a:lnTo>
                  <a:lnTo>
                    <a:pt x="3150088" y="0"/>
                  </a:lnTo>
                  <a:lnTo>
                    <a:pt x="3150509" y="0"/>
                  </a:lnTo>
                  <a:lnTo>
                    <a:pt x="3171054" y="0"/>
                  </a:lnTo>
                  <a:lnTo>
                    <a:pt x="3172715" y="0"/>
                  </a:lnTo>
                  <a:lnTo>
                    <a:pt x="3199627" y="0"/>
                  </a:lnTo>
                  <a:lnTo>
                    <a:pt x="3201119" y="0"/>
                  </a:lnTo>
                  <a:lnTo>
                    <a:pt x="3201287" y="0"/>
                  </a:lnTo>
                  <a:lnTo>
                    <a:pt x="3201751" y="0"/>
                  </a:lnTo>
                  <a:lnTo>
                    <a:pt x="3202780" y="0"/>
                  </a:lnTo>
                  <a:lnTo>
                    <a:pt x="3217515" y="0"/>
                  </a:lnTo>
                  <a:lnTo>
                    <a:pt x="3224152" y="0"/>
                  </a:lnTo>
                  <a:lnTo>
                    <a:pt x="3230324" y="0"/>
                  </a:lnTo>
                  <a:lnTo>
                    <a:pt x="3231321" y="0"/>
                  </a:lnTo>
                  <a:lnTo>
                    <a:pt x="3231816" y="0"/>
                  </a:lnTo>
                  <a:lnTo>
                    <a:pt x="3243763" y="0"/>
                  </a:lnTo>
                  <a:lnTo>
                    <a:pt x="3246088" y="0"/>
                  </a:lnTo>
                  <a:lnTo>
                    <a:pt x="3247580" y="0"/>
                  </a:lnTo>
                  <a:lnTo>
                    <a:pt x="3247792" y="0"/>
                  </a:lnTo>
                  <a:lnTo>
                    <a:pt x="3248214" y="0"/>
                  </a:lnTo>
                  <a:lnTo>
                    <a:pt x="3252725" y="0"/>
                  </a:lnTo>
                  <a:lnTo>
                    <a:pt x="3254217" y="0"/>
                  </a:lnTo>
                  <a:lnTo>
                    <a:pt x="3260235" y="0"/>
                  </a:lnTo>
                  <a:lnTo>
                    <a:pt x="3276787" y="0"/>
                  </a:lnTo>
                  <a:lnTo>
                    <a:pt x="3277857" y="0"/>
                  </a:lnTo>
                  <a:lnTo>
                    <a:pt x="3278278" y="0"/>
                  </a:lnTo>
                  <a:lnTo>
                    <a:pt x="3290300" y="0"/>
                  </a:lnTo>
                  <a:lnTo>
                    <a:pt x="3298823" y="0"/>
                  </a:lnTo>
                  <a:lnTo>
                    <a:pt x="3327396" y="0"/>
                  </a:lnTo>
                  <a:lnTo>
                    <a:pt x="3328888" y="0"/>
                  </a:lnTo>
                  <a:lnTo>
                    <a:pt x="3329520" y="0"/>
                  </a:lnTo>
                  <a:lnTo>
                    <a:pt x="3345284" y="0"/>
                  </a:lnTo>
                  <a:lnTo>
                    <a:pt x="3349129" y="0"/>
                  </a:lnTo>
                  <a:lnTo>
                    <a:pt x="3351921" y="0"/>
                  </a:lnTo>
                  <a:lnTo>
                    <a:pt x="3358093" y="0"/>
                  </a:lnTo>
                  <a:lnTo>
                    <a:pt x="3359585" y="0"/>
                  </a:lnTo>
                  <a:lnTo>
                    <a:pt x="3371532" y="0"/>
                  </a:lnTo>
                  <a:lnTo>
                    <a:pt x="3373857" y="0"/>
                  </a:lnTo>
                  <a:lnTo>
                    <a:pt x="3375349" y="0"/>
                  </a:lnTo>
                  <a:lnTo>
                    <a:pt x="3380494" y="0"/>
                  </a:lnTo>
                  <a:lnTo>
                    <a:pt x="3381986" y="0"/>
                  </a:lnTo>
                  <a:lnTo>
                    <a:pt x="3388004" y="0"/>
                  </a:lnTo>
                  <a:lnTo>
                    <a:pt x="3408282" y="0"/>
                  </a:lnTo>
                  <a:lnTo>
                    <a:pt x="3418069" y="0"/>
                  </a:lnTo>
                  <a:lnTo>
                    <a:pt x="3424207" y="0"/>
                  </a:lnTo>
                  <a:lnTo>
                    <a:pt x="3424753" y="0"/>
                  </a:lnTo>
                  <a:lnTo>
                    <a:pt x="3452733" y="0"/>
                  </a:lnTo>
                  <a:lnTo>
                    <a:pt x="3454818" y="0"/>
                  </a:lnTo>
                  <a:lnTo>
                    <a:pt x="3476898" y="0"/>
                  </a:lnTo>
                  <a:lnTo>
                    <a:pt x="3496441" y="0"/>
                  </a:lnTo>
                  <a:lnTo>
                    <a:pt x="3509236" y="0"/>
                  </a:lnTo>
                  <a:lnTo>
                    <a:pt x="3518886" y="0"/>
                  </a:lnTo>
                  <a:lnTo>
                    <a:pt x="3528336" y="0"/>
                  </a:lnTo>
                  <a:lnTo>
                    <a:pt x="3536051" y="0"/>
                  </a:lnTo>
                  <a:lnTo>
                    <a:pt x="3539301" y="0"/>
                  </a:lnTo>
                  <a:lnTo>
                    <a:pt x="3540361" y="0"/>
                  </a:lnTo>
                  <a:lnTo>
                    <a:pt x="3544807" y="0"/>
                  </a:lnTo>
                  <a:lnTo>
                    <a:pt x="3551976" y="0"/>
                  </a:lnTo>
                  <a:lnTo>
                    <a:pt x="3552522" y="0"/>
                  </a:lnTo>
                  <a:lnTo>
                    <a:pt x="3564420" y="0"/>
                  </a:lnTo>
                  <a:lnTo>
                    <a:pt x="3570426" y="0"/>
                  </a:lnTo>
                  <a:cubicBezTo>
                    <a:pt x="3574872" y="0"/>
                    <a:pt x="3574872" y="0"/>
                    <a:pt x="3574872" y="0"/>
                  </a:cubicBezTo>
                  <a:lnTo>
                    <a:pt x="3580502" y="0"/>
                  </a:lnTo>
                  <a:lnTo>
                    <a:pt x="3582587" y="0"/>
                  </a:lnTo>
                  <a:lnTo>
                    <a:pt x="3624210" y="0"/>
                  </a:lnTo>
                  <a:lnTo>
                    <a:pt x="3637005" y="0"/>
                  </a:lnTo>
                  <a:lnTo>
                    <a:pt x="3646655" y="0"/>
                  </a:lnTo>
                  <a:lnTo>
                    <a:pt x="3656105" y="0"/>
                  </a:lnTo>
                  <a:lnTo>
                    <a:pt x="3667070" y="0"/>
                  </a:lnTo>
                  <a:lnTo>
                    <a:pt x="3668130" y="0"/>
                  </a:lnTo>
                  <a:lnTo>
                    <a:pt x="3669786" y="0"/>
                  </a:lnTo>
                  <a:lnTo>
                    <a:pt x="3672576" y="0"/>
                  </a:lnTo>
                  <a:lnTo>
                    <a:pt x="3692189" y="0"/>
                  </a:lnTo>
                  <a:lnTo>
                    <a:pt x="3698195" y="0"/>
                  </a:lnTo>
                  <a:lnTo>
                    <a:pt x="3702641" y="0"/>
                  </a:lnTo>
                  <a:lnTo>
                    <a:pt x="3744863" y="0"/>
                  </a:lnTo>
                  <a:lnTo>
                    <a:pt x="3745285" y="0"/>
                  </a:lnTo>
                  <a:lnTo>
                    <a:pt x="3795894" y="0"/>
                  </a:lnTo>
                  <a:lnTo>
                    <a:pt x="3797555" y="0"/>
                  </a:lnTo>
                  <a:lnTo>
                    <a:pt x="3826591" y="0"/>
                  </a:lnTo>
                  <a:lnTo>
                    <a:pt x="3842355" y="0"/>
                  </a:lnTo>
                  <a:lnTo>
                    <a:pt x="3848992" y="0"/>
                  </a:lnTo>
                  <a:lnTo>
                    <a:pt x="3872632" y="0"/>
                  </a:lnTo>
                  <a:lnTo>
                    <a:pt x="3873054" y="0"/>
                  </a:lnTo>
                  <a:lnTo>
                    <a:pt x="3885075" y="0"/>
                  </a:lnTo>
                  <a:lnTo>
                    <a:pt x="3923663" y="0"/>
                  </a:lnTo>
                  <a:lnTo>
                    <a:pt x="3954360" y="0"/>
                  </a:lnTo>
                  <a:lnTo>
                    <a:pt x="3970124" y="0"/>
                  </a:lnTo>
                  <a:lnTo>
                    <a:pt x="3976761" y="0"/>
                  </a:lnTo>
                  <a:lnTo>
                    <a:pt x="4012844" y="0"/>
                  </a:lnTo>
                  <a:lnTo>
                    <a:pt x="4049593" y="0"/>
                  </a:lnTo>
                  <a:cubicBezTo>
                    <a:pt x="4169647" y="0"/>
                    <a:pt x="4169647" y="0"/>
                    <a:pt x="4169647" y="0"/>
                  </a:cubicBezTo>
                  <a:lnTo>
                    <a:pt x="4177362" y="0"/>
                  </a:lnTo>
                  <a:cubicBezTo>
                    <a:pt x="4297416" y="0"/>
                    <a:pt x="4297416" y="0"/>
                    <a:pt x="4297416" y="0"/>
                  </a:cubicBezTo>
                  <a:cubicBezTo>
                    <a:pt x="4327758" y="0"/>
                    <a:pt x="4364168" y="21251"/>
                    <a:pt x="4379339" y="47054"/>
                  </a:cubicBezTo>
                  <a:cubicBezTo>
                    <a:pt x="4591731" y="415146"/>
                    <a:pt x="4591731" y="415146"/>
                    <a:pt x="4591731" y="415146"/>
                  </a:cubicBezTo>
                  <a:cubicBezTo>
                    <a:pt x="4606902" y="440951"/>
                    <a:pt x="4606902" y="483452"/>
                    <a:pt x="4591731" y="509257"/>
                  </a:cubicBezTo>
                  <a:cubicBezTo>
                    <a:pt x="4379339" y="877348"/>
                    <a:pt x="4379339" y="877348"/>
                    <a:pt x="4379339" y="877348"/>
                  </a:cubicBezTo>
                  <a:cubicBezTo>
                    <a:pt x="4364168" y="903151"/>
                    <a:pt x="4327758" y="924402"/>
                    <a:pt x="4297416" y="924402"/>
                  </a:cubicBezTo>
                  <a:lnTo>
                    <a:pt x="4169647" y="924402"/>
                  </a:lnTo>
                  <a:lnTo>
                    <a:pt x="3976761" y="924402"/>
                  </a:lnTo>
                  <a:lnTo>
                    <a:pt x="3872632" y="924402"/>
                  </a:lnTo>
                  <a:lnTo>
                    <a:pt x="3848992" y="924402"/>
                  </a:lnTo>
                  <a:lnTo>
                    <a:pt x="3744863" y="924402"/>
                  </a:lnTo>
                  <a:lnTo>
                    <a:pt x="3702641" y="924402"/>
                  </a:lnTo>
                  <a:lnTo>
                    <a:pt x="3672576" y="924402"/>
                  </a:lnTo>
                  <a:lnTo>
                    <a:pt x="3656105" y="924402"/>
                  </a:lnTo>
                  <a:lnTo>
                    <a:pt x="3574872" y="924402"/>
                  </a:lnTo>
                  <a:lnTo>
                    <a:pt x="3551976" y="924402"/>
                  </a:lnTo>
                  <a:lnTo>
                    <a:pt x="3544807" y="924402"/>
                  </a:lnTo>
                  <a:lnTo>
                    <a:pt x="3528336" y="924402"/>
                  </a:lnTo>
                  <a:lnTo>
                    <a:pt x="3424207" y="924402"/>
                  </a:lnTo>
                  <a:lnTo>
                    <a:pt x="3381986" y="924402"/>
                  </a:lnTo>
                  <a:lnTo>
                    <a:pt x="3380494" y="924402"/>
                  </a:lnTo>
                  <a:lnTo>
                    <a:pt x="3351921" y="924402"/>
                  </a:lnTo>
                  <a:lnTo>
                    <a:pt x="3277857" y="924402"/>
                  </a:lnTo>
                  <a:lnTo>
                    <a:pt x="3254217" y="924402"/>
                  </a:lnTo>
                  <a:lnTo>
                    <a:pt x="3252725" y="924402"/>
                  </a:lnTo>
                  <a:lnTo>
                    <a:pt x="3247792" y="924402"/>
                  </a:lnTo>
                  <a:lnTo>
                    <a:pt x="3231321" y="924402"/>
                  </a:lnTo>
                  <a:lnTo>
                    <a:pt x="3224152" y="924402"/>
                  </a:lnTo>
                  <a:lnTo>
                    <a:pt x="3150088" y="924402"/>
                  </a:lnTo>
                  <a:lnTo>
                    <a:pt x="3120023" y="924402"/>
                  </a:lnTo>
                  <a:lnTo>
                    <a:pt x="3104883" y="924402"/>
                  </a:lnTo>
                  <a:lnTo>
                    <a:pt x="3103552" y="924402"/>
                  </a:lnTo>
                  <a:lnTo>
                    <a:pt x="3077801" y="924402"/>
                  </a:lnTo>
                  <a:lnTo>
                    <a:pt x="3061330" y="924402"/>
                  </a:lnTo>
                  <a:lnTo>
                    <a:pt x="3031265" y="924402"/>
                  </a:lnTo>
                  <a:lnTo>
                    <a:pt x="2977114" y="924402"/>
                  </a:lnTo>
                  <a:lnTo>
                    <a:pt x="2957200" y="924402"/>
                  </a:lnTo>
                  <a:lnTo>
                    <a:pt x="2955709" y="924402"/>
                  </a:lnTo>
                  <a:lnTo>
                    <a:pt x="2950032" y="924402"/>
                  </a:lnTo>
                  <a:lnTo>
                    <a:pt x="2933561" y="924402"/>
                  </a:lnTo>
                  <a:lnTo>
                    <a:pt x="2927136" y="924402"/>
                  </a:lnTo>
                  <a:lnTo>
                    <a:pt x="2903496" y="924402"/>
                  </a:lnTo>
                  <a:lnTo>
                    <a:pt x="2829431" y="924402"/>
                  </a:lnTo>
                  <a:lnTo>
                    <a:pt x="2827940" y="924402"/>
                  </a:lnTo>
                  <a:lnTo>
                    <a:pt x="2799367" y="924402"/>
                  </a:lnTo>
                  <a:lnTo>
                    <a:pt x="2785719" y="924402"/>
                  </a:lnTo>
                  <a:lnTo>
                    <a:pt x="2784228" y="924402"/>
                  </a:lnTo>
                  <a:lnTo>
                    <a:pt x="2757146" y="924402"/>
                  </a:lnTo>
                  <a:lnTo>
                    <a:pt x="2755654" y="924402"/>
                  </a:lnTo>
                  <a:lnTo>
                    <a:pt x="2680098" y="924402"/>
                  </a:lnTo>
                  <a:lnTo>
                    <a:pt x="2657950" y="924402"/>
                  </a:lnTo>
                  <a:lnTo>
                    <a:pt x="2656459" y="924402"/>
                  </a:lnTo>
                  <a:lnTo>
                    <a:pt x="2653017" y="924402"/>
                  </a:lnTo>
                  <a:lnTo>
                    <a:pt x="2636545" y="924402"/>
                  </a:lnTo>
                  <a:lnTo>
                    <a:pt x="2629377" y="924402"/>
                  </a:lnTo>
                  <a:lnTo>
                    <a:pt x="2627885" y="924402"/>
                  </a:lnTo>
                  <a:lnTo>
                    <a:pt x="2606481" y="924402"/>
                  </a:lnTo>
                  <a:lnTo>
                    <a:pt x="2552329" y="924402"/>
                  </a:lnTo>
                  <a:lnTo>
                    <a:pt x="2525248" y="924402"/>
                  </a:lnTo>
                  <a:lnTo>
                    <a:pt x="2510108" y="924402"/>
                  </a:lnTo>
                  <a:lnTo>
                    <a:pt x="2508776" y="924402"/>
                  </a:lnTo>
                  <a:lnTo>
                    <a:pt x="2480043" y="924402"/>
                  </a:lnTo>
                  <a:lnTo>
                    <a:pt x="2478712" y="924402"/>
                  </a:lnTo>
                  <a:lnTo>
                    <a:pt x="2463572" y="924402"/>
                  </a:lnTo>
                  <a:lnTo>
                    <a:pt x="2436490" y="924402"/>
                  </a:lnTo>
                  <a:lnTo>
                    <a:pt x="2382339" y="924402"/>
                  </a:lnTo>
                  <a:lnTo>
                    <a:pt x="2360934" y="924402"/>
                  </a:lnTo>
                  <a:lnTo>
                    <a:pt x="2359443" y="924402"/>
                  </a:lnTo>
                  <a:lnTo>
                    <a:pt x="2352274" y="924402"/>
                  </a:lnTo>
                  <a:lnTo>
                    <a:pt x="2335803" y="924402"/>
                  </a:lnTo>
                  <a:lnTo>
                    <a:pt x="2332360" y="924402"/>
                  </a:lnTo>
                  <a:lnTo>
                    <a:pt x="2332328" y="924402"/>
                  </a:lnTo>
                  <a:lnTo>
                    <a:pt x="2330869" y="924402"/>
                  </a:lnTo>
                  <a:lnTo>
                    <a:pt x="2308721" y="924402"/>
                  </a:lnTo>
                  <a:lnTo>
                    <a:pt x="2233165" y="924402"/>
                  </a:lnTo>
                  <a:lnTo>
                    <a:pt x="2231674" y="924402"/>
                  </a:lnTo>
                  <a:lnTo>
                    <a:pt x="2204591" y="924402"/>
                  </a:lnTo>
                  <a:lnTo>
                    <a:pt x="2204559" y="924402"/>
                  </a:lnTo>
                  <a:lnTo>
                    <a:pt x="2203100" y="924402"/>
                  </a:lnTo>
                  <a:lnTo>
                    <a:pt x="2189452" y="924402"/>
                  </a:lnTo>
                  <a:lnTo>
                    <a:pt x="2160879" y="924402"/>
                  </a:lnTo>
                  <a:lnTo>
                    <a:pt x="2159388" y="924402"/>
                  </a:lnTo>
                  <a:lnTo>
                    <a:pt x="2085323" y="924402"/>
                  </a:lnTo>
                  <a:lnTo>
                    <a:pt x="2077294" y="924402"/>
                  </a:lnTo>
                  <a:lnTo>
                    <a:pt x="2061683" y="924402"/>
                  </a:lnTo>
                  <a:lnTo>
                    <a:pt x="2055258" y="924402"/>
                  </a:lnTo>
                  <a:lnTo>
                    <a:pt x="2038787" y="924402"/>
                  </a:lnTo>
                  <a:lnTo>
                    <a:pt x="2033110" y="924402"/>
                  </a:lnTo>
                  <a:lnTo>
                    <a:pt x="2031619" y="924402"/>
                  </a:lnTo>
                  <a:lnTo>
                    <a:pt x="2011705" y="924402"/>
                  </a:lnTo>
                  <a:lnTo>
                    <a:pt x="1957554" y="924402"/>
                  </a:lnTo>
                  <a:lnTo>
                    <a:pt x="1949525" y="924402"/>
                  </a:lnTo>
                  <a:lnTo>
                    <a:pt x="1927489" y="924402"/>
                  </a:lnTo>
                  <a:lnTo>
                    <a:pt x="1911018" y="924402"/>
                  </a:lnTo>
                  <a:lnTo>
                    <a:pt x="1907543" y="924402"/>
                  </a:lnTo>
                  <a:lnTo>
                    <a:pt x="1885268" y="924402"/>
                  </a:lnTo>
                  <a:lnTo>
                    <a:pt x="1883936" y="924402"/>
                  </a:lnTo>
                  <a:lnTo>
                    <a:pt x="1868796" y="924402"/>
                  </a:lnTo>
                  <a:lnTo>
                    <a:pt x="1838732" y="924402"/>
                  </a:lnTo>
                  <a:lnTo>
                    <a:pt x="1779774" y="924402"/>
                  </a:lnTo>
                  <a:lnTo>
                    <a:pt x="1764668" y="924402"/>
                  </a:lnTo>
                  <a:lnTo>
                    <a:pt x="1757499" y="924402"/>
                  </a:lnTo>
                  <a:lnTo>
                    <a:pt x="1741027" y="924402"/>
                  </a:lnTo>
                  <a:lnTo>
                    <a:pt x="1737552" y="924402"/>
                  </a:lnTo>
                  <a:lnTo>
                    <a:pt x="1736094" y="924402"/>
                  </a:lnTo>
                  <a:lnTo>
                    <a:pt x="1734603" y="924402"/>
                  </a:lnTo>
                  <a:lnTo>
                    <a:pt x="1710963" y="924402"/>
                  </a:lnTo>
                  <a:lnTo>
                    <a:pt x="1707488" y="924402"/>
                  </a:lnTo>
                  <a:lnTo>
                    <a:pt x="1652509" y="924402"/>
                  </a:lnTo>
                  <a:lnTo>
                    <a:pt x="1636899" y="924402"/>
                  </a:lnTo>
                  <a:lnTo>
                    <a:pt x="1609783" y="924402"/>
                  </a:lnTo>
                  <a:lnTo>
                    <a:pt x="1608325" y="924402"/>
                  </a:lnTo>
                  <a:lnTo>
                    <a:pt x="1606834" y="924402"/>
                  </a:lnTo>
                  <a:lnTo>
                    <a:pt x="1579719" y="924402"/>
                  </a:lnTo>
                  <a:lnTo>
                    <a:pt x="1564612" y="924402"/>
                  </a:lnTo>
                  <a:lnTo>
                    <a:pt x="1524740" y="924402"/>
                  </a:lnTo>
                  <a:lnTo>
                    <a:pt x="1482518" y="924402"/>
                  </a:lnTo>
                  <a:lnTo>
                    <a:pt x="1460483" y="924402"/>
                  </a:lnTo>
                  <a:lnTo>
                    <a:pt x="1452454" y="924402"/>
                  </a:lnTo>
                  <a:lnTo>
                    <a:pt x="1444011" y="924402"/>
                  </a:lnTo>
                  <a:lnTo>
                    <a:pt x="1436843" y="924402"/>
                  </a:lnTo>
                  <a:lnTo>
                    <a:pt x="1413947" y="924402"/>
                  </a:lnTo>
                  <a:lnTo>
                    <a:pt x="1354749" y="924402"/>
                  </a:lnTo>
                  <a:lnTo>
                    <a:pt x="1332714" y="924402"/>
                  </a:lnTo>
                  <a:lnTo>
                    <a:pt x="1324685" y="924402"/>
                  </a:lnTo>
                  <a:lnTo>
                    <a:pt x="1316242" y="924402"/>
                  </a:lnTo>
                  <a:lnTo>
                    <a:pt x="1312767" y="924402"/>
                  </a:lnTo>
                  <a:lnTo>
                    <a:pt x="1286178" y="924402"/>
                  </a:lnTo>
                  <a:lnTo>
                    <a:pt x="1282703" y="924402"/>
                  </a:lnTo>
                  <a:lnTo>
                    <a:pt x="1243956" y="924402"/>
                  </a:lnTo>
                  <a:lnTo>
                    <a:pt x="1184998" y="924402"/>
                  </a:lnTo>
                  <a:lnTo>
                    <a:pt x="1154934" y="924402"/>
                  </a:lnTo>
                  <a:lnTo>
                    <a:pt x="1139828" y="924402"/>
                  </a:lnTo>
                  <a:lnTo>
                    <a:pt x="1116187" y="924402"/>
                  </a:lnTo>
                  <a:lnTo>
                    <a:pt x="1112712" y="924402"/>
                  </a:lnTo>
                  <a:lnTo>
                    <a:pt x="1057734" y="924402"/>
                  </a:lnTo>
                  <a:lnTo>
                    <a:pt x="1027669" y="924402"/>
                  </a:lnTo>
                  <a:lnTo>
                    <a:pt x="1012059" y="924402"/>
                  </a:lnTo>
                  <a:lnTo>
                    <a:pt x="984943" y="924402"/>
                  </a:lnTo>
                  <a:lnTo>
                    <a:pt x="929965" y="924402"/>
                  </a:lnTo>
                  <a:lnTo>
                    <a:pt x="899900" y="924402"/>
                  </a:lnTo>
                  <a:lnTo>
                    <a:pt x="857678" y="924402"/>
                  </a:lnTo>
                  <a:lnTo>
                    <a:pt x="819171" y="924402"/>
                  </a:lnTo>
                  <a:lnTo>
                    <a:pt x="729909" y="924402"/>
                  </a:lnTo>
                  <a:lnTo>
                    <a:pt x="691402" y="924402"/>
                  </a:lnTo>
                  <a:lnTo>
                    <a:pt x="687927" y="924402"/>
                  </a:lnTo>
                  <a:lnTo>
                    <a:pt x="560158" y="924402"/>
                  </a:lnTo>
                  <a:lnTo>
                    <a:pt x="432894" y="924402"/>
                  </a:lnTo>
                  <a:lnTo>
                    <a:pt x="305125" y="924402"/>
                  </a:lnTo>
                  <a:cubicBezTo>
                    <a:pt x="275541" y="924402"/>
                    <a:pt x="238373" y="903151"/>
                    <a:pt x="223202" y="877348"/>
                  </a:cubicBezTo>
                  <a:cubicBezTo>
                    <a:pt x="10809" y="509257"/>
                    <a:pt x="10809" y="509257"/>
                    <a:pt x="10809" y="509257"/>
                  </a:cubicBezTo>
                  <a:cubicBezTo>
                    <a:pt x="-3603" y="483452"/>
                    <a:pt x="-3603" y="440951"/>
                    <a:pt x="10809" y="415146"/>
                  </a:cubicBezTo>
                  <a:cubicBezTo>
                    <a:pt x="223202" y="47054"/>
                    <a:pt x="223202" y="47054"/>
                    <a:pt x="223202" y="47054"/>
                  </a:cubicBezTo>
                  <a:cubicBezTo>
                    <a:pt x="238373" y="21251"/>
                    <a:pt x="275541" y="0"/>
                    <a:pt x="305125" y="0"/>
                  </a:cubicBezTo>
                  <a:close/>
                </a:path>
              </a:pathLst>
            </a:custGeom>
            <a:solidFill>
              <a:schemeClr val="bg1"/>
            </a:solidFill>
            <a:ln w="19050">
              <a:gradFill flip="none" rotWithShape="1">
                <a:gsLst>
                  <a:gs pos="0">
                    <a:schemeClr val="bg1">
                      <a:lumMod val="75000"/>
                    </a:schemeClr>
                  </a:gs>
                  <a:gs pos="100000">
                    <a:schemeClr val="bg1"/>
                  </a:gs>
                </a:gsLst>
                <a:lin ang="2700000" scaled="1"/>
                <a:tileRect/>
              </a:gradFill>
            </a:ln>
            <a:effectLst>
              <a:innerShdw blurRad="63500" dist="50800" dir="13500000">
                <a:prstClr val="black">
                  <a:alpha val="50000"/>
                </a:prstClr>
              </a:innerShdw>
            </a:effectLst>
          </p:spPr>
          <p:txBody>
            <a:bodyPr vert="horz" wrap="square" lIns="91440" tIns="45720" rIns="91440" bIns="45720" numCol="1" anchor="t" anchorCtr="0" compatLnSpc="1">
              <a:noAutofit/>
            </a:bodyPr>
            <a:lstStyle/>
            <a:p>
              <a:endParaRPr lang="zh-CN" altLang="en-US" dirty="0">
                <a:solidFill>
                  <a:prstClr val="black"/>
                </a:solidFill>
                <a:latin typeface="微软雅黑" panose="020B0503020204020204" pitchFamily="34" charset="-122"/>
              </a:endParaRPr>
            </a:p>
          </p:txBody>
        </p:sp>
      </p:grpSp>
      <p:sp>
        <p:nvSpPr>
          <p:cNvPr id="30" name="标题 1"/>
          <p:cNvSpPr txBox="1"/>
          <p:nvPr/>
        </p:nvSpPr>
        <p:spPr>
          <a:xfrm>
            <a:off x="1626986" y="306717"/>
            <a:ext cx="2325802" cy="569432"/>
          </a:xfrm>
          <a:prstGeom prst="rect">
            <a:avLst/>
          </a:prstGeom>
        </p:spPr>
        <p:txBody>
          <a:bodyPr lIns="91437" tIns="45718" rIns="91437" bIns="45718">
            <a:normAutofit/>
          </a:bodyPr>
          <a:lstStyle>
            <a:lvl1pPr algn="ctr" defTabSz="913765" rtl="0" eaLnBrk="1" latinLnBrk="0" hangingPunct="1">
              <a:spcBef>
                <a:spcPct val="0"/>
              </a:spcBef>
              <a:buNone/>
              <a:defRPr sz="4400" kern="1200">
                <a:solidFill>
                  <a:schemeClr val="tx1"/>
                </a:solidFill>
                <a:latin typeface="+mj-lt"/>
                <a:ea typeface="+mj-ea"/>
                <a:cs typeface="+mj-cs"/>
              </a:defRPr>
            </a:lvl1pPr>
          </a:lstStyle>
          <a:p>
            <a:pPr algn="l"/>
            <a:r>
              <a:rPr lang="zh-CN" altLang="en-US" sz="2800" b="1" dirty="0">
                <a:solidFill>
                  <a:srgbClr val="3B68A1"/>
                </a:solidFill>
                <a:latin typeface="微软雅黑" panose="020B0503020204020204" pitchFamily="34" charset="-122"/>
                <a:ea typeface="微软雅黑" panose="020B0503020204020204" pitchFamily="34" charset="-122"/>
              </a:rPr>
              <a:t>阶段成果</a:t>
            </a:r>
            <a:endParaRPr lang="zh-CN" altLang="en-US" sz="2800" b="1" dirty="0">
              <a:solidFill>
                <a:srgbClr val="3B68A1"/>
              </a:solidFill>
              <a:latin typeface="微软雅黑" panose="020B0503020204020204" pitchFamily="34" charset="-122"/>
              <a:ea typeface="微软雅黑" panose="020B0503020204020204" pitchFamily="34" charset="-122"/>
            </a:endParaRPr>
          </a:p>
        </p:txBody>
      </p:sp>
      <p:grpSp>
        <p:nvGrpSpPr>
          <p:cNvPr id="88" name="组合 87"/>
          <p:cNvGrpSpPr/>
          <p:nvPr/>
        </p:nvGrpSpPr>
        <p:grpSpPr>
          <a:xfrm>
            <a:off x="7066471" y="697413"/>
            <a:ext cx="3127326" cy="2794664"/>
            <a:chOff x="6981351" y="1527039"/>
            <a:chExt cx="2661520" cy="2378406"/>
          </a:xfrm>
        </p:grpSpPr>
        <p:sp>
          <p:nvSpPr>
            <p:cNvPr id="89" name="平行四边形 88"/>
            <p:cNvSpPr/>
            <p:nvPr/>
          </p:nvSpPr>
          <p:spPr>
            <a:xfrm>
              <a:off x="6981351" y="3329860"/>
              <a:ext cx="2327009" cy="567707"/>
            </a:xfrm>
            <a:prstGeom prst="parallelogram">
              <a:avLst>
                <a:gd name="adj" fmla="val 300067"/>
              </a:avLst>
            </a:prstGeom>
            <a:gradFill>
              <a:gsLst>
                <a:gs pos="0">
                  <a:schemeClr val="bg1">
                    <a:lumMod val="85000"/>
                    <a:alpha val="54000"/>
                  </a:schemeClr>
                </a:gs>
                <a:gs pos="100000">
                  <a:schemeClr val="bg1">
                    <a:lumMod val="75000"/>
                    <a:alpha val="73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prstClr val="white"/>
                </a:solidFill>
              </a:endParaRPr>
            </a:p>
          </p:txBody>
        </p:sp>
        <p:sp>
          <p:nvSpPr>
            <p:cNvPr id="90" name="任意多边形 10"/>
            <p:cNvSpPr/>
            <p:nvPr/>
          </p:nvSpPr>
          <p:spPr>
            <a:xfrm rot="607165">
              <a:off x="8140633" y="1527039"/>
              <a:ext cx="1502238" cy="2378406"/>
            </a:xfrm>
            <a:custGeom>
              <a:avLst/>
              <a:gdLst>
                <a:gd name="connsiteX0" fmla="*/ 1072154 w 1502238"/>
                <a:gd name="connsiteY0" fmla="*/ 0 h 2378406"/>
                <a:gd name="connsiteX1" fmla="*/ 1502238 w 1502238"/>
                <a:gd name="connsiteY1" fmla="*/ 359868 h 2378406"/>
                <a:gd name="connsiteX2" fmla="*/ 1249979 w 1502238"/>
                <a:gd name="connsiteY2" fmla="*/ 358397 h 2378406"/>
                <a:gd name="connsiteX3" fmla="*/ 570687 w 1502238"/>
                <a:gd name="connsiteY3" fmla="*/ 2378406 h 2378406"/>
                <a:gd name="connsiteX4" fmla="*/ 0 w 1502238"/>
                <a:gd name="connsiteY4" fmla="*/ 2378406 h 2378406"/>
                <a:gd name="connsiteX5" fmla="*/ 680409 w 1502238"/>
                <a:gd name="connsiteY5" fmla="*/ 355075 h 2378406"/>
                <a:gd name="connsiteX6" fmla="*/ 413470 w 1502238"/>
                <a:gd name="connsiteY6" fmla="*/ 353518 h 2378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02238" h="2378406">
                  <a:moveTo>
                    <a:pt x="1072154" y="0"/>
                  </a:moveTo>
                  <a:lnTo>
                    <a:pt x="1502238" y="359868"/>
                  </a:lnTo>
                  <a:lnTo>
                    <a:pt x="1249979" y="358397"/>
                  </a:lnTo>
                  <a:lnTo>
                    <a:pt x="570687" y="2378406"/>
                  </a:lnTo>
                  <a:lnTo>
                    <a:pt x="0" y="2378406"/>
                  </a:lnTo>
                  <a:lnTo>
                    <a:pt x="680409" y="355075"/>
                  </a:lnTo>
                  <a:lnTo>
                    <a:pt x="413470" y="353518"/>
                  </a:lnTo>
                  <a:close/>
                </a:path>
              </a:pathLst>
            </a:custGeom>
            <a:gradFill>
              <a:gsLst>
                <a:gs pos="0">
                  <a:srgbClr val="ED9393"/>
                </a:gs>
                <a:gs pos="100000">
                  <a:srgbClr val="E34F4F"/>
                </a:gs>
              </a:gsLst>
              <a:lin ang="5400000" scaled="1"/>
            </a:gradFill>
            <a:ln>
              <a:noFill/>
            </a:ln>
            <a:scene3d>
              <a:camera prst="orthographicFront"/>
              <a:lightRig rig="threePt" dir="t"/>
            </a:scene3d>
            <a:sp3d>
              <a:bevelT w="12700" h="63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prstClr val="white"/>
                </a:solidFill>
              </a:endParaRPr>
            </a:p>
          </p:txBody>
        </p:sp>
      </p:grpSp>
      <p:sp>
        <p:nvSpPr>
          <p:cNvPr id="91" name="平行四边形 90"/>
          <p:cNvSpPr/>
          <p:nvPr/>
        </p:nvSpPr>
        <p:spPr>
          <a:xfrm rot="607165">
            <a:off x="7633040" y="3320061"/>
            <a:ext cx="1230736" cy="175041"/>
          </a:xfrm>
          <a:prstGeom prst="parallelogram">
            <a:avLst>
              <a:gd name="adj" fmla="val 291380"/>
            </a:avLst>
          </a:prstGeom>
          <a:gradFill>
            <a:gsLst>
              <a:gs pos="0">
                <a:srgbClr val="ED9393"/>
              </a:gs>
              <a:gs pos="100000">
                <a:srgbClr val="E34F4F"/>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prstClr val="white"/>
              </a:solidFill>
            </a:endParaRPr>
          </a:p>
        </p:txBody>
      </p:sp>
      <p:sp>
        <p:nvSpPr>
          <p:cNvPr id="92" name="平行四边形 91"/>
          <p:cNvSpPr/>
          <p:nvPr/>
        </p:nvSpPr>
        <p:spPr>
          <a:xfrm rot="607165" flipH="1">
            <a:off x="7463443" y="1786654"/>
            <a:ext cx="1013624" cy="1656234"/>
          </a:xfrm>
          <a:prstGeom prst="parallelogram">
            <a:avLst>
              <a:gd name="adj" fmla="val 29638"/>
            </a:avLst>
          </a:prstGeom>
          <a:gradFill>
            <a:gsLst>
              <a:gs pos="0">
                <a:schemeClr val="tx1">
                  <a:lumMod val="65000"/>
                  <a:lumOff val="35000"/>
                </a:schemeClr>
              </a:gs>
              <a:gs pos="100000">
                <a:schemeClr val="bg1">
                  <a:lumMod val="5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prstClr val="white"/>
              </a:solidFill>
            </a:endParaRPr>
          </a:p>
        </p:txBody>
      </p:sp>
      <p:grpSp>
        <p:nvGrpSpPr>
          <p:cNvPr id="93" name="组合 92"/>
          <p:cNvGrpSpPr/>
          <p:nvPr/>
        </p:nvGrpSpPr>
        <p:grpSpPr>
          <a:xfrm>
            <a:off x="5560735" y="1779820"/>
            <a:ext cx="2734271" cy="2154865"/>
            <a:chOff x="5699889" y="2448224"/>
            <a:chExt cx="2327009" cy="1833904"/>
          </a:xfrm>
        </p:grpSpPr>
        <p:sp>
          <p:nvSpPr>
            <p:cNvPr id="94" name="平行四边形 93"/>
            <p:cNvSpPr/>
            <p:nvPr/>
          </p:nvSpPr>
          <p:spPr>
            <a:xfrm rot="607165">
              <a:off x="5699889" y="3714421"/>
              <a:ext cx="2327009" cy="567707"/>
            </a:xfrm>
            <a:prstGeom prst="parallelogram">
              <a:avLst>
                <a:gd name="adj" fmla="val 300067"/>
              </a:avLst>
            </a:prstGeom>
            <a:gradFill>
              <a:gsLst>
                <a:gs pos="0">
                  <a:schemeClr val="bg1">
                    <a:lumMod val="85000"/>
                    <a:alpha val="54000"/>
                  </a:schemeClr>
                </a:gs>
                <a:gs pos="100000">
                  <a:schemeClr val="bg1">
                    <a:lumMod val="75000"/>
                    <a:alpha val="73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prstClr val="white"/>
                </a:solidFill>
              </a:endParaRPr>
            </a:p>
          </p:txBody>
        </p:sp>
        <p:sp>
          <p:nvSpPr>
            <p:cNvPr id="95" name="平行四边形 94"/>
            <p:cNvSpPr/>
            <p:nvPr/>
          </p:nvSpPr>
          <p:spPr>
            <a:xfrm rot="607165">
              <a:off x="6305707" y="2448224"/>
              <a:ext cx="1164306" cy="1675442"/>
            </a:xfrm>
            <a:prstGeom prst="parallelogram">
              <a:avLst>
                <a:gd name="adj" fmla="val 48332"/>
              </a:avLst>
            </a:prstGeom>
            <a:gradFill>
              <a:gsLst>
                <a:gs pos="0">
                  <a:srgbClr val="00E2BC"/>
                </a:gs>
                <a:gs pos="100000">
                  <a:srgbClr val="00AF9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prstClr val="white"/>
                </a:solidFill>
              </a:endParaRPr>
            </a:p>
          </p:txBody>
        </p:sp>
      </p:grpSp>
      <p:sp>
        <p:nvSpPr>
          <p:cNvPr id="96" name="平行四边形 95"/>
          <p:cNvSpPr/>
          <p:nvPr/>
        </p:nvSpPr>
        <p:spPr>
          <a:xfrm rot="607165">
            <a:off x="7107506" y="1724892"/>
            <a:ext cx="1217635" cy="175041"/>
          </a:xfrm>
          <a:prstGeom prst="parallelogram">
            <a:avLst>
              <a:gd name="adj" fmla="val 288183"/>
            </a:avLst>
          </a:prstGeom>
          <a:gradFill>
            <a:gsLst>
              <a:gs pos="0">
                <a:srgbClr val="00E2BC"/>
              </a:gs>
              <a:gs pos="100000">
                <a:srgbClr val="00AF9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prstClr val="white"/>
              </a:solidFill>
            </a:endParaRPr>
          </a:p>
        </p:txBody>
      </p:sp>
      <p:sp>
        <p:nvSpPr>
          <p:cNvPr id="97" name="平行四边形 96"/>
          <p:cNvSpPr/>
          <p:nvPr/>
        </p:nvSpPr>
        <p:spPr>
          <a:xfrm rot="607165">
            <a:off x="5573007" y="3627565"/>
            <a:ext cx="1230736" cy="175041"/>
          </a:xfrm>
          <a:prstGeom prst="parallelogram">
            <a:avLst>
              <a:gd name="adj" fmla="val 291380"/>
            </a:avLst>
          </a:prstGeom>
          <a:gradFill>
            <a:gsLst>
              <a:gs pos="0">
                <a:srgbClr val="00E2BC"/>
              </a:gs>
              <a:gs pos="100000">
                <a:srgbClr val="00AF9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prstClr val="white"/>
              </a:solidFill>
            </a:endParaRPr>
          </a:p>
        </p:txBody>
      </p:sp>
      <p:sp>
        <p:nvSpPr>
          <p:cNvPr id="98" name="平行四边形 97"/>
          <p:cNvSpPr/>
          <p:nvPr/>
        </p:nvSpPr>
        <p:spPr>
          <a:xfrm rot="607165" flipH="1">
            <a:off x="5403409" y="2094158"/>
            <a:ext cx="1013624" cy="1656234"/>
          </a:xfrm>
          <a:prstGeom prst="parallelogram">
            <a:avLst>
              <a:gd name="adj" fmla="val 29638"/>
            </a:avLst>
          </a:prstGeom>
          <a:gradFill>
            <a:gsLst>
              <a:gs pos="0">
                <a:schemeClr val="tx1">
                  <a:lumMod val="65000"/>
                  <a:lumOff val="35000"/>
                </a:schemeClr>
              </a:gs>
              <a:gs pos="100000">
                <a:schemeClr val="bg1">
                  <a:lumMod val="5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prstClr val="white"/>
              </a:solidFill>
            </a:endParaRPr>
          </a:p>
        </p:txBody>
      </p:sp>
      <p:grpSp>
        <p:nvGrpSpPr>
          <p:cNvPr id="99" name="组合 98"/>
          <p:cNvGrpSpPr/>
          <p:nvPr/>
        </p:nvGrpSpPr>
        <p:grpSpPr>
          <a:xfrm>
            <a:off x="3480033" y="2087326"/>
            <a:ext cx="2755103" cy="2153035"/>
            <a:chOff x="3929101" y="2709927"/>
            <a:chExt cx="2344738" cy="1832347"/>
          </a:xfrm>
        </p:grpSpPr>
        <p:sp>
          <p:nvSpPr>
            <p:cNvPr id="100" name="平行四边形 99"/>
            <p:cNvSpPr/>
            <p:nvPr/>
          </p:nvSpPr>
          <p:spPr>
            <a:xfrm rot="607165">
              <a:off x="3929101" y="3974567"/>
              <a:ext cx="2344738" cy="567707"/>
            </a:xfrm>
            <a:prstGeom prst="parallelogram">
              <a:avLst>
                <a:gd name="adj" fmla="val 300067"/>
              </a:avLst>
            </a:prstGeom>
            <a:gradFill>
              <a:gsLst>
                <a:gs pos="0">
                  <a:schemeClr val="bg1">
                    <a:lumMod val="85000"/>
                    <a:alpha val="54000"/>
                  </a:schemeClr>
                </a:gs>
                <a:gs pos="100000">
                  <a:schemeClr val="bg1">
                    <a:lumMod val="75000"/>
                    <a:alpha val="73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prstClr val="white"/>
                </a:solidFill>
              </a:endParaRPr>
            </a:p>
          </p:txBody>
        </p:sp>
        <p:sp>
          <p:nvSpPr>
            <p:cNvPr id="101" name="平行四边形 100"/>
            <p:cNvSpPr/>
            <p:nvPr/>
          </p:nvSpPr>
          <p:spPr>
            <a:xfrm rot="607165">
              <a:off x="4552509" y="2709927"/>
              <a:ext cx="1164306" cy="1675442"/>
            </a:xfrm>
            <a:prstGeom prst="parallelogram">
              <a:avLst>
                <a:gd name="adj" fmla="val 48332"/>
              </a:avLst>
            </a:prstGeom>
            <a:gradFill>
              <a:gsLst>
                <a:gs pos="0">
                  <a:srgbClr val="FFCE85"/>
                </a:gs>
                <a:gs pos="100000">
                  <a:srgbClr val="FFA41D"/>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prstClr val="white"/>
                </a:solidFill>
              </a:endParaRPr>
            </a:p>
          </p:txBody>
        </p:sp>
      </p:grpSp>
      <p:sp>
        <p:nvSpPr>
          <p:cNvPr id="102" name="平行四边形 101"/>
          <p:cNvSpPr/>
          <p:nvPr/>
        </p:nvSpPr>
        <p:spPr>
          <a:xfrm rot="607165">
            <a:off x="5047471" y="2032396"/>
            <a:ext cx="1217635" cy="175041"/>
          </a:xfrm>
          <a:prstGeom prst="parallelogram">
            <a:avLst>
              <a:gd name="adj" fmla="val 288183"/>
            </a:avLst>
          </a:prstGeom>
          <a:gradFill>
            <a:gsLst>
              <a:gs pos="0">
                <a:srgbClr val="FFCE85"/>
              </a:gs>
              <a:gs pos="100000">
                <a:srgbClr val="FFA41D"/>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prstClr val="white"/>
              </a:solidFill>
            </a:endParaRPr>
          </a:p>
        </p:txBody>
      </p:sp>
      <p:sp>
        <p:nvSpPr>
          <p:cNvPr id="103" name="平行四边形 102"/>
          <p:cNvSpPr/>
          <p:nvPr/>
        </p:nvSpPr>
        <p:spPr>
          <a:xfrm rot="607165">
            <a:off x="3506815" y="3935112"/>
            <a:ext cx="1230736" cy="175041"/>
          </a:xfrm>
          <a:prstGeom prst="parallelogram">
            <a:avLst>
              <a:gd name="adj" fmla="val 291380"/>
            </a:avLst>
          </a:prstGeom>
          <a:gradFill>
            <a:gsLst>
              <a:gs pos="0">
                <a:srgbClr val="FFCE85"/>
              </a:gs>
              <a:gs pos="100000">
                <a:srgbClr val="FFA41D"/>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prstClr val="white"/>
              </a:solidFill>
            </a:endParaRPr>
          </a:p>
        </p:txBody>
      </p:sp>
      <p:sp>
        <p:nvSpPr>
          <p:cNvPr id="104" name="平行四边形 103"/>
          <p:cNvSpPr/>
          <p:nvPr/>
        </p:nvSpPr>
        <p:spPr>
          <a:xfrm rot="607165" flipH="1">
            <a:off x="3345874" y="2395670"/>
            <a:ext cx="1013624" cy="1656234"/>
          </a:xfrm>
          <a:prstGeom prst="parallelogram">
            <a:avLst>
              <a:gd name="adj" fmla="val 29638"/>
            </a:avLst>
          </a:prstGeom>
          <a:gradFill>
            <a:gsLst>
              <a:gs pos="0">
                <a:schemeClr val="tx1">
                  <a:lumMod val="65000"/>
                  <a:lumOff val="35000"/>
                </a:schemeClr>
              </a:gs>
              <a:gs pos="100000">
                <a:schemeClr val="bg1">
                  <a:lumMod val="5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prstClr val="white"/>
              </a:solidFill>
            </a:endParaRPr>
          </a:p>
        </p:txBody>
      </p:sp>
      <p:grpSp>
        <p:nvGrpSpPr>
          <p:cNvPr id="105" name="组合 104"/>
          <p:cNvGrpSpPr/>
          <p:nvPr/>
        </p:nvGrpSpPr>
        <p:grpSpPr>
          <a:xfrm>
            <a:off x="1412336" y="2394873"/>
            <a:ext cx="2755103" cy="2170037"/>
            <a:chOff x="2169381" y="2971666"/>
            <a:chExt cx="2344738" cy="1846816"/>
          </a:xfrm>
        </p:grpSpPr>
        <p:sp>
          <p:nvSpPr>
            <p:cNvPr id="106" name="平行四边形 105"/>
            <p:cNvSpPr/>
            <p:nvPr/>
          </p:nvSpPr>
          <p:spPr>
            <a:xfrm rot="607165">
              <a:off x="2169381" y="4236193"/>
              <a:ext cx="2344738" cy="582289"/>
            </a:xfrm>
            <a:prstGeom prst="parallelogram">
              <a:avLst>
                <a:gd name="adj" fmla="val 297550"/>
              </a:avLst>
            </a:prstGeom>
            <a:gradFill>
              <a:gsLst>
                <a:gs pos="0">
                  <a:schemeClr val="bg1">
                    <a:lumMod val="85000"/>
                    <a:alpha val="54000"/>
                  </a:schemeClr>
                </a:gs>
                <a:gs pos="100000">
                  <a:schemeClr val="bg1">
                    <a:lumMod val="75000"/>
                    <a:alpha val="73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prstClr val="white"/>
                </a:solidFill>
              </a:endParaRPr>
            </a:p>
          </p:txBody>
        </p:sp>
        <p:sp>
          <p:nvSpPr>
            <p:cNvPr id="107" name="平行四边形 106"/>
            <p:cNvSpPr/>
            <p:nvPr/>
          </p:nvSpPr>
          <p:spPr>
            <a:xfrm rot="607165">
              <a:off x="2794071" y="2971666"/>
              <a:ext cx="1164306" cy="1675442"/>
            </a:xfrm>
            <a:prstGeom prst="parallelogram">
              <a:avLst>
                <a:gd name="adj" fmla="val 48332"/>
              </a:avLst>
            </a:prstGeom>
            <a:gradFill>
              <a:gsLst>
                <a:gs pos="0">
                  <a:srgbClr val="01D3E9"/>
                </a:gs>
                <a:gs pos="100000">
                  <a:srgbClr val="01ACBE"/>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prstClr val="white"/>
                </a:solidFill>
              </a:endParaRPr>
            </a:p>
          </p:txBody>
        </p:sp>
      </p:grpSp>
      <p:sp>
        <p:nvSpPr>
          <p:cNvPr id="108" name="平行四边形 107"/>
          <p:cNvSpPr/>
          <p:nvPr/>
        </p:nvSpPr>
        <p:spPr>
          <a:xfrm rot="607165">
            <a:off x="2981281" y="2339945"/>
            <a:ext cx="1217635" cy="175041"/>
          </a:xfrm>
          <a:prstGeom prst="parallelogram">
            <a:avLst>
              <a:gd name="adj" fmla="val 288183"/>
            </a:avLst>
          </a:prstGeom>
          <a:gradFill>
            <a:gsLst>
              <a:gs pos="0">
                <a:srgbClr val="01D3E9"/>
              </a:gs>
              <a:gs pos="100000">
                <a:srgbClr val="01ACBE"/>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prstClr val="white"/>
              </a:solidFill>
            </a:endParaRPr>
          </a:p>
        </p:txBody>
      </p:sp>
      <p:sp>
        <p:nvSpPr>
          <p:cNvPr id="109" name="任意多边形 29"/>
          <p:cNvSpPr/>
          <p:nvPr/>
        </p:nvSpPr>
        <p:spPr>
          <a:xfrm rot="5400000">
            <a:off x="1364799" y="5183854"/>
            <a:ext cx="193740" cy="151834"/>
          </a:xfrm>
          <a:custGeom>
            <a:avLst/>
            <a:gdLst>
              <a:gd name="connsiteX0" fmla="*/ 146050 w 292100"/>
              <a:gd name="connsiteY0" fmla="*/ 0 h 251810"/>
              <a:gd name="connsiteX1" fmla="*/ 292100 w 292100"/>
              <a:gd name="connsiteY1" fmla="*/ 251810 h 251810"/>
              <a:gd name="connsiteX2" fmla="*/ 213780 w 292100"/>
              <a:gd name="connsiteY2" fmla="*/ 251810 h 251810"/>
              <a:gd name="connsiteX3" fmla="*/ 146050 w 292100"/>
              <a:gd name="connsiteY3" fmla="*/ 135034 h 251810"/>
              <a:gd name="connsiteX4" fmla="*/ 78320 w 292100"/>
              <a:gd name="connsiteY4" fmla="*/ 251810 h 251810"/>
              <a:gd name="connsiteX5" fmla="*/ 0 w 292100"/>
              <a:gd name="connsiteY5" fmla="*/ 251810 h 251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00" h="251810">
                <a:moveTo>
                  <a:pt x="146050" y="0"/>
                </a:moveTo>
                <a:lnTo>
                  <a:pt x="292100" y="251810"/>
                </a:lnTo>
                <a:lnTo>
                  <a:pt x="213780" y="251810"/>
                </a:lnTo>
                <a:lnTo>
                  <a:pt x="146050" y="135034"/>
                </a:lnTo>
                <a:lnTo>
                  <a:pt x="78320" y="251810"/>
                </a:lnTo>
                <a:lnTo>
                  <a:pt x="0" y="251810"/>
                </a:lnTo>
                <a:close/>
              </a:path>
            </a:pathLst>
          </a:custGeom>
          <a:solidFill>
            <a:srgbClr val="01AC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sp>
        <p:nvSpPr>
          <p:cNvPr id="110" name="文本框 139"/>
          <p:cNvSpPr txBox="1"/>
          <p:nvPr/>
        </p:nvSpPr>
        <p:spPr>
          <a:xfrm>
            <a:off x="2259869" y="4583471"/>
            <a:ext cx="1175153" cy="523220"/>
          </a:xfrm>
          <a:prstGeom prst="rect">
            <a:avLst/>
          </a:prstGeom>
          <a:noFill/>
        </p:spPr>
        <p:txBody>
          <a:bodyPr wrap="square" rtlCol="0">
            <a:spAutoFit/>
          </a:bodyPr>
          <a:lstStyle/>
          <a:p>
            <a:pPr algn="ctr"/>
            <a:r>
              <a:rPr lang="en-US" altLang="zh-CN" sz="2800" dirty="0">
                <a:solidFill>
                  <a:srgbClr val="01ACBE"/>
                </a:solidFill>
                <a:latin typeface="Impact" panose="020B0806030902050204" pitchFamily="34" charset="0"/>
              </a:rPr>
              <a:t>01</a:t>
            </a:r>
            <a:endParaRPr lang="zh-CN" altLang="en-US" sz="2800" dirty="0">
              <a:solidFill>
                <a:srgbClr val="01ACBE"/>
              </a:solidFill>
              <a:latin typeface="Impact" panose="020B0806030902050204" pitchFamily="34" charset="0"/>
            </a:endParaRPr>
          </a:p>
        </p:txBody>
      </p:sp>
      <p:sp>
        <p:nvSpPr>
          <p:cNvPr id="111" name="任意多边形 31"/>
          <p:cNvSpPr/>
          <p:nvPr/>
        </p:nvSpPr>
        <p:spPr>
          <a:xfrm rot="5400000">
            <a:off x="4102833" y="4644873"/>
            <a:ext cx="193740" cy="151834"/>
          </a:xfrm>
          <a:custGeom>
            <a:avLst/>
            <a:gdLst>
              <a:gd name="connsiteX0" fmla="*/ 146050 w 292100"/>
              <a:gd name="connsiteY0" fmla="*/ 0 h 251810"/>
              <a:gd name="connsiteX1" fmla="*/ 292100 w 292100"/>
              <a:gd name="connsiteY1" fmla="*/ 251810 h 251810"/>
              <a:gd name="connsiteX2" fmla="*/ 213780 w 292100"/>
              <a:gd name="connsiteY2" fmla="*/ 251810 h 251810"/>
              <a:gd name="connsiteX3" fmla="*/ 146050 w 292100"/>
              <a:gd name="connsiteY3" fmla="*/ 135034 h 251810"/>
              <a:gd name="connsiteX4" fmla="*/ 78320 w 292100"/>
              <a:gd name="connsiteY4" fmla="*/ 251810 h 251810"/>
              <a:gd name="connsiteX5" fmla="*/ 0 w 292100"/>
              <a:gd name="connsiteY5" fmla="*/ 251810 h 251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00" h="251810">
                <a:moveTo>
                  <a:pt x="146050" y="0"/>
                </a:moveTo>
                <a:lnTo>
                  <a:pt x="292100" y="251810"/>
                </a:lnTo>
                <a:lnTo>
                  <a:pt x="213780" y="251810"/>
                </a:lnTo>
                <a:lnTo>
                  <a:pt x="146050" y="135034"/>
                </a:lnTo>
                <a:lnTo>
                  <a:pt x="78320" y="251810"/>
                </a:lnTo>
                <a:lnTo>
                  <a:pt x="0" y="251810"/>
                </a:lnTo>
                <a:close/>
              </a:path>
            </a:pathLst>
          </a:custGeom>
          <a:solidFill>
            <a:srgbClr val="FFB8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sp>
        <p:nvSpPr>
          <p:cNvPr id="112" name="文本框 159"/>
          <p:cNvSpPr txBox="1"/>
          <p:nvPr/>
        </p:nvSpPr>
        <p:spPr>
          <a:xfrm>
            <a:off x="4997905" y="4044489"/>
            <a:ext cx="1175153" cy="523220"/>
          </a:xfrm>
          <a:prstGeom prst="rect">
            <a:avLst/>
          </a:prstGeom>
          <a:noFill/>
        </p:spPr>
        <p:txBody>
          <a:bodyPr wrap="square" rtlCol="0">
            <a:spAutoFit/>
          </a:bodyPr>
          <a:lstStyle/>
          <a:p>
            <a:pPr algn="ctr"/>
            <a:r>
              <a:rPr lang="en-US" altLang="zh-CN" sz="2800" dirty="0">
                <a:solidFill>
                  <a:srgbClr val="FFB850"/>
                </a:solidFill>
                <a:latin typeface="Impact" panose="020B0806030902050204" pitchFamily="34" charset="0"/>
              </a:rPr>
              <a:t>02</a:t>
            </a:r>
            <a:endParaRPr lang="zh-CN" altLang="en-US" sz="2800" dirty="0">
              <a:solidFill>
                <a:srgbClr val="FFB850"/>
              </a:solidFill>
              <a:latin typeface="Impact" panose="020B0806030902050204" pitchFamily="34" charset="0"/>
            </a:endParaRPr>
          </a:p>
        </p:txBody>
      </p:sp>
      <p:sp>
        <p:nvSpPr>
          <p:cNvPr id="113" name="任意多边形 33"/>
          <p:cNvSpPr/>
          <p:nvPr/>
        </p:nvSpPr>
        <p:spPr>
          <a:xfrm rot="5400000">
            <a:off x="6856974" y="4072517"/>
            <a:ext cx="193740" cy="151834"/>
          </a:xfrm>
          <a:custGeom>
            <a:avLst/>
            <a:gdLst>
              <a:gd name="connsiteX0" fmla="*/ 146050 w 292100"/>
              <a:gd name="connsiteY0" fmla="*/ 0 h 251810"/>
              <a:gd name="connsiteX1" fmla="*/ 292100 w 292100"/>
              <a:gd name="connsiteY1" fmla="*/ 251810 h 251810"/>
              <a:gd name="connsiteX2" fmla="*/ 213780 w 292100"/>
              <a:gd name="connsiteY2" fmla="*/ 251810 h 251810"/>
              <a:gd name="connsiteX3" fmla="*/ 146050 w 292100"/>
              <a:gd name="connsiteY3" fmla="*/ 135034 h 251810"/>
              <a:gd name="connsiteX4" fmla="*/ 78320 w 292100"/>
              <a:gd name="connsiteY4" fmla="*/ 251810 h 251810"/>
              <a:gd name="connsiteX5" fmla="*/ 0 w 292100"/>
              <a:gd name="connsiteY5" fmla="*/ 251810 h 251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00" h="251810">
                <a:moveTo>
                  <a:pt x="146050" y="0"/>
                </a:moveTo>
                <a:lnTo>
                  <a:pt x="292100" y="251810"/>
                </a:lnTo>
                <a:lnTo>
                  <a:pt x="213780" y="251810"/>
                </a:lnTo>
                <a:lnTo>
                  <a:pt x="146050" y="135034"/>
                </a:lnTo>
                <a:lnTo>
                  <a:pt x="78320" y="251810"/>
                </a:lnTo>
                <a:lnTo>
                  <a:pt x="0" y="251810"/>
                </a:lnTo>
                <a:close/>
              </a:path>
            </a:pathLst>
          </a:custGeom>
          <a:solidFill>
            <a:srgbClr val="00A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sp>
        <p:nvSpPr>
          <p:cNvPr id="114" name="文本框 168"/>
          <p:cNvSpPr txBox="1"/>
          <p:nvPr/>
        </p:nvSpPr>
        <p:spPr>
          <a:xfrm>
            <a:off x="7752046" y="3472134"/>
            <a:ext cx="1175153" cy="523220"/>
          </a:xfrm>
          <a:prstGeom prst="rect">
            <a:avLst/>
          </a:prstGeom>
          <a:noFill/>
        </p:spPr>
        <p:txBody>
          <a:bodyPr wrap="square" rtlCol="0">
            <a:spAutoFit/>
          </a:bodyPr>
          <a:lstStyle/>
          <a:p>
            <a:pPr algn="ctr"/>
            <a:r>
              <a:rPr lang="en-US" altLang="zh-CN" sz="2800" dirty="0">
                <a:solidFill>
                  <a:srgbClr val="00AF92"/>
                </a:solidFill>
                <a:latin typeface="Impact" panose="020B0806030902050204" pitchFamily="34" charset="0"/>
              </a:rPr>
              <a:t>03</a:t>
            </a:r>
            <a:endParaRPr lang="zh-CN" altLang="en-US" sz="2800" dirty="0">
              <a:solidFill>
                <a:srgbClr val="00AF92"/>
              </a:solidFill>
              <a:latin typeface="Impact" panose="020B0806030902050204" pitchFamily="34" charset="0"/>
            </a:endParaRPr>
          </a:p>
        </p:txBody>
      </p:sp>
      <p:sp>
        <p:nvSpPr>
          <p:cNvPr id="116" name="文本框 137"/>
          <p:cNvSpPr txBox="1"/>
          <p:nvPr/>
        </p:nvSpPr>
        <p:spPr>
          <a:xfrm>
            <a:off x="1675097" y="5028818"/>
            <a:ext cx="1334317" cy="461665"/>
          </a:xfrm>
          <a:prstGeom prst="rect">
            <a:avLst/>
          </a:prstGeom>
          <a:noFill/>
        </p:spPr>
        <p:txBody>
          <a:bodyPr wrap="square" rtlCol="0">
            <a:spAutoFit/>
          </a:bodyPr>
          <a:lstStyle/>
          <a:p>
            <a:r>
              <a:rPr lang="en-US" altLang="zh-CN" sz="2400" b="1" dirty="0">
                <a:solidFill>
                  <a:srgbClr val="01ACBE"/>
                </a:solidFill>
                <a:latin typeface="微软雅黑" panose="020B0503020204020204" pitchFamily="34" charset="-122"/>
                <a:ea typeface="微软雅黑" panose="020B0503020204020204" pitchFamily="34" charset="-122"/>
              </a:rPr>
              <a:t>2019</a:t>
            </a:r>
            <a:r>
              <a:rPr lang="zh-CN" altLang="en-US" sz="2400" b="1" dirty="0">
                <a:solidFill>
                  <a:srgbClr val="01ACBE"/>
                </a:solidFill>
                <a:latin typeface="微软雅黑" panose="020B0503020204020204" pitchFamily="34" charset="-122"/>
                <a:ea typeface="微软雅黑" panose="020B0503020204020204" pitchFamily="34" charset="-122"/>
              </a:rPr>
              <a:t>年</a:t>
            </a:r>
            <a:endParaRPr lang="zh-CN" altLang="en-US" sz="2400" b="1" dirty="0">
              <a:solidFill>
                <a:srgbClr val="01ACBE"/>
              </a:solidFill>
              <a:latin typeface="微软雅黑" panose="020B0503020204020204" pitchFamily="34" charset="-122"/>
              <a:ea typeface="微软雅黑" panose="020B0503020204020204" pitchFamily="34" charset="-122"/>
            </a:endParaRPr>
          </a:p>
        </p:txBody>
      </p:sp>
      <p:sp>
        <p:nvSpPr>
          <p:cNvPr id="117" name="文本框 161"/>
          <p:cNvSpPr txBox="1"/>
          <p:nvPr/>
        </p:nvSpPr>
        <p:spPr>
          <a:xfrm>
            <a:off x="4413131" y="4489837"/>
            <a:ext cx="1334317" cy="461665"/>
          </a:xfrm>
          <a:prstGeom prst="rect">
            <a:avLst/>
          </a:prstGeom>
          <a:noFill/>
        </p:spPr>
        <p:txBody>
          <a:bodyPr wrap="square" rtlCol="0">
            <a:spAutoFit/>
          </a:bodyPr>
          <a:lstStyle/>
          <a:p>
            <a:r>
              <a:rPr lang="en-US" altLang="zh-CN" sz="2400" b="1" dirty="0">
                <a:solidFill>
                  <a:srgbClr val="EB9624"/>
                </a:solidFill>
                <a:latin typeface="微软雅黑" panose="020B0503020204020204" pitchFamily="34" charset="-122"/>
                <a:ea typeface="微软雅黑" panose="020B0503020204020204" pitchFamily="34" charset="-122"/>
              </a:rPr>
              <a:t>2020</a:t>
            </a:r>
            <a:r>
              <a:rPr lang="zh-CN" altLang="en-US" sz="2400" b="1" dirty="0">
                <a:solidFill>
                  <a:srgbClr val="EB9624"/>
                </a:solidFill>
                <a:latin typeface="微软雅黑" panose="020B0503020204020204" pitchFamily="34" charset="-122"/>
                <a:ea typeface="微软雅黑" panose="020B0503020204020204" pitchFamily="34" charset="-122"/>
              </a:rPr>
              <a:t>年</a:t>
            </a:r>
            <a:endParaRPr lang="zh-CN" altLang="en-US" sz="2400" b="1" dirty="0">
              <a:solidFill>
                <a:srgbClr val="EB9624"/>
              </a:solidFill>
              <a:latin typeface="微软雅黑" panose="020B0503020204020204" pitchFamily="34" charset="-122"/>
              <a:ea typeface="微软雅黑" panose="020B0503020204020204" pitchFamily="34" charset="-122"/>
            </a:endParaRPr>
          </a:p>
        </p:txBody>
      </p:sp>
      <p:sp>
        <p:nvSpPr>
          <p:cNvPr id="118" name="文本框 170"/>
          <p:cNvSpPr txBox="1"/>
          <p:nvPr/>
        </p:nvSpPr>
        <p:spPr>
          <a:xfrm>
            <a:off x="7167272" y="3917481"/>
            <a:ext cx="1334317" cy="461665"/>
          </a:xfrm>
          <a:prstGeom prst="rect">
            <a:avLst/>
          </a:prstGeom>
          <a:noFill/>
        </p:spPr>
        <p:txBody>
          <a:bodyPr wrap="square" rtlCol="0">
            <a:spAutoFit/>
          </a:bodyPr>
          <a:lstStyle/>
          <a:p>
            <a:r>
              <a:rPr lang="en-US" altLang="zh-CN" sz="2400" b="1" dirty="0">
                <a:solidFill>
                  <a:srgbClr val="00B050"/>
                </a:solidFill>
                <a:latin typeface="微软雅黑" panose="020B0503020204020204" pitchFamily="34" charset="-122"/>
                <a:ea typeface="微软雅黑" panose="020B0503020204020204" pitchFamily="34" charset="-122"/>
              </a:rPr>
              <a:t>2021</a:t>
            </a:r>
            <a:r>
              <a:rPr lang="zh-CN" altLang="en-US" sz="2400" b="1" dirty="0">
                <a:solidFill>
                  <a:srgbClr val="00B050"/>
                </a:solidFill>
                <a:latin typeface="微软雅黑" panose="020B0503020204020204" pitchFamily="34" charset="-122"/>
                <a:ea typeface="微软雅黑" panose="020B0503020204020204" pitchFamily="34" charset="-122"/>
              </a:rPr>
              <a:t>年</a:t>
            </a:r>
            <a:endParaRPr lang="zh-CN" altLang="en-US" sz="2400" b="1" dirty="0">
              <a:solidFill>
                <a:srgbClr val="00B050"/>
              </a:solidFill>
              <a:latin typeface="微软雅黑" panose="020B0503020204020204" pitchFamily="34" charset="-122"/>
              <a:ea typeface="微软雅黑" panose="020B0503020204020204" pitchFamily="34" charset="-122"/>
            </a:endParaRPr>
          </a:p>
        </p:txBody>
      </p:sp>
      <p:grpSp>
        <p:nvGrpSpPr>
          <p:cNvPr id="128" name="组合 127"/>
          <p:cNvGrpSpPr/>
          <p:nvPr/>
        </p:nvGrpSpPr>
        <p:grpSpPr>
          <a:xfrm>
            <a:off x="8489112" y="3571080"/>
            <a:ext cx="834038" cy="1298277"/>
            <a:chOff x="8192094" y="3972681"/>
            <a:chExt cx="709810" cy="1104902"/>
          </a:xfrm>
        </p:grpSpPr>
        <p:sp>
          <p:nvSpPr>
            <p:cNvPr id="129" name="直角三角形 69"/>
            <p:cNvSpPr/>
            <p:nvPr/>
          </p:nvSpPr>
          <p:spPr>
            <a:xfrm flipH="1" flipV="1">
              <a:off x="8192094" y="4813543"/>
              <a:ext cx="709810" cy="200544"/>
            </a:xfrm>
            <a:custGeom>
              <a:avLst/>
              <a:gdLst>
                <a:gd name="connsiteX0" fmla="*/ 0 w 1994637"/>
                <a:gd name="connsiteY0" fmla="*/ 328931 h 328931"/>
                <a:gd name="connsiteX1" fmla="*/ 0 w 1994637"/>
                <a:gd name="connsiteY1" fmla="*/ 0 h 328931"/>
                <a:gd name="connsiteX2" fmla="*/ 1994637 w 1994637"/>
                <a:gd name="connsiteY2" fmla="*/ 328931 h 328931"/>
                <a:gd name="connsiteX3" fmla="*/ 0 w 1994637"/>
                <a:gd name="connsiteY3" fmla="*/ 328931 h 328931"/>
                <a:gd name="connsiteX0-1" fmla="*/ 196850 w 2191487"/>
                <a:gd name="connsiteY0-2" fmla="*/ 278131 h 278131"/>
                <a:gd name="connsiteX1-3" fmla="*/ 0 w 2191487"/>
                <a:gd name="connsiteY1-4" fmla="*/ 0 h 278131"/>
                <a:gd name="connsiteX2-5" fmla="*/ 2191487 w 2191487"/>
                <a:gd name="connsiteY2-6" fmla="*/ 278131 h 278131"/>
                <a:gd name="connsiteX3-7" fmla="*/ 196850 w 2191487"/>
                <a:gd name="connsiteY3-8" fmla="*/ 278131 h 278131"/>
                <a:gd name="connsiteX0-9" fmla="*/ 273050 w 2267687"/>
                <a:gd name="connsiteY0-10" fmla="*/ 290831 h 290831"/>
                <a:gd name="connsiteX1-11" fmla="*/ 0 w 2267687"/>
                <a:gd name="connsiteY1-12" fmla="*/ 0 h 290831"/>
                <a:gd name="connsiteX2-13" fmla="*/ 2267687 w 2267687"/>
                <a:gd name="connsiteY2-14" fmla="*/ 290831 h 290831"/>
                <a:gd name="connsiteX3-15" fmla="*/ 273050 w 2267687"/>
                <a:gd name="connsiteY3-16" fmla="*/ 290831 h 290831"/>
              </a:gdLst>
              <a:ahLst/>
              <a:cxnLst>
                <a:cxn ang="0">
                  <a:pos x="connsiteX0-1" y="connsiteY0-2"/>
                </a:cxn>
                <a:cxn ang="0">
                  <a:pos x="connsiteX1-3" y="connsiteY1-4"/>
                </a:cxn>
                <a:cxn ang="0">
                  <a:pos x="connsiteX2-5" y="connsiteY2-6"/>
                </a:cxn>
                <a:cxn ang="0">
                  <a:pos x="connsiteX3-7" y="connsiteY3-8"/>
                </a:cxn>
              </a:cxnLst>
              <a:rect l="l" t="t" r="r" b="b"/>
              <a:pathLst>
                <a:path w="2267687" h="290831">
                  <a:moveTo>
                    <a:pt x="273050" y="290831"/>
                  </a:moveTo>
                  <a:lnTo>
                    <a:pt x="0" y="0"/>
                  </a:lnTo>
                  <a:lnTo>
                    <a:pt x="2267687" y="290831"/>
                  </a:lnTo>
                  <a:lnTo>
                    <a:pt x="273050" y="290831"/>
                  </a:lnTo>
                  <a:close/>
                </a:path>
              </a:pathLst>
            </a:custGeom>
            <a:gradFill>
              <a:gsLst>
                <a:gs pos="100000">
                  <a:schemeClr val="bg1">
                    <a:lumMod val="50000"/>
                    <a:alpha val="94000"/>
                  </a:schemeClr>
                </a:gs>
                <a:gs pos="0">
                  <a:srgbClr val="F3F3F3">
                    <a:alpha val="12000"/>
                  </a:srgbClr>
                </a:gs>
              </a:gsLst>
              <a:lin ang="0" scaled="0"/>
            </a:gra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sp>
          <p:nvSpPr>
            <p:cNvPr id="130" name="矩形 129"/>
            <p:cNvSpPr/>
            <p:nvPr/>
          </p:nvSpPr>
          <p:spPr>
            <a:xfrm>
              <a:off x="8284405" y="4365420"/>
              <a:ext cx="483675" cy="462626"/>
            </a:xfrm>
            <a:prstGeom prst="rect">
              <a:avLst/>
            </a:prstGeom>
            <a:solidFill>
              <a:srgbClr val="00A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pic>
          <p:nvPicPr>
            <p:cNvPr id="131" name="图片 130"/>
            <p:cNvPicPr>
              <a:picLocks noChangeAspect="1"/>
            </p:cNvPicPr>
            <p:nvPr/>
          </p:nvPicPr>
          <p:blipFill rotWithShape="1">
            <a:blip r:embed="rId1" cstate="print">
              <a:biLevel thresh="75000"/>
              <a:extLst>
                <a:ext uri="{BEBA8EAE-BF5A-486C-A8C5-ECC9F3942E4B}">
                  <a14:imgProps xmlns:a14="http://schemas.microsoft.com/office/drawing/2010/main">
                    <a14:imgLayer r:embed="rId2">
                      <a14:imgEffect>
                        <a14:saturation sat="66000"/>
                      </a14:imgEffect>
                    </a14:imgLayer>
                  </a14:imgProps>
                </a:ext>
              </a:extLst>
            </a:blip>
            <a:srcRect t="76775"/>
            <a:stretch>
              <a:fillRect/>
            </a:stretch>
          </p:blipFill>
          <p:spPr>
            <a:xfrm rot="5400000" flipV="1">
              <a:off x="7769459" y="4487627"/>
              <a:ext cx="1104902" cy="75010"/>
            </a:xfrm>
            <a:prstGeom prst="rect">
              <a:avLst/>
            </a:prstGeom>
          </p:spPr>
        </p:pic>
        <p:grpSp>
          <p:nvGrpSpPr>
            <p:cNvPr id="132" name="Group 893"/>
            <p:cNvGrpSpPr>
              <a:grpSpLocks noChangeAspect="1"/>
            </p:cNvGrpSpPr>
            <p:nvPr/>
          </p:nvGrpSpPr>
          <p:grpSpPr bwMode="auto">
            <a:xfrm>
              <a:off x="8388035" y="4457326"/>
              <a:ext cx="289505" cy="288420"/>
              <a:chOff x="6356" y="2576"/>
              <a:chExt cx="267" cy="266"/>
            </a:xfrm>
            <a:solidFill>
              <a:schemeClr val="bg1"/>
            </a:solidFill>
            <a:effectLst/>
          </p:grpSpPr>
          <p:sp>
            <p:nvSpPr>
              <p:cNvPr id="133" name="Freeform 896"/>
              <p:cNvSpPr>
                <a:spLocks noEditPoints="1"/>
              </p:cNvSpPr>
              <p:nvPr/>
            </p:nvSpPr>
            <p:spPr bwMode="auto">
              <a:xfrm>
                <a:off x="6356" y="2576"/>
                <a:ext cx="267" cy="266"/>
              </a:xfrm>
              <a:custGeom>
                <a:avLst/>
                <a:gdLst>
                  <a:gd name="T0" fmla="*/ 55 w 110"/>
                  <a:gd name="T1" fmla="*/ 0 h 111"/>
                  <a:gd name="T2" fmla="*/ 0 w 110"/>
                  <a:gd name="T3" fmla="*/ 56 h 111"/>
                  <a:gd name="T4" fmla="*/ 55 w 110"/>
                  <a:gd name="T5" fmla="*/ 111 h 111"/>
                  <a:gd name="T6" fmla="*/ 110 w 110"/>
                  <a:gd name="T7" fmla="*/ 56 h 111"/>
                  <a:gd name="T8" fmla="*/ 55 w 110"/>
                  <a:gd name="T9" fmla="*/ 0 h 111"/>
                  <a:gd name="T10" fmla="*/ 55 w 110"/>
                  <a:gd name="T11" fmla="*/ 100 h 111"/>
                  <a:gd name="T12" fmla="*/ 10 w 110"/>
                  <a:gd name="T13" fmla="*/ 56 h 111"/>
                  <a:gd name="T14" fmla="*/ 55 w 110"/>
                  <a:gd name="T15" fmla="*/ 11 h 111"/>
                  <a:gd name="T16" fmla="*/ 100 w 110"/>
                  <a:gd name="T17" fmla="*/ 56 h 111"/>
                  <a:gd name="T18" fmla="*/ 55 w 110"/>
                  <a:gd name="T19" fmla="*/ 100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0" h="111">
                    <a:moveTo>
                      <a:pt x="55" y="0"/>
                    </a:moveTo>
                    <a:cubicBezTo>
                      <a:pt x="25" y="0"/>
                      <a:pt x="0" y="25"/>
                      <a:pt x="0" y="56"/>
                    </a:cubicBezTo>
                    <a:cubicBezTo>
                      <a:pt x="0" y="86"/>
                      <a:pt x="25" y="111"/>
                      <a:pt x="55" y="111"/>
                    </a:cubicBezTo>
                    <a:cubicBezTo>
                      <a:pt x="86" y="111"/>
                      <a:pt x="110" y="86"/>
                      <a:pt x="110" y="56"/>
                    </a:cubicBezTo>
                    <a:cubicBezTo>
                      <a:pt x="110" y="25"/>
                      <a:pt x="86" y="0"/>
                      <a:pt x="55" y="0"/>
                    </a:cubicBezTo>
                    <a:close/>
                    <a:moveTo>
                      <a:pt x="55" y="100"/>
                    </a:moveTo>
                    <a:cubicBezTo>
                      <a:pt x="30" y="100"/>
                      <a:pt x="10" y="80"/>
                      <a:pt x="10" y="56"/>
                    </a:cubicBezTo>
                    <a:cubicBezTo>
                      <a:pt x="10" y="31"/>
                      <a:pt x="30" y="11"/>
                      <a:pt x="55" y="11"/>
                    </a:cubicBezTo>
                    <a:cubicBezTo>
                      <a:pt x="80" y="11"/>
                      <a:pt x="100" y="31"/>
                      <a:pt x="100" y="56"/>
                    </a:cubicBezTo>
                    <a:cubicBezTo>
                      <a:pt x="100" y="80"/>
                      <a:pt x="80" y="100"/>
                      <a:pt x="55" y="10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solidFill>
                    <a:schemeClr val="bg1"/>
                  </a:solidFill>
                </a:endParaRPr>
              </a:p>
            </p:txBody>
          </p:sp>
          <p:sp>
            <p:nvSpPr>
              <p:cNvPr id="134" name="Freeform 897"/>
              <p:cNvSpPr/>
              <p:nvPr/>
            </p:nvSpPr>
            <p:spPr bwMode="auto">
              <a:xfrm>
                <a:off x="6480" y="2605"/>
                <a:ext cx="19" cy="24"/>
              </a:xfrm>
              <a:custGeom>
                <a:avLst/>
                <a:gdLst>
                  <a:gd name="T0" fmla="*/ 4 w 8"/>
                  <a:gd name="T1" fmla="*/ 10 h 10"/>
                  <a:gd name="T2" fmla="*/ 4 w 8"/>
                  <a:gd name="T3" fmla="*/ 10 h 10"/>
                  <a:gd name="T4" fmla="*/ 8 w 8"/>
                  <a:gd name="T5" fmla="*/ 7 h 10"/>
                  <a:gd name="T6" fmla="*/ 8 w 8"/>
                  <a:gd name="T7" fmla="*/ 1 h 10"/>
                  <a:gd name="T8" fmla="*/ 4 w 8"/>
                  <a:gd name="T9" fmla="*/ 0 h 10"/>
                  <a:gd name="T10" fmla="*/ 0 w 8"/>
                  <a:gd name="T11" fmla="*/ 1 h 10"/>
                  <a:gd name="T12" fmla="*/ 0 w 8"/>
                  <a:gd name="T13" fmla="*/ 7 h 10"/>
                  <a:gd name="T14" fmla="*/ 4 w 8"/>
                  <a:gd name="T15" fmla="*/ 1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10">
                    <a:moveTo>
                      <a:pt x="4" y="10"/>
                    </a:moveTo>
                    <a:cubicBezTo>
                      <a:pt x="4" y="10"/>
                      <a:pt x="4" y="10"/>
                      <a:pt x="4" y="10"/>
                    </a:cubicBezTo>
                    <a:cubicBezTo>
                      <a:pt x="6" y="10"/>
                      <a:pt x="8" y="9"/>
                      <a:pt x="8" y="7"/>
                    </a:cubicBezTo>
                    <a:cubicBezTo>
                      <a:pt x="8" y="1"/>
                      <a:pt x="8" y="1"/>
                      <a:pt x="8" y="1"/>
                    </a:cubicBezTo>
                    <a:cubicBezTo>
                      <a:pt x="7" y="1"/>
                      <a:pt x="5" y="0"/>
                      <a:pt x="4" y="0"/>
                    </a:cubicBezTo>
                    <a:cubicBezTo>
                      <a:pt x="3" y="0"/>
                      <a:pt x="2" y="1"/>
                      <a:pt x="0" y="1"/>
                    </a:cubicBezTo>
                    <a:cubicBezTo>
                      <a:pt x="0" y="7"/>
                      <a:pt x="0" y="7"/>
                      <a:pt x="0" y="7"/>
                    </a:cubicBezTo>
                    <a:cubicBezTo>
                      <a:pt x="0" y="9"/>
                      <a:pt x="2" y="10"/>
                      <a:pt x="4"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solidFill>
                    <a:schemeClr val="bg1"/>
                  </a:solidFill>
                </a:endParaRPr>
              </a:p>
            </p:txBody>
          </p:sp>
          <p:sp>
            <p:nvSpPr>
              <p:cNvPr id="135" name="Freeform 898"/>
              <p:cNvSpPr/>
              <p:nvPr/>
            </p:nvSpPr>
            <p:spPr bwMode="auto">
              <a:xfrm>
                <a:off x="6480" y="2790"/>
                <a:ext cx="19" cy="24"/>
              </a:xfrm>
              <a:custGeom>
                <a:avLst/>
                <a:gdLst>
                  <a:gd name="T0" fmla="*/ 4 w 8"/>
                  <a:gd name="T1" fmla="*/ 0 h 10"/>
                  <a:gd name="T2" fmla="*/ 4 w 8"/>
                  <a:gd name="T3" fmla="*/ 0 h 10"/>
                  <a:gd name="T4" fmla="*/ 0 w 8"/>
                  <a:gd name="T5" fmla="*/ 3 h 10"/>
                  <a:gd name="T6" fmla="*/ 0 w 8"/>
                  <a:gd name="T7" fmla="*/ 9 h 10"/>
                  <a:gd name="T8" fmla="*/ 4 w 8"/>
                  <a:gd name="T9" fmla="*/ 10 h 10"/>
                  <a:gd name="T10" fmla="*/ 8 w 8"/>
                  <a:gd name="T11" fmla="*/ 9 h 10"/>
                  <a:gd name="T12" fmla="*/ 8 w 8"/>
                  <a:gd name="T13" fmla="*/ 3 h 10"/>
                  <a:gd name="T14" fmla="*/ 4 w 8"/>
                  <a:gd name="T15" fmla="*/ 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10">
                    <a:moveTo>
                      <a:pt x="4" y="0"/>
                    </a:moveTo>
                    <a:cubicBezTo>
                      <a:pt x="4" y="0"/>
                      <a:pt x="4" y="0"/>
                      <a:pt x="4" y="0"/>
                    </a:cubicBezTo>
                    <a:cubicBezTo>
                      <a:pt x="2" y="0"/>
                      <a:pt x="0" y="1"/>
                      <a:pt x="0" y="3"/>
                    </a:cubicBezTo>
                    <a:cubicBezTo>
                      <a:pt x="0" y="9"/>
                      <a:pt x="0" y="9"/>
                      <a:pt x="0" y="9"/>
                    </a:cubicBezTo>
                    <a:cubicBezTo>
                      <a:pt x="2" y="10"/>
                      <a:pt x="3" y="10"/>
                      <a:pt x="4" y="10"/>
                    </a:cubicBezTo>
                    <a:cubicBezTo>
                      <a:pt x="5" y="10"/>
                      <a:pt x="7" y="10"/>
                      <a:pt x="8" y="9"/>
                    </a:cubicBezTo>
                    <a:cubicBezTo>
                      <a:pt x="8" y="3"/>
                      <a:pt x="8" y="3"/>
                      <a:pt x="8" y="3"/>
                    </a:cubicBezTo>
                    <a:cubicBezTo>
                      <a:pt x="8" y="1"/>
                      <a:pt x="6" y="0"/>
                      <a:pt x="4"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solidFill>
                    <a:schemeClr val="bg1"/>
                  </a:solidFill>
                </a:endParaRPr>
              </a:p>
            </p:txBody>
          </p:sp>
          <p:sp>
            <p:nvSpPr>
              <p:cNvPr id="136" name="Freeform 899"/>
              <p:cNvSpPr/>
              <p:nvPr/>
            </p:nvSpPr>
            <p:spPr bwMode="auto">
              <a:xfrm>
                <a:off x="6385" y="2701"/>
                <a:ext cx="24" cy="17"/>
              </a:xfrm>
              <a:custGeom>
                <a:avLst/>
                <a:gdLst>
                  <a:gd name="T0" fmla="*/ 6 w 10"/>
                  <a:gd name="T1" fmla="*/ 0 h 7"/>
                  <a:gd name="T2" fmla="*/ 0 w 10"/>
                  <a:gd name="T3" fmla="*/ 0 h 7"/>
                  <a:gd name="T4" fmla="*/ 0 w 10"/>
                  <a:gd name="T5" fmla="*/ 4 h 7"/>
                  <a:gd name="T6" fmla="*/ 0 w 10"/>
                  <a:gd name="T7" fmla="*/ 7 h 7"/>
                  <a:gd name="T8" fmla="*/ 6 w 10"/>
                  <a:gd name="T9" fmla="*/ 7 h 7"/>
                  <a:gd name="T10" fmla="*/ 10 w 10"/>
                  <a:gd name="T11" fmla="*/ 4 h 7"/>
                  <a:gd name="T12" fmla="*/ 10 w 10"/>
                  <a:gd name="T13" fmla="*/ 3 h 7"/>
                  <a:gd name="T14" fmla="*/ 6 w 10"/>
                  <a:gd name="T15" fmla="*/ 0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7">
                    <a:moveTo>
                      <a:pt x="6" y="0"/>
                    </a:moveTo>
                    <a:cubicBezTo>
                      <a:pt x="0" y="0"/>
                      <a:pt x="0" y="0"/>
                      <a:pt x="0" y="0"/>
                    </a:cubicBezTo>
                    <a:cubicBezTo>
                      <a:pt x="0" y="1"/>
                      <a:pt x="0" y="2"/>
                      <a:pt x="0" y="4"/>
                    </a:cubicBezTo>
                    <a:cubicBezTo>
                      <a:pt x="0" y="5"/>
                      <a:pt x="0" y="6"/>
                      <a:pt x="0" y="7"/>
                    </a:cubicBezTo>
                    <a:cubicBezTo>
                      <a:pt x="6" y="7"/>
                      <a:pt x="6" y="7"/>
                      <a:pt x="6" y="7"/>
                    </a:cubicBezTo>
                    <a:cubicBezTo>
                      <a:pt x="8" y="7"/>
                      <a:pt x="10" y="6"/>
                      <a:pt x="10" y="4"/>
                    </a:cubicBezTo>
                    <a:cubicBezTo>
                      <a:pt x="10" y="3"/>
                      <a:pt x="10" y="3"/>
                      <a:pt x="10" y="3"/>
                    </a:cubicBezTo>
                    <a:cubicBezTo>
                      <a:pt x="10" y="1"/>
                      <a:pt x="8" y="0"/>
                      <a:pt x="6"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solidFill>
                    <a:schemeClr val="bg1"/>
                  </a:solidFill>
                </a:endParaRPr>
              </a:p>
            </p:txBody>
          </p:sp>
          <p:sp>
            <p:nvSpPr>
              <p:cNvPr id="137" name="Freeform 900"/>
              <p:cNvSpPr/>
              <p:nvPr/>
            </p:nvSpPr>
            <p:spPr bwMode="auto">
              <a:xfrm>
                <a:off x="6569" y="2701"/>
                <a:ext cx="24" cy="17"/>
              </a:xfrm>
              <a:custGeom>
                <a:avLst/>
                <a:gdLst>
                  <a:gd name="T0" fmla="*/ 10 w 10"/>
                  <a:gd name="T1" fmla="*/ 0 h 7"/>
                  <a:gd name="T2" fmla="*/ 4 w 10"/>
                  <a:gd name="T3" fmla="*/ 0 h 7"/>
                  <a:gd name="T4" fmla="*/ 0 w 10"/>
                  <a:gd name="T5" fmla="*/ 3 h 7"/>
                  <a:gd name="T6" fmla="*/ 0 w 10"/>
                  <a:gd name="T7" fmla="*/ 4 h 7"/>
                  <a:gd name="T8" fmla="*/ 4 w 10"/>
                  <a:gd name="T9" fmla="*/ 7 h 7"/>
                  <a:gd name="T10" fmla="*/ 10 w 10"/>
                  <a:gd name="T11" fmla="*/ 7 h 7"/>
                  <a:gd name="T12" fmla="*/ 10 w 10"/>
                  <a:gd name="T13" fmla="*/ 4 h 7"/>
                  <a:gd name="T14" fmla="*/ 10 w 10"/>
                  <a:gd name="T15" fmla="*/ 0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7">
                    <a:moveTo>
                      <a:pt x="10" y="0"/>
                    </a:moveTo>
                    <a:cubicBezTo>
                      <a:pt x="4" y="0"/>
                      <a:pt x="4" y="0"/>
                      <a:pt x="4" y="0"/>
                    </a:cubicBezTo>
                    <a:cubicBezTo>
                      <a:pt x="2" y="0"/>
                      <a:pt x="0" y="1"/>
                      <a:pt x="0" y="3"/>
                    </a:cubicBezTo>
                    <a:cubicBezTo>
                      <a:pt x="0" y="4"/>
                      <a:pt x="0" y="4"/>
                      <a:pt x="0" y="4"/>
                    </a:cubicBezTo>
                    <a:cubicBezTo>
                      <a:pt x="0" y="6"/>
                      <a:pt x="2" y="7"/>
                      <a:pt x="4" y="7"/>
                    </a:cubicBezTo>
                    <a:cubicBezTo>
                      <a:pt x="10" y="7"/>
                      <a:pt x="10" y="7"/>
                      <a:pt x="10" y="7"/>
                    </a:cubicBezTo>
                    <a:cubicBezTo>
                      <a:pt x="10" y="6"/>
                      <a:pt x="10" y="5"/>
                      <a:pt x="10" y="4"/>
                    </a:cubicBezTo>
                    <a:cubicBezTo>
                      <a:pt x="10" y="2"/>
                      <a:pt x="10" y="1"/>
                      <a:pt x="1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solidFill>
                    <a:schemeClr val="bg1"/>
                  </a:solidFill>
                </a:endParaRPr>
              </a:p>
            </p:txBody>
          </p:sp>
          <p:sp>
            <p:nvSpPr>
              <p:cNvPr id="138" name="Freeform 901"/>
              <p:cNvSpPr/>
              <p:nvPr/>
            </p:nvSpPr>
            <p:spPr bwMode="auto">
              <a:xfrm>
                <a:off x="6424" y="2636"/>
                <a:ext cx="75" cy="86"/>
              </a:xfrm>
              <a:custGeom>
                <a:avLst/>
                <a:gdLst>
                  <a:gd name="T0" fmla="*/ 27 w 31"/>
                  <a:gd name="T1" fmla="*/ 0 h 36"/>
                  <a:gd name="T2" fmla="*/ 23 w 31"/>
                  <a:gd name="T3" fmla="*/ 5 h 36"/>
                  <a:gd name="T4" fmla="*/ 23 w 31"/>
                  <a:gd name="T5" fmla="*/ 26 h 36"/>
                  <a:gd name="T6" fmla="*/ 22 w 31"/>
                  <a:gd name="T7" fmla="*/ 28 h 36"/>
                  <a:gd name="T8" fmla="*/ 4 w 31"/>
                  <a:gd name="T9" fmla="*/ 28 h 36"/>
                  <a:gd name="T10" fmla="*/ 0 w 31"/>
                  <a:gd name="T11" fmla="*/ 32 h 36"/>
                  <a:gd name="T12" fmla="*/ 4 w 31"/>
                  <a:gd name="T13" fmla="*/ 36 h 36"/>
                  <a:gd name="T14" fmla="*/ 26 w 31"/>
                  <a:gd name="T15" fmla="*/ 36 h 36"/>
                  <a:gd name="T16" fmla="*/ 29 w 31"/>
                  <a:gd name="T17" fmla="*/ 35 h 36"/>
                  <a:gd name="T18" fmla="*/ 29 w 31"/>
                  <a:gd name="T19" fmla="*/ 35 h 36"/>
                  <a:gd name="T20" fmla="*/ 31 w 31"/>
                  <a:gd name="T21" fmla="*/ 31 h 36"/>
                  <a:gd name="T22" fmla="*/ 31 w 31"/>
                  <a:gd name="T23" fmla="*/ 5 h 36"/>
                  <a:gd name="T24" fmla="*/ 27 w 31"/>
                  <a:gd name="T25"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 h="36">
                    <a:moveTo>
                      <a:pt x="27" y="0"/>
                    </a:moveTo>
                    <a:cubicBezTo>
                      <a:pt x="25" y="0"/>
                      <a:pt x="23" y="2"/>
                      <a:pt x="23" y="5"/>
                    </a:cubicBezTo>
                    <a:cubicBezTo>
                      <a:pt x="23" y="26"/>
                      <a:pt x="23" y="26"/>
                      <a:pt x="23" y="26"/>
                    </a:cubicBezTo>
                    <a:cubicBezTo>
                      <a:pt x="23" y="27"/>
                      <a:pt x="22" y="28"/>
                      <a:pt x="22" y="28"/>
                    </a:cubicBezTo>
                    <a:cubicBezTo>
                      <a:pt x="4" y="28"/>
                      <a:pt x="4" y="28"/>
                      <a:pt x="4" y="28"/>
                    </a:cubicBezTo>
                    <a:cubicBezTo>
                      <a:pt x="2" y="28"/>
                      <a:pt x="0" y="30"/>
                      <a:pt x="0" y="32"/>
                    </a:cubicBezTo>
                    <a:cubicBezTo>
                      <a:pt x="0" y="34"/>
                      <a:pt x="2" y="36"/>
                      <a:pt x="4" y="36"/>
                    </a:cubicBezTo>
                    <a:cubicBezTo>
                      <a:pt x="26" y="36"/>
                      <a:pt x="26" y="36"/>
                      <a:pt x="26" y="36"/>
                    </a:cubicBezTo>
                    <a:cubicBezTo>
                      <a:pt x="27" y="36"/>
                      <a:pt x="28" y="35"/>
                      <a:pt x="29" y="35"/>
                    </a:cubicBezTo>
                    <a:cubicBezTo>
                      <a:pt x="29" y="35"/>
                      <a:pt x="29" y="35"/>
                      <a:pt x="29" y="35"/>
                    </a:cubicBezTo>
                    <a:cubicBezTo>
                      <a:pt x="30" y="34"/>
                      <a:pt x="31" y="33"/>
                      <a:pt x="31" y="31"/>
                    </a:cubicBezTo>
                    <a:cubicBezTo>
                      <a:pt x="31" y="5"/>
                      <a:pt x="31" y="5"/>
                      <a:pt x="31" y="5"/>
                    </a:cubicBezTo>
                    <a:cubicBezTo>
                      <a:pt x="31" y="2"/>
                      <a:pt x="29" y="0"/>
                      <a:pt x="27"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solidFill>
                    <a:schemeClr val="bg1"/>
                  </a:solidFill>
                </a:endParaRPr>
              </a:p>
            </p:txBody>
          </p:sp>
        </p:grpSp>
      </p:grpSp>
      <p:grpSp>
        <p:nvGrpSpPr>
          <p:cNvPr id="139" name="组合 138"/>
          <p:cNvGrpSpPr/>
          <p:nvPr/>
        </p:nvGrpSpPr>
        <p:grpSpPr>
          <a:xfrm>
            <a:off x="5734971" y="4143434"/>
            <a:ext cx="834038" cy="1298277"/>
            <a:chOff x="6368874" y="4599486"/>
            <a:chExt cx="709810" cy="1104902"/>
          </a:xfrm>
        </p:grpSpPr>
        <p:sp>
          <p:nvSpPr>
            <p:cNvPr id="140" name="直角三角形 69"/>
            <p:cNvSpPr/>
            <p:nvPr/>
          </p:nvSpPr>
          <p:spPr>
            <a:xfrm flipH="1" flipV="1">
              <a:off x="6368874" y="5440348"/>
              <a:ext cx="709810" cy="200544"/>
            </a:xfrm>
            <a:custGeom>
              <a:avLst/>
              <a:gdLst>
                <a:gd name="connsiteX0" fmla="*/ 0 w 1994637"/>
                <a:gd name="connsiteY0" fmla="*/ 328931 h 328931"/>
                <a:gd name="connsiteX1" fmla="*/ 0 w 1994637"/>
                <a:gd name="connsiteY1" fmla="*/ 0 h 328931"/>
                <a:gd name="connsiteX2" fmla="*/ 1994637 w 1994637"/>
                <a:gd name="connsiteY2" fmla="*/ 328931 h 328931"/>
                <a:gd name="connsiteX3" fmla="*/ 0 w 1994637"/>
                <a:gd name="connsiteY3" fmla="*/ 328931 h 328931"/>
                <a:gd name="connsiteX0-1" fmla="*/ 196850 w 2191487"/>
                <a:gd name="connsiteY0-2" fmla="*/ 278131 h 278131"/>
                <a:gd name="connsiteX1-3" fmla="*/ 0 w 2191487"/>
                <a:gd name="connsiteY1-4" fmla="*/ 0 h 278131"/>
                <a:gd name="connsiteX2-5" fmla="*/ 2191487 w 2191487"/>
                <a:gd name="connsiteY2-6" fmla="*/ 278131 h 278131"/>
                <a:gd name="connsiteX3-7" fmla="*/ 196850 w 2191487"/>
                <a:gd name="connsiteY3-8" fmla="*/ 278131 h 278131"/>
                <a:gd name="connsiteX0-9" fmla="*/ 273050 w 2267687"/>
                <a:gd name="connsiteY0-10" fmla="*/ 290831 h 290831"/>
                <a:gd name="connsiteX1-11" fmla="*/ 0 w 2267687"/>
                <a:gd name="connsiteY1-12" fmla="*/ 0 h 290831"/>
                <a:gd name="connsiteX2-13" fmla="*/ 2267687 w 2267687"/>
                <a:gd name="connsiteY2-14" fmla="*/ 290831 h 290831"/>
                <a:gd name="connsiteX3-15" fmla="*/ 273050 w 2267687"/>
                <a:gd name="connsiteY3-16" fmla="*/ 290831 h 290831"/>
              </a:gdLst>
              <a:ahLst/>
              <a:cxnLst>
                <a:cxn ang="0">
                  <a:pos x="connsiteX0-1" y="connsiteY0-2"/>
                </a:cxn>
                <a:cxn ang="0">
                  <a:pos x="connsiteX1-3" y="connsiteY1-4"/>
                </a:cxn>
                <a:cxn ang="0">
                  <a:pos x="connsiteX2-5" y="connsiteY2-6"/>
                </a:cxn>
                <a:cxn ang="0">
                  <a:pos x="connsiteX3-7" y="connsiteY3-8"/>
                </a:cxn>
              </a:cxnLst>
              <a:rect l="l" t="t" r="r" b="b"/>
              <a:pathLst>
                <a:path w="2267687" h="290831">
                  <a:moveTo>
                    <a:pt x="273050" y="290831"/>
                  </a:moveTo>
                  <a:lnTo>
                    <a:pt x="0" y="0"/>
                  </a:lnTo>
                  <a:lnTo>
                    <a:pt x="2267687" y="290831"/>
                  </a:lnTo>
                  <a:lnTo>
                    <a:pt x="273050" y="290831"/>
                  </a:lnTo>
                  <a:close/>
                </a:path>
              </a:pathLst>
            </a:custGeom>
            <a:gradFill>
              <a:gsLst>
                <a:gs pos="100000">
                  <a:schemeClr val="bg1">
                    <a:lumMod val="50000"/>
                    <a:alpha val="94000"/>
                  </a:schemeClr>
                </a:gs>
                <a:gs pos="0">
                  <a:srgbClr val="F3F3F3">
                    <a:alpha val="12000"/>
                  </a:srgbClr>
                </a:gs>
              </a:gsLst>
              <a:lin ang="0" scaled="0"/>
            </a:gra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sp>
          <p:nvSpPr>
            <p:cNvPr id="141" name="矩形 140"/>
            <p:cNvSpPr/>
            <p:nvPr/>
          </p:nvSpPr>
          <p:spPr>
            <a:xfrm>
              <a:off x="6461185" y="4992225"/>
              <a:ext cx="483675" cy="462626"/>
            </a:xfrm>
            <a:prstGeom prst="rect">
              <a:avLst/>
            </a:prstGeom>
            <a:solidFill>
              <a:srgbClr val="FFB8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pic>
          <p:nvPicPr>
            <p:cNvPr id="142" name="图片 141"/>
            <p:cNvPicPr>
              <a:picLocks noChangeAspect="1"/>
            </p:cNvPicPr>
            <p:nvPr/>
          </p:nvPicPr>
          <p:blipFill rotWithShape="1">
            <a:blip r:embed="rId1" cstate="print">
              <a:biLevel thresh="75000"/>
              <a:extLst>
                <a:ext uri="{BEBA8EAE-BF5A-486C-A8C5-ECC9F3942E4B}">
                  <a14:imgProps xmlns:a14="http://schemas.microsoft.com/office/drawing/2010/main">
                    <a14:imgLayer r:embed="rId2">
                      <a14:imgEffect>
                        <a14:saturation sat="66000"/>
                      </a14:imgEffect>
                    </a14:imgLayer>
                  </a14:imgProps>
                </a:ext>
              </a:extLst>
            </a:blip>
            <a:srcRect t="76775"/>
            <a:stretch>
              <a:fillRect/>
            </a:stretch>
          </p:blipFill>
          <p:spPr>
            <a:xfrm rot="5400000" flipV="1">
              <a:off x="5946239" y="5114432"/>
              <a:ext cx="1104902" cy="75010"/>
            </a:xfrm>
            <a:prstGeom prst="rect">
              <a:avLst/>
            </a:prstGeom>
          </p:spPr>
        </p:pic>
        <p:sp>
          <p:nvSpPr>
            <p:cNvPr id="143" name="Freeform 905"/>
            <p:cNvSpPr/>
            <p:nvPr/>
          </p:nvSpPr>
          <p:spPr bwMode="auto">
            <a:xfrm>
              <a:off x="6608228" y="5051377"/>
              <a:ext cx="174472" cy="337537"/>
            </a:xfrm>
            <a:custGeom>
              <a:avLst/>
              <a:gdLst>
                <a:gd name="T0" fmla="*/ 31 w 72"/>
                <a:gd name="T1" fmla="*/ 118 h 118"/>
                <a:gd name="T2" fmla="*/ 39 w 72"/>
                <a:gd name="T3" fmla="*/ 118 h 118"/>
                <a:gd name="T4" fmla="*/ 41 w 72"/>
                <a:gd name="T5" fmla="*/ 115 h 118"/>
                <a:gd name="T6" fmla="*/ 41 w 72"/>
                <a:gd name="T7" fmla="*/ 107 h 118"/>
                <a:gd name="T8" fmla="*/ 62 w 72"/>
                <a:gd name="T9" fmla="*/ 100 h 118"/>
                <a:gd name="T10" fmla="*/ 69 w 72"/>
                <a:gd name="T11" fmla="*/ 73 h 118"/>
                <a:gd name="T12" fmla="*/ 41 w 72"/>
                <a:gd name="T13" fmla="*/ 53 h 118"/>
                <a:gd name="T14" fmla="*/ 40 w 72"/>
                <a:gd name="T15" fmla="*/ 52 h 118"/>
                <a:gd name="T16" fmla="*/ 30 w 72"/>
                <a:gd name="T17" fmla="*/ 48 h 118"/>
                <a:gd name="T18" fmla="*/ 29 w 72"/>
                <a:gd name="T19" fmla="*/ 47 h 118"/>
                <a:gd name="T20" fmla="*/ 22 w 72"/>
                <a:gd name="T21" fmla="*/ 42 h 118"/>
                <a:gd name="T22" fmla="*/ 23 w 72"/>
                <a:gd name="T23" fmla="*/ 31 h 118"/>
                <a:gd name="T24" fmla="*/ 35 w 72"/>
                <a:gd name="T25" fmla="*/ 26 h 118"/>
                <a:gd name="T26" fmla="*/ 43 w 72"/>
                <a:gd name="T27" fmla="*/ 28 h 118"/>
                <a:gd name="T28" fmla="*/ 52 w 72"/>
                <a:gd name="T29" fmla="*/ 33 h 118"/>
                <a:gd name="T30" fmla="*/ 53 w 72"/>
                <a:gd name="T31" fmla="*/ 34 h 118"/>
                <a:gd name="T32" fmla="*/ 53 w 72"/>
                <a:gd name="T33" fmla="*/ 34 h 118"/>
                <a:gd name="T34" fmla="*/ 53 w 72"/>
                <a:gd name="T35" fmla="*/ 35 h 118"/>
                <a:gd name="T36" fmla="*/ 58 w 72"/>
                <a:gd name="T37" fmla="*/ 38 h 118"/>
                <a:gd name="T38" fmla="*/ 67 w 72"/>
                <a:gd name="T39" fmla="*/ 32 h 118"/>
                <a:gd name="T40" fmla="*/ 67 w 72"/>
                <a:gd name="T41" fmla="*/ 25 h 118"/>
                <a:gd name="T42" fmla="*/ 48 w 72"/>
                <a:gd name="T43" fmla="*/ 12 h 118"/>
                <a:gd name="T44" fmla="*/ 41 w 72"/>
                <a:gd name="T45" fmla="*/ 11 h 118"/>
                <a:gd name="T46" fmla="*/ 41 w 72"/>
                <a:gd name="T47" fmla="*/ 2 h 118"/>
                <a:gd name="T48" fmla="*/ 39 w 72"/>
                <a:gd name="T49" fmla="*/ 0 h 118"/>
                <a:gd name="T50" fmla="*/ 31 w 72"/>
                <a:gd name="T51" fmla="*/ 0 h 118"/>
                <a:gd name="T52" fmla="*/ 28 w 72"/>
                <a:gd name="T53" fmla="*/ 2 h 118"/>
                <a:gd name="T54" fmla="*/ 28 w 72"/>
                <a:gd name="T55" fmla="*/ 11 h 118"/>
                <a:gd name="T56" fmla="*/ 10 w 72"/>
                <a:gd name="T57" fmla="*/ 20 h 118"/>
                <a:gd name="T58" fmla="*/ 5 w 72"/>
                <a:gd name="T59" fmla="*/ 48 h 118"/>
                <a:gd name="T60" fmla="*/ 14 w 72"/>
                <a:gd name="T61" fmla="*/ 58 h 118"/>
                <a:gd name="T62" fmla="*/ 40 w 72"/>
                <a:gd name="T63" fmla="*/ 71 h 118"/>
                <a:gd name="T64" fmla="*/ 44 w 72"/>
                <a:gd name="T65" fmla="*/ 72 h 118"/>
                <a:gd name="T66" fmla="*/ 50 w 72"/>
                <a:gd name="T67" fmla="*/ 78 h 118"/>
                <a:gd name="T68" fmla="*/ 48 w 72"/>
                <a:gd name="T69" fmla="*/ 89 h 118"/>
                <a:gd name="T70" fmla="*/ 38 w 72"/>
                <a:gd name="T71" fmla="*/ 92 h 118"/>
                <a:gd name="T72" fmla="*/ 26 w 72"/>
                <a:gd name="T73" fmla="*/ 90 h 118"/>
                <a:gd name="T74" fmla="*/ 17 w 72"/>
                <a:gd name="T75" fmla="*/ 85 h 118"/>
                <a:gd name="T76" fmla="*/ 16 w 72"/>
                <a:gd name="T77" fmla="*/ 84 h 118"/>
                <a:gd name="T78" fmla="*/ 16 w 72"/>
                <a:gd name="T79" fmla="*/ 84 h 118"/>
                <a:gd name="T80" fmla="*/ 16 w 72"/>
                <a:gd name="T81" fmla="*/ 84 h 118"/>
                <a:gd name="T82" fmla="*/ 16 w 72"/>
                <a:gd name="T83" fmla="*/ 83 h 118"/>
                <a:gd name="T84" fmla="*/ 11 w 72"/>
                <a:gd name="T85" fmla="*/ 80 h 118"/>
                <a:gd name="T86" fmla="*/ 2 w 72"/>
                <a:gd name="T87" fmla="*/ 86 h 118"/>
                <a:gd name="T88" fmla="*/ 2 w 72"/>
                <a:gd name="T89" fmla="*/ 93 h 118"/>
                <a:gd name="T90" fmla="*/ 28 w 72"/>
                <a:gd name="T91" fmla="*/ 107 h 118"/>
                <a:gd name="T92" fmla="*/ 28 w 72"/>
                <a:gd name="T93" fmla="*/ 115 h 118"/>
                <a:gd name="T94" fmla="*/ 31 w 72"/>
                <a:gd name="T95" fmla="*/ 118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72" h="118">
                  <a:moveTo>
                    <a:pt x="31" y="118"/>
                  </a:moveTo>
                  <a:cubicBezTo>
                    <a:pt x="39" y="118"/>
                    <a:pt x="39" y="118"/>
                    <a:pt x="39" y="118"/>
                  </a:cubicBezTo>
                  <a:cubicBezTo>
                    <a:pt x="40" y="118"/>
                    <a:pt x="41" y="117"/>
                    <a:pt x="41" y="115"/>
                  </a:cubicBezTo>
                  <a:cubicBezTo>
                    <a:pt x="41" y="107"/>
                    <a:pt x="41" y="107"/>
                    <a:pt x="41" y="107"/>
                  </a:cubicBezTo>
                  <a:cubicBezTo>
                    <a:pt x="50" y="107"/>
                    <a:pt x="57" y="104"/>
                    <a:pt x="62" y="100"/>
                  </a:cubicBezTo>
                  <a:cubicBezTo>
                    <a:pt x="69" y="93"/>
                    <a:pt x="72" y="83"/>
                    <a:pt x="69" y="73"/>
                  </a:cubicBezTo>
                  <a:cubicBezTo>
                    <a:pt x="66" y="63"/>
                    <a:pt x="52" y="57"/>
                    <a:pt x="41" y="53"/>
                  </a:cubicBezTo>
                  <a:cubicBezTo>
                    <a:pt x="40" y="52"/>
                    <a:pt x="40" y="52"/>
                    <a:pt x="40" y="52"/>
                  </a:cubicBezTo>
                  <a:cubicBezTo>
                    <a:pt x="36" y="50"/>
                    <a:pt x="31" y="48"/>
                    <a:pt x="30" y="48"/>
                  </a:cubicBezTo>
                  <a:cubicBezTo>
                    <a:pt x="29" y="47"/>
                    <a:pt x="29" y="47"/>
                    <a:pt x="29" y="47"/>
                  </a:cubicBezTo>
                  <a:cubicBezTo>
                    <a:pt x="26" y="46"/>
                    <a:pt x="23" y="45"/>
                    <a:pt x="22" y="42"/>
                  </a:cubicBezTo>
                  <a:cubicBezTo>
                    <a:pt x="19" y="38"/>
                    <a:pt x="20" y="33"/>
                    <a:pt x="23" y="31"/>
                  </a:cubicBezTo>
                  <a:cubicBezTo>
                    <a:pt x="27" y="27"/>
                    <a:pt x="32" y="26"/>
                    <a:pt x="35" y="26"/>
                  </a:cubicBezTo>
                  <a:cubicBezTo>
                    <a:pt x="38" y="26"/>
                    <a:pt x="41" y="27"/>
                    <a:pt x="43" y="28"/>
                  </a:cubicBezTo>
                  <a:cubicBezTo>
                    <a:pt x="46" y="28"/>
                    <a:pt x="49" y="31"/>
                    <a:pt x="52" y="33"/>
                  </a:cubicBezTo>
                  <a:cubicBezTo>
                    <a:pt x="53" y="34"/>
                    <a:pt x="53" y="34"/>
                    <a:pt x="53" y="34"/>
                  </a:cubicBezTo>
                  <a:cubicBezTo>
                    <a:pt x="53" y="34"/>
                    <a:pt x="53" y="34"/>
                    <a:pt x="53" y="34"/>
                  </a:cubicBezTo>
                  <a:cubicBezTo>
                    <a:pt x="53" y="35"/>
                    <a:pt x="53" y="35"/>
                    <a:pt x="53" y="35"/>
                  </a:cubicBezTo>
                  <a:cubicBezTo>
                    <a:pt x="54" y="37"/>
                    <a:pt x="56" y="38"/>
                    <a:pt x="58" y="38"/>
                  </a:cubicBezTo>
                  <a:cubicBezTo>
                    <a:pt x="62" y="38"/>
                    <a:pt x="65" y="35"/>
                    <a:pt x="67" y="32"/>
                  </a:cubicBezTo>
                  <a:cubicBezTo>
                    <a:pt x="68" y="30"/>
                    <a:pt x="68" y="27"/>
                    <a:pt x="67" y="25"/>
                  </a:cubicBezTo>
                  <a:cubicBezTo>
                    <a:pt x="63" y="19"/>
                    <a:pt x="55" y="14"/>
                    <a:pt x="48" y="12"/>
                  </a:cubicBezTo>
                  <a:cubicBezTo>
                    <a:pt x="46" y="12"/>
                    <a:pt x="44" y="11"/>
                    <a:pt x="41" y="11"/>
                  </a:cubicBezTo>
                  <a:cubicBezTo>
                    <a:pt x="41" y="2"/>
                    <a:pt x="41" y="2"/>
                    <a:pt x="41" y="2"/>
                  </a:cubicBezTo>
                  <a:cubicBezTo>
                    <a:pt x="41" y="1"/>
                    <a:pt x="40" y="0"/>
                    <a:pt x="39" y="0"/>
                  </a:cubicBezTo>
                  <a:cubicBezTo>
                    <a:pt x="31" y="0"/>
                    <a:pt x="31" y="0"/>
                    <a:pt x="31" y="0"/>
                  </a:cubicBezTo>
                  <a:cubicBezTo>
                    <a:pt x="30" y="0"/>
                    <a:pt x="28" y="1"/>
                    <a:pt x="28" y="2"/>
                  </a:cubicBezTo>
                  <a:cubicBezTo>
                    <a:pt x="28" y="11"/>
                    <a:pt x="28" y="11"/>
                    <a:pt x="28" y="11"/>
                  </a:cubicBezTo>
                  <a:cubicBezTo>
                    <a:pt x="21" y="13"/>
                    <a:pt x="15" y="16"/>
                    <a:pt x="10" y="20"/>
                  </a:cubicBezTo>
                  <a:cubicBezTo>
                    <a:pt x="2" y="28"/>
                    <a:pt x="0" y="39"/>
                    <a:pt x="5" y="48"/>
                  </a:cubicBezTo>
                  <a:cubicBezTo>
                    <a:pt x="7" y="52"/>
                    <a:pt x="10" y="56"/>
                    <a:pt x="14" y="58"/>
                  </a:cubicBezTo>
                  <a:cubicBezTo>
                    <a:pt x="17" y="60"/>
                    <a:pt x="33" y="67"/>
                    <a:pt x="40" y="71"/>
                  </a:cubicBezTo>
                  <a:cubicBezTo>
                    <a:pt x="44" y="72"/>
                    <a:pt x="44" y="72"/>
                    <a:pt x="44" y="72"/>
                  </a:cubicBezTo>
                  <a:cubicBezTo>
                    <a:pt x="47" y="74"/>
                    <a:pt x="49" y="76"/>
                    <a:pt x="50" y="78"/>
                  </a:cubicBezTo>
                  <a:cubicBezTo>
                    <a:pt x="52" y="82"/>
                    <a:pt x="51" y="87"/>
                    <a:pt x="48" y="89"/>
                  </a:cubicBezTo>
                  <a:cubicBezTo>
                    <a:pt x="46" y="91"/>
                    <a:pt x="43" y="92"/>
                    <a:pt x="38" y="92"/>
                  </a:cubicBezTo>
                  <a:cubicBezTo>
                    <a:pt x="34" y="92"/>
                    <a:pt x="30" y="91"/>
                    <a:pt x="26" y="90"/>
                  </a:cubicBezTo>
                  <a:cubicBezTo>
                    <a:pt x="23" y="89"/>
                    <a:pt x="20" y="87"/>
                    <a:pt x="17" y="85"/>
                  </a:cubicBezTo>
                  <a:cubicBezTo>
                    <a:pt x="16" y="84"/>
                    <a:pt x="16" y="84"/>
                    <a:pt x="16" y="84"/>
                  </a:cubicBezTo>
                  <a:cubicBezTo>
                    <a:pt x="16" y="84"/>
                    <a:pt x="16" y="84"/>
                    <a:pt x="16" y="84"/>
                  </a:cubicBezTo>
                  <a:cubicBezTo>
                    <a:pt x="16" y="84"/>
                    <a:pt x="16" y="84"/>
                    <a:pt x="16" y="84"/>
                  </a:cubicBezTo>
                  <a:cubicBezTo>
                    <a:pt x="16" y="83"/>
                    <a:pt x="16" y="83"/>
                    <a:pt x="16" y="83"/>
                  </a:cubicBezTo>
                  <a:cubicBezTo>
                    <a:pt x="15" y="81"/>
                    <a:pt x="13" y="80"/>
                    <a:pt x="11" y="80"/>
                  </a:cubicBezTo>
                  <a:cubicBezTo>
                    <a:pt x="7" y="80"/>
                    <a:pt x="4" y="83"/>
                    <a:pt x="2" y="86"/>
                  </a:cubicBezTo>
                  <a:cubicBezTo>
                    <a:pt x="1" y="88"/>
                    <a:pt x="1" y="91"/>
                    <a:pt x="2" y="93"/>
                  </a:cubicBezTo>
                  <a:cubicBezTo>
                    <a:pt x="7" y="101"/>
                    <a:pt x="18" y="105"/>
                    <a:pt x="28" y="107"/>
                  </a:cubicBezTo>
                  <a:cubicBezTo>
                    <a:pt x="28" y="115"/>
                    <a:pt x="28" y="115"/>
                    <a:pt x="28" y="115"/>
                  </a:cubicBezTo>
                  <a:cubicBezTo>
                    <a:pt x="28" y="117"/>
                    <a:pt x="30" y="118"/>
                    <a:pt x="31" y="118"/>
                  </a:cubicBezTo>
                  <a:close/>
                </a:path>
              </a:pathLst>
            </a:custGeom>
            <a:solidFill>
              <a:schemeClr val="bg1"/>
            </a:solidFill>
            <a:ln>
              <a:noFill/>
            </a:ln>
            <a:effectLst/>
          </p:spPr>
          <p:txBody>
            <a:bodyPr vert="horz" wrap="square" lIns="68580" tIns="34290" rIns="68580" bIns="34290" numCol="1" anchor="t" anchorCtr="0" compatLnSpc="1"/>
            <a:lstStyle/>
            <a:p>
              <a:endParaRPr lang="zh-CN" altLang="en-US" sz="1015">
                <a:solidFill>
                  <a:schemeClr val="bg1"/>
                </a:solidFill>
              </a:endParaRPr>
            </a:p>
          </p:txBody>
        </p:sp>
      </p:grpSp>
      <p:grpSp>
        <p:nvGrpSpPr>
          <p:cNvPr id="144" name="组合 143"/>
          <p:cNvGrpSpPr/>
          <p:nvPr/>
        </p:nvGrpSpPr>
        <p:grpSpPr>
          <a:xfrm>
            <a:off x="2996937" y="4682417"/>
            <a:ext cx="834038" cy="1298277"/>
            <a:chOff x="4533961" y="5235988"/>
            <a:chExt cx="709810" cy="1104902"/>
          </a:xfrm>
        </p:grpSpPr>
        <p:sp>
          <p:nvSpPr>
            <p:cNvPr id="145" name="直角三角形 69"/>
            <p:cNvSpPr/>
            <p:nvPr/>
          </p:nvSpPr>
          <p:spPr>
            <a:xfrm flipH="1" flipV="1">
              <a:off x="4533961" y="6076850"/>
              <a:ext cx="709810" cy="200544"/>
            </a:xfrm>
            <a:custGeom>
              <a:avLst/>
              <a:gdLst>
                <a:gd name="connsiteX0" fmla="*/ 0 w 1994637"/>
                <a:gd name="connsiteY0" fmla="*/ 328931 h 328931"/>
                <a:gd name="connsiteX1" fmla="*/ 0 w 1994637"/>
                <a:gd name="connsiteY1" fmla="*/ 0 h 328931"/>
                <a:gd name="connsiteX2" fmla="*/ 1994637 w 1994637"/>
                <a:gd name="connsiteY2" fmla="*/ 328931 h 328931"/>
                <a:gd name="connsiteX3" fmla="*/ 0 w 1994637"/>
                <a:gd name="connsiteY3" fmla="*/ 328931 h 328931"/>
                <a:gd name="connsiteX0-1" fmla="*/ 196850 w 2191487"/>
                <a:gd name="connsiteY0-2" fmla="*/ 278131 h 278131"/>
                <a:gd name="connsiteX1-3" fmla="*/ 0 w 2191487"/>
                <a:gd name="connsiteY1-4" fmla="*/ 0 h 278131"/>
                <a:gd name="connsiteX2-5" fmla="*/ 2191487 w 2191487"/>
                <a:gd name="connsiteY2-6" fmla="*/ 278131 h 278131"/>
                <a:gd name="connsiteX3-7" fmla="*/ 196850 w 2191487"/>
                <a:gd name="connsiteY3-8" fmla="*/ 278131 h 278131"/>
                <a:gd name="connsiteX0-9" fmla="*/ 273050 w 2267687"/>
                <a:gd name="connsiteY0-10" fmla="*/ 290831 h 290831"/>
                <a:gd name="connsiteX1-11" fmla="*/ 0 w 2267687"/>
                <a:gd name="connsiteY1-12" fmla="*/ 0 h 290831"/>
                <a:gd name="connsiteX2-13" fmla="*/ 2267687 w 2267687"/>
                <a:gd name="connsiteY2-14" fmla="*/ 290831 h 290831"/>
                <a:gd name="connsiteX3-15" fmla="*/ 273050 w 2267687"/>
                <a:gd name="connsiteY3-16" fmla="*/ 290831 h 290831"/>
              </a:gdLst>
              <a:ahLst/>
              <a:cxnLst>
                <a:cxn ang="0">
                  <a:pos x="connsiteX0-1" y="connsiteY0-2"/>
                </a:cxn>
                <a:cxn ang="0">
                  <a:pos x="connsiteX1-3" y="connsiteY1-4"/>
                </a:cxn>
                <a:cxn ang="0">
                  <a:pos x="connsiteX2-5" y="connsiteY2-6"/>
                </a:cxn>
                <a:cxn ang="0">
                  <a:pos x="connsiteX3-7" y="connsiteY3-8"/>
                </a:cxn>
              </a:cxnLst>
              <a:rect l="l" t="t" r="r" b="b"/>
              <a:pathLst>
                <a:path w="2267687" h="290831">
                  <a:moveTo>
                    <a:pt x="273050" y="290831"/>
                  </a:moveTo>
                  <a:lnTo>
                    <a:pt x="0" y="0"/>
                  </a:lnTo>
                  <a:lnTo>
                    <a:pt x="2267687" y="290831"/>
                  </a:lnTo>
                  <a:lnTo>
                    <a:pt x="273050" y="290831"/>
                  </a:lnTo>
                  <a:close/>
                </a:path>
              </a:pathLst>
            </a:custGeom>
            <a:gradFill>
              <a:gsLst>
                <a:gs pos="100000">
                  <a:schemeClr val="bg1">
                    <a:lumMod val="50000"/>
                    <a:alpha val="94000"/>
                  </a:schemeClr>
                </a:gs>
                <a:gs pos="0">
                  <a:srgbClr val="F3F3F3">
                    <a:alpha val="12000"/>
                  </a:srgbClr>
                </a:gs>
              </a:gsLst>
              <a:lin ang="0" scaled="0"/>
            </a:gra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sp>
          <p:nvSpPr>
            <p:cNvPr id="146" name="矩形 145"/>
            <p:cNvSpPr/>
            <p:nvPr/>
          </p:nvSpPr>
          <p:spPr>
            <a:xfrm>
              <a:off x="4626272" y="5628727"/>
              <a:ext cx="483675" cy="462626"/>
            </a:xfrm>
            <a:prstGeom prst="rect">
              <a:avLst/>
            </a:prstGeom>
            <a:solidFill>
              <a:srgbClr val="01AC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pic>
          <p:nvPicPr>
            <p:cNvPr id="147" name="图片 146"/>
            <p:cNvPicPr>
              <a:picLocks noChangeAspect="1"/>
            </p:cNvPicPr>
            <p:nvPr/>
          </p:nvPicPr>
          <p:blipFill rotWithShape="1">
            <a:blip r:embed="rId1" cstate="print">
              <a:biLevel thresh="75000"/>
              <a:extLst>
                <a:ext uri="{BEBA8EAE-BF5A-486C-A8C5-ECC9F3942E4B}">
                  <a14:imgProps xmlns:a14="http://schemas.microsoft.com/office/drawing/2010/main">
                    <a14:imgLayer r:embed="rId2">
                      <a14:imgEffect>
                        <a14:saturation sat="66000"/>
                      </a14:imgEffect>
                    </a14:imgLayer>
                  </a14:imgProps>
                </a:ext>
              </a:extLst>
            </a:blip>
            <a:srcRect t="76775"/>
            <a:stretch>
              <a:fillRect/>
            </a:stretch>
          </p:blipFill>
          <p:spPr>
            <a:xfrm rot="5400000" flipV="1">
              <a:off x="4111326" y="5750934"/>
              <a:ext cx="1104902" cy="75010"/>
            </a:xfrm>
            <a:prstGeom prst="rect">
              <a:avLst/>
            </a:prstGeom>
          </p:spPr>
        </p:pic>
        <p:grpSp>
          <p:nvGrpSpPr>
            <p:cNvPr id="148" name="Group 909"/>
            <p:cNvGrpSpPr>
              <a:grpSpLocks noChangeAspect="1"/>
            </p:cNvGrpSpPr>
            <p:nvPr/>
          </p:nvGrpSpPr>
          <p:grpSpPr bwMode="auto">
            <a:xfrm>
              <a:off x="4758258" y="5746671"/>
              <a:ext cx="261214" cy="222771"/>
              <a:chOff x="6090" y="1175"/>
              <a:chExt cx="265" cy="226"/>
            </a:xfrm>
            <a:solidFill>
              <a:schemeClr val="bg1"/>
            </a:solidFill>
            <a:effectLst/>
          </p:grpSpPr>
          <p:sp>
            <p:nvSpPr>
              <p:cNvPr id="149" name="Freeform 910"/>
              <p:cNvSpPr/>
              <p:nvPr/>
            </p:nvSpPr>
            <p:spPr bwMode="auto">
              <a:xfrm>
                <a:off x="6129" y="1269"/>
                <a:ext cx="56" cy="96"/>
              </a:xfrm>
              <a:custGeom>
                <a:avLst/>
                <a:gdLst>
                  <a:gd name="T0" fmla="*/ 2 w 23"/>
                  <a:gd name="T1" fmla="*/ 40 h 40"/>
                  <a:gd name="T2" fmla="*/ 21 w 23"/>
                  <a:gd name="T3" fmla="*/ 40 h 40"/>
                  <a:gd name="T4" fmla="*/ 23 w 23"/>
                  <a:gd name="T5" fmla="*/ 38 h 40"/>
                  <a:gd name="T6" fmla="*/ 23 w 23"/>
                  <a:gd name="T7" fmla="*/ 2 h 40"/>
                  <a:gd name="T8" fmla="*/ 21 w 23"/>
                  <a:gd name="T9" fmla="*/ 0 h 40"/>
                  <a:gd name="T10" fmla="*/ 2 w 23"/>
                  <a:gd name="T11" fmla="*/ 0 h 40"/>
                  <a:gd name="T12" fmla="*/ 0 w 23"/>
                  <a:gd name="T13" fmla="*/ 2 h 40"/>
                  <a:gd name="T14" fmla="*/ 0 w 23"/>
                  <a:gd name="T15" fmla="*/ 38 h 40"/>
                  <a:gd name="T16" fmla="*/ 2 w 23"/>
                  <a:gd name="T17" fmla="*/ 4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40">
                    <a:moveTo>
                      <a:pt x="2" y="40"/>
                    </a:moveTo>
                    <a:cubicBezTo>
                      <a:pt x="21" y="40"/>
                      <a:pt x="21" y="40"/>
                      <a:pt x="21" y="40"/>
                    </a:cubicBezTo>
                    <a:cubicBezTo>
                      <a:pt x="22" y="40"/>
                      <a:pt x="23" y="39"/>
                      <a:pt x="23" y="38"/>
                    </a:cubicBezTo>
                    <a:cubicBezTo>
                      <a:pt x="23" y="2"/>
                      <a:pt x="23" y="2"/>
                      <a:pt x="23" y="2"/>
                    </a:cubicBezTo>
                    <a:cubicBezTo>
                      <a:pt x="23" y="1"/>
                      <a:pt x="22" y="0"/>
                      <a:pt x="21" y="0"/>
                    </a:cubicBezTo>
                    <a:cubicBezTo>
                      <a:pt x="2" y="0"/>
                      <a:pt x="2" y="0"/>
                      <a:pt x="2" y="0"/>
                    </a:cubicBezTo>
                    <a:cubicBezTo>
                      <a:pt x="1" y="0"/>
                      <a:pt x="0" y="1"/>
                      <a:pt x="0" y="2"/>
                    </a:cubicBezTo>
                    <a:cubicBezTo>
                      <a:pt x="0" y="38"/>
                      <a:pt x="0" y="38"/>
                      <a:pt x="0" y="38"/>
                    </a:cubicBezTo>
                    <a:cubicBezTo>
                      <a:pt x="0" y="39"/>
                      <a:pt x="1" y="40"/>
                      <a:pt x="2" y="4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solidFill>
                    <a:schemeClr val="bg1"/>
                  </a:solidFill>
                </a:endParaRPr>
              </a:p>
            </p:txBody>
          </p:sp>
          <p:sp>
            <p:nvSpPr>
              <p:cNvPr id="150" name="Freeform 911"/>
              <p:cNvSpPr/>
              <p:nvPr/>
            </p:nvSpPr>
            <p:spPr bwMode="auto">
              <a:xfrm>
                <a:off x="6209" y="1235"/>
                <a:ext cx="54" cy="130"/>
              </a:xfrm>
              <a:custGeom>
                <a:avLst/>
                <a:gdLst>
                  <a:gd name="T0" fmla="*/ 2 w 22"/>
                  <a:gd name="T1" fmla="*/ 54 h 54"/>
                  <a:gd name="T2" fmla="*/ 20 w 22"/>
                  <a:gd name="T3" fmla="*/ 54 h 54"/>
                  <a:gd name="T4" fmla="*/ 22 w 22"/>
                  <a:gd name="T5" fmla="*/ 52 h 54"/>
                  <a:gd name="T6" fmla="*/ 22 w 22"/>
                  <a:gd name="T7" fmla="*/ 2 h 54"/>
                  <a:gd name="T8" fmla="*/ 20 w 22"/>
                  <a:gd name="T9" fmla="*/ 0 h 54"/>
                  <a:gd name="T10" fmla="*/ 2 w 22"/>
                  <a:gd name="T11" fmla="*/ 0 h 54"/>
                  <a:gd name="T12" fmla="*/ 0 w 22"/>
                  <a:gd name="T13" fmla="*/ 2 h 54"/>
                  <a:gd name="T14" fmla="*/ 0 w 22"/>
                  <a:gd name="T15" fmla="*/ 52 h 54"/>
                  <a:gd name="T16" fmla="*/ 2 w 22"/>
                  <a:gd name="T17"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 h="54">
                    <a:moveTo>
                      <a:pt x="2" y="54"/>
                    </a:moveTo>
                    <a:cubicBezTo>
                      <a:pt x="20" y="54"/>
                      <a:pt x="20" y="54"/>
                      <a:pt x="20" y="54"/>
                    </a:cubicBezTo>
                    <a:cubicBezTo>
                      <a:pt x="21" y="54"/>
                      <a:pt x="22" y="53"/>
                      <a:pt x="22" y="52"/>
                    </a:cubicBezTo>
                    <a:cubicBezTo>
                      <a:pt x="22" y="2"/>
                      <a:pt x="22" y="2"/>
                      <a:pt x="22" y="2"/>
                    </a:cubicBezTo>
                    <a:cubicBezTo>
                      <a:pt x="22" y="1"/>
                      <a:pt x="21" y="0"/>
                      <a:pt x="20" y="0"/>
                    </a:cubicBezTo>
                    <a:cubicBezTo>
                      <a:pt x="2" y="0"/>
                      <a:pt x="2" y="0"/>
                      <a:pt x="2" y="0"/>
                    </a:cubicBezTo>
                    <a:cubicBezTo>
                      <a:pt x="1" y="0"/>
                      <a:pt x="0" y="1"/>
                      <a:pt x="0" y="2"/>
                    </a:cubicBezTo>
                    <a:cubicBezTo>
                      <a:pt x="0" y="52"/>
                      <a:pt x="0" y="52"/>
                      <a:pt x="0" y="52"/>
                    </a:cubicBezTo>
                    <a:cubicBezTo>
                      <a:pt x="0" y="53"/>
                      <a:pt x="1" y="54"/>
                      <a:pt x="2" y="5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solidFill>
                    <a:schemeClr val="bg1"/>
                  </a:solidFill>
                </a:endParaRPr>
              </a:p>
            </p:txBody>
          </p:sp>
          <p:sp>
            <p:nvSpPr>
              <p:cNvPr id="151" name="Freeform 912"/>
              <p:cNvSpPr/>
              <p:nvPr/>
            </p:nvSpPr>
            <p:spPr bwMode="auto">
              <a:xfrm>
                <a:off x="6287" y="1207"/>
                <a:ext cx="56" cy="158"/>
              </a:xfrm>
              <a:custGeom>
                <a:avLst/>
                <a:gdLst>
                  <a:gd name="T0" fmla="*/ 2 w 23"/>
                  <a:gd name="T1" fmla="*/ 66 h 66"/>
                  <a:gd name="T2" fmla="*/ 21 w 23"/>
                  <a:gd name="T3" fmla="*/ 66 h 66"/>
                  <a:gd name="T4" fmla="*/ 23 w 23"/>
                  <a:gd name="T5" fmla="*/ 64 h 66"/>
                  <a:gd name="T6" fmla="*/ 23 w 23"/>
                  <a:gd name="T7" fmla="*/ 2 h 66"/>
                  <a:gd name="T8" fmla="*/ 21 w 23"/>
                  <a:gd name="T9" fmla="*/ 0 h 66"/>
                  <a:gd name="T10" fmla="*/ 2 w 23"/>
                  <a:gd name="T11" fmla="*/ 0 h 66"/>
                  <a:gd name="T12" fmla="*/ 0 w 23"/>
                  <a:gd name="T13" fmla="*/ 2 h 66"/>
                  <a:gd name="T14" fmla="*/ 0 w 23"/>
                  <a:gd name="T15" fmla="*/ 64 h 66"/>
                  <a:gd name="T16" fmla="*/ 2 w 23"/>
                  <a:gd name="T17" fmla="*/ 66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66">
                    <a:moveTo>
                      <a:pt x="2" y="66"/>
                    </a:moveTo>
                    <a:cubicBezTo>
                      <a:pt x="21" y="66"/>
                      <a:pt x="21" y="66"/>
                      <a:pt x="21" y="66"/>
                    </a:cubicBezTo>
                    <a:cubicBezTo>
                      <a:pt x="22" y="66"/>
                      <a:pt x="23" y="65"/>
                      <a:pt x="23" y="64"/>
                    </a:cubicBezTo>
                    <a:cubicBezTo>
                      <a:pt x="23" y="2"/>
                      <a:pt x="23" y="2"/>
                      <a:pt x="23" y="2"/>
                    </a:cubicBezTo>
                    <a:cubicBezTo>
                      <a:pt x="23" y="1"/>
                      <a:pt x="22" y="0"/>
                      <a:pt x="21" y="0"/>
                    </a:cubicBezTo>
                    <a:cubicBezTo>
                      <a:pt x="2" y="0"/>
                      <a:pt x="2" y="0"/>
                      <a:pt x="2" y="0"/>
                    </a:cubicBezTo>
                    <a:cubicBezTo>
                      <a:pt x="1" y="0"/>
                      <a:pt x="0" y="1"/>
                      <a:pt x="0" y="2"/>
                    </a:cubicBezTo>
                    <a:cubicBezTo>
                      <a:pt x="0" y="64"/>
                      <a:pt x="0" y="64"/>
                      <a:pt x="0" y="64"/>
                    </a:cubicBezTo>
                    <a:cubicBezTo>
                      <a:pt x="0" y="65"/>
                      <a:pt x="1" y="66"/>
                      <a:pt x="2" y="6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solidFill>
                    <a:schemeClr val="bg1"/>
                  </a:solidFill>
                </a:endParaRPr>
              </a:p>
            </p:txBody>
          </p:sp>
          <p:sp>
            <p:nvSpPr>
              <p:cNvPr id="152" name="Freeform 913"/>
              <p:cNvSpPr/>
              <p:nvPr/>
            </p:nvSpPr>
            <p:spPr bwMode="auto">
              <a:xfrm>
                <a:off x="6090" y="1175"/>
                <a:ext cx="265" cy="226"/>
              </a:xfrm>
              <a:custGeom>
                <a:avLst/>
                <a:gdLst>
                  <a:gd name="T0" fmla="*/ 104 w 109"/>
                  <a:gd name="T1" fmla="*/ 85 h 94"/>
                  <a:gd name="T2" fmla="*/ 9 w 109"/>
                  <a:gd name="T3" fmla="*/ 85 h 94"/>
                  <a:gd name="T4" fmla="*/ 9 w 109"/>
                  <a:gd name="T5" fmla="*/ 85 h 94"/>
                  <a:gd name="T6" fmla="*/ 9 w 109"/>
                  <a:gd name="T7" fmla="*/ 4 h 94"/>
                  <a:gd name="T8" fmla="*/ 4 w 109"/>
                  <a:gd name="T9" fmla="*/ 0 h 94"/>
                  <a:gd name="T10" fmla="*/ 0 w 109"/>
                  <a:gd name="T11" fmla="*/ 4 h 94"/>
                  <a:gd name="T12" fmla="*/ 0 w 109"/>
                  <a:gd name="T13" fmla="*/ 85 h 94"/>
                  <a:gd name="T14" fmla="*/ 9 w 109"/>
                  <a:gd name="T15" fmla="*/ 94 h 94"/>
                  <a:gd name="T16" fmla="*/ 104 w 109"/>
                  <a:gd name="T17" fmla="*/ 94 h 94"/>
                  <a:gd name="T18" fmla="*/ 109 w 109"/>
                  <a:gd name="T19" fmla="*/ 90 h 94"/>
                  <a:gd name="T20" fmla="*/ 104 w 109"/>
                  <a:gd name="T21" fmla="*/ 85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9" h="94">
                    <a:moveTo>
                      <a:pt x="104" y="85"/>
                    </a:moveTo>
                    <a:cubicBezTo>
                      <a:pt x="9" y="85"/>
                      <a:pt x="9" y="85"/>
                      <a:pt x="9" y="85"/>
                    </a:cubicBezTo>
                    <a:cubicBezTo>
                      <a:pt x="9" y="85"/>
                      <a:pt x="9" y="85"/>
                      <a:pt x="9" y="85"/>
                    </a:cubicBezTo>
                    <a:cubicBezTo>
                      <a:pt x="9" y="4"/>
                      <a:pt x="9" y="4"/>
                      <a:pt x="9" y="4"/>
                    </a:cubicBezTo>
                    <a:cubicBezTo>
                      <a:pt x="9" y="2"/>
                      <a:pt x="7" y="0"/>
                      <a:pt x="4" y="0"/>
                    </a:cubicBezTo>
                    <a:cubicBezTo>
                      <a:pt x="2" y="0"/>
                      <a:pt x="0" y="2"/>
                      <a:pt x="0" y="4"/>
                    </a:cubicBezTo>
                    <a:cubicBezTo>
                      <a:pt x="0" y="85"/>
                      <a:pt x="0" y="85"/>
                      <a:pt x="0" y="85"/>
                    </a:cubicBezTo>
                    <a:cubicBezTo>
                      <a:pt x="0" y="90"/>
                      <a:pt x="4" y="94"/>
                      <a:pt x="9" y="94"/>
                    </a:cubicBezTo>
                    <a:cubicBezTo>
                      <a:pt x="104" y="94"/>
                      <a:pt x="104" y="94"/>
                      <a:pt x="104" y="94"/>
                    </a:cubicBezTo>
                    <a:cubicBezTo>
                      <a:pt x="107" y="94"/>
                      <a:pt x="109" y="92"/>
                      <a:pt x="109" y="90"/>
                    </a:cubicBezTo>
                    <a:cubicBezTo>
                      <a:pt x="109" y="87"/>
                      <a:pt x="107" y="85"/>
                      <a:pt x="104" y="8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solidFill>
                    <a:schemeClr val="bg1"/>
                  </a:solidFill>
                </a:endParaRPr>
              </a:p>
            </p:txBody>
          </p:sp>
        </p:grpSp>
      </p:grpSp>
      <p:grpSp>
        <p:nvGrpSpPr>
          <p:cNvPr id="153" name="组合 152"/>
          <p:cNvGrpSpPr/>
          <p:nvPr/>
        </p:nvGrpSpPr>
        <p:grpSpPr>
          <a:xfrm>
            <a:off x="3309571" y="2023601"/>
            <a:ext cx="494188" cy="436300"/>
            <a:chOff x="10044251" y="4522834"/>
            <a:chExt cx="745082" cy="657806"/>
          </a:xfrm>
          <a:solidFill>
            <a:schemeClr val="bg1">
              <a:lumMod val="50000"/>
            </a:schemeClr>
          </a:solidFill>
          <a:effectLst>
            <a:reflection blurRad="6350" stA="52000" endA="300" endPos="35000" dir="5400000" sy="-100000" algn="bl" rotWithShape="0"/>
          </a:effectLst>
        </p:grpSpPr>
        <p:sp>
          <p:nvSpPr>
            <p:cNvPr id="154" name="Oval 423"/>
            <p:cNvSpPr>
              <a:spLocks noChangeArrowheads="1"/>
            </p:cNvSpPr>
            <p:nvPr/>
          </p:nvSpPr>
          <p:spPr bwMode="auto">
            <a:xfrm>
              <a:off x="10603243" y="4610108"/>
              <a:ext cx="173829" cy="201237"/>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p>
          </p:txBody>
        </p:sp>
        <p:sp>
          <p:nvSpPr>
            <p:cNvPr id="155" name="Freeform 424"/>
            <p:cNvSpPr/>
            <p:nvPr/>
          </p:nvSpPr>
          <p:spPr bwMode="auto">
            <a:xfrm>
              <a:off x="10567179" y="4817837"/>
              <a:ext cx="222154" cy="298610"/>
            </a:xfrm>
            <a:custGeom>
              <a:avLst/>
              <a:gdLst>
                <a:gd name="T0" fmla="*/ 65 w 130"/>
                <a:gd name="T1" fmla="*/ 3 h 175"/>
                <a:gd name="T2" fmla="*/ 52 w 130"/>
                <a:gd name="T3" fmla="*/ 89 h 175"/>
                <a:gd name="T4" fmla="*/ 14 w 130"/>
                <a:gd name="T5" fmla="*/ 112 h 175"/>
                <a:gd name="T6" fmla="*/ 14 w 130"/>
                <a:gd name="T7" fmla="*/ 78 h 175"/>
                <a:gd name="T8" fmla="*/ 65 w 130"/>
                <a:gd name="T9" fmla="*/ 3 h 175"/>
                <a:gd name="T10" fmla="*/ 9 w 130"/>
                <a:gd name="T11" fmla="*/ 58 h 175"/>
                <a:gd name="T12" fmla="*/ 0 w 130"/>
                <a:gd name="T13" fmla="*/ 89 h 175"/>
                <a:gd name="T14" fmla="*/ 0 w 130"/>
                <a:gd name="T15" fmla="*/ 137 h 175"/>
                <a:gd name="T16" fmla="*/ 7 w 130"/>
                <a:gd name="T17" fmla="*/ 160 h 175"/>
                <a:gd name="T18" fmla="*/ 65 w 130"/>
                <a:gd name="T19" fmla="*/ 175 h 175"/>
                <a:gd name="T20" fmla="*/ 130 w 130"/>
                <a:gd name="T21" fmla="*/ 149 h 175"/>
                <a:gd name="T22" fmla="*/ 130 w 130"/>
                <a:gd name="T23" fmla="*/ 45 h 175"/>
                <a:gd name="T24" fmla="*/ 65 w 130"/>
                <a:gd name="T25" fmla="*/ 3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0" h="175">
                  <a:moveTo>
                    <a:pt x="65" y="3"/>
                  </a:moveTo>
                  <a:cubicBezTo>
                    <a:pt x="52" y="89"/>
                    <a:pt x="52" y="89"/>
                    <a:pt x="52" y="89"/>
                  </a:cubicBezTo>
                  <a:cubicBezTo>
                    <a:pt x="14" y="112"/>
                    <a:pt x="14" y="112"/>
                    <a:pt x="14" y="112"/>
                  </a:cubicBezTo>
                  <a:cubicBezTo>
                    <a:pt x="14" y="78"/>
                    <a:pt x="14" y="78"/>
                    <a:pt x="14" y="78"/>
                  </a:cubicBezTo>
                  <a:cubicBezTo>
                    <a:pt x="65" y="3"/>
                    <a:pt x="65" y="3"/>
                    <a:pt x="65" y="3"/>
                  </a:cubicBezTo>
                  <a:cubicBezTo>
                    <a:pt x="35" y="3"/>
                    <a:pt x="18" y="33"/>
                    <a:pt x="9" y="58"/>
                  </a:cubicBezTo>
                  <a:cubicBezTo>
                    <a:pt x="3" y="75"/>
                    <a:pt x="0" y="89"/>
                    <a:pt x="0" y="89"/>
                  </a:cubicBezTo>
                  <a:cubicBezTo>
                    <a:pt x="0" y="89"/>
                    <a:pt x="0" y="116"/>
                    <a:pt x="0" y="137"/>
                  </a:cubicBezTo>
                  <a:cubicBezTo>
                    <a:pt x="0" y="146"/>
                    <a:pt x="2" y="153"/>
                    <a:pt x="7" y="160"/>
                  </a:cubicBezTo>
                  <a:cubicBezTo>
                    <a:pt x="14" y="169"/>
                    <a:pt x="31" y="175"/>
                    <a:pt x="65" y="175"/>
                  </a:cubicBezTo>
                  <a:cubicBezTo>
                    <a:pt x="122" y="175"/>
                    <a:pt x="130" y="149"/>
                    <a:pt x="130" y="149"/>
                  </a:cubicBezTo>
                  <a:cubicBezTo>
                    <a:pt x="130" y="149"/>
                    <a:pt x="130" y="89"/>
                    <a:pt x="130" y="45"/>
                  </a:cubicBezTo>
                  <a:cubicBezTo>
                    <a:pt x="130" y="0"/>
                    <a:pt x="65" y="3"/>
                    <a:pt x="65"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p>
          </p:txBody>
        </p:sp>
        <p:sp>
          <p:nvSpPr>
            <p:cNvPr id="156" name="Freeform 425"/>
            <p:cNvSpPr/>
            <p:nvPr/>
          </p:nvSpPr>
          <p:spPr bwMode="auto">
            <a:xfrm>
              <a:off x="10229620" y="5001763"/>
              <a:ext cx="362082" cy="178877"/>
            </a:xfrm>
            <a:custGeom>
              <a:avLst/>
              <a:gdLst>
                <a:gd name="T0" fmla="*/ 187 w 212"/>
                <a:gd name="T1" fmla="*/ 55 h 105"/>
                <a:gd name="T2" fmla="*/ 178 w 212"/>
                <a:gd name="T3" fmla="*/ 0 h 105"/>
                <a:gd name="T4" fmla="*/ 110 w 212"/>
                <a:gd name="T5" fmla="*/ 20 h 105"/>
                <a:gd name="T6" fmla="*/ 44 w 212"/>
                <a:gd name="T7" fmla="*/ 0 h 105"/>
                <a:gd name="T8" fmla="*/ 30 w 212"/>
                <a:gd name="T9" fmla="*/ 56 h 105"/>
                <a:gd name="T10" fmla="*/ 0 w 212"/>
                <a:gd name="T11" fmla="*/ 72 h 105"/>
                <a:gd name="T12" fmla="*/ 110 w 212"/>
                <a:gd name="T13" fmla="*/ 105 h 105"/>
                <a:gd name="T14" fmla="*/ 212 w 212"/>
                <a:gd name="T15" fmla="*/ 72 h 105"/>
                <a:gd name="T16" fmla="*/ 187 w 212"/>
                <a:gd name="T17" fmla="*/ 55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2" h="105">
                  <a:moveTo>
                    <a:pt x="187" y="55"/>
                  </a:moveTo>
                  <a:cubicBezTo>
                    <a:pt x="173" y="33"/>
                    <a:pt x="178" y="0"/>
                    <a:pt x="178" y="0"/>
                  </a:cubicBezTo>
                  <a:cubicBezTo>
                    <a:pt x="178" y="0"/>
                    <a:pt x="156" y="20"/>
                    <a:pt x="110" y="20"/>
                  </a:cubicBezTo>
                  <a:cubicBezTo>
                    <a:pt x="64" y="20"/>
                    <a:pt x="44" y="0"/>
                    <a:pt x="44" y="0"/>
                  </a:cubicBezTo>
                  <a:cubicBezTo>
                    <a:pt x="44" y="0"/>
                    <a:pt x="49" y="34"/>
                    <a:pt x="30" y="56"/>
                  </a:cubicBezTo>
                  <a:cubicBezTo>
                    <a:pt x="23" y="64"/>
                    <a:pt x="14" y="70"/>
                    <a:pt x="0" y="72"/>
                  </a:cubicBezTo>
                  <a:cubicBezTo>
                    <a:pt x="0" y="72"/>
                    <a:pt x="32" y="105"/>
                    <a:pt x="110" y="105"/>
                  </a:cubicBezTo>
                  <a:cubicBezTo>
                    <a:pt x="187" y="105"/>
                    <a:pt x="212" y="72"/>
                    <a:pt x="212" y="72"/>
                  </a:cubicBezTo>
                  <a:cubicBezTo>
                    <a:pt x="200" y="70"/>
                    <a:pt x="193" y="63"/>
                    <a:pt x="187" y="5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p>
          </p:txBody>
        </p:sp>
        <p:sp>
          <p:nvSpPr>
            <p:cNvPr id="157" name="Freeform 426"/>
            <p:cNvSpPr/>
            <p:nvPr/>
          </p:nvSpPr>
          <p:spPr bwMode="auto">
            <a:xfrm>
              <a:off x="10275782" y="4701711"/>
              <a:ext cx="283463" cy="256054"/>
            </a:xfrm>
            <a:custGeom>
              <a:avLst/>
              <a:gdLst>
                <a:gd name="T0" fmla="*/ 75 w 166"/>
                <a:gd name="T1" fmla="*/ 150 h 150"/>
                <a:gd name="T2" fmla="*/ 91 w 166"/>
                <a:gd name="T3" fmla="*/ 150 h 150"/>
                <a:gd name="T4" fmla="*/ 166 w 166"/>
                <a:gd name="T5" fmla="*/ 125 h 150"/>
                <a:gd name="T6" fmla="*/ 166 w 166"/>
                <a:gd name="T7" fmla="*/ 122 h 150"/>
                <a:gd name="T8" fmla="*/ 166 w 166"/>
                <a:gd name="T9" fmla="*/ 59 h 150"/>
                <a:gd name="T10" fmla="*/ 108 w 166"/>
                <a:gd name="T11" fmla="*/ 0 h 150"/>
                <a:gd name="T12" fmla="*/ 108 w 166"/>
                <a:gd name="T13" fmla="*/ 0 h 150"/>
                <a:gd name="T14" fmla="*/ 83 w 166"/>
                <a:gd name="T15" fmla="*/ 10 h 150"/>
                <a:gd name="T16" fmla="*/ 102 w 166"/>
                <a:gd name="T17" fmla="*/ 82 h 150"/>
                <a:gd name="T18" fmla="*/ 83 w 166"/>
                <a:gd name="T19" fmla="*/ 111 h 150"/>
                <a:gd name="T20" fmla="*/ 63 w 166"/>
                <a:gd name="T21" fmla="*/ 82 h 150"/>
                <a:gd name="T22" fmla="*/ 83 w 166"/>
                <a:gd name="T23" fmla="*/ 10 h 150"/>
                <a:gd name="T24" fmla="*/ 58 w 166"/>
                <a:gd name="T25" fmla="*/ 0 h 150"/>
                <a:gd name="T26" fmla="*/ 0 w 166"/>
                <a:gd name="T27" fmla="*/ 59 h 150"/>
                <a:gd name="T28" fmla="*/ 0 w 166"/>
                <a:gd name="T29" fmla="*/ 122 h 150"/>
                <a:gd name="T30" fmla="*/ 0 w 166"/>
                <a:gd name="T31" fmla="*/ 123 h 150"/>
                <a:gd name="T32" fmla="*/ 75 w 166"/>
                <a:gd name="T33" fmla="*/ 15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66" h="150">
                  <a:moveTo>
                    <a:pt x="75" y="150"/>
                  </a:moveTo>
                  <a:cubicBezTo>
                    <a:pt x="91" y="150"/>
                    <a:pt x="91" y="150"/>
                    <a:pt x="91" y="150"/>
                  </a:cubicBezTo>
                  <a:cubicBezTo>
                    <a:pt x="150" y="150"/>
                    <a:pt x="163" y="132"/>
                    <a:pt x="166" y="125"/>
                  </a:cubicBezTo>
                  <a:cubicBezTo>
                    <a:pt x="166" y="123"/>
                    <a:pt x="166" y="122"/>
                    <a:pt x="166" y="122"/>
                  </a:cubicBezTo>
                  <a:cubicBezTo>
                    <a:pt x="166" y="122"/>
                    <a:pt x="166" y="113"/>
                    <a:pt x="166" y="59"/>
                  </a:cubicBezTo>
                  <a:cubicBezTo>
                    <a:pt x="166" y="22"/>
                    <a:pt x="130" y="6"/>
                    <a:pt x="108" y="0"/>
                  </a:cubicBezTo>
                  <a:cubicBezTo>
                    <a:pt x="108" y="0"/>
                    <a:pt x="108" y="0"/>
                    <a:pt x="108" y="0"/>
                  </a:cubicBezTo>
                  <a:cubicBezTo>
                    <a:pt x="83" y="10"/>
                    <a:pt x="83" y="10"/>
                    <a:pt x="83" y="10"/>
                  </a:cubicBezTo>
                  <a:cubicBezTo>
                    <a:pt x="102" y="82"/>
                    <a:pt x="102" y="82"/>
                    <a:pt x="102" y="82"/>
                  </a:cubicBezTo>
                  <a:cubicBezTo>
                    <a:pt x="83" y="111"/>
                    <a:pt x="83" y="111"/>
                    <a:pt x="83" y="111"/>
                  </a:cubicBezTo>
                  <a:cubicBezTo>
                    <a:pt x="63" y="82"/>
                    <a:pt x="63" y="82"/>
                    <a:pt x="63" y="82"/>
                  </a:cubicBezTo>
                  <a:cubicBezTo>
                    <a:pt x="83" y="10"/>
                    <a:pt x="83" y="10"/>
                    <a:pt x="83" y="10"/>
                  </a:cubicBezTo>
                  <a:cubicBezTo>
                    <a:pt x="58" y="0"/>
                    <a:pt x="58" y="0"/>
                    <a:pt x="58" y="0"/>
                  </a:cubicBezTo>
                  <a:cubicBezTo>
                    <a:pt x="36" y="6"/>
                    <a:pt x="0" y="22"/>
                    <a:pt x="0" y="59"/>
                  </a:cubicBezTo>
                  <a:cubicBezTo>
                    <a:pt x="0" y="113"/>
                    <a:pt x="0" y="122"/>
                    <a:pt x="0" y="122"/>
                  </a:cubicBezTo>
                  <a:cubicBezTo>
                    <a:pt x="0" y="122"/>
                    <a:pt x="0" y="123"/>
                    <a:pt x="0" y="123"/>
                  </a:cubicBezTo>
                  <a:cubicBezTo>
                    <a:pt x="1" y="127"/>
                    <a:pt x="9" y="150"/>
                    <a:pt x="75" y="15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p>
          </p:txBody>
        </p:sp>
        <p:sp>
          <p:nvSpPr>
            <p:cNvPr id="158" name="Oval 427"/>
            <p:cNvSpPr>
              <a:spLocks noChangeArrowheads="1"/>
            </p:cNvSpPr>
            <p:nvPr/>
          </p:nvSpPr>
          <p:spPr bwMode="auto">
            <a:xfrm>
              <a:off x="10345746" y="4522834"/>
              <a:ext cx="143535" cy="167337"/>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p>
          </p:txBody>
        </p:sp>
        <p:sp>
          <p:nvSpPr>
            <p:cNvPr id="159" name="Freeform 428"/>
            <p:cNvSpPr/>
            <p:nvPr/>
          </p:nvSpPr>
          <p:spPr bwMode="auto">
            <a:xfrm>
              <a:off x="10044251" y="4816394"/>
              <a:ext cx="219990" cy="297889"/>
            </a:xfrm>
            <a:custGeom>
              <a:avLst/>
              <a:gdLst>
                <a:gd name="T0" fmla="*/ 129 w 129"/>
                <a:gd name="T1" fmla="*/ 138 h 175"/>
                <a:gd name="T2" fmla="*/ 129 w 129"/>
                <a:gd name="T3" fmla="*/ 89 h 175"/>
                <a:gd name="T4" fmla="*/ 121 w 129"/>
                <a:gd name="T5" fmla="*/ 58 h 175"/>
                <a:gd name="T6" fmla="*/ 65 w 129"/>
                <a:gd name="T7" fmla="*/ 3 h 175"/>
                <a:gd name="T8" fmla="*/ 116 w 129"/>
                <a:gd name="T9" fmla="*/ 78 h 175"/>
                <a:gd name="T10" fmla="*/ 116 w 129"/>
                <a:gd name="T11" fmla="*/ 113 h 175"/>
                <a:gd name="T12" fmla="*/ 78 w 129"/>
                <a:gd name="T13" fmla="*/ 89 h 175"/>
                <a:gd name="T14" fmla="*/ 65 w 129"/>
                <a:gd name="T15" fmla="*/ 3 h 175"/>
                <a:gd name="T16" fmla="*/ 0 w 129"/>
                <a:gd name="T17" fmla="*/ 45 h 175"/>
                <a:gd name="T18" fmla="*/ 0 w 129"/>
                <a:gd name="T19" fmla="*/ 149 h 175"/>
                <a:gd name="T20" fmla="*/ 65 w 129"/>
                <a:gd name="T21" fmla="*/ 175 h 175"/>
                <a:gd name="T22" fmla="*/ 122 w 129"/>
                <a:gd name="T23" fmla="*/ 161 h 175"/>
                <a:gd name="T24" fmla="*/ 129 w 129"/>
                <a:gd name="T25" fmla="*/ 138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9" h="175">
                  <a:moveTo>
                    <a:pt x="129" y="138"/>
                  </a:moveTo>
                  <a:cubicBezTo>
                    <a:pt x="129" y="117"/>
                    <a:pt x="129" y="89"/>
                    <a:pt x="129" y="89"/>
                  </a:cubicBezTo>
                  <a:cubicBezTo>
                    <a:pt x="129" y="89"/>
                    <a:pt x="127" y="75"/>
                    <a:pt x="121" y="58"/>
                  </a:cubicBezTo>
                  <a:cubicBezTo>
                    <a:pt x="112" y="33"/>
                    <a:pt x="95" y="3"/>
                    <a:pt x="65" y="3"/>
                  </a:cubicBezTo>
                  <a:cubicBezTo>
                    <a:pt x="116" y="78"/>
                    <a:pt x="116" y="78"/>
                    <a:pt x="116" y="78"/>
                  </a:cubicBezTo>
                  <a:cubicBezTo>
                    <a:pt x="116" y="113"/>
                    <a:pt x="116" y="113"/>
                    <a:pt x="116" y="113"/>
                  </a:cubicBezTo>
                  <a:cubicBezTo>
                    <a:pt x="78" y="89"/>
                    <a:pt x="78" y="89"/>
                    <a:pt x="78" y="89"/>
                  </a:cubicBezTo>
                  <a:cubicBezTo>
                    <a:pt x="65" y="3"/>
                    <a:pt x="65" y="3"/>
                    <a:pt x="65" y="3"/>
                  </a:cubicBezTo>
                  <a:cubicBezTo>
                    <a:pt x="65" y="3"/>
                    <a:pt x="0" y="0"/>
                    <a:pt x="0" y="45"/>
                  </a:cubicBezTo>
                  <a:cubicBezTo>
                    <a:pt x="0" y="90"/>
                    <a:pt x="0" y="149"/>
                    <a:pt x="0" y="149"/>
                  </a:cubicBezTo>
                  <a:cubicBezTo>
                    <a:pt x="0" y="149"/>
                    <a:pt x="8" y="175"/>
                    <a:pt x="65" y="175"/>
                  </a:cubicBezTo>
                  <a:cubicBezTo>
                    <a:pt x="97" y="175"/>
                    <a:pt x="114" y="170"/>
                    <a:pt x="122" y="161"/>
                  </a:cubicBezTo>
                  <a:cubicBezTo>
                    <a:pt x="128" y="155"/>
                    <a:pt x="129" y="147"/>
                    <a:pt x="129" y="13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p>
          </p:txBody>
        </p:sp>
        <p:sp>
          <p:nvSpPr>
            <p:cNvPr id="160" name="Oval 429"/>
            <p:cNvSpPr>
              <a:spLocks noChangeArrowheads="1"/>
            </p:cNvSpPr>
            <p:nvPr/>
          </p:nvSpPr>
          <p:spPr bwMode="auto">
            <a:xfrm>
              <a:off x="10055791" y="4607944"/>
              <a:ext cx="173829" cy="203401"/>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p>
          </p:txBody>
        </p:sp>
      </p:grpSp>
      <p:grpSp>
        <p:nvGrpSpPr>
          <p:cNvPr id="161" name="组合 160"/>
          <p:cNvGrpSpPr/>
          <p:nvPr/>
        </p:nvGrpSpPr>
        <p:grpSpPr>
          <a:xfrm>
            <a:off x="7475449" y="1352959"/>
            <a:ext cx="481750" cy="436780"/>
            <a:chOff x="10054349" y="2685014"/>
            <a:chExt cx="726328" cy="658528"/>
          </a:xfrm>
          <a:solidFill>
            <a:schemeClr val="bg1">
              <a:lumMod val="50000"/>
            </a:schemeClr>
          </a:solidFill>
          <a:effectLst>
            <a:reflection blurRad="6350" stA="52000" endA="300" endPos="35000" dir="5400000" sy="-100000" algn="bl" rotWithShape="0"/>
          </a:effectLst>
        </p:grpSpPr>
        <p:sp>
          <p:nvSpPr>
            <p:cNvPr id="162" name="Oval 440"/>
            <p:cNvSpPr>
              <a:spLocks noChangeArrowheads="1"/>
            </p:cNvSpPr>
            <p:nvPr/>
          </p:nvSpPr>
          <p:spPr bwMode="auto">
            <a:xfrm>
              <a:off x="10639307" y="2954772"/>
              <a:ext cx="132715" cy="155075"/>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p>
          </p:txBody>
        </p:sp>
        <p:sp>
          <p:nvSpPr>
            <p:cNvPr id="163" name="Freeform 441"/>
            <p:cNvSpPr/>
            <p:nvPr/>
          </p:nvSpPr>
          <p:spPr bwMode="auto">
            <a:xfrm>
              <a:off x="10606849" y="2685014"/>
              <a:ext cx="119011" cy="119732"/>
            </a:xfrm>
            <a:custGeom>
              <a:avLst/>
              <a:gdLst>
                <a:gd name="T0" fmla="*/ 55 w 70"/>
                <a:gd name="T1" fmla="*/ 70 h 70"/>
                <a:gd name="T2" fmla="*/ 70 w 70"/>
                <a:gd name="T3" fmla="*/ 70 h 70"/>
                <a:gd name="T4" fmla="*/ 0 w 70"/>
                <a:gd name="T5" fmla="*/ 0 h 70"/>
                <a:gd name="T6" fmla="*/ 0 w 70"/>
                <a:gd name="T7" fmla="*/ 14 h 70"/>
                <a:gd name="T8" fmla="*/ 55 w 70"/>
                <a:gd name="T9" fmla="*/ 70 h 70"/>
              </a:gdLst>
              <a:ahLst/>
              <a:cxnLst>
                <a:cxn ang="0">
                  <a:pos x="T0" y="T1"/>
                </a:cxn>
                <a:cxn ang="0">
                  <a:pos x="T2" y="T3"/>
                </a:cxn>
                <a:cxn ang="0">
                  <a:pos x="T4" y="T5"/>
                </a:cxn>
                <a:cxn ang="0">
                  <a:pos x="T6" y="T7"/>
                </a:cxn>
                <a:cxn ang="0">
                  <a:pos x="T8" y="T9"/>
                </a:cxn>
              </a:cxnLst>
              <a:rect l="0" t="0" r="r" b="b"/>
              <a:pathLst>
                <a:path w="70" h="70">
                  <a:moveTo>
                    <a:pt x="55" y="70"/>
                  </a:moveTo>
                  <a:cubicBezTo>
                    <a:pt x="70" y="70"/>
                    <a:pt x="70" y="70"/>
                    <a:pt x="70" y="70"/>
                  </a:cubicBezTo>
                  <a:cubicBezTo>
                    <a:pt x="70" y="31"/>
                    <a:pt x="39" y="0"/>
                    <a:pt x="0" y="0"/>
                  </a:cubicBezTo>
                  <a:cubicBezTo>
                    <a:pt x="0" y="14"/>
                    <a:pt x="0" y="14"/>
                    <a:pt x="0" y="14"/>
                  </a:cubicBezTo>
                  <a:cubicBezTo>
                    <a:pt x="31" y="14"/>
                    <a:pt x="55" y="39"/>
                    <a:pt x="55" y="7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p>
          </p:txBody>
        </p:sp>
        <p:sp>
          <p:nvSpPr>
            <p:cNvPr id="164" name="Freeform 442"/>
            <p:cNvSpPr/>
            <p:nvPr/>
          </p:nvSpPr>
          <p:spPr bwMode="auto">
            <a:xfrm>
              <a:off x="10606849" y="2727569"/>
              <a:ext cx="76456" cy="77177"/>
            </a:xfrm>
            <a:custGeom>
              <a:avLst/>
              <a:gdLst>
                <a:gd name="T0" fmla="*/ 33 w 45"/>
                <a:gd name="T1" fmla="*/ 45 h 45"/>
                <a:gd name="T2" fmla="*/ 45 w 45"/>
                <a:gd name="T3" fmla="*/ 45 h 45"/>
                <a:gd name="T4" fmla="*/ 0 w 45"/>
                <a:gd name="T5" fmla="*/ 0 h 45"/>
                <a:gd name="T6" fmla="*/ 0 w 45"/>
                <a:gd name="T7" fmla="*/ 12 h 45"/>
                <a:gd name="T8" fmla="*/ 33 w 45"/>
                <a:gd name="T9" fmla="*/ 45 h 45"/>
              </a:gdLst>
              <a:ahLst/>
              <a:cxnLst>
                <a:cxn ang="0">
                  <a:pos x="T0" y="T1"/>
                </a:cxn>
                <a:cxn ang="0">
                  <a:pos x="T2" y="T3"/>
                </a:cxn>
                <a:cxn ang="0">
                  <a:pos x="T4" y="T5"/>
                </a:cxn>
                <a:cxn ang="0">
                  <a:pos x="T6" y="T7"/>
                </a:cxn>
                <a:cxn ang="0">
                  <a:pos x="T8" y="T9"/>
                </a:cxn>
              </a:cxnLst>
              <a:rect l="0" t="0" r="r" b="b"/>
              <a:pathLst>
                <a:path w="45" h="45">
                  <a:moveTo>
                    <a:pt x="33" y="45"/>
                  </a:moveTo>
                  <a:cubicBezTo>
                    <a:pt x="45" y="45"/>
                    <a:pt x="45" y="45"/>
                    <a:pt x="45" y="45"/>
                  </a:cubicBezTo>
                  <a:cubicBezTo>
                    <a:pt x="45" y="20"/>
                    <a:pt x="25" y="0"/>
                    <a:pt x="0" y="0"/>
                  </a:cubicBezTo>
                  <a:cubicBezTo>
                    <a:pt x="0" y="12"/>
                    <a:pt x="0" y="12"/>
                    <a:pt x="0" y="12"/>
                  </a:cubicBezTo>
                  <a:cubicBezTo>
                    <a:pt x="18" y="12"/>
                    <a:pt x="33" y="27"/>
                    <a:pt x="33" y="4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p>
          </p:txBody>
        </p:sp>
        <p:sp>
          <p:nvSpPr>
            <p:cNvPr id="165" name="Freeform 443"/>
            <p:cNvSpPr/>
            <p:nvPr/>
          </p:nvSpPr>
          <p:spPr bwMode="auto">
            <a:xfrm>
              <a:off x="10606849" y="2762190"/>
              <a:ext cx="42556" cy="42556"/>
            </a:xfrm>
            <a:custGeom>
              <a:avLst/>
              <a:gdLst>
                <a:gd name="T0" fmla="*/ 13 w 25"/>
                <a:gd name="T1" fmla="*/ 25 h 25"/>
                <a:gd name="T2" fmla="*/ 25 w 25"/>
                <a:gd name="T3" fmla="*/ 25 h 25"/>
                <a:gd name="T4" fmla="*/ 0 w 25"/>
                <a:gd name="T5" fmla="*/ 0 h 25"/>
                <a:gd name="T6" fmla="*/ 0 w 25"/>
                <a:gd name="T7" fmla="*/ 12 h 25"/>
                <a:gd name="T8" fmla="*/ 13 w 25"/>
                <a:gd name="T9" fmla="*/ 25 h 25"/>
              </a:gdLst>
              <a:ahLst/>
              <a:cxnLst>
                <a:cxn ang="0">
                  <a:pos x="T0" y="T1"/>
                </a:cxn>
                <a:cxn ang="0">
                  <a:pos x="T2" y="T3"/>
                </a:cxn>
                <a:cxn ang="0">
                  <a:pos x="T4" y="T5"/>
                </a:cxn>
                <a:cxn ang="0">
                  <a:pos x="T6" y="T7"/>
                </a:cxn>
                <a:cxn ang="0">
                  <a:pos x="T8" y="T9"/>
                </a:cxn>
              </a:cxnLst>
              <a:rect l="0" t="0" r="r" b="b"/>
              <a:pathLst>
                <a:path w="25" h="25">
                  <a:moveTo>
                    <a:pt x="13" y="25"/>
                  </a:moveTo>
                  <a:cubicBezTo>
                    <a:pt x="25" y="25"/>
                    <a:pt x="25" y="25"/>
                    <a:pt x="25" y="25"/>
                  </a:cubicBezTo>
                  <a:cubicBezTo>
                    <a:pt x="25" y="11"/>
                    <a:pt x="14" y="0"/>
                    <a:pt x="0" y="0"/>
                  </a:cubicBezTo>
                  <a:cubicBezTo>
                    <a:pt x="0" y="12"/>
                    <a:pt x="0" y="12"/>
                    <a:pt x="0" y="12"/>
                  </a:cubicBezTo>
                  <a:cubicBezTo>
                    <a:pt x="7" y="12"/>
                    <a:pt x="13" y="18"/>
                    <a:pt x="13"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p>
          </p:txBody>
        </p:sp>
        <p:sp>
          <p:nvSpPr>
            <p:cNvPr id="166" name="Freeform 444"/>
            <p:cNvSpPr/>
            <p:nvPr/>
          </p:nvSpPr>
          <p:spPr bwMode="auto">
            <a:xfrm>
              <a:off x="10611898" y="3114896"/>
              <a:ext cx="168779" cy="228646"/>
            </a:xfrm>
            <a:custGeom>
              <a:avLst/>
              <a:gdLst>
                <a:gd name="T0" fmla="*/ 49 w 99"/>
                <a:gd name="T1" fmla="*/ 2 h 134"/>
                <a:gd name="T2" fmla="*/ 40 w 99"/>
                <a:gd name="T3" fmla="*/ 68 h 134"/>
                <a:gd name="T4" fmla="*/ 10 w 99"/>
                <a:gd name="T5" fmla="*/ 87 h 134"/>
                <a:gd name="T6" fmla="*/ 10 w 99"/>
                <a:gd name="T7" fmla="*/ 60 h 134"/>
                <a:gd name="T8" fmla="*/ 49 w 99"/>
                <a:gd name="T9" fmla="*/ 2 h 134"/>
                <a:gd name="T10" fmla="*/ 0 w 99"/>
                <a:gd name="T11" fmla="*/ 68 h 134"/>
                <a:gd name="T12" fmla="*/ 0 w 99"/>
                <a:gd name="T13" fmla="*/ 106 h 134"/>
                <a:gd name="T14" fmla="*/ 49 w 99"/>
                <a:gd name="T15" fmla="*/ 134 h 134"/>
                <a:gd name="T16" fmla="*/ 99 w 99"/>
                <a:gd name="T17" fmla="*/ 115 h 134"/>
                <a:gd name="T18" fmla="*/ 99 w 99"/>
                <a:gd name="T19" fmla="*/ 35 h 134"/>
                <a:gd name="T20" fmla="*/ 49 w 99"/>
                <a:gd name="T21" fmla="*/ 2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9" h="134">
                  <a:moveTo>
                    <a:pt x="49" y="2"/>
                  </a:moveTo>
                  <a:cubicBezTo>
                    <a:pt x="40" y="68"/>
                    <a:pt x="40" y="68"/>
                    <a:pt x="40" y="68"/>
                  </a:cubicBezTo>
                  <a:cubicBezTo>
                    <a:pt x="10" y="87"/>
                    <a:pt x="10" y="87"/>
                    <a:pt x="10" y="87"/>
                  </a:cubicBezTo>
                  <a:cubicBezTo>
                    <a:pt x="10" y="60"/>
                    <a:pt x="10" y="60"/>
                    <a:pt x="10" y="60"/>
                  </a:cubicBezTo>
                  <a:cubicBezTo>
                    <a:pt x="49" y="2"/>
                    <a:pt x="49" y="2"/>
                    <a:pt x="49" y="2"/>
                  </a:cubicBezTo>
                  <a:cubicBezTo>
                    <a:pt x="11" y="2"/>
                    <a:pt x="0" y="68"/>
                    <a:pt x="0" y="68"/>
                  </a:cubicBezTo>
                  <a:cubicBezTo>
                    <a:pt x="0" y="68"/>
                    <a:pt x="0" y="90"/>
                    <a:pt x="0" y="106"/>
                  </a:cubicBezTo>
                  <a:cubicBezTo>
                    <a:pt x="0" y="122"/>
                    <a:pt x="5" y="134"/>
                    <a:pt x="49" y="134"/>
                  </a:cubicBezTo>
                  <a:cubicBezTo>
                    <a:pt x="94" y="134"/>
                    <a:pt x="99" y="115"/>
                    <a:pt x="99" y="115"/>
                  </a:cubicBezTo>
                  <a:cubicBezTo>
                    <a:pt x="99" y="115"/>
                    <a:pt x="99" y="69"/>
                    <a:pt x="99" y="35"/>
                  </a:cubicBezTo>
                  <a:cubicBezTo>
                    <a:pt x="99" y="0"/>
                    <a:pt x="49" y="2"/>
                    <a:pt x="49"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p>
          </p:txBody>
        </p:sp>
        <p:sp>
          <p:nvSpPr>
            <p:cNvPr id="167" name="Freeform 445"/>
            <p:cNvSpPr/>
            <p:nvPr/>
          </p:nvSpPr>
          <p:spPr bwMode="auto">
            <a:xfrm>
              <a:off x="10344303" y="3058636"/>
              <a:ext cx="170222" cy="22360"/>
            </a:xfrm>
            <a:custGeom>
              <a:avLst/>
              <a:gdLst>
                <a:gd name="T0" fmla="*/ 94 w 100"/>
                <a:gd name="T1" fmla="*/ 0 h 13"/>
                <a:gd name="T2" fmla="*/ 7 w 100"/>
                <a:gd name="T3" fmla="*/ 0 h 13"/>
                <a:gd name="T4" fmla="*/ 2 w 100"/>
                <a:gd name="T5" fmla="*/ 2 h 13"/>
                <a:gd name="T6" fmla="*/ 0 w 100"/>
                <a:gd name="T7" fmla="*/ 6 h 13"/>
                <a:gd name="T8" fmla="*/ 7 w 100"/>
                <a:gd name="T9" fmla="*/ 13 h 13"/>
                <a:gd name="T10" fmla="*/ 94 w 100"/>
                <a:gd name="T11" fmla="*/ 13 h 13"/>
                <a:gd name="T12" fmla="*/ 100 w 100"/>
                <a:gd name="T13" fmla="*/ 6 h 13"/>
                <a:gd name="T14" fmla="*/ 94 w 100"/>
                <a:gd name="T15" fmla="*/ 0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0" h="13">
                  <a:moveTo>
                    <a:pt x="94" y="0"/>
                  </a:moveTo>
                  <a:cubicBezTo>
                    <a:pt x="7" y="0"/>
                    <a:pt x="7" y="0"/>
                    <a:pt x="7" y="0"/>
                  </a:cubicBezTo>
                  <a:cubicBezTo>
                    <a:pt x="5" y="0"/>
                    <a:pt x="4" y="0"/>
                    <a:pt x="2" y="2"/>
                  </a:cubicBezTo>
                  <a:cubicBezTo>
                    <a:pt x="1" y="3"/>
                    <a:pt x="0" y="4"/>
                    <a:pt x="0" y="6"/>
                  </a:cubicBezTo>
                  <a:cubicBezTo>
                    <a:pt x="0" y="10"/>
                    <a:pt x="3" y="13"/>
                    <a:pt x="7" y="13"/>
                  </a:cubicBezTo>
                  <a:cubicBezTo>
                    <a:pt x="94" y="13"/>
                    <a:pt x="94" y="13"/>
                    <a:pt x="94" y="13"/>
                  </a:cubicBezTo>
                  <a:cubicBezTo>
                    <a:pt x="97" y="13"/>
                    <a:pt x="100" y="10"/>
                    <a:pt x="100" y="6"/>
                  </a:cubicBezTo>
                  <a:cubicBezTo>
                    <a:pt x="100" y="3"/>
                    <a:pt x="97" y="0"/>
                    <a:pt x="94"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p>
          </p:txBody>
        </p:sp>
        <p:sp>
          <p:nvSpPr>
            <p:cNvPr id="168" name="Freeform 446"/>
            <p:cNvSpPr/>
            <p:nvPr/>
          </p:nvSpPr>
          <p:spPr bwMode="auto">
            <a:xfrm>
              <a:off x="10465478" y="2847301"/>
              <a:ext cx="56260" cy="64915"/>
            </a:xfrm>
            <a:custGeom>
              <a:avLst/>
              <a:gdLst>
                <a:gd name="T0" fmla="*/ 17 w 33"/>
                <a:gd name="T1" fmla="*/ 38 h 38"/>
                <a:gd name="T2" fmla="*/ 33 w 33"/>
                <a:gd name="T3" fmla="*/ 24 h 38"/>
                <a:gd name="T4" fmla="*/ 33 w 33"/>
                <a:gd name="T5" fmla="*/ 19 h 38"/>
                <a:gd name="T6" fmla="*/ 18 w 33"/>
                <a:gd name="T7" fmla="*/ 0 h 38"/>
                <a:gd name="T8" fmla="*/ 17 w 33"/>
                <a:gd name="T9" fmla="*/ 0 h 38"/>
                <a:gd name="T10" fmla="*/ 0 w 33"/>
                <a:gd name="T11" fmla="*/ 19 h 38"/>
                <a:gd name="T12" fmla="*/ 17 w 33"/>
                <a:gd name="T13" fmla="*/ 38 h 38"/>
              </a:gdLst>
              <a:ahLst/>
              <a:cxnLst>
                <a:cxn ang="0">
                  <a:pos x="T0" y="T1"/>
                </a:cxn>
                <a:cxn ang="0">
                  <a:pos x="T2" y="T3"/>
                </a:cxn>
                <a:cxn ang="0">
                  <a:pos x="T4" y="T5"/>
                </a:cxn>
                <a:cxn ang="0">
                  <a:pos x="T6" y="T7"/>
                </a:cxn>
                <a:cxn ang="0">
                  <a:pos x="T8" y="T9"/>
                </a:cxn>
                <a:cxn ang="0">
                  <a:pos x="T10" y="T11"/>
                </a:cxn>
                <a:cxn ang="0">
                  <a:pos x="T12" y="T13"/>
                </a:cxn>
              </a:cxnLst>
              <a:rect l="0" t="0" r="r" b="b"/>
              <a:pathLst>
                <a:path w="33" h="38">
                  <a:moveTo>
                    <a:pt x="17" y="38"/>
                  </a:moveTo>
                  <a:cubicBezTo>
                    <a:pt x="24" y="38"/>
                    <a:pt x="31" y="32"/>
                    <a:pt x="33" y="24"/>
                  </a:cubicBezTo>
                  <a:cubicBezTo>
                    <a:pt x="33" y="22"/>
                    <a:pt x="33" y="21"/>
                    <a:pt x="33" y="19"/>
                  </a:cubicBezTo>
                  <a:cubicBezTo>
                    <a:pt x="33" y="9"/>
                    <a:pt x="26" y="0"/>
                    <a:pt x="18" y="0"/>
                  </a:cubicBezTo>
                  <a:cubicBezTo>
                    <a:pt x="17" y="0"/>
                    <a:pt x="17" y="0"/>
                    <a:pt x="17" y="0"/>
                  </a:cubicBezTo>
                  <a:cubicBezTo>
                    <a:pt x="7" y="0"/>
                    <a:pt x="0" y="8"/>
                    <a:pt x="0" y="19"/>
                  </a:cubicBezTo>
                  <a:cubicBezTo>
                    <a:pt x="0" y="30"/>
                    <a:pt x="7" y="38"/>
                    <a:pt x="17" y="3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p>
          </p:txBody>
        </p:sp>
        <p:sp>
          <p:nvSpPr>
            <p:cNvPr id="169" name="Freeform 447"/>
            <p:cNvSpPr/>
            <p:nvPr/>
          </p:nvSpPr>
          <p:spPr bwMode="auto">
            <a:xfrm>
              <a:off x="10434463" y="2918708"/>
              <a:ext cx="117569" cy="68522"/>
            </a:xfrm>
            <a:custGeom>
              <a:avLst/>
              <a:gdLst>
                <a:gd name="T0" fmla="*/ 50 w 69"/>
                <a:gd name="T1" fmla="*/ 0 h 40"/>
                <a:gd name="T2" fmla="*/ 36 w 69"/>
                <a:gd name="T3" fmla="*/ 5 h 40"/>
                <a:gd name="T4" fmla="*/ 42 w 69"/>
                <a:gd name="T5" fmla="*/ 25 h 40"/>
                <a:gd name="T6" fmla="*/ 36 w 69"/>
                <a:gd name="T7" fmla="*/ 35 h 40"/>
                <a:gd name="T8" fmla="*/ 29 w 69"/>
                <a:gd name="T9" fmla="*/ 25 h 40"/>
                <a:gd name="T10" fmla="*/ 36 w 69"/>
                <a:gd name="T11" fmla="*/ 5 h 40"/>
                <a:gd name="T12" fmla="*/ 19 w 69"/>
                <a:gd name="T13" fmla="*/ 0 h 40"/>
                <a:gd name="T14" fmla="*/ 0 w 69"/>
                <a:gd name="T15" fmla="*/ 20 h 40"/>
                <a:gd name="T16" fmla="*/ 0 w 69"/>
                <a:gd name="T17" fmla="*/ 40 h 40"/>
                <a:gd name="T18" fmla="*/ 32 w 69"/>
                <a:gd name="T19" fmla="*/ 40 h 40"/>
                <a:gd name="T20" fmla="*/ 37 w 69"/>
                <a:gd name="T21" fmla="*/ 40 h 40"/>
                <a:gd name="T22" fmla="*/ 69 w 69"/>
                <a:gd name="T23" fmla="*/ 40 h 40"/>
                <a:gd name="T24" fmla="*/ 69 w 69"/>
                <a:gd name="T25" fmla="*/ 20 h 40"/>
                <a:gd name="T26" fmla="*/ 50 w 69"/>
                <a:gd name="T27"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9" h="40">
                  <a:moveTo>
                    <a:pt x="50" y="0"/>
                  </a:moveTo>
                  <a:cubicBezTo>
                    <a:pt x="36" y="5"/>
                    <a:pt x="36" y="5"/>
                    <a:pt x="36" y="5"/>
                  </a:cubicBezTo>
                  <a:cubicBezTo>
                    <a:pt x="42" y="25"/>
                    <a:pt x="42" y="25"/>
                    <a:pt x="42" y="25"/>
                  </a:cubicBezTo>
                  <a:cubicBezTo>
                    <a:pt x="36" y="35"/>
                    <a:pt x="36" y="35"/>
                    <a:pt x="36" y="35"/>
                  </a:cubicBezTo>
                  <a:cubicBezTo>
                    <a:pt x="29" y="25"/>
                    <a:pt x="29" y="25"/>
                    <a:pt x="29" y="25"/>
                  </a:cubicBezTo>
                  <a:cubicBezTo>
                    <a:pt x="36" y="5"/>
                    <a:pt x="36" y="5"/>
                    <a:pt x="36" y="5"/>
                  </a:cubicBezTo>
                  <a:cubicBezTo>
                    <a:pt x="19" y="0"/>
                    <a:pt x="19" y="0"/>
                    <a:pt x="19" y="0"/>
                  </a:cubicBezTo>
                  <a:cubicBezTo>
                    <a:pt x="10" y="3"/>
                    <a:pt x="0" y="8"/>
                    <a:pt x="0" y="20"/>
                  </a:cubicBezTo>
                  <a:cubicBezTo>
                    <a:pt x="0" y="40"/>
                    <a:pt x="0" y="40"/>
                    <a:pt x="0" y="40"/>
                  </a:cubicBezTo>
                  <a:cubicBezTo>
                    <a:pt x="32" y="40"/>
                    <a:pt x="32" y="40"/>
                    <a:pt x="32" y="40"/>
                  </a:cubicBezTo>
                  <a:cubicBezTo>
                    <a:pt x="37" y="40"/>
                    <a:pt x="37" y="40"/>
                    <a:pt x="37" y="40"/>
                  </a:cubicBezTo>
                  <a:cubicBezTo>
                    <a:pt x="69" y="40"/>
                    <a:pt x="69" y="40"/>
                    <a:pt x="69" y="40"/>
                  </a:cubicBezTo>
                  <a:cubicBezTo>
                    <a:pt x="69" y="40"/>
                    <a:pt x="69" y="40"/>
                    <a:pt x="69" y="20"/>
                  </a:cubicBezTo>
                  <a:cubicBezTo>
                    <a:pt x="69" y="8"/>
                    <a:pt x="59" y="3"/>
                    <a:pt x="5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p>
          </p:txBody>
        </p:sp>
        <p:sp>
          <p:nvSpPr>
            <p:cNvPr id="170" name="Freeform 448"/>
            <p:cNvSpPr/>
            <p:nvPr/>
          </p:nvSpPr>
          <p:spPr bwMode="auto">
            <a:xfrm>
              <a:off x="10280831" y="2814844"/>
              <a:ext cx="119732" cy="196188"/>
            </a:xfrm>
            <a:custGeom>
              <a:avLst/>
              <a:gdLst>
                <a:gd name="T0" fmla="*/ 66 w 70"/>
                <a:gd name="T1" fmla="*/ 0 h 115"/>
                <a:gd name="T2" fmla="*/ 61 w 70"/>
                <a:gd name="T3" fmla="*/ 4 h 115"/>
                <a:gd name="T4" fmla="*/ 61 w 70"/>
                <a:gd name="T5" fmla="*/ 56 h 115"/>
                <a:gd name="T6" fmla="*/ 3 w 70"/>
                <a:gd name="T7" fmla="*/ 56 h 115"/>
                <a:gd name="T8" fmla="*/ 1 w 70"/>
                <a:gd name="T9" fmla="*/ 57 h 115"/>
                <a:gd name="T10" fmla="*/ 0 w 70"/>
                <a:gd name="T11" fmla="*/ 61 h 115"/>
                <a:gd name="T12" fmla="*/ 3 w 70"/>
                <a:gd name="T13" fmla="*/ 65 h 115"/>
                <a:gd name="T14" fmla="*/ 29 w 70"/>
                <a:gd name="T15" fmla="*/ 65 h 115"/>
                <a:gd name="T16" fmla="*/ 61 w 70"/>
                <a:gd name="T17" fmla="*/ 65 h 115"/>
                <a:gd name="T18" fmla="*/ 61 w 70"/>
                <a:gd name="T19" fmla="*/ 111 h 115"/>
                <a:gd name="T20" fmla="*/ 63 w 70"/>
                <a:gd name="T21" fmla="*/ 114 h 115"/>
                <a:gd name="T22" fmla="*/ 66 w 70"/>
                <a:gd name="T23" fmla="*/ 115 h 115"/>
                <a:gd name="T24" fmla="*/ 70 w 70"/>
                <a:gd name="T25" fmla="*/ 111 h 115"/>
                <a:gd name="T26" fmla="*/ 70 w 70"/>
                <a:gd name="T27" fmla="*/ 61 h 115"/>
                <a:gd name="T28" fmla="*/ 70 w 70"/>
                <a:gd name="T29" fmla="*/ 4 h 115"/>
                <a:gd name="T30" fmla="*/ 69 w 70"/>
                <a:gd name="T31" fmla="*/ 1 h 115"/>
                <a:gd name="T32" fmla="*/ 66 w 70"/>
                <a:gd name="T33" fmla="*/ 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0" h="115">
                  <a:moveTo>
                    <a:pt x="66" y="0"/>
                  </a:moveTo>
                  <a:cubicBezTo>
                    <a:pt x="63" y="0"/>
                    <a:pt x="61" y="2"/>
                    <a:pt x="61" y="4"/>
                  </a:cubicBezTo>
                  <a:cubicBezTo>
                    <a:pt x="61" y="56"/>
                    <a:pt x="61" y="56"/>
                    <a:pt x="61" y="56"/>
                  </a:cubicBezTo>
                  <a:cubicBezTo>
                    <a:pt x="3" y="56"/>
                    <a:pt x="3" y="56"/>
                    <a:pt x="3" y="56"/>
                  </a:cubicBezTo>
                  <a:cubicBezTo>
                    <a:pt x="2" y="56"/>
                    <a:pt x="1" y="57"/>
                    <a:pt x="1" y="57"/>
                  </a:cubicBezTo>
                  <a:cubicBezTo>
                    <a:pt x="0" y="58"/>
                    <a:pt x="0" y="59"/>
                    <a:pt x="0" y="61"/>
                  </a:cubicBezTo>
                  <a:cubicBezTo>
                    <a:pt x="0" y="63"/>
                    <a:pt x="1" y="65"/>
                    <a:pt x="3" y="65"/>
                  </a:cubicBezTo>
                  <a:cubicBezTo>
                    <a:pt x="29" y="65"/>
                    <a:pt x="29" y="65"/>
                    <a:pt x="29" y="65"/>
                  </a:cubicBezTo>
                  <a:cubicBezTo>
                    <a:pt x="61" y="65"/>
                    <a:pt x="61" y="65"/>
                    <a:pt x="61" y="65"/>
                  </a:cubicBezTo>
                  <a:cubicBezTo>
                    <a:pt x="61" y="111"/>
                    <a:pt x="61" y="111"/>
                    <a:pt x="61" y="111"/>
                  </a:cubicBezTo>
                  <a:cubicBezTo>
                    <a:pt x="61" y="112"/>
                    <a:pt x="62" y="113"/>
                    <a:pt x="63" y="114"/>
                  </a:cubicBezTo>
                  <a:cubicBezTo>
                    <a:pt x="63" y="115"/>
                    <a:pt x="65" y="115"/>
                    <a:pt x="66" y="115"/>
                  </a:cubicBezTo>
                  <a:cubicBezTo>
                    <a:pt x="68" y="115"/>
                    <a:pt x="70" y="113"/>
                    <a:pt x="70" y="111"/>
                  </a:cubicBezTo>
                  <a:cubicBezTo>
                    <a:pt x="70" y="61"/>
                    <a:pt x="70" y="61"/>
                    <a:pt x="70" y="61"/>
                  </a:cubicBezTo>
                  <a:cubicBezTo>
                    <a:pt x="70" y="4"/>
                    <a:pt x="70" y="4"/>
                    <a:pt x="70" y="4"/>
                  </a:cubicBezTo>
                  <a:cubicBezTo>
                    <a:pt x="70" y="3"/>
                    <a:pt x="70" y="2"/>
                    <a:pt x="69" y="1"/>
                  </a:cubicBezTo>
                  <a:cubicBezTo>
                    <a:pt x="68" y="0"/>
                    <a:pt x="67" y="0"/>
                    <a:pt x="66"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p>
          </p:txBody>
        </p:sp>
        <p:sp>
          <p:nvSpPr>
            <p:cNvPr id="171" name="Freeform 449"/>
            <p:cNvSpPr/>
            <p:nvPr/>
          </p:nvSpPr>
          <p:spPr bwMode="auto">
            <a:xfrm>
              <a:off x="10298141" y="2974968"/>
              <a:ext cx="62752" cy="37507"/>
            </a:xfrm>
            <a:custGeom>
              <a:avLst/>
              <a:gdLst>
                <a:gd name="T0" fmla="*/ 27 w 37"/>
                <a:gd name="T1" fmla="*/ 0 h 22"/>
                <a:gd name="T2" fmla="*/ 19 w 37"/>
                <a:gd name="T3" fmla="*/ 3 h 22"/>
                <a:gd name="T4" fmla="*/ 23 w 37"/>
                <a:gd name="T5" fmla="*/ 14 h 22"/>
                <a:gd name="T6" fmla="*/ 19 w 37"/>
                <a:gd name="T7" fmla="*/ 19 h 22"/>
                <a:gd name="T8" fmla="*/ 15 w 37"/>
                <a:gd name="T9" fmla="*/ 14 h 22"/>
                <a:gd name="T10" fmla="*/ 19 w 37"/>
                <a:gd name="T11" fmla="*/ 3 h 22"/>
                <a:gd name="T12" fmla="*/ 15 w 37"/>
                <a:gd name="T13" fmla="*/ 2 h 22"/>
                <a:gd name="T14" fmla="*/ 10 w 37"/>
                <a:gd name="T15" fmla="*/ 0 h 22"/>
                <a:gd name="T16" fmla="*/ 0 w 37"/>
                <a:gd name="T17" fmla="*/ 11 h 22"/>
                <a:gd name="T18" fmla="*/ 0 w 37"/>
                <a:gd name="T19" fmla="*/ 22 h 22"/>
                <a:gd name="T20" fmla="*/ 17 w 37"/>
                <a:gd name="T21" fmla="*/ 22 h 22"/>
                <a:gd name="T22" fmla="*/ 19 w 37"/>
                <a:gd name="T23" fmla="*/ 22 h 22"/>
                <a:gd name="T24" fmla="*/ 20 w 37"/>
                <a:gd name="T25" fmla="*/ 22 h 22"/>
                <a:gd name="T26" fmla="*/ 37 w 37"/>
                <a:gd name="T27" fmla="*/ 22 h 22"/>
                <a:gd name="T28" fmla="*/ 37 w 37"/>
                <a:gd name="T29" fmla="*/ 11 h 22"/>
                <a:gd name="T30" fmla="*/ 27 w 37"/>
                <a:gd name="T31"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7" h="22">
                  <a:moveTo>
                    <a:pt x="27" y="0"/>
                  </a:moveTo>
                  <a:cubicBezTo>
                    <a:pt x="19" y="3"/>
                    <a:pt x="19" y="3"/>
                    <a:pt x="19" y="3"/>
                  </a:cubicBezTo>
                  <a:cubicBezTo>
                    <a:pt x="23" y="14"/>
                    <a:pt x="23" y="14"/>
                    <a:pt x="23" y="14"/>
                  </a:cubicBezTo>
                  <a:cubicBezTo>
                    <a:pt x="19" y="19"/>
                    <a:pt x="19" y="19"/>
                    <a:pt x="19" y="19"/>
                  </a:cubicBezTo>
                  <a:cubicBezTo>
                    <a:pt x="15" y="14"/>
                    <a:pt x="15" y="14"/>
                    <a:pt x="15" y="14"/>
                  </a:cubicBezTo>
                  <a:cubicBezTo>
                    <a:pt x="19" y="3"/>
                    <a:pt x="19" y="3"/>
                    <a:pt x="19" y="3"/>
                  </a:cubicBezTo>
                  <a:cubicBezTo>
                    <a:pt x="15" y="2"/>
                    <a:pt x="15" y="2"/>
                    <a:pt x="15" y="2"/>
                  </a:cubicBezTo>
                  <a:cubicBezTo>
                    <a:pt x="10" y="0"/>
                    <a:pt x="10" y="0"/>
                    <a:pt x="10" y="0"/>
                  </a:cubicBezTo>
                  <a:cubicBezTo>
                    <a:pt x="5" y="2"/>
                    <a:pt x="0" y="5"/>
                    <a:pt x="0" y="11"/>
                  </a:cubicBezTo>
                  <a:cubicBezTo>
                    <a:pt x="0" y="22"/>
                    <a:pt x="0" y="22"/>
                    <a:pt x="0" y="22"/>
                  </a:cubicBezTo>
                  <a:cubicBezTo>
                    <a:pt x="17" y="22"/>
                    <a:pt x="17" y="22"/>
                    <a:pt x="17" y="22"/>
                  </a:cubicBezTo>
                  <a:cubicBezTo>
                    <a:pt x="19" y="22"/>
                    <a:pt x="19" y="22"/>
                    <a:pt x="19" y="22"/>
                  </a:cubicBezTo>
                  <a:cubicBezTo>
                    <a:pt x="20" y="22"/>
                    <a:pt x="20" y="22"/>
                    <a:pt x="20" y="22"/>
                  </a:cubicBezTo>
                  <a:cubicBezTo>
                    <a:pt x="37" y="22"/>
                    <a:pt x="37" y="22"/>
                    <a:pt x="37" y="22"/>
                  </a:cubicBezTo>
                  <a:cubicBezTo>
                    <a:pt x="37" y="22"/>
                    <a:pt x="37" y="22"/>
                    <a:pt x="37" y="11"/>
                  </a:cubicBezTo>
                  <a:cubicBezTo>
                    <a:pt x="37" y="5"/>
                    <a:pt x="32" y="2"/>
                    <a:pt x="27"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p>
          </p:txBody>
        </p:sp>
        <p:sp>
          <p:nvSpPr>
            <p:cNvPr id="172" name="Freeform 450"/>
            <p:cNvSpPr/>
            <p:nvPr/>
          </p:nvSpPr>
          <p:spPr bwMode="auto">
            <a:xfrm>
              <a:off x="10313288" y="2936019"/>
              <a:ext cx="32458" cy="35343"/>
            </a:xfrm>
            <a:custGeom>
              <a:avLst/>
              <a:gdLst>
                <a:gd name="T0" fmla="*/ 8 w 19"/>
                <a:gd name="T1" fmla="*/ 21 h 21"/>
                <a:gd name="T2" fmla="*/ 10 w 19"/>
                <a:gd name="T3" fmla="*/ 21 h 21"/>
                <a:gd name="T4" fmla="*/ 19 w 19"/>
                <a:gd name="T5" fmla="*/ 10 h 21"/>
                <a:gd name="T6" fmla="*/ 10 w 19"/>
                <a:gd name="T7" fmla="*/ 0 h 21"/>
                <a:gd name="T8" fmla="*/ 0 w 19"/>
                <a:gd name="T9" fmla="*/ 10 h 21"/>
                <a:gd name="T10" fmla="*/ 8 w 19"/>
                <a:gd name="T11" fmla="*/ 21 h 21"/>
              </a:gdLst>
              <a:ahLst/>
              <a:cxnLst>
                <a:cxn ang="0">
                  <a:pos x="T0" y="T1"/>
                </a:cxn>
                <a:cxn ang="0">
                  <a:pos x="T2" y="T3"/>
                </a:cxn>
                <a:cxn ang="0">
                  <a:pos x="T4" y="T5"/>
                </a:cxn>
                <a:cxn ang="0">
                  <a:pos x="T6" y="T7"/>
                </a:cxn>
                <a:cxn ang="0">
                  <a:pos x="T8" y="T9"/>
                </a:cxn>
                <a:cxn ang="0">
                  <a:pos x="T10" y="T11"/>
                </a:cxn>
              </a:cxnLst>
              <a:rect l="0" t="0" r="r" b="b"/>
              <a:pathLst>
                <a:path w="19" h="21">
                  <a:moveTo>
                    <a:pt x="8" y="21"/>
                  </a:moveTo>
                  <a:cubicBezTo>
                    <a:pt x="8" y="21"/>
                    <a:pt x="9" y="21"/>
                    <a:pt x="10" y="21"/>
                  </a:cubicBezTo>
                  <a:cubicBezTo>
                    <a:pt x="15" y="21"/>
                    <a:pt x="19" y="16"/>
                    <a:pt x="19" y="10"/>
                  </a:cubicBezTo>
                  <a:cubicBezTo>
                    <a:pt x="19" y="4"/>
                    <a:pt x="15" y="0"/>
                    <a:pt x="10" y="0"/>
                  </a:cubicBezTo>
                  <a:cubicBezTo>
                    <a:pt x="4" y="0"/>
                    <a:pt x="0" y="4"/>
                    <a:pt x="0" y="10"/>
                  </a:cubicBezTo>
                  <a:cubicBezTo>
                    <a:pt x="0" y="15"/>
                    <a:pt x="3" y="20"/>
                    <a:pt x="8" y="2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p>
          </p:txBody>
        </p:sp>
        <p:sp>
          <p:nvSpPr>
            <p:cNvPr id="173" name="Oval 451"/>
            <p:cNvSpPr>
              <a:spLocks noChangeArrowheads="1"/>
            </p:cNvSpPr>
            <p:nvPr/>
          </p:nvSpPr>
          <p:spPr bwMode="auto">
            <a:xfrm>
              <a:off x="10313288" y="2816286"/>
              <a:ext cx="31015" cy="37507"/>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p>
          </p:txBody>
        </p:sp>
        <p:sp>
          <p:nvSpPr>
            <p:cNvPr id="174" name="Freeform 452"/>
            <p:cNvSpPr/>
            <p:nvPr/>
          </p:nvSpPr>
          <p:spPr bwMode="auto">
            <a:xfrm>
              <a:off x="10296699" y="2857399"/>
              <a:ext cx="64194" cy="36064"/>
            </a:xfrm>
            <a:custGeom>
              <a:avLst/>
              <a:gdLst>
                <a:gd name="T0" fmla="*/ 20 w 38"/>
                <a:gd name="T1" fmla="*/ 21 h 21"/>
                <a:gd name="T2" fmla="*/ 20 w 38"/>
                <a:gd name="T3" fmla="*/ 21 h 21"/>
                <a:gd name="T4" fmla="*/ 38 w 38"/>
                <a:gd name="T5" fmla="*/ 21 h 21"/>
                <a:gd name="T6" fmla="*/ 38 w 38"/>
                <a:gd name="T7" fmla="*/ 10 h 21"/>
                <a:gd name="T8" fmla="*/ 28 w 38"/>
                <a:gd name="T9" fmla="*/ 0 h 21"/>
                <a:gd name="T10" fmla="*/ 20 w 38"/>
                <a:gd name="T11" fmla="*/ 3 h 21"/>
                <a:gd name="T12" fmla="*/ 23 w 38"/>
                <a:gd name="T13" fmla="*/ 13 h 21"/>
                <a:gd name="T14" fmla="*/ 20 w 38"/>
                <a:gd name="T15" fmla="*/ 19 h 21"/>
                <a:gd name="T16" fmla="*/ 16 w 38"/>
                <a:gd name="T17" fmla="*/ 13 h 21"/>
                <a:gd name="T18" fmla="*/ 20 w 38"/>
                <a:gd name="T19" fmla="*/ 3 h 21"/>
                <a:gd name="T20" fmla="*/ 10 w 38"/>
                <a:gd name="T21" fmla="*/ 0 h 21"/>
                <a:gd name="T22" fmla="*/ 0 w 38"/>
                <a:gd name="T23" fmla="*/ 10 h 21"/>
                <a:gd name="T24" fmla="*/ 0 w 38"/>
                <a:gd name="T25" fmla="*/ 21 h 21"/>
                <a:gd name="T26" fmla="*/ 18 w 38"/>
                <a:gd name="T27" fmla="*/ 21 h 21"/>
                <a:gd name="T28" fmla="*/ 20 w 38"/>
                <a:gd name="T29"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8" h="21">
                  <a:moveTo>
                    <a:pt x="20" y="21"/>
                  </a:moveTo>
                  <a:cubicBezTo>
                    <a:pt x="20" y="21"/>
                    <a:pt x="20" y="21"/>
                    <a:pt x="20" y="21"/>
                  </a:cubicBezTo>
                  <a:cubicBezTo>
                    <a:pt x="38" y="21"/>
                    <a:pt x="38" y="21"/>
                    <a:pt x="38" y="21"/>
                  </a:cubicBezTo>
                  <a:cubicBezTo>
                    <a:pt x="38" y="21"/>
                    <a:pt x="38" y="21"/>
                    <a:pt x="38" y="10"/>
                  </a:cubicBezTo>
                  <a:cubicBezTo>
                    <a:pt x="38" y="4"/>
                    <a:pt x="32" y="1"/>
                    <a:pt x="28" y="0"/>
                  </a:cubicBezTo>
                  <a:cubicBezTo>
                    <a:pt x="20" y="3"/>
                    <a:pt x="20" y="3"/>
                    <a:pt x="20" y="3"/>
                  </a:cubicBezTo>
                  <a:cubicBezTo>
                    <a:pt x="23" y="13"/>
                    <a:pt x="23" y="13"/>
                    <a:pt x="23" y="13"/>
                  </a:cubicBezTo>
                  <a:cubicBezTo>
                    <a:pt x="20" y="19"/>
                    <a:pt x="20" y="19"/>
                    <a:pt x="20" y="19"/>
                  </a:cubicBezTo>
                  <a:cubicBezTo>
                    <a:pt x="16" y="13"/>
                    <a:pt x="16" y="13"/>
                    <a:pt x="16" y="13"/>
                  </a:cubicBezTo>
                  <a:cubicBezTo>
                    <a:pt x="20" y="3"/>
                    <a:pt x="20" y="3"/>
                    <a:pt x="20" y="3"/>
                  </a:cubicBezTo>
                  <a:cubicBezTo>
                    <a:pt x="10" y="0"/>
                    <a:pt x="10" y="0"/>
                    <a:pt x="10" y="0"/>
                  </a:cubicBezTo>
                  <a:cubicBezTo>
                    <a:pt x="6" y="1"/>
                    <a:pt x="0" y="4"/>
                    <a:pt x="0" y="10"/>
                  </a:cubicBezTo>
                  <a:cubicBezTo>
                    <a:pt x="0" y="21"/>
                    <a:pt x="0" y="21"/>
                    <a:pt x="0" y="21"/>
                  </a:cubicBezTo>
                  <a:cubicBezTo>
                    <a:pt x="18" y="21"/>
                    <a:pt x="18" y="21"/>
                    <a:pt x="18" y="21"/>
                  </a:cubicBezTo>
                  <a:lnTo>
                    <a:pt x="20" y="2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p>
          </p:txBody>
        </p:sp>
        <p:sp>
          <p:nvSpPr>
            <p:cNvPr id="175" name="Freeform 453"/>
            <p:cNvSpPr>
              <a:spLocks noEditPoints="1"/>
            </p:cNvSpPr>
            <p:nvPr/>
          </p:nvSpPr>
          <p:spPr bwMode="auto">
            <a:xfrm>
              <a:off x="10238275" y="2785993"/>
              <a:ext cx="383721" cy="262546"/>
            </a:xfrm>
            <a:custGeom>
              <a:avLst/>
              <a:gdLst>
                <a:gd name="T0" fmla="*/ 225 w 225"/>
                <a:gd name="T1" fmla="*/ 137 h 154"/>
                <a:gd name="T2" fmla="*/ 225 w 225"/>
                <a:gd name="T3" fmla="*/ 80 h 154"/>
                <a:gd name="T4" fmla="*/ 225 w 225"/>
                <a:gd name="T5" fmla="*/ 66 h 154"/>
                <a:gd name="T6" fmla="*/ 225 w 225"/>
                <a:gd name="T7" fmla="*/ 56 h 154"/>
                <a:gd name="T8" fmla="*/ 225 w 225"/>
                <a:gd name="T9" fmla="*/ 42 h 154"/>
                <a:gd name="T10" fmla="*/ 225 w 225"/>
                <a:gd name="T11" fmla="*/ 35 h 154"/>
                <a:gd name="T12" fmla="*/ 225 w 225"/>
                <a:gd name="T13" fmla="*/ 21 h 154"/>
                <a:gd name="T14" fmla="*/ 225 w 225"/>
                <a:gd name="T15" fmla="*/ 18 h 154"/>
                <a:gd name="T16" fmla="*/ 223 w 225"/>
                <a:gd name="T17" fmla="*/ 11 h 154"/>
                <a:gd name="T18" fmla="*/ 216 w 225"/>
                <a:gd name="T19" fmla="*/ 3 h 154"/>
                <a:gd name="T20" fmla="*/ 209 w 225"/>
                <a:gd name="T21" fmla="*/ 0 h 154"/>
                <a:gd name="T22" fmla="*/ 207 w 225"/>
                <a:gd name="T23" fmla="*/ 0 h 154"/>
                <a:gd name="T24" fmla="*/ 193 w 225"/>
                <a:gd name="T25" fmla="*/ 0 h 154"/>
                <a:gd name="T26" fmla="*/ 185 w 225"/>
                <a:gd name="T27" fmla="*/ 0 h 154"/>
                <a:gd name="T28" fmla="*/ 172 w 225"/>
                <a:gd name="T29" fmla="*/ 0 h 154"/>
                <a:gd name="T30" fmla="*/ 161 w 225"/>
                <a:gd name="T31" fmla="*/ 0 h 154"/>
                <a:gd name="T32" fmla="*/ 147 w 225"/>
                <a:gd name="T33" fmla="*/ 0 h 154"/>
                <a:gd name="T34" fmla="*/ 18 w 225"/>
                <a:gd name="T35" fmla="*/ 0 h 154"/>
                <a:gd name="T36" fmla="*/ 0 w 225"/>
                <a:gd name="T37" fmla="*/ 18 h 154"/>
                <a:gd name="T38" fmla="*/ 0 w 225"/>
                <a:gd name="T39" fmla="*/ 137 h 154"/>
                <a:gd name="T40" fmla="*/ 18 w 225"/>
                <a:gd name="T41" fmla="*/ 154 h 154"/>
                <a:gd name="T42" fmla="*/ 207 w 225"/>
                <a:gd name="T43" fmla="*/ 154 h 154"/>
                <a:gd name="T44" fmla="*/ 225 w 225"/>
                <a:gd name="T45" fmla="*/ 137 h 154"/>
                <a:gd name="T46" fmla="*/ 211 w 225"/>
                <a:gd name="T47" fmla="*/ 126 h 154"/>
                <a:gd name="T48" fmla="*/ 196 w 225"/>
                <a:gd name="T49" fmla="*/ 141 h 154"/>
                <a:gd name="T50" fmla="*/ 55 w 225"/>
                <a:gd name="T51" fmla="*/ 141 h 154"/>
                <a:gd name="T52" fmla="*/ 29 w 225"/>
                <a:gd name="T53" fmla="*/ 141 h 154"/>
                <a:gd name="T54" fmla="*/ 13 w 225"/>
                <a:gd name="T55" fmla="*/ 126 h 154"/>
                <a:gd name="T56" fmla="*/ 13 w 225"/>
                <a:gd name="T57" fmla="*/ 26 h 154"/>
                <a:gd name="T58" fmla="*/ 29 w 225"/>
                <a:gd name="T59" fmla="*/ 11 h 154"/>
                <a:gd name="T60" fmla="*/ 91 w 225"/>
                <a:gd name="T61" fmla="*/ 11 h 154"/>
                <a:gd name="T62" fmla="*/ 146 w 225"/>
                <a:gd name="T63" fmla="*/ 11 h 154"/>
                <a:gd name="T64" fmla="*/ 160 w 225"/>
                <a:gd name="T65" fmla="*/ 11 h 154"/>
                <a:gd name="T66" fmla="*/ 170 w 225"/>
                <a:gd name="T67" fmla="*/ 11 h 154"/>
                <a:gd name="T68" fmla="*/ 183 w 225"/>
                <a:gd name="T69" fmla="*/ 11 h 154"/>
                <a:gd name="T70" fmla="*/ 191 w 225"/>
                <a:gd name="T71" fmla="*/ 11 h 154"/>
                <a:gd name="T72" fmla="*/ 196 w 225"/>
                <a:gd name="T73" fmla="*/ 11 h 154"/>
                <a:gd name="T74" fmla="*/ 203 w 225"/>
                <a:gd name="T75" fmla="*/ 13 h 154"/>
                <a:gd name="T76" fmla="*/ 211 w 225"/>
                <a:gd name="T77" fmla="*/ 23 h 154"/>
                <a:gd name="T78" fmla="*/ 211 w 225"/>
                <a:gd name="T79" fmla="*/ 26 h 154"/>
                <a:gd name="T80" fmla="*/ 211 w 225"/>
                <a:gd name="T81" fmla="*/ 36 h 154"/>
                <a:gd name="T82" fmla="*/ 211 w 225"/>
                <a:gd name="T83" fmla="*/ 43 h 154"/>
                <a:gd name="T84" fmla="*/ 211 w 225"/>
                <a:gd name="T85" fmla="*/ 57 h 154"/>
                <a:gd name="T86" fmla="*/ 211 w 225"/>
                <a:gd name="T87" fmla="*/ 66 h 154"/>
                <a:gd name="T88" fmla="*/ 211 w 225"/>
                <a:gd name="T89" fmla="*/ 81 h 154"/>
                <a:gd name="T90" fmla="*/ 211 w 225"/>
                <a:gd name="T91" fmla="*/ 126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25" h="154">
                  <a:moveTo>
                    <a:pt x="225" y="137"/>
                  </a:moveTo>
                  <a:cubicBezTo>
                    <a:pt x="225" y="80"/>
                    <a:pt x="225" y="80"/>
                    <a:pt x="225" y="80"/>
                  </a:cubicBezTo>
                  <a:cubicBezTo>
                    <a:pt x="225" y="66"/>
                    <a:pt x="225" y="66"/>
                    <a:pt x="225" y="66"/>
                  </a:cubicBezTo>
                  <a:cubicBezTo>
                    <a:pt x="225" y="56"/>
                    <a:pt x="225" y="56"/>
                    <a:pt x="225" y="56"/>
                  </a:cubicBezTo>
                  <a:cubicBezTo>
                    <a:pt x="225" y="42"/>
                    <a:pt x="225" y="42"/>
                    <a:pt x="225" y="42"/>
                  </a:cubicBezTo>
                  <a:cubicBezTo>
                    <a:pt x="225" y="35"/>
                    <a:pt x="225" y="35"/>
                    <a:pt x="225" y="35"/>
                  </a:cubicBezTo>
                  <a:cubicBezTo>
                    <a:pt x="225" y="21"/>
                    <a:pt x="225" y="21"/>
                    <a:pt x="225" y="21"/>
                  </a:cubicBezTo>
                  <a:cubicBezTo>
                    <a:pt x="225" y="18"/>
                    <a:pt x="225" y="18"/>
                    <a:pt x="225" y="18"/>
                  </a:cubicBezTo>
                  <a:cubicBezTo>
                    <a:pt x="225" y="15"/>
                    <a:pt x="224" y="13"/>
                    <a:pt x="223" y="11"/>
                  </a:cubicBezTo>
                  <a:cubicBezTo>
                    <a:pt x="222" y="7"/>
                    <a:pt x="219" y="5"/>
                    <a:pt x="216" y="3"/>
                  </a:cubicBezTo>
                  <a:cubicBezTo>
                    <a:pt x="214" y="1"/>
                    <a:pt x="212" y="1"/>
                    <a:pt x="209" y="0"/>
                  </a:cubicBezTo>
                  <a:cubicBezTo>
                    <a:pt x="208" y="0"/>
                    <a:pt x="208" y="0"/>
                    <a:pt x="207" y="0"/>
                  </a:cubicBezTo>
                  <a:cubicBezTo>
                    <a:pt x="193" y="0"/>
                    <a:pt x="193" y="0"/>
                    <a:pt x="193" y="0"/>
                  </a:cubicBezTo>
                  <a:cubicBezTo>
                    <a:pt x="185" y="0"/>
                    <a:pt x="185" y="0"/>
                    <a:pt x="185" y="0"/>
                  </a:cubicBezTo>
                  <a:cubicBezTo>
                    <a:pt x="172" y="0"/>
                    <a:pt x="172" y="0"/>
                    <a:pt x="172" y="0"/>
                  </a:cubicBezTo>
                  <a:cubicBezTo>
                    <a:pt x="161" y="0"/>
                    <a:pt x="161" y="0"/>
                    <a:pt x="161" y="0"/>
                  </a:cubicBezTo>
                  <a:cubicBezTo>
                    <a:pt x="147" y="0"/>
                    <a:pt x="147" y="0"/>
                    <a:pt x="147" y="0"/>
                  </a:cubicBezTo>
                  <a:cubicBezTo>
                    <a:pt x="18" y="0"/>
                    <a:pt x="18" y="0"/>
                    <a:pt x="18" y="0"/>
                  </a:cubicBezTo>
                  <a:cubicBezTo>
                    <a:pt x="8" y="0"/>
                    <a:pt x="0" y="8"/>
                    <a:pt x="0" y="18"/>
                  </a:cubicBezTo>
                  <a:cubicBezTo>
                    <a:pt x="0" y="137"/>
                    <a:pt x="0" y="137"/>
                    <a:pt x="0" y="137"/>
                  </a:cubicBezTo>
                  <a:cubicBezTo>
                    <a:pt x="0" y="146"/>
                    <a:pt x="8" y="154"/>
                    <a:pt x="18" y="154"/>
                  </a:cubicBezTo>
                  <a:cubicBezTo>
                    <a:pt x="207" y="154"/>
                    <a:pt x="207" y="154"/>
                    <a:pt x="207" y="154"/>
                  </a:cubicBezTo>
                  <a:cubicBezTo>
                    <a:pt x="217" y="154"/>
                    <a:pt x="225" y="146"/>
                    <a:pt x="225" y="137"/>
                  </a:cubicBezTo>
                  <a:close/>
                  <a:moveTo>
                    <a:pt x="211" y="126"/>
                  </a:moveTo>
                  <a:cubicBezTo>
                    <a:pt x="211" y="135"/>
                    <a:pt x="204" y="141"/>
                    <a:pt x="196" y="141"/>
                  </a:cubicBezTo>
                  <a:cubicBezTo>
                    <a:pt x="55" y="141"/>
                    <a:pt x="55" y="141"/>
                    <a:pt x="55" y="141"/>
                  </a:cubicBezTo>
                  <a:cubicBezTo>
                    <a:pt x="29" y="141"/>
                    <a:pt x="29" y="141"/>
                    <a:pt x="29" y="141"/>
                  </a:cubicBezTo>
                  <a:cubicBezTo>
                    <a:pt x="20" y="141"/>
                    <a:pt x="13" y="135"/>
                    <a:pt x="13" y="126"/>
                  </a:cubicBezTo>
                  <a:cubicBezTo>
                    <a:pt x="13" y="26"/>
                    <a:pt x="13" y="26"/>
                    <a:pt x="13" y="26"/>
                  </a:cubicBezTo>
                  <a:cubicBezTo>
                    <a:pt x="13" y="18"/>
                    <a:pt x="20" y="11"/>
                    <a:pt x="29" y="11"/>
                  </a:cubicBezTo>
                  <a:cubicBezTo>
                    <a:pt x="91" y="11"/>
                    <a:pt x="91" y="11"/>
                    <a:pt x="91" y="11"/>
                  </a:cubicBezTo>
                  <a:cubicBezTo>
                    <a:pt x="146" y="11"/>
                    <a:pt x="146" y="11"/>
                    <a:pt x="146" y="11"/>
                  </a:cubicBezTo>
                  <a:cubicBezTo>
                    <a:pt x="160" y="11"/>
                    <a:pt x="160" y="11"/>
                    <a:pt x="160" y="11"/>
                  </a:cubicBezTo>
                  <a:cubicBezTo>
                    <a:pt x="170" y="11"/>
                    <a:pt x="170" y="11"/>
                    <a:pt x="170" y="11"/>
                  </a:cubicBezTo>
                  <a:cubicBezTo>
                    <a:pt x="183" y="11"/>
                    <a:pt x="183" y="11"/>
                    <a:pt x="183" y="11"/>
                  </a:cubicBezTo>
                  <a:cubicBezTo>
                    <a:pt x="191" y="11"/>
                    <a:pt x="191" y="11"/>
                    <a:pt x="191" y="11"/>
                  </a:cubicBezTo>
                  <a:cubicBezTo>
                    <a:pt x="196" y="11"/>
                    <a:pt x="196" y="11"/>
                    <a:pt x="196" y="11"/>
                  </a:cubicBezTo>
                  <a:cubicBezTo>
                    <a:pt x="198" y="11"/>
                    <a:pt x="201" y="12"/>
                    <a:pt x="203" y="13"/>
                  </a:cubicBezTo>
                  <a:cubicBezTo>
                    <a:pt x="207" y="15"/>
                    <a:pt x="210" y="19"/>
                    <a:pt x="211" y="23"/>
                  </a:cubicBezTo>
                  <a:cubicBezTo>
                    <a:pt x="211" y="24"/>
                    <a:pt x="211" y="25"/>
                    <a:pt x="211" y="26"/>
                  </a:cubicBezTo>
                  <a:cubicBezTo>
                    <a:pt x="211" y="36"/>
                    <a:pt x="211" y="36"/>
                    <a:pt x="211" y="36"/>
                  </a:cubicBezTo>
                  <a:cubicBezTo>
                    <a:pt x="211" y="43"/>
                    <a:pt x="211" y="43"/>
                    <a:pt x="211" y="43"/>
                  </a:cubicBezTo>
                  <a:cubicBezTo>
                    <a:pt x="211" y="57"/>
                    <a:pt x="211" y="57"/>
                    <a:pt x="211" y="57"/>
                  </a:cubicBezTo>
                  <a:cubicBezTo>
                    <a:pt x="211" y="66"/>
                    <a:pt x="211" y="66"/>
                    <a:pt x="211" y="66"/>
                  </a:cubicBezTo>
                  <a:cubicBezTo>
                    <a:pt x="211" y="81"/>
                    <a:pt x="211" y="81"/>
                    <a:pt x="211" y="81"/>
                  </a:cubicBezTo>
                  <a:lnTo>
                    <a:pt x="211" y="12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p>
          </p:txBody>
        </p:sp>
        <p:sp>
          <p:nvSpPr>
            <p:cNvPr id="176" name="Freeform 454"/>
            <p:cNvSpPr/>
            <p:nvPr/>
          </p:nvSpPr>
          <p:spPr bwMode="auto">
            <a:xfrm>
              <a:off x="10054349" y="3114896"/>
              <a:ext cx="168779" cy="228646"/>
            </a:xfrm>
            <a:custGeom>
              <a:avLst/>
              <a:gdLst>
                <a:gd name="T0" fmla="*/ 50 w 99"/>
                <a:gd name="T1" fmla="*/ 2 h 134"/>
                <a:gd name="T2" fmla="*/ 89 w 99"/>
                <a:gd name="T3" fmla="*/ 59 h 134"/>
                <a:gd name="T4" fmla="*/ 89 w 99"/>
                <a:gd name="T5" fmla="*/ 86 h 134"/>
                <a:gd name="T6" fmla="*/ 59 w 99"/>
                <a:gd name="T7" fmla="*/ 68 h 134"/>
                <a:gd name="T8" fmla="*/ 50 w 99"/>
                <a:gd name="T9" fmla="*/ 2 h 134"/>
                <a:gd name="T10" fmla="*/ 0 w 99"/>
                <a:gd name="T11" fmla="*/ 34 h 134"/>
                <a:gd name="T12" fmla="*/ 0 w 99"/>
                <a:gd name="T13" fmla="*/ 114 h 134"/>
                <a:gd name="T14" fmla="*/ 50 w 99"/>
                <a:gd name="T15" fmla="*/ 134 h 134"/>
                <a:gd name="T16" fmla="*/ 99 w 99"/>
                <a:gd name="T17" fmla="*/ 105 h 134"/>
                <a:gd name="T18" fmla="*/ 99 w 99"/>
                <a:gd name="T19" fmla="*/ 68 h 134"/>
                <a:gd name="T20" fmla="*/ 50 w 99"/>
                <a:gd name="T21" fmla="*/ 2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9" h="134">
                  <a:moveTo>
                    <a:pt x="50" y="2"/>
                  </a:moveTo>
                  <a:cubicBezTo>
                    <a:pt x="89" y="59"/>
                    <a:pt x="89" y="59"/>
                    <a:pt x="89" y="59"/>
                  </a:cubicBezTo>
                  <a:cubicBezTo>
                    <a:pt x="89" y="86"/>
                    <a:pt x="89" y="86"/>
                    <a:pt x="89" y="86"/>
                  </a:cubicBezTo>
                  <a:cubicBezTo>
                    <a:pt x="59" y="68"/>
                    <a:pt x="59" y="68"/>
                    <a:pt x="59" y="68"/>
                  </a:cubicBezTo>
                  <a:cubicBezTo>
                    <a:pt x="50" y="2"/>
                    <a:pt x="50" y="2"/>
                    <a:pt x="50" y="2"/>
                  </a:cubicBezTo>
                  <a:cubicBezTo>
                    <a:pt x="50" y="2"/>
                    <a:pt x="0" y="0"/>
                    <a:pt x="0" y="34"/>
                  </a:cubicBezTo>
                  <a:cubicBezTo>
                    <a:pt x="0" y="68"/>
                    <a:pt x="0" y="114"/>
                    <a:pt x="0" y="114"/>
                  </a:cubicBezTo>
                  <a:cubicBezTo>
                    <a:pt x="0" y="114"/>
                    <a:pt x="5" y="134"/>
                    <a:pt x="50" y="134"/>
                  </a:cubicBezTo>
                  <a:cubicBezTo>
                    <a:pt x="94" y="134"/>
                    <a:pt x="99" y="121"/>
                    <a:pt x="99" y="105"/>
                  </a:cubicBezTo>
                  <a:cubicBezTo>
                    <a:pt x="99" y="89"/>
                    <a:pt x="99" y="68"/>
                    <a:pt x="99" y="68"/>
                  </a:cubicBezTo>
                  <a:cubicBezTo>
                    <a:pt x="99" y="68"/>
                    <a:pt x="88" y="2"/>
                    <a:pt x="50"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p>
          </p:txBody>
        </p:sp>
        <p:sp>
          <p:nvSpPr>
            <p:cNvPr id="177" name="Oval 455"/>
            <p:cNvSpPr>
              <a:spLocks noChangeArrowheads="1"/>
            </p:cNvSpPr>
            <p:nvPr/>
          </p:nvSpPr>
          <p:spPr bwMode="auto">
            <a:xfrm>
              <a:off x="10063004" y="2954772"/>
              <a:ext cx="132715" cy="155075"/>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p>
          </p:txBody>
        </p:sp>
      </p:grpSp>
      <p:grpSp>
        <p:nvGrpSpPr>
          <p:cNvPr id="178" name="组合 177"/>
          <p:cNvGrpSpPr/>
          <p:nvPr/>
        </p:nvGrpSpPr>
        <p:grpSpPr>
          <a:xfrm>
            <a:off x="5365296" y="1656031"/>
            <a:ext cx="488877" cy="552025"/>
            <a:chOff x="1027865" y="1177546"/>
            <a:chExt cx="670069" cy="756622"/>
          </a:xfrm>
          <a:solidFill>
            <a:schemeClr val="bg1">
              <a:lumMod val="50000"/>
            </a:schemeClr>
          </a:solidFill>
          <a:effectLst>
            <a:reflection blurRad="6350" stA="52000" endA="300" endPos="27000" dir="5400000" sy="-100000" algn="bl" rotWithShape="0"/>
          </a:effectLst>
        </p:grpSpPr>
        <p:sp>
          <p:nvSpPr>
            <p:cNvPr id="179" name="Oval 648"/>
            <p:cNvSpPr>
              <a:spLocks noChangeArrowheads="1"/>
            </p:cNvSpPr>
            <p:nvPr/>
          </p:nvSpPr>
          <p:spPr bwMode="auto">
            <a:xfrm>
              <a:off x="1494533" y="1264821"/>
              <a:ext cx="189697" cy="219269"/>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p>
          </p:txBody>
        </p:sp>
        <p:sp>
          <p:nvSpPr>
            <p:cNvPr id="180" name="Freeform 649"/>
            <p:cNvSpPr>
              <a:spLocks noEditPoints="1"/>
            </p:cNvSpPr>
            <p:nvPr/>
          </p:nvSpPr>
          <p:spPr bwMode="auto">
            <a:xfrm>
              <a:off x="1301951" y="1177546"/>
              <a:ext cx="199795" cy="173829"/>
            </a:xfrm>
            <a:custGeom>
              <a:avLst/>
              <a:gdLst>
                <a:gd name="T0" fmla="*/ 106 w 117"/>
                <a:gd name="T1" fmla="*/ 67 h 102"/>
                <a:gd name="T2" fmla="*/ 117 w 117"/>
                <a:gd name="T3" fmla="*/ 45 h 102"/>
                <a:gd name="T4" fmla="*/ 117 w 117"/>
                <a:gd name="T5" fmla="*/ 24 h 102"/>
                <a:gd name="T6" fmla="*/ 94 w 117"/>
                <a:gd name="T7" fmla="*/ 0 h 102"/>
                <a:gd name="T8" fmla="*/ 23 w 117"/>
                <a:gd name="T9" fmla="*/ 0 h 102"/>
                <a:gd name="T10" fmla="*/ 0 w 117"/>
                <a:gd name="T11" fmla="*/ 24 h 102"/>
                <a:gd name="T12" fmla="*/ 0 w 117"/>
                <a:gd name="T13" fmla="*/ 45 h 102"/>
                <a:gd name="T14" fmla="*/ 23 w 117"/>
                <a:gd name="T15" fmla="*/ 70 h 102"/>
                <a:gd name="T16" fmla="*/ 73 w 117"/>
                <a:gd name="T17" fmla="*/ 70 h 102"/>
                <a:gd name="T18" fmla="*/ 110 w 117"/>
                <a:gd name="T19" fmla="*/ 102 h 102"/>
                <a:gd name="T20" fmla="*/ 106 w 117"/>
                <a:gd name="T21" fmla="*/ 67 h 102"/>
                <a:gd name="T22" fmla="*/ 88 w 117"/>
                <a:gd name="T23" fmla="*/ 60 h 102"/>
                <a:gd name="T24" fmla="*/ 31 w 117"/>
                <a:gd name="T25" fmla="*/ 60 h 102"/>
                <a:gd name="T26" fmla="*/ 13 w 117"/>
                <a:gd name="T27" fmla="*/ 43 h 102"/>
                <a:gd name="T28" fmla="*/ 13 w 117"/>
                <a:gd name="T29" fmla="*/ 27 h 102"/>
                <a:gd name="T30" fmla="*/ 31 w 117"/>
                <a:gd name="T31" fmla="*/ 9 h 102"/>
                <a:gd name="T32" fmla="*/ 88 w 117"/>
                <a:gd name="T33" fmla="*/ 9 h 102"/>
                <a:gd name="T34" fmla="*/ 106 w 117"/>
                <a:gd name="T35" fmla="*/ 27 h 102"/>
                <a:gd name="T36" fmla="*/ 106 w 117"/>
                <a:gd name="T37" fmla="*/ 43 h 102"/>
                <a:gd name="T38" fmla="*/ 88 w 117"/>
                <a:gd name="T39" fmla="*/ 6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7" h="102">
                  <a:moveTo>
                    <a:pt x="106" y="67"/>
                  </a:moveTo>
                  <a:cubicBezTo>
                    <a:pt x="112" y="62"/>
                    <a:pt x="117" y="55"/>
                    <a:pt x="117" y="45"/>
                  </a:cubicBezTo>
                  <a:cubicBezTo>
                    <a:pt x="117" y="24"/>
                    <a:pt x="117" y="24"/>
                    <a:pt x="117" y="24"/>
                  </a:cubicBezTo>
                  <a:cubicBezTo>
                    <a:pt x="117" y="11"/>
                    <a:pt x="107" y="0"/>
                    <a:pt x="94" y="0"/>
                  </a:cubicBezTo>
                  <a:cubicBezTo>
                    <a:pt x="23" y="0"/>
                    <a:pt x="23" y="0"/>
                    <a:pt x="23" y="0"/>
                  </a:cubicBezTo>
                  <a:cubicBezTo>
                    <a:pt x="10" y="0"/>
                    <a:pt x="0" y="11"/>
                    <a:pt x="0" y="24"/>
                  </a:cubicBezTo>
                  <a:cubicBezTo>
                    <a:pt x="0" y="45"/>
                    <a:pt x="0" y="45"/>
                    <a:pt x="0" y="45"/>
                  </a:cubicBezTo>
                  <a:cubicBezTo>
                    <a:pt x="0" y="59"/>
                    <a:pt x="10" y="70"/>
                    <a:pt x="23" y="70"/>
                  </a:cubicBezTo>
                  <a:cubicBezTo>
                    <a:pt x="73" y="70"/>
                    <a:pt x="73" y="70"/>
                    <a:pt x="73" y="70"/>
                  </a:cubicBezTo>
                  <a:cubicBezTo>
                    <a:pt x="110" y="102"/>
                    <a:pt x="110" y="102"/>
                    <a:pt x="110" y="102"/>
                  </a:cubicBezTo>
                  <a:lnTo>
                    <a:pt x="106" y="67"/>
                  </a:lnTo>
                  <a:close/>
                  <a:moveTo>
                    <a:pt x="88" y="60"/>
                  </a:moveTo>
                  <a:cubicBezTo>
                    <a:pt x="31" y="60"/>
                    <a:pt x="31" y="60"/>
                    <a:pt x="31" y="60"/>
                  </a:cubicBezTo>
                  <a:cubicBezTo>
                    <a:pt x="21" y="60"/>
                    <a:pt x="13" y="52"/>
                    <a:pt x="13" y="43"/>
                  </a:cubicBezTo>
                  <a:cubicBezTo>
                    <a:pt x="13" y="27"/>
                    <a:pt x="13" y="27"/>
                    <a:pt x="13" y="27"/>
                  </a:cubicBezTo>
                  <a:cubicBezTo>
                    <a:pt x="13" y="17"/>
                    <a:pt x="21" y="9"/>
                    <a:pt x="31" y="9"/>
                  </a:cubicBezTo>
                  <a:cubicBezTo>
                    <a:pt x="88" y="9"/>
                    <a:pt x="88" y="9"/>
                    <a:pt x="88" y="9"/>
                  </a:cubicBezTo>
                  <a:cubicBezTo>
                    <a:pt x="98" y="9"/>
                    <a:pt x="106" y="17"/>
                    <a:pt x="106" y="27"/>
                  </a:cubicBezTo>
                  <a:cubicBezTo>
                    <a:pt x="106" y="43"/>
                    <a:pt x="106" y="43"/>
                    <a:pt x="106" y="43"/>
                  </a:cubicBezTo>
                  <a:cubicBezTo>
                    <a:pt x="106" y="52"/>
                    <a:pt x="98" y="60"/>
                    <a:pt x="88" y="6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p>
          </p:txBody>
        </p:sp>
        <p:sp>
          <p:nvSpPr>
            <p:cNvPr id="181" name="Freeform 650"/>
            <p:cNvSpPr/>
            <p:nvPr/>
          </p:nvSpPr>
          <p:spPr bwMode="auto">
            <a:xfrm>
              <a:off x="1455584" y="1491302"/>
              <a:ext cx="242350" cy="325297"/>
            </a:xfrm>
            <a:custGeom>
              <a:avLst/>
              <a:gdLst>
                <a:gd name="T0" fmla="*/ 71 w 142"/>
                <a:gd name="T1" fmla="*/ 3 h 191"/>
                <a:gd name="T2" fmla="*/ 57 w 142"/>
                <a:gd name="T3" fmla="*/ 97 h 191"/>
                <a:gd name="T4" fmla="*/ 15 w 142"/>
                <a:gd name="T5" fmla="*/ 123 h 191"/>
                <a:gd name="T6" fmla="*/ 15 w 142"/>
                <a:gd name="T7" fmla="*/ 85 h 191"/>
                <a:gd name="T8" fmla="*/ 71 w 142"/>
                <a:gd name="T9" fmla="*/ 3 h 191"/>
                <a:gd name="T10" fmla="*/ 0 w 142"/>
                <a:gd name="T11" fmla="*/ 97 h 191"/>
                <a:gd name="T12" fmla="*/ 0 w 142"/>
                <a:gd name="T13" fmla="*/ 150 h 191"/>
                <a:gd name="T14" fmla="*/ 71 w 142"/>
                <a:gd name="T15" fmla="*/ 191 h 191"/>
                <a:gd name="T16" fmla="*/ 142 w 142"/>
                <a:gd name="T17" fmla="*/ 163 h 191"/>
                <a:gd name="T18" fmla="*/ 142 w 142"/>
                <a:gd name="T19" fmla="*/ 49 h 191"/>
                <a:gd name="T20" fmla="*/ 71 w 142"/>
                <a:gd name="T21" fmla="*/ 3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2" h="191">
                  <a:moveTo>
                    <a:pt x="71" y="3"/>
                  </a:moveTo>
                  <a:cubicBezTo>
                    <a:pt x="57" y="97"/>
                    <a:pt x="57" y="97"/>
                    <a:pt x="57" y="97"/>
                  </a:cubicBezTo>
                  <a:cubicBezTo>
                    <a:pt x="15" y="123"/>
                    <a:pt x="15" y="123"/>
                    <a:pt x="15" y="123"/>
                  </a:cubicBezTo>
                  <a:cubicBezTo>
                    <a:pt x="15" y="85"/>
                    <a:pt x="15" y="85"/>
                    <a:pt x="15" y="85"/>
                  </a:cubicBezTo>
                  <a:cubicBezTo>
                    <a:pt x="71" y="3"/>
                    <a:pt x="71" y="3"/>
                    <a:pt x="71" y="3"/>
                  </a:cubicBezTo>
                  <a:cubicBezTo>
                    <a:pt x="16" y="3"/>
                    <a:pt x="0" y="97"/>
                    <a:pt x="0" y="97"/>
                  </a:cubicBezTo>
                  <a:cubicBezTo>
                    <a:pt x="0" y="97"/>
                    <a:pt x="0" y="128"/>
                    <a:pt x="0" y="150"/>
                  </a:cubicBezTo>
                  <a:cubicBezTo>
                    <a:pt x="0" y="173"/>
                    <a:pt x="8" y="191"/>
                    <a:pt x="71" y="191"/>
                  </a:cubicBezTo>
                  <a:cubicBezTo>
                    <a:pt x="134" y="191"/>
                    <a:pt x="142" y="163"/>
                    <a:pt x="142" y="163"/>
                  </a:cubicBezTo>
                  <a:cubicBezTo>
                    <a:pt x="142" y="163"/>
                    <a:pt x="142" y="98"/>
                    <a:pt x="142" y="49"/>
                  </a:cubicBezTo>
                  <a:cubicBezTo>
                    <a:pt x="142" y="0"/>
                    <a:pt x="71" y="3"/>
                    <a:pt x="71"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p>
          </p:txBody>
        </p:sp>
        <p:sp>
          <p:nvSpPr>
            <p:cNvPr id="182" name="Oval 651"/>
            <p:cNvSpPr>
              <a:spLocks noChangeArrowheads="1"/>
            </p:cNvSpPr>
            <p:nvPr/>
          </p:nvSpPr>
          <p:spPr bwMode="auto">
            <a:xfrm>
              <a:off x="1421683" y="1225150"/>
              <a:ext cx="21638" cy="23802"/>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p>
          </p:txBody>
        </p:sp>
        <p:sp>
          <p:nvSpPr>
            <p:cNvPr id="183" name="Oval 652"/>
            <p:cNvSpPr>
              <a:spLocks noChangeArrowheads="1"/>
            </p:cNvSpPr>
            <p:nvPr/>
          </p:nvSpPr>
          <p:spPr bwMode="auto">
            <a:xfrm>
              <a:off x="1387062" y="1225150"/>
              <a:ext cx="23802" cy="23802"/>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p>
          </p:txBody>
        </p:sp>
        <p:sp>
          <p:nvSpPr>
            <p:cNvPr id="184" name="Oval 653"/>
            <p:cNvSpPr>
              <a:spLocks noChangeArrowheads="1"/>
            </p:cNvSpPr>
            <p:nvPr/>
          </p:nvSpPr>
          <p:spPr bwMode="auto">
            <a:xfrm>
              <a:off x="1351719" y="1223708"/>
              <a:ext cx="23802" cy="23802"/>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p>
          </p:txBody>
        </p:sp>
        <p:sp>
          <p:nvSpPr>
            <p:cNvPr id="185" name="Oval 654"/>
            <p:cNvSpPr>
              <a:spLocks noChangeArrowheads="1"/>
            </p:cNvSpPr>
            <p:nvPr/>
          </p:nvSpPr>
          <p:spPr bwMode="auto">
            <a:xfrm>
              <a:off x="1353162" y="1396094"/>
              <a:ext cx="22360" cy="21638"/>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p>
          </p:txBody>
        </p:sp>
        <p:sp>
          <p:nvSpPr>
            <p:cNvPr id="186" name="Oval 655"/>
            <p:cNvSpPr>
              <a:spLocks noChangeArrowheads="1"/>
            </p:cNvSpPr>
            <p:nvPr/>
          </p:nvSpPr>
          <p:spPr bwMode="auto">
            <a:xfrm>
              <a:off x="1317098" y="1397536"/>
              <a:ext cx="22360" cy="22360"/>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p>
          </p:txBody>
        </p:sp>
        <p:sp>
          <p:nvSpPr>
            <p:cNvPr id="187" name="Oval 656"/>
            <p:cNvSpPr>
              <a:spLocks noChangeArrowheads="1"/>
            </p:cNvSpPr>
            <p:nvPr/>
          </p:nvSpPr>
          <p:spPr bwMode="auto">
            <a:xfrm>
              <a:off x="1283198" y="1397536"/>
              <a:ext cx="23802" cy="22360"/>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p>
          </p:txBody>
        </p:sp>
        <p:sp>
          <p:nvSpPr>
            <p:cNvPr id="188" name="Freeform 657"/>
            <p:cNvSpPr/>
            <p:nvPr/>
          </p:nvSpPr>
          <p:spPr bwMode="auto">
            <a:xfrm>
              <a:off x="1027865" y="1608871"/>
              <a:ext cx="240186" cy="325297"/>
            </a:xfrm>
            <a:custGeom>
              <a:avLst/>
              <a:gdLst>
                <a:gd name="T0" fmla="*/ 71 w 141"/>
                <a:gd name="T1" fmla="*/ 3 h 191"/>
                <a:gd name="T2" fmla="*/ 127 w 141"/>
                <a:gd name="T3" fmla="*/ 84 h 191"/>
                <a:gd name="T4" fmla="*/ 127 w 141"/>
                <a:gd name="T5" fmla="*/ 122 h 191"/>
                <a:gd name="T6" fmla="*/ 85 w 141"/>
                <a:gd name="T7" fmla="*/ 97 h 191"/>
                <a:gd name="T8" fmla="*/ 71 w 141"/>
                <a:gd name="T9" fmla="*/ 3 h 191"/>
                <a:gd name="T10" fmla="*/ 0 w 141"/>
                <a:gd name="T11" fmla="*/ 48 h 191"/>
                <a:gd name="T12" fmla="*/ 0 w 141"/>
                <a:gd name="T13" fmla="*/ 163 h 191"/>
                <a:gd name="T14" fmla="*/ 71 w 141"/>
                <a:gd name="T15" fmla="*/ 191 h 191"/>
                <a:gd name="T16" fmla="*/ 141 w 141"/>
                <a:gd name="T17" fmla="*/ 150 h 191"/>
                <a:gd name="T18" fmla="*/ 141 w 141"/>
                <a:gd name="T19" fmla="*/ 97 h 191"/>
                <a:gd name="T20" fmla="*/ 71 w 141"/>
                <a:gd name="T21" fmla="*/ 3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1" h="191">
                  <a:moveTo>
                    <a:pt x="71" y="3"/>
                  </a:moveTo>
                  <a:cubicBezTo>
                    <a:pt x="127" y="84"/>
                    <a:pt x="127" y="84"/>
                    <a:pt x="127" y="84"/>
                  </a:cubicBezTo>
                  <a:cubicBezTo>
                    <a:pt x="127" y="122"/>
                    <a:pt x="127" y="122"/>
                    <a:pt x="127" y="122"/>
                  </a:cubicBezTo>
                  <a:cubicBezTo>
                    <a:pt x="85" y="97"/>
                    <a:pt x="85" y="97"/>
                    <a:pt x="85" y="97"/>
                  </a:cubicBezTo>
                  <a:cubicBezTo>
                    <a:pt x="71" y="3"/>
                    <a:pt x="71" y="3"/>
                    <a:pt x="71" y="3"/>
                  </a:cubicBezTo>
                  <a:cubicBezTo>
                    <a:pt x="71" y="3"/>
                    <a:pt x="0" y="0"/>
                    <a:pt x="0" y="48"/>
                  </a:cubicBezTo>
                  <a:cubicBezTo>
                    <a:pt x="0" y="98"/>
                    <a:pt x="0" y="163"/>
                    <a:pt x="0" y="163"/>
                  </a:cubicBezTo>
                  <a:cubicBezTo>
                    <a:pt x="0" y="163"/>
                    <a:pt x="8" y="191"/>
                    <a:pt x="71" y="191"/>
                  </a:cubicBezTo>
                  <a:cubicBezTo>
                    <a:pt x="134" y="191"/>
                    <a:pt x="141" y="173"/>
                    <a:pt x="141" y="150"/>
                  </a:cubicBezTo>
                  <a:cubicBezTo>
                    <a:pt x="141" y="127"/>
                    <a:pt x="141" y="97"/>
                    <a:pt x="141" y="97"/>
                  </a:cubicBezTo>
                  <a:cubicBezTo>
                    <a:pt x="141" y="97"/>
                    <a:pt x="126" y="3"/>
                    <a:pt x="71"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p>
          </p:txBody>
        </p:sp>
        <p:sp>
          <p:nvSpPr>
            <p:cNvPr id="189" name="Freeform 658"/>
            <p:cNvSpPr>
              <a:spLocks noEditPoints="1"/>
            </p:cNvSpPr>
            <p:nvPr/>
          </p:nvSpPr>
          <p:spPr bwMode="auto">
            <a:xfrm>
              <a:off x="1226938" y="1347768"/>
              <a:ext cx="197631" cy="175992"/>
            </a:xfrm>
            <a:custGeom>
              <a:avLst/>
              <a:gdLst>
                <a:gd name="T0" fmla="*/ 94 w 116"/>
                <a:gd name="T1" fmla="*/ 0 h 103"/>
                <a:gd name="T2" fmla="*/ 22 w 116"/>
                <a:gd name="T3" fmla="*/ 0 h 103"/>
                <a:gd name="T4" fmla="*/ 0 w 116"/>
                <a:gd name="T5" fmla="*/ 25 h 103"/>
                <a:gd name="T6" fmla="*/ 0 w 116"/>
                <a:gd name="T7" fmla="*/ 46 h 103"/>
                <a:gd name="T8" fmla="*/ 11 w 116"/>
                <a:gd name="T9" fmla="*/ 67 h 103"/>
                <a:gd name="T10" fmla="*/ 6 w 116"/>
                <a:gd name="T11" fmla="*/ 103 h 103"/>
                <a:gd name="T12" fmla="*/ 43 w 116"/>
                <a:gd name="T13" fmla="*/ 71 h 103"/>
                <a:gd name="T14" fmla="*/ 94 w 116"/>
                <a:gd name="T15" fmla="*/ 71 h 103"/>
                <a:gd name="T16" fmla="*/ 116 w 116"/>
                <a:gd name="T17" fmla="*/ 46 h 103"/>
                <a:gd name="T18" fmla="*/ 116 w 116"/>
                <a:gd name="T19" fmla="*/ 25 h 103"/>
                <a:gd name="T20" fmla="*/ 94 w 116"/>
                <a:gd name="T21" fmla="*/ 0 h 103"/>
                <a:gd name="T22" fmla="*/ 104 w 116"/>
                <a:gd name="T23" fmla="*/ 43 h 103"/>
                <a:gd name="T24" fmla="*/ 86 w 116"/>
                <a:gd name="T25" fmla="*/ 61 h 103"/>
                <a:gd name="T26" fmla="*/ 29 w 116"/>
                <a:gd name="T27" fmla="*/ 61 h 103"/>
                <a:gd name="T28" fmla="*/ 11 w 116"/>
                <a:gd name="T29" fmla="*/ 43 h 103"/>
                <a:gd name="T30" fmla="*/ 11 w 116"/>
                <a:gd name="T31" fmla="*/ 28 h 103"/>
                <a:gd name="T32" fmla="*/ 29 w 116"/>
                <a:gd name="T33" fmla="*/ 10 h 103"/>
                <a:gd name="T34" fmla="*/ 86 w 116"/>
                <a:gd name="T35" fmla="*/ 10 h 103"/>
                <a:gd name="T36" fmla="*/ 104 w 116"/>
                <a:gd name="T37" fmla="*/ 28 h 103"/>
                <a:gd name="T38" fmla="*/ 104 w 116"/>
                <a:gd name="T39" fmla="*/ 43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6" h="103">
                  <a:moveTo>
                    <a:pt x="94" y="0"/>
                  </a:moveTo>
                  <a:cubicBezTo>
                    <a:pt x="22" y="0"/>
                    <a:pt x="22" y="0"/>
                    <a:pt x="22" y="0"/>
                  </a:cubicBezTo>
                  <a:cubicBezTo>
                    <a:pt x="10" y="0"/>
                    <a:pt x="0" y="11"/>
                    <a:pt x="0" y="25"/>
                  </a:cubicBezTo>
                  <a:cubicBezTo>
                    <a:pt x="0" y="46"/>
                    <a:pt x="0" y="46"/>
                    <a:pt x="0" y="46"/>
                  </a:cubicBezTo>
                  <a:cubicBezTo>
                    <a:pt x="0" y="55"/>
                    <a:pt x="4" y="63"/>
                    <a:pt x="11" y="67"/>
                  </a:cubicBezTo>
                  <a:cubicBezTo>
                    <a:pt x="6" y="103"/>
                    <a:pt x="6" y="103"/>
                    <a:pt x="6" y="103"/>
                  </a:cubicBezTo>
                  <a:cubicBezTo>
                    <a:pt x="43" y="71"/>
                    <a:pt x="43" y="71"/>
                    <a:pt x="43" y="71"/>
                  </a:cubicBezTo>
                  <a:cubicBezTo>
                    <a:pt x="94" y="71"/>
                    <a:pt x="94" y="71"/>
                    <a:pt x="94" y="71"/>
                  </a:cubicBezTo>
                  <a:cubicBezTo>
                    <a:pt x="106" y="71"/>
                    <a:pt x="116" y="60"/>
                    <a:pt x="116" y="46"/>
                  </a:cubicBezTo>
                  <a:cubicBezTo>
                    <a:pt x="116" y="25"/>
                    <a:pt x="116" y="25"/>
                    <a:pt x="116" y="25"/>
                  </a:cubicBezTo>
                  <a:cubicBezTo>
                    <a:pt x="116" y="11"/>
                    <a:pt x="106" y="0"/>
                    <a:pt x="94" y="0"/>
                  </a:cubicBezTo>
                  <a:close/>
                  <a:moveTo>
                    <a:pt x="104" y="43"/>
                  </a:moveTo>
                  <a:cubicBezTo>
                    <a:pt x="104" y="53"/>
                    <a:pt x="96" y="61"/>
                    <a:pt x="86" y="61"/>
                  </a:cubicBezTo>
                  <a:cubicBezTo>
                    <a:pt x="29" y="61"/>
                    <a:pt x="29" y="61"/>
                    <a:pt x="29" y="61"/>
                  </a:cubicBezTo>
                  <a:cubicBezTo>
                    <a:pt x="19" y="61"/>
                    <a:pt x="11" y="53"/>
                    <a:pt x="11" y="43"/>
                  </a:cubicBezTo>
                  <a:cubicBezTo>
                    <a:pt x="11" y="28"/>
                    <a:pt x="11" y="28"/>
                    <a:pt x="11" y="28"/>
                  </a:cubicBezTo>
                  <a:cubicBezTo>
                    <a:pt x="11" y="18"/>
                    <a:pt x="19" y="10"/>
                    <a:pt x="29" y="10"/>
                  </a:cubicBezTo>
                  <a:cubicBezTo>
                    <a:pt x="86" y="10"/>
                    <a:pt x="86" y="10"/>
                    <a:pt x="86" y="10"/>
                  </a:cubicBezTo>
                  <a:cubicBezTo>
                    <a:pt x="96" y="10"/>
                    <a:pt x="104" y="18"/>
                    <a:pt x="104" y="28"/>
                  </a:cubicBezTo>
                  <a:lnTo>
                    <a:pt x="104" y="43"/>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p>
          </p:txBody>
        </p:sp>
        <p:sp>
          <p:nvSpPr>
            <p:cNvPr id="190" name="Oval 659"/>
            <p:cNvSpPr>
              <a:spLocks noChangeArrowheads="1"/>
            </p:cNvSpPr>
            <p:nvPr/>
          </p:nvSpPr>
          <p:spPr bwMode="auto">
            <a:xfrm>
              <a:off x="1041569" y="1380225"/>
              <a:ext cx="188975" cy="222154"/>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p>
          </p:txBody>
        </p:sp>
      </p:grpSp>
      <p:sp>
        <p:nvSpPr>
          <p:cNvPr id="191" name="TextBox 338"/>
          <p:cNvSpPr txBox="1"/>
          <p:nvPr/>
        </p:nvSpPr>
        <p:spPr>
          <a:xfrm>
            <a:off x="1060595" y="5407818"/>
            <a:ext cx="2003584" cy="417743"/>
          </a:xfrm>
          <a:prstGeom prst="rect">
            <a:avLst/>
          </a:prstGeom>
          <a:noFill/>
        </p:spPr>
        <p:txBody>
          <a:bodyPr wrap="square" rtlCol="0">
            <a:spAutoFit/>
          </a:bodyPr>
          <a:lstStyle/>
          <a:p>
            <a:pPr algn="r">
              <a:lnSpc>
                <a:spcPct val="150000"/>
              </a:lnSpc>
              <a:defRPr/>
            </a:pPr>
            <a:r>
              <a:rPr lang="zh-CN" altLang="en-US" sz="1600" kern="0" dirty="0">
                <a:solidFill>
                  <a:schemeClr val="tx1">
                    <a:lumMod val="50000"/>
                    <a:lumOff val="50000"/>
                  </a:schemeClr>
                </a:solidFill>
                <a:latin typeface="Arial" panose="020B0604020202020204" pitchFamily="34" charset="0"/>
                <a:ea typeface="微软雅黑" panose="020B0503020204020204" pitchFamily="34" charset="-122"/>
              </a:rPr>
              <a:t>完成平台初步建设</a:t>
            </a:r>
            <a:endParaRPr lang="en-US" altLang="zh-CN" sz="1600" kern="0" dirty="0">
              <a:solidFill>
                <a:schemeClr val="tx1">
                  <a:lumMod val="50000"/>
                  <a:lumOff val="50000"/>
                </a:schemeClr>
              </a:solidFill>
              <a:latin typeface="Arial" panose="020B0604020202020204" pitchFamily="34" charset="0"/>
              <a:ea typeface="微软雅黑" panose="020B0503020204020204" pitchFamily="34" charset="-122"/>
            </a:endParaRPr>
          </a:p>
        </p:txBody>
      </p:sp>
      <p:sp>
        <p:nvSpPr>
          <p:cNvPr id="192" name="TextBox 339"/>
          <p:cNvSpPr txBox="1"/>
          <p:nvPr/>
        </p:nvSpPr>
        <p:spPr>
          <a:xfrm>
            <a:off x="3793190" y="4871580"/>
            <a:ext cx="2407122" cy="584775"/>
          </a:xfrm>
          <a:prstGeom prst="rect">
            <a:avLst/>
          </a:prstGeom>
          <a:noFill/>
        </p:spPr>
        <p:txBody>
          <a:bodyPr wrap="square" rtlCol="0">
            <a:spAutoFit/>
          </a:bodyPr>
          <a:lstStyle/>
          <a:p>
            <a:pPr algn="ctr">
              <a:defRPr/>
            </a:pPr>
            <a:r>
              <a:rPr lang="zh-CN" altLang="en-US" sz="1600" kern="0" dirty="0">
                <a:solidFill>
                  <a:schemeClr val="tx1">
                    <a:lumMod val="50000"/>
                    <a:lumOff val="50000"/>
                  </a:schemeClr>
                </a:solidFill>
                <a:latin typeface="Arial" panose="020B0604020202020204" pitchFamily="34" charset="0"/>
                <a:ea typeface="微软雅黑" panose="020B0503020204020204" pitchFamily="34" charset="-122"/>
              </a:rPr>
              <a:t>使用规模</a:t>
            </a:r>
            <a:endParaRPr lang="en-US" altLang="zh-CN" sz="1600" kern="0" dirty="0">
              <a:solidFill>
                <a:schemeClr val="tx1">
                  <a:lumMod val="50000"/>
                  <a:lumOff val="50000"/>
                </a:schemeClr>
              </a:solidFill>
              <a:latin typeface="Arial" panose="020B0604020202020204" pitchFamily="34" charset="0"/>
              <a:ea typeface="微软雅黑" panose="020B0503020204020204" pitchFamily="34" charset="-122"/>
            </a:endParaRPr>
          </a:p>
          <a:p>
            <a:pPr algn="ctr">
              <a:defRPr/>
            </a:pPr>
            <a:r>
              <a:rPr lang="zh-CN" altLang="en-US" sz="1600" kern="0" dirty="0">
                <a:solidFill>
                  <a:schemeClr val="tx1">
                    <a:lumMod val="50000"/>
                    <a:lumOff val="50000"/>
                  </a:schemeClr>
                </a:solidFill>
                <a:latin typeface="Arial" panose="020B0604020202020204" pitchFamily="34" charset="0"/>
                <a:ea typeface="微软雅黑" panose="020B0503020204020204" pitchFamily="34" charset="-122"/>
              </a:rPr>
              <a:t>达到全省第一</a:t>
            </a:r>
            <a:endParaRPr lang="en-US" altLang="zh-CN" sz="1600" kern="0" dirty="0">
              <a:solidFill>
                <a:schemeClr val="tx1">
                  <a:lumMod val="50000"/>
                  <a:lumOff val="50000"/>
                </a:schemeClr>
              </a:solidFill>
              <a:latin typeface="Arial" panose="020B0604020202020204" pitchFamily="34" charset="0"/>
              <a:ea typeface="微软雅黑" panose="020B0503020204020204" pitchFamily="34" charset="-122"/>
            </a:endParaRPr>
          </a:p>
        </p:txBody>
      </p:sp>
      <p:sp>
        <p:nvSpPr>
          <p:cNvPr id="193" name="TextBox 340"/>
          <p:cNvSpPr txBox="1"/>
          <p:nvPr/>
        </p:nvSpPr>
        <p:spPr>
          <a:xfrm>
            <a:off x="6644576" y="4393886"/>
            <a:ext cx="1862220" cy="417743"/>
          </a:xfrm>
          <a:prstGeom prst="rect">
            <a:avLst/>
          </a:prstGeom>
          <a:noFill/>
        </p:spPr>
        <p:txBody>
          <a:bodyPr wrap="square" rtlCol="0">
            <a:spAutoFit/>
          </a:bodyPr>
          <a:lstStyle/>
          <a:p>
            <a:pPr algn="r">
              <a:lnSpc>
                <a:spcPct val="150000"/>
              </a:lnSpc>
              <a:defRPr/>
            </a:pPr>
            <a:r>
              <a:rPr lang="zh-CN" altLang="en-US" sz="1600" kern="0" dirty="0">
                <a:solidFill>
                  <a:schemeClr val="tx1">
                    <a:lumMod val="50000"/>
                    <a:lumOff val="50000"/>
                  </a:schemeClr>
                </a:solidFill>
                <a:latin typeface="Arial" panose="020B0604020202020204" pitchFamily="34" charset="0"/>
                <a:ea typeface="微软雅黑" panose="020B0503020204020204" pitchFamily="34" charset="-122"/>
              </a:rPr>
              <a:t>全国基础教育第一</a:t>
            </a:r>
            <a:endParaRPr lang="en-US" altLang="zh-CN" sz="1600" kern="0" dirty="0">
              <a:solidFill>
                <a:schemeClr val="tx1">
                  <a:lumMod val="50000"/>
                  <a:lumOff val="50000"/>
                </a:schemeClr>
              </a:solidFill>
              <a:latin typeface="Arial" panose="020B0604020202020204" pitchFamily="34" charset="0"/>
              <a:ea typeface="微软雅黑" panose="020B0503020204020204" pitchFamily="34" charset="-122"/>
            </a:endParaRPr>
          </a:p>
        </p:txBody>
      </p:sp>
    </p:spTree>
    <p:custDataLst>
      <p:tags r:id="rId3"/>
    </p:custData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矩形 31"/>
          <p:cNvSpPr/>
          <p:nvPr/>
        </p:nvSpPr>
        <p:spPr>
          <a:xfrm>
            <a:off x="-9087" y="-14514"/>
            <a:ext cx="12215601" cy="4516906"/>
          </a:xfrm>
          <a:prstGeom prst="rect">
            <a:avLst/>
          </a:prstGeom>
          <a:blipFill>
            <a:blip r:embed="rId1"/>
            <a:tile tx="0" ty="0" sx="75000" sy="75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8" name="欧美快节奏Chairlift - Bruises.mp3">
            <a:hlinkClick r:id="" action="ppaction://media"/>
          </p:cNvPr>
          <p:cNvPicPr>
            <a:picLocks noChangeAspect="1"/>
          </p:cNvPicPr>
          <p:nvPr>
            <a:videoFile r:link="rId2"/>
            <p:extLst>
              <p:ext uri="{DAA4B4D4-6D71-4841-9C94-3DE7FCFB9230}">
                <p14:media xmlns:p14="http://schemas.microsoft.com/office/powerpoint/2010/main" r:embed="rId3"/>
              </p:ext>
            </p:extLst>
          </p:nvPr>
        </p:nvPicPr>
        <p:blipFill>
          <a:blip r:embed="rId4" cstate="print"/>
          <a:stretch>
            <a:fillRect/>
          </a:stretch>
        </p:blipFill>
        <p:spPr>
          <a:xfrm>
            <a:off x="251565" y="-891686"/>
            <a:ext cx="609706" cy="609741"/>
          </a:xfrm>
          <a:prstGeom prst="rect">
            <a:avLst/>
          </a:prstGeom>
        </p:spPr>
      </p:pic>
      <p:sp>
        <p:nvSpPr>
          <p:cNvPr id="9" name="矩形 6"/>
          <p:cNvSpPr>
            <a:spLocks noChangeArrowheads="1"/>
          </p:cNvSpPr>
          <p:nvPr/>
        </p:nvSpPr>
        <p:spPr bwMode="auto">
          <a:xfrm>
            <a:off x="-9524" y="4318355"/>
            <a:ext cx="3256885" cy="246061"/>
          </a:xfrm>
          <a:prstGeom prst="rect">
            <a:avLst/>
          </a:prstGeom>
          <a:solidFill>
            <a:srgbClr val="3B68A1"/>
          </a:solidFill>
          <a:ln>
            <a:no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sp>
        <p:nvSpPr>
          <p:cNvPr id="10" name="矩形 7"/>
          <p:cNvSpPr>
            <a:spLocks noChangeArrowheads="1"/>
          </p:cNvSpPr>
          <p:nvPr/>
        </p:nvSpPr>
        <p:spPr bwMode="auto">
          <a:xfrm>
            <a:off x="2969885" y="4318355"/>
            <a:ext cx="4590232" cy="246061"/>
          </a:xfrm>
          <a:prstGeom prst="rect">
            <a:avLst/>
          </a:prstGeom>
          <a:solidFill>
            <a:srgbClr val="F79E5A"/>
          </a:solidFill>
          <a:ln>
            <a:no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sp>
        <p:nvSpPr>
          <p:cNvPr id="11" name="矩形 8"/>
          <p:cNvSpPr>
            <a:spLocks noChangeArrowheads="1"/>
          </p:cNvSpPr>
          <p:nvPr/>
        </p:nvSpPr>
        <p:spPr bwMode="auto">
          <a:xfrm>
            <a:off x="6351816" y="4316927"/>
            <a:ext cx="3299888" cy="247490"/>
          </a:xfrm>
          <a:prstGeom prst="rect">
            <a:avLst/>
          </a:prstGeom>
          <a:solidFill>
            <a:srgbClr val="4DCEB8"/>
          </a:solidFill>
          <a:ln>
            <a:no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sp>
        <p:nvSpPr>
          <p:cNvPr id="12" name="矩形 9"/>
          <p:cNvSpPr>
            <a:spLocks noChangeArrowheads="1"/>
          </p:cNvSpPr>
          <p:nvPr/>
        </p:nvSpPr>
        <p:spPr bwMode="auto">
          <a:xfrm>
            <a:off x="9582150" y="4316927"/>
            <a:ext cx="2623927" cy="247489"/>
          </a:xfrm>
          <a:prstGeom prst="rect">
            <a:avLst/>
          </a:prstGeom>
          <a:solidFill>
            <a:srgbClr val="B95F95"/>
          </a:solidFill>
          <a:ln>
            <a:no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sp>
        <p:nvSpPr>
          <p:cNvPr id="14" name="矩形 13"/>
          <p:cNvSpPr/>
          <p:nvPr/>
        </p:nvSpPr>
        <p:spPr>
          <a:xfrm>
            <a:off x="861271" y="1811811"/>
            <a:ext cx="10378815" cy="1018349"/>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p:nvSpPr>
        <p:spPr>
          <a:xfrm>
            <a:off x="4110596" y="1906235"/>
            <a:ext cx="3166110" cy="829945"/>
          </a:xfrm>
          <a:prstGeom prst="rect">
            <a:avLst/>
          </a:prstGeom>
          <a:noFill/>
        </p:spPr>
        <p:txBody>
          <a:bodyPr wrap="none" rtlCol="0">
            <a:spAutoFit/>
          </a:bodyPr>
          <a:lstStyle/>
          <a:p>
            <a:r>
              <a:rPr lang="zh-CN" altLang="en-US" sz="4800" b="1" dirty="0">
                <a:solidFill>
                  <a:schemeClr val="bg1"/>
                </a:solidFill>
                <a:latin typeface="微软雅黑" panose="020B0503020204020204" pitchFamily="34" charset="-122"/>
                <a:ea typeface="微软雅黑" panose="020B0503020204020204" pitchFamily="34" charset="-122"/>
              </a:rPr>
              <a:t>谢 谢 观 看</a:t>
            </a:r>
            <a:endParaRPr lang="zh-CN" altLang="en-US" sz="4800" b="1" dirty="0">
              <a:solidFill>
                <a:schemeClr val="bg1"/>
              </a:solidFill>
              <a:latin typeface="微软雅黑" panose="020B0503020204020204" pitchFamily="34" charset="-122"/>
              <a:ea typeface="微软雅黑" panose="020B0503020204020204" pitchFamily="34" charset="-122"/>
            </a:endParaRPr>
          </a:p>
        </p:txBody>
      </p:sp>
      <p:sp>
        <p:nvSpPr>
          <p:cNvPr id="16" name="椭圆 15"/>
          <p:cNvSpPr/>
          <p:nvPr/>
        </p:nvSpPr>
        <p:spPr>
          <a:xfrm flipV="1">
            <a:off x="4331883" y="735475"/>
            <a:ext cx="421488" cy="421488"/>
          </a:xfrm>
          <a:prstGeom prst="ellipse">
            <a:avLst/>
          </a:prstGeom>
          <a:solidFill>
            <a:srgbClr val="FFBC54"/>
          </a:solidFill>
          <a:ln w="19050">
            <a:solidFill>
              <a:schemeClr val="bg1"/>
            </a:solidFill>
          </a:ln>
          <a:effectLst>
            <a:outerShdw blurRad="203200" dist="38100" dir="2700000" sx="65000" sy="65000" algn="ctr" rotWithShape="0">
              <a:srgbClr val="000000">
                <a:alpha val="89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spcCol="0" rtlCol="0" anchor="ctr"/>
          <a:lstStyle/>
          <a:p>
            <a:pPr algn="ctr"/>
            <a:endParaRPr lang="zh-CN" altLang="en-US" dirty="0"/>
          </a:p>
        </p:txBody>
      </p:sp>
      <p:sp>
        <p:nvSpPr>
          <p:cNvPr id="17" name="椭圆 16"/>
          <p:cNvSpPr/>
          <p:nvPr/>
        </p:nvSpPr>
        <p:spPr>
          <a:xfrm>
            <a:off x="7318772" y="916964"/>
            <a:ext cx="506024" cy="506018"/>
          </a:xfrm>
          <a:prstGeom prst="ellipse">
            <a:avLst/>
          </a:prstGeom>
          <a:solidFill>
            <a:srgbClr val="00B0F0"/>
          </a:solidFill>
          <a:ln w="19050">
            <a:solidFill>
              <a:schemeClr val="bg1"/>
            </a:solidFill>
          </a:ln>
          <a:effectLst>
            <a:outerShdw blurRad="203200" dist="38100" dir="2700000" sx="92000" sy="92000" algn="ctr" rotWithShape="0">
              <a:srgbClr val="000000">
                <a:alpha val="82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spcCol="0" rtlCol="0" anchor="ctr"/>
          <a:lstStyle/>
          <a:p>
            <a:pPr algn="ctr"/>
            <a:endParaRPr lang="zh-CN" altLang="en-US" dirty="0"/>
          </a:p>
        </p:txBody>
      </p:sp>
      <p:sp>
        <p:nvSpPr>
          <p:cNvPr id="19" name="椭圆 18"/>
          <p:cNvSpPr/>
          <p:nvPr/>
        </p:nvSpPr>
        <p:spPr>
          <a:xfrm flipV="1">
            <a:off x="8474227" y="929582"/>
            <a:ext cx="266046" cy="266046"/>
          </a:xfrm>
          <a:prstGeom prst="ellipse">
            <a:avLst/>
          </a:prstGeom>
          <a:solidFill>
            <a:srgbClr val="F07474"/>
          </a:solidFill>
          <a:ln w="19050">
            <a:solidFill>
              <a:schemeClr val="bg1"/>
            </a:solidFill>
          </a:ln>
          <a:effectLst>
            <a:outerShdw blurRad="203200" dist="38100" dir="2700000" sx="65000" sy="65000" algn="ctr" rotWithShape="0">
              <a:srgbClr val="000000">
                <a:alpha val="89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spcCol="0" rtlCol="0" anchor="ctr"/>
          <a:lstStyle/>
          <a:p>
            <a:pPr algn="ctr"/>
            <a:endParaRPr lang="zh-CN" altLang="en-US" dirty="0"/>
          </a:p>
        </p:txBody>
      </p:sp>
      <p:sp>
        <p:nvSpPr>
          <p:cNvPr id="20" name="椭圆 19"/>
          <p:cNvSpPr/>
          <p:nvPr/>
        </p:nvSpPr>
        <p:spPr>
          <a:xfrm>
            <a:off x="5578021" y="1051987"/>
            <a:ext cx="240802" cy="240800"/>
          </a:xfrm>
          <a:prstGeom prst="ellipse">
            <a:avLst/>
          </a:prstGeom>
          <a:solidFill>
            <a:srgbClr val="F07474"/>
          </a:solidFill>
          <a:ln w="19050">
            <a:solidFill>
              <a:schemeClr val="bg1"/>
            </a:solidFill>
          </a:ln>
          <a:effectLst>
            <a:outerShdw blurRad="203200" dist="38100" dir="2700000" sx="92000" sy="92000" algn="ctr" rotWithShape="0">
              <a:srgbClr val="000000">
                <a:alpha val="82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spcCol="0" rtlCol="0" anchor="ctr"/>
          <a:lstStyle/>
          <a:p>
            <a:pPr algn="ctr"/>
            <a:endParaRPr lang="zh-CN" altLang="en-US" dirty="0"/>
          </a:p>
        </p:txBody>
      </p:sp>
      <p:sp>
        <p:nvSpPr>
          <p:cNvPr id="21" name="椭圆 20"/>
          <p:cNvSpPr/>
          <p:nvPr/>
        </p:nvSpPr>
        <p:spPr>
          <a:xfrm flipV="1">
            <a:off x="6452262" y="851142"/>
            <a:ext cx="156882" cy="156882"/>
          </a:xfrm>
          <a:prstGeom prst="ellipse">
            <a:avLst/>
          </a:prstGeom>
          <a:solidFill>
            <a:srgbClr val="673977"/>
          </a:solidFill>
          <a:ln w="19050">
            <a:solidFill>
              <a:schemeClr val="bg1"/>
            </a:solidFill>
          </a:ln>
          <a:effectLst>
            <a:outerShdw blurRad="203200" dist="38100" dir="2700000" sx="65000" sy="65000" algn="ctr" rotWithShape="0">
              <a:srgbClr val="000000">
                <a:alpha val="89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spcCol="0" rtlCol="0" anchor="ctr"/>
          <a:lstStyle/>
          <a:p>
            <a:pPr algn="ctr"/>
            <a:endParaRPr lang="zh-CN" altLang="en-US" dirty="0"/>
          </a:p>
        </p:txBody>
      </p:sp>
      <p:sp>
        <p:nvSpPr>
          <p:cNvPr id="22" name="椭圆 21"/>
          <p:cNvSpPr/>
          <p:nvPr/>
        </p:nvSpPr>
        <p:spPr>
          <a:xfrm flipV="1">
            <a:off x="3437503" y="1013525"/>
            <a:ext cx="239766" cy="240800"/>
          </a:xfrm>
          <a:prstGeom prst="ellipse">
            <a:avLst/>
          </a:prstGeom>
          <a:solidFill>
            <a:srgbClr val="00B0F0"/>
          </a:solidFill>
          <a:ln w="19050">
            <a:solidFill>
              <a:schemeClr val="bg1"/>
            </a:solidFill>
          </a:ln>
          <a:effectLst>
            <a:outerShdw blurRad="203200" dist="38100" dir="2700000" sx="92000" sy="92000" algn="ctr" rotWithShape="0">
              <a:srgbClr val="000000">
                <a:alpha val="82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spcCol="0" rtlCol="0" anchor="ctr"/>
          <a:lstStyle/>
          <a:p>
            <a:pPr algn="ctr"/>
            <a:endParaRPr lang="zh-CN" altLang="en-US" dirty="0"/>
          </a:p>
        </p:txBody>
      </p:sp>
      <p:grpSp>
        <p:nvGrpSpPr>
          <p:cNvPr id="23" name="组合 22"/>
          <p:cNvGrpSpPr/>
          <p:nvPr/>
        </p:nvGrpSpPr>
        <p:grpSpPr>
          <a:xfrm>
            <a:off x="4421560" y="3205673"/>
            <a:ext cx="2543766" cy="2542844"/>
            <a:chOff x="304800" y="673100"/>
            <a:chExt cx="4000500" cy="4000500"/>
          </a:xfrm>
          <a:effectLst>
            <a:outerShdw blurRad="444500" dist="228600" dir="6840000" sx="98000" sy="98000" algn="tr" rotWithShape="0">
              <a:prstClr val="black">
                <a:alpha val="64000"/>
              </a:prstClr>
            </a:outerShdw>
          </a:effectLst>
        </p:grpSpPr>
        <p:sp>
          <p:nvSpPr>
            <p:cNvPr id="24" name="同心圆 23"/>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C00000"/>
                </a:solidFill>
                <a:ea typeface="微软雅黑" panose="020B0503020204020204" pitchFamily="34" charset="-122"/>
              </a:endParaRPr>
            </a:p>
          </p:txBody>
        </p:sp>
        <p:sp>
          <p:nvSpPr>
            <p:cNvPr id="25" name="椭圆 24"/>
            <p:cNvSpPr/>
            <p:nvPr/>
          </p:nvSpPr>
          <p:spPr>
            <a:xfrm>
              <a:off x="392113" y="760413"/>
              <a:ext cx="3825873" cy="3825873"/>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C00000"/>
                </a:solidFill>
                <a:ea typeface="微软雅黑" panose="020B0503020204020204" pitchFamily="34" charset="-122"/>
              </a:endParaRPr>
            </a:p>
          </p:txBody>
        </p:sp>
      </p:grpSp>
      <p:pic>
        <p:nvPicPr>
          <p:cNvPr id="1026" name="Picture 2" descr="C:\Users\Administrator\Desktop\公司235342图标.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40499" y="3421707"/>
            <a:ext cx="2362306" cy="206469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video>
              <p:cMediaNode vol="80000" numSld="999" showWhenStopped="0">
                <p:cTn id="2" repeatCount="indefinite" fill="remove" display="0">
                  <p:stCondLst>
                    <p:cond delay="indefinite"/>
                  </p:stCondLst>
                  <p:endCondLst>
                    <p:cond evt="onStopAudio" delay="0">
                      <p:tgtEl>
                        <p:sldTgt/>
                      </p:tgtEl>
                    </p:cond>
                  </p:endCondLst>
                </p:cTn>
                <p:tgtEl>
                  <p:spTgt spid="18"/>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等腰三角形 4"/>
          <p:cNvSpPr>
            <a:spLocks noChangeArrowheads="1"/>
          </p:cNvSpPr>
          <p:nvPr/>
        </p:nvSpPr>
        <p:spPr bwMode="auto">
          <a:xfrm rot="5400000">
            <a:off x="47381" y="252591"/>
            <a:ext cx="197396" cy="285807"/>
          </a:xfrm>
          <a:prstGeom prst="triangle">
            <a:avLst>
              <a:gd name="adj" fmla="val 50000"/>
            </a:avLst>
          </a:prstGeom>
          <a:solidFill>
            <a:schemeClr val="bg1"/>
          </a:solidFill>
          <a:ln>
            <a:noFill/>
          </a:ln>
        </p:spPr>
        <p:txBody>
          <a:bodyPr anchor="ctr"/>
          <a:lstStyle/>
          <a:p>
            <a:pPr algn="ctr" eaLnBrk="1" hangingPunct="1">
              <a:buFont typeface="Arial" panose="020B0604020202020204" pitchFamily="34" charset="0"/>
              <a:buNone/>
            </a:pPr>
            <a:endParaRPr lang="zh-CN" altLang="zh-CN">
              <a:solidFill>
                <a:schemeClr val="bg1"/>
              </a:solidFill>
              <a:latin typeface="宋体" panose="02010600030101010101" pitchFamily="2" charset="-122"/>
              <a:sym typeface="宋体" panose="02010600030101010101" pitchFamily="2" charset="-122"/>
            </a:endParaRPr>
          </a:p>
        </p:txBody>
      </p:sp>
      <p:sp>
        <p:nvSpPr>
          <p:cNvPr id="19" name="矩形 6"/>
          <p:cNvSpPr>
            <a:spLocks noChangeArrowheads="1"/>
          </p:cNvSpPr>
          <p:nvPr/>
        </p:nvSpPr>
        <p:spPr bwMode="auto">
          <a:xfrm>
            <a:off x="-9087" y="478708"/>
            <a:ext cx="3256885" cy="218863"/>
          </a:xfrm>
          <a:prstGeom prst="rect">
            <a:avLst/>
          </a:prstGeom>
          <a:solidFill>
            <a:srgbClr val="3B68A1"/>
          </a:solidFill>
          <a:ln>
            <a:no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sp>
        <p:nvSpPr>
          <p:cNvPr id="20" name="矩形 7"/>
          <p:cNvSpPr>
            <a:spLocks noChangeArrowheads="1"/>
          </p:cNvSpPr>
          <p:nvPr/>
        </p:nvSpPr>
        <p:spPr bwMode="auto">
          <a:xfrm>
            <a:off x="2970322" y="478708"/>
            <a:ext cx="4590232" cy="218863"/>
          </a:xfrm>
          <a:prstGeom prst="rect">
            <a:avLst/>
          </a:prstGeom>
          <a:solidFill>
            <a:srgbClr val="F79E5A"/>
          </a:solidFill>
          <a:ln>
            <a:noFill/>
          </a:ln>
        </p:spPr>
        <p:txBody>
          <a:bodyPr lIns="91404" tIns="45702" rIns="91404" bIns="45702" anchor="ctr"/>
          <a:lstStyle/>
          <a:p>
            <a:pPr algn="ctr" eaLnBrk="1" hangingPunct="1">
              <a:buFont typeface="Arial" panose="020B0604020202020204" pitchFamily="34" charset="0"/>
              <a:buNone/>
            </a:pPr>
            <a:endParaRPr lang="zh-CN" altLang="zh-CN" dirty="0">
              <a:solidFill>
                <a:srgbClr val="FFFFFF"/>
              </a:solidFill>
              <a:latin typeface="宋体" panose="02010600030101010101" pitchFamily="2" charset="-122"/>
              <a:sym typeface="宋体" panose="02010600030101010101" pitchFamily="2" charset="-122"/>
            </a:endParaRPr>
          </a:p>
        </p:txBody>
      </p:sp>
      <p:sp>
        <p:nvSpPr>
          <p:cNvPr id="21" name="矩形 8"/>
          <p:cNvSpPr>
            <a:spLocks noChangeArrowheads="1"/>
          </p:cNvSpPr>
          <p:nvPr/>
        </p:nvSpPr>
        <p:spPr bwMode="auto">
          <a:xfrm>
            <a:off x="6352253" y="477280"/>
            <a:ext cx="3299888" cy="220133"/>
          </a:xfrm>
          <a:prstGeom prst="rect">
            <a:avLst/>
          </a:prstGeom>
          <a:solidFill>
            <a:srgbClr val="4DCEB8"/>
          </a:solidFill>
          <a:ln>
            <a:no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sp>
        <p:nvSpPr>
          <p:cNvPr id="22" name="矩形 9"/>
          <p:cNvSpPr>
            <a:spLocks noChangeArrowheads="1"/>
          </p:cNvSpPr>
          <p:nvPr/>
        </p:nvSpPr>
        <p:spPr bwMode="auto">
          <a:xfrm>
            <a:off x="9582587" y="477280"/>
            <a:ext cx="2623927" cy="220133"/>
          </a:xfrm>
          <a:prstGeom prst="rect">
            <a:avLst/>
          </a:prstGeom>
          <a:solidFill>
            <a:srgbClr val="B95F95"/>
          </a:solidFill>
          <a:ln>
            <a:no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grpSp>
        <p:nvGrpSpPr>
          <p:cNvPr id="23" name="组合 22"/>
          <p:cNvGrpSpPr/>
          <p:nvPr/>
        </p:nvGrpSpPr>
        <p:grpSpPr>
          <a:xfrm>
            <a:off x="895445" y="142664"/>
            <a:ext cx="3205775" cy="808757"/>
            <a:chOff x="903371" y="249943"/>
            <a:chExt cx="2831223" cy="679699"/>
          </a:xfrm>
        </p:grpSpPr>
        <p:sp>
          <p:nvSpPr>
            <p:cNvPr id="24" name="任意多边形 23"/>
            <p:cNvSpPr/>
            <p:nvPr/>
          </p:nvSpPr>
          <p:spPr bwMode="auto">
            <a:xfrm>
              <a:off x="903371" y="249943"/>
              <a:ext cx="2831223" cy="679699"/>
            </a:xfrm>
            <a:custGeom>
              <a:avLst/>
              <a:gdLst>
                <a:gd name="connsiteX0" fmla="*/ 352810 w 4452260"/>
                <a:gd name="connsiteY0" fmla="*/ 0 h 1068867"/>
                <a:gd name="connsiteX1" fmla="*/ 636768 w 4452260"/>
                <a:gd name="connsiteY1" fmla="*/ 0 h 1068867"/>
                <a:gd name="connsiteX2" fmla="*/ 647700 w 4452260"/>
                <a:gd name="connsiteY2" fmla="*/ 0 h 1068867"/>
                <a:gd name="connsiteX3" fmla="*/ 724065 w 4452260"/>
                <a:gd name="connsiteY3" fmla="*/ 0 h 1068867"/>
                <a:gd name="connsiteX4" fmla="*/ 782584 w 4452260"/>
                <a:gd name="connsiteY4" fmla="*/ 0 h 1068867"/>
                <a:gd name="connsiteX5" fmla="*/ 799455 w 4452260"/>
                <a:gd name="connsiteY5" fmla="*/ 0 h 1068867"/>
                <a:gd name="connsiteX6" fmla="*/ 809825 w 4452260"/>
                <a:gd name="connsiteY6" fmla="*/ 0 h 1068867"/>
                <a:gd name="connsiteX7" fmla="*/ 818078 w 4452260"/>
                <a:gd name="connsiteY7" fmla="*/ 0 h 1068867"/>
                <a:gd name="connsiteX8" fmla="*/ 843980 w 4452260"/>
                <a:gd name="connsiteY8" fmla="*/ 0 h 1068867"/>
                <a:gd name="connsiteX9" fmla="*/ 931658 w 4452260"/>
                <a:gd name="connsiteY9" fmla="*/ 0 h 1068867"/>
                <a:gd name="connsiteX10" fmla="*/ 961580 w 4452260"/>
                <a:gd name="connsiteY10" fmla="*/ 0 h 1068867"/>
                <a:gd name="connsiteX11" fmla="*/ 1000055 w 4452260"/>
                <a:gd name="connsiteY11" fmla="*/ 0 h 1068867"/>
                <a:gd name="connsiteX12" fmla="*/ 1040537 w 4452260"/>
                <a:gd name="connsiteY12" fmla="*/ 0 h 1068867"/>
                <a:gd name="connsiteX13" fmla="*/ 1051453 w 4452260"/>
                <a:gd name="connsiteY13" fmla="*/ 0 h 1068867"/>
                <a:gd name="connsiteX14" fmla="*/ 1083414 w 4452260"/>
                <a:gd name="connsiteY14" fmla="*/ 0 h 1068867"/>
                <a:gd name="connsiteX15" fmla="*/ 1112969 w 4452260"/>
                <a:gd name="connsiteY15" fmla="*/ 0 h 1068867"/>
                <a:gd name="connsiteX16" fmla="*/ 1138871 w 4452260"/>
                <a:gd name="connsiteY16" fmla="*/ 0 h 1068867"/>
                <a:gd name="connsiteX17" fmla="*/ 1170224 w 4452260"/>
                <a:gd name="connsiteY17" fmla="*/ 0 h 1068867"/>
                <a:gd name="connsiteX18" fmla="*/ 1170711 w 4452260"/>
                <a:gd name="connsiteY18" fmla="*/ 0 h 1068867"/>
                <a:gd name="connsiteX19" fmla="*/ 1202662 w 4452260"/>
                <a:gd name="connsiteY19" fmla="*/ 0 h 1068867"/>
                <a:gd name="connsiteX20" fmla="*/ 1240037 w 4452260"/>
                <a:gd name="connsiteY20" fmla="*/ 0 h 1068867"/>
                <a:gd name="connsiteX21" fmla="*/ 1290626 w 4452260"/>
                <a:gd name="connsiteY21" fmla="*/ 0 h 1068867"/>
                <a:gd name="connsiteX22" fmla="*/ 1324496 w 4452260"/>
                <a:gd name="connsiteY22" fmla="*/ 0 h 1068867"/>
                <a:gd name="connsiteX23" fmla="*/ 1332348 w 4452260"/>
                <a:gd name="connsiteY23" fmla="*/ 0 h 1068867"/>
                <a:gd name="connsiteX24" fmla="*/ 1335428 w 4452260"/>
                <a:gd name="connsiteY24" fmla="*/ 0 h 1068867"/>
                <a:gd name="connsiteX25" fmla="*/ 1411793 w 4452260"/>
                <a:gd name="connsiteY25" fmla="*/ 0 h 1068867"/>
                <a:gd name="connsiteX26" fmla="*/ 1454182 w 4452260"/>
                <a:gd name="connsiteY26" fmla="*/ 0 h 1068867"/>
                <a:gd name="connsiteX27" fmla="*/ 1470312 w 4452260"/>
                <a:gd name="connsiteY27" fmla="*/ 0 h 1068867"/>
                <a:gd name="connsiteX28" fmla="*/ 1487183 w 4452260"/>
                <a:gd name="connsiteY28" fmla="*/ 0 h 1068867"/>
                <a:gd name="connsiteX29" fmla="*/ 1497552 w 4452260"/>
                <a:gd name="connsiteY29" fmla="*/ 0 h 1068867"/>
                <a:gd name="connsiteX30" fmla="*/ 1505806 w 4452260"/>
                <a:gd name="connsiteY30" fmla="*/ 0 h 1068867"/>
                <a:gd name="connsiteX31" fmla="*/ 1528471 w 4452260"/>
                <a:gd name="connsiteY31" fmla="*/ 0 h 1068867"/>
                <a:gd name="connsiteX32" fmla="*/ 1531708 w 4452260"/>
                <a:gd name="connsiteY32" fmla="*/ 0 h 1068867"/>
                <a:gd name="connsiteX33" fmla="*/ 1540992 w 4452260"/>
                <a:gd name="connsiteY33" fmla="*/ 0 h 1068867"/>
                <a:gd name="connsiteX34" fmla="*/ 1541479 w 4452260"/>
                <a:gd name="connsiteY34" fmla="*/ 0 h 1068867"/>
                <a:gd name="connsiteX35" fmla="*/ 1599998 w 4452260"/>
                <a:gd name="connsiteY35" fmla="*/ 0 h 1068867"/>
                <a:gd name="connsiteX36" fmla="*/ 1619386 w 4452260"/>
                <a:gd name="connsiteY36" fmla="*/ 0 h 1068867"/>
                <a:gd name="connsiteX37" fmla="*/ 1635492 w 4452260"/>
                <a:gd name="connsiteY37" fmla="*/ 0 h 1068867"/>
                <a:gd name="connsiteX38" fmla="*/ 1649308 w 4452260"/>
                <a:gd name="connsiteY38" fmla="*/ 0 h 1068867"/>
                <a:gd name="connsiteX39" fmla="*/ 1653720 w 4452260"/>
                <a:gd name="connsiteY39" fmla="*/ 0 h 1068867"/>
                <a:gd name="connsiteX40" fmla="*/ 1661394 w 4452260"/>
                <a:gd name="connsiteY40" fmla="*/ 0 h 1068867"/>
                <a:gd name="connsiteX41" fmla="*/ 1687782 w 4452260"/>
                <a:gd name="connsiteY41" fmla="*/ 0 h 1068867"/>
                <a:gd name="connsiteX42" fmla="*/ 1703116 w 4452260"/>
                <a:gd name="connsiteY42" fmla="*/ 0 h 1068867"/>
                <a:gd name="connsiteX43" fmla="*/ 1739181 w 4452260"/>
                <a:gd name="connsiteY43" fmla="*/ 0 h 1068867"/>
                <a:gd name="connsiteX44" fmla="*/ 1771141 w 4452260"/>
                <a:gd name="connsiteY44" fmla="*/ 0 h 1068867"/>
                <a:gd name="connsiteX45" fmla="*/ 1800697 w 4452260"/>
                <a:gd name="connsiteY45" fmla="*/ 0 h 1068867"/>
                <a:gd name="connsiteX46" fmla="*/ 1811727 w 4452260"/>
                <a:gd name="connsiteY46" fmla="*/ 0 h 1068867"/>
                <a:gd name="connsiteX47" fmla="*/ 1823361 w 4452260"/>
                <a:gd name="connsiteY47" fmla="*/ 0 h 1068867"/>
                <a:gd name="connsiteX48" fmla="*/ 1826599 w 4452260"/>
                <a:gd name="connsiteY48" fmla="*/ 0 h 1068867"/>
                <a:gd name="connsiteX49" fmla="*/ 1857951 w 4452260"/>
                <a:gd name="connsiteY49" fmla="*/ 0 h 1068867"/>
                <a:gd name="connsiteX50" fmla="*/ 1858439 w 4452260"/>
                <a:gd name="connsiteY50" fmla="*/ 0 h 1068867"/>
                <a:gd name="connsiteX51" fmla="*/ 1859676 w 4452260"/>
                <a:gd name="connsiteY51" fmla="*/ 0 h 1068867"/>
                <a:gd name="connsiteX52" fmla="*/ 1893346 w 4452260"/>
                <a:gd name="connsiteY52" fmla="*/ 0 h 1068867"/>
                <a:gd name="connsiteX53" fmla="*/ 1927765 w 4452260"/>
                <a:gd name="connsiteY53" fmla="*/ 0 h 1068867"/>
                <a:gd name="connsiteX54" fmla="*/ 1963365 w 4452260"/>
                <a:gd name="connsiteY54" fmla="*/ 0 h 1068867"/>
                <a:gd name="connsiteX55" fmla="*/ 1978354 w 4452260"/>
                <a:gd name="connsiteY55" fmla="*/ 0 h 1068867"/>
                <a:gd name="connsiteX56" fmla="*/ 1991032 w 4452260"/>
                <a:gd name="connsiteY56" fmla="*/ 0 h 1068867"/>
                <a:gd name="connsiteX57" fmla="*/ 2020076 w 4452260"/>
                <a:gd name="connsiteY57" fmla="*/ 0 h 1068867"/>
                <a:gd name="connsiteX58" fmla="*/ 2021800 w 4452260"/>
                <a:gd name="connsiteY58" fmla="*/ 0 h 1068867"/>
                <a:gd name="connsiteX59" fmla="*/ 2027021 w 4452260"/>
                <a:gd name="connsiteY59" fmla="*/ 0 h 1068867"/>
                <a:gd name="connsiteX60" fmla="*/ 2032162 w 4452260"/>
                <a:gd name="connsiteY60" fmla="*/ 0 h 1068867"/>
                <a:gd name="connsiteX61" fmla="*/ 2141909 w 4452260"/>
                <a:gd name="connsiteY61" fmla="*/ 0 h 1068867"/>
                <a:gd name="connsiteX62" fmla="*/ 2143633 w 4452260"/>
                <a:gd name="connsiteY62" fmla="*/ 0 h 1068867"/>
                <a:gd name="connsiteX63" fmla="*/ 2178359 w 4452260"/>
                <a:gd name="connsiteY63" fmla="*/ 0 h 1068867"/>
                <a:gd name="connsiteX64" fmla="*/ 2228719 w 4452260"/>
                <a:gd name="connsiteY64" fmla="*/ 0 h 1068867"/>
                <a:gd name="connsiteX65" fmla="*/ 2229207 w 4452260"/>
                <a:gd name="connsiteY65" fmla="*/ 0 h 1068867"/>
                <a:gd name="connsiteX66" fmla="*/ 2230931 w 4452260"/>
                <a:gd name="connsiteY66" fmla="*/ 0 h 1068867"/>
                <a:gd name="connsiteX67" fmla="*/ 2287725 w 4452260"/>
                <a:gd name="connsiteY67" fmla="*/ 0 h 1068867"/>
                <a:gd name="connsiteX68" fmla="*/ 2289450 w 4452260"/>
                <a:gd name="connsiteY68" fmla="*/ 0 h 1068867"/>
                <a:gd name="connsiteX69" fmla="*/ 2323220 w 4452260"/>
                <a:gd name="connsiteY69" fmla="*/ 0 h 1068867"/>
                <a:gd name="connsiteX70" fmla="*/ 2324944 w 4452260"/>
                <a:gd name="connsiteY70" fmla="*/ 0 h 1068867"/>
                <a:gd name="connsiteX71" fmla="*/ 2340483 w 4452260"/>
                <a:gd name="connsiteY71" fmla="*/ 0 h 1068867"/>
                <a:gd name="connsiteX72" fmla="*/ 2341447 w 4452260"/>
                <a:gd name="connsiteY72" fmla="*/ 0 h 1068867"/>
                <a:gd name="connsiteX73" fmla="*/ 2343172 w 4452260"/>
                <a:gd name="connsiteY73" fmla="*/ 0 h 1068867"/>
                <a:gd name="connsiteX74" fmla="*/ 2349122 w 4452260"/>
                <a:gd name="connsiteY74" fmla="*/ 0 h 1068867"/>
                <a:gd name="connsiteX75" fmla="*/ 2350846 w 4452260"/>
                <a:gd name="connsiteY75" fmla="*/ 0 h 1068867"/>
                <a:gd name="connsiteX76" fmla="*/ 2390844 w 4452260"/>
                <a:gd name="connsiteY76" fmla="*/ 0 h 1068867"/>
                <a:gd name="connsiteX77" fmla="*/ 2462317 w 4452260"/>
                <a:gd name="connsiteY77" fmla="*/ 0 h 1068867"/>
                <a:gd name="connsiteX78" fmla="*/ 2499455 w 4452260"/>
                <a:gd name="connsiteY78" fmla="*/ 0 h 1068867"/>
                <a:gd name="connsiteX79" fmla="*/ 2530713 w 4452260"/>
                <a:gd name="connsiteY79" fmla="*/ 0 h 1068867"/>
                <a:gd name="connsiteX80" fmla="*/ 2547403 w 4452260"/>
                <a:gd name="connsiteY80" fmla="*/ 0 h 1068867"/>
                <a:gd name="connsiteX81" fmla="*/ 2549127 w 4452260"/>
                <a:gd name="connsiteY81" fmla="*/ 0 h 1068867"/>
                <a:gd name="connsiteX82" fmla="*/ 2581074 w 4452260"/>
                <a:gd name="connsiteY82" fmla="*/ 0 h 1068867"/>
                <a:gd name="connsiteX83" fmla="*/ 2582112 w 4452260"/>
                <a:gd name="connsiteY83" fmla="*/ 0 h 1068867"/>
                <a:gd name="connsiteX84" fmla="*/ 2669530 w 4452260"/>
                <a:gd name="connsiteY84" fmla="*/ 0 h 1068867"/>
                <a:gd name="connsiteX85" fmla="*/ 2678759 w 4452260"/>
                <a:gd name="connsiteY85" fmla="*/ 0 h 1068867"/>
                <a:gd name="connsiteX86" fmla="*/ 2709527 w 4452260"/>
                <a:gd name="connsiteY86" fmla="*/ 0 h 1068867"/>
                <a:gd name="connsiteX87" fmla="*/ 2711252 w 4452260"/>
                <a:gd name="connsiteY87" fmla="*/ 0 h 1068867"/>
                <a:gd name="connsiteX88" fmla="*/ 2714748 w 4452260"/>
                <a:gd name="connsiteY88" fmla="*/ 0 h 1068867"/>
                <a:gd name="connsiteX89" fmla="*/ 2719890 w 4452260"/>
                <a:gd name="connsiteY89" fmla="*/ 0 h 1068867"/>
                <a:gd name="connsiteX90" fmla="*/ 2831360 w 4452260"/>
                <a:gd name="connsiteY90" fmla="*/ 0 h 1068867"/>
                <a:gd name="connsiteX91" fmla="*/ 2833086 w 4452260"/>
                <a:gd name="connsiteY91" fmla="*/ 0 h 1068867"/>
                <a:gd name="connsiteX92" fmla="*/ 2866087 w 4452260"/>
                <a:gd name="connsiteY92" fmla="*/ 0 h 1068867"/>
                <a:gd name="connsiteX93" fmla="*/ 2918659 w 4452260"/>
                <a:gd name="connsiteY93" fmla="*/ 0 h 1068867"/>
                <a:gd name="connsiteX94" fmla="*/ 2919896 w 4452260"/>
                <a:gd name="connsiteY94" fmla="*/ 0 h 1068867"/>
                <a:gd name="connsiteX95" fmla="*/ 2920383 w 4452260"/>
                <a:gd name="connsiteY95" fmla="*/ 0 h 1068867"/>
                <a:gd name="connsiteX96" fmla="*/ 2977177 w 4452260"/>
                <a:gd name="connsiteY96" fmla="*/ 0 h 1068867"/>
                <a:gd name="connsiteX97" fmla="*/ 2978902 w 4452260"/>
                <a:gd name="connsiteY97" fmla="*/ 0 h 1068867"/>
                <a:gd name="connsiteX98" fmla="*/ 3012671 w 4452260"/>
                <a:gd name="connsiteY98" fmla="*/ 0 h 1068867"/>
                <a:gd name="connsiteX99" fmla="*/ 3014397 w 4452260"/>
                <a:gd name="connsiteY99" fmla="*/ 0 h 1068867"/>
                <a:gd name="connsiteX100" fmla="*/ 3028211 w 4452260"/>
                <a:gd name="connsiteY100" fmla="*/ 0 h 1068867"/>
                <a:gd name="connsiteX101" fmla="*/ 3030899 w 4452260"/>
                <a:gd name="connsiteY101" fmla="*/ 0 h 1068867"/>
                <a:gd name="connsiteX102" fmla="*/ 3032624 w 4452260"/>
                <a:gd name="connsiteY102" fmla="*/ 0 h 1068867"/>
                <a:gd name="connsiteX103" fmla="*/ 3038573 w 4452260"/>
                <a:gd name="connsiteY103" fmla="*/ 0 h 1068867"/>
                <a:gd name="connsiteX104" fmla="*/ 3040298 w 4452260"/>
                <a:gd name="connsiteY104" fmla="*/ 0 h 1068867"/>
                <a:gd name="connsiteX105" fmla="*/ 3082021 w 4452260"/>
                <a:gd name="connsiteY105" fmla="*/ 0 h 1068867"/>
                <a:gd name="connsiteX106" fmla="*/ 3150044 w 4452260"/>
                <a:gd name="connsiteY106" fmla="*/ 0 h 1068867"/>
                <a:gd name="connsiteX107" fmla="*/ 3218441 w 4452260"/>
                <a:gd name="connsiteY107" fmla="*/ 0 h 1068867"/>
                <a:gd name="connsiteX108" fmla="*/ 3236855 w 4452260"/>
                <a:gd name="connsiteY108" fmla="*/ 0 h 1068867"/>
                <a:gd name="connsiteX109" fmla="*/ 3269839 w 4452260"/>
                <a:gd name="connsiteY109" fmla="*/ 0 h 1068867"/>
                <a:gd name="connsiteX110" fmla="*/ 3272250 w 4452260"/>
                <a:gd name="connsiteY110" fmla="*/ 0 h 1068867"/>
                <a:gd name="connsiteX111" fmla="*/ 3320378 w 4452260"/>
                <a:gd name="connsiteY111" fmla="*/ 0 h 1068867"/>
                <a:gd name="connsiteX112" fmla="*/ 3346330 w 4452260"/>
                <a:gd name="connsiteY112" fmla="*/ 0 h 1068867"/>
                <a:gd name="connsiteX113" fmla="*/ 3357257 w 4452260"/>
                <a:gd name="connsiteY113" fmla="*/ 0 h 1068867"/>
                <a:gd name="connsiteX114" fmla="*/ 3369936 w 4452260"/>
                <a:gd name="connsiteY114" fmla="*/ 0 h 1068867"/>
                <a:gd name="connsiteX115" fmla="*/ 3398980 w 4452260"/>
                <a:gd name="connsiteY115" fmla="*/ 0 h 1068867"/>
                <a:gd name="connsiteX116" fmla="*/ 3405925 w 4452260"/>
                <a:gd name="connsiteY116" fmla="*/ 0 h 1068867"/>
                <a:gd name="connsiteX117" fmla="*/ 3411066 w 4452260"/>
                <a:gd name="connsiteY117" fmla="*/ 0 h 1068867"/>
                <a:gd name="connsiteX118" fmla="*/ 3520813 w 4452260"/>
                <a:gd name="connsiteY118" fmla="*/ 0 h 1068867"/>
                <a:gd name="connsiteX119" fmla="*/ 3607623 w 4452260"/>
                <a:gd name="connsiteY119" fmla="*/ 0 h 1068867"/>
                <a:gd name="connsiteX120" fmla="*/ 3608111 w 4452260"/>
                <a:gd name="connsiteY120" fmla="*/ 0 h 1068867"/>
                <a:gd name="connsiteX121" fmla="*/ 3666629 w 4452260"/>
                <a:gd name="connsiteY121" fmla="*/ 0 h 1068867"/>
                <a:gd name="connsiteX122" fmla="*/ 3702124 w 4452260"/>
                <a:gd name="connsiteY122" fmla="*/ 0 h 1068867"/>
                <a:gd name="connsiteX123" fmla="*/ 3720351 w 4452260"/>
                <a:gd name="connsiteY123" fmla="*/ 0 h 1068867"/>
                <a:gd name="connsiteX124" fmla="*/ 3728025 w 4452260"/>
                <a:gd name="connsiteY124" fmla="*/ 0 h 1068867"/>
                <a:gd name="connsiteX125" fmla="*/ 3769748 w 4452260"/>
                <a:gd name="connsiteY125" fmla="*/ 0 h 1068867"/>
                <a:gd name="connsiteX126" fmla="*/ 4098793 w 4452260"/>
                <a:gd name="connsiteY126" fmla="*/ 0 h 1068867"/>
                <a:gd name="connsiteX127" fmla="*/ 4193519 w 4452260"/>
                <a:gd name="connsiteY127" fmla="*/ 54408 h 1068867"/>
                <a:gd name="connsiteX128" fmla="*/ 4439104 w 4452260"/>
                <a:gd name="connsiteY128" fmla="*/ 480025 h 1068867"/>
                <a:gd name="connsiteX129" fmla="*/ 4439104 w 4452260"/>
                <a:gd name="connsiteY129" fmla="*/ 588843 h 1068867"/>
                <a:gd name="connsiteX130" fmla="*/ 4193519 w 4452260"/>
                <a:gd name="connsiteY130" fmla="*/ 1014459 h 1068867"/>
                <a:gd name="connsiteX131" fmla="*/ 4098793 w 4452260"/>
                <a:gd name="connsiteY131" fmla="*/ 1068867 h 1068867"/>
                <a:gd name="connsiteX132" fmla="*/ 3728025 w 4452260"/>
                <a:gd name="connsiteY132" fmla="*/ 1068867 h 1068867"/>
                <a:gd name="connsiteX133" fmla="*/ 3607623 w 4452260"/>
                <a:gd name="connsiteY133" fmla="*/ 1068867 h 1068867"/>
                <a:gd name="connsiteX134" fmla="*/ 3411066 w 4452260"/>
                <a:gd name="connsiteY134" fmla="*/ 1068867 h 1068867"/>
                <a:gd name="connsiteX135" fmla="*/ 3357257 w 4452260"/>
                <a:gd name="connsiteY135" fmla="*/ 1068867 h 1068867"/>
                <a:gd name="connsiteX136" fmla="*/ 3236855 w 4452260"/>
                <a:gd name="connsiteY136" fmla="*/ 1068867 h 1068867"/>
                <a:gd name="connsiteX137" fmla="*/ 3040298 w 4452260"/>
                <a:gd name="connsiteY137" fmla="*/ 1068867 h 1068867"/>
                <a:gd name="connsiteX138" fmla="*/ 3038573 w 4452260"/>
                <a:gd name="connsiteY138" fmla="*/ 1068867 h 1068867"/>
                <a:gd name="connsiteX139" fmla="*/ 2919896 w 4452260"/>
                <a:gd name="connsiteY139" fmla="*/ 1068867 h 1068867"/>
                <a:gd name="connsiteX140" fmla="*/ 2866087 w 4452260"/>
                <a:gd name="connsiteY140" fmla="*/ 1068867 h 1068867"/>
                <a:gd name="connsiteX141" fmla="*/ 2719890 w 4452260"/>
                <a:gd name="connsiteY141" fmla="*/ 1068867 h 1068867"/>
                <a:gd name="connsiteX142" fmla="*/ 2669530 w 4452260"/>
                <a:gd name="connsiteY142" fmla="*/ 1068867 h 1068867"/>
                <a:gd name="connsiteX143" fmla="*/ 2549127 w 4452260"/>
                <a:gd name="connsiteY143" fmla="*/ 1068867 h 1068867"/>
                <a:gd name="connsiteX144" fmla="*/ 2547403 w 4452260"/>
                <a:gd name="connsiteY144" fmla="*/ 1068867 h 1068867"/>
                <a:gd name="connsiteX145" fmla="*/ 2350846 w 4452260"/>
                <a:gd name="connsiteY145" fmla="*/ 1068867 h 1068867"/>
                <a:gd name="connsiteX146" fmla="*/ 2349122 w 4452260"/>
                <a:gd name="connsiteY146" fmla="*/ 1068867 h 1068867"/>
                <a:gd name="connsiteX147" fmla="*/ 2228719 w 4452260"/>
                <a:gd name="connsiteY147" fmla="*/ 1068867 h 1068867"/>
                <a:gd name="connsiteX148" fmla="*/ 2178359 w 4452260"/>
                <a:gd name="connsiteY148" fmla="*/ 1068867 h 1068867"/>
                <a:gd name="connsiteX149" fmla="*/ 2032162 w 4452260"/>
                <a:gd name="connsiteY149" fmla="*/ 1068867 h 1068867"/>
                <a:gd name="connsiteX150" fmla="*/ 1978354 w 4452260"/>
                <a:gd name="connsiteY150" fmla="*/ 1068867 h 1068867"/>
                <a:gd name="connsiteX151" fmla="*/ 1859676 w 4452260"/>
                <a:gd name="connsiteY151" fmla="*/ 1068867 h 1068867"/>
                <a:gd name="connsiteX152" fmla="*/ 1857951 w 4452260"/>
                <a:gd name="connsiteY152" fmla="*/ 1068867 h 1068867"/>
                <a:gd name="connsiteX153" fmla="*/ 1826599 w 4452260"/>
                <a:gd name="connsiteY153" fmla="*/ 1068867 h 1068867"/>
                <a:gd name="connsiteX154" fmla="*/ 1661394 w 4452260"/>
                <a:gd name="connsiteY154" fmla="*/ 1068867 h 1068867"/>
                <a:gd name="connsiteX155" fmla="*/ 1540992 w 4452260"/>
                <a:gd name="connsiteY155" fmla="*/ 1068867 h 1068867"/>
                <a:gd name="connsiteX156" fmla="*/ 1531708 w 4452260"/>
                <a:gd name="connsiteY156" fmla="*/ 1068867 h 1068867"/>
                <a:gd name="connsiteX157" fmla="*/ 1487183 w 4452260"/>
                <a:gd name="connsiteY157" fmla="*/ 1068867 h 1068867"/>
                <a:gd name="connsiteX158" fmla="*/ 1335428 w 4452260"/>
                <a:gd name="connsiteY158" fmla="*/ 1068867 h 1068867"/>
                <a:gd name="connsiteX159" fmla="*/ 1290626 w 4452260"/>
                <a:gd name="connsiteY159" fmla="*/ 1068867 h 1068867"/>
                <a:gd name="connsiteX160" fmla="*/ 1170224 w 4452260"/>
                <a:gd name="connsiteY160" fmla="*/ 1068867 h 1068867"/>
                <a:gd name="connsiteX161" fmla="*/ 1138871 w 4452260"/>
                <a:gd name="connsiteY161" fmla="*/ 1068867 h 1068867"/>
                <a:gd name="connsiteX162" fmla="*/ 1040537 w 4452260"/>
                <a:gd name="connsiteY162" fmla="*/ 1068867 h 1068867"/>
                <a:gd name="connsiteX163" fmla="*/ 843980 w 4452260"/>
                <a:gd name="connsiteY163" fmla="*/ 1068867 h 1068867"/>
                <a:gd name="connsiteX164" fmla="*/ 799455 w 4452260"/>
                <a:gd name="connsiteY164" fmla="*/ 1068867 h 1068867"/>
                <a:gd name="connsiteX165" fmla="*/ 647700 w 4452260"/>
                <a:gd name="connsiteY165" fmla="*/ 1068867 h 1068867"/>
                <a:gd name="connsiteX166" fmla="*/ 352810 w 4452260"/>
                <a:gd name="connsiteY166" fmla="*/ 1068867 h 1068867"/>
                <a:gd name="connsiteX167" fmla="*/ 258084 w 4452260"/>
                <a:gd name="connsiteY167" fmla="*/ 1014459 h 1068867"/>
                <a:gd name="connsiteX168" fmla="*/ 12498 w 4452260"/>
                <a:gd name="connsiteY168" fmla="*/ 588843 h 1068867"/>
                <a:gd name="connsiteX169" fmla="*/ 12498 w 4452260"/>
                <a:gd name="connsiteY169" fmla="*/ 480025 h 1068867"/>
                <a:gd name="connsiteX170" fmla="*/ 258084 w 4452260"/>
                <a:gd name="connsiteY170" fmla="*/ 54408 h 1068867"/>
                <a:gd name="connsiteX171" fmla="*/ 352810 w 4452260"/>
                <a:gd name="connsiteY171" fmla="*/ 0 h 1068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Lst>
              <a:rect l="l" t="t" r="r" b="b"/>
              <a:pathLst>
                <a:path w="4452260" h="1068867">
                  <a:moveTo>
                    <a:pt x="352810" y="0"/>
                  </a:moveTo>
                  <a:cubicBezTo>
                    <a:pt x="475602" y="0"/>
                    <a:pt x="567696" y="0"/>
                    <a:pt x="636768" y="0"/>
                  </a:cubicBezTo>
                  <a:lnTo>
                    <a:pt x="647700" y="0"/>
                  </a:lnTo>
                  <a:lnTo>
                    <a:pt x="724065" y="0"/>
                  </a:lnTo>
                  <a:cubicBezTo>
                    <a:pt x="748048" y="0"/>
                    <a:pt x="767235" y="0"/>
                    <a:pt x="782584" y="0"/>
                  </a:cubicBezTo>
                  <a:lnTo>
                    <a:pt x="799455" y="0"/>
                  </a:lnTo>
                  <a:lnTo>
                    <a:pt x="809825" y="0"/>
                  </a:lnTo>
                  <a:lnTo>
                    <a:pt x="818078" y="0"/>
                  </a:lnTo>
                  <a:cubicBezTo>
                    <a:pt x="843980" y="0"/>
                    <a:pt x="843980" y="0"/>
                    <a:pt x="843980" y="0"/>
                  </a:cubicBezTo>
                  <a:lnTo>
                    <a:pt x="931658" y="0"/>
                  </a:lnTo>
                  <a:lnTo>
                    <a:pt x="961580" y="0"/>
                  </a:lnTo>
                  <a:lnTo>
                    <a:pt x="1000055" y="0"/>
                  </a:lnTo>
                  <a:lnTo>
                    <a:pt x="1040537" y="0"/>
                  </a:lnTo>
                  <a:lnTo>
                    <a:pt x="1051453" y="0"/>
                  </a:lnTo>
                  <a:lnTo>
                    <a:pt x="1083414" y="0"/>
                  </a:lnTo>
                  <a:lnTo>
                    <a:pt x="1112969" y="0"/>
                  </a:lnTo>
                  <a:cubicBezTo>
                    <a:pt x="1138871" y="0"/>
                    <a:pt x="1138871" y="0"/>
                    <a:pt x="1138871" y="0"/>
                  </a:cubicBezTo>
                  <a:lnTo>
                    <a:pt x="1170224" y="0"/>
                  </a:lnTo>
                  <a:lnTo>
                    <a:pt x="1170711" y="0"/>
                  </a:lnTo>
                  <a:lnTo>
                    <a:pt x="1202662" y="0"/>
                  </a:lnTo>
                  <a:lnTo>
                    <a:pt x="1240037" y="0"/>
                  </a:lnTo>
                  <a:cubicBezTo>
                    <a:pt x="1290626" y="0"/>
                    <a:pt x="1290626" y="0"/>
                    <a:pt x="1290626" y="0"/>
                  </a:cubicBezTo>
                  <a:lnTo>
                    <a:pt x="1324496" y="0"/>
                  </a:lnTo>
                  <a:lnTo>
                    <a:pt x="1332348" y="0"/>
                  </a:lnTo>
                  <a:lnTo>
                    <a:pt x="1335428" y="0"/>
                  </a:lnTo>
                  <a:lnTo>
                    <a:pt x="1411793" y="0"/>
                  </a:lnTo>
                  <a:lnTo>
                    <a:pt x="1454182" y="0"/>
                  </a:lnTo>
                  <a:lnTo>
                    <a:pt x="1470312" y="0"/>
                  </a:lnTo>
                  <a:lnTo>
                    <a:pt x="1487183" y="0"/>
                  </a:lnTo>
                  <a:lnTo>
                    <a:pt x="1497552" y="0"/>
                  </a:lnTo>
                  <a:lnTo>
                    <a:pt x="1505806" y="0"/>
                  </a:lnTo>
                  <a:lnTo>
                    <a:pt x="1528471" y="0"/>
                  </a:lnTo>
                  <a:lnTo>
                    <a:pt x="1531708" y="0"/>
                  </a:lnTo>
                  <a:lnTo>
                    <a:pt x="1540992" y="0"/>
                  </a:lnTo>
                  <a:lnTo>
                    <a:pt x="1541479" y="0"/>
                  </a:lnTo>
                  <a:lnTo>
                    <a:pt x="1599998" y="0"/>
                  </a:lnTo>
                  <a:lnTo>
                    <a:pt x="1619386" y="0"/>
                  </a:lnTo>
                  <a:lnTo>
                    <a:pt x="1635492" y="0"/>
                  </a:lnTo>
                  <a:lnTo>
                    <a:pt x="1649308" y="0"/>
                  </a:lnTo>
                  <a:lnTo>
                    <a:pt x="1653720" y="0"/>
                  </a:lnTo>
                  <a:lnTo>
                    <a:pt x="1661394" y="0"/>
                  </a:lnTo>
                  <a:lnTo>
                    <a:pt x="1687782" y="0"/>
                  </a:lnTo>
                  <a:lnTo>
                    <a:pt x="1703116" y="0"/>
                  </a:lnTo>
                  <a:lnTo>
                    <a:pt x="1739181" y="0"/>
                  </a:lnTo>
                  <a:lnTo>
                    <a:pt x="1771141" y="0"/>
                  </a:lnTo>
                  <a:lnTo>
                    <a:pt x="1800697" y="0"/>
                  </a:lnTo>
                  <a:lnTo>
                    <a:pt x="1811727" y="0"/>
                  </a:lnTo>
                  <a:lnTo>
                    <a:pt x="1823361" y="0"/>
                  </a:lnTo>
                  <a:lnTo>
                    <a:pt x="1826599" y="0"/>
                  </a:lnTo>
                  <a:lnTo>
                    <a:pt x="1857951" y="0"/>
                  </a:lnTo>
                  <a:lnTo>
                    <a:pt x="1858439" y="0"/>
                  </a:lnTo>
                  <a:lnTo>
                    <a:pt x="1859676" y="0"/>
                  </a:lnTo>
                  <a:lnTo>
                    <a:pt x="1893346" y="0"/>
                  </a:lnTo>
                  <a:lnTo>
                    <a:pt x="1927765" y="0"/>
                  </a:lnTo>
                  <a:lnTo>
                    <a:pt x="1963365" y="0"/>
                  </a:lnTo>
                  <a:lnTo>
                    <a:pt x="1978354" y="0"/>
                  </a:lnTo>
                  <a:lnTo>
                    <a:pt x="1991032" y="0"/>
                  </a:lnTo>
                  <a:lnTo>
                    <a:pt x="2020076" y="0"/>
                  </a:lnTo>
                  <a:lnTo>
                    <a:pt x="2021800" y="0"/>
                  </a:lnTo>
                  <a:lnTo>
                    <a:pt x="2027021" y="0"/>
                  </a:lnTo>
                  <a:cubicBezTo>
                    <a:pt x="2032162" y="0"/>
                    <a:pt x="2032162" y="0"/>
                    <a:pt x="2032162" y="0"/>
                  </a:cubicBezTo>
                  <a:lnTo>
                    <a:pt x="2141909" y="0"/>
                  </a:lnTo>
                  <a:lnTo>
                    <a:pt x="2143633" y="0"/>
                  </a:lnTo>
                  <a:lnTo>
                    <a:pt x="2178359" y="0"/>
                  </a:lnTo>
                  <a:lnTo>
                    <a:pt x="2228719" y="0"/>
                  </a:lnTo>
                  <a:lnTo>
                    <a:pt x="2229207" y="0"/>
                  </a:lnTo>
                  <a:lnTo>
                    <a:pt x="2230931" y="0"/>
                  </a:lnTo>
                  <a:lnTo>
                    <a:pt x="2287725" y="0"/>
                  </a:lnTo>
                  <a:lnTo>
                    <a:pt x="2289450" y="0"/>
                  </a:lnTo>
                  <a:lnTo>
                    <a:pt x="2323220" y="0"/>
                  </a:lnTo>
                  <a:lnTo>
                    <a:pt x="2324944" y="0"/>
                  </a:lnTo>
                  <a:lnTo>
                    <a:pt x="2340483" y="0"/>
                  </a:lnTo>
                  <a:lnTo>
                    <a:pt x="2341447" y="0"/>
                  </a:lnTo>
                  <a:lnTo>
                    <a:pt x="2343172" y="0"/>
                  </a:lnTo>
                  <a:lnTo>
                    <a:pt x="2349122" y="0"/>
                  </a:lnTo>
                  <a:lnTo>
                    <a:pt x="2350846" y="0"/>
                  </a:lnTo>
                  <a:lnTo>
                    <a:pt x="2390844" y="0"/>
                  </a:lnTo>
                  <a:lnTo>
                    <a:pt x="2462317" y="0"/>
                  </a:lnTo>
                  <a:lnTo>
                    <a:pt x="2499455" y="0"/>
                  </a:lnTo>
                  <a:lnTo>
                    <a:pt x="2530713" y="0"/>
                  </a:lnTo>
                  <a:lnTo>
                    <a:pt x="2547403" y="0"/>
                  </a:lnTo>
                  <a:lnTo>
                    <a:pt x="2549127" y="0"/>
                  </a:lnTo>
                  <a:lnTo>
                    <a:pt x="2581074" y="0"/>
                  </a:lnTo>
                  <a:lnTo>
                    <a:pt x="2582112" y="0"/>
                  </a:lnTo>
                  <a:cubicBezTo>
                    <a:pt x="2669530" y="0"/>
                    <a:pt x="2669530" y="0"/>
                    <a:pt x="2669530" y="0"/>
                  </a:cubicBezTo>
                  <a:lnTo>
                    <a:pt x="2678759" y="0"/>
                  </a:lnTo>
                  <a:lnTo>
                    <a:pt x="2709527" y="0"/>
                  </a:lnTo>
                  <a:lnTo>
                    <a:pt x="2711252" y="0"/>
                  </a:lnTo>
                  <a:lnTo>
                    <a:pt x="2714748" y="0"/>
                  </a:lnTo>
                  <a:lnTo>
                    <a:pt x="2719890" y="0"/>
                  </a:lnTo>
                  <a:lnTo>
                    <a:pt x="2831360" y="0"/>
                  </a:lnTo>
                  <a:lnTo>
                    <a:pt x="2833086" y="0"/>
                  </a:lnTo>
                  <a:lnTo>
                    <a:pt x="2866087" y="0"/>
                  </a:lnTo>
                  <a:lnTo>
                    <a:pt x="2918659" y="0"/>
                  </a:lnTo>
                  <a:lnTo>
                    <a:pt x="2919896" y="0"/>
                  </a:lnTo>
                  <a:lnTo>
                    <a:pt x="2920383" y="0"/>
                  </a:lnTo>
                  <a:lnTo>
                    <a:pt x="2977177" y="0"/>
                  </a:lnTo>
                  <a:lnTo>
                    <a:pt x="2978902" y="0"/>
                  </a:lnTo>
                  <a:lnTo>
                    <a:pt x="3012671" y="0"/>
                  </a:lnTo>
                  <a:lnTo>
                    <a:pt x="3014397" y="0"/>
                  </a:lnTo>
                  <a:lnTo>
                    <a:pt x="3028211" y="0"/>
                  </a:lnTo>
                  <a:lnTo>
                    <a:pt x="3030899" y="0"/>
                  </a:lnTo>
                  <a:lnTo>
                    <a:pt x="3032624" y="0"/>
                  </a:lnTo>
                  <a:lnTo>
                    <a:pt x="3038573" y="0"/>
                  </a:lnTo>
                  <a:lnTo>
                    <a:pt x="3040298" y="0"/>
                  </a:lnTo>
                  <a:lnTo>
                    <a:pt x="3082021" y="0"/>
                  </a:lnTo>
                  <a:lnTo>
                    <a:pt x="3150044" y="0"/>
                  </a:lnTo>
                  <a:lnTo>
                    <a:pt x="3218441" y="0"/>
                  </a:lnTo>
                  <a:lnTo>
                    <a:pt x="3236855" y="0"/>
                  </a:lnTo>
                  <a:lnTo>
                    <a:pt x="3269839" y="0"/>
                  </a:lnTo>
                  <a:lnTo>
                    <a:pt x="3272250" y="0"/>
                  </a:lnTo>
                  <a:lnTo>
                    <a:pt x="3320378" y="0"/>
                  </a:lnTo>
                  <a:lnTo>
                    <a:pt x="3346330" y="0"/>
                  </a:lnTo>
                  <a:lnTo>
                    <a:pt x="3357257" y="0"/>
                  </a:lnTo>
                  <a:lnTo>
                    <a:pt x="3369936" y="0"/>
                  </a:lnTo>
                  <a:lnTo>
                    <a:pt x="3398980" y="0"/>
                  </a:lnTo>
                  <a:lnTo>
                    <a:pt x="3405925" y="0"/>
                  </a:lnTo>
                  <a:cubicBezTo>
                    <a:pt x="3411066" y="0"/>
                    <a:pt x="3411066" y="0"/>
                    <a:pt x="3411066" y="0"/>
                  </a:cubicBezTo>
                  <a:lnTo>
                    <a:pt x="3520813" y="0"/>
                  </a:lnTo>
                  <a:lnTo>
                    <a:pt x="3607623" y="0"/>
                  </a:lnTo>
                  <a:lnTo>
                    <a:pt x="3608111" y="0"/>
                  </a:lnTo>
                  <a:lnTo>
                    <a:pt x="3666629" y="0"/>
                  </a:lnTo>
                  <a:lnTo>
                    <a:pt x="3702124" y="0"/>
                  </a:lnTo>
                  <a:lnTo>
                    <a:pt x="3720351" y="0"/>
                  </a:lnTo>
                  <a:lnTo>
                    <a:pt x="3728025" y="0"/>
                  </a:lnTo>
                  <a:lnTo>
                    <a:pt x="3769748" y="0"/>
                  </a:lnTo>
                  <a:cubicBezTo>
                    <a:pt x="4098793" y="0"/>
                    <a:pt x="4098793" y="0"/>
                    <a:pt x="4098793" y="0"/>
                  </a:cubicBezTo>
                  <a:cubicBezTo>
                    <a:pt x="4133877" y="0"/>
                    <a:pt x="4175977" y="24572"/>
                    <a:pt x="4193519" y="54408"/>
                  </a:cubicBezTo>
                  <a:cubicBezTo>
                    <a:pt x="4439104" y="480025"/>
                    <a:pt x="4439104" y="480025"/>
                    <a:pt x="4439104" y="480025"/>
                  </a:cubicBezTo>
                  <a:cubicBezTo>
                    <a:pt x="4456646" y="509862"/>
                    <a:pt x="4456646" y="559005"/>
                    <a:pt x="4439104" y="588843"/>
                  </a:cubicBezTo>
                  <a:cubicBezTo>
                    <a:pt x="4193519" y="1014459"/>
                    <a:pt x="4193519" y="1014459"/>
                    <a:pt x="4193519" y="1014459"/>
                  </a:cubicBezTo>
                  <a:cubicBezTo>
                    <a:pt x="4175977" y="1044295"/>
                    <a:pt x="4133877" y="1068867"/>
                    <a:pt x="4098793" y="1068867"/>
                  </a:cubicBezTo>
                  <a:lnTo>
                    <a:pt x="3728025" y="1068867"/>
                  </a:lnTo>
                  <a:lnTo>
                    <a:pt x="3607623" y="1068867"/>
                  </a:lnTo>
                  <a:lnTo>
                    <a:pt x="3411066" y="1068867"/>
                  </a:lnTo>
                  <a:lnTo>
                    <a:pt x="3357257" y="1068867"/>
                  </a:lnTo>
                  <a:lnTo>
                    <a:pt x="3236855" y="1068867"/>
                  </a:lnTo>
                  <a:lnTo>
                    <a:pt x="3040298" y="1068867"/>
                  </a:lnTo>
                  <a:lnTo>
                    <a:pt x="3038573" y="1068867"/>
                  </a:lnTo>
                  <a:lnTo>
                    <a:pt x="2919896" y="1068867"/>
                  </a:lnTo>
                  <a:lnTo>
                    <a:pt x="2866087" y="1068867"/>
                  </a:lnTo>
                  <a:lnTo>
                    <a:pt x="2719890" y="1068867"/>
                  </a:lnTo>
                  <a:lnTo>
                    <a:pt x="2669530" y="1068867"/>
                  </a:lnTo>
                  <a:lnTo>
                    <a:pt x="2549127" y="1068867"/>
                  </a:lnTo>
                  <a:lnTo>
                    <a:pt x="2547403" y="1068867"/>
                  </a:lnTo>
                  <a:lnTo>
                    <a:pt x="2350846" y="1068867"/>
                  </a:lnTo>
                  <a:lnTo>
                    <a:pt x="2349122" y="1068867"/>
                  </a:lnTo>
                  <a:lnTo>
                    <a:pt x="2228719" y="1068867"/>
                  </a:lnTo>
                  <a:lnTo>
                    <a:pt x="2178359" y="1068867"/>
                  </a:lnTo>
                  <a:lnTo>
                    <a:pt x="2032162" y="1068867"/>
                  </a:lnTo>
                  <a:lnTo>
                    <a:pt x="1978354" y="1068867"/>
                  </a:lnTo>
                  <a:lnTo>
                    <a:pt x="1859676" y="1068867"/>
                  </a:lnTo>
                  <a:lnTo>
                    <a:pt x="1857951" y="1068867"/>
                  </a:lnTo>
                  <a:lnTo>
                    <a:pt x="1826599" y="1068867"/>
                  </a:lnTo>
                  <a:lnTo>
                    <a:pt x="1661394" y="1068867"/>
                  </a:lnTo>
                  <a:lnTo>
                    <a:pt x="1540992" y="1068867"/>
                  </a:lnTo>
                  <a:lnTo>
                    <a:pt x="1531708" y="1068867"/>
                  </a:lnTo>
                  <a:lnTo>
                    <a:pt x="1487183" y="1068867"/>
                  </a:lnTo>
                  <a:lnTo>
                    <a:pt x="1335428" y="1068867"/>
                  </a:lnTo>
                  <a:lnTo>
                    <a:pt x="1290626" y="1068867"/>
                  </a:lnTo>
                  <a:lnTo>
                    <a:pt x="1170224" y="1068867"/>
                  </a:lnTo>
                  <a:lnTo>
                    <a:pt x="1138871" y="1068867"/>
                  </a:lnTo>
                  <a:lnTo>
                    <a:pt x="1040537" y="1068867"/>
                  </a:lnTo>
                  <a:lnTo>
                    <a:pt x="843980" y="1068867"/>
                  </a:lnTo>
                  <a:lnTo>
                    <a:pt x="799455" y="1068867"/>
                  </a:lnTo>
                  <a:lnTo>
                    <a:pt x="647700" y="1068867"/>
                  </a:lnTo>
                  <a:lnTo>
                    <a:pt x="352810" y="1068867"/>
                  </a:lnTo>
                  <a:cubicBezTo>
                    <a:pt x="318603" y="1068867"/>
                    <a:pt x="275626" y="1044295"/>
                    <a:pt x="258084" y="1014459"/>
                  </a:cubicBezTo>
                  <a:cubicBezTo>
                    <a:pt x="12498" y="588843"/>
                    <a:pt x="12498" y="588843"/>
                    <a:pt x="12498" y="588843"/>
                  </a:cubicBezTo>
                  <a:cubicBezTo>
                    <a:pt x="-4166" y="559005"/>
                    <a:pt x="-4166" y="509862"/>
                    <a:pt x="12498" y="480025"/>
                  </a:cubicBezTo>
                  <a:cubicBezTo>
                    <a:pt x="258084" y="54408"/>
                    <a:pt x="258084" y="54408"/>
                    <a:pt x="258084" y="54408"/>
                  </a:cubicBezTo>
                  <a:cubicBezTo>
                    <a:pt x="275626" y="24572"/>
                    <a:pt x="318603" y="0"/>
                    <a:pt x="352810" y="0"/>
                  </a:cubicBezTo>
                  <a:close/>
                </a:path>
              </a:pathLst>
            </a:custGeom>
            <a:gradFill flip="none" rotWithShape="1">
              <a:gsLst>
                <a:gs pos="100000">
                  <a:schemeClr val="bg1">
                    <a:lumMod val="95000"/>
                  </a:schemeClr>
                </a:gs>
                <a:gs pos="0">
                  <a:srgbClr val="D3D3D3"/>
                </a:gs>
              </a:gsLst>
              <a:lin ang="2700000" scaled="1"/>
              <a:tileRect/>
            </a:gradFill>
            <a:ln w="19050">
              <a:gradFill flip="none" rotWithShape="1">
                <a:gsLst>
                  <a:gs pos="100000">
                    <a:schemeClr val="bg1">
                      <a:lumMod val="75000"/>
                    </a:schemeClr>
                  </a:gs>
                  <a:gs pos="0">
                    <a:schemeClr val="bg1"/>
                  </a:gs>
                </a:gsLst>
                <a:lin ang="2700000" scaled="1"/>
                <a:tileRect/>
              </a:gradFill>
            </a:ln>
            <a:effectLst>
              <a:outerShdw blurRad="127000" dist="50800" dir="2700000" algn="tl" rotWithShape="0">
                <a:prstClr val="black">
                  <a:alpha val="40000"/>
                </a:prstClr>
              </a:outerShdw>
            </a:effectLst>
          </p:spPr>
          <p:txBody>
            <a:bodyPr vert="horz" wrap="square" lIns="91440" tIns="45720" rIns="91440" bIns="45720" numCol="1" anchor="t" anchorCtr="0" compatLnSpc="1">
              <a:noAutofit/>
            </a:bodyPr>
            <a:lstStyle/>
            <a:p>
              <a:endParaRPr lang="zh-CN" altLang="en-US" dirty="0">
                <a:solidFill>
                  <a:prstClr val="black"/>
                </a:solidFill>
                <a:latin typeface="微软雅黑" panose="020B0503020204020204" pitchFamily="34" charset="-122"/>
              </a:endParaRPr>
            </a:p>
          </p:txBody>
        </p:sp>
        <p:sp>
          <p:nvSpPr>
            <p:cNvPr id="25" name="任意多边形 24"/>
            <p:cNvSpPr/>
            <p:nvPr/>
          </p:nvSpPr>
          <p:spPr bwMode="auto">
            <a:xfrm>
              <a:off x="1010779" y="325868"/>
              <a:ext cx="2628449" cy="527848"/>
            </a:xfrm>
            <a:custGeom>
              <a:avLst/>
              <a:gdLst>
                <a:gd name="connsiteX0" fmla="*/ 305125 w 4603109"/>
                <a:gd name="connsiteY0" fmla="*/ 0 h 924402"/>
                <a:gd name="connsiteX1" fmla="*/ 432894 w 4603109"/>
                <a:gd name="connsiteY1" fmla="*/ 0 h 924402"/>
                <a:gd name="connsiteX2" fmla="*/ 445336 w 4603109"/>
                <a:gd name="connsiteY2" fmla="*/ 0 h 924402"/>
                <a:gd name="connsiteX3" fmla="*/ 550703 w 4603109"/>
                <a:gd name="connsiteY3" fmla="*/ 0 h 924402"/>
                <a:gd name="connsiteX4" fmla="*/ 560158 w 4603109"/>
                <a:gd name="connsiteY4" fmla="*/ 0 h 924402"/>
                <a:gd name="connsiteX5" fmla="*/ 573105 w 4603109"/>
                <a:gd name="connsiteY5" fmla="*/ 0 h 924402"/>
                <a:gd name="connsiteX6" fmla="*/ 626202 w 4603109"/>
                <a:gd name="connsiteY6" fmla="*/ 0 h 924402"/>
                <a:gd name="connsiteX7" fmla="*/ 676811 w 4603109"/>
                <a:gd name="connsiteY7" fmla="*/ 0 h 924402"/>
                <a:gd name="connsiteX8" fmla="*/ 678472 w 4603109"/>
                <a:gd name="connsiteY8" fmla="*/ 0 h 924402"/>
                <a:gd name="connsiteX9" fmla="*/ 687927 w 4603109"/>
                <a:gd name="connsiteY9" fmla="*/ 0 h 924402"/>
                <a:gd name="connsiteX10" fmla="*/ 691402 w 4603109"/>
                <a:gd name="connsiteY10" fmla="*/ 0 h 924402"/>
                <a:gd name="connsiteX11" fmla="*/ 700371 w 4603109"/>
                <a:gd name="connsiteY11" fmla="*/ 0 h 924402"/>
                <a:gd name="connsiteX12" fmla="*/ 707508 w 4603109"/>
                <a:gd name="connsiteY12" fmla="*/ 0 h 924402"/>
                <a:gd name="connsiteX13" fmla="*/ 729909 w 4603109"/>
                <a:gd name="connsiteY13" fmla="*/ 0 h 924402"/>
                <a:gd name="connsiteX14" fmla="*/ 753971 w 4603109"/>
                <a:gd name="connsiteY14" fmla="*/ 0 h 924402"/>
                <a:gd name="connsiteX15" fmla="*/ 804580 w 4603109"/>
                <a:gd name="connsiteY15" fmla="*/ 0 h 924402"/>
                <a:gd name="connsiteX16" fmla="*/ 805737 w 4603109"/>
                <a:gd name="connsiteY16" fmla="*/ 0 h 924402"/>
                <a:gd name="connsiteX17" fmla="*/ 819171 w 4603109"/>
                <a:gd name="connsiteY17" fmla="*/ 0 h 924402"/>
                <a:gd name="connsiteX18" fmla="*/ 828140 w 4603109"/>
                <a:gd name="connsiteY18" fmla="*/ 0 h 924402"/>
                <a:gd name="connsiteX19" fmla="*/ 831615 w 4603109"/>
                <a:gd name="connsiteY19" fmla="*/ 0 h 924402"/>
                <a:gd name="connsiteX20" fmla="*/ 835277 w 4603109"/>
                <a:gd name="connsiteY20" fmla="*/ 0 h 924402"/>
                <a:gd name="connsiteX21" fmla="*/ 857678 w 4603109"/>
                <a:gd name="connsiteY21" fmla="*/ 0 h 924402"/>
                <a:gd name="connsiteX22" fmla="*/ 864889 w 4603109"/>
                <a:gd name="connsiteY22" fmla="*/ 0 h 924402"/>
                <a:gd name="connsiteX23" fmla="*/ 899900 w 4603109"/>
                <a:gd name="connsiteY23" fmla="*/ 0 h 924402"/>
                <a:gd name="connsiteX24" fmla="*/ 909341 w 4603109"/>
                <a:gd name="connsiteY24" fmla="*/ 0 h 924402"/>
                <a:gd name="connsiteX25" fmla="*/ 929965 w 4603109"/>
                <a:gd name="connsiteY25" fmla="*/ 0 h 924402"/>
                <a:gd name="connsiteX26" fmla="*/ 933506 w 4603109"/>
                <a:gd name="connsiteY26" fmla="*/ 0 h 924402"/>
                <a:gd name="connsiteX27" fmla="*/ 936982 w 4603109"/>
                <a:gd name="connsiteY27" fmla="*/ 0 h 924402"/>
                <a:gd name="connsiteX28" fmla="*/ 959384 w 4603109"/>
                <a:gd name="connsiteY28" fmla="*/ 0 h 924402"/>
                <a:gd name="connsiteX29" fmla="*/ 962542 w 4603109"/>
                <a:gd name="connsiteY29" fmla="*/ 0 h 924402"/>
                <a:gd name="connsiteX30" fmla="*/ 984943 w 4603109"/>
                <a:gd name="connsiteY30" fmla="*/ 0 h 924402"/>
                <a:gd name="connsiteX31" fmla="*/ 992658 w 4603109"/>
                <a:gd name="connsiteY31" fmla="*/ 0 h 924402"/>
                <a:gd name="connsiteX32" fmla="*/ 1012059 w 4603109"/>
                <a:gd name="connsiteY32" fmla="*/ 0 h 924402"/>
                <a:gd name="connsiteX33" fmla="*/ 1012480 w 4603109"/>
                <a:gd name="connsiteY33" fmla="*/ 0 h 924402"/>
                <a:gd name="connsiteX34" fmla="*/ 1027669 w 4603109"/>
                <a:gd name="connsiteY34" fmla="*/ 0 h 924402"/>
                <a:gd name="connsiteX35" fmla="*/ 1037110 w 4603109"/>
                <a:gd name="connsiteY35" fmla="*/ 0 h 924402"/>
                <a:gd name="connsiteX36" fmla="*/ 1040112 w 4603109"/>
                <a:gd name="connsiteY36" fmla="*/ 0 h 924402"/>
                <a:gd name="connsiteX37" fmla="*/ 1057734 w 4603109"/>
                <a:gd name="connsiteY37" fmla="*/ 0 h 924402"/>
                <a:gd name="connsiteX38" fmla="*/ 1064751 w 4603109"/>
                <a:gd name="connsiteY38" fmla="*/ 0 h 924402"/>
                <a:gd name="connsiteX39" fmla="*/ 1070177 w 4603109"/>
                <a:gd name="connsiteY39" fmla="*/ 0 h 924402"/>
                <a:gd name="connsiteX40" fmla="*/ 1072436 w 4603109"/>
                <a:gd name="connsiteY40" fmla="*/ 0 h 924402"/>
                <a:gd name="connsiteX41" fmla="*/ 1090311 w 4603109"/>
                <a:gd name="connsiteY41" fmla="*/ 0 h 924402"/>
                <a:gd name="connsiteX42" fmla="*/ 1110718 w 4603109"/>
                <a:gd name="connsiteY42" fmla="*/ 0 h 924402"/>
                <a:gd name="connsiteX43" fmla="*/ 1112712 w 4603109"/>
                <a:gd name="connsiteY43" fmla="*/ 0 h 924402"/>
                <a:gd name="connsiteX44" fmla="*/ 1116187 w 4603109"/>
                <a:gd name="connsiteY44" fmla="*/ 0 h 924402"/>
                <a:gd name="connsiteX45" fmla="*/ 1139828 w 4603109"/>
                <a:gd name="connsiteY45" fmla="*/ 0 h 924402"/>
                <a:gd name="connsiteX46" fmla="*/ 1140249 w 4603109"/>
                <a:gd name="connsiteY46" fmla="*/ 0 h 924402"/>
                <a:gd name="connsiteX47" fmla="*/ 1145480 w 4603109"/>
                <a:gd name="connsiteY47" fmla="*/ 0 h 924402"/>
                <a:gd name="connsiteX48" fmla="*/ 1152270 w 4603109"/>
                <a:gd name="connsiteY48" fmla="*/ 0 h 924402"/>
                <a:gd name="connsiteX49" fmla="*/ 1154934 w 4603109"/>
                <a:gd name="connsiteY49" fmla="*/ 0 h 924402"/>
                <a:gd name="connsiteX50" fmla="*/ 1167881 w 4603109"/>
                <a:gd name="connsiteY50" fmla="*/ 0 h 924402"/>
                <a:gd name="connsiteX51" fmla="*/ 1175544 w 4603109"/>
                <a:gd name="connsiteY51" fmla="*/ 0 h 924402"/>
                <a:gd name="connsiteX52" fmla="*/ 1184998 w 4603109"/>
                <a:gd name="connsiteY52" fmla="*/ 0 h 924402"/>
                <a:gd name="connsiteX53" fmla="*/ 1197946 w 4603109"/>
                <a:gd name="connsiteY53" fmla="*/ 0 h 924402"/>
                <a:gd name="connsiteX54" fmla="*/ 1200205 w 4603109"/>
                <a:gd name="connsiteY54" fmla="*/ 0 h 924402"/>
                <a:gd name="connsiteX55" fmla="*/ 1220978 w 4603109"/>
                <a:gd name="connsiteY55" fmla="*/ 0 h 924402"/>
                <a:gd name="connsiteX56" fmla="*/ 1238487 w 4603109"/>
                <a:gd name="connsiteY56" fmla="*/ 0 h 924402"/>
                <a:gd name="connsiteX57" fmla="*/ 1243956 w 4603109"/>
                <a:gd name="connsiteY57" fmla="*/ 0 h 924402"/>
                <a:gd name="connsiteX58" fmla="*/ 1251042 w 4603109"/>
                <a:gd name="connsiteY58" fmla="*/ 0 h 924402"/>
                <a:gd name="connsiteX59" fmla="*/ 1257637 w 4603109"/>
                <a:gd name="connsiteY59" fmla="*/ 0 h 924402"/>
                <a:gd name="connsiteX60" fmla="*/ 1271587 w 4603109"/>
                <a:gd name="connsiteY60" fmla="*/ 0 h 924402"/>
                <a:gd name="connsiteX61" fmla="*/ 1273249 w 4603109"/>
                <a:gd name="connsiteY61" fmla="*/ 0 h 924402"/>
                <a:gd name="connsiteX62" fmla="*/ 1280039 w 4603109"/>
                <a:gd name="connsiteY62" fmla="*/ 0 h 924402"/>
                <a:gd name="connsiteX63" fmla="*/ 1282703 w 4603109"/>
                <a:gd name="connsiteY63" fmla="*/ 0 h 924402"/>
                <a:gd name="connsiteX64" fmla="*/ 1286178 w 4603109"/>
                <a:gd name="connsiteY64" fmla="*/ 0 h 924402"/>
                <a:gd name="connsiteX65" fmla="*/ 1295146 w 4603109"/>
                <a:gd name="connsiteY65" fmla="*/ 0 h 924402"/>
                <a:gd name="connsiteX66" fmla="*/ 1301651 w 4603109"/>
                <a:gd name="connsiteY66" fmla="*/ 0 h 924402"/>
                <a:gd name="connsiteX67" fmla="*/ 1302284 w 4603109"/>
                <a:gd name="connsiteY67" fmla="*/ 0 h 924402"/>
                <a:gd name="connsiteX68" fmla="*/ 1303313 w 4603109"/>
                <a:gd name="connsiteY68" fmla="*/ 0 h 924402"/>
                <a:gd name="connsiteX69" fmla="*/ 1312767 w 4603109"/>
                <a:gd name="connsiteY69" fmla="*/ 0 h 924402"/>
                <a:gd name="connsiteX70" fmla="*/ 1316242 w 4603109"/>
                <a:gd name="connsiteY70" fmla="*/ 0 h 924402"/>
                <a:gd name="connsiteX71" fmla="*/ 1321886 w 4603109"/>
                <a:gd name="connsiteY71" fmla="*/ 0 h 924402"/>
                <a:gd name="connsiteX72" fmla="*/ 1324685 w 4603109"/>
                <a:gd name="connsiteY72" fmla="*/ 0 h 924402"/>
                <a:gd name="connsiteX73" fmla="*/ 1325211 w 4603109"/>
                <a:gd name="connsiteY73" fmla="*/ 0 h 924402"/>
                <a:gd name="connsiteX74" fmla="*/ 1332348 w 4603109"/>
                <a:gd name="connsiteY74" fmla="*/ 0 h 924402"/>
                <a:gd name="connsiteX75" fmla="*/ 1332714 w 4603109"/>
                <a:gd name="connsiteY75" fmla="*/ 0 h 924402"/>
                <a:gd name="connsiteX76" fmla="*/ 1333135 w 4603109"/>
                <a:gd name="connsiteY76" fmla="*/ 0 h 924402"/>
                <a:gd name="connsiteX77" fmla="*/ 1348747 w 4603109"/>
                <a:gd name="connsiteY77" fmla="*/ 0 h 924402"/>
                <a:gd name="connsiteX78" fmla="*/ 1354749 w 4603109"/>
                <a:gd name="connsiteY78" fmla="*/ 0 h 924402"/>
                <a:gd name="connsiteX79" fmla="*/ 1378811 w 4603109"/>
                <a:gd name="connsiteY79" fmla="*/ 0 h 924402"/>
                <a:gd name="connsiteX80" fmla="*/ 1383745 w 4603109"/>
                <a:gd name="connsiteY80" fmla="*/ 0 h 924402"/>
                <a:gd name="connsiteX81" fmla="*/ 1385406 w 4603109"/>
                <a:gd name="connsiteY81" fmla="*/ 0 h 924402"/>
                <a:gd name="connsiteX82" fmla="*/ 1399356 w 4603109"/>
                <a:gd name="connsiteY82" fmla="*/ 0 h 924402"/>
                <a:gd name="connsiteX83" fmla="*/ 1400513 w 4603109"/>
                <a:gd name="connsiteY83" fmla="*/ 0 h 924402"/>
                <a:gd name="connsiteX84" fmla="*/ 1413947 w 4603109"/>
                <a:gd name="connsiteY84" fmla="*/ 0 h 924402"/>
                <a:gd name="connsiteX85" fmla="*/ 1414442 w 4603109"/>
                <a:gd name="connsiteY85" fmla="*/ 0 h 924402"/>
                <a:gd name="connsiteX86" fmla="*/ 1422915 w 4603109"/>
                <a:gd name="connsiteY86" fmla="*/ 0 h 924402"/>
                <a:gd name="connsiteX87" fmla="*/ 1426390 w 4603109"/>
                <a:gd name="connsiteY87" fmla="*/ 0 h 924402"/>
                <a:gd name="connsiteX88" fmla="*/ 1429420 w 4603109"/>
                <a:gd name="connsiteY88" fmla="*/ 0 h 924402"/>
                <a:gd name="connsiteX89" fmla="*/ 1430053 w 4603109"/>
                <a:gd name="connsiteY89" fmla="*/ 0 h 924402"/>
                <a:gd name="connsiteX90" fmla="*/ 1430206 w 4603109"/>
                <a:gd name="connsiteY90" fmla="*/ 0 h 924402"/>
                <a:gd name="connsiteX91" fmla="*/ 1430577 w 4603109"/>
                <a:gd name="connsiteY91" fmla="*/ 0 h 924402"/>
                <a:gd name="connsiteX92" fmla="*/ 1436843 w 4603109"/>
                <a:gd name="connsiteY92" fmla="*/ 0 h 924402"/>
                <a:gd name="connsiteX93" fmla="*/ 1444011 w 4603109"/>
                <a:gd name="connsiteY93" fmla="*/ 0 h 924402"/>
                <a:gd name="connsiteX94" fmla="*/ 1449655 w 4603109"/>
                <a:gd name="connsiteY94" fmla="*/ 0 h 924402"/>
                <a:gd name="connsiteX95" fmla="*/ 1452454 w 4603109"/>
                <a:gd name="connsiteY95" fmla="*/ 0 h 924402"/>
                <a:gd name="connsiteX96" fmla="*/ 1452980 w 4603109"/>
                <a:gd name="connsiteY96" fmla="*/ 0 h 924402"/>
                <a:gd name="connsiteX97" fmla="*/ 1456455 w 4603109"/>
                <a:gd name="connsiteY97" fmla="*/ 0 h 924402"/>
                <a:gd name="connsiteX98" fmla="*/ 1459664 w 4603109"/>
                <a:gd name="connsiteY98" fmla="*/ 0 h 924402"/>
                <a:gd name="connsiteX99" fmla="*/ 1460117 w 4603109"/>
                <a:gd name="connsiteY99" fmla="*/ 0 h 924402"/>
                <a:gd name="connsiteX100" fmla="*/ 1460483 w 4603109"/>
                <a:gd name="connsiteY100" fmla="*/ 0 h 924402"/>
                <a:gd name="connsiteX101" fmla="*/ 1460904 w 4603109"/>
                <a:gd name="connsiteY101" fmla="*/ 0 h 924402"/>
                <a:gd name="connsiteX102" fmla="*/ 1472926 w 4603109"/>
                <a:gd name="connsiteY102" fmla="*/ 0 h 924402"/>
                <a:gd name="connsiteX103" fmla="*/ 1482518 w 4603109"/>
                <a:gd name="connsiteY103" fmla="*/ 0 h 924402"/>
                <a:gd name="connsiteX104" fmla="*/ 1489729 w 4603109"/>
                <a:gd name="connsiteY104" fmla="*/ 0 h 924402"/>
                <a:gd name="connsiteX105" fmla="*/ 1504116 w 4603109"/>
                <a:gd name="connsiteY105" fmla="*/ 0 h 924402"/>
                <a:gd name="connsiteX106" fmla="*/ 1511514 w 4603109"/>
                <a:gd name="connsiteY106" fmla="*/ 0 h 924402"/>
                <a:gd name="connsiteX107" fmla="*/ 1524740 w 4603109"/>
                <a:gd name="connsiteY107" fmla="*/ 0 h 924402"/>
                <a:gd name="connsiteX108" fmla="*/ 1528282 w 4603109"/>
                <a:gd name="connsiteY108" fmla="*/ 0 h 924402"/>
                <a:gd name="connsiteX109" fmla="*/ 1531757 w 4603109"/>
                <a:gd name="connsiteY109" fmla="*/ 0 h 924402"/>
                <a:gd name="connsiteX110" fmla="*/ 1534181 w 4603109"/>
                <a:gd name="connsiteY110" fmla="*/ 0 h 924402"/>
                <a:gd name="connsiteX111" fmla="*/ 1542211 w 4603109"/>
                <a:gd name="connsiteY111" fmla="*/ 0 h 924402"/>
                <a:gd name="connsiteX112" fmla="*/ 1554159 w 4603109"/>
                <a:gd name="connsiteY112" fmla="*/ 0 h 924402"/>
                <a:gd name="connsiteX113" fmla="*/ 1557318 w 4603109"/>
                <a:gd name="connsiteY113" fmla="*/ 0 h 924402"/>
                <a:gd name="connsiteX114" fmla="*/ 1557975 w 4603109"/>
                <a:gd name="connsiteY114" fmla="*/ 0 h 924402"/>
                <a:gd name="connsiteX115" fmla="*/ 1558346 w 4603109"/>
                <a:gd name="connsiteY115" fmla="*/ 0 h 924402"/>
                <a:gd name="connsiteX116" fmla="*/ 1561822 w 4603109"/>
                <a:gd name="connsiteY116" fmla="*/ 0 h 924402"/>
                <a:gd name="connsiteX117" fmla="*/ 1564612 w 4603109"/>
                <a:gd name="connsiteY117" fmla="*/ 0 h 924402"/>
                <a:gd name="connsiteX118" fmla="*/ 1566857 w 4603109"/>
                <a:gd name="connsiteY118" fmla="*/ 0 h 924402"/>
                <a:gd name="connsiteX119" fmla="*/ 1576919 w 4603109"/>
                <a:gd name="connsiteY119" fmla="*/ 0 h 924402"/>
                <a:gd name="connsiteX120" fmla="*/ 1579719 w 4603109"/>
                <a:gd name="connsiteY120" fmla="*/ 0 h 924402"/>
                <a:gd name="connsiteX121" fmla="*/ 1584224 w 4603109"/>
                <a:gd name="connsiteY121" fmla="*/ 0 h 924402"/>
                <a:gd name="connsiteX122" fmla="*/ 1587382 w 4603109"/>
                <a:gd name="connsiteY122" fmla="*/ 0 h 924402"/>
                <a:gd name="connsiteX123" fmla="*/ 1587433 w 4603109"/>
                <a:gd name="connsiteY123" fmla="*/ 0 h 924402"/>
                <a:gd name="connsiteX124" fmla="*/ 1600695 w 4603109"/>
                <a:gd name="connsiteY124" fmla="*/ 0 h 924402"/>
                <a:gd name="connsiteX125" fmla="*/ 1606834 w 4603109"/>
                <a:gd name="connsiteY125" fmla="*/ 0 h 924402"/>
                <a:gd name="connsiteX126" fmla="*/ 1607256 w 4603109"/>
                <a:gd name="connsiteY126" fmla="*/ 0 h 924402"/>
                <a:gd name="connsiteX127" fmla="*/ 1608325 w 4603109"/>
                <a:gd name="connsiteY127" fmla="*/ 0 h 924402"/>
                <a:gd name="connsiteX128" fmla="*/ 1609783 w 4603109"/>
                <a:gd name="connsiteY128" fmla="*/ 0 h 924402"/>
                <a:gd name="connsiteX129" fmla="*/ 1617498 w 4603109"/>
                <a:gd name="connsiteY129" fmla="*/ 0 h 924402"/>
                <a:gd name="connsiteX130" fmla="*/ 1631885 w 4603109"/>
                <a:gd name="connsiteY130" fmla="*/ 0 h 924402"/>
                <a:gd name="connsiteX131" fmla="*/ 1636899 w 4603109"/>
                <a:gd name="connsiteY131" fmla="*/ 0 h 924402"/>
                <a:gd name="connsiteX132" fmla="*/ 1637320 w 4603109"/>
                <a:gd name="connsiteY132" fmla="*/ 0 h 924402"/>
                <a:gd name="connsiteX133" fmla="*/ 1637445 w 4603109"/>
                <a:gd name="connsiteY133" fmla="*/ 0 h 924402"/>
                <a:gd name="connsiteX134" fmla="*/ 1652509 w 4603109"/>
                <a:gd name="connsiteY134" fmla="*/ 0 h 924402"/>
                <a:gd name="connsiteX135" fmla="*/ 1659526 w 4603109"/>
                <a:gd name="connsiteY135" fmla="*/ 0 h 924402"/>
                <a:gd name="connsiteX136" fmla="*/ 1661950 w 4603109"/>
                <a:gd name="connsiteY136" fmla="*/ 0 h 924402"/>
                <a:gd name="connsiteX137" fmla="*/ 1664952 w 4603109"/>
                <a:gd name="connsiteY137" fmla="*/ 0 h 924402"/>
                <a:gd name="connsiteX138" fmla="*/ 1667212 w 4603109"/>
                <a:gd name="connsiteY138" fmla="*/ 0 h 924402"/>
                <a:gd name="connsiteX139" fmla="*/ 1685087 w 4603109"/>
                <a:gd name="connsiteY139" fmla="*/ 0 h 924402"/>
                <a:gd name="connsiteX140" fmla="*/ 1689591 w 4603109"/>
                <a:gd name="connsiteY140" fmla="*/ 0 h 924402"/>
                <a:gd name="connsiteX141" fmla="*/ 1694626 w 4603109"/>
                <a:gd name="connsiteY141" fmla="*/ 0 h 924402"/>
                <a:gd name="connsiteX142" fmla="*/ 1697276 w 4603109"/>
                <a:gd name="connsiteY142" fmla="*/ 0 h 924402"/>
                <a:gd name="connsiteX143" fmla="*/ 1698000 w 4603109"/>
                <a:gd name="connsiteY143" fmla="*/ 0 h 924402"/>
                <a:gd name="connsiteX144" fmla="*/ 1704688 w 4603109"/>
                <a:gd name="connsiteY144" fmla="*/ 0 h 924402"/>
                <a:gd name="connsiteX145" fmla="*/ 1707488 w 4603109"/>
                <a:gd name="connsiteY145" fmla="*/ 0 h 924402"/>
                <a:gd name="connsiteX146" fmla="*/ 1710963 w 4603109"/>
                <a:gd name="connsiteY146" fmla="*/ 0 h 924402"/>
                <a:gd name="connsiteX147" fmla="*/ 1715151 w 4603109"/>
                <a:gd name="connsiteY147" fmla="*/ 0 h 924402"/>
                <a:gd name="connsiteX148" fmla="*/ 1721928 w 4603109"/>
                <a:gd name="connsiteY148" fmla="*/ 0 h 924402"/>
                <a:gd name="connsiteX149" fmla="*/ 1734603 w 4603109"/>
                <a:gd name="connsiteY149" fmla="*/ 0 h 924402"/>
                <a:gd name="connsiteX150" fmla="*/ 1735025 w 4603109"/>
                <a:gd name="connsiteY150" fmla="*/ 0 h 924402"/>
                <a:gd name="connsiteX151" fmla="*/ 1735558 w 4603109"/>
                <a:gd name="connsiteY151" fmla="*/ 0 h 924402"/>
                <a:gd name="connsiteX152" fmla="*/ 1736094 w 4603109"/>
                <a:gd name="connsiteY152" fmla="*/ 0 h 924402"/>
                <a:gd name="connsiteX153" fmla="*/ 1737552 w 4603109"/>
                <a:gd name="connsiteY153" fmla="*/ 0 h 924402"/>
                <a:gd name="connsiteX154" fmla="*/ 1741027 w 4603109"/>
                <a:gd name="connsiteY154" fmla="*/ 0 h 924402"/>
                <a:gd name="connsiteX155" fmla="*/ 1747046 w 4603109"/>
                <a:gd name="connsiteY155" fmla="*/ 0 h 924402"/>
                <a:gd name="connsiteX156" fmla="*/ 1748537 w 4603109"/>
                <a:gd name="connsiteY156" fmla="*/ 0 h 924402"/>
                <a:gd name="connsiteX157" fmla="*/ 1753052 w 4603109"/>
                <a:gd name="connsiteY157" fmla="*/ 0 h 924402"/>
                <a:gd name="connsiteX158" fmla="*/ 1757499 w 4603109"/>
                <a:gd name="connsiteY158" fmla="*/ 0 h 924402"/>
                <a:gd name="connsiteX159" fmla="*/ 1764668 w 4603109"/>
                <a:gd name="connsiteY159" fmla="*/ 0 h 924402"/>
                <a:gd name="connsiteX160" fmla="*/ 1765089 w 4603109"/>
                <a:gd name="connsiteY160" fmla="*/ 0 h 924402"/>
                <a:gd name="connsiteX161" fmla="*/ 1765214 w 4603109"/>
                <a:gd name="connsiteY161" fmla="*/ 0 h 924402"/>
                <a:gd name="connsiteX162" fmla="*/ 1770320 w 4603109"/>
                <a:gd name="connsiteY162" fmla="*/ 0 h 924402"/>
                <a:gd name="connsiteX163" fmla="*/ 1777110 w 4603109"/>
                <a:gd name="connsiteY163" fmla="*/ 0 h 924402"/>
                <a:gd name="connsiteX164" fmla="*/ 1779774 w 4603109"/>
                <a:gd name="connsiteY164" fmla="*/ 0 h 924402"/>
                <a:gd name="connsiteX165" fmla="*/ 1792721 w 4603109"/>
                <a:gd name="connsiteY165" fmla="*/ 0 h 924402"/>
                <a:gd name="connsiteX166" fmla="*/ 1794981 w 4603109"/>
                <a:gd name="connsiteY166" fmla="*/ 0 h 924402"/>
                <a:gd name="connsiteX167" fmla="*/ 1825045 w 4603109"/>
                <a:gd name="connsiteY167" fmla="*/ 0 h 924402"/>
                <a:gd name="connsiteX168" fmla="*/ 1825769 w 4603109"/>
                <a:gd name="connsiteY168" fmla="*/ 0 h 924402"/>
                <a:gd name="connsiteX169" fmla="*/ 1838732 w 4603109"/>
                <a:gd name="connsiteY169" fmla="*/ 0 h 924402"/>
                <a:gd name="connsiteX170" fmla="*/ 1845818 w 4603109"/>
                <a:gd name="connsiteY170" fmla="*/ 0 h 924402"/>
                <a:gd name="connsiteX171" fmla="*/ 1849697 w 4603109"/>
                <a:gd name="connsiteY171" fmla="*/ 0 h 924402"/>
                <a:gd name="connsiteX172" fmla="*/ 1852412 w 4603109"/>
                <a:gd name="connsiteY172" fmla="*/ 0 h 924402"/>
                <a:gd name="connsiteX173" fmla="*/ 1853903 w 4603109"/>
                <a:gd name="connsiteY173" fmla="*/ 0 h 924402"/>
                <a:gd name="connsiteX174" fmla="*/ 1863327 w 4603109"/>
                <a:gd name="connsiteY174" fmla="*/ 0 h 924402"/>
                <a:gd name="connsiteX175" fmla="*/ 1868796 w 4603109"/>
                <a:gd name="connsiteY175" fmla="*/ 0 h 924402"/>
                <a:gd name="connsiteX176" fmla="*/ 1874815 w 4603109"/>
                <a:gd name="connsiteY176" fmla="*/ 0 h 924402"/>
                <a:gd name="connsiteX177" fmla="*/ 1876306 w 4603109"/>
                <a:gd name="connsiteY177" fmla="*/ 0 h 924402"/>
                <a:gd name="connsiteX178" fmla="*/ 1880821 w 4603109"/>
                <a:gd name="connsiteY178" fmla="*/ 0 h 924402"/>
                <a:gd name="connsiteX179" fmla="*/ 1882477 w 4603109"/>
                <a:gd name="connsiteY179" fmla="*/ 0 h 924402"/>
                <a:gd name="connsiteX180" fmla="*/ 1883936 w 4603109"/>
                <a:gd name="connsiteY180" fmla="*/ 0 h 924402"/>
                <a:gd name="connsiteX181" fmla="*/ 1885268 w 4603109"/>
                <a:gd name="connsiteY181" fmla="*/ 0 h 924402"/>
                <a:gd name="connsiteX182" fmla="*/ 1896427 w 4603109"/>
                <a:gd name="connsiteY182" fmla="*/ 0 h 924402"/>
                <a:gd name="connsiteX183" fmla="*/ 1898089 w 4603109"/>
                <a:gd name="connsiteY183" fmla="*/ 0 h 924402"/>
                <a:gd name="connsiteX184" fmla="*/ 1904879 w 4603109"/>
                <a:gd name="connsiteY184" fmla="*/ 0 h 924402"/>
                <a:gd name="connsiteX185" fmla="*/ 1907543 w 4603109"/>
                <a:gd name="connsiteY185" fmla="*/ 0 h 924402"/>
                <a:gd name="connsiteX186" fmla="*/ 1911018 w 4603109"/>
                <a:gd name="connsiteY186" fmla="*/ 0 h 924402"/>
                <a:gd name="connsiteX187" fmla="*/ 1919986 w 4603109"/>
                <a:gd name="connsiteY187" fmla="*/ 0 h 924402"/>
                <a:gd name="connsiteX188" fmla="*/ 1927124 w 4603109"/>
                <a:gd name="connsiteY188" fmla="*/ 0 h 924402"/>
                <a:gd name="connsiteX189" fmla="*/ 1927489 w 4603109"/>
                <a:gd name="connsiteY189" fmla="*/ 0 h 924402"/>
                <a:gd name="connsiteX190" fmla="*/ 1927911 w 4603109"/>
                <a:gd name="connsiteY190" fmla="*/ 0 h 924402"/>
                <a:gd name="connsiteX191" fmla="*/ 1929402 w 4603109"/>
                <a:gd name="connsiteY191" fmla="*/ 0 h 924402"/>
                <a:gd name="connsiteX192" fmla="*/ 1946726 w 4603109"/>
                <a:gd name="connsiteY192" fmla="*/ 0 h 924402"/>
                <a:gd name="connsiteX193" fmla="*/ 1949525 w 4603109"/>
                <a:gd name="connsiteY193" fmla="*/ 0 h 924402"/>
                <a:gd name="connsiteX194" fmla="*/ 1957554 w 4603109"/>
                <a:gd name="connsiteY194" fmla="*/ 0 h 924402"/>
                <a:gd name="connsiteX195" fmla="*/ 1957975 w 4603109"/>
                <a:gd name="connsiteY195" fmla="*/ 0 h 924402"/>
                <a:gd name="connsiteX196" fmla="*/ 1973587 w 4603109"/>
                <a:gd name="connsiteY196" fmla="*/ 0 h 924402"/>
                <a:gd name="connsiteX197" fmla="*/ 1978520 w 4603109"/>
                <a:gd name="connsiteY197" fmla="*/ 0 h 924402"/>
                <a:gd name="connsiteX198" fmla="*/ 1980012 w 4603109"/>
                <a:gd name="connsiteY198" fmla="*/ 0 h 924402"/>
                <a:gd name="connsiteX199" fmla="*/ 1980181 w 4603109"/>
                <a:gd name="connsiteY199" fmla="*/ 0 h 924402"/>
                <a:gd name="connsiteX200" fmla="*/ 1981672 w 4603109"/>
                <a:gd name="connsiteY200" fmla="*/ 0 h 924402"/>
                <a:gd name="connsiteX201" fmla="*/ 2008585 w 4603109"/>
                <a:gd name="connsiteY201" fmla="*/ 0 h 924402"/>
                <a:gd name="connsiteX202" fmla="*/ 2009218 w 4603109"/>
                <a:gd name="connsiteY202" fmla="*/ 0 h 924402"/>
                <a:gd name="connsiteX203" fmla="*/ 2010246 w 4603109"/>
                <a:gd name="connsiteY203" fmla="*/ 0 h 924402"/>
                <a:gd name="connsiteX204" fmla="*/ 2010709 w 4603109"/>
                <a:gd name="connsiteY204" fmla="*/ 0 h 924402"/>
                <a:gd name="connsiteX205" fmla="*/ 2011705 w 4603109"/>
                <a:gd name="connsiteY205" fmla="*/ 0 h 924402"/>
                <a:gd name="connsiteX206" fmla="*/ 2024147 w 4603109"/>
                <a:gd name="connsiteY206" fmla="*/ 0 h 924402"/>
                <a:gd name="connsiteX207" fmla="*/ 2024196 w 4603109"/>
                <a:gd name="connsiteY207" fmla="*/ 0 h 924402"/>
                <a:gd name="connsiteX208" fmla="*/ 2024981 w 4603109"/>
                <a:gd name="connsiteY208" fmla="*/ 0 h 924402"/>
                <a:gd name="connsiteX209" fmla="*/ 2025353 w 4603109"/>
                <a:gd name="connsiteY209" fmla="*/ 0 h 924402"/>
                <a:gd name="connsiteX210" fmla="*/ 2026473 w 4603109"/>
                <a:gd name="connsiteY210" fmla="*/ 0 h 924402"/>
                <a:gd name="connsiteX211" fmla="*/ 2031619 w 4603109"/>
                <a:gd name="connsiteY211" fmla="*/ 0 h 924402"/>
                <a:gd name="connsiteX212" fmla="*/ 2033110 w 4603109"/>
                <a:gd name="connsiteY212" fmla="*/ 0 h 924402"/>
                <a:gd name="connsiteX213" fmla="*/ 2038787 w 4603109"/>
                <a:gd name="connsiteY213" fmla="*/ 0 h 924402"/>
                <a:gd name="connsiteX214" fmla="*/ 2039282 w 4603109"/>
                <a:gd name="connsiteY214" fmla="*/ 0 h 924402"/>
                <a:gd name="connsiteX215" fmla="*/ 2047755 w 4603109"/>
                <a:gd name="connsiteY215" fmla="*/ 0 h 924402"/>
                <a:gd name="connsiteX216" fmla="*/ 2051230 w 4603109"/>
                <a:gd name="connsiteY216" fmla="*/ 0 h 924402"/>
                <a:gd name="connsiteX217" fmla="*/ 2054893 w 4603109"/>
                <a:gd name="connsiteY217" fmla="*/ 0 h 924402"/>
                <a:gd name="connsiteX218" fmla="*/ 2055046 w 4603109"/>
                <a:gd name="connsiteY218" fmla="*/ 0 h 924402"/>
                <a:gd name="connsiteX219" fmla="*/ 2055258 w 4603109"/>
                <a:gd name="connsiteY219" fmla="*/ 0 h 924402"/>
                <a:gd name="connsiteX220" fmla="*/ 2055680 w 4603109"/>
                <a:gd name="connsiteY220" fmla="*/ 0 h 924402"/>
                <a:gd name="connsiteX221" fmla="*/ 2057171 w 4603109"/>
                <a:gd name="connsiteY221" fmla="*/ 0 h 924402"/>
                <a:gd name="connsiteX222" fmla="*/ 2061683 w 4603109"/>
                <a:gd name="connsiteY222" fmla="*/ 0 h 924402"/>
                <a:gd name="connsiteX223" fmla="*/ 2067702 w 4603109"/>
                <a:gd name="connsiteY223" fmla="*/ 0 h 924402"/>
                <a:gd name="connsiteX224" fmla="*/ 2074495 w 4603109"/>
                <a:gd name="connsiteY224" fmla="*/ 0 h 924402"/>
                <a:gd name="connsiteX225" fmla="*/ 2077294 w 4603109"/>
                <a:gd name="connsiteY225" fmla="*/ 0 h 924402"/>
                <a:gd name="connsiteX226" fmla="*/ 2084504 w 4603109"/>
                <a:gd name="connsiteY226" fmla="*/ 0 h 924402"/>
                <a:gd name="connsiteX227" fmla="*/ 2085323 w 4603109"/>
                <a:gd name="connsiteY227" fmla="*/ 0 h 924402"/>
                <a:gd name="connsiteX228" fmla="*/ 2085744 w 4603109"/>
                <a:gd name="connsiteY228" fmla="*/ 0 h 924402"/>
                <a:gd name="connsiteX229" fmla="*/ 2097766 w 4603109"/>
                <a:gd name="connsiteY229" fmla="*/ 0 h 924402"/>
                <a:gd name="connsiteX230" fmla="*/ 2106289 w 4603109"/>
                <a:gd name="connsiteY230" fmla="*/ 0 h 924402"/>
                <a:gd name="connsiteX231" fmla="*/ 2107781 w 4603109"/>
                <a:gd name="connsiteY231" fmla="*/ 0 h 924402"/>
                <a:gd name="connsiteX232" fmla="*/ 2128956 w 4603109"/>
                <a:gd name="connsiteY232" fmla="*/ 0 h 924402"/>
                <a:gd name="connsiteX233" fmla="*/ 2129514 w 4603109"/>
                <a:gd name="connsiteY233" fmla="*/ 0 h 924402"/>
                <a:gd name="connsiteX234" fmla="*/ 2136354 w 4603109"/>
                <a:gd name="connsiteY234" fmla="*/ 0 h 924402"/>
                <a:gd name="connsiteX235" fmla="*/ 2136987 w 4603109"/>
                <a:gd name="connsiteY235" fmla="*/ 0 h 924402"/>
                <a:gd name="connsiteX236" fmla="*/ 2138478 w 4603109"/>
                <a:gd name="connsiteY236" fmla="*/ 0 h 924402"/>
                <a:gd name="connsiteX237" fmla="*/ 2151916 w 4603109"/>
                <a:gd name="connsiteY237" fmla="*/ 0 h 924402"/>
                <a:gd name="connsiteX238" fmla="*/ 2152750 w 4603109"/>
                <a:gd name="connsiteY238" fmla="*/ 0 h 924402"/>
                <a:gd name="connsiteX239" fmla="*/ 2153122 w 4603109"/>
                <a:gd name="connsiteY239" fmla="*/ 0 h 924402"/>
                <a:gd name="connsiteX240" fmla="*/ 2154242 w 4603109"/>
                <a:gd name="connsiteY240" fmla="*/ 0 h 924402"/>
                <a:gd name="connsiteX241" fmla="*/ 2156597 w 4603109"/>
                <a:gd name="connsiteY241" fmla="*/ 0 h 924402"/>
                <a:gd name="connsiteX242" fmla="*/ 2159388 w 4603109"/>
                <a:gd name="connsiteY242" fmla="*/ 0 h 924402"/>
                <a:gd name="connsiteX243" fmla="*/ 2160879 w 4603109"/>
                <a:gd name="connsiteY243" fmla="*/ 0 h 924402"/>
                <a:gd name="connsiteX244" fmla="*/ 2161633 w 4603109"/>
                <a:gd name="connsiteY244" fmla="*/ 0 h 924402"/>
                <a:gd name="connsiteX245" fmla="*/ 2167051 w 4603109"/>
                <a:gd name="connsiteY245" fmla="*/ 0 h 924402"/>
                <a:gd name="connsiteX246" fmla="*/ 2178999 w 4603109"/>
                <a:gd name="connsiteY246" fmla="*/ 0 h 924402"/>
                <a:gd name="connsiteX247" fmla="*/ 2182158 w 4603109"/>
                <a:gd name="connsiteY247" fmla="*/ 0 h 924402"/>
                <a:gd name="connsiteX248" fmla="*/ 2182815 w 4603109"/>
                <a:gd name="connsiteY248" fmla="*/ 0 h 924402"/>
                <a:gd name="connsiteX249" fmla="*/ 2188666 w 4603109"/>
                <a:gd name="connsiteY249" fmla="*/ 0 h 924402"/>
                <a:gd name="connsiteX250" fmla="*/ 2189452 w 4603109"/>
                <a:gd name="connsiteY250" fmla="*/ 0 h 924402"/>
                <a:gd name="connsiteX251" fmla="*/ 2191697 w 4603109"/>
                <a:gd name="connsiteY251" fmla="*/ 0 h 924402"/>
                <a:gd name="connsiteX252" fmla="*/ 2195471 w 4603109"/>
                <a:gd name="connsiteY252" fmla="*/ 0 h 924402"/>
                <a:gd name="connsiteX253" fmla="*/ 2201759 w 4603109"/>
                <a:gd name="connsiteY253" fmla="*/ 0 h 924402"/>
                <a:gd name="connsiteX254" fmla="*/ 2203100 w 4603109"/>
                <a:gd name="connsiteY254" fmla="*/ 0 h 924402"/>
                <a:gd name="connsiteX255" fmla="*/ 2204559 w 4603109"/>
                <a:gd name="connsiteY255" fmla="*/ 0 h 924402"/>
                <a:gd name="connsiteX256" fmla="*/ 2204591 w 4603109"/>
                <a:gd name="connsiteY256" fmla="*/ 0 h 924402"/>
                <a:gd name="connsiteX257" fmla="*/ 2212273 w 4603109"/>
                <a:gd name="connsiteY257" fmla="*/ 0 h 924402"/>
                <a:gd name="connsiteX258" fmla="*/ 2225535 w 4603109"/>
                <a:gd name="connsiteY258" fmla="*/ 0 h 924402"/>
                <a:gd name="connsiteX259" fmla="*/ 2231674 w 4603109"/>
                <a:gd name="connsiteY259" fmla="*/ 0 h 924402"/>
                <a:gd name="connsiteX260" fmla="*/ 2232096 w 4603109"/>
                <a:gd name="connsiteY260" fmla="*/ 0 h 924402"/>
                <a:gd name="connsiteX261" fmla="*/ 2232220 w 4603109"/>
                <a:gd name="connsiteY261" fmla="*/ 0 h 924402"/>
                <a:gd name="connsiteX262" fmla="*/ 2233118 w 4603109"/>
                <a:gd name="connsiteY262" fmla="*/ 0 h 924402"/>
                <a:gd name="connsiteX263" fmla="*/ 2233165 w 4603109"/>
                <a:gd name="connsiteY263" fmla="*/ 0 h 924402"/>
                <a:gd name="connsiteX264" fmla="*/ 2256725 w 4603109"/>
                <a:gd name="connsiteY264" fmla="*/ 0 h 924402"/>
                <a:gd name="connsiteX265" fmla="*/ 2257283 w 4603109"/>
                <a:gd name="connsiteY265" fmla="*/ 0 h 924402"/>
                <a:gd name="connsiteX266" fmla="*/ 2262285 w 4603109"/>
                <a:gd name="connsiteY266" fmla="*/ 0 h 924402"/>
                <a:gd name="connsiteX267" fmla="*/ 2284366 w 4603109"/>
                <a:gd name="connsiteY267" fmla="*/ 0 h 924402"/>
                <a:gd name="connsiteX268" fmla="*/ 2289402 w 4603109"/>
                <a:gd name="connsiteY268" fmla="*/ 0 h 924402"/>
                <a:gd name="connsiteX269" fmla="*/ 2292052 w 4603109"/>
                <a:gd name="connsiteY269" fmla="*/ 0 h 924402"/>
                <a:gd name="connsiteX270" fmla="*/ 2299271 w 4603109"/>
                <a:gd name="connsiteY270" fmla="*/ 0 h 924402"/>
                <a:gd name="connsiteX271" fmla="*/ 2308721 w 4603109"/>
                <a:gd name="connsiteY271" fmla="*/ 0 h 924402"/>
                <a:gd name="connsiteX272" fmla="*/ 2309927 w 4603109"/>
                <a:gd name="connsiteY272" fmla="*/ 0 h 924402"/>
                <a:gd name="connsiteX273" fmla="*/ 2316435 w 4603109"/>
                <a:gd name="connsiteY273" fmla="*/ 0 h 924402"/>
                <a:gd name="connsiteX274" fmla="*/ 2316703 w 4603109"/>
                <a:gd name="connsiteY274" fmla="*/ 0 h 924402"/>
                <a:gd name="connsiteX275" fmla="*/ 2319466 w 4603109"/>
                <a:gd name="connsiteY275" fmla="*/ 0 h 924402"/>
                <a:gd name="connsiteX276" fmla="*/ 2322840 w 4603109"/>
                <a:gd name="connsiteY276" fmla="*/ 0 h 924402"/>
                <a:gd name="connsiteX277" fmla="*/ 2329528 w 4603109"/>
                <a:gd name="connsiteY277" fmla="*/ 0 h 924402"/>
                <a:gd name="connsiteX278" fmla="*/ 2330869 w 4603109"/>
                <a:gd name="connsiteY278" fmla="*/ 0 h 924402"/>
                <a:gd name="connsiteX279" fmla="*/ 2332328 w 4603109"/>
                <a:gd name="connsiteY279" fmla="*/ 0 h 924402"/>
                <a:gd name="connsiteX280" fmla="*/ 2332360 w 4603109"/>
                <a:gd name="connsiteY280" fmla="*/ 0 h 924402"/>
                <a:gd name="connsiteX281" fmla="*/ 2335803 w 4603109"/>
                <a:gd name="connsiteY281" fmla="*/ 0 h 924402"/>
                <a:gd name="connsiteX282" fmla="*/ 2343312 w 4603109"/>
                <a:gd name="connsiteY282" fmla="*/ 0 h 924402"/>
                <a:gd name="connsiteX283" fmla="*/ 2344804 w 4603109"/>
                <a:gd name="connsiteY283" fmla="*/ 0 h 924402"/>
                <a:gd name="connsiteX284" fmla="*/ 2346768 w 4603109"/>
                <a:gd name="connsiteY284" fmla="*/ 0 h 924402"/>
                <a:gd name="connsiteX285" fmla="*/ 2347827 w 4603109"/>
                <a:gd name="connsiteY285" fmla="*/ 0 h 924402"/>
                <a:gd name="connsiteX286" fmla="*/ 2352274 w 4603109"/>
                <a:gd name="connsiteY286" fmla="*/ 0 h 924402"/>
                <a:gd name="connsiteX287" fmla="*/ 2359443 w 4603109"/>
                <a:gd name="connsiteY287" fmla="*/ 0 h 924402"/>
                <a:gd name="connsiteX288" fmla="*/ 2359865 w 4603109"/>
                <a:gd name="connsiteY288" fmla="*/ 0 h 924402"/>
                <a:gd name="connsiteX289" fmla="*/ 2359989 w 4603109"/>
                <a:gd name="connsiteY289" fmla="*/ 0 h 924402"/>
                <a:gd name="connsiteX290" fmla="*/ 2360887 w 4603109"/>
                <a:gd name="connsiteY290" fmla="*/ 0 h 924402"/>
                <a:gd name="connsiteX291" fmla="*/ 2360934 w 4603109"/>
                <a:gd name="connsiteY291" fmla="*/ 0 h 924402"/>
                <a:gd name="connsiteX292" fmla="*/ 2371886 w 4603109"/>
                <a:gd name="connsiteY292" fmla="*/ 0 h 924402"/>
                <a:gd name="connsiteX293" fmla="*/ 2373377 w 4603109"/>
                <a:gd name="connsiteY293" fmla="*/ 0 h 924402"/>
                <a:gd name="connsiteX294" fmla="*/ 2377892 w 4603109"/>
                <a:gd name="connsiteY294" fmla="*/ 0 h 924402"/>
                <a:gd name="connsiteX295" fmla="*/ 2382339 w 4603109"/>
                <a:gd name="connsiteY295" fmla="*/ 0 h 924402"/>
                <a:gd name="connsiteX296" fmla="*/ 2390054 w 4603109"/>
                <a:gd name="connsiteY296" fmla="*/ 0 h 924402"/>
                <a:gd name="connsiteX297" fmla="*/ 2419821 w 4603109"/>
                <a:gd name="connsiteY297" fmla="*/ 0 h 924402"/>
                <a:gd name="connsiteX298" fmla="*/ 2427040 w 4603109"/>
                <a:gd name="connsiteY298" fmla="*/ 0 h 924402"/>
                <a:gd name="connsiteX299" fmla="*/ 2436490 w 4603109"/>
                <a:gd name="connsiteY299" fmla="*/ 0 h 924402"/>
                <a:gd name="connsiteX300" fmla="*/ 2444472 w 4603109"/>
                <a:gd name="connsiteY300" fmla="*/ 0 h 924402"/>
                <a:gd name="connsiteX301" fmla="*/ 2448678 w 4603109"/>
                <a:gd name="connsiteY301" fmla="*/ 0 h 924402"/>
                <a:gd name="connsiteX302" fmla="*/ 2450171 w 4603109"/>
                <a:gd name="connsiteY302" fmla="*/ 0 h 924402"/>
                <a:gd name="connsiteX303" fmla="*/ 2450609 w 4603109"/>
                <a:gd name="connsiteY303" fmla="*/ 0 h 924402"/>
                <a:gd name="connsiteX304" fmla="*/ 2463572 w 4603109"/>
                <a:gd name="connsiteY304" fmla="*/ 0 h 924402"/>
                <a:gd name="connsiteX305" fmla="*/ 2471081 w 4603109"/>
                <a:gd name="connsiteY305" fmla="*/ 0 h 924402"/>
                <a:gd name="connsiteX306" fmla="*/ 2472573 w 4603109"/>
                <a:gd name="connsiteY306" fmla="*/ 0 h 924402"/>
                <a:gd name="connsiteX307" fmla="*/ 2474537 w 4603109"/>
                <a:gd name="connsiteY307" fmla="*/ 0 h 924402"/>
                <a:gd name="connsiteX308" fmla="*/ 2475596 w 4603109"/>
                <a:gd name="connsiteY308" fmla="*/ 0 h 924402"/>
                <a:gd name="connsiteX309" fmla="*/ 2477252 w 4603109"/>
                <a:gd name="connsiteY309" fmla="*/ 0 h 924402"/>
                <a:gd name="connsiteX310" fmla="*/ 2478712 w 4603109"/>
                <a:gd name="connsiteY310" fmla="*/ 0 h 924402"/>
                <a:gd name="connsiteX311" fmla="*/ 2478743 w 4603109"/>
                <a:gd name="connsiteY311" fmla="*/ 0 h 924402"/>
                <a:gd name="connsiteX312" fmla="*/ 2480043 w 4603109"/>
                <a:gd name="connsiteY312" fmla="*/ 0 h 924402"/>
                <a:gd name="connsiteX313" fmla="*/ 2499655 w 4603109"/>
                <a:gd name="connsiteY313" fmla="*/ 0 h 924402"/>
                <a:gd name="connsiteX314" fmla="*/ 2501146 w 4603109"/>
                <a:gd name="connsiteY314" fmla="*/ 0 h 924402"/>
                <a:gd name="connsiteX315" fmla="*/ 2505661 w 4603109"/>
                <a:gd name="connsiteY315" fmla="*/ 0 h 924402"/>
                <a:gd name="connsiteX316" fmla="*/ 2508776 w 4603109"/>
                <a:gd name="connsiteY316" fmla="*/ 0 h 924402"/>
                <a:gd name="connsiteX317" fmla="*/ 2510108 w 4603109"/>
                <a:gd name="connsiteY317" fmla="*/ 0 h 924402"/>
                <a:gd name="connsiteX318" fmla="*/ 2524178 w 4603109"/>
                <a:gd name="connsiteY318" fmla="*/ 0 h 924402"/>
                <a:gd name="connsiteX319" fmla="*/ 2525248 w 4603109"/>
                <a:gd name="connsiteY319" fmla="*/ 0 h 924402"/>
                <a:gd name="connsiteX320" fmla="*/ 2525669 w 4603109"/>
                <a:gd name="connsiteY320" fmla="*/ 0 h 924402"/>
                <a:gd name="connsiteX321" fmla="*/ 2552329 w 4603109"/>
                <a:gd name="connsiteY321" fmla="*/ 0 h 924402"/>
                <a:gd name="connsiteX322" fmla="*/ 2552751 w 4603109"/>
                <a:gd name="connsiteY322" fmla="*/ 0 h 924402"/>
                <a:gd name="connsiteX323" fmla="*/ 2554242 w 4603109"/>
                <a:gd name="connsiteY323" fmla="*/ 0 h 924402"/>
                <a:gd name="connsiteX324" fmla="*/ 2574787 w 4603109"/>
                <a:gd name="connsiteY324" fmla="*/ 0 h 924402"/>
                <a:gd name="connsiteX325" fmla="*/ 2576279 w 4603109"/>
                <a:gd name="connsiteY325" fmla="*/ 0 h 924402"/>
                <a:gd name="connsiteX326" fmla="*/ 2576447 w 4603109"/>
                <a:gd name="connsiteY326" fmla="*/ 0 h 924402"/>
                <a:gd name="connsiteX327" fmla="*/ 2577940 w 4603109"/>
                <a:gd name="connsiteY327" fmla="*/ 0 h 924402"/>
                <a:gd name="connsiteX328" fmla="*/ 2603360 w 4603109"/>
                <a:gd name="connsiteY328" fmla="*/ 0 h 924402"/>
                <a:gd name="connsiteX329" fmla="*/ 2604852 w 4603109"/>
                <a:gd name="connsiteY329" fmla="*/ 0 h 924402"/>
                <a:gd name="connsiteX330" fmla="*/ 2605021 w 4603109"/>
                <a:gd name="connsiteY330" fmla="*/ 0 h 924402"/>
                <a:gd name="connsiteX331" fmla="*/ 2605484 w 4603109"/>
                <a:gd name="connsiteY331" fmla="*/ 0 h 924402"/>
                <a:gd name="connsiteX332" fmla="*/ 2606481 w 4603109"/>
                <a:gd name="connsiteY332" fmla="*/ 0 h 924402"/>
                <a:gd name="connsiteX333" fmla="*/ 2606512 w 4603109"/>
                <a:gd name="connsiteY333" fmla="*/ 0 h 924402"/>
                <a:gd name="connsiteX334" fmla="*/ 2606976 w 4603109"/>
                <a:gd name="connsiteY334" fmla="*/ 0 h 924402"/>
                <a:gd name="connsiteX335" fmla="*/ 2618923 w 4603109"/>
                <a:gd name="connsiteY335" fmla="*/ 0 h 924402"/>
                <a:gd name="connsiteX336" fmla="*/ 2621248 w 4603109"/>
                <a:gd name="connsiteY336" fmla="*/ 0 h 924402"/>
                <a:gd name="connsiteX337" fmla="*/ 2622740 w 4603109"/>
                <a:gd name="connsiteY337" fmla="*/ 0 h 924402"/>
                <a:gd name="connsiteX338" fmla="*/ 2627885 w 4603109"/>
                <a:gd name="connsiteY338" fmla="*/ 0 h 924402"/>
                <a:gd name="connsiteX339" fmla="*/ 2629377 w 4603109"/>
                <a:gd name="connsiteY339" fmla="*/ 0 h 924402"/>
                <a:gd name="connsiteX340" fmla="*/ 2634058 w 4603109"/>
                <a:gd name="connsiteY340" fmla="*/ 0 h 924402"/>
                <a:gd name="connsiteX341" fmla="*/ 2635549 w 4603109"/>
                <a:gd name="connsiteY341" fmla="*/ 0 h 924402"/>
                <a:gd name="connsiteX342" fmla="*/ 2636545 w 4603109"/>
                <a:gd name="connsiteY342" fmla="*/ 0 h 924402"/>
                <a:gd name="connsiteX343" fmla="*/ 2648987 w 4603109"/>
                <a:gd name="connsiteY343" fmla="*/ 0 h 924402"/>
                <a:gd name="connsiteX344" fmla="*/ 2649821 w 4603109"/>
                <a:gd name="connsiteY344" fmla="*/ 0 h 924402"/>
                <a:gd name="connsiteX345" fmla="*/ 2651313 w 4603109"/>
                <a:gd name="connsiteY345" fmla="*/ 0 h 924402"/>
                <a:gd name="connsiteX346" fmla="*/ 2651947 w 4603109"/>
                <a:gd name="connsiteY346" fmla="*/ 0 h 924402"/>
                <a:gd name="connsiteX347" fmla="*/ 2653017 w 4603109"/>
                <a:gd name="connsiteY347" fmla="*/ 0 h 924402"/>
                <a:gd name="connsiteX348" fmla="*/ 2653438 w 4603109"/>
                <a:gd name="connsiteY348" fmla="*/ 0 h 924402"/>
                <a:gd name="connsiteX349" fmla="*/ 2656459 w 4603109"/>
                <a:gd name="connsiteY349" fmla="*/ 0 h 924402"/>
                <a:gd name="connsiteX350" fmla="*/ 2657950 w 4603109"/>
                <a:gd name="connsiteY350" fmla="*/ 0 h 924402"/>
                <a:gd name="connsiteX351" fmla="*/ 2665460 w 4603109"/>
                <a:gd name="connsiteY351" fmla="*/ 0 h 924402"/>
                <a:gd name="connsiteX352" fmla="*/ 2680098 w 4603109"/>
                <a:gd name="connsiteY352" fmla="*/ 0 h 924402"/>
                <a:gd name="connsiteX353" fmla="*/ 2680520 w 4603109"/>
                <a:gd name="connsiteY353" fmla="*/ 0 h 924402"/>
                <a:gd name="connsiteX354" fmla="*/ 2682011 w 4603109"/>
                <a:gd name="connsiteY354" fmla="*/ 0 h 924402"/>
                <a:gd name="connsiteX355" fmla="*/ 2692542 w 4603109"/>
                <a:gd name="connsiteY355" fmla="*/ 0 h 924402"/>
                <a:gd name="connsiteX356" fmla="*/ 2702556 w 4603109"/>
                <a:gd name="connsiteY356" fmla="*/ 0 h 924402"/>
                <a:gd name="connsiteX357" fmla="*/ 2704048 w 4603109"/>
                <a:gd name="connsiteY357" fmla="*/ 0 h 924402"/>
                <a:gd name="connsiteX358" fmla="*/ 2724289 w 4603109"/>
                <a:gd name="connsiteY358" fmla="*/ 0 h 924402"/>
                <a:gd name="connsiteX359" fmla="*/ 2731129 w 4603109"/>
                <a:gd name="connsiteY359" fmla="*/ 0 h 924402"/>
                <a:gd name="connsiteX360" fmla="*/ 2732621 w 4603109"/>
                <a:gd name="connsiteY360" fmla="*/ 0 h 924402"/>
                <a:gd name="connsiteX361" fmla="*/ 2733253 w 4603109"/>
                <a:gd name="connsiteY361" fmla="*/ 0 h 924402"/>
                <a:gd name="connsiteX362" fmla="*/ 2734745 w 4603109"/>
                <a:gd name="connsiteY362" fmla="*/ 0 h 924402"/>
                <a:gd name="connsiteX363" fmla="*/ 2746692 w 4603109"/>
                <a:gd name="connsiteY363" fmla="*/ 0 h 924402"/>
                <a:gd name="connsiteX364" fmla="*/ 2749017 w 4603109"/>
                <a:gd name="connsiteY364" fmla="*/ 0 h 924402"/>
                <a:gd name="connsiteX365" fmla="*/ 2750509 w 4603109"/>
                <a:gd name="connsiteY365" fmla="*/ 0 h 924402"/>
                <a:gd name="connsiteX366" fmla="*/ 2754354 w 4603109"/>
                <a:gd name="connsiteY366" fmla="*/ 0 h 924402"/>
                <a:gd name="connsiteX367" fmla="*/ 2755654 w 4603109"/>
                <a:gd name="connsiteY367" fmla="*/ 0 h 924402"/>
                <a:gd name="connsiteX368" fmla="*/ 2757146 w 4603109"/>
                <a:gd name="connsiteY368" fmla="*/ 0 h 924402"/>
                <a:gd name="connsiteX369" fmla="*/ 2761827 w 4603109"/>
                <a:gd name="connsiteY369" fmla="*/ 0 h 924402"/>
                <a:gd name="connsiteX370" fmla="*/ 2763318 w 4603109"/>
                <a:gd name="connsiteY370" fmla="*/ 0 h 924402"/>
                <a:gd name="connsiteX371" fmla="*/ 2776756 w 4603109"/>
                <a:gd name="connsiteY371" fmla="*/ 0 h 924402"/>
                <a:gd name="connsiteX372" fmla="*/ 2777590 w 4603109"/>
                <a:gd name="connsiteY372" fmla="*/ 0 h 924402"/>
                <a:gd name="connsiteX373" fmla="*/ 2779082 w 4603109"/>
                <a:gd name="connsiteY373" fmla="*/ 0 h 924402"/>
                <a:gd name="connsiteX374" fmla="*/ 2783442 w 4603109"/>
                <a:gd name="connsiteY374" fmla="*/ 0 h 924402"/>
                <a:gd name="connsiteX375" fmla="*/ 2784228 w 4603109"/>
                <a:gd name="connsiteY375" fmla="*/ 0 h 924402"/>
                <a:gd name="connsiteX376" fmla="*/ 2785719 w 4603109"/>
                <a:gd name="connsiteY376" fmla="*/ 0 h 924402"/>
                <a:gd name="connsiteX377" fmla="*/ 2786473 w 4603109"/>
                <a:gd name="connsiteY377" fmla="*/ 0 h 924402"/>
                <a:gd name="connsiteX378" fmla="*/ 2793229 w 4603109"/>
                <a:gd name="connsiteY378" fmla="*/ 0 h 924402"/>
                <a:gd name="connsiteX379" fmla="*/ 2799367 w 4603109"/>
                <a:gd name="connsiteY379" fmla="*/ 0 h 924402"/>
                <a:gd name="connsiteX380" fmla="*/ 2813506 w 4603109"/>
                <a:gd name="connsiteY380" fmla="*/ 0 h 924402"/>
                <a:gd name="connsiteX381" fmla="*/ 2820311 w 4603109"/>
                <a:gd name="connsiteY381" fmla="*/ 0 h 924402"/>
                <a:gd name="connsiteX382" fmla="*/ 2827893 w 4603109"/>
                <a:gd name="connsiteY382" fmla="*/ 0 h 924402"/>
                <a:gd name="connsiteX383" fmla="*/ 2827940 w 4603109"/>
                <a:gd name="connsiteY383" fmla="*/ 0 h 924402"/>
                <a:gd name="connsiteX384" fmla="*/ 2829431 w 4603109"/>
                <a:gd name="connsiteY384" fmla="*/ 0 h 924402"/>
                <a:gd name="connsiteX385" fmla="*/ 2829978 w 4603109"/>
                <a:gd name="connsiteY385" fmla="*/ 0 h 924402"/>
                <a:gd name="connsiteX386" fmla="*/ 2852058 w 4603109"/>
                <a:gd name="connsiteY386" fmla="*/ 0 h 924402"/>
                <a:gd name="connsiteX387" fmla="*/ 2857060 w 4603109"/>
                <a:gd name="connsiteY387" fmla="*/ 0 h 924402"/>
                <a:gd name="connsiteX388" fmla="*/ 2857958 w 4603109"/>
                <a:gd name="connsiteY388" fmla="*/ 0 h 924402"/>
                <a:gd name="connsiteX389" fmla="*/ 2871601 w 4603109"/>
                <a:gd name="connsiteY389" fmla="*/ 0 h 924402"/>
                <a:gd name="connsiteX390" fmla="*/ 2882123 w 4603109"/>
                <a:gd name="connsiteY390" fmla="*/ 0 h 924402"/>
                <a:gd name="connsiteX391" fmla="*/ 2894046 w 4603109"/>
                <a:gd name="connsiteY391" fmla="*/ 0 h 924402"/>
                <a:gd name="connsiteX392" fmla="*/ 2903496 w 4603109"/>
                <a:gd name="connsiteY392" fmla="*/ 0 h 924402"/>
                <a:gd name="connsiteX393" fmla="*/ 2911211 w 4603109"/>
                <a:gd name="connsiteY393" fmla="*/ 0 h 924402"/>
                <a:gd name="connsiteX394" fmla="*/ 2914242 w 4603109"/>
                <a:gd name="connsiteY394" fmla="*/ 0 h 924402"/>
                <a:gd name="connsiteX395" fmla="*/ 2914461 w 4603109"/>
                <a:gd name="connsiteY395" fmla="*/ 0 h 924402"/>
                <a:gd name="connsiteX396" fmla="*/ 2924111 w 4603109"/>
                <a:gd name="connsiteY396" fmla="*/ 0 h 924402"/>
                <a:gd name="connsiteX397" fmla="*/ 2927136 w 4603109"/>
                <a:gd name="connsiteY397" fmla="*/ 0 h 924402"/>
                <a:gd name="connsiteX398" fmla="*/ 2933561 w 4603109"/>
                <a:gd name="connsiteY398" fmla="*/ 0 h 924402"/>
                <a:gd name="connsiteX399" fmla="*/ 2939580 w 4603109"/>
                <a:gd name="connsiteY399" fmla="*/ 0 h 924402"/>
                <a:gd name="connsiteX400" fmla="*/ 2941275 w 4603109"/>
                <a:gd name="connsiteY400" fmla="*/ 0 h 924402"/>
                <a:gd name="connsiteX401" fmla="*/ 2941543 w 4603109"/>
                <a:gd name="connsiteY401" fmla="*/ 0 h 924402"/>
                <a:gd name="connsiteX402" fmla="*/ 2945586 w 4603109"/>
                <a:gd name="connsiteY402" fmla="*/ 0 h 924402"/>
                <a:gd name="connsiteX403" fmla="*/ 2950032 w 4603109"/>
                <a:gd name="connsiteY403" fmla="*/ 0 h 924402"/>
                <a:gd name="connsiteX404" fmla="*/ 2955662 w 4603109"/>
                <a:gd name="connsiteY404" fmla="*/ 0 h 924402"/>
                <a:gd name="connsiteX405" fmla="*/ 2955709 w 4603109"/>
                <a:gd name="connsiteY405" fmla="*/ 0 h 924402"/>
                <a:gd name="connsiteX406" fmla="*/ 2957200 w 4603109"/>
                <a:gd name="connsiteY406" fmla="*/ 0 h 924402"/>
                <a:gd name="connsiteX407" fmla="*/ 2957747 w 4603109"/>
                <a:gd name="connsiteY407" fmla="*/ 0 h 924402"/>
                <a:gd name="connsiteX408" fmla="*/ 2968152 w 4603109"/>
                <a:gd name="connsiteY408" fmla="*/ 0 h 924402"/>
                <a:gd name="connsiteX409" fmla="*/ 2969644 w 4603109"/>
                <a:gd name="connsiteY409" fmla="*/ 0 h 924402"/>
                <a:gd name="connsiteX410" fmla="*/ 2972667 w 4603109"/>
                <a:gd name="connsiteY410" fmla="*/ 0 h 924402"/>
                <a:gd name="connsiteX411" fmla="*/ 2977114 w 4603109"/>
                <a:gd name="connsiteY411" fmla="*/ 0 h 924402"/>
                <a:gd name="connsiteX412" fmla="*/ 2984829 w 4603109"/>
                <a:gd name="connsiteY412" fmla="*/ 0 h 924402"/>
                <a:gd name="connsiteX413" fmla="*/ 2985727 w 4603109"/>
                <a:gd name="connsiteY413" fmla="*/ 0 h 924402"/>
                <a:gd name="connsiteX414" fmla="*/ 2999370 w 4603109"/>
                <a:gd name="connsiteY414" fmla="*/ 0 h 924402"/>
                <a:gd name="connsiteX415" fmla="*/ 3021815 w 4603109"/>
                <a:gd name="connsiteY415" fmla="*/ 0 h 924402"/>
                <a:gd name="connsiteX416" fmla="*/ 3031265 w 4603109"/>
                <a:gd name="connsiteY416" fmla="*/ 0 h 924402"/>
                <a:gd name="connsiteX417" fmla="*/ 3042230 w 4603109"/>
                <a:gd name="connsiteY417" fmla="*/ 0 h 924402"/>
                <a:gd name="connsiteX418" fmla="*/ 3044946 w 4603109"/>
                <a:gd name="connsiteY418" fmla="*/ 0 h 924402"/>
                <a:gd name="connsiteX419" fmla="*/ 3051880 w 4603109"/>
                <a:gd name="connsiteY419" fmla="*/ 0 h 924402"/>
                <a:gd name="connsiteX420" fmla="*/ 3061330 w 4603109"/>
                <a:gd name="connsiteY420" fmla="*/ 0 h 924402"/>
                <a:gd name="connsiteX421" fmla="*/ 3067349 w 4603109"/>
                <a:gd name="connsiteY421" fmla="*/ 0 h 924402"/>
                <a:gd name="connsiteX422" fmla="*/ 3069312 w 4603109"/>
                <a:gd name="connsiteY422" fmla="*/ 0 h 924402"/>
                <a:gd name="connsiteX423" fmla="*/ 3073355 w 4603109"/>
                <a:gd name="connsiteY423" fmla="*/ 0 h 924402"/>
                <a:gd name="connsiteX424" fmla="*/ 3073518 w 4603109"/>
                <a:gd name="connsiteY424" fmla="*/ 0 h 924402"/>
                <a:gd name="connsiteX425" fmla="*/ 3075011 w 4603109"/>
                <a:gd name="connsiteY425" fmla="*/ 0 h 924402"/>
                <a:gd name="connsiteX426" fmla="*/ 3077801 w 4603109"/>
                <a:gd name="connsiteY426" fmla="*/ 0 h 924402"/>
                <a:gd name="connsiteX427" fmla="*/ 3095921 w 4603109"/>
                <a:gd name="connsiteY427" fmla="*/ 0 h 924402"/>
                <a:gd name="connsiteX428" fmla="*/ 3097413 w 4603109"/>
                <a:gd name="connsiteY428" fmla="*/ 0 h 924402"/>
                <a:gd name="connsiteX429" fmla="*/ 3100436 w 4603109"/>
                <a:gd name="connsiteY429" fmla="*/ 0 h 924402"/>
                <a:gd name="connsiteX430" fmla="*/ 3103552 w 4603109"/>
                <a:gd name="connsiteY430" fmla="*/ 0 h 924402"/>
                <a:gd name="connsiteX431" fmla="*/ 3104883 w 4603109"/>
                <a:gd name="connsiteY431" fmla="*/ 0 h 924402"/>
                <a:gd name="connsiteX432" fmla="*/ 3120023 w 4603109"/>
                <a:gd name="connsiteY432" fmla="*/ 0 h 924402"/>
                <a:gd name="connsiteX433" fmla="*/ 3120445 w 4603109"/>
                <a:gd name="connsiteY433" fmla="*/ 0 h 924402"/>
                <a:gd name="connsiteX434" fmla="*/ 3149018 w 4603109"/>
                <a:gd name="connsiteY434" fmla="*/ 0 h 924402"/>
                <a:gd name="connsiteX435" fmla="*/ 3150088 w 4603109"/>
                <a:gd name="connsiteY435" fmla="*/ 0 h 924402"/>
                <a:gd name="connsiteX436" fmla="*/ 3150509 w 4603109"/>
                <a:gd name="connsiteY436" fmla="*/ 0 h 924402"/>
                <a:gd name="connsiteX437" fmla="*/ 3171054 w 4603109"/>
                <a:gd name="connsiteY437" fmla="*/ 0 h 924402"/>
                <a:gd name="connsiteX438" fmla="*/ 3172715 w 4603109"/>
                <a:gd name="connsiteY438" fmla="*/ 0 h 924402"/>
                <a:gd name="connsiteX439" fmla="*/ 3199627 w 4603109"/>
                <a:gd name="connsiteY439" fmla="*/ 0 h 924402"/>
                <a:gd name="connsiteX440" fmla="*/ 3201119 w 4603109"/>
                <a:gd name="connsiteY440" fmla="*/ 0 h 924402"/>
                <a:gd name="connsiteX441" fmla="*/ 3201287 w 4603109"/>
                <a:gd name="connsiteY441" fmla="*/ 0 h 924402"/>
                <a:gd name="connsiteX442" fmla="*/ 3201751 w 4603109"/>
                <a:gd name="connsiteY442" fmla="*/ 0 h 924402"/>
                <a:gd name="connsiteX443" fmla="*/ 3202780 w 4603109"/>
                <a:gd name="connsiteY443" fmla="*/ 0 h 924402"/>
                <a:gd name="connsiteX444" fmla="*/ 3217515 w 4603109"/>
                <a:gd name="connsiteY444" fmla="*/ 0 h 924402"/>
                <a:gd name="connsiteX445" fmla="*/ 3224152 w 4603109"/>
                <a:gd name="connsiteY445" fmla="*/ 0 h 924402"/>
                <a:gd name="connsiteX446" fmla="*/ 3230324 w 4603109"/>
                <a:gd name="connsiteY446" fmla="*/ 0 h 924402"/>
                <a:gd name="connsiteX447" fmla="*/ 3231321 w 4603109"/>
                <a:gd name="connsiteY447" fmla="*/ 0 h 924402"/>
                <a:gd name="connsiteX448" fmla="*/ 3231816 w 4603109"/>
                <a:gd name="connsiteY448" fmla="*/ 0 h 924402"/>
                <a:gd name="connsiteX449" fmla="*/ 3243763 w 4603109"/>
                <a:gd name="connsiteY449" fmla="*/ 0 h 924402"/>
                <a:gd name="connsiteX450" fmla="*/ 3246088 w 4603109"/>
                <a:gd name="connsiteY450" fmla="*/ 0 h 924402"/>
                <a:gd name="connsiteX451" fmla="*/ 3247580 w 4603109"/>
                <a:gd name="connsiteY451" fmla="*/ 0 h 924402"/>
                <a:gd name="connsiteX452" fmla="*/ 3247792 w 4603109"/>
                <a:gd name="connsiteY452" fmla="*/ 0 h 924402"/>
                <a:gd name="connsiteX453" fmla="*/ 3248214 w 4603109"/>
                <a:gd name="connsiteY453" fmla="*/ 0 h 924402"/>
                <a:gd name="connsiteX454" fmla="*/ 3252725 w 4603109"/>
                <a:gd name="connsiteY454" fmla="*/ 0 h 924402"/>
                <a:gd name="connsiteX455" fmla="*/ 3254217 w 4603109"/>
                <a:gd name="connsiteY455" fmla="*/ 0 h 924402"/>
                <a:gd name="connsiteX456" fmla="*/ 3260235 w 4603109"/>
                <a:gd name="connsiteY456" fmla="*/ 0 h 924402"/>
                <a:gd name="connsiteX457" fmla="*/ 3276787 w 4603109"/>
                <a:gd name="connsiteY457" fmla="*/ 0 h 924402"/>
                <a:gd name="connsiteX458" fmla="*/ 3277857 w 4603109"/>
                <a:gd name="connsiteY458" fmla="*/ 0 h 924402"/>
                <a:gd name="connsiteX459" fmla="*/ 3278278 w 4603109"/>
                <a:gd name="connsiteY459" fmla="*/ 0 h 924402"/>
                <a:gd name="connsiteX460" fmla="*/ 3290300 w 4603109"/>
                <a:gd name="connsiteY460" fmla="*/ 0 h 924402"/>
                <a:gd name="connsiteX461" fmla="*/ 3298823 w 4603109"/>
                <a:gd name="connsiteY461" fmla="*/ 0 h 924402"/>
                <a:gd name="connsiteX462" fmla="*/ 3327396 w 4603109"/>
                <a:gd name="connsiteY462" fmla="*/ 0 h 924402"/>
                <a:gd name="connsiteX463" fmla="*/ 3328888 w 4603109"/>
                <a:gd name="connsiteY463" fmla="*/ 0 h 924402"/>
                <a:gd name="connsiteX464" fmla="*/ 3329520 w 4603109"/>
                <a:gd name="connsiteY464" fmla="*/ 0 h 924402"/>
                <a:gd name="connsiteX465" fmla="*/ 3345284 w 4603109"/>
                <a:gd name="connsiteY465" fmla="*/ 0 h 924402"/>
                <a:gd name="connsiteX466" fmla="*/ 3349129 w 4603109"/>
                <a:gd name="connsiteY466" fmla="*/ 0 h 924402"/>
                <a:gd name="connsiteX467" fmla="*/ 3351921 w 4603109"/>
                <a:gd name="connsiteY467" fmla="*/ 0 h 924402"/>
                <a:gd name="connsiteX468" fmla="*/ 3358093 w 4603109"/>
                <a:gd name="connsiteY468" fmla="*/ 0 h 924402"/>
                <a:gd name="connsiteX469" fmla="*/ 3359585 w 4603109"/>
                <a:gd name="connsiteY469" fmla="*/ 0 h 924402"/>
                <a:gd name="connsiteX470" fmla="*/ 3371532 w 4603109"/>
                <a:gd name="connsiteY470" fmla="*/ 0 h 924402"/>
                <a:gd name="connsiteX471" fmla="*/ 3373857 w 4603109"/>
                <a:gd name="connsiteY471" fmla="*/ 0 h 924402"/>
                <a:gd name="connsiteX472" fmla="*/ 3375349 w 4603109"/>
                <a:gd name="connsiteY472" fmla="*/ 0 h 924402"/>
                <a:gd name="connsiteX473" fmla="*/ 3380494 w 4603109"/>
                <a:gd name="connsiteY473" fmla="*/ 0 h 924402"/>
                <a:gd name="connsiteX474" fmla="*/ 3381986 w 4603109"/>
                <a:gd name="connsiteY474" fmla="*/ 0 h 924402"/>
                <a:gd name="connsiteX475" fmla="*/ 3388004 w 4603109"/>
                <a:gd name="connsiteY475" fmla="*/ 0 h 924402"/>
                <a:gd name="connsiteX476" fmla="*/ 3408282 w 4603109"/>
                <a:gd name="connsiteY476" fmla="*/ 0 h 924402"/>
                <a:gd name="connsiteX477" fmla="*/ 3418069 w 4603109"/>
                <a:gd name="connsiteY477" fmla="*/ 0 h 924402"/>
                <a:gd name="connsiteX478" fmla="*/ 3424207 w 4603109"/>
                <a:gd name="connsiteY478" fmla="*/ 0 h 924402"/>
                <a:gd name="connsiteX479" fmla="*/ 3424753 w 4603109"/>
                <a:gd name="connsiteY479" fmla="*/ 0 h 924402"/>
                <a:gd name="connsiteX480" fmla="*/ 3452733 w 4603109"/>
                <a:gd name="connsiteY480" fmla="*/ 0 h 924402"/>
                <a:gd name="connsiteX481" fmla="*/ 3454818 w 4603109"/>
                <a:gd name="connsiteY481" fmla="*/ 0 h 924402"/>
                <a:gd name="connsiteX482" fmla="*/ 3476898 w 4603109"/>
                <a:gd name="connsiteY482" fmla="*/ 0 h 924402"/>
                <a:gd name="connsiteX483" fmla="*/ 3496441 w 4603109"/>
                <a:gd name="connsiteY483" fmla="*/ 0 h 924402"/>
                <a:gd name="connsiteX484" fmla="*/ 3509236 w 4603109"/>
                <a:gd name="connsiteY484" fmla="*/ 0 h 924402"/>
                <a:gd name="connsiteX485" fmla="*/ 3518886 w 4603109"/>
                <a:gd name="connsiteY485" fmla="*/ 0 h 924402"/>
                <a:gd name="connsiteX486" fmla="*/ 3528336 w 4603109"/>
                <a:gd name="connsiteY486" fmla="*/ 0 h 924402"/>
                <a:gd name="connsiteX487" fmla="*/ 3536051 w 4603109"/>
                <a:gd name="connsiteY487" fmla="*/ 0 h 924402"/>
                <a:gd name="connsiteX488" fmla="*/ 3539301 w 4603109"/>
                <a:gd name="connsiteY488" fmla="*/ 0 h 924402"/>
                <a:gd name="connsiteX489" fmla="*/ 3540361 w 4603109"/>
                <a:gd name="connsiteY489" fmla="*/ 0 h 924402"/>
                <a:gd name="connsiteX490" fmla="*/ 3544807 w 4603109"/>
                <a:gd name="connsiteY490" fmla="*/ 0 h 924402"/>
                <a:gd name="connsiteX491" fmla="*/ 3551976 w 4603109"/>
                <a:gd name="connsiteY491" fmla="*/ 0 h 924402"/>
                <a:gd name="connsiteX492" fmla="*/ 3552522 w 4603109"/>
                <a:gd name="connsiteY492" fmla="*/ 0 h 924402"/>
                <a:gd name="connsiteX493" fmla="*/ 3564420 w 4603109"/>
                <a:gd name="connsiteY493" fmla="*/ 0 h 924402"/>
                <a:gd name="connsiteX494" fmla="*/ 3570426 w 4603109"/>
                <a:gd name="connsiteY494" fmla="*/ 0 h 924402"/>
                <a:gd name="connsiteX495" fmla="*/ 3574872 w 4603109"/>
                <a:gd name="connsiteY495" fmla="*/ 0 h 924402"/>
                <a:gd name="connsiteX496" fmla="*/ 3580502 w 4603109"/>
                <a:gd name="connsiteY496" fmla="*/ 0 h 924402"/>
                <a:gd name="connsiteX497" fmla="*/ 3582587 w 4603109"/>
                <a:gd name="connsiteY497" fmla="*/ 0 h 924402"/>
                <a:gd name="connsiteX498" fmla="*/ 3624210 w 4603109"/>
                <a:gd name="connsiteY498" fmla="*/ 0 h 924402"/>
                <a:gd name="connsiteX499" fmla="*/ 3637005 w 4603109"/>
                <a:gd name="connsiteY499" fmla="*/ 0 h 924402"/>
                <a:gd name="connsiteX500" fmla="*/ 3646655 w 4603109"/>
                <a:gd name="connsiteY500" fmla="*/ 0 h 924402"/>
                <a:gd name="connsiteX501" fmla="*/ 3656105 w 4603109"/>
                <a:gd name="connsiteY501" fmla="*/ 0 h 924402"/>
                <a:gd name="connsiteX502" fmla="*/ 3667070 w 4603109"/>
                <a:gd name="connsiteY502" fmla="*/ 0 h 924402"/>
                <a:gd name="connsiteX503" fmla="*/ 3668130 w 4603109"/>
                <a:gd name="connsiteY503" fmla="*/ 0 h 924402"/>
                <a:gd name="connsiteX504" fmla="*/ 3669786 w 4603109"/>
                <a:gd name="connsiteY504" fmla="*/ 0 h 924402"/>
                <a:gd name="connsiteX505" fmla="*/ 3672576 w 4603109"/>
                <a:gd name="connsiteY505" fmla="*/ 0 h 924402"/>
                <a:gd name="connsiteX506" fmla="*/ 3692189 w 4603109"/>
                <a:gd name="connsiteY506" fmla="*/ 0 h 924402"/>
                <a:gd name="connsiteX507" fmla="*/ 3698195 w 4603109"/>
                <a:gd name="connsiteY507" fmla="*/ 0 h 924402"/>
                <a:gd name="connsiteX508" fmla="*/ 3702641 w 4603109"/>
                <a:gd name="connsiteY508" fmla="*/ 0 h 924402"/>
                <a:gd name="connsiteX509" fmla="*/ 3744863 w 4603109"/>
                <a:gd name="connsiteY509" fmla="*/ 0 h 924402"/>
                <a:gd name="connsiteX510" fmla="*/ 3745285 w 4603109"/>
                <a:gd name="connsiteY510" fmla="*/ 0 h 924402"/>
                <a:gd name="connsiteX511" fmla="*/ 3795894 w 4603109"/>
                <a:gd name="connsiteY511" fmla="*/ 0 h 924402"/>
                <a:gd name="connsiteX512" fmla="*/ 3797555 w 4603109"/>
                <a:gd name="connsiteY512" fmla="*/ 0 h 924402"/>
                <a:gd name="connsiteX513" fmla="*/ 3826591 w 4603109"/>
                <a:gd name="connsiteY513" fmla="*/ 0 h 924402"/>
                <a:gd name="connsiteX514" fmla="*/ 3842355 w 4603109"/>
                <a:gd name="connsiteY514" fmla="*/ 0 h 924402"/>
                <a:gd name="connsiteX515" fmla="*/ 3848992 w 4603109"/>
                <a:gd name="connsiteY515" fmla="*/ 0 h 924402"/>
                <a:gd name="connsiteX516" fmla="*/ 3872632 w 4603109"/>
                <a:gd name="connsiteY516" fmla="*/ 0 h 924402"/>
                <a:gd name="connsiteX517" fmla="*/ 3873054 w 4603109"/>
                <a:gd name="connsiteY517" fmla="*/ 0 h 924402"/>
                <a:gd name="connsiteX518" fmla="*/ 3885075 w 4603109"/>
                <a:gd name="connsiteY518" fmla="*/ 0 h 924402"/>
                <a:gd name="connsiteX519" fmla="*/ 3923663 w 4603109"/>
                <a:gd name="connsiteY519" fmla="*/ 0 h 924402"/>
                <a:gd name="connsiteX520" fmla="*/ 3954360 w 4603109"/>
                <a:gd name="connsiteY520" fmla="*/ 0 h 924402"/>
                <a:gd name="connsiteX521" fmla="*/ 3970124 w 4603109"/>
                <a:gd name="connsiteY521" fmla="*/ 0 h 924402"/>
                <a:gd name="connsiteX522" fmla="*/ 3976761 w 4603109"/>
                <a:gd name="connsiteY522" fmla="*/ 0 h 924402"/>
                <a:gd name="connsiteX523" fmla="*/ 4012844 w 4603109"/>
                <a:gd name="connsiteY523" fmla="*/ 0 h 924402"/>
                <a:gd name="connsiteX524" fmla="*/ 4049593 w 4603109"/>
                <a:gd name="connsiteY524" fmla="*/ 0 h 924402"/>
                <a:gd name="connsiteX525" fmla="*/ 4169647 w 4603109"/>
                <a:gd name="connsiteY525" fmla="*/ 0 h 924402"/>
                <a:gd name="connsiteX526" fmla="*/ 4177362 w 4603109"/>
                <a:gd name="connsiteY526" fmla="*/ 0 h 924402"/>
                <a:gd name="connsiteX527" fmla="*/ 4297416 w 4603109"/>
                <a:gd name="connsiteY527" fmla="*/ 0 h 924402"/>
                <a:gd name="connsiteX528" fmla="*/ 4379339 w 4603109"/>
                <a:gd name="connsiteY528" fmla="*/ 47054 h 924402"/>
                <a:gd name="connsiteX529" fmla="*/ 4591731 w 4603109"/>
                <a:gd name="connsiteY529" fmla="*/ 415146 h 924402"/>
                <a:gd name="connsiteX530" fmla="*/ 4591731 w 4603109"/>
                <a:gd name="connsiteY530" fmla="*/ 509257 h 924402"/>
                <a:gd name="connsiteX531" fmla="*/ 4379339 w 4603109"/>
                <a:gd name="connsiteY531" fmla="*/ 877348 h 924402"/>
                <a:gd name="connsiteX532" fmla="*/ 4297416 w 4603109"/>
                <a:gd name="connsiteY532" fmla="*/ 924402 h 924402"/>
                <a:gd name="connsiteX533" fmla="*/ 4169647 w 4603109"/>
                <a:gd name="connsiteY533" fmla="*/ 924402 h 924402"/>
                <a:gd name="connsiteX534" fmla="*/ 3976761 w 4603109"/>
                <a:gd name="connsiteY534" fmla="*/ 924402 h 924402"/>
                <a:gd name="connsiteX535" fmla="*/ 3872632 w 4603109"/>
                <a:gd name="connsiteY535" fmla="*/ 924402 h 924402"/>
                <a:gd name="connsiteX536" fmla="*/ 3848992 w 4603109"/>
                <a:gd name="connsiteY536" fmla="*/ 924402 h 924402"/>
                <a:gd name="connsiteX537" fmla="*/ 3744863 w 4603109"/>
                <a:gd name="connsiteY537" fmla="*/ 924402 h 924402"/>
                <a:gd name="connsiteX538" fmla="*/ 3702641 w 4603109"/>
                <a:gd name="connsiteY538" fmla="*/ 924402 h 924402"/>
                <a:gd name="connsiteX539" fmla="*/ 3672576 w 4603109"/>
                <a:gd name="connsiteY539" fmla="*/ 924402 h 924402"/>
                <a:gd name="connsiteX540" fmla="*/ 3656105 w 4603109"/>
                <a:gd name="connsiteY540" fmla="*/ 924402 h 924402"/>
                <a:gd name="connsiteX541" fmla="*/ 3574872 w 4603109"/>
                <a:gd name="connsiteY541" fmla="*/ 924402 h 924402"/>
                <a:gd name="connsiteX542" fmla="*/ 3551976 w 4603109"/>
                <a:gd name="connsiteY542" fmla="*/ 924402 h 924402"/>
                <a:gd name="connsiteX543" fmla="*/ 3544807 w 4603109"/>
                <a:gd name="connsiteY543" fmla="*/ 924402 h 924402"/>
                <a:gd name="connsiteX544" fmla="*/ 3528336 w 4603109"/>
                <a:gd name="connsiteY544" fmla="*/ 924402 h 924402"/>
                <a:gd name="connsiteX545" fmla="*/ 3424207 w 4603109"/>
                <a:gd name="connsiteY545" fmla="*/ 924402 h 924402"/>
                <a:gd name="connsiteX546" fmla="*/ 3381986 w 4603109"/>
                <a:gd name="connsiteY546" fmla="*/ 924402 h 924402"/>
                <a:gd name="connsiteX547" fmla="*/ 3380494 w 4603109"/>
                <a:gd name="connsiteY547" fmla="*/ 924402 h 924402"/>
                <a:gd name="connsiteX548" fmla="*/ 3351921 w 4603109"/>
                <a:gd name="connsiteY548" fmla="*/ 924402 h 924402"/>
                <a:gd name="connsiteX549" fmla="*/ 3277857 w 4603109"/>
                <a:gd name="connsiteY549" fmla="*/ 924402 h 924402"/>
                <a:gd name="connsiteX550" fmla="*/ 3254217 w 4603109"/>
                <a:gd name="connsiteY550" fmla="*/ 924402 h 924402"/>
                <a:gd name="connsiteX551" fmla="*/ 3252725 w 4603109"/>
                <a:gd name="connsiteY551" fmla="*/ 924402 h 924402"/>
                <a:gd name="connsiteX552" fmla="*/ 3247792 w 4603109"/>
                <a:gd name="connsiteY552" fmla="*/ 924402 h 924402"/>
                <a:gd name="connsiteX553" fmla="*/ 3231321 w 4603109"/>
                <a:gd name="connsiteY553" fmla="*/ 924402 h 924402"/>
                <a:gd name="connsiteX554" fmla="*/ 3224152 w 4603109"/>
                <a:gd name="connsiteY554" fmla="*/ 924402 h 924402"/>
                <a:gd name="connsiteX555" fmla="*/ 3150088 w 4603109"/>
                <a:gd name="connsiteY555" fmla="*/ 924402 h 924402"/>
                <a:gd name="connsiteX556" fmla="*/ 3120023 w 4603109"/>
                <a:gd name="connsiteY556" fmla="*/ 924402 h 924402"/>
                <a:gd name="connsiteX557" fmla="*/ 3104883 w 4603109"/>
                <a:gd name="connsiteY557" fmla="*/ 924402 h 924402"/>
                <a:gd name="connsiteX558" fmla="*/ 3103552 w 4603109"/>
                <a:gd name="connsiteY558" fmla="*/ 924402 h 924402"/>
                <a:gd name="connsiteX559" fmla="*/ 3077801 w 4603109"/>
                <a:gd name="connsiteY559" fmla="*/ 924402 h 924402"/>
                <a:gd name="connsiteX560" fmla="*/ 3061330 w 4603109"/>
                <a:gd name="connsiteY560" fmla="*/ 924402 h 924402"/>
                <a:gd name="connsiteX561" fmla="*/ 3031265 w 4603109"/>
                <a:gd name="connsiteY561" fmla="*/ 924402 h 924402"/>
                <a:gd name="connsiteX562" fmla="*/ 2977114 w 4603109"/>
                <a:gd name="connsiteY562" fmla="*/ 924402 h 924402"/>
                <a:gd name="connsiteX563" fmla="*/ 2957200 w 4603109"/>
                <a:gd name="connsiteY563" fmla="*/ 924402 h 924402"/>
                <a:gd name="connsiteX564" fmla="*/ 2955709 w 4603109"/>
                <a:gd name="connsiteY564" fmla="*/ 924402 h 924402"/>
                <a:gd name="connsiteX565" fmla="*/ 2950032 w 4603109"/>
                <a:gd name="connsiteY565" fmla="*/ 924402 h 924402"/>
                <a:gd name="connsiteX566" fmla="*/ 2933561 w 4603109"/>
                <a:gd name="connsiteY566" fmla="*/ 924402 h 924402"/>
                <a:gd name="connsiteX567" fmla="*/ 2927136 w 4603109"/>
                <a:gd name="connsiteY567" fmla="*/ 924402 h 924402"/>
                <a:gd name="connsiteX568" fmla="*/ 2903496 w 4603109"/>
                <a:gd name="connsiteY568" fmla="*/ 924402 h 924402"/>
                <a:gd name="connsiteX569" fmla="*/ 2829431 w 4603109"/>
                <a:gd name="connsiteY569" fmla="*/ 924402 h 924402"/>
                <a:gd name="connsiteX570" fmla="*/ 2827940 w 4603109"/>
                <a:gd name="connsiteY570" fmla="*/ 924402 h 924402"/>
                <a:gd name="connsiteX571" fmla="*/ 2799367 w 4603109"/>
                <a:gd name="connsiteY571" fmla="*/ 924402 h 924402"/>
                <a:gd name="connsiteX572" fmla="*/ 2785719 w 4603109"/>
                <a:gd name="connsiteY572" fmla="*/ 924402 h 924402"/>
                <a:gd name="connsiteX573" fmla="*/ 2784228 w 4603109"/>
                <a:gd name="connsiteY573" fmla="*/ 924402 h 924402"/>
                <a:gd name="connsiteX574" fmla="*/ 2757146 w 4603109"/>
                <a:gd name="connsiteY574" fmla="*/ 924402 h 924402"/>
                <a:gd name="connsiteX575" fmla="*/ 2755654 w 4603109"/>
                <a:gd name="connsiteY575" fmla="*/ 924402 h 924402"/>
                <a:gd name="connsiteX576" fmla="*/ 2680098 w 4603109"/>
                <a:gd name="connsiteY576" fmla="*/ 924402 h 924402"/>
                <a:gd name="connsiteX577" fmla="*/ 2657950 w 4603109"/>
                <a:gd name="connsiteY577" fmla="*/ 924402 h 924402"/>
                <a:gd name="connsiteX578" fmla="*/ 2656459 w 4603109"/>
                <a:gd name="connsiteY578" fmla="*/ 924402 h 924402"/>
                <a:gd name="connsiteX579" fmla="*/ 2653017 w 4603109"/>
                <a:gd name="connsiteY579" fmla="*/ 924402 h 924402"/>
                <a:gd name="connsiteX580" fmla="*/ 2636545 w 4603109"/>
                <a:gd name="connsiteY580" fmla="*/ 924402 h 924402"/>
                <a:gd name="connsiteX581" fmla="*/ 2629377 w 4603109"/>
                <a:gd name="connsiteY581" fmla="*/ 924402 h 924402"/>
                <a:gd name="connsiteX582" fmla="*/ 2627885 w 4603109"/>
                <a:gd name="connsiteY582" fmla="*/ 924402 h 924402"/>
                <a:gd name="connsiteX583" fmla="*/ 2606481 w 4603109"/>
                <a:gd name="connsiteY583" fmla="*/ 924402 h 924402"/>
                <a:gd name="connsiteX584" fmla="*/ 2552329 w 4603109"/>
                <a:gd name="connsiteY584" fmla="*/ 924402 h 924402"/>
                <a:gd name="connsiteX585" fmla="*/ 2525248 w 4603109"/>
                <a:gd name="connsiteY585" fmla="*/ 924402 h 924402"/>
                <a:gd name="connsiteX586" fmla="*/ 2510108 w 4603109"/>
                <a:gd name="connsiteY586" fmla="*/ 924402 h 924402"/>
                <a:gd name="connsiteX587" fmla="*/ 2508776 w 4603109"/>
                <a:gd name="connsiteY587" fmla="*/ 924402 h 924402"/>
                <a:gd name="connsiteX588" fmla="*/ 2480043 w 4603109"/>
                <a:gd name="connsiteY588" fmla="*/ 924402 h 924402"/>
                <a:gd name="connsiteX589" fmla="*/ 2478712 w 4603109"/>
                <a:gd name="connsiteY589" fmla="*/ 924402 h 924402"/>
                <a:gd name="connsiteX590" fmla="*/ 2463572 w 4603109"/>
                <a:gd name="connsiteY590" fmla="*/ 924402 h 924402"/>
                <a:gd name="connsiteX591" fmla="*/ 2436490 w 4603109"/>
                <a:gd name="connsiteY591" fmla="*/ 924402 h 924402"/>
                <a:gd name="connsiteX592" fmla="*/ 2382339 w 4603109"/>
                <a:gd name="connsiteY592" fmla="*/ 924402 h 924402"/>
                <a:gd name="connsiteX593" fmla="*/ 2360934 w 4603109"/>
                <a:gd name="connsiteY593" fmla="*/ 924402 h 924402"/>
                <a:gd name="connsiteX594" fmla="*/ 2359443 w 4603109"/>
                <a:gd name="connsiteY594" fmla="*/ 924402 h 924402"/>
                <a:gd name="connsiteX595" fmla="*/ 2352274 w 4603109"/>
                <a:gd name="connsiteY595" fmla="*/ 924402 h 924402"/>
                <a:gd name="connsiteX596" fmla="*/ 2335803 w 4603109"/>
                <a:gd name="connsiteY596" fmla="*/ 924402 h 924402"/>
                <a:gd name="connsiteX597" fmla="*/ 2332360 w 4603109"/>
                <a:gd name="connsiteY597" fmla="*/ 924402 h 924402"/>
                <a:gd name="connsiteX598" fmla="*/ 2332328 w 4603109"/>
                <a:gd name="connsiteY598" fmla="*/ 924402 h 924402"/>
                <a:gd name="connsiteX599" fmla="*/ 2330869 w 4603109"/>
                <a:gd name="connsiteY599" fmla="*/ 924402 h 924402"/>
                <a:gd name="connsiteX600" fmla="*/ 2308721 w 4603109"/>
                <a:gd name="connsiteY600" fmla="*/ 924402 h 924402"/>
                <a:gd name="connsiteX601" fmla="*/ 2233165 w 4603109"/>
                <a:gd name="connsiteY601" fmla="*/ 924402 h 924402"/>
                <a:gd name="connsiteX602" fmla="*/ 2231674 w 4603109"/>
                <a:gd name="connsiteY602" fmla="*/ 924402 h 924402"/>
                <a:gd name="connsiteX603" fmla="*/ 2204591 w 4603109"/>
                <a:gd name="connsiteY603" fmla="*/ 924402 h 924402"/>
                <a:gd name="connsiteX604" fmla="*/ 2204559 w 4603109"/>
                <a:gd name="connsiteY604" fmla="*/ 924402 h 924402"/>
                <a:gd name="connsiteX605" fmla="*/ 2203100 w 4603109"/>
                <a:gd name="connsiteY605" fmla="*/ 924402 h 924402"/>
                <a:gd name="connsiteX606" fmla="*/ 2189452 w 4603109"/>
                <a:gd name="connsiteY606" fmla="*/ 924402 h 924402"/>
                <a:gd name="connsiteX607" fmla="*/ 2160879 w 4603109"/>
                <a:gd name="connsiteY607" fmla="*/ 924402 h 924402"/>
                <a:gd name="connsiteX608" fmla="*/ 2159388 w 4603109"/>
                <a:gd name="connsiteY608" fmla="*/ 924402 h 924402"/>
                <a:gd name="connsiteX609" fmla="*/ 2085323 w 4603109"/>
                <a:gd name="connsiteY609" fmla="*/ 924402 h 924402"/>
                <a:gd name="connsiteX610" fmla="*/ 2077294 w 4603109"/>
                <a:gd name="connsiteY610" fmla="*/ 924402 h 924402"/>
                <a:gd name="connsiteX611" fmla="*/ 2061683 w 4603109"/>
                <a:gd name="connsiteY611" fmla="*/ 924402 h 924402"/>
                <a:gd name="connsiteX612" fmla="*/ 2055258 w 4603109"/>
                <a:gd name="connsiteY612" fmla="*/ 924402 h 924402"/>
                <a:gd name="connsiteX613" fmla="*/ 2038787 w 4603109"/>
                <a:gd name="connsiteY613" fmla="*/ 924402 h 924402"/>
                <a:gd name="connsiteX614" fmla="*/ 2033110 w 4603109"/>
                <a:gd name="connsiteY614" fmla="*/ 924402 h 924402"/>
                <a:gd name="connsiteX615" fmla="*/ 2031619 w 4603109"/>
                <a:gd name="connsiteY615" fmla="*/ 924402 h 924402"/>
                <a:gd name="connsiteX616" fmla="*/ 2011705 w 4603109"/>
                <a:gd name="connsiteY616" fmla="*/ 924402 h 924402"/>
                <a:gd name="connsiteX617" fmla="*/ 1957554 w 4603109"/>
                <a:gd name="connsiteY617" fmla="*/ 924402 h 924402"/>
                <a:gd name="connsiteX618" fmla="*/ 1949525 w 4603109"/>
                <a:gd name="connsiteY618" fmla="*/ 924402 h 924402"/>
                <a:gd name="connsiteX619" fmla="*/ 1927489 w 4603109"/>
                <a:gd name="connsiteY619" fmla="*/ 924402 h 924402"/>
                <a:gd name="connsiteX620" fmla="*/ 1911018 w 4603109"/>
                <a:gd name="connsiteY620" fmla="*/ 924402 h 924402"/>
                <a:gd name="connsiteX621" fmla="*/ 1907543 w 4603109"/>
                <a:gd name="connsiteY621" fmla="*/ 924402 h 924402"/>
                <a:gd name="connsiteX622" fmla="*/ 1885268 w 4603109"/>
                <a:gd name="connsiteY622" fmla="*/ 924402 h 924402"/>
                <a:gd name="connsiteX623" fmla="*/ 1883936 w 4603109"/>
                <a:gd name="connsiteY623" fmla="*/ 924402 h 924402"/>
                <a:gd name="connsiteX624" fmla="*/ 1868796 w 4603109"/>
                <a:gd name="connsiteY624" fmla="*/ 924402 h 924402"/>
                <a:gd name="connsiteX625" fmla="*/ 1838732 w 4603109"/>
                <a:gd name="connsiteY625" fmla="*/ 924402 h 924402"/>
                <a:gd name="connsiteX626" fmla="*/ 1779774 w 4603109"/>
                <a:gd name="connsiteY626" fmla="*/ 924402 h 924402"/>
                <a:gd name="connsiteX627" fmla="*/ 1764668 w 4603109"/>
                <a:gd name="connsiteY627" fmla="*/ 924402 h 924402"/>
                <a:gd name="connsiteX628" fmla="*/ 1757499 w 4603109"/>
                <a:gd name="connsiteY628" fmla="*/ 924402 h 924402"/>
                <a:gd name="connsiteX629" fmla="*/ 1741027 w 4603109"/>
                <a:gd name="connsiteY629" fmla="*/ 924402 h 924402"/>
                <a:gd name="connsiteX630" fmla="*/ 1737552 w 4603109"/>
                <a:gd name="connsiteY630" fmla="*/ 924402 h 924402"/>
                <a:gd name="connsiteX631" fmla="*/ 1736094 w 4603109"/>
                <a:gd name="connsiteY631" fmla="*/ 924402 h 924402"/>
                <a:gd name="connsiteX632" fmla="*/ 1734603 w 4603109"/>
                <a:gd name="connsiteY632" fmla="*/ 924402 h 924402"/>
                <a:gd name="connsiteX633" fmla="*/ 1710963 w 4603109"/>
                <a:gd name="connsiteY633" fmla="*/ 924402 h 924402"/>
                <a:gd name="connsiteX634" fmla="*/ 1707488 w 4603109"/>
                <a:gd name="connsiteY634" fmla="*/ 924402 h 924402"/>
                <a:gd name="connsiteX635" fmla="*/ 1652509 w 4603109"/>
                <a:gd name="connsiteY635" fmla="*/ 924402 h 924402"/>
                <a:gd name="connsiteX636" fmla="*/ 1636899 w 4603109"/>
                <a:gd name="connsiteY636" fmla="*/ 924402 h 924402"/>
                <a:gd name="connsiteX637" fmla="*/ 1609783 w 4603109"/>
                <a:gd name="connsiteY637" fmla="*/ 924402 h 924402"/>
                <a:gd name="connsiteX638" fmla="*/ 1608325 w 4603109"/>
                <a:gd name="connsiteY638" fmla="*/ 924402 h 924402"/>
                <a:gd name="connsiteX639" fmla="*/ 1606834 w 4603109"/>
                <a:gd name="connsiteY639" fmla="*/ 924402 h 924402"/>
                <a:gd name="connsiteX640" fmla="*/ 1579719 w 4603109"/>
                <a:gd name="connsiteY640" fmla="*/ 924402 h 924402"/>
                <a:gd name="connsiteX641" fmla="*/ 1564612 w 4603109"/>
                <a:gd name="connsiteY641" fmla="*/ 924402 h 924402"/>
                <a:gd name="connsiteX642" fmla="*/ 1524740 w 4603109"/>
                <a:gd name="connsiteY642" fmla="*/ 924402 h 924402"/>
                <a:gd name="connsiteX643" fmla="*/ 1482518 w 4603109"/>
                <a:gd name="connsiteY643" fmla="*/ 924402 h 924402"/>
                <a:gd name="connsiteX644" fmla="*/ 1460483 w 4603109"/>
                <a:gd name="connsiteY644" fmla="*/ 924402 h 924402"/>
                <a:gd name="connsiteX645" fmla="*/ 1452454 w 4603109"/>
                <a:gd name="connsiteY645" fmla="*/ 924402 h 924402"/>
                <a:gd name="connsiteX646" fmla="*/ 1444011 w 4603109"/>
                <a:gd name="connsiteY646" fmla="*/ 924402 h 924402"/>
                <a:gd name="connsiteX647" fmla="*/ 1436843 w 4603109"/>
                <a:gd name="connsiteY647" fmla="*/ 924402 h 924402"/>
                <a:gd name="connsiteX648" fmla="*/ 1413947 w 4603109"/>
                <a:gd name="connsiteY648" fmla="*/ 924402 h 924402"/>
                <a:gd name="connsiteX649" fmla="*/ 1354749 w 4603109"/>
                <a:gd name="connsiteY649" fmla="*/ 924402 h 924402"/>
                <a:gd name="connsiteX650" fmla="*/ 1332714 w 4603109"/>
                <a:gd name="connsiteY650" fmla="*/ 924402 h 924402"/>
                <a:gd name="connsiteX651" fmla="*/ 1324685 w 4603109"/>
                <a:gd name="connsiteY651" fmla="*/ 924402 h 924402"/>
                <a:gd name="connsiteX652" fmla="*/ 1316242 w 4603109"/>
                <a:gd name="connsiteY652" fmla="*/ 924402 h 924402"/>
                <a:gd name="connsiteX653" fmla="*/ 1312767 w 4603109"/>
                <a:gd name="connsiteY653" fmla="*/ 924402 h 924402"/>
                <a:gd name="connsiteX654" fmla="*/ 1286178 w 4603109"/>
                <a:gd name="connsiteY654" fmla="*/ 924402 h 924402"/>
                <a:gd name="connsiteX655" fmla="*/ 1282703 w 4603109"/>
                <a:gd name="connsiteY655" fmla="*/ 924402 h 924402"/>
                <a:gd name="connsiteX656" fmla="*/ 1243956 w 4603109"/>
                <a:gd name="connsiteY656" fmla="*/ 924402 h 924402"/>
                <a:gd name="connsiteX657" fmla="*/ 1184998 w 4603109"/>
                <a:gd name="connsiteY657" fmla="*/ 924402 h 924402"/>
                <a:gd name="connsiteX658" fmla="*/ 1154934 w 4603109"/>
                <a:gd name="connsiteY658" fmla="*/ 924402 h 924402"/>
                <a:gd name="connsiteX659" fmla="*/ 1139828 w 4603109"/>
                <a:gd name="connsiteY659" fmla="*/ 924402 h 924402"/>
                <a:gd name="connsiteX660" fmla="*/ 1116187 w 4603109"/>
                <a:gd name="connsiteY660" fmla="*/ 924402 h 924402"/>
                <a:gd name="connsiteX661" fmla="*/ 1112712 w 4603109"/>
                <a:gd name="connsiteY661" fmla="*/ 924402 h 924402"/>
                <a:gd name="connsiteX662" fmla="*/ 1057734 w 4603109"/>
                <a:gd name="connsiteY662" fmla="*/ 924402 h 924402"/>
                <a:gd name="connsiteX663" fmla="*/ 1027669 w 4603109"/>
                <a:gd name="connsiteY663" fmla="*/ 924402 h 924402"/>
                <a:gd name="connsiteX664" fmla="*/ 1012059 w 4603109"/>
                <a:gd name="connsiteY664" fmla="*/ 924402 h 924402"/>
                <a:gd name="connsiteX665" fmla="*/ 984943 w 4603109"/>
                <a:gd name="connsiteY665" fmla="*/ 924402 h 924402"/>
                <a:gd name="connsiteX666" fmla="*/ 929965 w 4603109"/>
                <a:gd name="connsiteY666" fmla="*/ 924402 h 924402"/>
                <a:gd name="connsiteX667" fmla="*/ 899900 w 4603109"/>
                <a:gd name="connsiteY667" fmla="*/ 924402 h 924402"/>
                <a:gd name="connsiteX668" fmla="*/ 857678 w 4603109"/>
                <a:gd name="connsiteY668" fmla="*/ 924402 h 924402"/>
                <a:gd name="connsiteX669" fmla="*/ 819171 w 4603109"/>
                <a:gd name="connsiteY669" fmla="*/ 924402 h 924402"/>
                <a:gd name="connsiteX670" fmla="*/ 729909 w 4603109"/>
                <a:gd name="connsiteY670" fmla="*/ 924402 h 924402"/>
                <a:gd name="connsiteX671" fmla="*/ 691402 w 4603109"/>
                <a:gd name="connsiteY671" fmla="*/ 924402 h 924402"/>
                <a:gd name="connsiteX672" fmla="*/ 687927 w 4603109"/>
                <a:gd name="connsiteY672" fmla="*/ 924402 h 924402"/>
                <a:gd name="connsiteX673" fmla="*/ 560158 w 4603109"/>
                <a:gd name="connsiteY673" fmla="*/ 924402 h 924402"/>
                <a:gd name="connsiteX674" fmla="*/ 432894 w 4603109"/>
                <a:gd name="connsiteY674" fmla="*/ 924402 h 924402"/>
                <a:gd name="connsiteX675" fmla="*/ 305125 w 4603109"/>
                <a:gd name="connsiteY675" fmla="*/ 924402 h 924402"/>
                <a:gd name="connsiteX676" fmla="*/ 223202 w 4603109"/>
                <a:gd name="connsiteY676" fmla="*/ 877348 h 924402"/>
                <a:gd name="connsiteX677" fmla="*/ 10809 w 4603109"/>
                <a:gd name="connsiteY677" fmla="*/ 509257 h 924402"/>
                <a:gd name="connsiteX678" fmla="*/ 10809 w 4603109"/>
                <a:gd name="connsiteY678" fmla="*/ 415146 h 924402"/>
                <a:gd name="connsiteX679" fmla="*/ 223202 w 4603109"/>
                <a:gd name="connsiteY679" fmla="*/ 47054 h 924402"/>
                <a:gd name="connsiteX680" fmla="*/ 305125 w 4603109"/>
                <a:gd name="connsiteY680" fmla="*/ 0 h 924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Lst>
              <a:rect l="l" t="t" r="r" b="b"/>
              <a:pathLst>
                <a:path w="4603109" h="924402">
                  <a:moveTo>
                    <a:pt x="305125" y="0"/>
                  </a:moveTo>
                  <a:lnTo>
                    <a:pt x="432894" y="0"/>
                  </a:lnTo>
                  <a:lnTo>
                    <a:pt x="445336" y="0"/>
                  </a:lnTo>
                  <a:cubicBezTo>
                    <a:pt x="485989" y="0"/>
                    <a:pt x="520835" y="0"/>
                    <a:pt x="550703" y="0"/>
                  </a:cubicBezTo>
                  <a:lnTo>
                    <a:pt x="560158" y="0"/>
                  </a:lnTo>
                  <a:lnTo>
                    <a:pt x="573105" y="0"/>
                  </a:lnTo>
                  <a:lnTo>
                    <a:pt x="626202" y="0"/>
                  </a:lnTo>
                  <a:cubicBezTo>
                    <a:pt x="646943" y="0"/>
                    <a:pt x="663537" y="0"/>
                    <a:pt x="676811" y="0"/>
                  </a:cubicBezTo>
                  <a:lnTo>
                    <a:pt x="678472" y="0"/>
                  </a:lnTo>
                  <a:lnTo>
                    <a:pt x="687927" y="0"/>
                  </a:lnTo>
                  <a:lnTo>
                    <a:pt x="691402" y="0"/>
                  </a:lnTo>
                  <a:lnTo>
                    <a:pt x="700371" y="0"/>
                  </a:lnTo>
                  <a:lnTo>
                    <a:pt x="707508" y="0"/>
                  </a:lnTo>
                  <a:cubicBezTo>
                    <a:pt x="729909" y="0"/>
                    <a:pt x="729909" y="0"/>
                    <a:pt x="729909" y="0"/>
                  </a:cubicBezTo>
                  <a:lnTo>
                    <a:pt x="753971" y="0"/>
                  </a:lnTo>
                  <a:lnTo>
                    <a:pt x="804580" y="0"/>
                  </a:lnTo>
                  <a:lnTo>
                    <a:pt x="805737" y="0"/>
                  </a:lnTo>
                  <a:lnTo>
                    <a:pt x="819171" y="0"/>
                  </a:lnTo>
                  <a:lnTo>
                    <a:pt x="828140" y="0"/>
                  </a:lnTo>
                  <a:lnTo>
                    <a:pt x="831615" y="0"/>
                  </a:lnTo>
                  <a:lnTo>
                    <a:pt x="835277" y="0"/>
                  </a:lnTo>
                  <a:lnTo>
                    <a:pt x="857678" y="0"/>
                  </a:lnTo>
                  <a:lnTo>
                    <a:pt x="864889" y="0"/>
                  </a:lnTo>
                  <a:lnTo>
                    <a:pt x="899900" y="0"/>
                  </a:lnTo>
                  <a:lnTo>
                    <a:pt x="909341" y="0"/>
                  </a:lnTo>
                  <a:lnTo>
                    <a:pt x="929965" y="0"/>
                  </a:lnTo>
                  <a:lnTo>
                    <a:pt x="933506" y="0"/>
                  </a:lnTo>
                  <a:lnTo>
                    <a:pt x="936982" y="0"/>
                  </a:lnTo>
                  <a:lnTo>
                    <a:pt x="959384" y="0"/>
                  </a:lnTo>
                  <a:lnTo>
                    <a:pt x="962542" y="0"/>
                  </a:lnTo>
                  <a:lnTo>
                    <a:pt x="984943" y="0"/>
                  </a:lnTo>
                  <a:lnTo>
                    <a:pt x="992658" y="0"/>
                  </a:lnTo>
                  <a:lnTo>
                    <a:pt x="1012059" y="0"/>
                  </a:lnTo>
                  <a:lnTo>
                    <a:pt x="1012480" y="0"/>
                  </a:lnTo>
                  <a:lnTo>
                    <a:pt x="1027669" y="0"/>
                  </a:lnTo>
                  <a:lnTo>
                    <a:pt x="1037110" y="0"/>
                  </a:lnTo>
                  <a:lnTo>
                    <a:pt x="1040112" y="0"/>
                  </a:lnTo>
                  <a:lnTo>
                    <a:pt x="1057734" y="0"/>
                  </a:lnTo>
                  <a:lnTo>
                    <a:pt x="1064751" y="0"/>
                  </a:lnTo>
                  <a:lnTo>
                    <a:pt x="1070177" y="0"/>
                  </a:lnTo>
                  <a:lnTo>
                    <a:pt x="1072436" y="0"/>
                  </a:lnTo>
                  <a:lnTo>
                    <a:pt x="1090311" y="0"/>
                  </a:lnTo>
                  <a:lnTo>
                    <a:pt x="1110718" y="0"/>
                  </a:lnTo>
                  <a:lnTo>
                    <a:pt x="1112712" y="0"/>
                  </a:lnTo>
                  <a:lnTo>
                    <a:pt x="1116187" y="0"/>
                  </a:lnTo>
                  <a:lnTo>
                    <a:pt x="1139828" y="0"/>
                  </a:lnTo>
                  <a:lnTo>
                    <a:pt x="1140249" y="0"/>
                  </a:lnTo>
                  <a:lnTo>
                    <a:pt x="1145480" y="0"/>
                  </a:lnTo>
                  <a:lnTo>
                    <a:pt x="1152270" y="0"/>
                  </a:lnTo>
                  <a:lnTo>
                    <a:pt x="1154934" y="0"/>
                  </a:lnTo>
                  <a:lnTo>
                    <a:pt x="1167881" y="0"/>
                  </a:lnTo>
                  <a:lnTo>
                    <a:pt x="1175544" y="0"/>
                  </a:lnTo>
                  <a:lnTo>
                    <a:pt x="1184998" y="0"/>
                  </a:lnTo>
                  <a:lnTo>
                    <a:pt x="1197946" y="0"/>
                  </a:lnTo>
                  <a:lnTo>
                    <a:pt x="1200205" y="0"/>
                  </a:lnTo>
                  <a:lnTo>
                    <a:pt x="1220978" y="0"/>
                  </a:lnTo>
                  <a:lnTo>
                    <a:pt x="1238487" y="0"/>
                  </a:lnTo>
                  <a:lnTo>
                    <a:pt x="1243956" y="0"/>
                  </a:lnTo>
                  <a:lnTo>
                    <a:pt x="1251042" y="0"/>
                  </a:lnTo>
                  <a:lnTo>
                    <a:pt x="1257637" y="0"/>
                  </a:lnTo>
                  <a:lnTo>
                    <a:pt x="1271587" y="0"/>
                  </a:lnTo>
                  <a:lnTo>
                    <a:pt x="1273249" y="0"/>
                  </a:lnTo>
                  <a:lnTo>
                    <a:pt x="1280039" y="0"/>
                  </a:lnTo>
                  <a:lnTo>
                    <a:pt x="1282703" y="0"/>
                  </a:lnTo>
                  <a:lnTo>
                    <a:pt x="1286178" y="0"/>
                  </a:lnTo>
                  <a:lnTo>
                    <a:pt x="1295146" y="0"/>
                  </a:lnTo>
                  <a:lnTo>
                    <a:pt x="1301651" y="0"/>
                  </a:lnTo>
                  <a:lnTo>
                    <a:pt x="1302284" y="0"/>
                  </a:lnTo>
                  <a:lnTo>
                    <a:pt x="1303313" y="0"/>
                  </a:lnTo>
                  <a:lnTo>
                    <a:pt x="1312767" y="0"/>
                  </a:lnTo>
                  <a:lnTo>
                    <a:pt x="1316242" y="0"/>
                  </a:lnTo>
                  <a:lnTo>
                    <a:pt x="1321886" y="0"/>
                  </a:lnTo>
                  <a:lnTo>
                    <a:pt x="1324685" y="0"/>
                  </a:lnTo>
                  <a:lnTo>
                    <a:pt x="1325211" y="0"/>
                  </a:lnTo>
                  <a:lnTo>
                    <a:pt x="1332348" y="0"/>
                  </a:lnTo>
                  <a:lnTo>
                    <a:pt x="1332714" y="0"/>
                  </a:lnTo>
                  <a:lnTo>
                    <a:pt x="1333135" y="0"/>
                  </a:lnTo>
                  <a:lnTo>
                    <a:pt x="1348747" y="0"/>
                  </a:lnTo>
                  <a:lnTo>
                    <a:pt x="1354749" y="0"/>
                  </a:lnTo>
                  <a:lnTo>
                    <a:pt x="1378811" y="0"/>
                  </a:lnTo>
                  <a:lnTo>
                    <a:pt x="1383745" y="0"/>
                  </a:lnTo>
                  <a:lnTo>
                    <a:pt x="1385406" y="0"/>
                  </a:lnTo>
                  <a:lnTo>
                    <a:pt x="1399356" y="0"/>
                  </a:lnTo>
                  <a:lnTo>
                    <a:pt x="1400513" y="0"/>
                  </a:lnTo>
                  <a:lnTo>
                    <a:pt x="1413947" y="0"/>
                  </a:lnTo>
                  <a:lnTo>
                    <a:pt x="1414442" y="0"/>
                  </a:lnTo>
                  <a:lnTo>
                    <a:pt x="1422915" y="0"/>
                  </a:lnTo>
                  <a:lnTo>
                    <a:pt x="1426390" y="0"/>
                  </a:lnTo>
                  <a:lnTo>
                    <a:pt x="1429420" y="0"/>
                  </a:lnTo>
                  <a:lnTo>
                    <a:pt x="1430053" y="0"/>
                  </a:lnTo>
                  <a:lnTo>
                    <a:pt x="1430206" y="0"/>
                  </a:lnTo>
                  <a:lnTo>
                    <a:pt x="1430577" y="0"/>
                  </a:lnTo>
                  <a:lnTo>
                    <a:pt x="1436843" y="0"/>
                  </a:lnTo>
                  <a:lnTo>
                    <a:pt x="1444011" y="0"/>
                  </a:lnTo>
                  <a:lnTo>
                    <a:pt x="1449655" y="0"/>
                  </a:lnTo>
                  <a:lnTo>
                    <a:pt x="1452454" y="0"/>
                  </a:lnTo>
                  <a:lnTo>
                    <a:pt x="1452980" y="0"/>
                  </a:lnTo>
                  <a:lnTo>
                    <a:pt x="1456455" y="0"/>
                  </a:lnTo>
                  <a:lnTo>
                    <a:pt x="1459664" y="0"/>
                  </a:lnTo>
                  <a:lnTo>
                    <a:pt x="1460117" y="0"/>
                  </a:lnTo>
                  <a:lnTo>
                    <a:pt x="1460483" y="0"/>
                  </a:lnTo>
                  <a:lnTo>
                    <a:pt x="1460904" y="0"/>
                  </a:lnTo>
                  <a:lnTo>
                    <a:pt x="1472926" y="0"/>
                  </a:lnTo>
                  <a:lnTo>
                    <a:pt x="1482518" y="0"/>
                  </a:lnTo>
                  <a:lnTo>
                    <a:pt x="1489729" y="0"/>
                  </a:lnTo>
                  <a:lnTo>
                    <a:pt x="1504116" y="0"/>
                  </a:lnTo>
                  <a:lnTo>
                    <a:pt x="1511514" y="0"/>
                  </a:lnTo>
                  <a:lnTo>
                    <a:pt x="1524740" y="0"/>
                  </a:lnTo>
                  <a:lnTo>
                    <a:pt x="1528282" y="0"/>
                  </a:lnTo>
                  <a:lnTo>
                    <a:pt x="1531757" y="0"/>
                  </a:lnTo>
                  <a:lnTo>
                    <a:pt x="1534181" y="0"/>
                  </a:lnTo>
                  <a:lnTo>
                    <a:pt x="1542211" y="0"/>
                  </a:lnTo>
                  <a:lnTo>
                    <a:pt x="1554159" y="0"/>
                  </a:lnTo>
                  <a:lnTo>
                    <a:pt x="1557318" y="0"/>
                  </a:lnTo>
                  <a:lnTo>
                    <a:pt x="1557975" y="0"/>
                  </a:lnTo>
                  <a:lnTo>
                    <a:pt x="1558346" y="0"/>
                  </a:lnTo>
                  <a:lnTo>
                    <a:pt x="1561822" y="0"/>
                  </a:lnTo>
                  <a:lnTo>
                    <a:pt x="1564612" y="0"/>
                  </a:lnTo>
                  <a:lnTo>
                    <a:pt x="1566857" y="0"/>
                  </a:lnTo>
                  <a:lnTo>
                    <a:pt x="1576919" y="0"/>
                  </a:lnTo>
                  <a:lnTo>
                    <a:pt x="1579719" y="0"/>
                  </a:lnTo>
                  <a:lnTo>
                    <a:pt x="1584224" y="0"/>
                  </a:lnTo>
                  <a:lnTo>
                    <a:pt x="1587382" y="0"/>
                  </a:lnTo>
                  <a:lnTo>
                    <a:pt x="1587433" y="0"/>
                  </a:lnTo>
                  <a:lnTo>
                    <a:pt x="1600695" y="0"/>
                  </a:lnTo>
                  <a:lnTo>
                    <a:pt x="1606834" y="0"/>
                  </a:lnTo>
                  <a:lnTo>
                    <a:pt x="1607256" y="0"/>
                  </a:lnTo>
                  <a:lnTo>
                    <a:pt x="1608325" y="0"/>
                  </a:lnTo>
                  <a:lnTo>
                    <a:pt x="1609783" y="0"/>
                  </a:lnTo>
                  <a:lnTo>
                    <a:pt x="1617498" y="0"/>
                  </a:lnTo>
                  <a:lnTo>
                    <a:pt x="1631885" y="0"/>
                  </a:lnTo>
                  <a:lnTo>
                    <a:pt x="1636899" y="0"/>
                  </a:lnTo>
                  <a:lnTo>
                    <a:pt x="1637320" y="0"/>
                  </a:lnTo>
                  <a:lnTo>
                    <a:pt x="1637445" y="0"/>
                  </a:lnTo>
                  <a:lnTo>
                    <a:pt x="1652509" y="0"/>
                  </a:lnTo>
                  <a:lnTo>
                    <a:pt x="1659526" y="0"/>
                  </a:lnTo>
                  <a:lnTo>
                    <a:pt x="1661950" y="0"/>
                  </a:lnTo>
                  <a:lnTo>
                    <a:pt x="1664952" y="0"/>
                  </a:lnTo>
                  <a:lnTo>
                    <a:pt x="1667212" y="0"/>
                  </a:lnTo>
                  <a:lnTo>
                    <a:pt x="1685087" y="0"/>
                  </a:lnTo>
                  <a:lnTo>
                    <a:pt x="1689591" y="0"/>
                  </a:lnTo>
                  <a:lnTo>
                    <a:pt x="1694626" y="0"/>
                  </a:lnTo>
                  <a:lnTo>
                    <a:pt x="1697276" y="0"/>
                  </a:lnTo>
                  <a:lnTo>
                    <a:pt x="1698000" y="0"/>
                  </a:lnTo>
                  <a:lnTo>
                    <a:pt x="1704688" y="0"/>
                  </a:lnTo>
                  <a:lnTo>
                    <a:pt x="1707488" y="0"/>
                  </a:lnTo>
                  <a:lnTo>
                    <a:pt x="1710963" y="0"/>
                  </a:lnTo>
                  <a:lnTo>
                    <a:pt x="1715151" y="0"/>
                  </a:lnTo>
                  <a:lnTo>
                    <a:pt x="1721928" y="0"/>
                  </a:lnTo>
                  <a:lnTo>
                    <a:pt x="1734603" y="0"/>
                  </a:lnTo>
                  <a:lnTo>
                    <a:pt x="1735025" y="0"/>
                  </a:lnTo>
                  <a:lnTo>
                    <a:pt x="1735558" y="0"/>
                  </a:lnTo>
                  <a:lnTo>
                    <a:pt x="1736094" y="0"/>
                  </a:lnTo>
                  <a:lnTo>
                    <a:pt x="1737552" y="0"/>
                  </a:lnTo>
                  <a:lnTo>
                    <a:pt x="1741027" y="0"/>
                  </a:lnTo>
                  <a:lnTo>
                    <a:pt x="1747046" y="0"/>
                  </a:lnTo>
                  <a:lnTo>
                    <a:pt x="1748537" y="0"/>
                  </a:lnTo>
                  <a:lnTo>
                    <a:pt x="1753052" y="0"/>
                  </a:lnTo>
                  <a:lnTo>
                    <a:pt x="1757499" y="0"/>
                  </a:lnTo>
                  <a:lnTo>
                    <a:pt x="1764668" y="0"/>
                  </a:lnTo>
                  <a:lnTo>
                    <a:pt x="1765089" y="0"/>
                  </a:lnTo>
                  <a:lnTo>
                    <a:pt x="1765214" y="0"/>
                  </a:lnTo>
                  <a:lnTo>
                    <a:pt x="1770320" y="0"/>
                  </a:lnTo>
                  <a:lnTo>
                    <a:pt x="1777110" y="0"/>
                  </a:lnTo>
                  <a:lnTo>
                    <a:pt x="1779774" y="0"/>
                  </a:lnTo>
                  <a:lnTo>
                    <a:pt x="1792721" y="0"/>
                  </a:lnTo>
                  <a:lnTo>
                    <a:pt x="1794981" y="0"/>
                  </a:lnTo>
                  <a:lnTo>
                    <a:pt x="1825045" y="0"/>
                  </a:lnTo>
                  <a:lnTo>
                    <a:pt x="1825769" y="0"/>
                  </a:lnTo>
                  <a:lnTo>
                    <a:pt x="1838732" y="0"/>
                  </a:lnTo>
                  <a:lnTo>
                    <a:pt x="1845818" y="0"/>
                  </a:lnTo>
                  <a:lnTo>
                    <a:pt x="1849697" y="0"/>
                  </a:lnTo>
                  <a:lnTo>
                    <a:pt x="1852412" y="0"/>
                  </a:lnTo>
                  <a:lnTo>
                    <a:pt x="1853903" y="0"/>
                  </a:lnTo>
                  <a:lnTo>
                    <a:pt x="1863327" y="0"/>
                  </a:lnTo>
                  <a:lnTo>
                    <a:pt x="1868796" y="0"/>
                  </a:lnTo>
                  <a:lnTo>
                    <a:pt x="1874815" y="0"/>
                  </a:lnTo>
                  <a:lnTo>
                    <a:pt x="1876306" y="0"/>
                  </a:lnTo>
                  <a:lnTo>
                    <a:pt x="1880821" y="0"/>
                  </a:lnTo>
                  <a:lnTo>
                    <a:pt x="1882477" y="0"/>
                  </a:lnTo>
                  <a:lnTo>
                    <a:pt x="1883936" y="0"/>
                  </a:lnTo>
                  <a:lnTo>
                    <a:pt x="1885268" y="0"/>
                  </a:lnTo>
                  <a:lnTo>
                    <a:pt x="1896427" y="0"/>
                  </a:lnTo>
                  <a:lnTo>
                    <a:pt x="1898089" y="0"/>
                  </a:lnTo>
                  <a:lnTo>
                    <a:pt x="1904879" y="0"/>
                  </a:lnTo>
                  <a:lnTo>
                    <a:pt x="1907543" y="0"/>
                  </a:lnTo>
                  <a:lnTo>
                    <a:pt x="1911018" y="0"/>
                  </a:lnTo>
                  <a:lnTo>
                    <a:pt x="1919986" y="0"/>
                  </a:lnTo>
                  <a:lnTo>
                    <a:pt x="1927124" y="0"/>
                  </a:lnTo>
                  <a:lnTo>
                    <a:pt x="1927489" y="0"/>
                  </a:lnTo>
                  <a:lnTo>
                    <a:pt x="1927911" y="0"/>
                  </a:lnTo>
                  <a:lnTo>
                    <a:pt x="1929402" y="0"/>
                  </a:lnTo>
                  <a:lnTo>
                    <a:pt x="1946726" y="0"/>
                  </a:lnTo>
                  <a:lnTo>
                    <a:pt x="1949525" y="0"/>
                  </a:lnTo>
                  <a:lnTo>
                    <a:pt x="1957554" y="0"/>
                  </a:lnTo>
                  <a:lnTo>
                    <a:pt x="1957975" y="0"/>
                  </a:lnTo>
                  <a:lnTo>
                    <a:pt x="1973587" y="0"/>
                  </a:lnTo>
                  <a:lnTo>
                    <a:pt x="1978520" y="0"/>
                  </a:lnTo>
                  <a:lnTo>
                    <a:pt x="1980012" y="0"/>
                  </a:lnTo>
                  <a:lnTo>
                    <a:pt x="1980181" y="0"/>
                  </a:lnTo>
                  <a:lnTo>
                    <a:pt x="1981672" y="0"/>
                  </a:lnTo>
                  <a:lnTo>
                    <a:pt x="2008585" y="0"/>
                  </a:lnTo>
                  <a:lnTo>
                    <a:pt x="2009218" y="0"/>
                  </a:lnTo>
                  <a:lnTo>
                    <a:pt x="2010246" y="0"/>
                  </a:lnTo>
                  <a:lnTo>
                    <a:pt x="2010709" y="0"/>
                  </a:lnTo>
                  <a:lnTo>
                    <a:pt x="2011705" y="0"/>
                  </a:lnTo>
                  <a:lnTo>
                    <a:pt x="2024147" y="0"/>
                  </a:lnTo>
                  <a:lnTo>
                    <a:pt x="2024196" y="0"/>
                  </a:lnTo>
                  <a:lnTo>
                    <a:pt x="2024981" y="0"/>
                  </a:lnTo>
                  <a:lnTo>
                    <a:pt x="2025353" y="0"/>
                  </a:lnTo>
                  <a:lnTo>
                    <a:pt x="2026473" y="0"/>
                  </a:lnTo>
                  <a:lnTo>
                    <a:pt x="2031619" y="0"/>
                  </a:lnTo>
                  <a:lnTo>
                    <a:pt x="2033110" y="0"/>
                  </a:lnTo>
                  <a:lnTo>
                    <a:pt x="2038787" y="0"/>
                  </a:lnTo>
                  <a:lnTo>
                    <a:pt x="2039282" y="0"/>
                  </a:lnTo>
                  <a:lnTo>
                    <a:pt x="2047755" y="0"/>
                  </a:lnTo>
                  <a:lnTo>
                    <a:pt x="2051230" y="0"/>
                  </a:lnTo>
                  <a:lnTo>
                    <a:pt x="2054893" y="0"/>
                  </a:lnTo>
                  <a:lnTo>
                    <a:pt x="2055046" y="0"/>
                  </a:lnTo>
                  <a:lnTo>
                    <a:pt x="2055258" y="0"/>
                  </a:lnTo>
                  <a:lnTo>
                    <a:pt x="2055680" y="0"/>
                  </a:lnTo>
                  <a:lnTo>
                    <a:pt x="2057171" y="0"/>
                  </a:lnTo>
                  <a:lnTo>
                    <a:pt x="2061683" y="0"/>
                  </a:lnTo>
                  <a:lnTo>
                    <a:pt x="2067702" y="0"/>
                  </a:lnTo>
                  <a:lnTo>
                    <a:pt x="2074495" y="0"/>
                  </a:lnTo>
                  <a:lnTo>
                    <a:pt x="2077294" y="0"/>
                  </a:lnTo>
                  <a:lnTo>
                    <a:pt x="2084504" y="0"/>
                  </a:lnTo>
                  <a:lnTo>
                    <a:pt x="2085323" y="0"/>
                  </a:lnTo>
                  <a:lnTo>
                    <a:pt x="2085744" y="0"/>
                  </a:lnTo>
                  <a:lnTo>
                    <a:pt x="2097766" y="0"/>
                  </a:lnTo>
                  <a:lnTo>
                    <a:pt x="2106289" y="0"/>
                  </a:lnTo>
                  <a:lnTo>
                    <a:pt x="2107781" y="0"/>
                  </a:lnTo>
                  <a:lnTo>
                    <a:pt x="2128956" y="0"/>
                  </a:lnTo>
                  <a:lnTo>
                    <a:pt x="2129514" y="0"/>
                  </a:lnTo>
                  <a:lnTo>
                    <a:pt x="2136354" y="0"/>
                  </a:lnTo>
                  <a:lnTo>
                    <a:pt x="2136987" y="0"/>
                  </a:lnTo>
                  <a:lnTo>
                    <a:pt x="2138478" y="0"/>
                  </a:lnTo>
                  <a:lnTo>
                    <a:pt x="2151916" y="0"/>
                  </a:lnTo>
                  <a:lnTo>
                    <a:pt x="2152750" y="0"/>
                  </a:lnTo>
                  <a:lnTo>
                    <a:pt x="2153122" y="0"/>
                  </a:lnTo>
                  <a:lnTo>
                    <a:pt x="2154242" y="0"/>
                  </a:lnTo>
                  <a:lnTo>
                    <a:pt x="2156597" y="0"/>
                  </a:lnTo>
                  <a:lnTo>
                    <a:pt x="2159388" y="0"/>
                  </a:lnTo>
                  <a:lnTo>
                    <a:pt x="2160879" y="0"/>
                  </a:lnTo>
                  <a:lnTo>
                    <a:pt x="2161633" y="0"/>
                  </a:lnTo>
                  <a:lnTo>
                    <a:pt x="2167051" y="0"/>
                  </a:lnTo>
                  <a:lnTo>
                    <a:pt x="2178999" y="0"/>
                  </a:lnTo>
                  <a:lnTo>
                    <a:pt x="2182158" y="0"/>
                  </a:lnTo>
                  <a:lnTo>
                    <a:pt x="2182815" y="0"/>
                  </a:lnTo>
                  <a:lnTo>
                    <a:pt x="2188666" y="0"/>
                  </a:lnTo>
                  <a:lnTo>
                    <a:pt x="2189452" y="0"/>
                  </a:lnTo>
                  <a:lnTo>
                    <a:pt x="2191697" y="0"/>
                  </a:lnTo>
                  <a:lnTo>
                    <a:pt x="2195471" y="0"/>
                  </a:lnTo>
                  <a:lnTo>
                    <a:pt x="2201759" y="0"/>
                  </a:lnTo>
                  <a:lnTo>
                    <a:pt x="2203100" y="0"/>
                  </a:lnTo>
                  <a:lnTo>
                    <a:pt x="2204559" y="0"/>
                  </a:lnTo>
                  <a:lnTo>
                    <a:pt x="2204591" y="0"/>
                  </a:lnTo>
                  <a:lnTo>
                    <a:pt x="2212273" y="0"/>
                  </a:lnTo>
                  <a:lnTo>
                    <a:pt x="2225535" y="0"/>
                  </a:lnTo>
                  <a:lnTo>
                    <a:pt x="2231674" y="0"/>
                  </a:lnTo>
                  <a:lnTo>
                    <a:pt x="2232096" y="0"/>
                  </a:lnTo>
                  <a:lnTo>
                    <a:pt x="2232220" y="0"/>
                  </a:lnTo>
                  <a:lnTo>
                    <a:pt x="2233118" y="0"/>
                  </a:lnTo>
                  <a:lnTo>
                    <a:pt x="2233165" y="0"/>
                  </a:lnTo>
                  <a:lnTo>
                    <a:pt x="2256725" y="0"/>
                  </a:lnTo>
                  <a:lnTo>
                    <a:pt x="2257283" y="0"/>
                  </a:lnTo>
                  <a:lnTo>
                    <a:pt x="2262285" y="0"/>
                  </a:lnTo>
                  <a:lnTo>
                    <a:pt x="2284366" y="0"/>
                  </a:lnTo>
                  <a:lnTo>
                    <a:pt x="2289402" y="0"/>
                  </a:lnTo>
                  <a:lnTo>
                    <a:pt x="2292052" y="0"/>
                  </a:lnTo>
                  <a:lnTo>
                    <a:pt x="2299271" y="0"/>
                  </a:lnTo>
                  <a:lnTo>
                    <a:pt x="2308721" y="0"/>
                  </a:lnTo>
                  <a:lnTo>
                    <a:pt x="2309927" y="0"/>
                  </a:lnTo>
                  <a:lnTo>
                    <a:pt x="2316435" y="0"/>
                  </a:lnTo>
                  <a:lnTo>
                    <a:pt x="2316703" y="0"/>
                  </a:lnTo>
                  <a:lnTo>
                    <a:pt x="2319466" y="0"/>
                  </a:lnTo>
                  <a:lnTo>
                    <a:pt x="2322840" y="0"/>
                  </a:lnTo>
                  <a:lnTo>
                    <a:pt x="2329528" y="0"/>
                  </a:lnTo>
                  <a:lnTo>
                    <a:pt x="2330869" y="0"/>
                  </a:lnTo>
                  <a:lnTo>
                    <a:pt x="2332328" y="0"/>
                  </a:lnTo>
                  <a:lnTo>
                    <a:pt x="2332360" y="0"/>
                  </a:lnTo>
                  <a:lnTo>
                    <a:pt x="2335803" y="0"/>
                  </a:lnTo>
                  <a:lnTo>
                    <a:pt x="2343312" y="0"/>
                  </a:lnTo>
                  <a:lnTo>
                    <a:pt x="2344804" y="0"/>
                  </a:lnTo>
                  <a:lnTo>
                    <a:pt x="2346768" y="0"/>
                  </a:lnTo>
                  <a:lnTo>
                    <a:pt x="2347827" y="0"/>
                  </a:lnTo>
                  <a:lnTo>
                    <a:pt x="2352274" y="0"/>
                  </a:lnTo>
                  <a:lnTo>
                    <a:pt x="2359443" y="0"/>
                  </a:lnTo>
                  <a:lnTo>
                    <a:pt x="2359865" y="0"/>
                  </a:lnTo>
                  <a:lnTo>
                    <a:pt x="2359989" y="0"/>
                  </a:lnTo>
                  <a:lnTo>
                    <a:pt x="2360887" y="0"/>
                  </a:lnTo>
                  <a:lnTo>
                    <a:pt x="2360934" y="0"/>
                  </a:lnTo>
                  <a:lnTo>
                    <a:pt x="2371886" y="0"/>
                  </a:lnTo>
                  <a:lnTo>
                    <a:pt x="2373377" y="0"/>
                  </a:lnTo>
                  <a:lnTo>
                    <a:pt x="2377892" y="0"/>
                  </a:lnTo>
                  <a:cubicBezTo>
                    <a:pt x="2382339" y="0"/>
                    <a:pt x="2382339" y="0"/>
                    <a:pt x="2382339" y="0"/>
                  </a:cubicBezTo>
                  <a:lnTo>
                    <a:pt x="2390054" y="0"/>
                  </a:lnTo>
                  <a:lnTo>
                    <a:pt x="2419821" y="0"/>
                  </a:lnTo>
                  <a:lnTo>
                    <a:pt x="2427040" y="0"/>
                  </a:lnTo>
                  <a:lnTo>
                    <a:pt x="2436490" y="0"/>
                  </a:lnTo>
                  <a:lnTo>
                    <a:pt x="2444472" y="0"/>
                  </a:lnTo>
                  <a:lnTo>
                    <a:pt x="2448678" y="0"/>
                  </a:lnTo>
                  <a:lnTo>
                    <a:pt x="2450171" y="0"/>
                  </a:lnTo>
                  <a:lnTo>
                    <a:pt x="2450609" y="0"/>
                  </a:lnTo>
                  <a:lnTo>
                    <a:pt x="2463572" y="0"/>
                  </a:lnTo>
                  <a:lnTo>
                    <a:pt x="2471081" y="0"/>
                  </a:lnTo>
                  <a:lnTo>
                    <a:pt x="2472573" y="0"/>
                  </a:lnTo>
                  <a:lnTo>
                    <a:pt x="2474537" y="0"/>
                  </a:lnTo>
                  <a:lnTo>
                    <a:pt x="2475596" y="0"/>
                  </a:lnTo>
                  <a:lnTo>
                    <a:pt x="2477252" y="0"/>
                  </a:lnTo>
                  <a:lnTo>
                    <a:pt x="2478712" y="0"/>
                  </a:lnTo>
                  <a:lnTo>
                    <a:pt x="2478743" y="0"/>
                  </a:lnTo>
                  <a:lnTo>
                    <a:pt x="2480043" y="0"/>
                  </a:lnTo>
                  <a:lnTo>
                    <a:pt x="2499655" y="0"/>
                  </a:lnTo>
                  <a:lnTo>
                    <a:pt x="2501146" y="0"/>
                  </a:lnTo>
                  <a:lnTo>
                    <a:pt x="2505661" y="0"/>
                  </a:lnTo>
                  <a:lnTo>
                    <a:pt x="2508776" y="0"/>
                  </a:lnTo>
                  <a:lnTo>
                    <a:pt x="2510108" y="0"/>
                  </a:lnTo>
                  <a:lnTo>
                    <a:pt x="2524178" y="0"/>
                  </a:lnTo>
                  <a:lnTo>
                    <a:pt x="2525248" y="0"/>
                  </a:lnTo>
                  <a:lnTo>
                    <a:pt x="2525669" y="0"/>
                  </a:lnTo>
                  <a:lnTo>
                    <a:pt x="2552329" y="0"/>
                  </a:lnTo>
                  <a:lnTo>
                    <a:pt x="2552751" y="0"/>
                  </a:lnTo>
                  <a:lnTo>
                    <a:pt x="2554242" y="0"/>
                  </a:lnTo>
                  <a:lnTo>
                    <a:pt x="2574787" y="0"/>
                  </a:lnTo>
                  <a:lnTo>
                    <a:pt x="2576279" y="0"/>
                  </a:lnTo>
                  <a:lnTo>
                    <a:pt x="2576447" y="0"/>
                  </a:lnTo>
                  <a:lnTo>
                    <a:pt x="2577940" y="0"/>
                  </a:lnTo>
                  <a:lnTo>
                    <a:pt x="2603360" y="0"/>
                  </a:lnTo>
                  <a:lnTo>
                    <a:pt x="2604852" y="0"/>
                  </a:lnTo>
                  <a:lnTo>
                    <a:pt x="2605021" y="0"/>
                  </a:lnTo>
                  <a:lnTo>
                    <a:pt x="2605484" y="0"/>
                  </a:lnTo>
                  <a:lnTo>
                    <a:pt x="2606481" y="0"/>
                  </a:lnTo>
                  <a:lnTo>
                    <a:pt x="2606512" y="0"/>
                  </a:lnTo>
                  <a:lnTo>
                    <a:pt x="2606976" y="0"/>
                  </a:lnTo>
                  <a:lnTo>
                    <a:pt x="2618923" y="0"/>
                  </a:lnTo>
                  <a:lnTo>
                    <a:pt x="2621248" y="0"/>
                  </a:lnTo>
                  <a:lnTo>
                    <a:pt x="2622740" y="0"/>
                  </a:lnTo>
                  <a:lnTo>
                    <a:pt x="2627885" y="0"/>
                  </a:lnTo>
                  <a:lnTo>
                    <a:pt x="2629377" y="0"/>
                  </a:lnTo>
                  <a:lnTo>
                    <a:pt x="2634058" y="0"/>
                  </a:lnTo>
                  <a:lnTo>
                    <a:pt x="2635549" y="0"/>
                  </a:lnTo>
                  <a:lnTo>
                    <a:pt x="2636545" y="0"/>
                  </a:lnTo>
                  <a:lnTo>
                    <a:pt x="2648987" y="0"/>
                  </a:lnTo>
                  <a:lnTo>
                    <a:pt x="2649821" y="0"/>
                  </a:lnTo>
                  <a:lnTo>
                    <a:pt x="2651313" y="0"/>
                  </a:lnTo>
                  <a:lnTo>
                    <a:pt x="2651947" y="0"/>
                  </a:lnTo>
                  <a:lnTo>
                    <a:pt x="2653017" y="0"/>
                  </a:lnTo>
                  <a:lnTo>
                    <a:pt x="2653438" y="0"/>
                  </a:lnTo>
                  <a:lnTo>
                    <a:pt x="2656459" y="0"/>
                  </a:lnTo>
                  <a:lnTo>
                    <a:pt x="2657950" y="0"/>
                  </a:lnTo>
                  <a:lnTo>
                    <a:pt x="2665460" y="0"/>
                  </a:lnTo>
                  <a:lnTo>
                    <a:pt x="2680098" y="0"/>
                  </a:lnTo>
                  <a:lnTo>
                    <a:pt x="2680520" y="0"/>
                  </a:lnTo>
                  <a:lnTo>
                    <a:pt x="2682011" y="0"/>
                  </a:lnTo>
                  <a:lnTo>
                    <a:pt x="2692542" y="0"/>
                  </a:lnTo>
                  <a:lnTo>
                    <a:pt x="2702556" y="0"/>
                  </a:lnTo>
                  <a:lnTo>
                    <a:pt x="2704048" y="0"/>
                  </a:lnTo>
                  <a:lnTo>
                    <a:pt x="2724289" y="0"/>
                  </a:lnTo>
                  <a:lnTo>
                    <a:pt x="2731129" y="0"/>
                  </a:lnTo>
                  <a:lnTo>
                    <a:pt x="2732621" y="0"/>
                  </a:lnTo>
                  <a:lnTo>
                    <a:pt x="2733253" y="0"/>
                  </a:lnTo>
                  <a:lnTo>
                    <a:pt x="2734745" y="0"/>
                  </a:lnTo>
                  <a:lnTo>
                    <a:pt x="2746692" y="0"/>
                  </a:lnTo>
                  <a:lnTo>
                    <a:pt x="2749017" y="0"/>
                  </a:lnTo>
                  <a:lnTo>
                    <a:pt x="2750509" y="0"/>
                  </a:lnTo>
                  <a:lnTo>
                    <a:pt x="2754354" y="0"/>
                  </a:lnTo>
                  <a:lnTo>
                    <a:pt x="2755654" y="0"/>
                  </a:lnTo>
                  <a:lnTo>
                    <a:pt x="2757146" y="0"/>
                  </a:lnTo>
                  <a:lnTo>
                    <a:pt x="2761827" y="0"/>
                  </a:lnTo>
                  <a:lnTo>
                    <a:pt x="2763318" y="0"/>
                  </a:lnTo>
                  <a:lnTo>
                    <a:pt x="2776756" y="0"/>
                  </a:lnTo>
                  <a:lnTo>
                    <a:pt x="2777590" y="0"/>
                  </a:lnTo>
                  <a:lnTo>
                    <a:pt x="2779082" y="0"/>
                  </a:lnTo>
                  <a:lnTo>
                    <a:pt x="2783442" y="0"/>
                  </a:lnTo>
                  <a:lnTo>
                    <a:pt x="2784228" y="0"/>
                  </a:lnTo>
                  <a:lnTo>
                    <a:pt x="2785719" y="0"/>
                  </a:lnTo>
                  <a:lnTo>
                    <a:pt x="2786473" y="0"/>
                  </a:lnTo>
                  <a:lnTo>
                    <a:pt x="2793229" y="0"/>
                  </a:lnTo>
                  <a:lnTo>
                    <a:pt x="2799367" y="0"/>
                  </a:lnTo>
                  <a:lnTo>
                    <a:pt x="2813506" y="0"/>
                  </a:lnTo>
                  <a:lnTo>
                    <a:pt x="2820311" y="0"/>
                  </a:lnTo>
                  <a:lnTo>
                    <a:pt x="2827893" y="0"/>
                  </a:lnTo>
                  <a:lnTo>
                    <a:pt x="2827940" y="0"/>
                  </a:lnTo>
                  <a:lnTo>
                    <a:pt x="2829431" y="0"/>
                  </a:lnTo>
                  <a:lnTo>
                    <a:pt x="2829978" y="0"/>
                  </a:lnTo>
                  <a:lnTo>
                    <a:pt x="2852058" y="0"/>
                  </a:lnTo>
                  <a:lnTo>
                    <a:pt x="2857060" y="0"/>
                  </a:lnTo>
                  <a:lnTo>
                    <a:pt x="2857958" y="0"/>
                  </a:lnTo>
                  <a:lnTo>
                    <a:pt x="2871601" y="0"/>
                  </a:lnTo>
                  <a:lnTo>
                    <a:pt x="2882123" y="0"/>
                  </a:lnTo>
                  <a:lnTo>
                    <a:pt x="2894046" y="0"/>
                  </a:lnTo>
                  <a:lnTo>
                    <a:pt x="2903496" y="0"/>
                  </a:lnTo>
                  <a:lnTo>
                    <a:pt x="2911211" y="0"/>
                  </a:lnTo>
                  <a:lnTo>
                    <a:pt x="2914242" y="0"/>
                  </a:lnTo>
                  <a:lnTo>
                    <a:pt x="2914461" y="0"/>
                  </a:lnTo>
                  <a:lnTo>
                    <a:pt x="2924111" y="0"/>
                  </a:lnTo>
                  <a:lnTo>
                    <a:pt x="2927136" y="0"/>
                  </a:lnTo>
                  <a:lnTo>
                    <a:pt x="2933561" y="0"/>
                  </a:lnTo>
                  <a:lnTo>
                    <a:pt x="2939580" y="0"/>
                  </a:lnTo>
                  <a:lnTo>
                    <a:pt x="2941275" y="0"/>
                  </a:lnTo>
                  <a:lnTo>
                    <a:pt x="2941543" y="0"/>
                  </a:lnTo>
                  <a:lnTo>
                    <a:pt x="2945586" y="0"/>
                  </a:lnTo>
                  <a:lnTo>
                    <a:pt x="2950032" y="0"/>
                  </a:lnTo>
                  <a:lnTo>
                    <a:pt x="2955662" y="0"/>
                  </a:lnTo>
                  <a:lnTo>
                    <a:pt x="2955709" y="0"/>
                  </a:lnTo>
                  <a:lnTo>
                    <a:pt x="2957200" y="0"/>
                  </a:lnTo>
                  <a:lnTo>
                    <a:pt x="2957747" y="0"/>
                  </a:lnTo>
                  <a:lnTo>
                    <a:pt x="2968152" y="0"/>
                  </a:lnTo>
                  <a:lnTo>
                    <a:pt x="2969644" y="0"/>
                  </a:lnTo>
                  <a:lnTo>
                    <a:pt x="2972667" y="0"/>
                  </a:lnTo>
                  <a:lnTo>
                    <a:pt x="2977114" y="0"/>
                  </a:lnTo>
                  <a:lnTo>
                    <a:pt x="2984829" y="0"/>
                  </a:lnTo>
                  <a:lnTo>
                    <a:pt x="2985727" y="0"/>
                  </a:lnTo>
                  <a:lnTo>
                    <a:pt x="2999370" y="0"/>
                  </a:lnTo>
                  <a:lnTo>
                    <a:pt x="3021815" y="0"/>
                  </a:lnTo>
                  <a:lnTo>
                    <a:pt x="3031265" y="0"/>
                  </a:lnTo>
                  <a:lnTo>
                    <a:pt x="3042230" y="0"/>
                  </a:lnTo>
                  <a:lnTo>
                    <a:pt x="3044946" y="0"/>
                  </a:lnTo>
                  <a:lnTo>
                    <a:pt x="3051880" y="0"/>
                  </a:lnTo>
                  <a:lnTo>
                    <a:pt x="3061330" y="0"/>
                  </a:lnTo>
                  <a:lnTo>
                    <a:pt x="3067349" y="0"/>
                  </a:lnTo>
                  <a:lnTo>
                    <a:pt x="3069312" y="0"/>
                  </a:lnTo>
                  <a:lnTo>
                    <a:pt x="3073355" y="0"/>
                  </a:lnTo>
                  <a:lnTo>
                    <a:pt x="3073518" y="0"/>
                  </a:lnTo>
                  <a:lnTo>
                    <a:pt x="3075011" y="0"/>
                  </a:lnTo>
                  <a:lnTo>
                    <a:pt x="3077801" y="0"/>
                  </a:lnTo>
                  <a:lnTo>
                    <a:pt x="3095921" y="0"/>
                  </a:lnTo>
                  <a:lnTo>
                    <a:pt x="3097413" y="0"/>
                  </a:lnTo>
                  <a:lnTo>
                    <a:pt x="3100436" y="0"/>
                  </a:lnTo>
                  <a:lnTo>
                    <a:pt x="3103552" y="0"/>
                  </a:lnTo>
                  <a:lnTo>
                    <a:pt x="3104883" y="0"/>
                  </a:lnTo>
                  <a:lnTo>
                    <a:pt x="3120023" y="0"/>
                  </a:lnTo>
                  <a:lnTo>
                    <a:pt x="3120445" y="0"/>
                  </a:lnTo>
                  <a:lnTo>
                    <a:pt x="3149018" y="0"/>
                  </a:lnTo>
                  <a:lnTo>
                    <a:pt x="3150088" y="0"/>
                  </a:lnTo>
                  <a:lnTo>
                    <a:pt x="3150509" y="0"/>
                  </a:lnTo>
                  <a:lnTo>
                    <a:pt x="3171054" y="0"/>
                  </a:lnTo>
                  <a:lnTo>
                    <a:pt x="3172715" y="0"/>
                  </a:lnTo>
                  <a:lnTo>
                    <a:pt x="3199627" y="0"/>
                  </a:lnTo>
                  <a:lnTo>
                    <a:pt x="3201119" y="0"/>
                  </a:lnTo>
                  <a:lnTo>
                    <a:pt x="3201287" y="0"/>
                  </a:lnTo>
                  <a:lnTo>
                    <a:pt x="3201751" y="0"/>
                  </a:lnTo>
                  <a:lnTo>
                    <a:pt x="3202780" y="0"/>
                  </a:lnTo>
                  <a:lnTo>
                    <a:pt x="3217515" y="0"/>
                  </a:lnTo>
                  <a:lnTo>
                    <a:pt x="3224152" y="0"/>
                  </a:lnTo>
                  <a:lnTo>
                    <a:pt x="3230324" y="0"/>
                  </a:lnTo>
                  <a:lnTo>
                    <a:pt x="3231321" y="0"/>
                  </a:lnTo>
                  <a:lnTo>
                    <a:pt x="3231816" y="0"/>
                  </a:lnTo>
                  <a:lnTo>
                    <a:pt x="3243763" y="0"/>
                  </a:lnTo>
                  <a:lnTo>
                    <a:pt x="3246088" y="0"/>
                  </a:lnTo>
                  <a:lnTo>
                    <a:pt x="3247580" y="0"/>
                  </a:lnTo>
                  <a:lnTo>
                    <a:pt x="3247792" y="0"/>
                  </a:lnTo>
                  <a:lnTo>
                    <a:pt x="3248214" y="0"/>
                  </a:lnTo>
                  <a:lnTo>
                    <a:pt x="3252725" y="0"/>
                  </a:lnTo>
                  <a:lnTo>
                    <a:pt x="3254217" y="0"/>
                  </a:lnTo>
                  <a:lnTo>
                    <a:pt x="3260235" y="0"/>
                  </a:lnTo>
                  <a:lnTo>
                    <a:pt x="3276787" y="0"/>
                  </a:lnTo>
                  <a:lnTo>
                    <a:pt x="3277857" y="0"/>
                  </a:lnTo>
                  <a:lnTo>
                    <a:pt x="3278278" y="0"/>
                  </a:lnTo>
                  <a:lnTo>
                    <a:pt x="3290300" y="0"/>
                  </a:lnTo>
                  <a:lnTo>
                    <a:pt x="3298823" y="0"/>
                  </a:lnTo>
                  <a:lnTo>
                    <a:pt x="3327396" y="0"/>
                  </a:lnTo>
                  <a:lnTo>
                    <a:pt x="3328888" y="0"/>
                  </a:lnTo>
                  <a:lnTo>
                    <a:pt x="3329520" y="0"/>
                  </a:lnTo>
                  <a:lnTo>
                    <a:pt x="3345284" y="0"/>
                  </a:lnTo>
                  <a:lnTo>
                    <a:pt x="3349129" y="0"/>
                  </a:lnTo>
                  <a:lnTo>
                    <a:pt x="3351921" y="0"/>
                  </a:lnTo>
                  <a:lnTo>
                    <a:pt x="3358093" y="0"/>
                  </a:lnTo>
                  <a:lnTo>
                    <a:pt x="3359585" y="0"/>
                  </a:lnTo>
                  <a:lnTo>
                    <a:pt x="3371532" y="0"/>
                  </a:lnTo>
                  <a:lnTo>
                    <a:pt x="3373857" y="0"/>
                  </a:lnTo>
                  <a:lnTo>
                    <a:pt x="3375349" y="0"/>
                  </a:lnTo>
                  <a:lnTo>
                    <a:pt x="3380494" y="0"/>
                  </a:lnTo>
                  <a:lnTo>
                    <a:pt x="3381986" y="0"/>
                  </a:lnTo>
                  <a:lnTo>
                    <a:pt x="3388004" y="0"/>
                  </a:lnTo>
                  <a:lnTo>
                    <a:pt x="3408282" y="0"/>
                  </a:lnTo>
                  <a:lnTo>
                    <a:pt x="3418069" y="0"/>
                  </a:lnTo>
                  <a:lnTo>
                    <a:pt x="3424207" y="0"/>
                  </a:lnTo>
                  <a:lnTo>
                    <a:pt x="3424753" y="0"/>
                  </a:lnTo>
                  <a:lnTo>
                    <a:pt x="3452733" y="0"/>
                  </a:lnTo>
                  <a:lnTo>
                    <a:pt x="3454818" y="0"/>
                  </a:lnTo>
                  <a:lnTo>
                    <a:pt x="3476898" y="0"/>
                  </a:lnTo>
                  <a:lnTo>
                    <a:pt x="3496441" y="0"/>
                  </a:lnTo>
                  <a:lnTo>
                    <a:pt x="3509236" y="0"/>
                  </a:lnTo>
                  <a:lnTo>
                    <a:pt x="3518886" y="0"/>
                  </a:lnTo>
                  <a:lnTo>
                    <a:pt x="3528336" y="0"/>
                  </a:lnTo>
                  <a:lnTo>
                    <a:pt x="3536051" y="0"/>
                  </a:lnTo>
                  <a:lnTo>
                    <a:pt x="3539301" y="0"/>
                  </a:lnTo>
                  <a:lnTo>
                    <a:pt x="3540361" y="0"/>
                  </a:lnTo>
                  <a:lnTo>
                    <a:pt x="3544807" y="0"/>
                  </a:lnTo>
                  <a:lnTo>
                    <a:pt x="3551976" y="0"/>
                  </a:lnTo>
                  <a:lnTo>
                    <a:pt x="3552522" y="0"/>
                  </a:lnTo>
                  <a:lnTo>
                    <a:pt x="3564420" y="0"/>
                  </a:lnTo>
                  <a:lnTo>
                    <a:pt x="3570426" y="0"/>
                  </a:lnTo>
                  <a:cubicBezTo>
                    <a:pt x="3574872" y="0"/>
                    <a:pt x="3574872" y="0"/>
                    <a:pt x="3574872" y="0"/>
                  </a:cubicBezTo>
                  <a:lnTo>
                    <a:pt x="3580502" y="0"/>
                  </a:lnTo>
                  <a:lnTo>
                    <a:pt x="3582587" y="0"/>
                  </a:lnTo>
                  <a:lnTo>
                    <a:pt x="3624210" y="0"/>
                  </a:lnTo>
                  <a:lnTo>
                    <a:pt x="3637005" y="0"/>
                  </a:lnTo>
                  <a:lnTo>
                    <a:pt x="3646655" y="0"/>
                  </a:lnTo>
                  <a:lnTo>
                    <a:pt x="3656105" y="0"/>
                  </a:lnTo>
                  <a:lnTo>
                    <a:pt x="3667070" y="0"/>
                  </a:lnTo>
                  <a:lnTo>
                    <a:pt x="3668130" y="0"/>
                  </a:lnTo>
                  <a:lnTo>
                    <a:pt x="3669786" y="0"/>
                  </a:lnTo>
                  <a:lnTo>
                    <a:pt x="3672576" y="0"/>
                  </a:lnTo>
                  <a:lnTo>
                    <a:pt x="3692189" y="0"/>
                  </a:lnTo>
                  <a:lnTo>
                    <a:pt x="3698195" y="0"/>
                  </a:lnTo>
                  <a:lnTo>
                    <a:pt x="3702641" y="0"/>
                  </a:lnTo>
                  <a:lnTo>
                    <a:pt x="3744863" y="0"/>
                  </a:lnTo>
                  <a:lnTo>
                    <a:pt x="3745285" y="0"/>
                  </a:lnTo>
                  <a:lnTo>
                    <a:pt x="3795894" y="0"/>
                  </a:lnTo>
                  <a:lnTo>
                    <a:pt x="3797555" y="0"/>
                  </a:lnTo>
                  <a:lnTo>
                    <a:pt x="3826591" y="0"/>
                  </a:lnTo>
                  <a:lnTo>
                    <a:pt x="3842355" y="0"/>
                  </a:lnTo>
                  <a:lnTo>
                    <a:pt x="3848992" y="0"/>
                  </a:lnTo>
                  <a:lnTo>
                    <a:pt x="3872632" y="0"/>
                  </a:lnTo>
                  <a:lnTo>
                    <a:pt x="3873054" y="0"/>
                  </a:lnTo>
                  <a:lnTo>
                    <a:pt x="3885075" y="0"/>
                  </a:lnTo>
                  <a:lnTo>
                    <a:pt x="3923663" y="0"/>
                  </a:lnTo>
                  <a:lnTo>
                    <a:pt x="3954360" y="0"/>
                  </a:lnTo>
                  <a:lnTo>
                    <a:pt x="3970124" y="0"/>
                  </a:lnTo>
                  <a:lnTo>
                    <a:pt x="3976761" y="0"/>
                  </a:lnTo>
                  <a:lnTo>
                    <a:pt x="4012844" y="0"/>
                  </a:lnTo>
                  <a:lnTo>
                    <a:pt x="4049593" y="0"/>
                  </a:lnTo>
                  <a:cubicBezTo>
                    <a:pt x="4169647" y="0"/>
                    <a:pt x="4169647" y="0"/>
                    <a:pt x="4169647" y="0"/>
                  </a:cubicBezTo>
                  <a:lnTo>
                    <a:pt x="4177362" y="0"/>
                  </a:lnTo>
                  <a:cubicBezTo>
                    <a:pt x="4297416" y="0"/>
                    <a:pt x="4297416" y="0"/>
                    <a:pt x="4297416" y="0"/>
                  </a:cubicBezTo>
                  <a:cubicBezTo>
                    <a:pt x="4327758" y="0"/>
                    <a:pt x="4364168" y="21251"/>
                    <a:pt x="4379339" y="47054"/>
                  </a:cubicBezTo>
                  <a:cubicBezTo>
                    <a:pt x="4591731" y="415146"/>
                    <a:pt x="4591731" y="415146"/>
                    <a:pt x="4591731" y="415146"/>
                  </a:cubicBezTo>
                  <a:cubicBezTo>
                    <a:pt x="4606902" y="440951"/>
                    <a:pt x="4606902" y="483452"/>
                    <a:pt x="4591731" y="509257"/>
                  </a:cubicBezTo>
                  <a:cubicBezTo>
                    <a:pt x="4379339" y="877348"/>
                    <a:pt x="4379339" y="877348"/>
                    <a:pt x="4379339" y="877348"/>
                  </a:cubicBezTo>
                  <a:cubicBezTo>
                    <a:pt x="4364168" y="903151"/>
                    <a:pt x="4327758" y="924402"/>
                    <a:pt x="4297416" y="924402"/>
                  </a:cubicBezTo>
                  <a:lnTo>
                    <a:pt x="4169647" y="924402"/>
                  </a:lnTo>
                  <a:lnTo>
                    <a:pt x="3976761" y="924402"/>
                  </a:lnTo>
                  <a:lnTo>
                    <a:pt x="3872632" y="924402"/>
                  </a:lnTo>
                  <a:lnTo>
                    <a:pt x="3848992" y="924402"/>
                  </a:lnTo>
                  <a:lnTo>
                    <a:pt x="3744863" y="924402"/>
                  </a:lnTo>
                  <a:lnTo>
                    <a:pt x="3702641" y="924402"/>
                  </a:lnTo>
                  <a:lnTo>
                    <a:pt x="3672576" y="924402"/>
                  </a:lnTo>
                  <a:lnTo>
                    <a:pt x="3656105" y="924402"/>
                  </a:lnTo>
                  <a:lnTo>
                    <a:pt x="3574872" y="924402"/>
                  </a:lnTo>
                  <a:lnTo>
                    <a:pt x="3551976" y="924402"/>
                  </a:lnTo>
                  <a:lnTo>
                    <a:pt x="3544807" y="924402"/>
                  </a:lnTo>
                  <a:lnTo>
                    <a:pt x="3528336" y="924402"/>
                  </a:lnTo>
                  <a:lnTo>
                    <a:pt x="3424207" y="924402"/>
                  </a:lnTo>
                  <a:lnTo>
                    <a:pt x="3381986" y="924402"/>
                  </a:lnTo>
                  <a:lnTo>
                    <a:pt x="3380494" y="924402"/>
                  </a:lnTo>
                  <a:lnTo>
                    <a:pt x="3351921" y="924402"/>
                  </a:lnTo>
                  <a:lnTo>
                    <a:pt x="3277857" y="924402"/>
                  </a:lnTo>
                  <a:lnTo>
                    <a:pt x="3254217" y="924402"/>
                  </a:lnTo>
                  <a:lnTo>
                    <a:pt x="3252725" y="924402"/>
                  </a:lnTo>
                  <a:lnTo>
                    <a:pt x="3247792" y="924402"/>
                  </a:lnTo>
                  <a:lnTo>
                    <a:pt x="3231321" y="924402"/>
                  </a:lnTo>
                  <a:lnTo>
                    <a:pt x="3224152" y="924402"/>
                  </a:lnTo>
                  <a:lnTo>
                    <a:pt x="3150088" y="924402"/>
                  </a:lnTo>
                  <a:lnTo>
                    <a:pt x="3120023" y="924402"/>
                  </a:lnTo>
                  <a:lnTo>
                    <a:pt x="3104883" y="924402"/>
                  </a:lnTo>
                  <a:lnTo>
                    <a:pt x="3103552" y="924402"/>
                  </a:lnTo>
                  <a:lnTo>
                    <a:pt x="3077801" y="924402"/>
                  </a:lnTo>
                  <a:lnTo>
                    <a:pt x="3061330" y="924402"/>
                  </a:lnTo>
                  <a:lnTo>
                    <a:pt x="3031265" y="924402"/>
                  </a:lnTo>
                  <a:lnTo>
                    <a:pt x="2977114" y="924402"/>
                  </a:lnTo>
                  <a:lnTo>
                    <a:pt x="2957200" y="924402"/>
                  </a:lnTo>
                  <a:lnTo>
                    <a:pt x="2955709" y="924402"/>
                  </a:lnTo>
                  <a:lnTo>
                    <a:pt x="2950032" y="924402"/>
                  </a:lnTo>
                  <a:lnTo>
                    <a:pt x="2933561" y="924402"/>
                  </a:lnTo>
                  <a:lnTo>
                    <a:pt x="2927136" y="924402"/>
                  </a:lnTo>
                  <a:lnTo>
                    <a:pt x="2903496" y="924402"/>
                  </a:lnTo>
                  <a:lnTo>
                    <a:pt x="2829431" y="924402"/>
                  </a:lnTo>
                  <a:lnTo>
                    <a:pt x="2827940" y="924402"/>
                  </a:lnTo>
                  <a:lnTo>
                    <a:pt x="2799367" y="924402"/>
                  </a:lnTo>
                  <a:lnTo>
                    <a:pt x="2785719" y="924402"/>
                  </a:lnTo>
                  <a:lnTo>
                    <a:pt x="2784228" y="924402"/>
                  </a:lnTo>
                  <a:lnTo>
                    <a:pt x="2757146" y="924402"/>
                  </a:lnTo>
                  <a:lnTo>
                    <a:pt x="2755654" y="924402"/>
                  </a:lnTo>
                  <a:lnTo>
                    <a:pt x="2680098" y="924402"/>
                  </a:lnTo>
                  <a:lnTo>
                    <a:pt x="2657950" y="924402"/>
                  </a:lnTo>
                  <a:lnTo>
                    <a:pt x="2656459" y="924402"/>
                  </a:lnTo>
                  <a:lnTo>
                    <a:pt x="2653017" y="924402"/>
                  </a:lnTo>
                  <a:lnTo>
                    <a:pt x="2636545" y="924402"/>
                  </a:lnTo>
                  <a:lnTo>
                    <a:pt x="2629377" y="924402"/>
                  </a:lnTo>
                  <a:lnTo>
                    <a:pt x="2627885" y="924402"/>
                  </a:lnTo>
                  <a:lnTo>
                    <a:pt x="2606481" y="924402"/>
                  </a:lnTo>
                  <a:lnTo>
                    <a:pt x="2552329" y="924402"/>
                  </a:lnTo>
                  <a:lnTo>
                    <a:pt x="2525248" y="924402"/>
                  </a:lnTo>
                  <a:lnTo>
                    <a:pt x="2510108" y="924402"/>
                  </a:lnTo>
                  <a:lnTo>
                    <a:pt x="2508776" y="924402"/>
                  </a:lnTo>
                  <a:lnTo>
                    <a:pt x="2480043" y="924402"/>
                  </a:lnTo>
                  <a:lnTo>
                    <a:pt x="2478712" y="924402"/>
                  </a:lnTo>
                  <a:lnTo>
                    <a:pt x="2463572" y="924402"/>
                  </a:lnTo>
                  <a:lnTo>
                    <a:pt x="2436490" y="924402"/>
                  </a:lnTo>
                  <a:lnTo>
                    <a:pt x="2382339" y="924402"/>
                  </a:lnTo>
                  <a:lnTo>
                    <a:pt x="2360934" y="924402"/>
                  </a:lnTo>
                  <a:lnTo>
                    <a:pt x="2359443" y="924402"/>
                  </a:lnTo>
                  <a:lnTo>
                    <a:pt x="2352274" y="924402"/>
                  </a:lnTo>
                  <a:lnTo>
                    <a:pt x="2335803" y="924402"/>
                  </a:lnTo>
                  <a:lnTo>
                    <a:pt x="2332360" y="924402"/>
                  </a:lnTo>
                  <a:lnTo>
                    <a:pt x="2332328" y="924402"/>
                  </a:lnTo>
                  <a:lnTo>
                    <a:pt x="2330869" y="924402"/>
                  </a:lnTo>
                  <a:lnTo>
                    <a:pt x="2308721" y="924402"/>
                  </a:lnTo>
                  <a:lnTo>
                    <a:pt x="2233165" y="924402"/>
                  </a:lnTo>
                  <a:lnTo>
                    <a:pt x="2231674" y="924402"/>
                  </a:lnTo>
                  <a:lnTo>
                    <a:pt x="2204591" y="924402"/>
                  </a:lnTo>
                  <a:lnTo>
                    <a:pt x="2204559" y="924402"/>
                  </a:lnTo>
                  <a:lnTo>
                    <a:pt x="2203100" y="924402"/>
                  </a:lnTo>
                  <a:lnTo>
                    <a:pt x="2189452" y="924402"/>
                  </a:lnTo>
                  <a:lnTo>
                    <a:pt x="2160879" y="924402"/>
                  </a:lnTo>
                  <a:lnTo>
                    <a:pt x="2159388" y="924402"/>
                  </a:lnTo>
                  <a:lnTo>
                    <a:pt x="2085323" y="924402"/>
                  </a:lnTo>
                  <a:lnTo>
                    <a:pt x="2077294" y="924402"/>
                  </a:lnTo>
                  <a:lnTo>
                    <a:pt x="2061683" y="924402"/>
                  </a:lnTo>
                  <a:lnTo>
                    <a:pt x="2055258" y="924402"/>
                  </a:lnTo>
                  <a:lnTo>
                    <a:pt x="2038787" y="924402"/>
                  </a:lnTo>
                  <a:lnTo>
                    <a:pt x="2033110" y="924402"/>
                  </a:lnTo>
                  <a:lnTo>
                    <a:pt x="2031619" y="924402"/>
                  </a:lnTo>
                  <a:lnTo>
                    <a:pt x="2011705" y="924402"/>
                  </a:lnTo>
                  <a:lnTo>
                    <a:pt x="1957554" y="924402"/>
                  </a:lnTo>
                  <a:lnTo>
                    <a:pt x="1949525" y="924402"/>
                  </a:lnTo>
                  <a:lnTo>
                    <a:pt x="1927489" y="924402"/>
                  </a:lnTo>
                  <a:lnTo>
                    <a:pt x="1911018" y="924402"/>
                  </a:lnTo>
                  <a:lnTo>
                    <a:pt x="1907543" y="924402"/>
                  </a:lnTo>
                  <a:lnTo>
                    <a:pt x="1885268" y="924402"/>
                  </a:lnTo>
                  <a:lnTo>
                    <a:pt x="1883936" y="924402"/>
                  </a:lnTo>
                  <a:lnTo>
                    <a:pt x="1868796" y="924402"/>
                  </a:lnTo>
                  <a:lnTo>
                    <a:pt x="1838732" y="924402"/>
                  </a:lnTo>
                  <a:lnTo>
                    <a:pt x="1779774" y="924402"/>
                  </a:lnTo>
                  <a:lnTo>
                    <a:pt x="1764668" y="924402"/>
                  </a:lnTo>
                  <a:lnTo>
                    <a:pt x="1757499" y="924402"/>
                  </a:lnTo>
                  <a:lnTo>
                    <a:pt x="1741027" y="924402"/>
                  </a:lnTo>
                  <a:lnTo>
                    <a:pt x="1737552" y="924402"/>
                  </a:lnTo>
                  <a:lnTo>
                    <a:pt x="1736094" y="924402"/>
                  </a:lnTo>
                  <a:lnTo>
                    <a:pt x="1734603" y="924402"/>
                  </a:lnTo>
                  <a:lnTo>
                    <a:pt x="1710963" y="924402"/>
                  </a:lnTo>
                  <a:lnTo>
                    <a:pt x="1707488" y="924402"/>
                  </a:lnTo>
                  <a:lnTo>
                    <a:pt x="1652509" y="924402"/>
                  </a:lnTo>
                  <a:lnTo>
                    <a:pt x="1636899" y="924402"/>
                  </a:lnTo>
                  <a:lnTo>
                    <a:pt x="1609783" y="924402"/>
                  </a:lnTo>
                  <a:lnTo>
                    <a:pt x="1608325" y="924402"/>
                  </a:lnTo>
                  <a:lnTo>
                    <a:pt x="1606834" y="924402"/>
                  </a:lnTo>
                  <a:lnTo>
                    <a:pt x="1579719" y="924402"/>
                  </a:lnTo>
                  <a:lnTo>
                    <a:pt x="1564612" y="924402"/>
                  </a:lnTo>
                  <a:lnTo>
                    <a:pt x="1524740" y="924402"/>
                  </a:lnTo>
                  <a:lnTo>
                    <a:pt x="1482518" y="924402"/>
                  </a:lnTo>
                  <a:lnTo>
                    <a:pt x="1460483" y="924402"/>
                  </a:lnTo>
                  <a:lnTo>
                    <a:pt x="1452454" y="924402"/>
                  </a:lnTo>
                  <a:lnTo>
                    <a:pt x="1444011" y="924402"/>
                  </a:lnTo>
                  <a:lnTo>
                    <a:pt x="1436843" y="924402"/>
                  </a:lnTo>
                  <a:lnTo>
                    <a:pt x="1413947" y="924402"/>
                  </a:lnTo>
                  <a:lnTo>
                    <a:pt x="1354749" y="924402"/>
                  </a:lnTo>
                  <a:lnTo>
                    <a:pt x="1332714" y="924402"/>
                  </a:lnTo>
                  <a:lnTo>
                    <a:pt x="1324685" y="924402"/>
                  </a:lnTo>
                  <a:lnTo>
                    <a:pt x="1316242" y="924402"/>
                  </a:lnTo>
                  <a:lnTo>
                    <a:pt x="1312767" y="924402"/>
                  </a:lnTo>
                  <a:lnTo>
                    <a:pt x="1286178" y="924402"/>
                  </a:lnTo>
                  <a:lnTo>
                    <a:pt x="1282703" y="924402"/>
                  </a:lnTo>
                  <a:lnTo>
                    <a:pt x="1243956" y="924402"/>
                  </a:lnTo>
                  <a:lnTo>
                    <a:pt x="1184998" y="924402"/>
                  </a:lnTo>
                  <a:lnTo>
                    <a:pt x="1154934" y="924402"/>
                  </a:lnTo>
                  <a:lnTo>
                    <a:pt x="1139828" y="924402"/>
                  </a:lnTo>
                  <a:lnTo>
                    <a:pt x="1116187" y="924402"/>
                  </a:lnTo>
                  <a:lnTo>
                    <a:pt x="1112712" y="924402"/>
                  </a:lnTo>
                  <a:lnTo>
                    <a:pt x="1057734" y="924402"/>
                  </a:lnTo>
                  <a:lnTo>
                    <a:pt x="1027669" y="924402"/>
                  </a:lnTo>
                  <a:lnTo>
                    <a:pt x="1012059" y="924402"/>
                  </a:lnTo>
                  <a:lnTo>
                    <a:pt x="984943" y="924402"/>
                  </a:lnTo>
                  <a:lnTo>
                    <a:pt x="929965" y="924402"/>
                  </a:lnTo>
                  <a:lnTo>
                    <a:pt x="899900" y="924402"/>
                  </a:lnTo>
                  <a:lnTo>
                    <a:pt x="857678" y="924402"/>
                  </a:lnTo>
                  <a:lnTo>
                    <a:pt x="819171" y="924402"/>
                  </a:lnTo>
                  <a:lnTo>
                    <a:pt x="729909" y="924402"/>
                  </a:lnTo>
                  <a:lnTo>
                    <a:pt x="691402" y="924402"/>
                  </a:lnTo>
                  <a:lnTo>
                    <a:pt x="687927" y="924402"/>
                  </a:lnTo>
                  <a:lnTo>
                    <a:pt x="560158" y="924402"/>
                  </a:lnTo>
                  <a:lnTo>
                    <a:pt x="432894" y="924402"/>
                  </a:lnTo>
                  <a:lnTo>
                    <a:pt x="305125" y="924402"/>
                  </a:lnTo>
                  <a:cubicBezTo>
                    <a:pt x="275541" y="924402"/>
                    <a:pt x="238373" y="903151"/>
                    <a:pt x="223202" y="877348"/>
                  </a:cubicBezTo>
                  <a:cubicBezTo>
                    <a:pt x="10809" y="509257"/>
                    <a:pt x="10809" y="509257"/>
                    <a:pt x="10809" y="509257"/>
                  </a:cubicBezTo>
                  <a:cubicBezTo>
                    <a:pt x="-3603" y="483452"/>
                    <a:pt x="-3603" y="440951"/>
                    <a:pt x="10809" y="415146"/>
                  </a:cubicBezTo>
                  <a:cubicBezTo>
                    <a:pt x="223202" y="47054"/>
                    <a:pt x="223202" y="47054"/>
                    <a:pt x="223202" y="47054"/>
                  </a:cubicBezTo>
                  <a:cubicBezTo>
                    <a:pt x="238373" y="21251"/>
                    <a:pt x="275541" y="0"/>
                    <a:pt x="305125" y="0"/>
                  </a:cubicBezTo>
                  <a:close/>
                </a:path>
              </a:pathLst>
            </a:custGeom>
            <a:solidFill>
              <a:schemeClr val="bg1"/>
            </a:solidFill>
            <a:ln w="19050">
              <a:gradFill flip="none" rotWithShape="1">
                <a:gsLst>
                  <a:gs pos="0">
                    <a:schemeClr val="bg1">
                      <a:lumMod val="75000"/>
                    </a:schemeClr>
                  </a:gs>
                  <a:gs pos="100000">
                    <a:schemeClr val="bg1"/>
                  </a:gs>
                </a:gsLst>
                <a:lin ang="2700000" scaled="1"/>
                <a:tileRect/>
              </a:gradFill>
            </a:ln>
            <a:effectLst>
              <a:innerShdw blurRad="63500" dist="50800" dir="13500000">
                <a:prstClr val="black">
                  <a:alpha val="50000"/>
                </a:prstClr>
              </a:innerShdw>
            </a:effectLst>
          </p:spPr>
          <p:txBody>
            <a:bodyPr vert="horz" wrap="square" lIns="91440" tIns="45720" rIns="91440" bIns="45720" numCol="1" anchor="t" anchorCtr="0" compatLnSpc="1">
              <a:noAutofit/>
            </a:bodyPr>
            <a:lstStyle/>
            <a:p>
              <a:endParaRPr lang="zh-CN" altLang="en-US" dirty="0">
                <a:solidFill>
                  <a:prstClr val="black"/>
                </a:solidFill>
                <a:latin typeface="微软雅黑" panose="020B0503020204020204" pitchFamily="34" charset="-122"/>
              </a:endParaRPr>
            </a:p>
          </p:txBody>
        </p:sp>
      </p:grpSp>
      <p:sp>
        <p:nvSpPr>
          <p:cNvPr id="26" name="标题 1"/>
          <p:cNvSpPr txBox="1"/>
          <p:nvPr/>
        </p:nvSpPr>
        <p:spPr>
          <a:xfrm>
            <a:off x="1715274" y="326892"/>
            <a:ext cx="1964016" cy="561053"/>
          </a:xfrm>
          <a:prstGeom prst="rect">
            <a:avLst/>
          </a:prstGeom>
        </p:spPr>
        <p:txBody>
          <a:bodyPr lIns="91437" tIns="45718" rIns="91437" bIns="45718">
            <a:normAutofit/>
          </a:bodyPr>
          <a:lstStyle>
            <a:lvl1pPr algn="ctr" defTabSz="913765" rtl="0" eaLnBrk="1" latinLnBrk="0" hangingPunct="1">
              <a:spcBef>
                <a:spcPct val="0"/>
              </a:spcBef>
              <a:buNone/>
              <a:defRPr sz="4400" kern="1200">
                <a:solidFill>
                  <a:schemeClr val="tx1"/>
                </a:solidFill>
                <a:latin typeface="+mj-lt"/>
                <a:ea typeface="+mj-ea"/>
                <a:cs typeface="+mj-cs"/>
              </a:defRPr>
            </a:lvl1pPr>
          </a:lstStyle>
          <a:p>
            <a:pPr algn="l"/>
            <a:r>
              <a:rPr lang="zh-CN" altLang="en-US" sz="2800" b="1" dirty="0">
                <a:solidFill>
                  <a:srgbClr val="3B68A1"/>
                </a:solidFill>
                <a:latin typeface="微软雅黑" panose="020B0503020204020204" pitchFamily="34" charset="-122"/>
                <a:ea typeface="微软雅黑" panose="020B0503020204020204" pitchFamily="34" charset="-122"/>
              </a:rPr>
              <a:t>企业简介</a:t>
            </a:r>
            <a:endParaRPr lang="zh-CN" altLang="en-US" sz="2800" b="1" dirty="0">
              <a:solidFill>
                <a:srgbClr val="3B68A1"/>
              </a:solidFill>
              <a:latin typeface="微软雅黑" panose="020B0503020204020204" pitchFamily="34" charset="-122"/>
              <a:ea typeface="微软雅黑" panose="020B0503020204020204" pitchFamily="34" charset="-122"/>
            </a:endParaRPr>
          </a:p>
        </p:txBody>
      </p:sp>
      <p:sp>
        <p:nvSpPr>
          <p:cNvPr id="28" name="矩形 27"/>
          <p:cNvSpPr/>
          <p:nvPr/>
        </p:nvSpPr>
        <p:spPr>
          <a:xfrm>
            <a:off x="2148923" y="-1035192"/>
            <a:ext cx="633046" cy="889000"/>
          </a:xfrm>
          <a:prstGeom prst="rect">
            <a:avLst/>
          </a:prstGeom>
          <a:solidFill>
            <a:srgbClr val="02AD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矩形 28"/>
          <p:cNvSpPr/>
          <p:nvPr/>
        </p:nvSpPr>
        <p:spPr>
          <a:xfrm>
            <a:off x="2783355" y="-1035192"/>
            <a:ext cx="633046" cy="889000"/>
          </a:xfrm>
          <a:prstGeom prst="rect">
            <a:avLst/>
          </a:prstGeom>
          <a:solidFill>
            <a:srgbClr val="0384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3" name="Picture 2"/>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l="6847" r="5438"/>
          <a:stretch>
            <a:fillRect/>
          </a:stretch>
        </p:blipFill>
        <p:spPr bwMode="auto">
          <a:xfrm>
            <a:off x="246779" y="1237806"/>
            <a:ext cx="8040552" cy="3672799"/>
          </a:xfrm>
          <a:prstGeom prst="rect">
            <a:avLst/>
          </a:prstGeom>
          <a:noFill/>
          <a:extLst>
            <a:ext uri="{909E8E84-426E-40DD-AFC4-6F175D3DCCD1}">
              <a14:hiddenFill xmlns:a14="http://schemas.microsoft.com/office/drawing/2010/main">
                <a:solidFill>
                  <a:srgbClr val="FFFFFF"/>
                </a:solidFill>
              </a14:hiddenFill>
            </a:ext>
          </a:extLst>
        </p:spPr>
      </p:pic>
      <p:sp>
        <p:nvSpPr>
          <p:cNvPr id="14" name="矩形 8"/>
          <p:cNvSpPr>
            <a:spLocks noChangeArrowheads="1"/>
          </p:cNvSpPr>
          <p:nvPr/>
        </p:nvSpPr>
        <p:spPr bwMode="auto">
          <a:xfrm>
            <a:off x="8416243" y="1305123"/>
            <a:ext cx="1707965" cy="1722085"/>
          </a:xfrm>
          <a:prstGeom prst="rect">
            <a:avLst/>
          </a:prstGeom>
          <a:solidFill>
            <a:srgbClr val="3B68A1"/>
          </a:solidFill>
          <a:ln>
            <a:noFill/>
          </a:ln>
        </p:spPr>
        <p:txBody>
          <a:bodyPr lIns="91404" tIns="45702" rIns="91404" bIns="45702" anchor="ctr"/>
          <a:lstStyle/>
          <a:p>
            <a:pPr algn="ctr" eaLnBrk="1" hangingPunct="1">
              <a:buFont typeface="Arial" panose="020B0604020202020204" pitchFamily="34" charset="0"/>
              <a:buNone/>
            </a:pPr>
            <a:r>
              <a:rPr lang="zh-CN" altLang="en-US" sz="4400" dirty="0">
                <a:solidFill>
                  <a:srgbClr val="FFFFFF"/>
                </a:solidFill>
                <a:latin typeface="微软雅黑" panose="020B0503020204020204" pitchFamily="34" charset="-122"/>
                <a:ea typeface="微软雅黑" panose="020B0503020204020204" pitchFamily="34" charset="-122"/>
                <a:sym typeface="宋体" panose="02010600030101010101" pitchFamily="2" charset="-122"/>
              </a:rPr>
              <a:t>朝气</a:t>
            </a:r>
            <a:endParaRPr lang="zh-CN" altLang="zh-CN" sz="4400" dirty="0">
              <a:solidFill>
                <a:srgbClr val="FFFFFF"/>
              </a:solidFill>
              <a:latin typeface="微软雅黑" panose="020B0503020204020204" pitchFamily="34" charset="-122"/>
              <a:ea typeface="微软雅黑" panose="020B0503020204020204" pitchFamily="34" charset="-122"/>
              <a:sym typeface="宋体" panose="02010600030101010101" pitchFamily="2" charset="-122"/>
            </a:endParaRPr>
          </a:p>
        </p:txBody>
      </p:sp>
      <p:sp>
        <p:nvSpPr>
          <p:cNvPr id="15" name="矩形 8"/>
          <p:cNvSpPr>
            <a:spLocks noChangeArrowheads="1"/>
          </p:cNvSpPr>
          <p:nvPr/>
        </p:nvSpPr>
        <p:spPr bwMode="auto">
          <a:xfrm>
            <a:off x="8416243" y="3199890"/>
            <a:ext cx="1702789" cy="1628309"/>
          </a:xfrm>
          <a:prstGeom prst="rect">
            <a:avLst/>
          </a:prstGeom>
          <a:solidFill>
            <a:srgbClr val="F79E5A"/>
          </a:solidFill>
          <a:ln>
            <a:noFill/>
          </a:ln>
        </p:spPr>
        <p:txBody>
          <a:bodyPr lIns="91404" tIns="45702" rIns="91404" bIns="45702" anchor="ctr"/>
          <a:lstStyle/>
          <a:p>
            <a:pPr algn="ctr" eaLnBrk="1" hangingPunct="1">
              <a:buFont typeface="Arial" panose="020B0604020202020204" pitchFamily="34" charset="0"/>
              <a:buNone/>
            </a:pPr>
            <a:endParaRPr lang="zh-CN" altLang="zh-CN" dirty="0">
              <a:solidFill>
                <a:srgbClr val="FFFFFF"/>
              </a:solidFill>
              <a:latin typeface="宋体" panose="02010600030101010101" pitchFamily="2" charset="-122"/>
              <a:sym typeface="宋体" panose="02010600030101010101" pitchFamily="2" charset="-122"/>
            </a:endParaRPr>
          </a:p>
        </p:txBody>
      </p:sp>
      <p:sp>
        <p:nvSpPr>
          <p:cNvPr id="16" name="矩形 8"/>
          <p:cNvSpPr>
            <a:spLocks noChangeArrowheads="1"/>
          </p:cNvSpPr>
          <p:nvPr/>
        </p:nvSpPr>
        <p:spPr bwMode="auto">
          <a:xfrm>
            <a:off x="10257725" y="1305123"/>
            <a:ext cx="1707965" cy="1722085"/>
          </a:xfrm>
          <a:prstGeom prst="rect">
            <a:avLst/>
          </a:prstGeom>
          <a:solidFill>
            <a:srgbClr val="F79E5A"/>
          </a:solidFill>
          <a:ln>
            <a:no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sp>
        <p:nvSpPr>
          <p:cNvPr id="17" name="矩形 8"/>
          <p:cNvSpPr>
            <a:spLocks noChangeArrowheads="1"/>
          </p:cNvSpPr>
          <p:nvPr/>
        </p:nvSpPr>
        <p:spPr bwMode="auto">
          <a:xfrm>
            <a:off x="10262901" y="3198705"/>
            <a:ext cx="1702789" cy="1628309"/>
          </a:xfrm>
          <a:prstGeom prst="rect">
            <a:avLst/>
          </a:prstGeom>
          <a:solidFill>
            <a:srgbClr val="3B68A1"/>
          </a:solidFill>
          <a:ln>
            <a:noFill/>
          </a:ln>
        </p:spPr>
        <p:txBody>
          <a:bodyPr lIns="91404" tIns="45702" rIns="91404" bIns="45702" anchor="ctr"/>
          <a:lstStyle/>
          <a:p>
            <a:pPr algn="ctr" eaLnBrk="1" hangingPunct="1">
              <a:buFont typeface="Arial" panose="020B0604020202020204" pitchFamily="34" charset="0"/>
              <a:buNone/>
            </a:pPr>
            <a:endParaRPr lang="zh-CN" altLang="zh-CN" dirty="0">
              <a:solidFill>
                <a:srgbClr val="FFFFFF"/>
              </a:solidFill>
              <a:latin typeface="宋体" panose="02010600030101010101" pitchFamily="2" charset="-122"/>
              <a:sym typeface="宋体" panose="02010600030101010101" pitchFamily="2" charset="-122"/>
            </a:endParaRPr>
          </a:p>
        </p:txBody>
      </p:sp>
      <p:sp>
        <p:nvSpPr>
          <p:cNvPr id="2" name="矩形 1"/>
          <p:cNvSpPr/>
          <p:nvPr/>
        </p:nvSpPr>
        <p:spPr>
          <a:xfrm>
            <a:off x="10405351" y="1781444"/>
            <a:ext cx="1313180" cy="769441"/>
          </a:xfrm>
          <a:prstGeom prst="rect">
            <a:avLst/>
          </a:prstGeom>
        </p:spPr>
        <p:txBody>
          <a:bodyPr wrap="none">
            <a:spAutoFit/>
          </a:bodyPr>
          <a:lstStyle/>
          <a:p>
            <a:pPr algn="ctr"/>
            <a:r>
              <a:rPr lang="zh-CN" altLang="en-US" sz="4400" dirty="0">
                <a:solidFill>
                  <a:srgbClr val="FFFFFF"/>
                </a:solidFill>
                <a:latin typeface="微软雅黑" panose="020B0503020204020204" pitchFamily="34" charset="-122"/>
                <a:ea typeface="微软雅黑" panose="020B0503020204020204" pitchFamily="34" charset="-122"/>
                <a:sym typeface="宋体" panose="02010600030101010101" pitchFamily="2" charset="-122"/>
              </a:rPr>
              <a:t>理想</a:t>
            </a:r>
            <a:endParaRPr lang="zh-CN" altLang="zh-CN" sz="4400" dirty="0">
              <a:solidFill>
                <a:srgbClr val="FFFFFF"/>
              </a:solidFill>
              <a:latin typeface="微软雅黑" panose="020B0503020204020204" pitchFamily="34" charset="-122"/>
              <a:ea typeface="微软雅黑" panose="020B0503020204020204" pitchFamily="34" charset="-122"/>
              <a:sym typeface="宋体" panose="02010600030101010101" pitchFamily="2" charset="-122"/>
            </a:endParaRPr>
          </a:p>
        </p:txBody>
      </p:sp>
      <p:sp>
        <p:nvSpPr>
          <p:cNvPr id="27" name="矩形 26"/>
          <p:cNvSpPr/>
          <p:nvPr/>
        </p:nvSpPr>
        <p:spPr>
          <a:xfrm>
            <a:off x="8631881" y="3584194"/>
            <a:ext cx="1313180" cy="769441"/>
          </a:xfrm>
          <a:prstGeom prst="rect">
            <a:avLst/>
          </a:prstGeom>
        </p:spPr>
        <p:txBody>
          <a:bodyPr wrap="none">
            <a:spAutoFit/>
          </a:bodyPr>
          <a:lstStyle/>
          <a:p>
            <a:pPr algn="ctr"/>
            <a:r>
              <a:rPr lang="zh-CN" altLang="en-US" sz="4400" dirty="0">
                <a:solidFill>
                  <a:srgbClr val="FFFFFF"/>
                </a:solidFill>
                <a:latin typeface="微软雅黑" panose="020B0503020204020204" pitchFamily="34" charset="-122"/>
                <a:ea typeface="微软雅黑" panose="020B0503020204020204" pitchFamily="34" charset="-122"/>
                <a:sym typeface="宋体" panose="02010600030101010101" pitchFamily="2" charset="-122"/>
              </a:rPr>
              <a:t>奋斗</a:t>
            </a:r>
            <a:endParaRPr lang="zh-CN" altLang="zh-CN" sz="4400" dirty="0">
              <a:solidFill>
                <a:srgbClr val="FFFFFF"/>
              </a:solidFill>
              <a:latin typeface="微软雅黑" panose="020B0503020204020204" pitchFamily="34" charset="-122"/>
              <a:ea typeface="微软雅黑" panose="020B0503020204020204" pitchFamily="34" charset="-122"/>
              <a:sym typeface="宋体" panose="02010600030101010101" pitchFamily="2" charset="-122"/>
            </a:endParaRPr>
          </a:p>
        </p:txBody>
      </p:sp>
      <p:sp>
        <p:nvSpPr>
          <p:cNvPr id="30" name="矩形 29"/>
          <p:cNvSpPr/>
          <p:nvPr/>
        </p:nvSpPr>
        <p:spPr>
          <a:xfrm>
            <a:off x="10453258" y="3656274"/>
            <a:ext cx="1313180" cy="769441"/>
          </a:xfrm>
          <a:prstGeom prst="rect">
            <a:avLst/>
          </a:prstGeom>
        </p:spPr>
        <p:txBody>
          <a:bodyPr wrap="none">
            <a:spAutoFit/>
          </a:bodyPr>
          <a:lstStyle/>
          <a:p>
            <a:pPr algn="ctr"/>
            <a:r>
              <a:rPr lang="zh-CN" altLang="en-US" sz="4400" dirty="0">
                <a:solidFill>
                  <a:srgbClr val="FFFFFF"/>
                </a:solidFill>
                <a:latin typeface="微软雅黑" panose="020B0503020204020204" pitchFamily="34" charset="-122"/>
                <a:ea typeface="微软雅黑" panose="020B0503020204020204" pitchFamily="34" charset="-122"/>
                <a:sym typeface="宋体" panose="02010600030101010101" pitchFamily="2" charset="-122"/>
              </a:rPr>
              <a:t>信念</a:t>
            </a:r>
            <a:endParaRPr lang="zh-CN" altLang="zh-CN" sz="4400" dirty="0">
              <a:solidFill>
                <a:srgbClr val="FFFFFF"/>
              </a:solidFill>
              <a:latin typeface="微软雅黑" panose="020B0503020204020204" pitchFamily="34" charset="-122"/>
              <a:ea typeface="微软雅黑" panose="020B0503020204020204" pitchFamily="34" charset="-122"/>
              <a:sym typeface="宋体" panose="02010600030101010101" pitchFamily="2" charset="-122"/>
            </a:endParaRPr>
          </a:p>
        </p:txBody>
      </p:sp>
      <p:sp>
        <p:nvSpPr>
          <p:cNvPr id="3" name="文本框 2"/>
          <p:cNvSpPr txBox="1"/>
          <p:nvPr/>
        </p:nvSpPr>
        <p:spPr>
          <a:xfrm>
            <a:off x="376067" y="5280655"/>
            <a:ext cx="11443228" cy="646331"/>
          </a:xfrm>
          <a:prstGeom prst="rect">
            <a:avLst/>
          </a:prstGeom>
          <a:noFill/>
        </p:spPr>
        <p:txBody>
          <a:bodyPr wrap="square" rtlCol="0">
            <a:spAutoFit/>
          </a:bodyPr>
          <a:lstStyle/>
          <a:p>
            <a:r>
              <a:rPr lang="zh-CN" altLang="en-US" dirty="0">
                <a:latin typeface="微软雅黑" panose="020B0503020204020204" pitchFamily="34" charset="-122"/>
                <a:ea typeface="微软雅黑" panose="020B0503020204020204" pitchFamily="34" charset="-122"/>
              </a:rPr>
              <a:t>         </a:t>
            </a:r>
            <a:r>
              <a:rPr lang="en-US" altLang="zh-CN" dirty="0" err="1" smtClean="0">
                <a:latin typeface="微软雅黑" panose="020B0503020204020204" pitchFamily="34" charset="-122"/>
                <a:ea typeface="微软雅黑" panose="020B0503020204020204" pitchFamily="34" charset="-122"/>
              </a:rPr>
              <a:t>xxxx</a:t>
            </a:r>
            <a:r>
              <a:rPr lang="zh-CN" altLang="en-US" dirty="0" smtClean="0">
                <a:latin typeface="微软雅黑" panose="020B0503020204020204" pitchFamily="34" charset="-122"/>
                <a:ea typeface="微软雅黑" panose="020B0503020204020204" pitchFamily="34" charset="-122"/>
              </a:rPr>
              <a:t>教育</a:t>
            </a:r>
            <a:r>
              <a:rPr lang="zh-CN" altLang="en-US" dirty="0">
                <a:latin typeface="微软雅黑" panose="020B0503020204020204" pitchFamily="34" charset="-122"/>
                <a:ea typeface="微软雅黑" panose="020B0503020204020204" pitchFamily="34" charset="-122"/>
              </a:rPr>
              <a:t>科技股份有限公司创始于</a:t>
            </a:r>
            <a:r>
              <a:rPr lang="en-US" altLang="zh-CN" dirty="0">
                <a:latin typeface="微软雅黑" panose="020B0503020204020204" pitchFamily="34" charset="-122"/>
                <a:ea typeface="微软雅黑" panose="020B0503020204020204" pitchFamily="34" charset="-122"/>
              </a:rPr>
              <a:t>2008</a:t>
            </a:r>
            <a:r>
              <a:rPr lang="zh-CN" altLang="en-US" dirty="0">
                <a:latin typeface="微软雅黑" panose="020B0503020204020204" pitchFamily="34" charset="-122"/>
                <a:ea typeface="微软雅黑" panose="020B0503020204020204" pitchFamily="34" charset="-122"/>
              </a:rPr>
              <a:t>年，</a:t>
            </a:r>
            <a:r>
              <a:rPr lang="zh-CN" altLang="en-US" dirty="0" smtClean="0">
                <a:latin typeface="微软雅黑" panose="020B0503020204020204" pitchFamily="34" charset="-122"/>
                <a:ea typeface="微软雅黑" panose="020B0503020204020204" pitchFamily="34" charset="-122"/>
              </a:rPr>
              <a:t>是</a:t>
            </a:r>
            <a:r>
              <a:rPr lang="en-US" altLang="zh-CN" dirty="0" smtClean="0">
                <a:latin typeface="微软雅黑" panose="020B0503020204020204" pitchFamily="34" charset="-122"/>
                <a:ea typeface="微软雅黑" panose="020B0503020204020204" pitchFamily="34" charset="-122"/>
              </a:rPr>
              <a:t>xx</a:t>
            </a:r>
            <a:r>
              <a:rPr lang="zh-CN" altLang="en-US" dirty="0" smtClean="0">
                <a:latin typeface="微软雅黑" panose="020B0503020204020204" pitchFamily="34" charset="-122"/>
                <a:ea typeface="微软雅黑" panose="020B0503020204020204" pitchFamily="34" charset="-122"/>
              </a:rPr>
              <a:t>省</a:t>
            </a:r>
            <a:r>
              <a:rPr lang="zh-CN" altLang="en-US" dirty="0">
                <a:latin typeface="微软雅黑" panose="020B0503020204020204" pitchFamily="34" charset="-122"/>
                <a:ea typeface="微软雅黑" panose="020B0503020204020204" pitchFamily="34" charset="-122"/>
              </a:rPr>
              <a:t>信息化行业首家上市企业。是一家专业从事教育软件产品开发与推广的国家双软认证企业，企业研发产品拥有六项国家专利和五十多项软件著作权。</a:t>
            </a:r>
            <a:endParaRPr lang="zh-CN" altLang="en-US" dirty="0">
              <a:latin typeface="微软雅黑" panose="020B0503020204020204" pitchFamily="34" charset="-122"/>
              <a:ea typeface="微软雅黑" panose="020B0503020204020204" pitchFamily="34" charset="-122"/>
            </a:endParaRPr>
          </a:p>
        </p:txBody>
      </p:sp>
      <p:sp>
        <p:nvSpPr>
          <p:cNvPr id="31" name="文本框 30"/>
          <p:cNvSpPr txBox="1"/>
          <p:nvPr/>
        </p:nvSpPr>
        <p:spPr>
          <a:xfrm>
            <a:off x="376067" y="6099668"/>
            <a:ext cx="11443228" cy="369332"/>
          </a:xfrm>
          <a:prstGeom prst="rect">
            <a:avLst/>
          </a:prstGeom>
          <a:noFill/>
        </p:spPr>
        <p:txBody>
          <a:bodyPr wrap="square" rtlCol="0">
            <a:spAutoFit/>
          </a:bodyPr>
          <a:lstStyle/>
          <a:p>
            <a:pPr algn="ctr"/>
            <a:r>
              <a:rPr lang="zh-CN" altLang="en-US" dirty="0">
                <a:latin typeface="微软雅黑" panose="020B0503020204020204" pitchFamily="34" charset="-122"/>
                <a:ea typeface="微软雅黑" panose="020B0503020204020204" pitchFamily="34" charset="-122"/>
              </a:rPr>
              <a:t>持续创新</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做全国最受人尊敬的互联网教育平台</a:t>
            </a:r>
            <a:endParaRPr lang="zh-CN" altLang="en-US" dirty="0">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等腰三角形 4"/>
          <p:cNvSpPr>
            <a:spLocks noChangeArrowheads="1"/>
          </p:cNvSpPr>
          <p:nvPr/>
        </p:nvSpPr>
        <p:spPr bwMode="auto">
          <a:xfrm rot="5400000">
            <a:off x="47381" y="252591"/>
            <a:ext cx="197396" cy="285807"/>
          </a:xfrm>
          <a:prstGeom prst="triangle">
            <a:avLst>
              <a:gd name="adj" fmla="val 50000"/>
            </a:avLst>
          </a:prstGeom>
          <a:solidFill>
            <a:schemeClr val="bg1"/>
          </a:solidFill>
          <a:ln>
            <a:noFill/>
          </a:ln>
        </p:spPr>
        <p:txBody>
          <a:bodyPr anchor="ctr"/>
          <a:lstStyle/>
          <a:p>
            <a:pPr algn="ctr" eaLnBrk="1" hangingPunct="1">
              <a:buFont typeface="Arial" panose="020B0604020202020204" pitchFamily="34" charset="0"/>
              <a:buNone/>
            </a:pPr>
            <a:endParaRPr lang="zh-CN" altLang="zh-CN">
              <a:solidFill>
                <a:schemeClr val="bg1"/>
              </a:solidFill>
              <a:latin typeface="宋体" panose="02010600030101010101" pitchFamily="2" charset="-122"/>
              <a:sym typeface="宋体" panose="02010600030101010101" pitchFamily="2" charset="-122"/>
            </a:endParaRPr>
          </a:p>
        </p:txBody>
      </p:sp>
      <p:sp>
        <p:nvSpPr>
          <p:cNvPr id="19" name="矩形 6"/>
          <p:cNvSpPr>
            <a:spLocks noChangeArrowheads="1"/>
          </p:cNvSpPr>
          <p:nvPr/>
        </p:nvSpPr>
        <p:spPr bwMode="auto">
          <a:xfrm>
            <a:off x="-9087" y="478708"/>
            <a:ext cx="3256885" cy="218863"/>
          </a:xfrm>
          <a:prstGeom prst="rect">
            <a:avLst/>
          </a:prstGeom>
          <a:solidFill>
            <a:srgbClr val="3B68A1"/>
          </a:solidFill>
          <a:ln>
            <a:no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sp>
        <p:nvSpPr>
          <p:cNvPr id="20" name="矩形 7"/>
          <p:cNvSpPr>
            <a:spLocks noChangeArrowheads="1"/>
          </p:cNvSpPr>
          <p:nvPr/>
        </p:nvSpPr>
        <p:spPr bwMode="auto">
          <a:xfrm>
            <a:off x="2970322" y="478708"/>
            <a:ext cx="4590232" cy="218863"/>
          </a:xfrm>
          <a:prstGeom prst="rect">
            <a:avLst/>
          </a:prstGeom>
          <a:solidFill>
            <a:srgbClr val="F79E5A"/>
          </a:solidFill>
          <a:ln>
            <a:no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sp>
        <p:nvSpPr>
          <p:cNvPr id="21" name="矩形 8"/>
          <p:cNvSpPr>
            <a:spLocks noChangeArrowheads="1"/>
          </p:cNvSpPr>
          <p:nvPr/>
        </p:nvSpPr>
        <p:spPr bwMode="auto">
          <a:xfrm>
            <a:off x="6352253" y="477280"/>
            <a:ext cx="3299888" cy="220133"/>
          </a:xfrm>
          <a:prstGeom prst="rect">
            <a:avLst/>
          </a:prstGeom>
          <a:solidFill>
            <a:srgbClr val="4DCEB8"/>
          </a:solidFill>
          <a:ln>
            <a:no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sp>
        <p:nvSpPr>
          <p:cNvPr id="22" name="矩形 9"/>
          <p:cNvSpPr>
            <a:spLocks noChangeArrowheads="1"/>
          </p:cNvSpPr>
          <p:nvPr/>
        </p:nvSpPr>
        <p:spPr bwMode="auto">
          <a:xfrm>
            <a:off x="9582587" y="477280"/>
            <a:ext cx="2623927" cy="220133"/>
          </a:xfrm>
          <a:prstGeom prst="rect">
            <a:avLst/>
          </a:prstGeom>
          <a:solidFill>
            <a:srgbClr val="B95F95"/>
          </a:solidFill>
          <a:ln>
            <a:no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grpSp>
        <p:nvGrpSpPr>
          <p:cNvPr id="23" name="组合 22"/>
          <p:cNvGrpSpPr/>
          <p:nvPr/>
        </p:nvGrpSpPr>
        <p:grpSpPr>
          <a:xfrm>
            <a:off x="895445" y="142664"/>
            <a:ext cx="3205775" cy="808757"/>
            <a:chOff x="903371" y="249943"/>
            <a:chExt cx="2831223" cy="679699"/>
          </a:xfrm>
        </p:grpSpPr>
        <p:sp>
          <p:nvSpPr>
            <p:cNvPr id="24" name="任意多边形 23"/>
            <p:cNvSpPr/>
            <p:nvPr/>
          </p:nvSpPr>
          <p:spPr bwMode="auto">
            <a:xfrm>
              <a:off x="903371" y="249943"/>
              <a:ext cx="2831223" cy="679699"/>
            </a:xfrm>
            <a:custGeom>
              <a:avLst/>
              <a:gdLst>
                <a:gd name="connsiteX0" fmla="*/ 352810 w 4452260"/>
                <a:gd name="connsiteY0" fmla="*/ 0 h 1068867"/>
                <a:gd name="connsiteX1" fmla="*/ 636768 w 4452260"/>
                <a:gd name="connsiteY1" fmla="*/ 0 h 1068867"/>
                <a:gd name="connsiteX2" fmla="*/ 647700 w 4452260"/>
                <a:gd name="connsiteY2" fmla="*/ 0 h 1068867"/>
                <a:gd name="connsiteX3" fmla="*/ 724065 w 4452260"/>
                <a:gd name="connsiteY3" fmla="*/ 0 h 1068867"/>
                <a:gd name="connsiteX4" fmla="*/ 782584 w 4452260"/>
                <a:gd name="connsiteY4" fmla="*/ 0 h 1068867"/>
                <a:gd name="connsiteX5" fmla="*/ 799455 w 4452260"/>
                <a:gd name="connsiteY5" fmla="*/ 0 h 1068867"/>
                <a:gd name="connsiteX6" fmla="*/ 809825 w 4452260"/>
                <a:gd name="connsiteY6" fmla="*/ 0 h 1068867"/>
                <a:gd name="connsiteX7" fmla="*/ 818078 w 4452260"/>
                <a:gd name="connsiteY7" fmla="*/ 0 h 1068867"/>
                <a:gd name="connsiteX8" fmla="*/ 843980 w 4452260"/>
                <a:gd name="connsiteY8" fmla="*/ 0 h 1068867"/>
                <a:gd name="connsiteX9" fmla="*/ 931658 w 4452260"/>
                <a:gd name="connsiteY9" fmla="*/ 0 h 1068867"/>
                <a:gd name="connsiteX10" fmla="*/ 961580 w 4452260"/>
                <a:gd name="connsiteY10" fmla="*/ 0 h 1068867"/>
                <a:gd name="connsiteX11" fmla="*/ 1000055 w 4452260"/>
                <a:gd name="connsiteY11" fmla="*/ 0 h 1068867"/>
                <a:gd name="connsiteX12" fmla="*/ 1040537 w 4452260"/>
                <a:gd name="connsiteY12" fmla="*/ 0 h 1068867"/>
                <a:gd name="connsiteX13" fmla="*/ 1051453 w 4452260"/>
                <a:gd name="connsiteY13" fmla="*/ 0 h 1068867"/>
                <a:gd name="connsiteX14" fmla="*/ 1083414 w 4452260"/>
                <a:gd name="connsiteY14" fmla="*/ 0 h 1068867"/>
                <a:gd name="connsiteX15" fmla="*/ 1112969 w 4452260"/>
                <a:gd name="connsiteY15" fmla="*/ 0 h 1068867"/>
                <a:gd name="connsiteX16" fmla="*/ 1138871 w 4452260"/>
                <a:gd name="connsiteY16" fmla="*/ 0 h 1068867"/>
                <a:gd name="connsiteX17" fmla="*/ 1170224 w 4452260"/>
                <a:gd name="connsiteY17" fmla="*/ 0 h 1068867"/>
                <a:gd name="connsiteX18" fmla="*/ 1170711 w 4452260"/>
                <a:gd name="connsiteY18" fmla="*/ 0 h 1068867"/>
                <a:gd name="connsiteX19" fmla="*/ 1202662 w 4452260"/>
                <a:gd name="connsiteY19" fmla="*/ 0 h 1068867"/>
                <a:gd name="connsiteX20" fmla="*/ 1240037 w 4452260"/>
                <a:gd name="connsiteY20" fmla="*/ 0 h 1068867"/>
                <a:gd name="connsiteX21" fmla="*/ 1290626 w 4452260"/>
                <a:gd name="connsiteY21" fmla="*/ 0 h 1068867"/>
                <a:gd name="connsiteX22" fmla="*/ 1324496 w 4452260"/>
                <a:gd name="connsiteY22" fmla="*/ 0 h 1068867"/>
                <a:gd name="connsiteX23" fmla="*/ 1332348 w 4452260"/>
                <a:gd name="connsiteY23" fmla="*/ 0 h 1068867"/>
                <a:gd name="connsiteX24" fmla="*/ 1335428 w 4452260"/>
                <a:gd name="connsiteY24" fmla="*/ 0 h 1068867"/>
                <a:gd name="connsiteX25" fmla="*/ 1411793 w 4452260"/>
                <a:gd name="connsiteY25" fmla="*/ 0 h 1068867"/>
                <a:gd name="connsiteX26" fmla="*/ 1454182 w 4452260"/>
                <a:gd name="connsiteY26" fmla="*/ 0 h 1068867"/>
                <a:gd name="connsiteX27" fmla="*/ 1470312 w 4452260"/>
                <a:gd name="connsiteY27" fmla="*/ 0 h 1068867"/>
                <a:gd name="connsiteX28" fmla="*/ 1487183 w 4452260"/>
                <a:gd name="connsiteY28" fmla="*/ 0 h 1068867"/>
                <a:gd name="connsiteX29" fmla="*/ 1497552 w 4452260"/>
                <a:gd name="connsiteY29" fmla="*/ 0 h 1068867"/>
                <a:gd name="connsiteX30" fmla="*/ 1505806 w 4452260"/>
                <a:gd name="connsiteY30" fmla="*/ 0 h 1068867"/>
                <a:gd name="connsiteX31" fmla="*/ 1528471 w 4452260"/>
                <a:gd name="connsiteY31" fmla="*/ 0 h 1068867"/>
                <a:gd name="connsiteX32" fmla="*/ 1531708 w 4452260"/>
                <a:gd name="connsiteY32" fmla="*/ 0 h 1068867"/>
                <a:gd name="connsiteX33" fmla="*/ 1540992 w 4452260"/>
                <a:gd name="connsiteY33" fmla="*/ 0 h 1068867"/>
                <a:gd name="connsiteX34" fmla="*/ 1541479 w 4452260"/>
                <a:gd name="connsiteY34" fmla="*/ 0 h 1068867"/>
                <a:gd name="connsiteX35" fmla="*/ 1599998 w 4452260"/>
                <a:gd name="connsiteY35" fmla="*/ 0 h 1068867"/>
                <a:gd name="connsiteX36" fmla="*/ 1619386 w 4452260"/>
                <a:gd name="connsiteY36" fmla="*/ 0 h 1068867"/>
                <a:gd name="connsiteX37" fmla="*/ 1635492 w 4452260"/>
                <a:gd name="connsiteY37" fmla="*/ 0 h 1068867"/>
                <a:gd name="connsiteX38" fmla="*/ 1649308 w 4452260"/>
                <a:gd name="connsiteY38" fmla="*/ 0 h 1068867"/>
                <a:gd name="connsiteX39" fmla="*/ 1653720 w 4452260"/>
                <a:gd name="connsiteY39" fmla="*/ 0 h 1068867"/>
                <a:gd name="connsiteX40" fmla="*/ 1661394 w 4452260"/>
                <a:gd name="connsiteY40" fmla="*/ 0 h 1068867"/>
                <a:gd name="connsiteX41" fmla="*/ 1687782 w 4452260"/>
                <a:gd name="connsiteY41" fmla="*/ 0 h 1068867"/>
                <a:gd name="connsiteX42" fmla="*/ 1703116 w 4452260"/>
                <a:gd name="connsiteY42" fmla="*/ 0 h 1068867"/>
                <a:gd name="connsiteX43" fmla="*/ 1739181 w 4452260"/>
                <a:gd name="connsiteY43" fmla="*/ 0 h 1068867"/>
                <a:gd name="connsiteX44" fmla="*/ 1771141 w 4452260"/>
                <a:gd name="connsiteY44" fmla="*/ 0 h 1068867"/>
                <a:gd name="connsiteX45" fmla="*/ 1800697 w 4452260"/>
                <a:gd name="connsiteY45" fmla="*/ 0 h 1068867"/>
                <a:gd name="connsiteX46" fmla="*/ 1811727 w 4452260"/>
                <a:gd name="connsiteY46" fmla="*/ 0 h 1068867"/>
                <a:gd name="connsiteX47" fmla="*/ 1823361 w 4452260"/>
                <a:gd name="connsiteY47" fmla="*/ 0 h 1068867"/>
                <a:gd name="connsiteX48" fmla="*/ 1826599 w 4452260"/>
                <a:gd name="connsiteY48" fmla="*/ 0 h 1068867"/>
                <a:gd name="connsiteX49" fmla="*/ 1857951 w 4452260"/>
                <a:gd name="connsiteY49" fmla="*/ 0 h 1068867"/>
                <a:gd name="connsiteX50" fmla="*/ 1858439 w 4452260"/>
                <a:gd name="connsiteY50" fmla="*/ 0 h 1068867"/>
                <a:gd name="connsiteX51" fmla="*/ 1859676 w 4452260"/>
                <a:gd name="connsiteY51" fmla="*/ 0 h 1068867"/>
                <a:gd name="connsiteX52" fmla="*/ 1893346 w 4452260"/>
                <a:gd name="connsiteY52" fmla="*/ 0 h 1068867"/>
                <a:gd name="connsiteX53" fmla="*/ 1927765 w 4452260"/>
                <a:gd name="connsiteY53" fmla="*/ 0 h 1068867"/>
                <a:gd name="connsiteX54" fmla="*/ 1963365 w 4452260"/>
                <a:gd name="connsiteY54" fmla="*/ 0 h 1068867"/>
                <a:gd name="connsiteX55" fmla="*/ 1978354 w 4452260"/>
                <a:gd name="connsiteY55" fmla="*/ 0 h 1068867"/>
                <a:gd name="connsiteX56" fmla="*/ 1991032 w 4452260"/>
                <a:gd name="connsiteY56" fmla="*/ 0 h 1068867"/>
                <a:gd name="connsiteX57" fmla="*/ 2020076 w 4452260"/>
                <a:gd name="connsiteY57" fmla="*/ 0 h 1068867"/>
                <a:gd name="connsiteX58" fmla="*/ 2021800 w 4452260"/>
                <a:gd name="connsiteY58" fmla="*/ 0 h 1068867"/>
                <a:gd name="connsiteX59" fmla="*/ 2027021 w 4452260"/>
                <a:gd name="connsiteY59" fmla="*/ 0 h 1068867"/>
                <a:gd name="connsiteX60" fmla="*/ 2032162 w 4452260"/>
                <a:gd name="connsiteY60" fmla="*/ 0 h 1068867"/>
                <a:gd name="connsiteX61" fmla="*/ 2141909 w 4452260"/>
                <a:gd name="connsiteY61" fmla="*/ 0 h 1068867"/>
                <a:gd name="connsiteX62" fmla="*/ 2143633 w 4452260"/>
                <a:gd name="connsiteY62" fmla="*/ 0 h 1068867"/>
                <a:gd name="connsiteX63" fmla="*/ 2178359 w 4452260"/>
                <a:gd name="connsiteY63" fmla="*/ 0 h 1068867"/>
                <a:gd name="connsiteX64" fmla="*/ 2228719 w 4452260"/>
                <a:gd name="connsiteY64" fmla="*/ 0 h 1068867"/>
                <a:gd name="connsiteX65" fmla="*/ 2229207 w 4452260"/>
                <a:gd name="connsiteY65" fmla="*/ 0 h 1068867"/>
                <a:gd name="connsiteX66" fmla="*/ 2230931 w 4452260"/>
                <a:gd name="connsiteY66" fmla="*/ 0 h 1068867"/>
                <a:gd name="connsiteX67" fmla="*/ 2287725 w 4452260"/>
                <a:gd name="connsiteY67" fmla="*/ 0 h 1068867"/>
                <a:gd name="connsiteX68" fmla="*/ 2289450 w 4452260"/>
                <a:gd name="connsiteY68" fmla="*/ 0 h 1068867"/>
                <a:gd name="connsiteX69" fmla="*/ 2323220 w 4452260"/>
                <a:gd name="connsiteY69" fmla="*/ 0 h 1068867"/>
                <a:gd name="connsiteX70" fmla="*/ 2324944 w 4452260"/>
                <a:gd name="connsiteY70" fmla="*/ 0 h 1068867"/>
                <a:gd name="connsiteX71" fmla="*/ 2340483 w 4452260"/>
                <a:gd name="connsiteY71" fmla="*/ 0 h 1068867"/>
                <a:gd name="connsiteX72" fmla="*/ 2341447 w 4452260"/>
                <a:gd name="connsiteY72" fmla="*/ 0 h 1068867"/>
                <a:gd name="connsiteX73" fmla="*/ 2343172 w 4452260"/>
                <a:gd name="connsiteY73" fmla="*/ 0 h 1068867"/>
                <a:gd name="connsiteX74" fmla="*/ 2349122 w 4452260"/>
                <a:gd name="connsiteY74" fmla="*/ 0 h 1068867"/>
                <a:gd name="connsiteX75" fmla="*/ 2350846 w 4452260"/>
                <a:gd name="connsiteY75" fmla="*/ 0 h 1068867"/>
                <a:gd name="connsiteX76" fmla="*/ 2390844 w 4452260"/>
                <a:gd name="connsiteY76" fmla="*/ 0 h 1068867"/>
                <a:gd name="connsiteX77" fmla="*/ 2462317 w 4452260"/>
                <a:gd name="connsiteY77" fmla="*/ 0 h 1068867"/>
                <a:gd name="connsiteX78" fmla="*/ 2499455 w 4452260"/>
                <a:gd name="connsiteY78" fmla="*/ 0 h 1068867"/>
                <a:gd name="connsiteX79" fmla="*/ 2530713 w 4452260"/>
                <a:gd name="connsiteY79" fmla="*/ 0 h 1068867"/>
                <a:gd name="connsiteX80" fmla="*/ 2547403 w 4452260"/>
                <a:gd name="connsiteY80" fmla="*/ 0 h 1068867"/>
                <a:gd name="connsiteX81" fmla="*/ 2549127 w 4452260"/>
                <a:gd name="connsiteY81" fmla="*/ 0 h 1068867"/>
                <a:gd name="connsiteX82" fmla="*/ 2581074 w 4452260"/>
                <a:gd name="connsiteY82" fmla="*/ 0 h 1068867"/>
                <a:gd name="connsiteX83" fmla="*/ 2582112 w 4452260"/>
                <a:gd name="connsiteY83" fmla="*/ 0 h 1068867"/>
                <a:gd name="connsiteX84" fmla="*/ 2669530 w 4452260"/>
                <a:gd name="connsiteY84" fmla="*/ 0 h 1068867"/>
                <a:gd name="connsiteX85" fmla="*/ 2678759 w 4452260"/>
                <a:gd name="connsiteY85" fmla="*/ 0 h 1068867"/>
                <a:gd name="connsiteX86" fmla="*/ 2709527 w 4452260"/>
                <a:gd name="connsiteY86" fmla="*/ 0 h 1068867"/>
                <a:gd name="connsiteX87" fmla="*/ 2711252 w 4452260"/>
                <a:gd name="connsiteY87" fmla="*/ 0 h 1068867"/>
                <a:gd name="connsiteX88" fmla="*/ 2714748 w 4452260"/>
                <a:gd name="connsiteY88" fmla="*/ 0 h 1068867"/>
                <a:gd name="connsiteX89" fmla="*/ 2719890 w 4452260"/>
                <a:gd name="connsiteY89" fmla="*/ 0 h 1068867"/>
                <a:gd name="connsiteX90" fmla="*/ 2831360 w 4452260"/>
                <a:gd name="connsiteY90" fmla="*/ 0 h 1068867"/>
                <a:gd name="connsiteX91" fmla="*/ 2833086 w 4452260"/>
                <a:gd name="connsiteY91" fmla="*/ 0 h 1068867"/>
                <a:gd name="connsiteX92" fmla="*/ 2866087 w 4452260"/>
                <a:gd name="connsiteY92" fmla="*/ 0 h 1068867"/>
                <a:gd name="connsiteX93" fmla="*/ 2918659 w 4452260"/>
                <a:gd name="connsiteY93" fmla="*/ 0 h 1068867"/>
                <a:gd name="connsiteX94" fmla="*/ 2919896 w 4452260"/>
                <a:gd name="connsiteY94" fmla="*/ 0 h 1068867"/>
                <a:gd name="connsiteX95" fmla="*/ 2920383 w 4452260"/>
                <a:gd name="connsiteY95" fmla="*/ 0 h 1068867"/>
                <a:gd name="connsiteX96" fmla="*/ 2977177 w 4452260"/>
                <a:gd name="connsiteY96" fmla="*/ 0 h 1068867"/>
                <a:gd name="connsiteX97" fmla="*/ 2978902 w 4452260"/>
                <a:gd name="connsiteY97" fmla="*/ 0 h 1068867"/>
                <a:gd name="connsiteX98" fmla="*/ 3012671 w 4452260"/>
                <a:gd name="connsiteY98" fmla="*/ 0 h 1068867"/>
                <a:gd name="connsiteX99" fmla="*/ 3014397 w 4452260"/>
                <a:gd name="connsiteY99" fmla="*/ 0 h 1068867"/>
                <a:gd name="connsiteX100" fmla="*/ 3028211 w 4452260"/>
                <a:gd name="connsiteY100" fmla="*/ 0 h 1068867"/>
                <a:gd name="connsiteX101" fmla="*/ 3030899 w 4452260"/>
                <a:gd name="connsiteY101" fmla="*/ 0 h 1068867"/>
                <a:gd name="connsiteX102" fmla="*/ 3032624 w 4452260"/>
                <a:gd name="connsiteY102" fmla="*/ 0 h 1068867"/>
                <a:gd name="connsiteX103" fmla="*/ 3038573 w 4452260"/>
                <a:gd name="connsiteY103" fmla="*/ 0 h 1068867"/>
                <a:gd name="connsiteX104" fmla="*/ 3040298 w 4452260"/>
                <a:gd name="connsiteY104" fmla="*/ 0 h 1068867"/>
                <a:gd name="connsiteX105" fmla="*/ 3082021 w 4452260"/>
                <a:gd name="connsiteY105" fmla="*/ 0 h 1068867"/>
                <a:gd name="connsiteX106" fmla="*/ 3150044 w 4452260"/>
                <a:gd name="connsiteY106" fmla="*/ 0 h 1068867"/>
                <a:gd name="connsiteX107" fmla="*/ 3218441 w 4452260"/>
                <a:gd name="connsiteY107" fmla="*/ 0 h 1068867"/>
                <a:gd name="connsiteX108" fmla="*/ 3236855 w 4452260"/>
                <a:gd name="connsiteY108" fmla="*/ 0 h 1068867"/>
                <a:gd name="connsiteX109" fmla="*/ 3269839 w 4452260"/>
                <a:gd name="connsiteY109" fmla="*/ 0 h 1068867"/>
                <a:gd name="connsiteX110" fmla="*/ 3272250 w 4452260"/>
                <a:gd name="connsiteY110" fmla="*/ 0 h 1068867"/>
                <a:gd name="connsiteX111" fmla="*/ 3320378 w 4452260"/>
                <a:gd name="connsiteY111" fmla="*/ 0 h 1068867"/>
                <a:gd name="connsiteX112" fmla="*/ 3346330 w 4452260"/>
                <a:gd name="connsiteY112" fmla="*/ 0 h 1068867"/>
                <a:gd name="connsiteX113" fmla="*/ 3357257 w 4452260"/>
                <a:gd name="connsiteY113" fmla="*/ 0 h 1068867"/>
                <a:gd name="connsiteX114" fmla="*/ 3369936 w 4452260"/>
                <a:gd name="connsiteY114" fmla="*/ 0 h 1068867"/>
                <a:gd name="connsiteX115" fmla="*/ 3398980 w 4452260"/>
                <a:gd name="connsiteY115" fmla="*/ 0 h 1068867"/>
                <a:gd name="connsiteX116" fmla="*/ 3405925 w 4452260"/>
                <a:gd name="connsiteY116" fmla="*/ 0 h 1068867"/>
                <a:gd name="connsiteX117" fmla="*/ 3411066 w 4452260"/>
                <a:gd name="connsiteY117" fmla="*/ 0 h 1068867"/>
                <a:gd name="connsiteX118" fmla="*/ 3520813 w 4452260"/>
                <a:gd name="connsiteY118" fmla="*/ 0 h 1068867"/>
                <a:gd name="connsiteX119" fmla="*/ 3607623 w 4452260"/>
                <a:gd name="connsiteY119" fmla="*/ 0 h 1068867"/>
                <a:gd name="connsiteX120" fmla="*/ 3608111 w 4452260"/>
                <a:gd name="connsiteY120" fmla="*/ 0 h 1068867"/>
                <a:gd name="connsiteX121" fmla="*/ 3666629 w 4452260"/>
                <a:gd name="connsiteY121" fmla="*/ 0 h 1068867"/>
                <a:gd name="connsiteX122" fmla="*/ 3702124 w 4452260"/>
                <a:gd name="connsiteY122" fmla="*/ 0 h 1068867"/>
                <a:gd name="connsiteX123" fmla="*/ 3720351 w 4452260"/>
                <a:gd name="connsiteY123" fmla="*/ 0 h 1068867"/>
                <a:gd name="connsiteX124" fmla="*/ 3728025 w 4452260"/>
                <a:gd name="connsiteY124" fmla="*/ 0 h 1068867"/>
                <a:gd name="connsiteX125" fmla="*/ 3769748 w 4452260"/>
                <a:gd name="connsiteY125" fmla="*/ 0 h 1068867"/>
                <a:gd name="connsiteX126" fmla="*/ 4098793 w 4452260"/>
                <a:gd name="connsiteY126" fmla="*/ 0 h 1068867"/>
                <a:gd name="connsiteX127" fmla="*/ 4193519 w 4452260"/>
                <a:gd name="connsiteY127" fmla="*/ 54408 h 1068867"/>
                <a:gd name="connsiteX128" fmla="*/ 4439104 w 4452260"/>
                <a:gd name="connsiteY128" fmla="*/ 480025 h 1068867"/>
                <a:gd name="connsiteX129" fmla="*/ 4439104 w 4452260"/>
                <a:gd name="connsiteY129" fmla="*/ 588843 h 1068867"/>
                <a:gd name="connsiteX130" fmla="*/ 4193519 w 4452260"/>
                <a:gd name="connsiteY130" fmla="*/ 1014459 h 1068867"/>
                <a:gd name="connsiteX131" fmla="*/ 4098793 w 4452260"/>
                <a:gd name="connsiteY131" fmla="*/ 1068867 h 1068867"/>
                <a:gd name="connsiteX132" fmla="*/ 3728025 w 4452260"/>
                <a:gd name="connsiteY132" fmla="*/ 1068867 h 1068867"/>
                <a:gd name="connsiteX133" fmla="*/ 3607623 w 4452260"/>
                <a:gd name="connsiteY133" fmla="*/ 1068867 h 1068867"/>
                <a:gd name="connsiteX134" fmla="*/ 3411066 w 4452260"/>
                <a:gd name="connsiteY134" fmla="*/ 1068867 h 1068867"/>
                <a:gd name="connsiteX135" fmla="*/ 3357257 w 4452260"/>
                <a:gd name="connsiteY135" fmla="*/ 1068867 h 1068867"/>
                <a:gd name="connsiteX136" fmla="*/ 3236855 w 4452260"/>
                <a:gd name="connsiteY136" fmla="*/ 1068867 h 1068867"/>
                <a:gd name="connsiteX137" fmla="*/ 3040298 w 4452260"/>
                <a:gd name="connsiteY137" fmla="*/ 1068867 h 1068867"/>
                <a:gd name="connsiteX138" fmla="*/ 3038573 w 4452260"/>
                <a:gd name="connsiteY138" fmla="*/ 1068867 h 1068867"/>
                <a:gd name="connsiteX139" fmla="*/ 2919896 w 4452260"/>
                <a:gd name="connsiteY139" fmla="*/ 1068867 h 1068867"/>
                <a:gd name="connsiteX140" fmla="*/ 2866087 w 4452260"/>
                <a:gd name="connsiteY140" fmla="*/ 1068867 h 1068867"/>
                <a:gd name="connsiteX141" fmla="*/ 2719890 w 4452260"/>
                <a:gd name="connsiteY141" fmla="*/ 1068867 h 1068867"/>
                <a:gd name="connsiteX142" fmla="*/ 2669530 w 4452260"/>
                <a:gd name="connsiteY142" fmla="*/ 1068867 h 1068867"/>
                <a:gd name="connsiteX143" fmla="*/ 2549127 w 4452260"/>
                <a:gd name="connsiteY143" fmla="*/ 1068867 h 1068867"/>
                <a:gd name="connsiteX144" fmla="*/ 2547403 w 4452260"/>
                <a:gd name="connsiteY144" fmla="*/ 1068867 h 1068867"/>
                <a:gd name="connsiteX145" fmla="*/ 2350846 w 4452260"/>
                <a:gd name="connsiteY145" fmla="*/ 1068867 h 1068867"/>
                <a:gd name="connsiteX146" fmla="*/ 2349122 w 4452260"/>
                <a:gd name="connsiteY146" fmla="*/ 1068867 h 1068867"/>
                <a:gd name="connsiteX147" fmla="*/ 2228719 w 4452260"/>
                <a:gd name="connsiteY147" fmla="*/ 1068867 h 1068867"/>
                <a:gd name="connsiteX148" fmla="*/ 2178359 w 4452260"/>
                <a:gd name="connsiteY148" fmla="*/ 1068867 h 1068867"/>
                <a:gd name="connsiteX149" fmla="*/ 2032162 w 4452260"/>
                <a:gd name="connsiteY149" fmla="*/ 1068867 h 1068867"/>
                <a:gd name="connsiteX150" fmla="*/ 1978354 w 4452260"/>
                <a:gd name="connsiteY150" fmla="*/ 1068867 h 1068867"/>
                <a:gd name="connsiteX151" fmla="*/ 1859676 w 4452260"/>
                <a:gd name="connsiteY151" fmla="*/ 1068867 h 1068867"/>
                <a:gd name="connsiteX152" fmla="*/ 1857951 w 4452260"/>
                <a:gd name="connsiteY152" fmla="*/ 1068867 h 1068867"/>
                <a:gd name="connsiteX153" fmla="*/ 1826599 w 4452260"/>
                <a:gd name="connsiteY153" fmla="*/ 1068867 h 1068867"/>
                <a:gd name="connsiteX154" fmla="*/ 1661394 w 4452260"/>
                <a:gd name="connsiteY154" fmla="*/ 1068867 h 1068867"/>
                <a:gd name="connsiteX155" fmla="*/ 1540992 w 4452260"/>
                <a:gd name="connsiteY155" fmla="*/ 1068867 h 1068867"/>
                <a:gd name="connsiteX156" fmla="*/ 1531708 w 4452260"/>
                <a:gd name="connsiteY156" fmla="*/ 1068867 h 1068867"/>
                <a:gd name="connsiteX157" fmla="*/ 1487183 w 4452260"/>
                <a:gd name="connsiteY157" fmla="*/ 1068867 h 1068867"/>
                <a:gd name="connsiteX158" fmla="*/ 1335428 w 4452260"/>
                <a:gd name="connsiteY158" fmla="*/ 1068867 h 1068867"/>
                <a:gd name="connsiteX159" fmla="*/ 1290626 w 4452260"/>
                <a:gd name="connsiteY159" fmla="*/ 1068867 h 1068867"/>
                <a:gd name="connsiteX160" fmla="*/ 1170224 w 4452260"/>
                <a:gd name="connsiteY160" fmla="*/ 1068867 h 1068867"/>
                <a:gd name="connsiteX161" fmla="*/ 1138871 w 4452260"/>
                <a:gd name="connsiteY161" fmla="*/ 1068867 h 1068867"/>
                <a:gd name="connsiteX162" fmla="*/ 1040537 w 4452260"/>
                <a:gd name="connsiteY162" fmla="*/ 1068867 h 1068867"/>
                <a:gd name="connsiteX163" fmla="*/ 843980 w 4452260"/>
                <a:gd name="connsiteY163" fmla="*/ 1068867 h 1068867"/>
                <a:gd name="connsiteX164" fmla="*/ 799455 w 4452260"/>
                <a:gd name="connsiteY164" fmla="*/ 1068867 h 1068867"/>
                <a:gd name="connsiteX165" fmla="*/ 647700 w 4452260"/>
                <a:gd name="connsiteY165" fmla="*/ 1068867 h 1068867"/>
                <a:gd name="connsiteX166" fmla="*/ 352810 w 4452260"/>
                <a:gd name="connsiteY166" fmla="*/ 1068867 h 1068867"/>
                <a:gd name="connsiteX167" fmla="*/ 258084 w 4452260"/>
                <a:gd name="connsiteY167" fmla="*/ 1014459 h 1068867"/>
                <a:gd name="connsiteX168" fmla="*/ 12498 w 4452260"/>
                <a:gd name="connsiteY168" fmla="*/ 588843 h 1068867"/>
                <a:gd name="connsiteX169" fmla="*/ 12498 w 4452260"/>
                <a:gd name="connsiteY169" fmla="*/ 480025 h 1068867"/>
                <a:gd name="connsiteX170" fmla="*/ 258084 w 4452260"/>
                <a:gd name="connsiteY170" fmla="*/ 54408 h 1068867"/>
                <a:gd name="connsiteX171" fmla="*/ 352810 w 4452260"/>
                <a:gd name="connsiteY171" fmla="*/ 0 h 1068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Lst>
              <a:rect l="l" t="t" r="r" b="b"/>
              <a:pathLst>
                <a:path w="4452260" h="1068867">
                  <a:moveTo>
                    <a:pt x="352810" y="0"/>
                  </a:moveTo>
                  <a:cubicBezTo>
                    <a:pt x="475602" y="0"/>
                    <a:pt x="567696" y="0"/>
                    <a:pt x="636768" y="0"/>
                  </a:cubicBezTo>
                  <a:lnTo>
                    <a:pt x="647700" y="0"/>
                  </a:lnTo>
                  <a:lnTo>
                    <a:pt x="724065" y="0"/>
                  </a:lnTo>
                  <a:cubicBezTo>
                    <a:pt x="748048" y="0"/>
                    <a:pt x="767235" y="0"/>
                    <a:pt x="782584" y="0"/>
                  </a:cubicBezTo>
                  <a:lnTo>
                    <a:pt x="799455" y="0"/>
                  </a:lnTo>
                  <a:lnTo>
                    <a:pt x="809825" y="0"/>
                  </a:lnTo>
                  <a:lnTo>
                    <a:pt x="818078" y="0"/>
                  </a:lnTo>
                  <a:cubicBezTo>
                    <a:pt x="843980" y="0"/>
                    <a:pt x="843980" y="0"/>
                    <a:pt x="843980" y="0"/>
                  </a:cubicBezTo>
                  <a:lnTo>
                    <a:pt x="931658" y="0"/>
                  </a:lnTo>
                  <a:lnTo>
                    <a:pt x="961580" y="0"/>
                  </a:lnTo>
                  <a:lnTo>
                    <a:pt x="1000055" y="0"/>
                  </a:lnTo>
                  <a:lnTo>
                    <a:pt x="1040537" y="0"/>
                  </a:lnTo>
                  <a:lnTo>
                    <a:pt x="1051453" y="0"/>
                  </a:lnTo>
                  <a:lnTo>
                    <a:pt x="1083414" y="0"/>
                  </a:lnTo>
                  <a:lnTo>
                    <a:pt x="1112969" y="0"/>
                  </a:lnTo>
                  <a:cubicBezTo>
                    <a:pt x="1138871" y="0"/>
                    <a:pt x="1138871" y="0"/>
                    <a:pt x="1138871" y="0"/>
                  </a:cubicBezTo>
                  <a:lnTo>
                    <a:pt x="1170224" y="0"/>
                  </a:lnTo>
                  <a:lnTo>
                    <a:pt x="1170711" y="0"/>
                  </a:lnTo>
                  <a:lnTo>
                    <a:pt x="1202662" y="0"/>
                  </a:lnTo>
                  <a:lnTo>
                    <a:pt x="1240037" y="0"/>
                  </a:lnTo>
                  <a:cubicBezTo>
                    <a:pt x="1290626" y="0"/>
                    <a:pt x="1290626" y="0"/>
                    <a:pt x="1290626" y="0"/>
                  </a:cubicBezTo>
                  <a:lnTo>
                    <a:pt x="1324496" y="0"/>
                  </a:lnTo>
                  <a:lnTo>
                    <a:pt x="1332348" y="0"/>
                  </a:lnTo>
                  <a:lnTo>
                    <a:pt x="1335428" y="0"/>
                  </a:lnTo>
                  <a:lnTo>
                    <a:pt x="1411793" y="0"/>
                  </a:lnTo>
                  <a:lnTo>
                    <a:pt x="1454182" y="0"/>
                  </a:lnTo>
                  <a:lnTo>
                    <a:pt x="1470312" y="0"/>
                  </a:lnTo>
                  <a:lnTo>
                    <a:pt x="1487183" y="0"/>
                  </a:lnTo>
                  <a:lnTo>
                    <a:pt x="1497552" y="0"/>
                  </a:lnTo>
                  <a:lnTo>
                    <a:pt x="1505806" y="0"/>
                  </a:lnTo>
                  <a:lnTo>
                    <a:pt x="1528471" y="0"/>
                  </a:lnTo>
                  <a:lnTo>
                    <a:pt x="1531708" y="0"/>
                  </a:lnTo>
                  <a:lnTo>
                    <a:pt x="1540992" y="0"/>
                  </a:lnTo>
                  <a:lnTo>
                    <a:pt x="1541479" y="0"/>
                  </a:lnTo>
                  <a:lnTo>
                    <a:pt x="1599998" y="0"/>
                  </a:lnTo>
                  <a:lnTo>
                    <a:pt x="1619386" y="0"/>
                  </a:lnTo>
                  <a:lnTo>
                    <a:pt x="1635492" y="0"/>
                  </a:lnTo>
                  <a:lnTo>
                    <a:pt x="1649308" y="0"/>
                  </a:lnTo>
                  <a:lnTo>
                    <a:pt x="1653720" y="0"/>
                  </a:lnTo>
                  <a:lnTo>
                    <a:pt x="1661394" y="0"/>
                  </a:lnTo>
                  <a:lnTo>
                    <a:pt x="1687782" y="0"/>
                  </a:lnTo>
                  <a:lnTo>
                    <a:pt x="1703116" y="0"/>
                  </a:lnTo>
                  <a:lnTo>
                    <a:pt x="1739181" y="0"/>
                  </a:lnTo>
                  <a:lnTo>
                    <a:pt x="1771141" y="0"/>
                  </a:lnTo>
                  <a:lnTo>
                    <a:pt x="1800697" y="0"/>
                  </a:lnTo>
                  <a:lnTo>
                    <a:pt x="1811727" y="0"/>
                  </a:lnTo>
                  <a:lnTo>
                    <a:pt x="1823361" y="0"/>
                  </a:lnTo>
                  <a:lnTo>
                    <a:pt x="1826599" y="0"/>
                  </a:lnTo>
                  <a:lnTo>
                    <a:pt x="1857951" y="0"/>
                  </a:lnTo>
                  <a:lnTo>
                    <a:pt x="1858439" y="0"/>
                  </a:lnTo>
                  <a:lnTo>
                    <a:pt x="1859676" y="0"/>
                  </a:lnTo>
                  <a:lnTo>
                    <a:pt x="1893346" y="0"/>
                  </a:lnTo>
                  <a:lnTo>
                    <a:pt x="1927765" y="0"/>
                  </a:lnTo>
                  <a:lnTo>
                    <a:pt x="1963365" y="0"/>
                  </a:lnTo>
                  <a:lnTo>
                    <a:pt x="1978354" y="0"/>
                  </a:lnTo>
                  <a:lnTo>
                    <a:pt x="1991032" y="0"/>
                  </a:lnTo>
                  <a:lnTo>
                    <a:pt x="2020076" y="0"/>
                  </a:lnTo>
                  <a:lnTo>
                    <a:pt x="2021800" y="0"/>
                  </a:lnTo>
                  <a:lnTo>
                    <a:pt x="2027021" y="0"/>
                  </a:lnTo>
                  <a:cubicBezTo>
                    <a:pt x="2032162" y="0"/>
                    <a:pt x="2032162" y="0"/>
                    <a:pt x="2032162" y="0"/>
                  </a:cubicBezTo>
                  <a:lnTo>
                    <a:pt x="2141909" y="0"/>
                  </a:lnTo>
                  <a:lnTo>
                    <a:pt x="2143633" y="0"/>
                  </a:lnTo>
                  <a:lnTo>
                    <a:pt x="2178359" y="0"/>
                  </a:lnTo>
                  <a:lnTo>
                    <a:pt x="2228719" y="0"/>
                  </a:lnTo>
                  <a:lnTo>
                    <a:pt x="2229207" y="0"/>
                  </a:lnTo>
                  <a:lnTo>
                    <a:pt x="2230931" y="0"/>
                  </a:lnTo>
                  <a:lnTo>
                    <a:pt x="2287725" y="0"/>
                  </a:lnTo>
                  <a:lnTo>
                    <a:pt x="2289450" y="0"/>
                  </a:lnTo>
                  <a:lnTo>
                    <a:pt x="2323220" y="0"/>
                  </a:lnTo>
                  <a:lnTo>
                    <a:pt x="2324944" y="0"/>
                  </a:lnTo>
                  <a:lnTo>
                    <a:pt x="2340483" y="0"/>
                  </a:lnTo>
                  <a:lnTo>
                    <a:pt x="2341447" y="0"/>
                  </a:lnTo>
                  <a:lnTo>
                    <a:pt x="2343172" y="0"/>
                  </a:lnTo>
                  <a:lnTo>
                    <a:pt x="2349122" y="0"/>
                  </a:lnTo>
                  <a:lnTo>
                    <a:pt x="2350846" y="0"/>
                  </a:lnTo>
                  <a:lnTo>
                    <a:pt x="2390844" y="0"/>
                  </a:lnTo>
                  <a:lnTo>
                    <a:pt x="2462317" y="0"/>
                  </a:lnTo>
                  <a:lnTo>
                    <a:pt x="2499455" y="0"/>
                  </a:lnTo>
                  <a:lnTo>
                    <a:pt x="2530713" y="0"/>
                  </a:lnTo>
                  <a:lnTo>
                    <a:pt x="2547403" y="0"/>
                  </a:lnTo>
                  <a:lnTo>
                    <a:pt x="2549127" y="0"/>
                  </a:lnTo>
                  <a:lnTo>
                    <a:pt x="2581074" y="0"/>
                  </a:lnTo>
                  <a:lnTo>
                    <a:pt x="2582112" y="0"/>
                  </a:lnTo>
                  <a:cubicBezTo>
                    <a:pt x="2669530" y="0"/>
                    <a:pt x="2669530" y="0"/>
                    <a:pt x="2669530" y="0"/>
                  </a:cubicBezTo>
                  <a:lnTo>
                    <a:pt x="2678759" y="0"/>
                  </a:lnTo>
                  <a:lnTo>
                    <a:pt x="2709527" y="0"/>
                  </a:lnTo>
                  <a:lnTo>
                    <a:pt x="2711252" y="0"/>
                  </a:lnTo>
                  <a:lnTo>
                    <a:pt x="2714748" y="0"/>
                  </a:lnTo>
                  <a:lnTo>
                    <a:pt x="2719890" y="0"/>
                  </a:lnTo>
                  <a:lnTo>
                    <a:pt x="2831360" y="0"/>
                  </a:lnTo>
                  <a:lnTo>
                    <a:pt x="2833086" y="0"/>
                  </a:lnTo>
                  <a:lnTo>
                    <a:pt x="2866087" y="0"/>
                  </a:lnTo>
                  <a:lnTo>
                    <a:pt x="2918659" y="0"/>
                  </a:lnTo>
                  <a:lnTo>
                    <a:pt x="2919896" y="0"/>
                  </a:lnTo>
                  <a:lnTo>
                    <a:pt x="2920383" y="0"/>
                  </a:lnTo>
                  <a:lnTo>
                    <a:pt x="2977177" y="0"/>
                  </a:lnTo>
                  <a:lnTo>
                    <a:pt x="2978902" y="0"/>
                  </a:lnTo>
                  <a:lnTo>
                    <a:pt x="3012671" y="0"/>
                  </a:lnTo>
                  <a:lnTo>
                    <a:pt x="3014397" y="0"/>
                  </a:lnTo>
                  <a:lnTo>
                    <a:pt x="3028211" y="0"/>
                  </a:lnTo>
                  <a:lnTo>
                    <a:pt x="3030899" y="0"/>
                  </a:lnTo>
                  <a:lnTo>
                    <a:pt x="3032624" y="0"/>
                  </a:lnTo>
                  <a:lnTo>
                    <a:pt x="3038573" y="0"/>
                  </a:lnTo>
                  <a:lnTo>
                    <a:pt x="3040298" y="0"/>
                  </a:lnTo>
                  <a:lnTo>
                    <a:pt x="3082021" y="0"/>
                  </a:lnTo>
                  <a:lnTo>
                    <a:pt x="3150044" y="0"/>
                  </a:lnTo>
                  <a:lnTo>
                    <a:pt x="3218441" y="0"/>
                  </a:lnTo>
                  <a:lnTo>
                    <a:pt x="3236855" y="0"/>
                  </a:lnTo>
                  <a:lnTo>
                    <a:pt x="3269839" y="0"/>
                  </a:lnTo>
                  <a:lnTo>
                    <a:pt x="3272250" y="0"/>
                  </a:lnTo>
                  <a:lnTo>
                    <a:pt x="3320378" y="0"/>
                  </a:lnTo>
                  <a:lnTo>
                    <a:pt x="3346330" y="0"/>
                  </a:lnTo>
                  <a:lnTo>
                    <a:pt x="3357257" y="0"/>
                  </a:lnTo>
                  <a:lnTo>
                    <a:pt x="3369936" y="0"/>
                  </a:lnTo>
                  <a:lnTo>
                    <a:pt x="3398980" y="0"/>
                  </a:lnTo>
                  <a:lnTo>
                    <a:pt x="3405925" y="0"/>
                  </a:lnTo>
                  <a:cubicBezTo>
                    <a:pt x="3411066" y="0"/>
                    <a:pt x="3411066" y="0"/>
                    <a:pt x="3411066" y="0"/>
                  </a:cubicBezTo>
                  <a:lnTo>
                    <a:pt x="3520813" y="0"/>
                  </a:lnTo>
                  <a:lnTo>
                    <a:pt x="3607623" y="0"/>
                  </a:lnTo>
                  <a:lnTo>
                    <a:pt x="3608111" y="0"/>
                  </a:lnTo>
                  <a:lnTo>
                    <a:pt x="3666629" y="0"/>
                  </a:lnTo>
                  <a:lnTo>
                    <a:pt x="3702124" y="0"/>
                  </a:lnTo>
                  <a:lnTo>
                    <a:pt x="3720351" y="0"/>
                  </a:lnTo>
                  <a:lnTo>
                    <a:pt x="3728025" y="0"/>
                  </a:lnTo>
                  <a:lnTo>
                    <a:pt x="3769748" y="0"/>
                  </a:lnTo>
                  <a:cubicBezTo>
                    <a:pt x="4098793" y="0"/>
                    <a:pt x="4098793" y="0"/>
                    <a:pt x="4098793" y="0"/>
                  </a:cubicBezTo>
                  <a:cubicBezTo>
                    <a:pt x="4133877" y="0"/>
                    <a:pt x="4175977" y="24572"/>
                    <a:pt x="4193519" y="54408"/>
                  </a:cubicBezTo>
                  <a:cubicBezTo>
                    <a:pt x="4439104" y="480025"/>
                    <a:pt x="4439104" y="480025"/>
                    <a:pt x="4439104" y="480025"/>
                  </a:cubicBezTo>
                  <a:cubicBezTo>
                    <a:pt x="4456646" y="509862"/>
                    <a:pt x="4456646" y="559005"/>
                    <a:pt x="4439104" y="588843"/>
                  </a:cubicBezTo>
                  <a:cubicBezTo>
                    <a:pt x="4193519" y="1014459"/>
                    <a:pt x="4193519" y="1014459"/>
                    <a:pt x="4193519" y="1014459"/>
                  </a:cubicBezTo>
                  <a:cubicBezTo>
                    <a:pt x="4175977" y="1044295"/>
                    <a:pt x="4133877" y="1068867"/>
                    <a:pt x="4098793" y="1068867"/>
                  </a:cubicBezTo>
                  <a:lnTo>
                    <a:pt x="3728025" y="1068867"/>
                  </a:lnTo>
                  <a:lnTo>
                    <a:pt x="3607623" y="1068867"/>
                  </a:lnTo>
                  <a:lnTo>
                    <a:pt x="3411066" y="1068867"/>
                  </a:lnTo>
                  <a:lnTo>
                    <a:pt x="3357257" y="1068867"/>
                  </a:lnTo>
                  <a:lnTo>
                    <a:pt x="3236855" y="1068867"/>
                  </a:lnTo>
                  <a:lnTo>
                    <a:pt x="3040298" y="1068867"/>
                  </a:lnTo>
                  <a:lnTo>
                    <a:pt x="3038573" y="1068867"/>
                  </a:lnTo>
                  <a:lnTo>
                    <a:pt x="2919896" y="1068867"/>
                  </a:lnTo>
                  <a:lnTo>
                    <a:pt x="2866087" y="1068867"/>
                  </a:lnTo>
                  <a:lnTo>
                    <a:pt x="2719890" y="1068867"/>
                  </a:lnTo>
                  <a:lnTo>
                    <a:pt x="2669530" y="1068867"/>
                  </a:lnTo>
                  <a:lnTo>
                    <a:pt x="2549127" y="1068867"/>
                  </a:lnTo>
                  <a:lnTo>
                    <a:pt x="2547403" y="1068867"/>
                  </a:lnTo>
                  <a:lnTo>
                    <a:pt x="2350846" y="1068867"/>
                  </a:lnTo>
                  <a:lnTo>
                    <a:pt x="2349122" y="1068867"/>
                  </a:lnTo>
                  <a:lnTo>
                    <a:pt x="2228719" y="1068867"/>
                  </a:lnTo>
                  <a:lnTo>
                    <a:pt x="2178359" y="1068867"/>
                  </a:lnTo>
                  <a:lnTo>
                    <a:pt x="2032162" y="1068867"/>
                  </a:lnTo>
                  <a:lnTo>
                    <a:pt x="1978354" y="1068867"/>
                  </a:lnTo>
                  <a:lnTo>
                    <a:pt x="1859676" y="1068867"/>
                  </a:lnTo>
                  <a:lnTo>
                    <a:pt x="1857951" y="1068867"/>
                  </a:lnTo>
                  <a:lnTo>
                    <a:pt x="1826599" y="1068867"/>
                  </a:lnTo>
                  <a:lnTo>
                    <a:pt x="1661394" y="1068867"/>
                  </a:lnTo>
                  <a:lnTo>
                    <a:pt x="1540992" y="1068867"/>
                  </a:lnTo>
                  <a:lnTo>
                    <a:pt x="1531708" y="1068867"/>
                  </a:lnTo>
                  <a:lnTo>
                    <a:pt x="1487183" y="1068867"/>
                  </a:lnTo>
                  <a:lnTo>
                    <a:pt x="1335428" y="1068867"/>
                  </a:lnTo>
                  <a:lnTo>
                    <a:pt x="1290626" y="1068867"/>
                  </a:lnTo>
                  <a:lnTo>
                    <a:pt x="1170224" y="1068867"/>
                  </a:lnTo>
                  <a:lnTo>
                    <a:pt x="1138871" y="1068867"/>
                  </a:lnTo>
                  <a:lnTo>
                    <a:pt x="1040537" y="1068867"/>
                  </a:lnTo>
                  <a:lnTo>
                    <a:pt x="843980" y="1068867"/>
                  </a:lnTo>
                  <a:lnTo>
                    <a:pt x="799455" y="1068867"/>
                  </a:lnTo>
                  <a:lnTo>
                    <a:pt x="647700" y="1068867"/>
                  </a:lnTo>
                  <a:lnTo>
                    <a:pt x="352810" y="1068867"/>
                  </a:lnTo>
                  <a:cubicBezTo>
                    <a:pt x="318603" y="1068867"/>
                    <a:pt x="275626" y="1044295"/>
                    <a:pt x="258084" y="1014459"/>
                  </a:cubicBezTo>
                  <a:cubicBezTo>
                    <a:pt x="12498" y="588843"/>
                    <a:pt x="12498" y="588843"/>
                    <a:pt x="12498" y="588843"/>
                  </a:cubicBezTo>
                  <a:cubicBezTo>
                    <a:pt x="-4166" y="559005"/>
                    <a:pt x="-4166" y="509862"/>
                    <a:pt x="12498" y="480025"/>
                  </a:cubicBezTo>
                  <a:cubicBezTo>
                    <a:pt x="258084" y="54408"/>
                    <a:pt x="258084" y="54408"/>
                    <a:pt x="258084" y="54408"/>
                  </a:cubicBezTo>
                  <a:cubicBezTo>
                    <a:pt x="275626" y="24572"/>
                    <a:pt x="318603" y="0"/>
                    <a:pt x="352810" y="0"/>
                  </a:cubicBezTo>
                  <a:close/>
                </a:path>
              </a:pathLst>
            </a:custGeom>
            <a:gradFill flip="none" rotWithShape="1">
              <a:gsLst>
                <a:gs pos="100000">
                  <a:schemeClr val="bg1">
                    <a:lumMod val="95000"/>
                  </a:schemeClr>
                </a:gs>
                <a:gs pos="0">
                  <a:srgbClr val="D3D3D3"/>
                </a:gs>
              </a:gsLst>
              <a:lin ang="2700000" scaled="1"/>
              <a:tileRect/>
            </a:gradFill>
            <a:ln w="19050">
              <a:gradFill flip="none" rotWithShape="1">
                <a:gsLst>
                  <a:gs pos="100000">
                    <a:schemeClr val="bg1">
                      <a:lumMod val="75000"/>
                    </a:schemeClr>
                  </a:gs>
                  <a:gs pos="0">
                    <a:schemeClr val="bg1"/>
                  </a:gs>
                </a:gsLst>
                <a:lin ang="2700000" scaled="1"/>
                <a:tileRect/>
              </a:gradFill>
            </a:ln>
            <a:effectLst>
              <a:outerShdw blurRad="127000" dist="50800" dir="2700000" algn="tl" rotWithShape="0">
                <a:prstClr val="black">
                  <a:alpha val="40000"/>
                </a:prstClr>
              </a:outerShdw>
            </a:effectLst>
          </p:spPr>
          <p:txBody>
            <a:bodyPr vert="horz" wrap="square" lIns="91440" tIns="45720" rIns="91440" bIns="45720" numCol="1" anchor="t" anchorCtr="0" compatLnSpc="1">
              <a:noAutofit/>
            </a:bodyPr>
            <a:lstStyle/>
            <a:p>
              <a:endParaRPr lang="zh-CN" altLang="en-US" dirty="0">
                <a:solidFill>
                  <a:prstClr val="black"/>
                </a:solidFill>
                <a:latin typeface="微软雅黑" panose="020B0503020204020204" pitchFamily="34" charset="-122"/>
              </a:endParaRPr>
            </a:p>
          </p:txBody>
        </p:sp>
        <p:sp>
          <p:nvSpPr>
            <p:cNvPr id="25" name="任意多边形 24"/>
            <p:cNvSpPr/>
            <p:nvPr/>
          </p:nvSpPr>
          <p:spPr bwMode="auto">
            <a:xfrm>
              <a:off x="1010779" y="325868"/>
              <a:ext cx="2628449" cy="527848"/>
            </a:xfrm>
            <a:custGeom>
              <a:avLst/>
              <a:gdLst>
                <a:gd name="connsiteX0" fmla="*/ 305125 w 4603109"/>
                <a:gd name="connsiteY0" fmla="*/ 0 h 924402"/>
                <a:gd name="connsiteX1" fmla="*/ 432894 w 4603109"/>
                <a:gd name="connsiteY1" fmla="*/ 0 h 924402"/>
                <a:gd name="connsiteX2" fmla="*/ 445336 w 4603109"/>
                <a:gd name="connsiteY2" fmla="*/ 0 h 924402"/>
                <a:gd name="connsiteX3" fmla="*/ 550703 w 4603109"/>
                <a:gd name="connsiteY3" fmla="*/ 0 h 924402"/>
                <a:gd name="connsiteX4" fmla="*/ 560158 w 4603109"/>
                <a:gd name="connsiteY4" fmla="*/ 0 h 924402"/>
                <a:gd name="connsiteX5" fmla="*/ 573105 w 4603109"/>
                <a:gd name="connsiteY5" fmla="*/ 0 h 924402"/>
                <a:gd name="connsiteX6" fmla="*/ 626202 w 4603109"/>
                <a:gd name="connsiteY6" fmla="*/ 0 h 924402"/>
                <a:gd name="connsiteX7" fmla="*/ 676811 w 4603109"/>
                <a:gd name="connsiteY7" fmla="*/ 0 h 924402"/>
                <a:gd name="connsiteX8" fmla="*/ 678472 w 4603109"/>
                <a:gd name="connsiteY8" fmla="*/ 0 h 924402"/>
                <a:gd name="connsiteX9" fmla="*/ 687927 w 4603109"/>
                <a:gd name="connsiteY9" fmla="*/ 0 h 924402"/>
                <a:gd name="connsiteX10" fmla="*/ 691402 w 4603109"/>
                <a:gd name="connsiteY10" fmla="*/ 0 h 924402"/>
                <a:gd name="connsiteX11" fmla="*/ 700371 w 4603109"/>
                <a:gd name="connsiteY11" fmla="*/ 0 h 924402"/>
                <a:gd name="connsiteX12" fmla="*/ 707508 w 4603109"/>
                <a:gd name="connsiteY12" fmla="*/ 0 h 924402"/>
                <a:gd name="connsiteX13" fmla="*/ 729909 w 4603109"/>
                <a:gd name="connsiteY13" fmla="*/ 0 h 924402"/>
                <a:gd name="connsiteX14" fmla="*/ 753971 w 4603109"/>
                <a:gd name="connsiteY14" fmla="*/ 0 h 924402"/>
                <a:gd name="connsiteX15" fmla="*/ 804580 w 4603109"/>
                <a:gd name="connsiteY15" fmla="*/ 0 h 924402"/>
                <a:gd name="connsiteX16" fmla="*/ 805737 w 4603109"/>
                <a:gd name="connsiteY16" fmla="*/ 0 h 924402"/>
                <a:gd name="connsiteX17" fmla="*/ 819171 w 4603109"/>
                <a:gd name="connsiteY17" fmla="*/ 0 h 924402"/>
                <a:gd name="connsiteX18" fmla="*/ 828140 w 4603109"/>
                <a:gd name="connsiteY18" fmla="*/ 0 h 924402"/>
                <a:gd name="connsiteX19" fmla="*/ 831615 w 4603109"/>
                <a:gd name="connsiteY19" fmla="*/ 0 h 924402"/>
                <a:gd name="connsiteX20" fmla="*/ 835277 w 4603109"/>
                <a:gd name="connsiteY20" fmla="*/ 0 h 924402"/>
                <a:gd name="connsiteX21" fmla="*/ 857678 w 4603109"/>
                <a:gd name="connsiteY21" fmla="*/ 0 h 924402"/>
                <a:gd name="connsiteX22" fmla="*/ 864889 w 4603109"/>
                <a:gd name="connsiteY22" fmla="*/ 0 h 924402"/>
                <a:gd name="connsiteX23" fmla="*/ 899900 w 4603109"/>
                <a:gd name="connsiteY23" fmla="*/ 0 h 924402"/>
                <a:gd name="connsiteX24" fmla="*/ 909341 w 4603109"/>
                <a:gd name="connsiteY24" fmla="*/ 0 h 924402"/>
                <a:gd name="connsiteX25" fmla="*/ 929965 w 4603109"/>
                <a:gd name="connsiteY25" fmla="*/ 0 h 924402"/>
                <a:gd name="connsiteX26" fmla="*/ 933506 w 4603109"/>
                <a:gd name="connsiteY26" fmla="*/ 0 h 924402"/>
                <a:gd name="connsiteX27" fmla="*/ 936982 w 4603109"/>
                <a:gd name="connsiteY27" fmla="*/ 0 h 924402"/>
                <a:gd name="connsiteX28" fmla="*/ 959384 w 4603109"/>
                <a:gd name="connsiteY28" fmla="*/ 0 h 924402"/>
                <a:gd name="connsiteX29" fmla="*/ 962542 w 4603109"/>
                <a:gd name="connsiteY29" fmla="*/ 0 h 924402"/>
                <a:gd name="connsiteX30" fmla="*/ 984943 w 4603109"/>
                <a:gd name="connsiteY30" fmla="*/ 0 h 924402"/>
                <a:gd name="connsiteX31" fmla="*/ 992658 w 4603109"/>
                <a:gd name="connsiteY31" fmla="*/ 0 h 924402"/>
                <a:gd name="connsiteX32" fmla="*/ 1012059 w 4603109"/>
                <a:gd name="connsiteY32" fmla="*/ 0 h 924402"/>
                <a:gd name="connsiteX33" fmla="*/ 1012480 w 4603109"/>
                <a:gd name="connsiteY33" fmla="*/ 0 h 924402"/>
                <a:gd name="connsiteX34" fmla="*/ 1027669 w 4603109"/>
                <a:gd name="connsiteY34" fmla="*/ 0 h 924402"/>
                <a:gd name="connsiteX35" fmla="*/ 1037110 w 4603109"/>
                <a:gd name="connsiteY35" fmla="*/ 0 h 924402"/>
                <a:gd name="connsiteX36" fmla="*/ 1040112 w 4603109"/>
                <a:gd name="connsiteY36" fmla="*/ 0 h 924402"/>
                <a:gd name="connsiteX37" fmla="*/ 1057734 w 4603109"/>
                <a:gd name="connsiteY37" fmla="*/ 0 h 924402"/>
                <a:gd name="connsiteX38" fmla="*/ 1064751 w 4603109"/>
                <a:gd name="connsiteY38" fmla="*/ 0 h 924402"/>
                <a:gd name="connsiteX39" fmla="*/ 1070177 w 4603109"/>
                <a:gd name="connsiteY39" fmla="*/ 0 h 924402"/>
                <a:gd name="connsiteX40" fmla="*/ 1072436 w 4603109"/>
                <a:gd name="connsiteY40" fmla="*/ 0 h 924402"/>
                <a:gd name="connsiteX41" fmla="*/ 1090311 w 4603109"/>
                <a:gd name="connsiteY41" fmla="*/ 0 h 924402"/>
                <a:gd name="connsiteX42" fmla="*/ 1110718 w 4603109"/>
                <a:gd name="connsiteY42" fmla="*/ 0 h 924402"/>
                <a:gd name="connsiteX43" fmla="*/ 1112712 w 4603109"/>
                <a:gd name="connsiteY43" fmla="*/ 0 h 924402"/>
                <a:gd name="connsiteX44" fmla="*/ 1116187 w 4603109"/>
                <a:gd name="connsiteY44" fmla="*/ 0 h 924402"/>
                <a:gd name="connsiteX45" fmla="*/ 1139828 w 4603109"/>
                <a:gd name="connsiteY45" fmla="*/ 0 h 924402"/>
                <a:gd name="connsiteX46" fmla="*/ 1140249 w 4603109"/>
                <a:gd name="connsiteY46" fmla="*/ 0 h 924402"/>
                <a:gd name="connsiteX47" fmla="*/ 1145480 w 4603109"/>
                <a:gd name="connsiteY47" fmla="*/ 0 h 924402"/>
                <a:gd name="connsiteX48" fmla="*/ 1152270 w 4603109"/>
                <a:gd name="connsiteY48" fmla="*/ 0 h 924402"/>
                <a:gd name="connsiteX49" fmla="*/ 1154934 w 4603109"/>
                <a:gd name="connsiteY49" fmla="*/ 0 h 924402"/>
                <a:gd name="connsiteX50" fmla="*/ 1167881 w 4603109"/>
                <a:gd name="connsiteY50" fmla="*/ 0 h 924402"/>
                <a:gd name="connsiteX51" fmla="*/ 1175544 w 4603109"/>
                <a:gd name="connsiteY51" fmla="*/ 0 h 924402"/>
                <a:gd name="connsiteX52" fmla="*/ 1184998 w 4603109"/>
                <a:gd name="connsiteY52" fmla="*/ 0 h 924402"/>
                <a:gd name="connsiteX53" fmla="*/ 1197946 w 4603109"/>
                <a:gd name="connsiteY53" fmla="*/ 0 h 924402"/>
                <a:gd name="connsiteX54" fmla="*/ 1200205 w 4603109"/>
                <a:gd name="connsiteY54" fmla="*/ 0 h 924402"/>
                <a:gd name="connsiteX55" fmla="*/ 1220978 w 4603109"/>
                <a:gd name="connsiteY55" fmla="*/ 0 h 924402"/>
                <a:gd name="connsiteX56" fmla="*/ 1238487 w 4603109"/>
                <a:gd name="connsiteY56" fmla="*/ 0 h 924402"/>
                <a:gd name="connsiteX57" fmla="*/ 1243956 w 4603109"/>
                <a:gd name="connsiteY57" fmla="*/ 0 h 924402"/>
                <a:gd name="connsiteX58" fmla="*/ 1251042 w 4603109"/>
                <a:gd name="connsiteY58" fmla="*/ 0 h 924402"/>
                <a:gd name="connsiteX59" fmla="*/ 1257637 w 4603109"/>
                <a:gd name="connsiteY59" fmla="*/ 0 h 924402"/>
                <a:gd name="connsiteX60" fmla="*/ 1271587 w 4603109"/>
                <a:gd name="connsiteY60" fmla="*/ 0 h 924402"/>
                <a:gd name="connsiteX61" fmla="*/ 1273249 w 4603109"/>
                <a:gd name="connsiteY61" fmla="*/ 0 h 924402"/>
                <a:gd name="connsiteX62" fmla="*/ 1280039 w 4603109"/>
                <a:gd name="connsiteY62" fmla="*/ 0 h 924402"/>
                <a:gd name="connsiteX63" fmla="*/ 1282703 w 4603109"/>
                <a:gd name="connsiteY63" fmla="*/ 0 h 924402"/>
                <a:gd name="connsiteX64" fmla="*/ 1286178 w 4603109"/>
                <a:gd name="connsiteY64" fmla="*/ 0 h 924402"/>
                <a:gd name="connsiteX65" fmla="*/ 1295146 w 4603109"/>
                <a:gd name="connsiteY65" fmla="*/ 0 h 924402"/>
                <a:gd name="connsiteX66" fmla="*/ 1301651 w 4603109"/>
                <a:gd name="connsiteY66" fmla="*/ 0 h 924402"/>
                <a:gd name="connsiteX67" fmla="*/ 1302284 w 4603109"/>
                <a:gd name="connsiteY67" fmla="*/ 0 h 924402"/>
                <a:gd name="connsiteX68" fmla="*/ 1303313 w 4603109"/>
                <a:gd name="connsiteY68" fmla="*/ 0 h 924402"/>
                <a:gd name="connsiteX69" fmla="*/ 1312767 w 4603109"/>
                <a:gd name="connsiteY69" fmla="*/ 0 h 924402"/>
                <a:gd name="connsiteX70" fmla="*/ 1316242 w 4603109"/>
                <a:gd name="connsiteY70" fmla="*/ 0 h 924402"/>
                <a:gd name="connsiteX71" fmla="*/ 1321886 w 4603109"/>
                <a:gd name="connsiteY71" fmla="*/ 0 h 924402"/>
                <a:gd name="connsiteX72" fmla="*/ 1324685 w 4603109"/>
                <a:gd name="connsiteY72" fmla="*/ 0 h 924402"/>
                <a:gd name="connsiteX73" fmla="*/ 1325211 w 4603109"/>
                <a:gd name="connsiteY73" fmla="*/ 0 h 924402"/>
                <a:gd name="connsiteX74" fmla="*/ 1332348 w 4603109"/>
                <a:gd name="connsiteY74" fmla="*/ 0 h 924402"/>
                <a:gd name="connsiteX75" fmla="*/ 1332714 w 4603109"/>
                <a:gd name="connsiteY75" fmla="*/ 0 h 924402"/>
                <a:gd name="connsiteX76" fmla="*/ 1333135 w 4603109"/>
                <a:gd name="connsiteY76" fmla="*/ 0 h 924402"/>
                <a:gd name="connsiteX77" fmla="*/ 1348747 w 4603109"/>
                <a:gd name="connsiteY77" fmla="*/ 0 h 924402"/>
                <a:gd name="connsiteX78" fmla="*/ 1354749 w 4603109"/>
                <a:gd name="connsiteY78" fmla="*/ 0 h 924402"/>
                <a:gd name="connsiteX79" fmla="*/ 1378811 w 4603109"/>
                <a:gd name="connsiteY79" fmla="*/ 0 h 924402"/>
                <a:gd name="connsiteX80" fmla="*/ 1383745 w 4603109"/>
                <a:gd name="connsiteY80" fmla="*/ 0 h 924402"/>
                <a:gd name="connsiteX81" fmla="*/ 1385406 w 4603109"/>
                <a:gd name="connsiteY81" fmla="*/ 0 h 924402"/>
                <a:gd name="connsiteX82" fmla="*/ 1399356 w 4603109"/>
                <a:gd name="connsiteY82" fmla="*/ 0 h 924402"/>
                <a:gd name="connsiteX83" fmla="*/ 1400513 w 4603109"/>
                <a:gd name="connsiteY83" fmla="*/ 0 h 924402"/>
                <a:gd name="connsiteX84" fmla="*/ 1413947 w 4603109"/>
                <a:gd name="connsiteY84" fmla="*/ 0 h 924402"/>
                <a:gd name="connsiteX85" fmla="*/ 1414442 w 4603109"/>
                <a:gd name="connsiteY85" fmla="*/ 0 h 924402"/>
                <a:gd name="connsiteX86" fmla="*/ 1422915 w 4603109"/>
                <a:gd name="connsiteY86" fmla="*/ 0 h 924402"/>
                <a:gd name="connsiteX87" fmla="*/ 1426390 w 4603109"/>
                <a:gd name="connsiteY87" fmla="*/ 0 h 924402"/>
                <a:gd name="connsiteX88" fmla="*/ 1429420 w 4603109"/>
                <a:gd name="connsiteY88" fmla="*/ 0 h 924402"/>
                <a:gd name="connsiteX89" fmla="*/ 1430053 w 4603109"/>
                <a:gd name="connsiteY89" fmla="*/ 0 h 924402"/>
                <a:gd name="connsiteX90" fmla="*/ 1430206 w 4603109"/>
                <a:gd name="connsiteY90" fmla="*/ 0 h 924402"/>
                <a:gd name="connsiteX91" fmla="*/ 1430577 w 4603109"/>
                <a:gd name="connsiteY91" fmla="*/ 0 h 924402"/>
                <a:gd name="connsiteX92" fmla="*/ 1436843 w 4603109"/>
                <a:gd name="connsiteY92" fmla="*/ 0 h 924402"/>
                <a:gd name="connsiteX93" fmla="*/ 1444011 w 4603109"/>
                <a:gd name="connsiteY93" fmla="*/ 0 h 924402"/>
                <a:gd name="connsiteX94" fmla="*/ 1449655 w 4603109"/>
                <a:gd name="connsiteY94" fmla="*/ 0 h 924402"/>
                <a:gd name="connsiteX95" fmla="*/ 1452454 w 4603109"/>
                <a:gd name="connsiteY95" fmla="*/ 0 h 924402"/>
                <a:gd name="connsiteX96" fmla="*/ 1452980 w 4603109"/>
                <a:gd name="connsiteY96" fmla="*/ 0 h 924402"/>
                <a:gd name="connsiteX97" fmla="*/ 1456455 w 4603109"/>
                <a:gd name="connsiteY97" fmla="*/ 0 h 924402"/>
                <a:gd name="connsiteX98" fmla="*/ 1459664 w 4603109"/>
                <a:gd name="connsiteY98" fmla="*/ 0 h 924402"/>
                <a:gd name="connsiteX99" fmla="*/ 1460117 w 4603109"/>
                <a:gd name="connsiteY99" fmla="*/ 0 h 924402"/>
                <a:gd name="connsiteX100" fmla="*/ 1460483 w 4603109"/>
                <a:gd name="connsiteY100" fmla="*/ 0 h 924402"/>
                <a:gd name="connsiteX101" fmla="*/ 1460904 w 4603109"/>
                <a:gd name="connsiteY101" fmla="*/ 0 h 924402"/>
                <a:gd name="connsiteX102" fmla="*/ 1472926 w 4603109"/>
                <a:gd name="connsiteY102" fmla="*/ 0 h 924402"/>
                <a:gd name="connsiteX103" fmla="*/ 1482518 w 4603109"/>
                <a:gd name="connsiteY103" fmla="*/ 0 h 924402"/>
                <a:gd name="connsiteX104" fmla="*/ 1489729 w 4603109"/>
                <a:gd name="connsiteY104" fmla="*/ 0 h 924402"/>
                <a:gd name="connsiteX105" fmla="*/ 1504116 w 4603109"/>
                <a:gd name="connsiteY105" fmla="*/ 0 h 924402"/>
                <a:gd name="connsiteX106" fmla="*/ 1511514 w 4603109"/>
                <a:gd name="connsiteY106" fmla="*/ 0 h 924402"/>
                <a:gd name="connsiteX107" fmla="*/ 1524740 w 4603109"/>
                <a:gd name="connsiteY107" fmla="*/ 0 h 924402"/>
                <a:gd name="connsiteX108" fmla="*/ 1528282 w 4603109"/>
                <a:gd name="connsiteY108" fmla="*/ 0 h 924402"/>
                <a:gd name="connsiteX109" fmla="*/ 1531757 w 4603109"/>
                <a:gd name="connsiteY109" fmla="*/ 0 h 924402"/>
                <a:gd name="connsiteX110" fmla="*/ 1534181 w 4603109"/>
                <a:gd name="connsiteY110" fmla="*/ 0 h 924402"/>
                <a:gd name="connsiteX111" fmla="*/ 1542211 w 4603109"/>
                <a:gd name="connsiteY111" fmla="*/ 0 h 924402"/>
                <a:gd name="connsiteX112" fmla="*/ 1554159 w 4603109"/>
                <a:gd name="connsiteY112" fmla="*/ 0 h 924402"/>
                <a:gd name="connsiteX113" fmla="*/ 1557318 w 4603109"/>
                <a:gd name="connsiteY113" fmla="*/ 0 h 924402"/>
                <a:gd name="connsiteX114" fmla="*/ 1557975 w 4603109"/>
                <a:gd name="connsiteY114" fmla="*/ 0 h 924402"/>
                <a:gd name="connsiteX115" fmla="*/ 1558346 w 4603109"/>
                <a:gd name="connsiteY115" fmla="*/ 0 h 924402"/>
                <a:gd name="connsiteX116" fmla="*/ 1561822 w 4603109"/>
                <a:gd name="connsiteY116" fmla="*/ 0 h 924402"/>
                <a:gd name="connsiteX117" fmla="*/ 1564612 w 4603109"/>
                <a:gd name="connsiteY117" fmla="*/ 0 h 924402"/>
                <a:gd name="connsiteX118" fmla="*/ 1566857 w 4603109"/>
                <a:gd name="connsiteY118" fmla="*/ 0 h 924402"/>
                <a:gd name="connsiteX119" fmla="*/ 1576919 w 4603109"/>
                <a:gd name="connsiteY119" fmla="*/ 0 h 924402"/>
                <a:gd name="connsiteX120" fmla="*/ 1579719 w 4603109"/>
                <a:gd name="connsiteY120" fmla="*/ 0 h 924402"/>
                <a:gd name="connsiteX121" fmla="*/ 1584224 w 4603109"/>
                <a:gd name="connsiteY121" fmla="*/ 0 h 924402"/>
                <a:gd name="connsiteX122" fmla="*/ 1587382 w 4603109"/>
                <a:gd name="connsiteY122" fmla="*/ 0 h 924402"/>
                <a:gd name="connsiteX123" fmla="*/ 1587433 w 4603109"/>
                <a:gd name="connsiteY123" fmla="*/ 0 h 924402"/>
                <a:gd name="connsiteX124" fmla="*/ 1600695 w 4603109"/>
                <a:gd name="connsiteY124" fmla="*/ 0 h 924402"/>
                <a:gd name="connsiteX125" fmla="*/ 1606834 w 4603109"/>
                <a:gd name="connsiteY125" fmla="*/ 0 h 924402"/>
                <a:gd name="connsiteX126" fmla="*/ 1607256 w 4603109"/>
                <a:gd name="connsiteY126" fmla="*/ 0 h 924402"/>
                <a:gd name="connsiteX127" fmla="*/ 1608325 w 4603109"/>
                <a:gd name="connsiteY127" fmla="*/ 0 h 924402"/>
                <a:gd name="connsiteX128" fmla="*/ 1609783 w 4603109"/>
                <a:gd name="connsiteY128" fmla="*/ 0 h 924402"/>
                <a:gd name="connsiteX129" fmla="*/ 1617498 w 4603109"/>
                <a:gd name="connsiteY129" fmla="*/ 0 h 924402"/>
                <a:gd name="connsiteX130" fmla="*/ 1631885 w 4603109"/>
                <a:gd name="connsiteY130" fmla="*/ 0 h 924402"/>
                <a:gd name="connsiteX131" fmla="*/ 1636899 w 4603109"/>
                <a:gd name="connsiteY131" fmla="*/ 0 h 924402"/>
                <a:gd name="connsiteX132" fmla="*/ 1637320 w 4603109"/>
                <a:gd name="connsiteY132" fmla="*/ 0 h 924402"/>
                <a:gd name="connsiteX133" fmla="*/ 1637445 w 4603109"/>
                <a:gd name="connsiteY133" fmla="*/ 0 h 924402"/>
                <a:gd name="connsiteX134" fmla="*/ 1652509 w 4603109"/>
                <a:gd name="connsiteY134" fmla="*/ 0 h 924402"/>
                <a:gd name="connsiteX135" fmla="*/ 1659526 w 4603109"/>
                <a:gd name="connsiteY135" fmla="*/ 0 h 924402"/>
                <a:gd name="connsiteX136" fmla="*/ 1661950 w 4603109"/>
                <a:gd name="connsiteY136" fmla="*/ 0 h 924402"/>
                <a:gd name="connsiteX137" fmla="*/ 1664952 w 4603109"/>
                <a:gd name="connsiteY137" fmla="*/ 0 h 924402"/>
                <a:gd name="connsiteX138" fmla="*/ 1667212 w 4603109"/>
                <a:gd name="connsiteY138" fmla="*/ 0 h 924402"/>
                <a:gd name="connsiteX139" fmla="*/ 1685087 w 4603109"/>
                <a:gd name="connsiteY139" fmla="*/ 0 h 924402"/>
                <a:gd name="connsiteX140" fmla="*/ 1689591 w 4603109"/>
                <a:gd name="connsiteY140" fmla="*/ 0 h 924402"/>
                <a:gd name="connsiteX141" fmla="*/ 1694626 w 4603109"/>
                <a:gd name="connsiteY141" fmla="*/ 0 h 924402"/>
                <a:gd name="connsiteX142" fmla="*/ 1697276 w 4603109"/>
                <a:gd name="connsiteY142" fmla="*/ 0 h 924402"/>
                <a:gd name="connsiteX143" fmla="*/ 1698000 w 4603109"/>
                <a:gd name="connsiteY143" fmla="*/ 0 h 924402"/>
                <a:gd name="connsiteX144" fmla="*/ 1704688 w 4603109"/>
                <a:gd name="connsiteY144" fmla="*/ 0 h 924402"/>
                <a:gd name="connsiteX145" fmla="*/ 1707488 w 4603109"/>
                <a:gd name="connsiteY145" fmla="*/ 0 h 924402"/>
                <a:gd name="connsiteX146" fmla="*/ 1710963 w 4603109"/>
                <a:gd name="connsiteY146" fmla="*/ 0 h 924402"/>
                <a:gd name="connsiteX147" fmla="*/ 1715151 w 4603109"/>
                <a:gd name="connsiteY147" fmla="*/ 0 h 924402"/>
                <a:gd name="connsiteX148" fmla="*/ 1721928 w 4603109"/>
                <a:gd name="connsiteY148" fmla="*/ 0 h 924402"/>
                <a:gd name="connsiteX149" fmla="*/ 1734603 w 4603109"/>
                <a:gd name="connsiteY149" fmla="*/ 0 h 924402"/>
                <a:gd name="connsiteX150" fmla="*/ 1735025 w 4603109"/>
                <a:gd name="connsiteY150" fmla="*/ 0 h 924402"/>
                <a:gd name="connsiteX151" fmla="*/ 1735558 w 4603109"/>
                <a:gd name="connsiteY151" fmla="*/ 0 h 924402"/>
                <a:gd name="connsiteX152" fmla="*/ 1736094 w 4603109"/>
                <a:gd name="connsiteY152" fmla="*/ 0 h 924402"/>
                <a:gd name="connsiteX153" fmla="*/ 1737552 w 4603109"/>
                <a:gd name="connsiteY153" fmla="*/ 0 h 924402"/>
                <a:gd name="connsiteX154" fmla="*/ 1741027 w 4603109"/>
                <a:gd name="connsiteY154" fmla="*/ 0 h 924402"/>
                <a:gd name="connsiteX155" fmla="*/ 1747046 w 4603109"/>
                <a:gd name="connsiteY155" fmla="*/ 0 h 924402"/>
                <a:gd name="connsiteX156" fmla="*/ 1748537 w 4603109"/>
                <a:gd name="connsiteY156" fmla="*/ 0 h 924402"/>
                <a:gd name="connsiteX157" fmla="*/ 1753052 w 4603109"/>
                <a:gd name="connsiteY157" fmla="*/ 0 h 924402"/>
                <a:gd name="connsiteX158" fmla="*/ 1757499 w 4603109"/>
                <a:gd name="connsiteY158" fmla="*/ 0 h 924402"/>
                <a:gd name="connsiteX159" fmla="*/ 1764668 w 4603109"/>
                <a:gd name="connsiteY159" fmla="*/ 0 h 924402"/>
                <a:gd name="connsiteX160" fmla="*/ 1765089 w 4603109"/>
                <a:gd name="connsiteY160" fmla="*/ 0 h 924402"/>
                <a:gd name="connsiteX161" fmla="*/ 1765214 w 4603109"/>
                <a:gd name="connsiteY161" fmla="*/ 0 h 924402"/>
                <a:gd name="connsiteX162" fmla="*/ 1770320 w 4603109"/>
                <a:gd name="connsiteY162" fmla="*/ 0 h 924402"/>
                <a:gd name="connsiteX163" fmla="*/ 1777110 w 4603109"/>
                <a:gd name="connsiteY163" fmla="*/ 0 h 924402"/>
                <a:gd name="connsiteX164" fmla="*/ 1779774 w 4603109"/>
                <a:gd name="connsiteY164" fmla="*/ 0 h 924402"/>
                <a:gd name="connsiteX165" fmla="*/ 1792721 w 4603109"/>
                <a:gd name="connsiteY165" fmla="*/ 0 h 924402"/>
                <a:gd name="connsiteX166" fmla="*/ 1794981 w 4603109"/>
                <a:gd name="connsiteY166" fmla="*/ 0 h 924402"/>
                <a:gd name="connsiteX167" fmla="*/ 1825045 w 4603109"/>
                <a:gd name="connsiteY167" fmla="*/ 0 h 924402"/>
                <a:gd name="connsiteX168" fmla="*/ 1825769 w 4603109"/>
                <a:gd name="connsiteY168" fmla="*/ 0 h 924402"/>
                <a:gd name="connsiteX169" fmla="*/ 1838732 w 4603109"/>
                <a:gd name="connsiteY169" fmla="*/ 0 h 924402"/>
                <a:gd name="connsiteX170" fmla="*/ 1845818 w 4603109"/>
                <a:gd name="connsiteY170" fmla="*/ 0 h 924402"/>
                <a:gd name="connsiteX171" fmla="*/ 1849697 w 4603109"/>
                <a:gd name="connsiteY171" fmla="*/ 0 h 924402"/>
                <a:gd name="connsiteX172" fmla="*/ 1852412 w 4603109"/>
                <a:gd name="connsiteY172" fmla="*/ 0 h 924402"/>
                <a:gd name="connsiteX173" fmla="*/ 1853903 w 4603109"/>
                <a:gd name="connsiteY173" fmla="*/ 0 h 924402"/>
                <a:gd name="connsiteX174" fmla="*/ 1863327 w 4603109"/>
                <a:gd name="connsiteY174" fmla="*/ 0 h 924402"/>
                <a:gd name="connsiteX175" fmla="*/ 1868796 w 4603109"/>
                <a:gd name="connsiteY175" fmla="*/ 0 h 924402"/>
                <a:gd name="connsiteX176" fmla="*/ 1874815 w 4603109"/>
                <a:gd name="connsiteY176" fmla="*/ 0 h 924402"/>
                <a:gd name="connsiteX177" fmla="*/ 1876306 w 4603109"/>
                <a:gd name="connsiteY177" fmla="*/ 0 h 924402"/>
                <a:gd name="connsiteX178" fmla="*/ 1880821 w 4603109"/>
                <a:gd name="connsiteY178" fmla="*/ 0 h 924402"/>
                <a:gd name="connsiteX179" fmla="*/ 1882477 w 4603109"/>
                <a:gd name="connsiteY179" fmla="*/ 0 h 924402"/>
                <a:gd name="connsiteX180" fmla="*/ 1883936 w 4603109"/>
                <a:gd name="connsiteY180" fmla="*/ 0 h 924402"/>
                <a:gd name="connsiteX181" fmla="*/ 1885268 w 4603109"/>
                <a:gd name="connsiteY181" fmla="*/ 0 h 924402"/>
                <a:gd name="connsiteX182" fmla="*/ 1896427 w 4603109"/>
                <a:gd name="connsiteY182" fmla="*/ 0 h 924402"/>
                <a:gd name="connsiteX183" fmla="*/ 1898089 w 4603109"/>
                <a:gd name="connsiteY183" fmla="*/ 0 h 924402"/>
                <a:gd name="connsiteX184" fmla="*/ 1904879 w 4603109"/>
                <a:gd name="connsiteY184" fmla="*/ 0 h 924402"/>
                <a:gd name="connsiteX185" fmla="*/ 1907543 w 4603109"/>
                <a:gd name="connsiteY185" fmla="*/ 0 h 924402"/>
                <a:gd name="connsiteX186" fmla="*/ 1911018 w 4603109"/>
                <a:gd name="connsiteY186" fmla="*/ 0 h 924402"/>
                <a:gd name="connsiteX187" fmla="*/ 1919986 w 4603109"/>
                <a:gd name="connsiteY187" fmla="*/ 0 h 924402"/>
                <a:gd name="connsiteX188" fmla="*/ 1927124 w 4603109"/>
                <a:gd name="connsiteY188" fmla="*/ 0 h 924402"/>
                <a:gd name="connsiteX189" fmla="*/ 1927489 w 4603109"/>
                <a:gd name="connsiteY189" fmla="*/ 0 h 924402"/>
                <a:gd name="connsiteX190" fmla="*/ 1927911 w 4603109"/>
                <a:gd name="connsiteY190" fmla="*/ 0 h 924402"/>
                <a:gd name="connsiteX191" fmla="*/ 1929402 w 4603109"/>
                <a:gd name="connsiteY191" fmla="*/ 0 h 924402"/>
                <a:gd name="connsiteX192" fmla="*/ 1946726 w 4603109"/>
                <a:gd name="connsiteY192" fmla="*/ 0 h 924402"/>
                <a:gd name="connsiteX193" fmla="*/ 1949525 w 4603109"/>
                <a:gd name="connsiteY193" fmla="*/ 0 h 924402"/>
                <a:gd name="connsiteX194" fmla="*/ 1957554 w 4603109"/>
                <a:gd name="connsiteY194" fmla="*/ 0 h 924402"/>
                <a:gd name="connsiteX195" fmla="*/ 1957975 w 4603109"/>
                <a:gd name="connsiteY195" fmla="*/ 0 h 924402"/>
                <a:gd name="connsiteX196" fmla="*/ 1973587 w 4603109"/>
                <a:gd name="connsiteY196" fmla="*/ 0 h 924402"/>
                <a:gd name="connsiteX197" fmla="*/ 1978520 w 4603109"/>
                <a:gd name="connsiteY197" fmla="*/ 0 h 924402"/>
                <a:gd name="connsiteX198" fmla="*/ 1980012 w 4603109"/>
                <a:gd name="connsiteY198" fmla="*/ 0 h 924402"/>
                <a:gd name="connsiteX199" fmla="*/ 1980181 w 4603109"/>
                <a:gd name="connsiteY199" fmla="*/ 0 h 924402"/>
                <a:gd name="connsiteX200" fmla="*/ 1981672 w 4603109"/>
                <a:gd name="connsiteY200" fmla="*/ 0 h 924402"/>
                <a:gd name="connsiteX201" fmla="*/ 2008585 w 4603109"/>
                <a:gd name="connsiteY201" fmla="*/ 0 h 924402"/>
                <a:gd name="connsiteX202" fmla="*/ 2009218 w 4603109"/>
                <a:gd name="connsiteY202" fmla="*/ 0 h 924402"/>
                <a:gd name="connsiteX203" fmla="*/ 2010246 w 4603109"/>
                <a:gd name="connsiteY203" fmla="*/ 0 h 924402"/>
                <a:gd name="connsiteX204" fmla="*/ 2010709 w 4603109"/>
                <a:gd name="connsiteY204" fmla="*/ 0 h 924402"/>
                <a:gd name="connsiteX205" fmla="*/ 2011705 w 4603109"/>
                <a:gd name="connsiteY205" fmla="*/ 0 h 924402"/>
                <a:gd name="connsiteX206" fmla="*/ 2024147 w 4603109"/>
                <a:gd name="connsiteY206" fmla="*/ 0 h 924402"/>
                <a:gd name="connsiteX207" fmla="*/ 2024196 w 4603109"/>
                <a:gd name="connsiteY207" fmla="*/ 0 h 924402"/>
                <a:gd name="connsiteX208" fmla="*/ 2024981 w 4603109"/>
                <a:gd name="connsiteY208" fmla="*/ 0 h 924402"/>
                <a:gd name="connsiteX209" fmla="*/ 2025353 w 4603109"/>
                <a:gd name="connsiteY209" fmla="*/ 0 h 924402"/>
                <a:gd name="connsiteX210" fmla="*/ 2026473 w 4603109"/>
                <a:gd name="connsiteY210" fmla="*/ 0 h 924402"/>
                <a:gd name="connsiteX211" fmla="*/ 2031619 w 4603109"/>
                <a:gd name="connsiteY211" fmla="*/ 0 h 924402"/>
                <a:gd name="connsiteX212" fmla="*/ 2033110 w 4603109"/>
                <a:gd name="connsiteY212" fmla="*/ 0 h 924402"/>
                <a:gd name="connsiteX213" fmla="*/ 2038787 w 4603109"/>
                <a:gd name="connsiteY213" fmla="*/ 0 h 924402"/>
                <a:gd name="connsiteX214" fmla="*/ 2039282 w 4603109"/>
                <a:gd name="connsiteY214" fmla="*/ 0 h 924402"/>
                <a:gd name="connsiteX215" fmla="*/ 2047755 w 4603109"/>
                <a:gd name="connsiteY215" fmla="*/ 0 h 924402"/>
                <a:gd name="connsiteX216" fmla="*/ 2051230 w 4603109"/>
                <a:gd name="connsiteY216" fmla="*/ 0 h 924402"/>
                <a:gd name="connsiteX217" fmla="*/ 2054893 w 4603109"/>
                <a:gd name="connsiteY217" fmla="*/ 0 h 924402"/>
                <a:gd name="connsiteX218" fmla="*/ 2055046 w 4603109"/>
                <a:gd name="connsiteY218" fmla="*/ 0 h 924402"/>
                <a:gd name="connsiteX219" fmla="*/ 2055258 w 4603109"/>
                <a:gd name="connsiteY219" fmla="*/ 0 h 924402"/>
                <a:gd name="connsiteX220" fmla="*/ 2055680 w 4603109"/>
                <a:gd name="connsiteY220" fmla="*/ 0 h 924402"/>
                <a:gd name="connsiteX221" fmla="*/ 2057171 w 4603109"/>
                <a:gd name="connsiteY221" fmla="*/ 0 h 924402"/>
                <a:gd name="connsiteX222" fmla="*/ 2061683 w 4603109"/>
                <a:gd name="connsiteY222" fmla="*/ 0 h 924402"/>
                <a:gd name="connsiteX223" fmla="*/ 2067702 w 4603109"/>
                <a:gd name="connsiteY223" fmla="*/ 0 h 924402"/>
                <a:gd name="connsiteX224" fmla="*/ 2074495 w 4603109"/>
                <a:gd name="connsiteY224" fmla="*/ 0 h 924402"/>
                <a:gd name="connsiteX225" fmla="*/ 2077294 w 4603109"/>
                <a:gd name="connsiteY225" fmla="*/ 0 h 924402"/>
                <a:gd name="connsiteX226" fmla="*/ 2084504 w 4603109"/>
                <a:gd name="connsiteY226" fmla="*/ 0 h 924402"/>
                <a:gd name="connsiteX227" fmla="*/ 2085323 w 4603109"/>
                <a:gd name="connsiteY227" fmla="*/ 0 h 924402"/>
                <a:gd name="connsiteX228" fmla="*/ 2085744 w 4603109"/>
                <a:gd name="connsiteY228" fmla="*/ 0 h 924402"/>
                <a:gd name="connsiteX229" fmla="*/ 2097766 w 4603109"/>
                <a:gd name="connsiteY229" fmla="*/ 0 h 924402"/>
                <a:gd name="connsiteX230" fmla="*/ 2106289 w 4603109"/>
                <a:gd name="connsiteY230" fmla="*/ 0 h 924402"/>
                <a:gd name="connsiteX231" fmla="*/ 2107781 w 4603109"/>
                <a:gd name="connsiteY231" fmla="*/ 0 h 924402"/>
                <a:gd name="connsiteX232" fmla="*/ 2128956 w 4603109"/>
                <a:gd name="connsiteY232" fmla="*/ 0 h 924402"/>
                <a:gd name="connsiteX233" fmla="*/ 2129514 w 4603109"/>
                <a:gd name="connsiteY233" fmla="*/ 0 h 924402"/>
                <a:gd name="connsiteX234" fmla="*/ 2136354 w 4603109"/>
                <a:gd name="connsiteY234" fmla="*/ 0 h 924402"/>
                <a:gd name="connsiteX235" fmla="*/ 2136987 w 4603109"/>
                <a:gd name="connsiteY235" fmla="*/ 0 h 924402"/>
                <a:gd name="connsiteX236" fmla="*/ 2138478 w 4603109"/>
                <a:gd name="connsiteY236" fmla="*/ 0 h 924402"/>
                <a:gd name="connsiteX237" fmla="*/ 2151916 w 4603109"/>
                <a:gd name="connsiteY237" fmla="*/ 0 h 924402"/>
                <a:gd name="connsiteX238" fmla="*/ 2152750 w 4603109"/>
                <a:gd name="connsiteY238" fmla="*/ 0 h 924402"/>
                <a:gd name="connsiteX239" fmla="*/ 2153122 w 4603109"/>
                <a:gd name="connsiteY239" fmla="*/ 0 h 924402"/>
                <a:gd name="connsiteX240" fmla="*/ 2154242 w 4603109"/>
                <a:gd name="connsiteY240" fmla="*/ 0 h 924402"/>
                <a:gd name="connsiteX241" fmla="*/ 2156597 w 4603109"/>
                <a:gd name="connsiteY241" fmla="*/ 0 h 924402"/>
                <a:gd name="connsiteX242" fmla="*/ 2159388 w 4603109"/>
                <a:gd name="connsiteY242" fmla="*/ 0 h 924402"/>
                <a:gd name="connsiteX243" fmla="*/ 2160879 w 4603109"/>
                <a:gd name="connsiteY243" fmla="*/ 0 h 924402"/>
                <a:gd name="connsiteX244" fmla="*/ 2161633 w 4603109"/>
                <a:gd name="connsiteY244" fmla="*/ 0 h 924402"/>
                <a:gd name="connsiteX245" fmla="*/ 2167051 w 4603109"/>
                <a:gd name="connsiteY245" fmla="*/ 0 h 924402"/>
                <a:gd name="connsiteX246" fmla="*/ 2178999 w 4603109"/>
                <a:gd name="connsiteY246" fmla="*/ 0 h 924402"/>
                <a:gd name="connsiteX247" fmla="*/ 2182158 w 4603109"/>
                <a:gd name="connsiteY247" fmla="*/ 0 h 924402"/>
                <a:gd name="connsiteX248" fmla="*/ 2182815 w 4603109"/>
                <a:gd name="connsiteY248" fmla="*/ 0 h 924402"/>
                <a:gd name="connsiteX249" fmla="*/ 2188666 w 4603109"/>
                <a:gd name="connsiteY249" fmla="*/ 0 h 924402"/>
                <a:gd name="connsiteX250" fmla="*/ 2189452 w 4603109"/>
                <a:gd name="connsiteY250" fmla="*/ 0 h 924402"/>
                <a:gd name="connsiteX251" fmla="*/ 2191697 w 4603109"/>
                <a:gd name="connsiteY251" fmla="*/ 0 h 924402"/>
                <a:gd name="connsiteX252" fmla="*/ 2195471 w 4603109"/>
                <a:gd name="connsiteY252" fmla="*/ 0 h 924402"/>
                <a:gd name="connsiteX253" fmla="*/ 2201759 w 4603109"/>
                <a:gd name="connsiteY253" fmla="*/ 0 h 924402"/>
                <a:gd name="connsiteX254" fmla="*/ 2203100 w 4603109"/>
                <a:gd name="connsiteY254" fmla="*/ 0 h 924402"/>
                <a:gd name="connsiteX255" fmla="*/ 2204559 w 4603109"/>
                <a:gd name="connsiteY255" fmla="*/ 0 h 924402"/>
                <a:gd name="connsiteX256" fmla="*/ 2204591 w 4603109"/>
                <a:gd name="connsiteY256" fmla="*/ 0 h 924402"/>
                <a:gd name="connsiteX257" fmla="*/ 2212273 w 4603109"/>
                <a:gd name="connsiteY257" fmla="*/ 0 h 924402"/>
                <a:gd name="connsiteX258" fmla="*/ 2225535 w 4603109"/>
                <a:gd name="connsiteY258" fmla="*/ 0 h 924402"/>
                <a:gd name="connsiteX259" fmla="*/ 2231674 w 4603109"/>
                <a:gd name="connsiteY259" fmla="*/ 0 h 924402"/>
                <a:gd name="connsiteX260" fmla="*/ 2232096 w 4603109"/>
                <a:gd name="connsiteY260" fmla="*/ 0 h 924402"/>
                <a:gd name="connsiteX261" fmla="*/ 2232220 w 4603109"/>
                <a:gd name="connsiteY261" fmla="*/ 0 h 924402"/>
                <a:gd name="connsiteX262" fmla="*/ 2233118 w 4603109"/>
                <a:gd name="connsiteY262" fmla="*/ 0 h 924402"/>
                <a:gd name="connsiteX263" fmla="*/ 2233165 w 4603109"/>
                <a:gd name="connsiteY263" fmla="*/ 0 h 924402"/>
                <a:gd name="connsiteX264" fmla="*/ 2256725 w 4603109"/>
                <a:gd name="connsiteY264" fmla="*/ 0 h 924402"/>
                <a:gd name="connsiteX265" fmla="*/ 2257283 w 4603109"/>
                <a:gd name="connsiteY265" fmla="*/ 0 h 924402"/>
                <a:gd name="connsiteX266" fmla="*/ 2262285 w 4603109"/>
                <a:gd name="connsiteY266" fmla="*/ 0 h 924402"/>
                <a:gd name="connsiteX267" fmla="*/ 2284366 w 4603109"/>
                <a:gd name="connsiteY267" fmla="*/ 0 h 924402"/>
                <a:gd name="connsiteX268" fmla="*/ 2289402 w 4603109"/>
                <a:gd name="connsiteY268" fmla="*/ 0 h 924402"/>
                <a:gd name="connsiteX269" fmla="*/ 2292052 w 4603109"/>
                <a:gd name="connsiteY269" fmla="*/ 0 h 924402"/>
                <a:gd name="connsiteX270" fmla="*/ 2299271 w 4603109"/>
                <a:gd name="connsiteY270" fmla="*/ 0 h 924402"/>
                <a:gd name="connsiteX271" fmla="*/ 2308721 w 4603109"/>
                <a:gd name="connsiteY271" fmla="*/ 0 h 924402"/>
                <a:gd name="connsiteX272" fmla="*/ 2309927 w 4603109"/>
                <a:gd name="connsiteY272" fmla="*/ 0 h 924402"/>
                <a:gd name="connsiteX273" fmla="*/ 2316435 w 4603109"/>
                <a:gd name="connsiteY273" fmla="*/ 0 h 924402"/>
                <a:gd name="connsiteX274" fmla="*/ 2316703 w 4603109"/>
                <a:gd name="connsiteY274" fmla="*/ 0 h 924402"/>
                <a:gd name="connsiteX275" fmla="*/ 2319466 w 4603109"/>
                <a:gd name="connsiteY275" fmla="*/ 0 h 924402"/>
                <a:gd name="connsiteX276" fmla="*/ 2322840 w 4603109"/>
                <a:gd name="connsiteY276" fmla="*/ 0 h 924402"/>
                <a:gd name="connsiteX277" fmla="*/ 2329528 w 4603109"/>
                <a:gd name="connsiteY277" fmla="*/ 0 h 924402"/>
                <a:gd name="connsiteX278" fmla="*/ 2330869 w 4603109"/>
                <a:gd name="connsiteY278" fmla="*/ 0 h 924402"/>
                <a:gd name="connsiteX279" fmla="*/ 2332328 w 4603109"/>
                <a:gd name="connsiteY279" fmla="*/ 0 h 924402"/>
                <a:gd name="connsiteX280" fmla="*/ 2332360 w 4603109"/>
                <a:gd name="connsiteY280" fmla="*/ 0 h 924402"/>
                <a:gd name="connsiteX281" fmla="*/ 2335803 w 4603109"/>
                <a:gd name="connsiteY281" fmla="*/ 0 h 924402"/>
                <a:gd name="connsiteX282" fmla="*/ 2343312 w 4603109"/>
                <a:gd name="connsiteY282" fmla="*/ 0 h 924402"/>
                <a:gd name="connsiteX283" fmla="*/ 2344804 w 4603109"/>
                <a:gd name="connsiteY283" fmla="*/ 0 h 924402"/>
                <a:gd name="connsiteX284" fmla="*/ 2346768 w 4603109"/>
                <a:gd name="connsiteY284" fmla="*/ 0 h 924402"/>
                <a:gd name="connsiteX285" fmla="*/ 2347827 w 4603109"/>
                <a:gd name="connsiteY285" fmla="*/ 0 h 924402"/>
                <a:gd name="connsiteX286" fmla="*/ 2352274 w 4603109"/>
                <a:gd name="connsiteY286" fmla="*/ 0 h 924402"/>
                <a:gd name="connsiteX287" fmla="*/ 2359443 w 4603109"/>
                <a:gd name="connsiteY287" fmla="*/ 0 h 924402"/>
                <a:gd name="connsiteX288" fmla="*/ 2359865 w 4603109"/>
                <a:gd name="connsiteY288" fmla="*/ 0 h 924402"/>
                <a:gd name="connsiteX289" fmla="*/ 2359989 w 4603109"/>
                <a:gd name="connsiteY289" fmla="*/ 0 h 924402"/>
                <a:gd name="connsiteX290" fmla="*/ 2360887 w 4603109"/>
                <a:gd name="connsiteY290" fmla="*/ 0 h 924402"/>
                <a:gd name="connsiteX291" fmla="*/ 2360934 w 4603109"/>
                <a:gd name="connsiteY291" fmla="*/ 0 h 924402"/>
                <a:gd name="connsiteX292" fmla="*/ 2371886 w 4603109"/>
                <a:gd name="connsiteY292" fmla="*/ 0 h 924402"/>
                <a:gd name="connsiteX293" fmla="*/ 2373377 w 4603109"/>
                <a:gd name="connsiteY293" fmla="*/ 0 h 924402"/>
                <a:gd name="connsiteX294" fmla="*/ 2377892 w 4603109"/>
                <a:gd name="connsiteY294" fmla="*/ 0 h 924402"/>
                <a:gd name="connsiteX295" fmla="*/ 2382339 w 4603109"/>
                <a:gd name="connsiteY295" fmla="*/ 0 h 924402"/>
                <a:gd name="connsiteX296" fmla="*/ 2390054 w 4603109"/>
                <a:gd name="connsiteY296" fmla="*/ 0 h 924402"/>
                <a:gd name="connsiteX297" fmla="*/ 2419821 w 4603109"/>
                <a:gd name="connsiteY297" fmla="*/ 0 h 924402"/>
                <a:gd name="connsiteX298" fmla="*/ 2427040 w 4603109"/>
                <a:gd name="connsiteY298" fmla="*/ 0 h 924402"/>
                <a:gd name="connsiteX299" fmla="*/ 2436490 w 4603109"/>
                <a:gd name="connsiteY299" fmla="*/ 0 h 924402"/>
                <a:gd name="connsiteX300" fmla="*/ 2444472 w 4603109"/>
                <a:gd name="connsiteY300" fmla="*/ 0 h 924402"/>
                <a:gd name="connsiteX301" fmla="*/ 2448678 w 4603109"/>
                <a:gd name="connsiteY301" fmla="*/ 0 h 924402"/>
                <a:gd name="connsiteX302" fmla="*/ 2450171 w 4603109"/>
                <a:gd name="connsiteY302" fmla="*/ 0 h 924402"/>
                <a:gd name="connsiteX303" fmla="*/ 2450609 w 4603109"/>
                <a:gd name="connsiteY303" fmla="*/ 0 h 924402"/>
                <a:gd name="connsiteX304" fmla="*/ 2463572 w 4603109"/>
                <a:gd name="connsiteY304" fmla="*/ 0 h 924402"/>
                <a:gd name="connsiteX305" fmla="*/ 2471081 w 4603109"/>
                <a:gd name="connsiteY305" fmla="*/ 0 h 924402"/>
                <a:gd name="connsiteX306" fmla="*/ 2472573 w 4603109"/>
                <a:gd name="connsiteY306" fmla="*/ 0 h 924402"/>
                <a:gd name="connsiteX307" fmla="*/ 2474537 w 4603109"/>
                <a:gd name="connsiteY307" fmla="*/ 0 h 924402"/>
                <a:gd name="connsiteX308" fmla="*/ 2475596 w 4603109"/>
                <a:gd name="connsiteY308" fmla="*/ 0 h 924402"/>
                <a:gd name="connsiteX309" fmla="*/ 2477252 w 4603109"/>
                <a:gd name="connsiteY309" fmla="*/ 0 h 924402"/>
                <a:gd name="connsiteX310" fmla="*/ 2478712 w 4603109"/>
                <a:gd name="connsiteY310" fmla="*/ 0 h 924402"/>
                <a:gd name="connsiteX311" fmla="*/ 2478743 w 4603109"/>
                <a:gd name="connsiteY311" fmla="*/ 0 h 924402"/>
                <a:gd name="connsiteX312" fmla="*/ 2480043 w 4603109"/>
                <a:gd name="connsiteY312" fmla="*/ 0 h 924402"/>
                <a:gd name="connsiteX313" fmla="*/ 2499655 w 4603109"/>
                <a:gd name="connsiteY313" fmla="*/ 0 h 924402"/>
                <a:gd name="connsiteX314" fmla="*/ 2501146 w 4603109"/>
                <a:gd name="connsiteY314" fmla="*/ 0 h 924402"/>
                <a:gd name="connsiteX315" fmla="*/ 2505661 w 4603109"/>
                <a:gd name="connsiteY315" fmla="*/ 0 h 924402"/>
                <a:gd name="connsiteX316" fmla="*/ 2508776 w 4603109"/>
                <a:gd name="connsiteY316" fmla="*/ 0 h 924402"/>
                <a:gd name="connsiteX317" fmla="*/ 2510108 w 4603109"/>
                <a:gd name="connsiteY317" fmla="*/ 0 h 924402"/>
                <a:gd name="connsiteX318" fmla="*/ 2524178 w 4603109"/>
                <a:gd name="connsiteY318" fmla="*/ 0 h 924402"/>
                <a:gd name="connsiteX319" fmla="*/ 2525248 w 4603109"/>
                <a:gd name="connsiteY319" fmla="*/ 0 h 924402"/>
                <a:gd name="connsiteX320" fmla="*/ 2525669 w 4603109"/>
                <a:gd name="connsiteY320" fmla="*/ 0 h 924402"/>
                <a:gd name="connsiteX321" fmla="*/ 2552329 w 4603109"/>
                <a:gd name="connsiteY321" fmla="*/ 0 h 924402"/>
                <a:gd name="connsiteX322" fmla="*/ 2552751 w 4603109"/>
                <a:gd name="connsiteY322" fmla="*/ 0 h 924402"/>
                <a:gd name="connsiteX323" fmla="*/ 2554242 w 4603109"/>
                <a:gd name="connsiteY323" fmla="*/ 0 h 924402"/>
                <a:gd name="connsiteX324" fmla="*/ 2574787 w 4603109"/>
                <a:gd name="connsiteY324" fmla="*/ 0 h 924402"/>
                <a:gd name="connsiteX325" fmla="*/ 2576279 w 4603109"/>
                <a:gd name="connsiteY325" fmla="*/ 0 h 924402"/>
                <a:gd name="connsiteX326" fmla="*/ 2576447 w 4603109"/>
                <a:gd name="connsiteY326" fmla="*/ 0 h 924402"/>
                <a:gd name="connsiteX327" fmla="*/ 2577940 w 4603109"/>
                <a:gd name="connsiteY327" fmla="*/ 0 h 924402"/>
                <a:gd name="connsiteX328" fmla="*/ 2603360 w 4603109"/>
                <a:gd name="connsiteY328" fmla="*/ 0 h 924402"/>
                <a:gd name="connsiteX329" fmla="*/ 2604852 w 4603109"/>
                <a:gd name="connsiteY329" fmla="*/ 0 h 924402"/>
                <a:gd name="connsiteX330" fmla="*/ 2605021 w 4603109"/>
                <a:gd name="connsiteY330" fmla="*/ 0 h 924402"/>
                <a:gd name="connsiteX331" fmla="*/ 2605484 w 4603109"/>
                <a:gd name="connsiteY331" fmla="*/ 0 h 924402"/>
                <a:gd name="connsiteX332" fmla="*/ 2606481 w 4603109"/>
                <a:gd name="connsiteY332" fmla="*/ 0 h 924402"/>
                <a:gd name="connsiteX333" fmla="*/ 2606512 w 4603109"/>
                <a:gd name="connsiteY333" fmla="*/ 0 h 924402"/>
                <a:gd name="connsiteX334" fmla="*/ 2606976 w 4603109"/>
                <a:gd name="connsiteY334" fmla="*/ 0 h 924402"/>
                <a:gd name="connsiteX335" fmla="*/ 2618923 w 4603109"/>
                <a:gd name="connsiteY335" fmla="*/ 0 h 924402"/>
                <a:gd name="connsiteX336" fmla="*/ 2621248 w 4603109"/>
                <a:gd name="connsiteY336" fmla="*/ 0 h 924402"/>
                <a:gd name="connsiteX337" fmla="*/ 2622740 w 4603109"/>
                <a:gd name="connsiteY337" fmla="*/ 0 h 924402"/>
                <a:gd name="connsiteX338" fmla="*/ 2627885 w 4603109"/>
                <a:gd name="connsiteY338" fmla="*/ 0 h 924402"/>
                <a:gd name="connsiteX339" fmla="*/ 2629377 w 4603109"/>
                <a:gd name="connsiteY339" fmla="*/ 0 h 924402"/>
                <a:gd name="connsiteX340" fmla="*/ 2634058 w 4603109"/>
                <a:gd name="connsiteY340" fmla="*/ 0 h 924402"/>
                <a:gd name="connsiteX341" fmla="*/ 2635549 w 4603109"/>
                <a:gd name="connsiteY341" fmla="*/ 0 h 924402"/>
                <a:gd name="connsiteX342" fmla="*/ 2636545 w 4603109"/>
                <a:gd name="connsiteY342" fmla="*/ 0 h 924402"/>
                <a:gd name="connsiteX343" fmla="*/ 2648987 w 4603109"/>
                <a:gd name="connsiteY343" fmla="*/ 0 h 924402"/>
                <a:gd name="connsiteX344" fmla="*/ 2649821 w 4603109"/>
                <a:gd name="connsiteY344" fmla="*/ 0 h 924402"/>
                <a:gd name="connsiteX345" fmla="*/ 2651313 w 4603109"/>
                <a:gd name="connsiteY345" fmla="*/ 0 h 924402"/>
                <a:gd name="connsiteX346" fmla="*/ 2651947 w 4603109"/>
                <a:gd name="connsiteY346" fmla="*/ 0 h 924402"/>
                <a:gd name="connsiteX347" fmla="*/ 2653017 w 4603109"/>
                <a:gd name="connsiteY347" fmla="*/ 0 h 924402"/>
                <a:gd name="connsiteX348" fmla="*/ 2653438 w 4603109"/>
                <a:gd name="connsiteY348" fmla="*/ 0 h 924402"/>
                <a:gd name="connsiteX349" fmla="*/ 2656459 w 4603109"/>
                <a:gd name="connsiteY349" fmla="*/ 0 h 924402"/>
                <a:gd name="connsiteX350" fmla="*/ 2657950 w 4603109"/>
                <a:gd name="connsiteY350" fmla="*/ 0 h 924402"/>
                <a:gd name="connsiteX351" fmla="*/ 2665460 w 4603109"/>
                <a:gd name="connsiteY351" fmla="*/ 0 h 924402"/>
                <a:gd name="connsiteX352" fmla="*/ 2680098 w 4603109"/>
                <a:gd name="connsiteY352" fmla="*/ 0 h 924402"/>
                <a:gd name="connsiteX353" fmla="*/ 2680520 w 4603109"/>
                <a:gd name="connsiteY353" fmla="*/ 0 h 924402"/>
                <a:gd name="connsiteX354" fmla="*/ 2682011 w 4603109"/>
                <a:gd name="connsiteY354" fmla="*/ 0 h 924402"/>
                <a:gd name="connsiteX355" fmla="*/ 2692542 w 4603109"/>
                <a:gd name="connsiteY355" fmla="*/ 0 h 924402"/>
                <a:gd name="connsiteX356" fmla="*/ 2702556 w 4603109"/>
                <a:gd name="connsiteY356" fmla="*/ 0 h 924402"/>
                <a:gd name="connsiteX357" fmla="*/ 2704048 w 4603109"/>
                <a:gd name="connsiteY357" fmla="*/ 0 h 924402"/>
                <a:gd name="connsiteX358" fmla="*/ 2724289 w 4603109"/>
                <a:gd name="connsiteY358" fmla="*/ 0 h 924402"/>
                <a:gd name="connsiteX359" fmla="*/ 2731129 w 4603109"/>
                <a:gd name="connsiteY359" fmla="*/ 0 h 924402"/>
                <a:gd name="connsiteX360" fmla="*/ 2732621 w 4603109"/>
                <a:gd name="connsiteY360" fmla="*/ 0 h 924402"/>
                <a:gd name="connsiteX361" fmla="*/ 2733253 w 4603109"/>
                <a:gd name="connsiteY361" fmla="*/ 0 h 924402"/>
                <a:gd name="connsiteX362" fmla="*/ 2734745 w 4603109"/>
                <a:gd name="connsiteY362" fmla="*/ 0 h 924402"/>
                <a:gd name="connsiteX363" fmla="*/ 2746692 w 4603109"/>
                <a:gd name="connsiteY363" fmla="*/ 0 h 924402"/>
                <a:gd name="connsiteX364" fmla="*/ 2749017 w 4603109"/>
                <a:gd name="connsiteY364" fmla="*/ 0 h 924402"/>
                <a:gd name="connsiteX365" fmla="*/ 2750509 w 4603109"/>
                <a:gd name="connsiteY365" fmla="*/ 0 h 924402"/>
                <a:gd name="connsiteX366" fmla="*/ 2754354 w 4603109"/>
                <a:gd name="connsiteY366" fmla="*/ 0 h 924402"/>
                <a:gd name="connsiteX367" fmla="*/ 2755654 w 4603109"/>
                <a:gd name="connsiteY367" fmla="*/ 0 h 924402"/>
                <a:gd name="connsiteX368" fmla="*/ 2757146 w 4603109"/>
                <a:gd name="connsiteY368" fmla="*/ 0 h 924402"/>
                <a:gd name="connsiteX369" fmla="*/ 2761827 w 4603109"/>
                <a:gd name="connsiteY369" fmla="*/ 0 h 924402"/>
                <a:gd name="connsiteX370" fmla="*/ 2763318 w 4603109"/>
                <a:gd name="connsiteY370" fmla="*/ 0 h 924402"/>
                <a:gd name="connsiteX371" fmla="*/ 2776756 w 4603109"/>
                <a:gd name="connsiteY371" fmla="*/ 0 h 924402"/>
                <a:gd name="connsiteX372" fmla="*/ 2777590 w 4603109"/>
                <a:gd name="connsiteY372" fmla="*/ 0 h 924402"/>
                <a:gd name="connsiteX373" fmla="*/ 2779082 w 4603109"/>
                <a:gd name="connsiteY373" fmla="*/ 0 h 924402"/>
                <a:gd name="connsiteX374" fmla="*/ 2783442 w 4603109"/>
                <a:gd name="connsiteY374" fmla="*/ 0 h 924402"/>
                <a:gd name="connsiteX375" fmla="*/ 2784228 w 4603109"/>
                <a:gd name="connsiteY375" fmla="*/ 0 h 924402"/>
                <a:gd name="connsiteX376" fmla="*/ 2785719 w 4603109"/>
                <a:gd name="connsiteY376" fmla="*/ 0 h 924402"/>
                <a:gd name="connsiteX377" fmla="*/ 2786473 w 4603109"/>
                <a:gd name="connsiteY377" fmla="*/ 0 h 924402"/>
                <a:gd name="connsiteX378" fmla="*/ 2793229 w 4603109"/>
                <a:gd name="connsiteY378" fmla="*/ 0 h 924402"/>
                <a:gd name="connsiteX379" fmla="*/ 2799367 w 4603109"/>
                <a:gd name="connsiteY379" fmla="*/ 0 h 924402"/>
                <a:gd name="connsiteX380" fmla="*/ 2813506 w 4603109"/>
                <a:gd name="connsiteY380" fmla="*/ 0 h 924402"/>
                <a:gd name="connsiteX381" fmla="*/ 2820311 w 4603109"/>
                <a:gd name="connsiteY381" fmla="*/ 0 h 924402"/>
                <a:gd name="connsiteX382" fmla="*/ 2827893 w 4603109"/>
                <a:gd name="connsiteY382" fmla="*/ 0 h 924402"/>
                <a:gd name="connsiteX383" fmla="*/ 2827940 w 4603109"/>
                <a:gd name="connsiteY383" fmla="*/ 0 h 924402"/>
                <a:gd name="connsiteX384" fmla="*/ 2829431 w 4603109"/>
                <a:gd name="connsiteY384" fmla="*/ 0 h 924402"/>
                <a:gd name="connsiteX385" fmla="*/ 2829978 w 4603109"/>
                <a:gd name="connsiteY385" fmla="*/ 0 h 924402"/>
                <a:gd name="connsiteX386" fmla="*/ 2852058 w 4603109"/>
                <a:gd name="connsiteY386" fmla="*/ 0 h 924402"/>
                <a:gd name="connsiteX387" fmla="*/ 2857060 w 4603109"/>
                <a:gd name="connsiteY387" fmla="*/ 0 h 924402"/>
                <a:gd name="connsiteX388" fmla="*/ 2857958 w 4603109"/>
                <a:gd name="connsiteY388" fmla="*/ 0 h 924402"/>
                <a:gd name="connsiteX389" fmla="*/ 2871601 w 4603109"/>
                <a:gd name="connsiteY389" fmla="*/ 0 h 924402"/>
                <a:gd name="connsiteX390" fmla="*/ 2882123 w 4603109"/>
                <a:gd name="connsiteY390" fmla="*/ 0 h 924402"/>
                <a:gd name="connsiteX391" fmla="*/ 2894046 w 4603109"/>
                <a:gd name="connsiteY391" fmla="*/ 0 h 924402"/>
                <a:gd name="connsiteX392" fmla="*/ 2903496 w 4603109"/>
                <a:gd name="connsiteY392" fmla="*/ 0 h 924402"/>
                <a:gd name="connsiteX393" fmla="*/ 2911211 w 4603109"/>
                <a:gd name="connsiteY393" fmla="*/ 0 h 924402"/>
                <a:gd name="connsiteX394" fmla="*/ 2914242 w 4603109"/>
                <a:gd name="connsiteY394" fmla="*/ 0 h 924402"/>
                <a:gd name="connsiteX395" fmla="*/ 2914461 w 4603109"/>
                <a:gd name="connsiteY395" fmla="*/ 0 h 924402"/>
                <a:gd name="connsiteX396" fmla="*/ 2924111 w 4603109"/>
                <a:gd name="connsiteY396" fmla="*/ 0 h 924402"/>
                <a:gd name="connsiteX397" fmla="*/ 2927136 w 4603109"/>
                <a:gd name="connsiteY397" fmla="*/ 0 h 924402"/>
                <a:gd name="connsiteX398" fmla="*/ 2933561 w 4603109"/>
                <a:gd name="connsiteY398" fmla="*/ 0 h 924402"/>
                <a:gd name="connsiteX399" fmla="*/ 2939580 w 4603109"/>
                <a:gd name="connsiteY399" fmla="*/ 0 h 924402"/>
                <a:gd name="connsiteX400" fmla="*/ 2941275 w 4603109"/>
                <a:gd name="connsiteY400" fmla="*/ 0 h 924402"/>
                <a:gd name="connsiteX401" fmla="*/ 2941543 w 4603109"/>
                <a:gd name="connsiteY401" fmla="*/ 0 h 924402"/>
                <a:gd name="connsiteX402" fmla="*/ 2945586 w 4603109"/>
                <a:gd name="connsiteY402" fmla="*/ 0 h 924402"/>
                <a:gd name="connsiteX403" fmla="*/ 2950032 w 4603109"/>
                <a:gd name="connsiteY403" fmla="*/ 0 h 924402"/>
                <a:gd name="connsiteX404" fmla="*/ 2955662 w 4603109"/>
                <a:gd name="connsiteY404" fmla="*/ 0 h 924402"/>
                <a:gd name="connsiteX405" fmla="*/ 2955709 w 4603109"/>
                <a:gd name="connsiteY405" fmla="*/ 0 h 924402"/>
                <a:gd name="connsiteX406" fmla="*/ 2957200 w 4603109"/>
                <a:gd name="connsiteY406" fmla="*/ 0 h 924402"/>
                <a:gd name="connsiteX407" fmla="*/ 2957747 w 4603109"/>
                <a:gd name="connsiteY407" fmla="*/ 0 h 924402"/>
                <a:gd name="connsiteX408" fmla="*/ 2968152 w 4603109"/>
                <a:gd name="connsiteY408" fmla="*/ 0 h 924402"/>
                <a:gd name="connsiteX409" fmla="*/ 2969644 w 4603109"/>
                <a:gd name="connsiteY409" fmla="*/ 0 h 924402"/>
                <a:gd name="connsiteX410" fmla="*/ 2972667 w 4603109"/>
                <a:gd name="connsiteY410" fmla="*/ 0 h 924402"/>
                <a:gd name="connsiteX411" fmla="*/ 2977114 w 4603109"/>
                <a:gd name="connsiteY411" fmla="*/ 0 h 924402"/>
                <a:gd name="connsiteX412" fmla="*/ 2984829 w 4603109"/>
                <a:gd name="connsiteY412" fmla="*/ 0 h 924402"/>
                <a:gd name="connsiteX413" fmla="*/ 2985727 w 4603109"/>
                <a:gd name="connsiteY413" fmla="*/ 0 h 924402"/>
                <a:gd name="connsiteX414" fmla="*/ 2999370 w 4603109"/>
                <a:gd name="connsiteY414" fmla="*/ 0 h 924402"/>
                <a:gd name="connsiteX415" fmla="*/ 3021815 w 4603109"/>
                <a:gd name="connsiteY415" fmla="*/ 0 h 924402"/>
                <a:gd name="connsiteX416" fmla="*/ 3031265 w 4603109"/>
                <a:gd name="connsiteY416" fmla="*/ 0 h 924402"/>
                <a:gd name="connsiteX417" fmla="*/ 3042230 w 4603109"/>
                <a:gd name="connsiteY417" fmla="*/ 0 h 924402"/>
                <a:gd name="connsiteX418" fmla="*/ 3044946 w 4603109"/>
                <a:gd name="connsiteY418" fmla="*/ 0 h 924402"/>
                <a:gd name="connsiteX419" fmla="*/ 3051880 w 4603109"/>
                <a:gd name="connsiteY419" fmla="*/ 0 h 924402"/>
                <a:gd name="connsiteX420" fmla="*/ 3061330 w 4603109"/>
                <a:gd name="connsiteY420" fmla="*/ 0 h 924402"/>
                <a:gd name="connsiteX421" fmla="*/ 3067349 w 4603109"/>
                <a:gd name="connsiteY421" fmla="*/ 0 h 924402"/>
                <a:gd name="connsiteX422" fmla="*/ 3069312 w 4603109"/>
                <a:gd name="connsiteY422" fmla="*/ 0 h 924402"/>
                <a:gd name="connsiteX423" fmla="*/ 3073355 w 4603109"/>
                <a:gd name="connsiteY423" fmla="*/ 0 h 924402"/>
                <a:gd name="connsiteX424" fmla="*/ 3073518 w 4603109"/>
                <a:gd name="connsiteY424" fmla="*/ 0 h 924402"/>
                <a:gd name="connsiteX425" fmla="*/ 3075011 w 4603109"/>
                <a:gd name="connsiteY425" fmla="*/ 0 h 924402"/>
                <a:gd name="connsiteX426" fmla="*/ 3077801 w 4603109"/>
                <a:gd name="connsiteY426" fmla="*/ 0 h 924402"/>
                <a:gd name="connsiteX427" fmla="*/ 3095921 w 4603109"/>
                <a:gd name="connsiteY427" fmla="*/ 0 h 924402"/>
                <a:gd name="connsiteX428" fmla="*/ 3097413 w 4603109"/>
                <a:gd name="connsiteY428" fmla="*/ 0 h 924402"/>
                <a:gd name="connsiteX429" fmla="*/ 3100436 w 4603109"/>
                <a:gd name="connsiteY429" fmla="*/ 0 h 924402"/>
                <a:gd name="connsiteX430" fmla="*/ 3103552 w 4603109"/>
                <a:gd name="connsiteY430" fmla="*/ 0 h 924402"/>
                <a:gd name="connsiteX431" fmla="*/ 3104883 w 4603109"/>
                <a:gd name="connsiteY431" fmla="*/ 0 h 924402"/>
                <a:gd name="connsiteX432" fmla="*/ 3120023 w 4603109"/>
                <a:gd name="connsiteY432" fmla="*/ 0 h 924402"/>
                <a:gd name="connsiteX433" fmla="*/ 3120445 w 4603109"/>
                <a:gd name="connsiteY433" fmla="*/ 0 h 924402"/>
                <a:gd name="connsiteX434" fmla="*/ 3149018 w 4603109"/>
                <a:gd name="connsiteY434" fmla="*/ 0 h 924402"/>
                <a:gd name="connsiteX435" fmla="*/ 3150088 w 4603109"/>
                <a:gd name="connsiteY435" fmla="*/ 0 h 924402"/>
                <a:gd name="connsiteX436" fmla="*/ 3150509 w 4603109"/>
                <a:gd name="connsiteY436" fmla="*/ 0 h 924402"/>
                <a:gd name="connsiteX437" fmla="*/ 3171054 w 4603109"/>
                <a:gd name="connsiteY437" fmla="*/ 0 h 924402"/>
                <a:gd name="connsiteX438" fmla="*/ 3172715 w 4603109"/>
                <a:gd name="connsiteY438" fmla="*/ 0 h 924402"/>
                <a:gd name="connsiteX439" fmla="*/ 3199627 w 4603109"/>
                <a:gd name="connsiteY439" fmla="*/ 0 h 924402"/>
                <a:gd name="connsiteX440" fmla="*/ 3201119 w 4603109"/>
                <a:gd name="connsiteY440" fmla="*/ 0 h 924402"/>
                <a:gd name="connsiteX441" fmla="*/ 3201287 w 4603109"/>
                <a:gd name="connsiteY441" fmla="*/ 0 h 924402"/>
                <a:gd name="connsiteX442" fmla="*/ 3201751 w 4603109"/>
                <a:gd name="connsiteY442" fmla="*/ 0 h 924402"/>
                <a:gd name="connsiteX443" fmla="*/ 3202780 w 4603109"/>
                <a:gd name="connsiteY443" fmla="*/ 0 h 924402"/>
                <a:gd name="connsiteX444" fmla="*/ 3217515 w 4603109"/>
                <a:gd name="connsiteY444" fmla="*/ 0 h 924402"/>
                <a:gd name="connsiteX445" fmla="*/ 3224152 w 4603109"/>
                <a:gd name="connsiteY445" fmla="*/ 0 h 924402"/>
                <a:gd name="connsiteX446" fmla="*/ 3230324 w 4603109"/>
                <a:gd name="connsiteY446" fmla="*/ 0 h 924402"/>
                <a:gd name="connsiteX447" fmla="*/ 3231321 w 4603109"/>
                <a:gd name="connsiteY447" fmla="*/ 0 h 924402"/>
                <a:gd name="connsiteX448" fmla="*/ 3231816 w 4603109"/>
                <a:gd name="connsiteY448" fmla="*/ 0 h 924402"/>
                <a:gd name="connsiteX449" fmla="*/ 3243763 w 4603109"/>
                <a:gd name="connsiteY449" fmla="*/ 0 h 924402"/>
                <a:gd name="connsiteX450" fmla="*/ 3246088 w 4603109"/>
                <a:gd name="connsiteY450" fmla="*/ 0 h 924402"/>
                <a:gd name="connsiteX451" fmla="*/ 3247580 w 4603109"/>
                <a:gd name="connsiteY451" fmla="*/ 0 h 924402"/>
                <a:gd name="connsiteX452" fmla="*/ 3247792 w 4603109"/>
                <a:gd name="connsiteY452" fmla="*/ 0 h 924402"/>
                <a:gd name="connsiteX453" fmla="*/ 3248214 w 4603109"/>
                <a:gd name="connsiteY453" fmla="*/ 0 h 924402"/>
                <a:gd name="connsiteX454" fmla="*/ 3252725 w 4603109"/>
                <a:gd name="connsiteY454" fmla="*/ 0 h 924402"/>
                <a:gd name="connsiteX455" fmla="*/ 3254217 w 4603109"/>
                <a:gd name="connsiteY455" fmla="*/ 0 h 924402"/>
                <a:gd name="connsiteX456" fmla="*/ 3260235 w 4603109"/>
                <a:gd name="connsiteY456" fmla="*/ 0 h 924402"/>
                <a:gd name="connsiteX457" fmla="*/ 3276787 w 4603109"/>
                <a:gd name="connsiteY457" fmla="*/ 0 h 924402"/>
                <a:gd name="connsiteX458" fmla="*/ 3277857 w 4603109"/>
                <a:gd name="connsiteY458" fmla="*/ 0 h 924402"/>
                <a:gd name="connsiteX459" fmla="*/ 3278278 w 4603109"/>
                <a:gd name="connsiteY459" fmla="*/ 0 h 924402"/>
                <a:gd name="connsiteX460" fmla="*/ 3290300 w 4603109"/>
                <a:gd name="connsiteY460" fmla="*/ 0 h 924402"/>
                <a:gd name="connsiteX461" fmla="*/ 3298823 w 4603109"/>
                <a:gd name="connsiteY461" fmla="*/ 0 h 924402"/>
                <a:gd name="connsiteX462" fmla="*/ 3327396 w 4603109"/>
                <a:gd name="connsiteY462" fmla="*/ 0 h 924402"/>
                <a:gd name="connsiteX463" fmla="*/ 3328888 w 4603109"/>
                <a:gd name="connsiteY463" fmla="*/ 0 h 924402"/>
                <a:gd name="connsiteX464" fmla="*/ 3329520 w 4603109"/>
                <a:gd name="connsiteY464" fmla="*/ 0 h 924402"/>
                <a:gd name="connsiteX465" fmla="*/ 3345284 w 4603109"/>
                <a:gd name="connsiteY465" fmla="*/ 0 h 924402"/>
                <a:gd name="connsiteX466" fmla="*/ 3349129 w 4603109"/>
                <a:gd name="connsiteY466" fmla="*/ 0 h 924402"/>
                <a:gd name="connsiteX467" fmla="*/ 3351921 w 4603109"/>
                <a:gd name="connsiteY467" fmla="*/ 0 h 924402"/>
                <a:gd name="connsiteX468" fmla="*/ 3358093 w 4603109"/>
                <a:gd name="connsiteY468" fmla="*/ 0 h 924402"/>
                <a:gd name="connsiteX469" fmla="*/ 3359585 w 4603109"/>
                <a:gd name="connsiteY469" fmla="*/ 0 h 924402"/>
                <a:gd name="connsiteX470" fmla="*/ 3371532 w 4603109"/>
                <a:gd name="connsiteY470" fmla="*/ 0 h 924402"/>
                <a:gd name="connsiteX471" fmla="*/ 3373857 w 4603109"/>
                <a:gd name="connsiteY471" fmla="*/ 0 h 924402"/>
                <a:gd name="connsiteX472" fmla="*/ 3375349 w 4603109"/>
                <a:gd name="connsiteY472" fmla="*/ 0 h 924402"/>
                <a:gd name="connsiteX473" fmla="*/ 3380494 w 4603109"/>
                <a:gd name="connsiteY473" fmla="*/ 0 h 924402"/>
                <a:gd name="connsiteX474" fmla="*/ 3381986 w 4603109"/>
                <a:gd name="connsiteY474" fmla="*/ 0 h 924402"/>
                <a:gd name="connsiteX475" fmla="*/ 3388004 w 4603109"/>
                <a:gd name="connsiteY475" fmla="*/ 0 h 924402"/>
                <a:gd name="connsiteX476" fmla="*/ 3408282 w 4603109"/>
                <a:gd name="connsiteY476" fmla="*/ 0 h 924402"/>
                <a:gd name="connsiteX477" fmla="*/ 3418069 w 4603109"/>
                <a:gd name="connsiteY477" fmla="*/ 0 h 924402"/>
                <a:gd name="connsiteX478" fmla="*/ 3424207 w 4603109"/>
                <a:gd name="connsiteY478" fmla="*/ 0 h 924402"/>
                <a:gd name="connsiteX479" fmla="*/ 3424753 w 4603109"/>
                <a:gd name="connsiteY479" fmla="*/ 0 h 924402"/>
                <a:gd name="connsiteX480" fmla="*/ 3452733 w 4603109"/>
                <a:gd name="connsiteY480" fmla="*/ 0 h 924402"/>
                <a:gd name="connsiteX481" fmla="*/ 3454818 w 4603109"/>
                <a:gd name="connsiteY481" fmla="*/ 0 h 924402"/>
                <a:gd name="connsiteX482" fmla="*/ 3476898 w 4603109"/>
                <a:gd name="connsiteY482" fmla="*/ 0 h 924402"/>
                <a:gd name="connsiteX483" fmla="*/ 3496441 w 4603109"/>
                <a:gd name="connsiteY483" fmla="*/ 0 h 924402"/>
                <a:gd name="connsiteX484" fmla="*/ 3509236 w 4603109"/>
                <a:gd name="connsiteY484" fmla="*/ 0 h 924402"/>
                <a:gd name="connsiteX485" fmla="*/ 3518886 w 4603109"/>
                <a:gd name="connsiteY485" fmla="*/ 0 h 924402"/>
                <a:gd name="connsiteX486" fmla="*/ 3528336 w 4603109"/>
                <a:gd name="connsiteY486" fmla="*/ 0 h 924402"/>
                <a:gd name="connsiteX487" fmla="*/ 3536051 w 4603109"/>
                <a:gd name="connsiteY487" fmla="*/ 0 h 924402"/>
                <a:gd name="connsiteX488" fmla="*/ 3539301 w 4603109"/>
                <a:gd name="connsiteY488" fmla="*/ 0 h 924402"/>
                <a:gd name="connsiteX489" fmla="*/ 3540361 w 4603109"/>
                <a:gd name="connsiteY489" fmla="*/ 0 h 924402"/>
                <a:gd name="connsiteX490" fmla="*/ 3544807 w 4603109"/>
                <a:gd name="connsiteY490" fmla="*/ 0 h 924402"/>
                <a:gd name="connsiteX491" fmla="*/ 3551976 w 4603109"/>
                <a:gd name="connsiteY491" fmla="*/ 0 h 924402"/>
                <a:gd name="connsiteX492" fmla="*/ 3552522 w 4603109"/>
                <a:gd name="connsiteY492" fmla="*/ 0 h 924402"/>
                <a:gd name="connsiteX493" fmla="*/ 3564420 w 4603109"/>
                <a:gd name="connsiteY493" fmla="*/ 0 h 924402"/>
                <a:gd name="connsiteX494" fmla="*/ 3570426 w 4603109"/>
                <a:gd name="connsiteY494" fmla="*/ 0 h 924402"/>
                <a:gd name="connsiteX495" fmla="*/ 3574872 w 4603109"/>
                <a:gd name="connsiteY495" fmla="*/ 0 h 924402"/>
                <a:gd name="connsiteX496" fmla="*/ 3580502 w 4603109"/>
                <a:gd name="connsiteY496" fmla="*/ 0 h 924402"/>
                <a:gd name="connsiteX497" fmla="*/ 3582587 w 4603109"/>
                <a:gd name="connsiteY497" fmla="*/ 0 h 924402"/>
                <a:gd name="connsiteX498" fmla="*/ 3624210 w 4603109"/>
                <a:gd name="connsiteY498" fmla="*/ 0 h 924402"/>
                <a:gd name="connsiteX499" fmla="*/ 3637005 w 4603109"/>
                <a:gd name="connsiteY499" fmla="*/ 0 h 924402"/>
                <a:gd name="connsiteX500" fmla="*/ 3646655 w 4603109"/>
                <a:gd name="connsiteY500" fmla="*/ 0 h 924402"/>
                <a:gd name="connsiteX501" fmla="*/ 3656105 w 4603109"/>
                <a:gd name="connsiteY501" fmla="*/ 0 h 924402"/>
                <a:gd name="connsiteX502" fmla="*/ 3667070 w 4603109"/>
                <a:gd name="connsiteY502" fmla="*/ 0 h 924402"/>
                <a:gd name="connsiteX503" fmla="*/ 3668130 w 4603109"/>
                <a:gd name="connsiteY503" fmla="*/ 0 h 924402"/>
                <a:gd name="connsiteX504" fmla="*/ 3669786 w 4603109"/>
                <a:gd name="connsiteY504" fmla="*/ 0 h 924402"/>
                <a:gd name="connsiteX505" fmla="*/ 3672576 w 4603109"/>
                <a:gd name="connsiteY505" fmla="*/ 0 h 924402"/>
                <a:gd name="connsiteX506" fmla="*/ 3692189 w 4603109"/>
                <a:gd name="connsiteY506" fmla="*/ 0 h 924402"/>
                <a:gd name="connsiteX507" fmla="*/ 3698195 w 4603109"/>
                <a:gd name="connsiteY507" fmla="*/ 0 h 924402"/>
                <a:gd name="connsiteX508" fmla="*/ 3702641 w 4603109"/>
                <a:gd name="connsiteY508" fmla="*/ 0 h 924402"/>
                <a:gd name="connsiteX509" fmla="*/ 3744863 w 4603109"/>
                <a:gd name="connsiteY509" fmla="*/ 0 h 924402"/>
                <a:gd name="connsiteX510" fmla="*/ 3745285 w 4603109"/>
                <a:gd name="connsiteY510" fmla="*/ 0 h 924402"/>
                <a:gd name="connsiteX511" fmla="*/ 3795894 w 4603109"/>
                <a:gd name="connsiteY511" fmla="*/ 0 h 924402"/>
                <a:gd name="connsiteX512" fmla="*/ 3797555 w 4603109"/>
                <a:gd name="connsiteY512" fmla="*/ 0 h 924402"/>
                <a:gd name="connsiteX513" fmla="*/ 3826591 w 4603109"/>
                <a:gd name="connsiteY513" fmla="*/ 0 h 924402"/>
                <a:gd name="connsiteX514" fmla="*/ 3842355 w 4603109"/>
                <a:gd name="connsiteY514" fmla="*/ 0 h 924402"/>
                <a:gd name="connsiteX515" fmla="*/ 3848992 w 4603109"/>
                <a:gd name="connsiteY515" fmla="*/ 0 h 924402"/>
                <a:gd name="connsiteX516" fmla="*/ 3872632 w 4603109"/>
                <a:gd name="connsiteY516" fmla="*/ 0 h 924402"/>
                <a:gd name="connsiteX517" fmla="*/ 3873054 w 4603109"/>
                <a:gd name="connsiteY517" fmla="*/ 0 h 924402"/>
                <a:gd name="connsiteX518" fmla="*/ 3885075 w 4603109"/>
                <a:gd name="connsiteY518" fmla="*/ 0 h 924402"/>
                <a:gd name="connsiteX519" fmla="*/ 3923663 w 4603109"/>
                <a:gd name="connsiteY519" fmla="*/ 0 h 924402"/>
                <a:gd name="connsiteX520" fmla="*/ 3954360 w 4603109"/>
                <a:gd name="connsiteY520" fmla="*/ 0 h 924402"/>
                <a:gd name="connsiteX521" fmla="*/ 3970124 w 4603109"/>
                <a:gd name="connsiteY521" fmla="*/ 0 h 924402"/>
                <a:gd name="connsiteX522" fmla="*/ 3976761 w 4603109"/>
                <a:gd name="connsiteY522" fmla="*/ 0 h 924402"/>
                <a:gd name="connsiteX523" fmla="*/ 4012844 w 4603109"/>
                <a:gd name="connsiteY523" fmla="*/ 0 h 924402"/>
                <a:gd name="connsiteX524" fmla="*/ 4049593 w 4603109"/>
                <a:gd name="connsiteY524" fmla="*/ 0 h 924402"/>
                <a:gd name="connsiteX525" fmla="*/ 4169647 w 4603109"/>
                <a:gd name="connsiteY525" fmla="*/ 0 h 924402"/>
                <a:gd name="connsiteX526" fmla="*/ 4177362 w 4603109"/>
                <a:gd name="connsiteY526" fmla="*/ 0 h 924402"/>
                <a:gd name="connsiteX527" fmla="*/ 4297416 w 4603109"/>
                <a:gd name="connsiteY527" fmla="*/ 0 h 924402"/>
                <a:gd name="connsiteX528" fmla="*/ 4379339 w 4603109"/>
                <a:gd name="connsiteY528" fmla="*/ 47054 h 924402"/>
                <a:gd name="connsiteX529" fmla="*/ 4591731 w 4603109"/>
                <a:gd name="connsiteY529" fmla="*/ 415146 h 924402"/>
                <a:gd name="connsiteX530" fmla="*/ 4591731 w 4603109"/>
                <a:gd name="connsiteY530" fmla="*/ 509257 h 924402"/>
                <a:gd name="connsiteX531" fmla="*/ 4379339 w 4603109"/>
                <a:gd name="connsiteY531" fmla="*/ 877348 h 924402"/>
                <a:gd name="connsiteX532" fmla="*/ 4297416 w 4603109"/>
                <a:gd name="connsiteY532" fmla="*/ 924402 h 924402"/>
                <a:gd name="connsiteX533" fmla="*/ 4169647 w 4603109"/>
                <a:gd name="connsiteY533" fmla="*/ 924402 h 924402"/>
                <a:gd name="connsiteX534" fmla="*/ 3976761 w 4603109"/>
                <a:gd name="connsiteY534" fmla="*/ 924402 h 924402"/>
                <a:gd name="connsiteX535" fmla="*/ 3872632 w 4603109"/>
                <a:gd name="connsiteY535" fmla="*/ 924402 h 924402"/>
                <a:gd name="connsiteX536" fmla="*/ 3848992 w 4603109"/>
                <a:gd name="connsiteY536" fmla="*/ 924402 h 924402"/>
                <a:gd name="connsiteX537" fmla="*/ 3744863 w 4603109"/>
                <a:gd name="connsiteY537" fmla="*/ 924402 h 924402"/>
                <a:gd name="connsiteX538" fmla="*/ 3702641 w 4603109"/>
                <a:gd name="connsiteY538" fmla="*/ 924402 h 924402"/>
                <a:gd name="connsiteX539" fmla="*/ 3672576 w 4603109"/>
                <a:gd name="connsiteY539" fmla="*/ 924402 h 924402"/>
                <a:gd name="connsiteX540" fmla="*/ 3656105 w 4603109"/>
                <a:gd name="connsiteY540" fmla="*/ 924402 h 924402"/>
                <a:gd name="connsiteX541" fmla="*/ 3574872 w 4603109"/>
                <a:gd name="connsiteY541" fmla="*/ 924402 h 924402"/>
                <a:gd name="connsiteX542" fmla="*/ 3551976 w 4603109"/>
                <a:gd name="connsiteY542" fmla="*/ 924402 h 924402"/>
                <a:gd name="connsiteX543" fmla="*/ 3544807 w 4603109"/>
                <a:gd name="connsiteY543" fmla="*/ 924402 h 924402"/>
                <a:gd name="connsiteX544" fmla="*/ 3528336 w 4603109"/>
                <a:gd name="connsiteY544" fmla="*/ 924402 h 924402"/>
                <a:gd name="connsiteX545" fmla="*/ 3424207 w 4603109"/>
                <a:gd name="connsiteY545" fmla="*/ 924402 h 924402"/>
                <a:gd name="connsiteX546" fmla="*/ 3381986 w 4603109"/>
                <a:gd name="connsiteY546" fmla="*/ 924402 h 924402"/>
                <a:gd name="connsiteX547" fmla="*/ 3380494 w 4603109"/>
                <a:gd name="connsiteY547" fmla="*/ 924402 h 924402"/>
                <a:gd name="connsiteX548" fmla="*/ 3351921 w 4603109"/>
                <a:gd name="connsiteY548" fmla="*/ 924402 h 924402"/>
                <a:gd name="connsiteX549" fmla="*/ 3277857 w 4603109"/>
                <a:gd name="connsiteY549" fmla="*/ 924402 h 924402"/>
                <a:gd name="connsiteX550" fmla="*/ 3254217 w 4603109"/>
                <a:gd name="connsiteY550" fmla="*/ 924402 h 924402"/>
                <a:gd name="connsiteX551" fmla="*/ 3252725 w 4603109"/>
                <a:gd name="connsiteY551" fmla="*/ 924402 h 924402"/>
                <a:gd name="connsiteX552" fmla="*/ 3247792 w 4603109"/>
                <a:gd name="connsiteY552" fmla="*/ 924402 h 924402"/>
                <a:gd name="connsiteX553" fmla="*/ 3231321 w 4603109"/>
                <a:gd name="connsiteY553" fmla="*/ 924402 h 924402"/>
                <a:gd name="connsiteX554" fmla="*/ 3224152 w 4603109"/>
                <a:gd name="connsiteY554" fmla="*/ 924402 h 924402"/>
                <a:gd name="connsiteX555" fmla="*/ 3150088 w 4603109"/>
                <a:gd name="connsiteY555" fmla="*/ 924402 h 924402"/>
                <a:gd name="connsiteX556" fmla="*/ 3120023 w 4603109"/>
                <a:gd name="connsiteY556" fmla="*/ 924402 h 924402"/>
                <a:gd name="connsiteX557" fmla="*/ 3104883 w 4603109"/>
                <a:gd name="connsiteY557" fmla="*/ 924402 h 924402"/>
                <a:gd name="connsiteX558" fmla="*/ 3103552 w 4603109"/>
                <a:gd name="connsiteY558" fmla="*/ 924402 h 924402"/>
                <a:gd name="connsiteX559" fmla="*/ 3077801 w 4603109"/>
                <a:gd name="connsiteY559" fmla="*/ 924402 h 924402"/>
                <a:gd name="connsiteX560" fmla="*/ 3061330 w 4603109"/>
                <a:gd name="connsiteY560" fmla="*/ 924402 h 924402"/>
                <a:gd name="connsiteX561" fmla="*/ 3031265 w 4603109"/>
                <a:gd name="connsiteY561" fmla="*/ 924402 h 924402"/>
                <a:gd name="connsiteX562" fmla="*/ 2977114 w 4603109"/>
                <a:gd name="connsiteY562" fmla="*/ 924402 h 924402"/>
                <a:gd name="connsiteX563" fmla="*/ 2957200 w 4603109"/>
                <a:gd name="connsiteY563" fmla="*/ 924402 h 924402"/>
                <a:gd name="connsiteX564" fmla="*/ 2955709 w 4603109"/>
                <a:gd name="connsiteY564" fmla="*/ 924402 h 924402"/>
                <a:gd name="connsiteX565" fmla="*/ 2950032 w 4603109"/>
                <a:gd name="connsiteY565" fmla="*/ 924402 h 924402"/>
                <a:gd name="connsiteX566" fmla="*/ 2933561 w 4603109"/>
                <a:gd name="connsiteY566" fmla="*/ 924402 h 924402"/>
                <a:gd name="connsiteX567" fmla="*/ 2927136 w 4603109"/>
                <a:gd name="connsiteY567" fmla="*/ 924402 h 924402"/>
                <a:gd name="connsiteX568" fmla="*/ 2903496 w 4603109"/>
                <a:gd name="connsiteY568" fmla="*/ 924402 h 924402"/>
                <a:gd name="connsiteX569" fmla="*/ 2829431 w 4603109"/>
                <a:gd name="connsiteY569" fmla="*/ 924402 h 924402"/>
                <a:gd name="connsiteX570" fmla="*/ 2827940 w 4603109"/>
                <a:gd name="connsiteY570" fmla="*/ 924402 h 924402"/>
                <a:gd name="connsiteX571" fmla="*/ 2799367 w 4603109"/>
                <a:gd name="connsiteY571" fmla="*/ 924402 h 924402"/>
                <a:gd name="connsiteX572" fmla="*/ 2785719 w 4603109"/>
                <a:gd name="connsiteY572" fmla="*/ 924402 h 924402"/>
                <a:gd name="connsiteX573" fmla="*/ 2784228 w 4603109"/>
                <a:gd name="connsiteY573" fmla="*/ 924402 h 924402"/>
                <a:gd name="connsiteX574" fmla="*/ 2757146 w 4603109"/>
                <a:gd name="connsiteY574" fmla="*/ 924402 h 924402"/>
                <a:gd name="connsiteX575" fmla="*/ 2755654 w 4603109"/>
                <a:gd name="connsiteY575" fmla="*/ 924402 h 924402"/>
                <a:gd name="connsiteX576" fmla="*/ 2680098 w 4603109"/>
                <a:gd name="connsiteY576" fmla="*/ 924402 h 924402"/>
                <a:gd name="connsiteX577" fmla="*/ 2657950 w 4603109"/>
                <a:gd name="connsiteY577" fmla="*/ 924402 h 924402"/>
                <a:gd name="connsiteX578" fmla="*/ 2656459 w 4603109"/>
                <a:gd name="connsiteY578" fmla="*/ 924402 h 924402"/>
                <a:gd name="connsiteX579" fmla="*/ 2653017 w 4603109"/>
                <a:gd name="connsiteY579" fmla="*/ 924402 h 924402"/>
                <a:gd name="connsiteX580" fmla="*/ 2636545 w 4603109"/>
                <a:gd name="connsiteY580" fmla="*/ 924402 h 924402"/>
                <a:gd name="connsiteX581" fmla="*/ 2629377 w 4603109"/>
                <a:gd name="connsiteY581" fmla="*/ 924402 h 924402"/>
                <a:gd name="connsiteX582" fmla="*/ 2627885 w 4603109"/>
                <a:gd name="connsiteY582" fmla="*/ 924402 h 924402"/>
                <a:gd name="connsiteX583" fmla="*/ 2606481 w 4603109"/>
                <a:gd name="connsiteY583" fmla="*/ 924402 h 924402"/>
                <a:gd name="connsiteX584" fmla="*/ 2552329 w 4603109"/>
                <a:gd name="connsiteY584" fmla="*/ 924402 h 924402"/>
                <a:gd name="connsiteX585" fmla="*/ 2525248 w 4603109"/>
                <a:gd name="connsiteY585" fmla="*/ 924402 h 924402"/>
                <a:gd name="connsiteX586" fmla="*/ 2510108 w 4603109"/>
                <a:gd name="connsiteY586" fmla="*/ 924402 h 924402"/>
                <a:gd name="connsiteX587" fmla="*/ 2508776 w 4603109"/>
                <a:gd name="connsiteY587" fmla="*/ 924402 h 924402"/>
                <a:gd name="connsiteX588" fmla="*/ 2480043 w 4603109"/>
                <a:gd name="connsiteY588" fmla="*/ 924402 h 924402"/>
                <a:gd name="connsiteX589" fmla="*/ 2478712 w 4603109"/>
                <a:gd name="connsiteY589" fmla="*/ 924402 h 924402"/>
                <a:gd name="connsiteX590" fmla="*/ 2463572 w 4603109"/>
                <a:gd name="connsiteY590" fmla="*/ 924402 h 924402"/>
                <a:gd name="connsiteX591" fmla="*/ 2436490 w 4603109"/>
                <a:gd name="connsiteY591" fmla="*/ 924402 h 924402"/>
                <a:gd name="connsiteX592" fmla="*/ 2382339 w 4603109"/>
                <a:gd name="connsiteY592" fmla="*/ 924402 h 924402"/>
                <a:gd name="connsiteX593" fmla="*/ 2360934 w 4603109"/>
                <a:gd name="connsiteY593" fmla="*/ 924402 h 924402"/>
                <a:gd name="connsiteX594" fmla="*/ 2359443 w 4603109"/>
                <a:gd name="connsiteY594" fmla="*/ 924402 h 924402"/>
                <a:gd name="connsiteX595" fmla="*/ 2352274 w 4603109"/>
                <a:gd name="connsiteY595" fmla="*/ 924402 h 924402"/>
                <a:gd name="connsiteX596" fmla="*/ 2335803 w 4603109"/>
                <a:gd name="connsiteY596" fmla="*/ 924402 h 924402"/>
                <a:gd name="connsiteX597" fmla="*/ 2332360 w 4603109"/>
                <a:gd name="connsiteY597" fmla="*/ 924402 h 924402"/>
                <a:gd name="connsiteX598" fmla="*/ 2332328 w 4603109"/>
                <a:gd name="connsiteY598" fmla="*/ 924402 h 924402"/>
                <a:gd name="connsiteX599" fmla="*/ 2330869 w 4603109"/>
                <a:gd name="connsiteY599" fmla="*/ 924402 h 924402"/>
                <a:gd name="connsiteX600" fmla="*/ 2308721 w 4603109"/>
                <a:gd name="connsiteY600" fmla="*/ 924402 h 924402"/>
                <a:gd name="connsiteX601" fmla="*/ 2233165 w 4603109"/>
                <a:gd name="connsiteY601" fmla="*/ 924402 h 924402"/>
                <a:gd name="connsiteX602" fmla="*/ 2231674 w 4603109"/>
                <a:gd name="connsiteY602" fmla="*/ 924402 h 924402"/>
                <a:gd name="connsiteX603" fmla="*/ 2204591 w 4603109"/>
                <a:gd name="connsiteY603" fmla="*/ 924402 h 924402"/>
                <a:gd name="connsiteX604" fmla="*/ 2204559 w 4603109"/>
                <a:gd name="connsiteY604" fmla="*/ 924402 h 924402"/>
                <a:gd name="connsiteX605" fmla="*/ 2203100 w 4603109"/>
                <a:gd name="connsiteY605" fmla="*/ 924402 h 924402"/>
                <a:gd name="connsiteX606" fmla="*/ 2189452 w 4603109"/>
                <a:gd name="connsiteY606" fmla="*/ 924402 h 924402"/>
                <a:gd name="connsiteX607" fmla="*/ 2160879 w 4603109"/>
                <a:gd name="connsiteY607" fmla="*/ 924402 h 924402"/>
                <a:gd name="connsiteX608" fmla="*/ 2159388 w 4603109"/>
                <a:gd name="connsiteY608" fmla="*/ 924402 h 924402"/>
                <a:gd name="connsiteX609" fmla="*/ 2085323 w 4603109"/>
                <a:gd name="connsiteY609" fmla="*/ 924402 h 924402"/>
                <a:gd name="connsiteX610" fmla="*/ 2077294 w 4603109"/>
                <a:gd name="connsiteY610" fmla="*/ 924402 h 924402"/>
                <a:gd name="connsiteX611" fmla="*/ 2061683 w 4603109"/>
                <a:gd name="connsiteY611" fmla="*/ 924402 h 924402"/>
                <a:gd name="connsiteX612" fmla="*/ 2055258 w 4603109"/>
                <a:gd name="connsiteY612" fmla="*/ 924402 h 924402"/>
                <a:gd name="connsiteX613" fmla="*/ 2038787 w 4603109"/>
                <a:gd name="connsiteY613" fmla="*/ 924402 h 924402"/>
                <a:gd name="connsiteX614" fmla="*/ 2033110 w 4603109"/>
                <a:gd name="connsiteY614" fmla="*/ 924402 h 924402"/>
                <a:gd name="connsiteX615" fmla="*/ 2031619 w 4603109"/>
                <a:gd name="connsiteY615" fmla="*/ 924402 h 924402"/>
                <a:gd name="connsiteX616" fmla="*/ 2011705 w 4603109"/>
                <a:gd name="connsiteY616" fmla="*/ 924402 h 924402"/>
                <a:gd name="connsiteX617" fmla="*/ 1957554 w 4603109"/>
                <a:gd name="connsiteY617" fmla="*/ 924402 h 924402"/>
                <a:gd name="connsiteX618" fmla="*/ 1949525 w 4603109"/>
                <a:gd name="connsiteY618" fmla="*/ 924402 h 924402"/>
                <a:gd name="connsiteX619" fmla="*/ 1927489 w 4603109"/>
                <a:gd name="connsiteY619" fmla="*/ 924402 h 924402"/>
                <a:gd name="connsiteX620" fmla="*/ 1911018 w 4603109"/>
                <a:gd name="connsiteY620" fmla="*/ 924402 h 924402"/>
                <a:gd name="connsiteX621" fmla="*/ 1907543 w 4603109"/>
                <a:gd name="connsiteY621" fmla="*/ 924402 h 924402"/>
                <a:gd name="connsiteX622" fmla="*/ 1885268 w 4603109"/>
                <a:gd name="connsiteY622" fmla="*/ 924402 h 924402"/>
                <a:gd name="connsiteX623" fmla="*/ 1883936 w 4603109"/>
                <a:gd name="connsiteY623" fmla="*/ 924402 h 924402"/>
                <a:gd name="connsiteX624" fmla="*/ 1868796 w 4603109"/>
                <a:gd name="connsiteY624" fmla="*/ 924402 h 924402"/>
                <a:gd name="connsiteX625" fmla="*/ 1838732 w 4603109"/>
                <a:gd name="connsiteY625" fmla="*/ 924402 h 924402"/>
                <a:gd name="connsiteX626" fmla="*/ 1779774 w 4603109"/>
                <a:gd name="connsiteY626" fmla="*/ 924402 h 924402"/>
                <a:gd name="connsiteX627" fmla="*/ 1764668 w 4603109"/>
                <a:gd name="connsiteY627" fmla="*/ 924402 h 924402"/>
                <a:gd name="connsiteX628" fmla="*/ 1757499 w 4603109"/>
                <a:gd name="connsiteY628" fmla="*/ 924402 h 924402"/>
                <a:gd name="connsiteX629" fmla="*/ 1741027 w 4603109"/>
                <a:gd name="connsiteY629" fmla="*/ 924402 h 924402"/>
                <a:gd name="connsiteX630" fmla="*/ 1737552 w 4603109"/>
                <a:gd name="connsiteY630" fmla="*/ 924402 h 924402"/>
                <a:gd name="connsiteX631" fmla="*/ 1736094 w 4603109"/>
                <a:gd name="connsiteY631" fmla="*/ 924402 h 924402"/>
                <a:gd name="connsiteX632" fmla="*/ 1734603 w 4603109"/>
                <a:gd name="connsiteY632" fmla="*/ 924402 h 924402"/>
                <a:gd name="connsiteX633" fmla="*/ 1710963 w 4603109"/>
                <a:gd name="connsiteY633" fmla="*/ 924402 h 924402"/>
                <a:gd name="connsiteX634" fmla="*/ 1707488 w 4603109"/>
                <a:gd name="connsiteY634" fmla="*/ 924402 h 924402"/>
                <a:gd name="connsiteX635" fmla="*/ 1652509 w 4603109"/>
                <a:gd name="connsiteY635" fmla="*/ 924402 h 924402"/>
                <a:gd name="connsiteX636" fmla="*/ 1636899 w 4603109"/>
                <a:gd name="connsiteY636" fmla="*/ 924402 h 924402"/>
                <a:gd name="connsiteX637" fmla="*/ 1609783 w 4603109"/>
                <a:gd name="connsiteY637" fmla="*/ 924402 h 924402"/>
                <a:gd name="connsiteX638" fmla="*/ 1608325 w 4603109"/>
                <a:gd name="connsiteY638" fmla="*/ 924402 h 924402"/>
                <a:gd name="connsiteX639" fmla="*/ 1606834 w 4603109"/>
                <a:gd name="connsiteY639" fmla="*/ 924402 h 924402"/>
                <a:gd name="connsiteX640" fmla="*/ 1579719 w 4603109"/>
                <a:gd name="connsiteY640" fmla="*/ 924402 h 924402"/>
                <a:gd name="connsiteX641" fmla="*/ 1564612 w 4603109"/>
                <a:gd name="connsiteY641" fmla="*/ 924402 h 924402"/>
                <a:gd name="connsiteX642" fmla="*/ 1524740 w 4603109"/>
                <a:gd name="connsiteY642" fmla="*/ 924402 h 924402"/>
                <a:gd name="connsiteX643" fmla="*/ 1482518 w 4603109"/>
                <a:gd name="connsiteY643" fmla="*/ 924402 h 924402"/>
                <a:gd name="connsiteX644" fmla="*/ 1460483 w 4603109"/>
                <a:gd name="connsiteY644" fmla="*/ 924402 h 924402"/>
                <a:gd name="connsiteX645" fmla="*/ 1452454 w 4603109"/>
                <a:gd name="connsiteY645" fmla="*/ 924402 h 924402"/>
                <a:gd name="connsiteX646" fmla="*/ 1444011 w 4603109"/>
                <a:gd name="connsiteY646" fmla="*/ 924402 h 924402"/>
                <a:gd name="connsiteX647" fmla="*/ 1436843 w 4603109"/>
                <a:gd name="connsiteY647" fmla="*/ 924402 h 924402"/>
                <a:gd name="connsiteX648" fmla="*/ 1413947 w 4603109"/>
                <a:gd name="connsiteY648" fmla="*/ 924402 h 924402"/>
                <a:gd name="connsiteX649" fmla="*/ 1354749 w 4603109"/>
                <a:gd name="connsiteY649" fmla="*/ 924402 h 924402"/>
                <a:gd name="connsiteX650" fmla="*/ 1332714 w 4603109"/>
                <a:gd name="connsiteY650" fmla="*/ 924402 h 924402"/>
                <a:gd name="connsiteX651" fmla="*/ 1324685 w 4603109"/>
                <a:gd name="connsiteY651" fmla="*/ 924402 h 924402"/>
                <a:gd name="connsiteX652" fmla="*/ 1316242 w 4603109"/>
                <a:gd name="connsiteY652" fmla="*/ 924402 h 924402"/>
                <a:gd name="connsiteX653" fmla="*/ 1312767 w 4603109"/>
                <a:gd name="connsiteY653" fmla="*/ 924402 h 924402"/>
                <a:gd name="connsiteX654" fmla="*/ 1286178 w 4603109"/>
                <a:gd name="connsiteY654" fmla="*/ 924402 h 924402"/>
                <a:gd name="connsiteX655" fmla="*/ 1282703 w 4603109"/>
                <a:gd name="connsiteY655" fmla="*/ 924402 h 924402"/>
                <a:gd name="connsiteX656" fmla="*/ 1243956 w 4603109"/>
                <a:gd name="connsiteY656" fmla="*/ 924402 h 924402"/>
                <a:gd name="connsiteX657" fmla="*/ 1184998 w 4603109"/>
                <a:gd name="connsiteY657" fmla="*/ 924402 h 924402"/>
                <a:gd name="connsiteX658" fmla="*/ 1154934 w 4603109"/>
                <a:gd name="connsiteY658" fmla="*/ 924402 h 924402"/>
                <a:gd name="connsiteX659" fmla="*/ 1139828 w 4603109"/>
                <a:gd name="connsiteY659" fmla="*/ 924402 h 924402"/>
                <a:gd name="connsiteX660" fmla="*/ 1116187 w 4603109"/>
                <a:gd name="connsiteY660" fmla="*/ 924402 h 924402"/>
                <a:gd name="connsiteX661" fmla="*/ 1112712 w 4603109"/>
                <a:gd name="connsiteY661" fmla="*/ 924402 h 924402"/>
                <a:gd name="connsiteX662" fmla="*/ 1057734 w 4603109"/>
                <a:gd name="connsiteY662" fmla="*/ 924402 h 924402"/>
                <a:gd name="connsiteX663" fmla="*/ 1027669 w 4603109"/>
                <a:gd name="connsiteY663" fmla="*/ 924402 h 924402"/>
                <a:gd name="connsiteX664" fmla="*/ 1012059 w 4603109"/>
                <a:gd name="connsiteY664" fmla="*/ 924402 h 924402"/>
                <a:gd name="connsiteX665" fmla="*/ 984943 w 4603109"/>
                <a:gd name="connsiteY665" fmla="*/ 924402 h 924402"/>
                <a:gd name="connsiteX666" fmla="*/ 929965 w 4603109"/>
                <a:gd name="connsiteY666" fmla="*/ 924402 h 924402"/>
                <a:gd name="connsiteX667" fmla="*/ 899900 w 4603109"/>
                <a:gd name="connsiteY667" fmla="*/ 924402 h 924402"/>
                <a:gd name="connsiteX668" fmla="*/ 857678 w 4603109"/>
                <a:gd name="connsiteY668" fmla="*/ 924402 h 924402"/>
                <a:gd name="connsiteX669" fmla="*/ 819171 w 4603109"/>
                <a:gd name="connsiteY669" fmla="*/ 924402 h 924402"/>
                <a:gd name="connsiteX670" fmla="*/ 729909 w 4603109"/>
                <a:gd name="connsiteY670" fmla="*/ 924402 h 924402"/>
                <a:gd name="connsiteX671" fmla="*/ 691402 w 4603109"/>
                <a:gd name="connsiteY671" fmla="*/ 924402 h 924402"/>
                <a:gd name="connsiteX672" fmla="*/ 687927 w 4603109"/>
                <a:gd name="connsiteY672" fmla="*/ 924402 h 924402"/>
                <a:gd name="connsiteX673" fmla="*/ 560158 w 4603109"/>
                <a:gd name="connsiteY673" fmla="*/ 924402 h 924402"/>
                <a:gd name="connsiteX674" fmla="*/ 432894 w 4603109"/>
                <a:gd name="connsiteY674" fmla="*/ 924402 h 924402"/>
                <a:gd name="connsiteX675" fmla="*/ 305125 w 4603109"/>
                <a:gd name="connsiteY675" fmla="*/ 924402 h 924402"/>
                <a:gd name="connsiteX676" fmla="*/ 223202 w 4603109"/>
                <a:gd name="connsiteY676" fmla="*/ 877348 h 924402"/>
                <a:gd name="connsiteX677" fmla="*/ 10809 w 4603109"/>
                <a:gd name="connsiteY677" fmla="*/ 509257 h 924402"/>
                <a:gd name="connsiteX678" fmla="*/ 10809 w 4603109"/>
                <a:gd name="connsiteY678" fmla="*/ 415146 h 924402"/>
                <a:gd name="connsiteX679" fmla="*/ 223202 w 4603109"/>
                <a:gd name="connsiteY679" fmla="*/ 47054 h 924402"/>
                <a:gd name="connsiteX680" fmla="*/ 305125 w 4603109"/>
                <a:gd name="connsiteY680" fmla="*/ 0 h 924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Lst>
              <a:rect l="l" t="t" r="r" b="b"/>
              <a:pathLst>
                <a:path w="4603109" h="924402">
                  <a:moveTo>
                    <a:pt x="305125" y="0"/>
                  </a:moveTo>
                  <a:lnTo>
                    <a:pt x="432894" y="0"/>
                  </a:lnTo>
                  <a:lnTo>
                    <a:pt x="445336" y="0"/>
                  </a:lnTo>
                  <a:cubicBezTo>
                    <a:pt x="485989" y="0"/>
                    <a:pt x="520835" y="0"/>
                    <a:pt x="550703" y="0"/>
                  </a:cubicBezTo>
                  <a:lnTo>
                    <a:pt x="560158" y="0"/>
                  </a:lnTo>
                  <a:lnTo>
                    <a:pt x="573105" y="0"/>
                  </a:lnTo>
                  <a:lnTo>
                    <a:pt x="626202" y="0"/>
                  </a:lnTo>
                  <a:cubicBezTo>
                    <a:pt x="646943" y="0"/>
                    <a:pt x="663537" y="0"/>
                    <a:pt x="676811" y="0"/>
                  </a:cubicBezTo>
                  <a:lnTo>
                    <a:pt x="678472" y="0"/>
                  </a:lnTo>
                  <a:lnTo>
                    <a:pt x="687927" y="0"/>
                  </a:lnTo>
                  <a:lnTo>
                    <a:pt x="691402" y="0"/>
                  </a:lnTo>
                  <a:lnTo>
                    <a:pt x="700371" y="0"/>
                  </a:lnTo>
                  <a:lnTo>
                    <a:pt x="707508" y="0"/>
                  </a:lnTo>
                  <a:cubicBezTo>
                    <a:pt x="729909" y="0"/>
                    <a:pt x="729909" y="0"/>
                    <a:pt x="729909" y="0"/>
                  </a:cubicBezTo>
                  <a:lnTo>
                    <a:pt x="753971" y="0"/>
                  </a:lnTo>
                  <a:lnTo>
                    <a:pt x="804580" y="0"/>
                  </a:lnTo>
                  <a:lnTo>
                    <a:pt x="805737" y="0"/>
                  </a:lnTo>
                  <a:lnTo>
                    <a:pt x="819171" y="0"/>
                  </a:lnTo>
                  <a:lnTo>
                    <a:pt x="828140" y="0"/>
                  </a:lnTo>
                  <a:lnTo>
                    <a:pt x="831615" y="0"/>
                  </a:lnTo>
                  <a:lnTo>
                    <a:pt x="835277" y="0"/>
                  </a:lnTo>
                  <a:lnTo>
                    <a:pt x="857678" y="0"/>
                  </a:lnTo>
                  <a:lnTo>
                    <a:pt x="864889" y="0"/>
                  </a:lnTo>
                  <a:lnTo>
                    <a:pt x="899900" y="0"/>
                  </a:lnTo>
                  <a:lnTo>
                    <a:pt x="909341" y="0"/>
                  </a:lnTo>
                  <a:lnTo>
                    <a:pt x="929965" y="0"/>
                  </a:lnTo>
                  <a:lnTo>
                    <a:pt x="933506" y="0"/>
                  </a:lnTo>
                  <a:lnTo>
                    <a:pt x="936982" y="0"/>
                  </a:lnTo>
                  <a:lnTo>
                    <a:pt x="959384" y="0"/>
                  </a:lnTo>
                  <a:lnTo>
                    <a:pt x="962542" y="0"/>
                  </a:lnTo>
                  <a:lnTo>
                    <a:pt x="984943" y="0"/>
                  </a:lnTo>
                  <a:lnTo>
                    <a:pt x="992658" y="0"/>
                  </a:lnTo>
                  <a:lnTo>
                    <a:pt x="1012059" y="0"/>
                  </a:lnTo>
                  <a:lnTo>
                    <a:pt x="1012480" y="0"/>
                  </a:lnTo>
                  <a:lnTo>
                    <a:pt x="1027669" y="0"/>
                  </a:lnTo>
                  <a:lnTo>
                    <a:pt x="1037110" y="0"/>
                  </a:lnTo>
                  <a:lnTo>
                    <a:pt x="1040112" y="0"/>
                  </a:lnTo>
                  <a:lnTo>
                    <a:pt x="1057734" y="0"/>
                  </a:lnTo>
                  <a:lnTo>
                    <a:pt x="1064751" y="0"/>
                  </a:lnTo>
                  <a:lnTo>
                    <a:pt x="1070177" y="0"/>
                  </a:lnTo>
                  <a:lnTo>
                    <a:pt x="1072436" y="0"/>
                  </a:lnTo>
                  <a:lnTo>
                    <a:pt x="1090311" y="0"/>
                  </a:lnTo>
                  <a:lnTo>
                    <a:pt x="1110718" y="0"/>
                  </a:lnTo>
                  <a:lnTo>
                    <a:pt x="1112712" y="0"/>
                  </a:lnTo>
                  <a:lnTo>
                    <a:pt x="1116187" y="0"/>
                  </a:lnTo>
                  <a:lnTo>
                    <a:pt x="1139828" y="0"/>
                  </a:lnTo>
                  <a:lnTo>
                    <a:pt x="1140249" y="0"/>
                  </a:lnTo>
                  <a:lnTo>
                    <a:pt x="1145480" y="0"/>
                  </a:lnTo>
                  <a:lnTo>
                    <a:pt x="1152270" y="0"/>
                  </a:lnTo>
                  <a:lnTo>
                    <a:pt x="1154934" y="0"/>
                  </a:lnTo>
                  <a:lnTo>
                    <a:pt x="1167881" y="0"/>
                  </a:lnTo>
                  <a:lnTo>
                    <a:pt x="1175544" y="0"/>
                  </a:lnTo>
                  <a:lnTo>
                    <a:pt x="1184998" y="0"/>
                  </a:lnTo>
                  <a:lnTo>
                    <a:pt x="1197946" y="0"/>
                  </a:lnTo>
                  <a:lnTo>
                    <a:pt x="1200205" y="0"/>
                  </a:lnTo>
                  <a:lnTo>
                    <a:pt x="1220978" y="0"/>
                  </a:lnTo>
                  <a:lnTo>
                    <a:pt x="1238487" y="0"/>
                  </a:lnTo>
                  <a:lnTo>
                    <a:pt x="1243956" y="0"/>
                  </a:lnTo>
                  <a:lnTo>
                    <a:pt x="1251042" y="0"/>
                  </a:lnTo>
                  <a:lnTo>
                    <a:pt x="1257637" y="0"/>
                  </a:lnTo>
                  <a:lnTo>
                    <a:pt x="1271587" y="0"/>
                  </a:lnTo>
                  <a:lnTo>
                    <a:pt x="1273249" y="0"/>
                  </a:lnTo>
                  <a:lnTo>
                    <a:pt x="1280039" y="0"/>
                  </a:lnTo>
                  <a:lnTo>
                    <a:pt x="1282703" y="0"/>
                  </a:lnTo>
                  <a:lnTo>
                    <a:pt x="1286178" y="0"/>
                  </a:lnTo>
                  <a:lnTo>
                    <a:pt x="1295146" y="0"/>
                  </a:lnTo>
                  <a:lnTo>
                    <a:pt x="1301651" y="0"/>
                  </a:lnTo>
                  <a:lnTo>
                    <a:pt x="1302284" y="0"/>
                  </a:lnTo>
                  <a:lnTo>
                    <a:pt x="1303313" y="0"/>
                  </a:lnTo>
                  <a:lnTo>
                    <a:pt x="1312767" y="0"/>
                  </a:lnTo>
                  <a:lnTo>
                    <a:pt x="1316242" y="0"/>
                  </a:lnTo>
                  <a:lnTo>
                    <a:pt x="1321886" y="0"/>
                  </a:lnTo>
                  <a:lnTo>
                    <a:pt x="1324685" y="0"/>
                  </a:lnTo>
                  <a:lnTo>
                    <a:pt x="1325211" y="0"/>
                  </a:lnTo>
                  <a:lnTo>
                    <a:pt x="1332348" y="0"/>
                  </a:lnTo>
                  <a:lnTo>
                    <a:pt x="1332714" y="0"/>
                  </a:lnTo>
                  <a:lnTo>
                    <a:pt x="1333135" y="0"/>
                  </a:lnTo>
                  <a:lnTo>
                    <a:pt x="1348747" y="0"/>
                  </a:lnTo>
                  <a:lnTo>
                    <a:pt x="1354749" y="0"/>
                  </a:lnTo>
                  <a:lnTo>
                    <a:pt x="1378811" y="0"/>
                  </a:lnTo>
                  <a:lnTo>
                    <a:pt x="1383745" y="0"/>
                  </a:lnTo>
                  <a:lnTo>
                    <a:pt x="1385406" y="0"/>
                  </a:lnTo>
                  <a:lnTo>
                    <a:pt x="1399356" y="0"/>
                  </a:lnTo>
                  <a:lnTo>
                    <a:pt x="1400513" y="0"/>
                  </a:lnTo>
                  <a:lnTo>
                    <a:pt x="1413947" y="0"/>
                  </a:lnTo>
                  <a:lnTo>
                    <a:pt x="1414442" y="0"/>
                  </a:lnTo>
                  <a:lnTo>
                    <a:pt x="1422915" y="0"/>
                  </a:lnTo>
                  <a:lnTo>
                    <a:pt x="1426390" y="0"/>
                  </a:lnTo>
                  <a:lnTo>
                    <a:pt x="1429420" y="0"/>
                  </a:lnTo>
                  <a:lnTo>
                    <a:pt x="1430053" y="0"/>
                  </a:lnTo>
                  <a:lnTo>
                    <a:pt x="1430206" y="0"/>
                  </a:lnTo>
                  <a:lnTo>
                    <a:pt x="1430577" y="0"/>
                  </a:lnTo>
                  <a:lnTo>
                    <a:pt x="1436843" y="0"/>
                  </a:lnTo>
                  <a:lnTo>
                    <a:pt x="1444011" y="0"/>
                  </a:lnTo>
                  <a:lnTo>
                    <a:pt x="1449655" y="0"/>
                  </a:lnTo>
                  <a:lnTo>
                    <a:pt x="1452454" y="0"/>
                  </a:lnTo>
                  <a:lnTo>
                    <a:pt x="1452980" y="0"/>
                  </a:lnTo>
                  <a:lnTo>
                    <a:pt x="1456455" y="0"/>
                  </a:lnTo>
                  <a:lnTo>
                    <a:pt x="1459664" y="0"/>
                  </a:lnTo>
                  <a:lnTo>
                    <a:pt x="1460117" y="0"/>
                  </a:lnTo>
                  <a:lnTo>
                    <a:pt x="1460483" y="0"/>
                  </a:lnTo>
                  <a:lnTo>
                    <a:pt x="1460904" y="0"/>
                  </a:lnTo>
                  <a:lnTo>
                    <a:pt x="1472926" y="0"/>
                  </a:lnTo>
                  <a:lnTo>
                    <a:pt x="1482518" y="0"/>
                  </a:lnTo>
                  <a:lnTo>
                    <a:pt x="1489729" y="0"/>
                  </a:lnTo>
                  <a:lnTo>
                    <a:pt x="1504116" y="0"/>
                  </a:lnTo>
                  <a:lnTo>
                    <a:pt x="1511514" y="0"/>
                  </a:lnTo>
                  <a:lnTo>
                    <a:pt x="1524740" y="0"/>
                  </a:lnTo>
                  <a:lnTo>
                    <a:pt x="1528282" y="0"/>
                  </a:lnTo>
                  <a:lnTo>
                    <a:pt x="1531757" y="0"/>
                  </a:lnTo>
                  <a:lnTo>
                    <a:pt x="1534181" y="0"/>
                  </a:lnTo>
                  <a:lnTo>
                    <a:pt x="1542211" y="0"/>
                  </a:lnTo>
                  <a:lnTo>
                    <a:pt x="1554159" y="0"/>
                  </a:lnTo>
                  <a:lnTo>
                    <a:pt x="1557318" y="0"/>
                  </a:lnTo>
                  <a:lnTo>
                    <a:pt x="1557975" y="0"/>
                  </a:lnTo>
                  <a:lnTo>
                    <a:pt x="1558346" y="0"/>
                  </a:lnTo>
                  <a:lnTo>
                    <a:pt x="1561822" y="0"/>
                  </a:lnTo>
                  <a:lnTo>
                    <a:pt x="1564612" y="0"/>
                  </a:lnTo>
                  <a:lnTo>
                    <a:pt x="1566857" y="0"/>
                  </a:lnTo>
                  <a:lnTo>
                    <a:pt x="1576919" y="0"/>
                  </a:lnTo>
                  <a:lnTo>
                    <a:pt x="1579719" y="0"/>
                  </a:lnTo>
                  <a:lnTo>
                    <a:pt x="1584224" y="0"/>
                  </a:lnTo>
                  <a:lnTo>
                    <a:pt x="1587382" y="0"/>
                  </a:lnTo>
                  <a:lnTo>
                    <a:pt x="1587433" y="0"/>
                  </a:lnTo>
                  <a:lnTo>
                    <a:pt x="1600695" y="0"/>
                  </a:lnTo>
                  <a:lnTo>
                    <a:pt x="1606834" y="0"/>
                  </a:lnTo>
                  <a:lnTo>
                    <a:pt x="1607256" y="0"/>
                  </a:lnTo>
                  <a:lnTo>
                    <a:pt x="1608325" y="0"/>
                  </a:lnTo>
                  <a:lnTo>
                    <a:pt x="1609783" y="0"/>
                  </a:lnTo>
                  <a:lnTo>
                    <a:pt x="1617498" y="0"/>
                  </a:lnTo>
                  <a:lnTo>
                    <a:pt x="1631885" y="0"/>
                  </a:lnTo>
                  <a:lnTo>
                    <a:pt x="1636899" y="0"/>
                  </a:lnTo>
                  <a:lnTo>
                    <a:pt x="1637320" y="0"/>
                  </a:lnTo>
                  <a:lnTo>
                    <a:pt x="1637445" y="0"/>
                  </a:lnTo>
                  <a:lnTo>
                    <a:pt x="1652509" y="0"/>
                  </a:lnTo>
                  <a:lnTo>
                    <a:pt x="1659526" y="0"/>
                  </a:lnTo>
                  <a:lnTo>
                    <a:pt x="1661950" y="0"/>
                  </a:lnTo>
                  <a:lnTo>
                    <a:pt x="1664952" y="0"/>
                  </a:lnTo>
                  <a:lnTo>
                    <a:pt x="1667212" y="0"/>
                  </a:lnTo>
                  <a:lnTo>
                    <a:pt x="1685087" y="0"/>
                  </a:lnTo>
                  <a:lnTo>
                    <a:pt x="1689591" y="0"/>
                  </a:lnTo>
                  <a:lnTo>
                    <a:pt x="1694626" y="0"/>
                  </a:lnTo>
                  <a:lnTo>
                    <a:pt x="1697276" y="0"/>
                  </a:lnTo>
                  <a:lnTo>
                    <a:pt x="1698000" y="0"/>
                  </a:lnTo>
                  <a:lnTo>
                    <a:pt x="1704688" y="0"/>
                  </a:lnTo>
                  <a:lnTo>
                    <a:pt x="1707488" y="0"/>
                  </a:lnTo>
                  <a:lnTo>
                    <a:pt x="1710963" y="0"/>
                  </a:lnTo>
                  <a:lnTo>
                    <a:pt x="1715151" y="0"/>
                  </a:lnTo>
                  <a:lnTo>
                    <a:pt x="1721928" y="0"/>
                  </a:lnTo>
                  <a:lnTo>
                    <a:pt x="1734603" y="0"/>
                  </a:lnTo>
                  <a:lnTo>
                    <a:pt x="1735025" y="0"/>
                  </a:lnTo>
                  <a:lnTo>
                    <a:pt x="1735558" y="0"/>
                  </a:lnTo>
                  <a:lnTo>
                    <a:pt x="1736094" y="0"/>
                  </a:lnTo>
                  <a:lnTo>
                    <a:pt x="1737552" y="0"/>
                  </a:lnTo>
                  <a:lnTo>
                    <a:pt x="1741027" y="0"/>
                  </a:lnTo>
                  <a:lnTo>
                    <a:pt x="1747046" y="0"/>
                  </a:lnTo>
                  <a:lnTo>
                    <a:pt x="1748537" y="0"/>
                  </a:lnTo>
                  <a:lnTo>
                    <a:pt x="1753052" y="0"/>
                  </a:lnTo>
                  <a:lnTo>
                    <a:pt x="1757499" y="0"/>
                  </a:lnTo>
                  <a:lnTo>
                    <a:pt x="1764668" y="0"/>
                  </a:lnTo>
                  <a:lnTo>
                    <a:pt x="1765089" y="0"/>
                  </a:lnTo>
                  <a:lnTo>
                    <a:pt x="1765214" y="0"/>
                  </a:lnTo>
                  <a:lnTo>
                    <a:pt x="1770320" y="0"/>
                  </a:lnTo>
                  <a:lnTo>
                    <a:pt x="1777110" y="0"/>
                  </a:lnTo>
                  <a:lnTo>
                    <a:pt x="1779774" y="0"/>
                  </a:lnTo>
                  <a:lnTo>
                    <a:pt x="1792721" y="0"/>
                  </a:lnTo>
                  <a:lnTo>
                    <a:pt x="1794981" y="0"/>
                  </a:lnTo>
                  <a:lnTo>
                    <a:pt x="1825045" y="0"/>
                  </a:lnTo>
                  <a:lnTo>
                    <a:pt x="1825769" y="0"/>
                  </a:lnTo>
                  <a:lnTo>
                    <a:pt x="1838732" y="0"/>
                  </a:lnTo>
                  <a:lnTo>
                    <a:pt x="1845818" y="0"/>
                  </a:lnTo>
                  <a:lnTo>
                    <a:pt x="1849697" y="0"/>
                  </a:lnTo>
                  <a:lnTo>
                    <a:pt x="1852412" y="0"/>
                  </a:lnTo>
                  <a:lnTo>
                    <a:pt x="1853903" y="0"/>
                  </a:lnTo>
                  <a:lnTo>
                    <a:pt x="1863327" y="0"/>
                  </a:lnTo>
                  <a:lnTo>
                    <a:pt x="1868796" y="0"/>
                  </a:lnTo>
                  <a:lnTo>
                    <a:pt x="1874815" y="0"/>
                  </a:lnTo>
                  <a:lnTo>
                    <a:pt x="1876306" y="0"/>
                  </a:lnTo>
                  <a:lnTo>
                    <a:pt x="1880821" y="0"/>
                  </a:lnTo>
                  <a:lnTo>
                    <a:pt x="1882477" y="0"/>
                  </a:lnTo>
                  <a:lnTo>
                    <a:pt x="1883936" y="0"/>
                  </a:lnTo>
                  <a:lnTo>
                    <a:pt x="1885268" y="0"/>
                  </a:lnTo>
                  <a:lnTo>
                    <a:pt x="1896427" y="0"/>
                  </a:lnTo>
                  <a:lnTo>
                    <a:pt x="1898089" y="0"/>
                  </a:lnTo>
                  <a:lnTo>
                    <a:pt x="1904879" y="0"/>
                  </a:lnTo>
                  <a:lnTo>
                    <a:pt x="1907543" y="0"/>
                  </a:lnTo>
                  <a:lnTo>
                    <a:pt x="1911018" y="0"/>
                  </a:lnTo>
                  <a:lnTo>
                    <a:pt x="1919986" y="0"/>
                  </a:lnTo>
                  <a:lnTo>
                    <a:pt x="1927124" y="0"/>
                  </a:lnTo>
                  <a:lnTo>
                    <a:pt x="1927489" y="0"/>
                  </a:lnTo>
                  <a:lnTo>
                    <a:pt x="1927911" y="0"/>
                  </a:lnTo>
                  <a:lnTo>
                    <a:pt x="1929402" y="0"/>
                  </a:lnTo>
                  <a:lnTo>
                    <a:pt x="1946726" y="0"/>
                  </a:lnTo>
                  <a:lnTo>
                    <a:pt x="1949525" y="0"/>
                  </a:lnTo>
                  <a:lnTo>
                    <a:pt x="1957554" y="0"/>
                  </a:lnTo>
                  <a:lnTo>
                    <a:pt x="1957975" y="0"/>
                  </a:lnTo>
                  <a:lnTo>
                    <a:pt x="1973587" y="0"/>
                  </a:lnTo>
                  <a:lnTo>
                    <a:pt x="1978520" y="0"/>
                  </a:lnTo>
                  <a:lnTo>
                    <a:pt x="1980012" y="0"/>
                  </a:lnTo>
                  <a:lnTo>
                    <a:pt x="1980181" y="0"/>
                  </a:lnTo>
                  <a:lnTo>
                    <a:pt x="1981672" y="0"/>
                  </a:lnTo>
                  <a:lnTo>
                    <a:pt x="2008585" y="0"/>
                  </a:lnTo>
                  <a:lnTo>
                    <a:pt x="2009218" y="0"/>
                  </a:lnTo>
                  <a:lnTo>
                    <a:pt x="2010246" y="0"/>
                  </a:lnTo>
                  <a:lnTo>
                    <a:pt x="2010709" y="0"/>
                  </a:lnTo>
                  <a:lnTo>
                    <a:pt x="2011705" y="0"/>
                  </a:lnTo>
                  <a:lnTo>
                    <a:pt x="2024147" y="0"/>
                  </a:lnTo>
                  <a:lnTo>
                    <a:pt x="2024196" y="0"/>
                  </a:lnTo>
                  <a:lnTo>
                    <a:pt x="2024981" y="0"/>
                  </a:lnTo>
                  <a:lnTo>
                    <a:pt x="2025353" y="0"/>
                  </a:lnTo>
                  <a:lnTo>
                    <a:pt x="2026473" y="0"/>
                  </a:lnTo>
                  <a:lnTo>
                    <a:pt x="2031619" y="0"/>
                  </a:lnTo>
                  <a:lnTo>
                    <a:pt x="2033110" y="0"/>
                  </a:lnTo>
                  <a:lnTo>
                    <a:pt x="2038787" y="0"/>
                  </a:lnTo>
                  <a:lnTo>
                    <a:pt x="2039282" y="0"/>
                  </a:lnTo>
                  <a:lnTo>
                    <a:pt x="2047755" y="0"/>
                  </a:lnTo>
                  <a:lnTo>
                    <a:pt x="2051230" y="0"/>
                  </a:lnTo>
                  <a:lnTo>
                    <a:pt x="2054893" y="0"/>
                  </a:lnTo>
                  <a:lnTo>
                    <a:pt x="2055046" y="0"/>
                  </a:lnTo>
                  <a:lnTo>
                    <a:pt x="2055258" y="0"/>
                  </a:lnTo>
                  <a:lnTo>
                    <a:pt x="2055680" y="0"/>
                  </a:lnTo>
                  <a:lnTo>
                    <a:pt x="2057171" y="0"/>
                  </a:lnTo>
                  <a:lnTo>
                    <a:pt x="2061683" y="0"/>
                  </a:lnTo>
                  <a:lnTo>
                    <a:pt x="2067702" y="0"/>
                  </a:lnTo>
                  <a:lnTo>
                    <a:pt x="2074495" y="0"/>
                  </a:lnTo>
                  <a:lnTo>
                    <a:pt x="2077294" y="0"/>
                  </a:lnTo>
                  <a:lnTo>
                    <a:pt x="2084504" y="0"/>
                  </a:lnTo>
                  <a:lnTo>
                    <a:pt x="2085323" y="0"/>
                  </a:lnTo>
                  <a:lnTo>
                    <a:pt x="2085744" y="0"/>
                  </a:lnTo>
                  <a:lnTo>
                    <a:pt x="2097766" y="0"/>
                  </a:lnTo>
                  <a:lnTo>
                    <a:pt x="2106289" y="0"/>
                  </a:lnTo>
                  <a:lnTo>
                    <a:pt x="2107781" y="0"/>
                  </a:lnTo>
                  <a:lnTo>
                    <a:pt x="2128956" y="0"/>
                  </a:lnTo>
                  <a:lnTo>
                    <a:pt x="2129514" y="0"/>
                  </a:lnTo>
                  <a:lnTo>
                    <a:pt x="2136354" y="0"/>
                  </a:lnTo>
                  <a:lnTo>
                    <a:pt x="2136987" y="0"/>
                  </a:lnTo>
                  <a:lnTo>
                    <a:pt x="2138478" y="0"/>
                  </a:lnTo>
                  <a:lnTo>
                    <a:pt x="2151916" y="0"/>
                  </a:lnTo>
                  <a:lnTo>
                    <a:pt x="2152750" y="0"/>
                  </a:lnTo>
                  <a:lnTo>
                    <a:pt x="2153122" y="0"/>
                  </a:lnTo>
                  <a:lnTo>
                    <a:pt x="2154242" y="0"/>
                  </a:lnTo>
                  <a:lnTo>
                    <a:pt x="2156597" y="0"/>
                  </a:lnTo>
                  <a:lnTo>
                    <a:pt x="2159388" y="0"/>
                  </a:lnTo>
                  <a:lnTo>
                    <a:pt x="2160879" y="0"/>
                  </a:lnTo>
                  <a:lnTo>
                    <a:pt x="2161633" y="0"/>
                  </a:lnTo>
                  <a:lnTo>
                    <a:pt x="2167051" y="0"/>
                  </a:lnTo>
                  <a:lnTo>
                    <a:pt x="2178999" y="0"/>
                  </a:lnTo>
                  <a:lnTo>
                    <a:pt x="2182158" y="0"/>
                  </a:lnTo>
                  <a:lnTo>
                    <a:pt x="2182815" y="0"/>
                  </a:lnTo>
                  <a:lnTo>
                    <a:pt x="2188666" y="0"/>
                  </a:lnTo>
                  <a:lnTo>
                    <a:pt x="2189452" y="0"/>
                  </a:lnTo>
                  <a:lnTo>
                    <a:pt x="2191697" y="0"/>
                  </a:lnTo>
                  <a:lnTo>
                    <a:pt x="2195471" y="0"/>
                  </a:lnTo>
                  <a:lnTo>
                    <a:pt x="2201759" y="0"/>
                  </a:lnTo>
                  <a:lnTo>
                    <a:pt x="2203100" y="0"/>
                  </a:lnTo>
                  <a:lnTo>
                    <a:pt x="2204559" y="0"/>
                  </a:lnTo>
                  <a:lnTo>
                    <a:pt x="2204591" y="0"/>
                  </a:lnTo>
                  <a:lnTo>
                    <a:pt x="2212273" y="0"/>
                  </a:lnTo>
                  <a:lnTo>
                    <a:pt x="2225535" y="0"/>
                  </a:lnTo>
                  <a:lnTo>
                    <a:pt x="2231674" y="0"/>
                  </a:lnTo>
                  <a:lnTo>
                    <a:pt x="2232096" y="0"/>
                  </a:lnTo>
                  <a:lnTo>
                    <a:pt x="2232220" y="0"/>
                  </a:lnTo>
                  <a:lnTo>
                    <a:pt x="2233118" y="0"/>
                  </a:lnTo>
                  <a:lnTo>
                    <a:pt x="2233165" y="0"/>
                  </a:lnTo>
                  <a:lnTo>
                    <a:pt x="2256725" y="0"/>
                  </a:lnTo>
                  <a:lnTo>
                    <a:pt x="2257283" y="0"/>
                  </a:lnTo>
                  <a:lnTo>
                    <a:pt x="2262285" y="0"/>
                  </a:lnTo>
                  <a:lnTo>
                    <a:pt x="2284366" y="0"/>
                  </a:lnTo>
                  <a:lnTo>
                    <a:pt x="2289402" y="0"/>
                  </a:lnTo>
                  <a:lnTo>
                    <a:pt x="2292052" y="0"/>
                  </a:lnTo>
                  <a:lnTo>
                    <a:pt x="2299271" y="0"/>
                  </a:lnTo>
                  <a:lnTo>
                    <a:pt x="2308721" y="0"/>
                  </a:lnTo>
                  <a:lnTo>
                    <a:pt x="2309927" y="0"/>
                  </a:lnTo>
                  <a:lnTo>
                    <a:pt x="2316435" y="0"/>
                  </a:lnTo>
                  <a:lnTo>
                    <a:pt x="2316703" y="0"/>
                  </a:lnTo>
                  <a:lnTo>
                    <a:pt x="2319466" y="0"/>
                  </a:lnTo>
                  <a:lnTo>
                    <a:pt x="2322840" y="0"/>
                  </a:lnTo>
                  <a:lnTo>
                    <a:pt x="2329528" y="0"/>
                  </a:lnTo>
                  <a:lnTo>
                    <a:pt x="2330869" y="0"/>
                  </a:lnTo>
                  <a:lnTo>
                    <a:pt x="2332328" y="0"/>
                  </a:lnTo>
                  <a:lnTo>
                    <a:pt x="2332360" y="0"/>
                  </a:lnTo>
                  <a:lnTo>
                    <a:pt x="2335803" y="0"/>
                  </a:lnTo>
                  <a:lnTo>
                    <a:pt x="2343312" y="0"/>
                  </a:lnTo>
                  <a:lnTo>
                    <a:pt x="2344804" y="0"/>
                  </a:lnTo>
                  <a:lnTo>
                    <a:pt x="2346768" y="0"/>
                  </a:lnTo>
                  <a:lnTo>
                    <a:pt x="2347827" y="0"/>
                  </a:lnTo>
                  <a:lnTo>
                    <a:pt x="2352274" y="0"/>
                  </a:lnTo>
                  <a:lnTo>
                    <a:pt x="2359443" y="0"/>
                  </a:lnTo>
                  <a:lnTo>
                    <a:pt x="2359865" y="0"/>
                  </a:lnTo>
                  <a:lnTo>
                    <a:pt x="2359989" y="0"/>
                  </a:lnTo>
                  <a:lnTo>
                    <a:pt x="2360887" y="0"/>
                  </a:lnTo>
                  <a:lnTo>
                    <a:pt x="2360934" y="0"/>
                  </a:lnTo>
                  <a:lnTo>
                    <a:pt x="2371886" y="0"/>
                  </a:lnTo>
                  <a:lnTo>
                    <a:pt x="2373377" y="0"/>
                  </a:lnTo>
                  <a:lnTo>
                    <a:pt x="2377892" y="0"/>
                  </a:lnTo>
                  <a:cubicBezTo>
                    <a:pt x="2382339" y="0"/>
                    <a:pt x="2382339" y="0"/>
                    <a:pt x="2382339" y="0"/>
                  </a:cubicBezTo>
                  <a:lnTo>
                    <a:pt x="2390054" y="0"/>
                  </a:lnTo>
                  <a:lnTo>
                    <a:pt x="2419821" y="0"/>
                  </a:lnTo>
                  <a:lnTo>
                    <a:pt x="2427040" y="0"/>
                  </a:lnTo>
                  <a:lnTo>
                    <a:pt x="2436490" y="0"/>
                  </a:lnTo>
                  <a:lnTo>
                    <a:pt x="2444472" y="0"/>
                  </a:lnTo>
                  <a:lnTo>
                    <a:pt x="2448678" y="0"/>
                  </a:lnTo>
                  <a:lnTo>
                    <a:pt x="2450171" y="0"/>
                  </a:lnTo>
                  <a:lnTo>
                    <a:pt x="2450609" y="0"/>
                  </a:lnTo>
                  <a:lnTo>
                    <a:pt x="2463572" y="0"/>
                  </a:lnTo>
                  <a:lnTo>
                    <a:pt x="2471081" y="0"/>
                  </a:lnTo>
                  <a:lnTo>
                    <a:pt x="2472573" y="0"/>
                  </a:lnTo>
                  <a:lnTo>
                    <a:pt x="2474537" y="0"/>
                  </a:lnTo>
                  <a:lnTo>
                    <a:pt x="2475596" y="0"/>
                  </a:lnTo>
                  <a:lnTo>
                    <a:pt x="2477252" y="0"/>
                  </a:lnTo>
                  <a:lnTo>
                    <a:pt x="2478712" y="0"/>
                  </a:lnTo>
                  <a:lnTo>
                    <a:pt x="2478743" y="0"/>
                  </a:lnTo>
                  <a:lnTo>
                    <a:pt x="2480043" y="0"/>
                  </a:lnTo>
                  <a:lnTo>
                    <a:pt x="2499655" y="0"/>
                  </a:lnTo>
                  <a:lnTo>
                    <a:pt x="2501146" y="0"/>
                  </a:lnTo>
                  <a:lnTo>
                    <a:pt x="2505661" y="0"/>
                  </a:lnTo>
                  <a:lnTo>
                    <a:pt x="2508776" y="0"/>
                  </a:lnTo>
                  <a:lnTo>
                    <a:pt x="2510108" y="0"/>
                  </a:lnTo>
                  <a:lnTo>
                    <a:pt x="2524178" y="0"/>
                  </a:lnTo>
                  <a:lnTo>
                    <a:pt x="2525248" y="0"/>
                  </a:lnTo>
                  <a:lnTo>
                    <a:pt x="2525669" y="0"/>
                  </a:lnTo>
                  <a:lnTo>
                    <a:pt x="2552329" y="0"/>
                  </a:lnTo>
                  <a:lnTo>
                    <a:pt x="2552751" y="0"/>
                  </a:lnTo>
                  <a:lnTo>
                    <a:pt x="2554242" y="0"/>
                  </a:lnTo>
                  <a:lnTo>
                    <a:pt x="2574787" y="0"/>
                  </a:lnTo>
                  <a:lnTo>
                    <a:pt x="2576279" y="0"/>
                  </a:lnTo>
                  <a:lnTo>
                    <a:pt x="2576447" y="0"/>
                  </a:lnTo>
                  <a:lnTo>
                    <a:pt x="2577940" y="0"/>
                  </a:lnTo>
                  <a:lnTo>
                    <a:pt x="2603360" y="0"/>
                  </a:lnTo>
                  <a:lnTo>
                    <a:pt x="2604852" y="0"/>
                  </a:lnTo>
                  <a:lnTo>
                    <a:pt x="2605021" y="0"/>
                  </a:lnTo>
                  <a:lnTo>
                    <a:pt x="2605484" y="0"/>
                  </a:lnTo>
                  <a:lnTo>
                    <a:pt x="2606481" y="0"/>
                  </a:lnTo>
                  <a:lnTo>
                    <a:pt x="2606512" y="0"/>
                  </a:lnTo>
                  <a:lnTo>
                    <a:pt x="2606976" y="0"/>
                  </a:lnTo>
                  <a:lnTo>
                    <a:pt x="2618923" y="0"/>
                  </a:lnTo>
                  <a:lnTo>
                    <a:pt x="2621248" y="0"/>
                  </a:lnTo>
                  <a:lnTo>
                    <a:pt x="2622740" y="0"/>
                  </a:lnTo>
                  <a:lnTo>
                    <a:pt x="2627885" y="0"/>
                  </a:lnTo>
                  <a:lnTo>
                    <a:pt x="2629377" y="0"/>
                  </a:lnTo>
                  <a:lnTo>
                    <a:pt x="2634058" y="0"/>
                  </a:lnTo>
                  <a:lnTo>
                    <a:pt x="2635549" y="0"/>
                  </a:lnTo>
                  <a:lnTo>
                    <a:pt x="2636545" y="0"/>
                  </a:lnTo>
                  <a:lnTo>
                    <a:pt x="2648987" y="0"/>
                  </a:lnTo>
                  <a:lnTo>
                    <a:pt x="2649821" y="0"/>
                  </a:lnTo>
                  <a:lnTo>
                    <a:pt x="2651313" y="0"/>
                  </a:lnTo>
                  <a:lnTo>
                    <a:pt x="2651947" y="0"/>
                  </a:lnTo>
                  <a:lnTo>
                    <a:pt x="2653017" y="0"/>
                  </a:lnTo>
                  <a:lnTo>
                    <a:pt x="2653438" y="0"/>
                  </a:lnTo>
                  <a:lnTo>
                    <a:pt x="2656459" y="0"/>
                  </a:lnTo>
                  <a:lnTo>
                    <a:pt x="2657950" y="0"/>
                  </a:lnTo>
                  <a:lnTo>
                    <a:pt x="2665460" y="0"/>
                  </a:lnTo>
                  <a:lnTo>
                    <a:pt x="2680098" y="0"/>
                  </a:lnTo>
                  <a:lnTo>
                    <a:pt x="2680520" y="0"/>
                  </a:lnTo>
                  <a:lnTo>
                    <a:pt x="2682011" y="0"/>
                  </a:lnTo>
                  <a:lnTo>
                    <a:pt x="2692542" y="0"/>
                  </a:lnTo>
                  <a:lnTo>
                    <a:pt x="2702556" y="0"/>
                  </a:lnTo>
                  <a:lnTo>
                    <a:pt x="2704048" y="0"/>
                  </a:lnTo>
                  <a:lnTo>
                    <a:pt x="2724289" y="0"/>
                  </a:lnTo>
                  <a:lnTo>
                    <a:pt x="2731129" y="0"/>
                  </a:lnTo>
                  <a:lnTo>
                    <a:pt x="2732621" y="0"/>
                  </a:lnTo>
                  <a:lnTo>
                    <a:pt x="2733253" y="0"/>
                  </a:lnTo>
                  <a:lnTo>
                    <a:pt x="2734745" y="0"/>
                  </a:lnTo>
                  <a:lnTo>
                    <a:pt x="2746692" y="0"/>
                  </a:lnTo>
                  <a:lnTo>
                    <a:pt x="2749017" y="0"/>
                  </a:lnTo>
                  <a:lnTo>
                    <a:pt x="2750509" y="0"/>
                  </a:lnTo>
                  <a:lnTo>
                    <a:pt x="2754354" y="0"/>
                  </a:lnTo>
                  <a:lnTo>
                    <a:pt x="2755654" y="0"/>
                  </a:lnTo>
                  <a:lnTo>
                    <a:pt x="2757146" y="0"/>
                  </a:lnTo>
                  <a:lnTo>
                    <a:pt x="2761827" y="0"/>
                  </a:lnTo>
                  <a:lnTo>
                    <a:pt x="2763318" y="0"/>
                  </a:lnTo>
                  <a:lnTo>
                    <a:pt x="2776756" y="0"/>
                  </a:lnTo>
                  <a:lnTo>
                    <a:pt x="2777590" y="0"/>
                  </a:lnTo>
                  <a:lnTo>
                    <a:pt x="2779082" y="0"/>
                  </a:lnTo>
                  <a:lnTo>
                    <a:pt x="2783442" y="0"/>
                  </a:lnTo>
                  <a:lnTo>
                    <a:pt x="2784228" y="0"/>
                  </a:lnTo>
                  <a:lnTo>
                    <a:pt x="2785719" y="0"/>
                  </a:lnTo>
                  <a:lnTo>
                    <a:pt x="2786473" y="0"/>
                  </a:lnTo>
                  <a:lnTo>
                    <a:pt x="2793229" y="0"/>
                  </a:lnTo>
                  <a:lnTo>
                    <a:pt x="2799367" y="0"/>
                  </a:lnTo>
                  <a:lnTo>
                    <a:pt x="2813506" y="0"/>
                  </a:lnTo>
                  <a:lnTo>
                    <a:pt x="2820311" y="0"/>
                  </a:lnTo>
                  <a:lnTo>
                    <a:pt x="2827893" y="0"/>
                  </a:lnTo>
                  <a:lnTo>
                    <a:pt x="2827940" y="0"/>
                  </a:lnTo>
                  <a:lnTo>
                    <a:pt x="2829431" y="0"/>
                  </a:lnTo>
                  <a:lnTo>
                    <a:pt x="2829978" y="0"/>
                  </a:lnTo>
                  <a:lnTo>
                    <a:pt x="2852058" y="0"/>
                  </a:lnTo>
                  <a:lnTo>
                    <a:pt x="2857060" y="0"/>
                  </a:lnTo>
                  <a:lnTo>
                    <a:pt x="2857958" y="0"/>
                  </a:lnTo>
                  <a:lnTo>
                    <a:pt x="2871601" y="0"/>
                  </a:lnTo>
                  <a:lnTo>
                    <a:pt x="2882123" y="0"/>
                  </a:lnTo>
                  <a:lnTo>
                    <a:pt x="2894046" y="0"/>
                  </a:lnTo>
                  <a:lnTo>
                    <a:pt x="2903496" y="0"/>
                  </a:lnTo>
                  <a:lnTo>
                    <a:pt x="2911211" y="0"/>
                  </a:lnTo>
                  <a:lnTo>
                    <a:pt x="2914242" y="0"/>
                  </a:lnTo>
                  <a:lnTo>
                    <a:pt x="2914461" y="0"/>
                  </a:lnTo>
                  <a:lnTo>
                    <a:pt x="2924111" y="0"/>
                  </a:lnTo>
                  <a:lnTo>
                    <a:pt x="2927136" y="0"/>
                  </a:lnTo>
                  <a:lnTo>
                    <a:pt x="2933561" y="0"/>
                  </a:lnTo>
                  <a:lnTo>
                    <a:pt x="2939580" y="0"/>
                  </a:lnTo>
                  <a:lnTo>
                    <a:pt x="2941275" y="0"/>
                  </a:lnTo>
                  <a:lnTo>
                    <a:pt x="2941543" y="0"/>
                  </a:lnTo>
                  <a:lnTo>
                    <a:pt x="2945586" y="0"/>
                  </a:lnTo>
                  <a:lnTo>
                    <a:pt x="2950032" y="0"/>
                  </a:lnTo>
                  <a:lnTo>
                    <a:pt x="2955662" y="0"/>
                  </a:lnTo>
                  <a:lnTo>
                    <a:pt x="2955709" y="0"/>
                  </a:lnTo>
                  <a:lnTo>
                    <a:pt x="2957200" y="0"/>
                  </a:lnTo>
                  <a:lnTo>
                    <a:pt x="2957747" y="0"/>
                  </a:lnTo>
                  <a:lnTo>
                    <a:pt x="2968152" y="0"/>
                  </a:lnTo>
                  <a:lnTo>
                    <a:pt x="2969644" y="0"/>
                  </a:lnTo>
                  <a:lnTo>
                    <a:pt x="2972667" y="0"/>
                  </a:lnTo>
                  <a:lnTo>
                    <a:pt x="2977114" y="0"/>
                  </a:lnTo>
                  <a:lnTo>
                    <a:pt x="2984829" y="0"/>
                  </a:lnTo>
                  <a:lnTo>
                    <a:pt x="2985727" y="0"/>
                  </a:lnTo>
                  <a:lnTo>
                    <a:pt x="2999370" y="0"/>
                  </a:lnTo>
                  <a:lnTo>
                    <a:pt x="3021815" y="0"/>
                  </a:lnTo>
                  <a:lnTo>
                    <a:pt x="3031265" y="0"/>
                  </a:lnTo>
                  <a:lnTo>
                    <a:pt x="3042230" y="0"/>
                  </a:lnTo>
                  <a:lnTo>
                    <a:pt x="3044946" y="0"/>
                  </a:lnTo>
                  <a:lnTo>
                    <a:pt x="3051880" y="0"/>
                  </a:lnTo>
                  <a:lnTo>
                    <a:pt x="3061330" y="0"/>
                  </a:lnTo>
                  <a:lnTo>
                    <a:pt x="3067349" y="0"/>
                  </a:lnTo>
                  <a:lnTo>
                    <a:pt x="3069312" y="0"/>
                  </a:lnTo>
                  <a:lnTo>
                    <a:pt x="3073355" y="0"/>
                  </a:lnTo>
                  <a:lnTo>
                    <a:pt x="3073518" y="0"/>
                  </a:lnTo>
                  <a:lnTo>
                    <a:pt x="3075011" y="0"/>
                  </a:lnTo>
                  <a:lnTo>
                    <a:pt x="3077801" y="0"/>
                  </a:lnTo>
                  <a:lnTo>
                    <a:pt x="3095921" y="0"/>
                  </a:lnTo>
                  <a:lnTo>
                    <a:pt x="3097413" y="0"/>
                  </a:lnTo>
                  <a:lnTo>
                    <a:pt x="3100436" y="0"/>
                  </a:lnTo>
                  <a:lnTo>
                    <a:pt x="3103552" y="0"/>
                  </a:lnTo>
                  <a:lnTo>
                    <a:pt x="3104883" y="0"/>
                  </a:lnTo>
                  <a:lnTo>
                    <a:pt x="3120023" y="0"/>
                  </a:lnTo>
                  <a:lnTo>
                    <a:pt x="3120445" y="0"/>
                  </a:lnTo>
                  <a:lnTo>
                    <a:pt x="3149018" y="0"/>
                  </a:lnTo>
                  <a:lnTo>
                    <a:pt x="3150088" y="0"/>
                  </a:lnTo>
                  <a:lnTo>
                    <a:pt x="3150509" y="0"/>
                  </a:lnTo>
                  <a:lnTo>
                    <a:pt x="3171054" y="0"/>
                  </a:lnTo>
                  <a:lnTo>
                    <a:pt x="3172715" y="0"/>
                  </a:lnTo>
                  <a:lnTo>
                    <a:pt x="3199627" y="0"/>
                  </a:lnTo>
                  <a:lnTo>
                    <a:pt x="3201119" y="0"/>
                  </a:lnTo>
                  <a:lnTo>
                    <a:pt x="3201287" y="0"/>
                  </a:lnTo>
                  <a:lnTo>
                    <a:pt x="3201751" y="0"/>
                  </a:lnTo>
                  <a:lnTo>
                    <a:pt x="3202780" y="0"/>
                  </a:lnTo>
                  <a:lnTo>
                    <a:pt x="3217515" y="0"/>
                  </a:lnTo>
                  <a:lnTo>
                    <a:pt x="3224152" y="0"/>
                  </a:lnTo>
                  <a:lnTo>
                    <a:pt x="3230324" y="0"/>
                  </a:lnTo>
                  <a:lnTo>
                    <a:pt x="3231321" y="0"/>
                  </a:lnTo>
                  <a:lnTo>
                    <a:pt x="3231816" y="0"/>
                  </a:lnTo>
                  <a:lnTo>
                    <a:pt x="3243763" y="0"/>
                  </a:lnTo>
                  <a:lnTo>
                    <a:pt x="3246088" y="0"/>
                  </a:lnTo>
                  <a:lnTo>
                    <a:pt x="3247580" y="0"/>
                  </a:lnTo>
                  <a:lnTo>
                    <a:pt x="3247792" y="0"/>
                  </a:lnTo>
                  <a:lnTo>
                    <a:pt x="3248214" y="0"/>
                  </a:lnTo>
                  <a:lnTo>
                    <a:pt x="3252725" y="0"/>
                  </a:lnTo>
                  <a:lnTo>
                    <a:pt x="3254217" y="0"/>
                  </a:lnTo>
                  <a:lnTo>
                    <a:pt x="3260235" y="0"/>
                  </a:lnTo>
                  <a:lnTo>
                    <a:pt x="3276787" y="0"/>
                  </a:lnTo>
                  <a:lnTo>
                    <a:pt x="3277857" y="0"/>
                  </a:lnTo>
                  <a:lnTo>
                    <a:pt x="3278278" y="0"/>
                  </a:lnTo>
                  <a:lnTo>
                    <a:pt x="3290300" y="0"/>
                  </a:lnTo>
                  <a:lnTo>
                    <a:pt x="3298823" y="0"/>
                  </a:lnTo>
                  <a:lnTo>
                    <a:pt x="3327396" y="0"/>
                  </a:lnTo>
                  <a:lnTo>
                    <a:pt x="3328888" y="0"/>
                  </a:lnTo>
                  <a:lnTo>
                    <a:pt x="3329520" y="0"/>
                  </a:lnTo>
                  <a:lnTo>
                    <a:pt x="3345284" y="0"/>
                  </a:lnTo>
                  <a:lnTo>
                    <a:pt x="3349129" y="0"/>
                  </a:lnTo>
                  <a:lnTo>
                    <a:pt x="3351921" y="0"/>
                  </a:lnTo>
                  <a:lnTo>
                    <a:pt x="3358093" y="0"/>
                  </a:lnTo>
                  <a:lnTo>
                    <a:pt x="3359585" y="0"/>
                  </a:lnTo>
                  <a:lnTo>
                    <a:pt x="3371532" y="0"/>
                  </a:lnTo>
                  <a:lnTo>
                    <a:pt x="3373857" y="0"/>
                  </a:lnTo>
                  <a:lnTo>
                    <a:pt x="3375349" y="0"/>
                  </a:lnTo>
                  <a:lnTo>
                    <a:pt x="3380494" y="0"/>
                  </a:lnTo>
                  <a:lnTo>
                    <a:pt x="3381986" y="0"/>
                  </a:lnTo>
                  <a:lnTo>
                    <a:pt x="3388004" y="0"/>
                  </a:lnTo>
                  <a:lnTo>
                    <a:pt x="3408282" y="0"/>
                  </a:lnTo>
                  <a:lnTo>
                    <a:pt x="3418069" y="0"/>
                  </a:lnTo>
                  <a:lnTo>
                    <a:pt x="3424207" y="0"/>
                  </a:lnTo>
                  <a:lnTo>
                    <a:pt x="3424753" y="0"/>
                  </a:lnTo>
                  <a:lnTo>
                    <a:pt x="3452733" y="0"/>
                  </a:lnTo>
                  <a:lnTo>
                    <a:pt x="3454818" y="0"/>
                  </a:lnTo>
                  <a:lnTo>
                    <a:pt x="3476898" y="0"/>
                  </a:lnTo>
                  <a:lnTo>
                    <a:pt x="3496441" y="0"/>
                  </a:lnTo>
                  <a:lnTo>
                    <a:pt x="3509236" y="0"/>
                  </a:lnTo>
                  <a:lnTo>
                    <a:pt x="3518886" y="0"/>
                  </a:lnTo>
                  <a:lnTo>
                    <a:pt x="3528336" y="0"/>
                  </a:lnTo>
                  <a:lnTo>
                    <a:pt x="3536051" y="0"/>
                  </a:lnTo>
                  <a:lnTo>
                    <a:pt x="3539301" y="0"/>
                  </a:lnTo>
                  <a:lnTo>
                    <a:pt x="3540361" y="0"/>
                  </a:lnTo>
                  <a:lnTo>
                    <a:pt x="3544807" y="0"/>
                  </a:lnTo>
                  <a:lnTo>
                    <a:pt x="3551976" y="0"/>
                  </a:lnTo>
                  <a:lnTo>
                    <a:pt x="3552522" y="0"/>
                  </a:lnTo>
                  <a:lnTo>
                    <a:pt x="3564420" y="0"/>
                  </a:lnTo>
                  <a:lnTo>
                    <a:pt x="3570426" y="0"/>
                  </a:lnTo>
                  <a:cubicBezTo>
                    <a:pt x="3574872" y="0"/>
                    <a:pt x="3574872" y="0"/>
                    <a:pt x="3574872" y="0"/>
                  </a:cubicBezTo>
                  <a:lnTo>
                    <a:pt x="3580502" y="0"/>
                  </a:lnTo>
                  <a:lnTo>
                    <a:pt x="3582587" y="0"/>
                  </a:lnTo>
                  <a:lnTo>
                    <a:pt x="3624210" y="0"/>
                  </a:lnTo>
                  <a:lnTo>
                    <a:pt x="3637005" y="0"/>
                  </a:lnTo>
                  <a:lnTo>
                    <a:pt x="3646655" y="0"/>
                  </a:lnTo>
                  <a:lnTo>
                    <a:pt x="3656105" y="0"/>
                  </a:lnTo>
                  <a:lnTo>
                    <a:pt x="3667070" y="0"/>
                  </a:lnTo>
                  <a:lnTo>
                    <a:pt x="3668130" y="0"/>
                  </a:lnTo>
                  <a:lnTo>
                    <a:pt x="3669786" y="0"/>
                  </a:lnTo>
                  <a:lnTo>
                    <a:pt x="3672576" y="0"/>
                  </a:lnTo>
                  <a:lnTo>
                    <a:pt x="3692189" y="0"/>
                  </a:lnTo>
                  <a:lnTo>
                    <a:pt x="3698195" y="0"/>
                  </a:lnTo>
                  <a:lnTo>
                    <a:pt x="3702641" y="0"/>
                  </a:lnTo>
                  <a:lnTo>
                    <a:pt x="3744863" y="0"/>
                  </a:lnTo>
                  <a:lnTo>
                    <a:pt x="3745285" y="0"/>
                  </a:lnTo>
                  <a:lnTo>
                    <a:pt x="3795894" y="0"/>
                  </a:lnTo>
                  <a:lnTo>
                    <a:pt x="3797555" y="0"/>
                  </a:lnTo>
                  <a:lnTo>
                    <a:pt x="3826591" y="0"/>
                  </a:lnTo>
                  <a:lnTo>
                    <a:pt x="3842355" y="0"/>
                  </a:lnTo>
                  <a:lnTo>
                    <a:pt x="3848992" y="0"/>
                  </a:lnTo>
                  <a:lnTo>
                    <a:pt x="3872632" y="0"/>
                  </a:lnTo>
                  <a:lnTo>
                    <a:pt x="3873054" y="0"/>
                  </a:lnTo>
                  <a:lnTo>
                    <a:pt x="3885075" y="0"/>
                  </a:lnTo>
                  <a:lnTo>
                    <a:pt x="3923663" y="0"/>
                  </a:lnTo>
                  <a:lnTo>
                    <a:pt x="3954360" y="0"/>
                  </a:lnTo>
                  <a:lnTo>
                    <a:pt x="3970124" y="0"/>
                  </a:lnTo>
                  <a:lnTo>
                    <a:pt x="3976761" y="0"/>
                  </a:lnTo>
                  <a:lnTo>
                    <a:pt x="4012844" y="0"/>
                  </a:lnTo>
                  <a:lnTo>
                    <a:pt x="4049593" y="0"/>
                  </a:lnTo>
                  <a:cubicBezTo>
                    <a:pt x="4169647" y="0"/>
                    <a:pt x="4169647" y="0"/>
                    <a:pt x="4169647" y="0"/>
                  </a:cubicBezTo>
                  <a:lnTo>
                    <a:pt x="4177362" y="0"/>
                  </a:lnTo>
                  <a:cubicBezTo>
                    <a:pt x="4297416" y="0"/>
                    <a:pt x="4297416" y="0"/>
                    <a:pt x="4297416" y="0"/>
                  </a:cubicBezTo>
                  <a:cubicBezTo>
                    <a:pt x="4327758" y="0"/>
                    <a:pt x="4364168" y="21251"/>
                    <a:pt x="4379339" y="47054"/>
                  </a:cubicBezTo>
                  <a:cubicBezTo>
                    <a:pt x="4591731" y="415146"/>
                    <a:pt x="4591731" y="415146"/>
                    <a:pt x="4591731" y="415146"/>
                  </a:cubicBezTo>
                  <a:cubicBezTo>
                    <a:pt x="4606902" y="440951"/>
                    <a:pt x="4606902" y="483452"/>
                    <a:pt x="4591731" y="509257"/>
                  </a:cubicBezTo>
                  <a:cubicBezTo>
                    <a:pt x="4379339" y="877348"/>
                    <a:pt x="4379339" y="877348"/>
                    <a:pt x="4379339" y="877348"/>
                  </a:cubicBezTo>
                  <a:cubicBezTo>
                    <a:pt x="4364168" y="903151"/>
                    <a:pt x="4327758" y="924402"/>
                    <a:pt x="4297416" y="924402"/>
                  </a:cubicBezTo>
                  <a:lnTo>
                    <a:pt x="4169647" y="924402"/>
                  </a:lnTo>
                  <a:lnTo>
                    <a:pt x="3976761" y="924402"/>
                  </a:lnTo>
                  <a:lnTo>
                    <a:pt x="3872632" y="924402"/>
                  </a:lnTo>
                  <a:lnTo>
                    <a:pt x="3848992" y="924402"/>
                  </a:lnTo>
                  <a:lnTo>
                    <a:pt x="3744863" y="924402"/>
                  </a:lnTo>
                  <a:lnTo>
                    <a:pt x="3702641" y="924402"/>
                  </a:lnTo>
                  <a:lnTo>
                    <a:pt x="3672576" y="924402"/>
                  </a:lnTo>
                  <a:lnTo>
                    <a:pt x="3656105" y="924402"/>
                  </a:lnTo>
                  <a:lnTo>
                    <a:pt x="3574872" y="924402"/>
                  </a:lnTo>
                  <a:lnTo>
                    <a:pt x="3551976" y="924402"/>
                  </a:lnTo>
                  <a:lnTo>
                    <a:pt x="3544807" y="924402"/>
                  </a:lnTo>
                  <a:lnTo>
                    <a:pt x="3528336" y="924402"/>
                  </a:lnTo>
                  <a:lnTo>
                    <a:pt x="3424207" y="924402"/>
                  </a:lnTo>
                  <a:lnTo>
                    <a:pt x="3381986" y="924402"/>
                  </a:lnTo>
                  <a:lnTo>
                    <a:pt x="3380494" y="924402"/>
                  </a:lnTo>
                  <a:lnTo>
                    <a:pt x="3351921" y="924402"/>
                  </a:lnTo>
                  <a:lnTo>
                    <a:pt x="3277857" y="924402"/>
                  </a:lnTo>
                  <a:lnTo>
                    <a:pt x="3254217" y="924402"/>
                  </a:lnTo>
                  <a:lnTo>
                    <a:pt x="3252725" y="924402"/>
                  </a:lnTo>
                  <a:lnTo>
                    <a:pt x="3247792" y="924402"/>
                  </a:lnTo>
                  <a:lnTo>
                    <a:pt x="3231321" y="924402"/>
                  </a:lnTo>
                  <a:lnTo>
                    <a:pt x="3224152" y="924402"/>
                  </a:lnTo>
                  <a:lnTo>
                    <a:pt x="3150088" y="924402"/>
                  </a:lnTo>
                  <a:lnTo>
                    <a:pt x="3120023" y="924402"/>
                  </a:lnTo>
                  <a:lnTo>
                    <a:pt x="3104883" y="924402"/>
                  </a:lnTo>
                  <a:lnTo>
                    <a:pt x="3103552" y="924402"/>
                  </a:lnTo>
                  <a:lnTo>
                    <a:pt x="3077801" y="924402"/>
                  </a:lnTo>
                  <a:lnTo>
                    <a:pt x="3061330" y="924402"/>
                  </a:lnTo>
                  <a:lnTo>
                    <a:pt x="3031265" y="924402"/>
                  </a:lnTo>
                  <a:lnTo>
                    <a:pt x="2977114" y="924402"/>
                  </a:lnTo>
                  <a:lnTo>
                    <a:pt x="2957200" y="924402"/>
                  </a:lnTo>
                  <a:lnTo>
                    <a:pt x="2955709" y="924402"/>
                  </a:lnTo>
                  <a:lnTo>
                    <a:pt x="2950032" y="924402"/>
                  </a:lnTo>
                  <a:lnTo>
                    <a:pt x="2933561" y="924402"/>
                  </a:lnTo>
                  <a:lnTo>
                    <a:pt x="2927136" y="924402"/>
                  </a:lnTo>
                  <a:lnTo>
                    <a:pt x="2903496" y="924402"/>
                  </a:lnTo>
                  <a:lnTo>
                    <a:pt x="2829431" y="924402"/>
                  </a:lnTo>
                  <a:lnTo>
                    <a:pt x="2827940" y="924402"/>
                  </a:lnTo>
                  <a:lnTo>
                    <a:pt x="2799367" y="924402"/>
                  </a:lnTo>
                  <a:lnTo>
                    <a:pt x="2785719" y="924402"/>
                  </a:lnTo>
                  <a:lnTo>
                    <a:pt x="2784228" y="924402"/>
                  </a:lnTo>
                  <a:lnTo>
                    <a:pt x="2757146" y="924402"/>
                  </a:lnTo>
                  <a:lnTo>
                    <a:pt x="2755654" y="924402"/>
                  </a:lnTo>
                  <a:lnTo>
                    <a:pt x="2680098" y="924402"/>
                  </a:lnTo>
                  <a:lnTo>
                    <a:pt x="2657950" y="924402"/>
                  </a:lnTo>
                  <a:lnTo>
                    <a:pt x="2656459" y="924402"/>
                  </a:lnTo>
                  <a:lnTo>
                    <a:pt x="2653017" y="924402"/>
                  </a:lnTo>
                  <a:lnTo>
                    <a:pt x="2636545" y="924402"/>
                  </a:lnTo>
                  <a:lnTo>
                    <a:pt x="2629377" y="924402"/>
                  </a:lnTo>
                  <a:lnTo>
                    <a:pt x="2627885" y="924402"/>
                  </a:lnTo>
                  <a:lnTo>
                    <a:pt x="2606481" y="924402"/>
                  </a:lnTo>
                  <a:lnTo>
                    <a:pt x="2552329" y="924402"/>
                  </a:lnTo>
                  <a:lnTo>
                    <a:pt x="2525248" y="924402"/>
                  </a:lnTo>
                  <a:lnTo>
                    <a:pt x="2510108" y="924402"/>
                  </a:lnTo>
                  <a:lnTo>
                    <a:pt x="2508776" y="924402"/>
                  </a:lnTo>
                  <a:lnTo>
                    <a:pt x="2480043" y="924402"/>
                  </a:lnTo>
                  <a:lnTo>
                    <a:pt x="2478712" y="924402"/>
                  </a:lnTo>
                  <a:lnTo>
                    <a:pt x="2463572" y="924402"/>
                  </a:lnTo>
                  <a:lnTo>
                    <a:pt x="2436490" y="924402"/>
                  </a:lnTo>
                  <a:lnTo>
                    <a:pt x="2382339" y="924402"/>
                  </a:lnTo>
                  <a:lnTo>
                    <a:pt x="2360934" y="924402"/>
                  </a:lnTo>
                  <a:lnTo>
                    <a:pt x="2359443" y="924402"/>
                  </a:lnTo>
                  <a:lnTo>
                    <a:pt x="2352274" y="924402"/>
                  </a:lnTo>
                  <a:lnTo>
                    <a:pt x="2335803" y="924402"/>
                  </a:lnTo>
                  <a:lnTo>
                    <a:pt x="2332360" y="924402"/>
                  </a:lnTo>
                  <a:lnTo>
                    <a:pt x="2332328" y="924402"/>
                  </a:lnTo>
                  <a:lnTo>
                    <a:pt x="2330869" y="924402"/>
                  </a:lnTo>
                  <a:lnTo>
                    <a:pt x="2308721" y="924402"/>
                  </a:lnTo>
                  <a:lnTo>
                    <a:pt x="2233165" y="924402"/>
                  </a:lnTo>
                  <a:lnTo>
                    <a:pt x="2231674" y="924402"/>
                  </a:lnTo>
                  <a:lnTo>
                    <a:pt x="2204591" y="924402"/>
                  </a:lnTo>
                  <a:lnTo>
                    <a:pt x="2204559" y="924402"/>
                  </a:lnTo>
                  <a:lnTo>
                    <a:pt x="2203100" y="924402"/>
                  </a:lnTo>
                  <a:lnTo>
                    <a:pt x="2189452" y="924402"/>
                  </a:lnTo>
                  <a:lnTo>
                    <a:pt x="2160879" y="924402"/>
                  </a:lnTo>
                  <a:lnTo>
                    <a:pt x="2159388" y="924402"/>
                  </a:lnTo>
                  <a:lnTo>
                    <a:pt x="2085323" y="924402"/>
                  </a:lnTo>
                  <a:lnTo>
                    <a:pt x="2077294" y="924402"/>
                  </a:lnTo>
                  <a:lnTo>
                    <a:pt x="2061683" y="924402"/>
                  </a:lnTo>
                  <a:lnTo>
                    <a:pt x="2055258" y="924402"/>
                  </a:lnTo>
                  <a:lnTo>
                    <a:pt x="2038787" y="924402"/>
                  </a:lnTo>
                  <a:lnTo>
                    <a:pt x="2033110" y="924402"/>
                  </a:lnTo>
                  <a:lnTo>
                    <a:pt x="2031619" y="924402"/>
                  </a:lnTo>
                  <a:lnTo>
                    <a:pt x="2011705" y="924402"/>
                  </a:lnTo>
                  <a:lnTo>
                    <a:pt x="1957554" y="924402"/>
                  </a:lnTo>
                  <a:lnTo>
                    <a:pt x="1949525" y="924402"/>
                  </a:lnTo>
                  <a:lnTo>
                    <a:pt x="1927489" y="924402"/>
                  </a:lnTo>
                  <a:lnTo>
                    <a:pt x="1911018" y="924402"/>
                  </a:lnTo>
                  <a:lnTo>
                    <a:pt x="1907543" y="924402"/>
                  </a:lnTo>
                  <a:lnTo>
                    <a:pt x="1885268" y="924402"/>
                  </a:lnTo>
                  <a:lnTo>
                    <a:pt x="1883936" y="924402"/>
                  </a:lnTo>
                  <a:lnTo>
                    <a:pt x="1868796" y="924402"/>
                  </a:lnTo>
                  <a:lnTo>
                    <a:pt x="1838732" y="924402"/>
                  </a:lnTo>
                  <a:lnTo>
                    <a:pt x="1779774" y="924402"/>
                  </a:lnTo>
                  <a:lnTo>
                    <a:pt x="1764668" y="924402"/>
                  </a:lnTo>
                  <a:lnTo>
                    <a:pt x="1757499" y="924402"/>
                  </a:lnTo>
                  <a:lnTo>
                    <a:pt x="1741027" y="924402"/>
                  </a:lnTo>
                  <a:lnTo>
                    <a:pt x="1737552" y="924402"/>
                  </a:lnTo>
                  <a:lnTo>
                    <a:pt x="1736094" y="924402"/>
                  </a:lnTo>
                  <a:lnTo>
                    <a:pt x="1734603" y="924402"/>
                  </a:lnTo>
                  <a:lnTo>
                    <a:pt x="1710963" y="924402"/>
                  </a:lnTo>
                  <a:lnTo>
                    <a:pt x="1707488" y="924402"/>
                  </a:lnTo>
                  <a:lnTo>
                    <a:pt x="1652509" y="924402"/>
                  </a:lnTo>
                  <a:lnTo>
                    <a:pt x="1636899" y="924402"/>
                  </a:lnTo>
                  <a:lnTo>
                    <a:pt x="1609783" y="924402"/>
                  </a:lnTo>
                  <a:lnTo>
                    <a:pt x="1608325" y="924402"/>
                  </a:lnTo>
                  <a:lnTo>
                    <a:pt x="1606834" y="924402"/>
                  </a:lnTo>
                  <a:lnTo>
                    <a:pt x="1579719" y="924402"/>
                  </a:lnTo>
                  <a:lnTo>
                    <a:pt x="1564612" y="924402"/>
                  </a:lnTo>
                  <a:lnTo>
                    <a:pt x="1524740" y="924402"/>
                  </a:lnTo>
                  <a:lnTo>
                    <a:pt x="1482518" y="924402"/>
                  </a:lnTo>
                  <a:lnTo>
                    <a:pt x="1460483" y="924402"/>
                  </a:lnTo>
                  <a:lnTo>
                    <a:pt x="1452454" y="924402"/>
                  </a:lnTo>
                  <a:lnTo>
                    <a:pt x="1444011" y="924402"/>
                  </a:lnTo>
                  <a:lnTo>
                    <a:pt x="1436843" y="924402"/>
                  </a:lnTo>
                  <a:lnTo>
                    <a:pt x="1413947" y="924402"/>
                  </a:lnTo>
                  <a:lnTo>
                    <a:pt x="1354749" y="924402"/>
                  </a:lnTo>
                  <a:lnTo>
                    <a:pt x="1332714" y="924402"/>
                  </a:lnTo>
                  <a:lnTo>
                    <a:pt x="1324685" y="924402"/>
                  </a:lnTo>
                  <a:lnTo>
                    <a:pt x="1316242" y="924402"/>
                  </a:lnTo>
                  <a:lnTo>
                    <a:pt x="1312767" y="924402"/>
                  </a:lnTo>
                  <a:lnTo>
                    <a:pt x="1286178" y="924402"/>
                  </a:lnTo>
                  <a:lnTo>
                    <a:pt x="1282703" y="924402"/>
                  </a:lnTo>
                  <a:lnTo>
                    <a:pt x="1243956" y="924402"/>
                  </a:lnTo>
                  <a:lnTo>
                    <a:pt x="1184998" y="924402"/>
                  </a:lnTo>
                  <a:lnTo>
                    <a:pt x="1154934" y="924402"/>
                  </a:lnTo>
                  <a:lnTo>
                    <a:pt x="1139828" y="924402"/>
                  </a:lnTo>
                  <a:lnTo>
                    <a:pt x="1116187" y="924402"/>
                  </a:lnTo>
                  <a:lnTo>
                    <a:pt x="1112712" y="924402"/>
                  </a:lnTo>
                  <a:lnTo>
                    <a:pt x="1057734" y="924402"/>
                  </a:lnTo>
                  <a:lnTo>
                    <a:pt x="1027669" y="924402"/>
                  </a:lnTo>
                  <a:lnTo>
                    <a:pt x="1012059" y="924402"/>
                  </a:lnTo>
                  <a:lnTo>
                    <a:pt x="984943" y="924402"/>
                  </a:lnTo>
                  <a:lnTo>
                    <a:pt x="929965" y="924402"/>
                  </a:lnTo>
                  <a:lnTo>
                    <a:pt x="899900" y="924402"/>
                  </a:lnTo>
                  <a:lnTo>
                    <a:pt x="857678" y="924402"/>
                  </a:lnTo>
                  <a:lnTo>
                    <a:pt x="819171" y="924402"/>
                  </a:lnTo>
                  <a:lnTo>
                    <a:pt x="729909" y="924402"/>
                  </a:lnTo>
                  <a:lnTo>
                    <a:pt x="691402" y="924402"/>
                  </a:lnTo>
                  <a:lnTo>
                    <a:pt x="687927" y="924402"/>
                  </a:lnTo>
                  <a:lnTo>
                    <a:pt x="560158" y="924402"/>
                  </a:lnTo>
                  <a:lnTo>
                    <a:pt x="432894" y="924402"/>
                  </a:lnTo>
                  <a:lnTo>
                    <a:pt x="305125" y="924402"/>
                  </a:lnTo>
                  <a:cubicBezTo>
                    <a:pt x="275541" y="924402"/>
                    <a:pt x="238373" y="903151"/>
                    <a:pt x="223202" y="877348"/>
                  </a:cubicBezTo>
                  <a:cubicBezTo>
                    <a:pt x="10809" y="509257"/>
                    <a:pt x="10809" y="509257"/>
                    <a:pt x="10809" y="509257"/>
                  </a:cubicBezTo>
                  <a:cubicBezTo>
                    <a:pt x="-3603" y="483452"/>
                    <a:pt x="-3603" y="440951"/>
                    <a:pt x="10809" y="415146"/>
                  </a:cubicBezTo>
                  <a:cubicBezTo>
                    <a:pt x="223202" y="47054"/>
                    <a:pt x="223202" y="47054"/>
                    <a:pt x="223202" y="47054"/>
                  </a:cubicBezTo>
                  <a:cubicBezTo>
                    <a:pt x="238373" y="21251"/>
                    <a:pt x="275541" y="0"/>
                    <a:pt x="305125" y="0"/>
                  </a:cubicBezTo>
                  <a:close/>
                </a:path>
              </a:pathLst>
            </a:custGeom>
            <a:solidFill>
              <a:schemeClr val="bg1"/>
            </a:solidFill>
            <a:ln w="19050">
              <a:gradFill flip="none" rotWithShape="1">
                <a:gsLst>
                  <a:gs pos="0">
                    <a:schemeClr val="bg1">
                      <a:lumMod val="75000"/>
                    </a:schemeClr>
                  </a:gs>
                  <a:gs pos="100000">
                    <a:schemeClr val="bg1"/>
                  </a:gs>
                </a:gsLst>
                <a:lin ang="2700000" scaled="1"/>
                <a:tileRect/>
              </a:gradFill>
            </a:ln>
            <a:effectLst>
              <a:innerShdw blurRad="63500" dist="50800" dir="13500000">
                <a:prstClr val="black">
                  <a:alpha val="50000"/>
                </a:prstClr>
              </a:innerShdw>
            </a:effectLst>
          </p:spPr>
          <p:txBody>
            <a:bodyPr vert="horz" wrap="square" lIns="91440" tIns="45720" rIns="91440" bIns="45720" numCol="1" anchor="t" anchorCtr="0" compatLnSpc="1">
              <a:noAutofit/>
            </a:bodyPr>
            <a:lstStyle/>
            <a:p>
              <a:endParaRPr lang="zh-CN" altLang="en-US" dirty="0">
                <a:solidFill>
                  <a:prstClr val="black"/>
                </a:solidFill>
                <a:latin typeface="微软雅黑" panose="020B0503020204020204" pitchFamily="34" charset="-122"/>
              </a:endParaRPr>
            </a:p>
          </p:txBody>
        </p:sp>
      </p:grpSp>
      <p:sp>
        <p:nvSpPr>
          <p:cNvPr id="26" name="标题 1"/>
          <p:cNvSpPr txBox="1"/>
          <p:nvPr/>
        </p:nvSpPr>
        <p:spPr>
          <a:xfrm>
            <a:off x="1691056" y="336170"/>
            <a:ext cx="1964016" cy="561053"/>
          </a:xfrm>
          <a:prstGeom prst="rect">
            <a:avLst/>
          </a:prstGeom>
        </p:spPr>
        <p:txBody>
          <a:bodyPr lIns="91437" tIns="45718" rIns="91437" bIns="45718">
            <a:normAutofit/>
          </a:bodyPr>
          <a:lstStyle>
            <a:lvl1pPr algn="ctr" defTabSz="913765" rtl="0" eaLnBrk="1" latinLnBrk="0" hangingPunct="1">
              <a:spcBef>
                <a:spcPct val="0"/>
              </a:spcBef>
              <a:buNone/>
              <a:defRPr sz="4400" kern="1200">
                <a:solidFill>
                  <a:schemeClr val="tx1"/>
                </a:solidFill>
                <a:latin typeface="+mj-lt"/>
                <a:ea typeface="+mj-ea"/>
                <a:cs typeface="+mj-cs"/>
              </a:defRPr>
            </a:lvl1pPr>
          </a:lstStyle>
          <a:p>
            <a:pPr algn="l"/>
            <a:r>
              <a:rPr lang="zh-CN" altLang="en-US" sz="2800" b="1" dirty="0">
                <a:solidFill>
                  <a:srgbClr val="3B68A1"/>
                </a:solidFill>
                <a:latin typeface="微软雅黑" panose="020B0503020204020204" pitchFamily="34" charset="-122"/>
                <a:ea typeface="微软雅黑" panose="020B0503020204020204" pitchFamily="34" charset="-122"/>
              </a:rPr>
              <a:t>荣誉资质</a:t>
            </a:r>
            <a:endParaRPr lang="zh-CN" altLang="en-US" sz="2800" b="1" dirty="0">
              <a:solidFill>
                <a:srgbClr val="3B68A1"/>
              </a:solidFill>
              <a:latin typeface="微软雅黑" panose="020B0503020204020204" pitchFamily="34" charset="-122"/>
              <a:ea typeface="微软雅黑" panose="020B0503020204020204" pitchFamily="34" charset="-122"/>
            </a:endParaRPr>
          </a:p>
        </p:txBody>
      </p:sp>
      <p:sp>
        <p:nvSpPr>
          <p:cNvPr id="28" name="矩形 27"/>
          <p:cNvSpPr/>
          <p:nvPr/>
        </p:nvSpPr>
        <p:spPr>
          <a:xfrm>
            <a:off x="2148923" y="-1035192"/>
            <a:ext cx="633046" cy="889000"/>
          </a:xfrm>
          <a:prstGeom prst="rect">
            <a:avLst/>
          </a:prstGeom>
          <a:solidFill>
            <a:srgbClr val="02AD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矩形 28"/>
          <p:cNvSpPr/>
          <p:nvPr/>
        </p:nvSpPr>
        <p:spPr>
          <a:xfrm>
            <a:off x="2783355" y="-1035192"/>
            <a:ext cx="633046" cy="889000"/>
          </a:xfrm>
          <a:prstGeom prst="rect">
            <a:avLst/>
          </a:prstGeom>
          <a:solidFill>
            <a:srgbClr val="0384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图片 2"/>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626603" y="1142926"/>
            <a:ext cx="3527963" cy="2581000"/>
          </a:xfrm>
          <a:prstGeom prst="rect">
            <a:avLst/>
          </a:prstGeom>
        </p:spPr>
      </p:pic>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70211" y="1142926"/>
            <a:ext cx="3527963" cy="2455521"/>
          </a:xfrm>
          <a:prstGeom prst="rect">
            <a:avLst/>
          </a:prstGeom>
        </p:spPr>
      </p:pic>
      <p:pic>
        <p:nvPicPr>
          <p:cNvPr id="7" name="图片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7326" y="4028052"/>
            <a:ext cx="3527962" cy="2493778"/>
          </a:xfrm>
          <a:prstGeom prst="rect">
            <a:avLst/>
          </a:prstGeom>
        </p:spPr>
      </p:pic>
      <p:pic>
        <p:nvPicPr>
          <p:cNvPr id="9" name="图片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13819" y="1142926"/>
            <a:ext cx="3527963" cy="2494113"/>
          </a:xfrm>
          <a:prstGeom prst="rect">
            <a:avLst/>
          </a:prstGeom>
        </p:spPr>
      </p:pic>
      <p:pic>
        <p:nvPicPr>
          <p:cNvPr id="13" name="图片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66391" y="4043802"/>
            <a:ext cx="3535602" cy="2499514"/>
          </a:xfrm>
          <a:prstGeom prst="rect">
            <a:avLst/>
          </a:prstGeom>
        </p:spPr>
      </p:pic>
      <p:pic>
        <p:nvPicPr>
          <p:cNvPr id="15" name="图片 1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257737" y="4028053"/>
            <a:ext cx="3444750" cy="2352668"/>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472676" y="2469547"/>
            <a:ext cx="8061666" cy="1267118"/>
          </a:xfrm>
          <a:prstGeom prst="rect">
            <a:avLst/>
          </a:prstGeom>
        </p:spPr>
      </p:pic>
      <p:sp>
        <p:nvSpPr>
          <p:cNvPr id="18" name="等腰三角形 4"/>
          <p:cNvSpPr>
            <a:spLocks noChangeArrowheads="1"/>
          </p:cNvSpPr>
          <p:nvPr/>
        </p:nvSpPr>
        <p:spPr bwMode="auto">
          <a:xfrm rot="5400000">
            <a:off x="47381" y="252591"/>
            <a:ext cx="197396" cy="285807"/>
          </a:xfrm>
          <a:prstGeom prst="triangle">
            <a:avLst>
              <a:gd name="adj" fmla="val 50000"/>
            </a:avLst>
          </a:prstGeom>
          <a:solidFill>
            <a:schemeClr val="bg1"/>
          </a:solidFill>
          <a:ln>
            <a:noFill/>
          </a:ln>
        </p:spPr>
        <p:txBody>
          <a:bodyPr anchor="ctr"/>
          <a:lstStyle/>
          <a:p>
            <a:pPr algn="ctr" eaLnBrk="1" hangingPunct="1">
              <a:buFont typeface="Arial" panose="020B0604020202020204" pitchFamily="34" charset="0"/>
              <a:buNone/>
            </a:pPr>
            <a:endParaRPr lang="zh-CN" altLang="zh-CN">
              <a:solidFill>
                <a:schemeClr val="bg1"/>
              </a:solidFill>
              <a:latin typeface="宋体" panose="02010600030101010101" pitchFamily="2" charset="-122"/>
              <a:sym typeface="宋体" panose="02010600030101010101" pitchFamily="2" charset="-122"/>
            </a:endParaRPr>
          </a:p>
        </p:txBody>
      </p:sp>
      <p:sp>
        <p:nvSpPr>
          <p:cNvPr id="19" name="矩形 6"/>
          <p:cNvSpPr>
            <a:spLocks noChangeArrowheads="1"/>
          </p:cNvSpPr>
          <p:nvPr/>
        </p:nvSpPr>
        <p:spPr bwMode="auto">
          <a:xfrm>
            <a:off x="-9087" y="478708"/>
            <a:ext cx="3256885" cy="218863"/>
          </a:xfrm>
          <a:prstGeom prst="rect">
            <a:avLst/>
          </a:prstGeom>
          <a:solidFill>
            <a:srgbClr val="3B68A1"/>
          </a:solidFill>
          <a:ln>
            <a:no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sp>
        <p:nvSpPr>
          <p:cNvPr id="20" name="矩形 7"/>
          <p:cNvSpPr>
            <a:spLocks noChangeArrowheads="1"/>
          </p:cNvSpPr>
          <p:nvPr/>
        </p:nvSpPr>
        <p:spPr bwMode="auto">
          <a:xfrm>
            <a:off x="2970322" y="478708"/>
            <a:ext cx="4590232" cy="218863"/>
          </a:xfrm>
          <a:prstGeom prst="rect">
            <a:avLst/>
          </a:prstGeom>
          <a:solidFill>
            <a:srgbClr val="F79E5A"/>
          </a:solidFill>
          <a:ln>
            <a:no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sp>
        <p:nvSpPr>
          <p:cNvPr id="21" name="矩形 8"/>
          <p:cNvSpPr>
            <a:spLocks noChangeArrowheads="1"/>
          </p:cNvSpPr>
          <p:nvPr/>
        </p:nvSpPr>
        <p:spPr bwMode="auto">
          <a:xfrm>
            <a:off x="6352253" y="477280"/>
            <a:ext cx="3299888" cy="220133"/>
          </a:xfrm>
          <a:prstGeom prst="rect">
            <a:avLst/>
          </a:prstGeom>
          <a:solidFill>
            <a:srgbClr val="4DCEB8"/>
          </a:solidFill>
          <a:ln>
            <a:no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sp>
        <p:nvSpPr>
          <p:cNvPr id="22" name="矩形 9"/>
          <p:cNvSpPr>
            <a:spLocks noChangeArrowheads="1"/>
          </p:cNvSpPr>
          <p:nvPr/>
        </p:nvSpPr>
        <p:spPr bwMode="auto">
          <a:xfrm>
            <a:off x="9582587" y="477280"/>
            <a:ext cx="2623927" cy="220133"/>
          </a:xfrm>
          <a:prstGeom prst="rect">
            <a:avLst/>
          </a:prstGeom>
          <a:solidFill>
            <a:srgbClr val="B95F95"/>
          </a:solidFill>
          <a:ln>
            <a:no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grpSp>
        <p:nvGrpSpPr>
          <p:cNvPr id="23" name="组合 22"/>
          <p:cNvGrpSpPr/>
          <p:nvPr/>
        </p:nvGrpSpPr>
        <p:grpSpPr>
          <a:xfrm>
            <a:off x="895445" y="142664"/>
            <a:ext cx="3205775" cy="808757"/>
            <a:chOff x="903371" y="249943"/>
            <a:chExt cx="2831223" cy="679699"/>
          </a:xfrm>
        </p:grpSpPr>
        <p:sp>
          <p:nvSpPr>
            <p:cNvPr id="24" name="任意多边形 23"/>
            <p:cNvSpPr/>
            <p:nvPr/>
          </p:nvSpPr>
          <p:spPr bwMode="auto">
            <a:xfrm>
              <a:off x="903371" y="249943"/>
              <a:ext cx="2831223" cy="679699"/>
            </a:xfrm>
            <a:custGeom>
              <a:avLst/>
              <a:gdLst>
                <a:gd name="connsiteX0" fmla="*/ 352810 w 4452260"/>
                <a:gd name="connsiteY0" fmla="*/ 0 h 1068867"/>
                <a:gd name="connsiteX1" fmla="*/ 636768 w 4452260"/>
                <a:gd name="connsiteY1" fmla="*/ 0 h 1068867"/>
                <a:gd name="connsiteX2" fmla="*/ 647700 w 4452260"/>
                <a:gd name="connsiteY2" fmla="*/ 0 h 1068867"/>
                <a:gd name="connsiteX3" fmla="*/ 724065 w 4452260"/>
                <a:gd name="connsiteY3" fmla="*/ 0 h 1068867"/>
                <a:gd name="connsiteX4" fmla="*/ 782584 w 4452260"/>
                <a:gd name="connsiteY4" fmla="*/ 0 h 1068867"/>
                <a:gd name="connsiteX5" fmla="*/ 799455 w 4452260"/>
                <a:gd name="connsiteY5" fmla="*/ 0 h 1068867"/>
                <a:gd name="connsiteX6" fmla="*/ 809825 w 4452260"/>
                <a:gd name="connsiteY6" fmla="*/ 0 h 1068867"/>
                <a:gd name="connsiteX7" fmla="*/ 818078 w 4452260"/>
                <a:gd name="connsiteY7" fmla="*/ 0 h 1068867"/>
                <a:gd name="connsiteX8" fmla="*/ 843980 w 4452260"/>
                <a:gd name="connsiteY8" fmla="*/ 0 h 1068867"/>
                <a:gd name="connsiteX9" fmla="*/ 931658 w 4452260"/>
                <a:gd name="connsiteY9" fmla="*/ 0 h 1068867"/>
                <a:gd name="connsiteX10" fmla="*/ 961580 w 4452260"/>
                <a:gd name="connsiteY10" fmla="*/ 0 h 1068867"/>
                <a:gd name="connsiteX11" fmla="*/ 1000055 w 4452260"/>
                <a:gd name="connsiteY11" fmla="*/ 0 h 1068867"/>
                <a:gd name="connsiteX12" fmla="*/ 1040537 w 4452260"/>
                <a:gd name="connsiteY12" fmla="*/ 0 h 1068867"/>
                <a:gd name="connsiteX13" fmla="*/ 1051453 w 4452260"/>
                <a:gd name="connsiteY13" fmla="*/ 0 h 1068867"/>
                <a:gd name="connsiteX14" fmla="*/ 1083414 w 4452260"/>
                <a:gd name="connsiteY14" fmla="*/ 0 h 1068867"/>
                <a:gd name="connsiteX15" fmla="*/ 1112969 w 4452260"/>
                <a:gd name="connsiteY15" fmla="*/ 0 h 1068867"/>
                <a:gd name="connsiteX16" fmla="*/ 1138871 w 4452260"/>
                <a:gd name="connsiteY16" fmla="*/ 0 h 1068867"/>
                <a:gd name="connsiteX17" fmla="*/ 1170224 w 4452260"/>
                <a:gd name="connsiteY17" fmla="*/ 0 h 1068867"/>
                <a:gd name="connsiteX18" fmla="*/ 1170711 w 4452260"/>
                <a:gd name="connsiteY18" fmla="*/ 0 h 1068867"/>
                <a:gd name="connsiteX19" fmla="*/ 1202662 w 4452260"/>
                <a:gd name="connsiteY19" fmla="*/ 0 h 1068867"/>
                <a:gd name="connsiteX20" fmla="*/ 1240037 w 4452260"/>
                <a:gd name="connsiteY20" fmla="*/ 0 h 1068867"/>
                <a:gd name="connsiteX21" fmla="*/ 1290626 w 4452260"/>
                <a:gd name="connsiteY21" fmla="*/ 0 h 1068867"/>
                <a:gd name="connsiteX22" fmla="*/ 1324496 w 4452260"/>
                <a:gd name="connsiteY22" fmla="*/ 0 h 1068867"/>
                <a:gd name="connsiteX23" fmla="*/ 1332348 w 4452260"/>
                <a:gd name="connsiteY23" fmla="*/ 0 h 1068867"/>
                <a:gd name="connsiteX24" fmla="*/ 1335428 w 4452260"/>
                <a:gd name="connsiteY24" fmla="*/ 0 h 1068867"/>
                <a:gd name="connsiteX25" fmla="*/ 1411793 w 4452260"/>
                <a:gd name="connsiteY25" fmla="*/ 0 h 1068867"/>
                <a:gd name="connsiteX26" fmla="*/ 1454182 w 4452260"/>
                <a:gd name="connsiteY26" fmla="*/ 0 h 1068867"/>
                <a:gd name="connsiteX27" fmla="*/ 1470312 w 4452260"/>
                <a:gd name="connsiteY27" fmla="*/ 0 h 1068867"/>
                <a:gd name="connsiteX28" fmla="*/ 1487183 w 4452260"/>
                <a:gd name="connsiteY28" fmla="*/ 0 h 1068867"/>
                <a:gd name="connsiteX29" fmla="*/ 1497552 w 4452260"/>
                <a:gd name="connsiteY29" fmla="*/ 0 h 1068867"/>
                <a:gd name="connsiteX30" fmla="*/ 1505806 w 4452260"/>
                <a:gd name="connsiteY30" fmla="*/ 0 h 1068867"/>
                <a:gd name="connsiteX31" fmla="*/ 1528471 w 4452260"/>
                <a:gd name="connsiteY31" fmla="*/ 0 h 1068867"/>
                <a:gd name="connsiteX32" fmla="*/ 1531708 w 4452260"/>
                <a:gd name="connsiteY32" fmla="*/ 0 h 1068867"/>
                <a:gd name="connsiteX33" fmla="*/ 1540992 w 4452260"/>
                <a:gd name="connsiteY33" fmla="*/ 0 h 1068867"/>
                <a:gd name="connsiteX34" fmla="*/ 1541479 w 4452260"/>
                <a:gd name="connsiteY34" fmla="*/ 0 h 1068867"/>
                <a:gd name="connsiteX35" fmla="*/ 1599998 w 4452260"/>
                <a:gd name="connsiteY35" fmla="*/ 0 h 1068867"/>
                <a:gd name="connsiteX36" fmla="*/ 1619386 w 4452260"/>
                <a:gd name="connsiteY36" fmla="*/ 0 h 1068867"/>
                <a:gd name="connsiteX37" fmla="*/ 1635492 w 4452260"/>
                <a:gd name="connsiteY37" fmla="*/ 0 h 1068867"/>
                <a:gd name="connsiteX38" fmla="*/ 1649308 w 4452260"/>
                <a:gd name="connsiteY38" fmla="*/ 0 h 1068867"/>
                <a:gd name="connsiteX39" fmla="*/ 1653720 w 4452260"/>
                <a:gd name="connsiteY39" fmla="*/ 0 h 1068867"/>
                <a:gd name="connsiteX40" fmla="*/ 1661394 w 4452260"/>
                <a:gd name="connsiteY40" fmla="*/ 0 h 1068867"/>
                <a:gd name="connsiteX41" fmla="*/ 1687782 w 4452260"/>
                <a:gd name="connsiteY41" fmla="*/ 0 h 1068867"/>
                <a:gd name="connsiteX42" fmla="*/ 1703116 w 4452260"/>
                <a:gd name="connsiteY42" fmla="*/ 0 h 1068867"/>
                <a:gd name="connsiteX43" fmla="*/ 1739181 w 4452260"/>
                <a:gd name="connsiteY43" fmla="*/ 0 h 1068867"/>
                <a:gd name="connsiteX44" fmla="*/ 1771141 w 4452260"/>
                <a:gd name="connsiteY44" fmla="*/ 0 h 1068867"/>
                <a:gd name="connsiteX45" fmla="*/ 1800697 w 4452260"/>
                <a:gd name="connsiteY45" fmla="*/ 0 h 1068867"/>
                <a:gd name="connsiteX46" fmla="*/ 1811727 w 4452260"/>
                <a:gd name="connsiteY46" fmla="*/ 0 h 1068867"/>
                <a:gd name="connsiteX47" fmla="*/ 1823361 w 4452260"/>
                <a:gd name="connsiteY47" fmla="*/ 0 h 1068867"/>
                <a:gd name="connsiteX48" fmla="*/ 1826599 w 4452260"/>
                <a:gd name="connsiteY48" fmla="*/ 0 h 1068867"/>
                <a:gd name="connsiteX49" fmla="*/ 1857951 w 4452260"/>
                <a:gd name="connsiteY49" fmla="*/ 0 h 1068867"/>
                <a:gd name="connsiteX50" fmla="*/ 1858439 w 4452260"/>
                <a:gd name="connsiteY50" fmla="*/ 0 h 1068867"/>
                <a:gd name="connsiteX51" fmla="*/ 1859676 w 4452260"/>
                <a:gd name="connsiteY51" fmla="*/ 0 h 1068867"/>
                <a:gd name="connsiteX52" fmla="*/ 1893346 w 4452260"/>
                <a:gd name="connsiteY52" fmla="*/ 0 h 1068867"/>
                <a:gd name="connsiteX53" fmla="*/ 1927765 w 4452260"/>
                <a:gd name="connsiteY53" fmla="*/ 0 h 1068867"/>
                <a:gd name="connsiteX54" fmla="*/ 1963365 w 4452260"/>
                <a:gd name="connsiteY54" fmla="*/ 0 h 1068867"/>
                <a:gd name="connsiteX55" fmla="*/ 1978354 w 4452260"/>
                <a:gd name="connsiteY55" fmla="*/ 0 h 1068867"/>
                <a:gd name="connsiteX56" fmla="*/ 1991032 w 4452260"/>
                <a:gd name="connsiteY56" fmla="*/ 0 h 1068867"/>
                <a:gd name="connsiteX57" fmla="*/ 2020076 w 4452260"/>
                <a:gd name="connsiteY57" fmla="*/ 0 h 1068867"/>
                <a:gd name="connsiteX58" fmla="*/ 2021800 w 4452260"/>
                <a:gd name="connsiteY58" fmla="*/ 0 h 1068867"/>
                <a:gd name="connsiteX59" fmla="*/ 2027021 w 4452260"/>
                <a:gd name="connsiteY59" fmla="*/ 0 h 1068867"/>
                <a:gd name="connsiteX60" fmla="*/ 2032162 w 4452260"/>
                <a:gd name="connsiteY60" fmla="*/ 0 h 1068867"/>
                <a:gd name="connsiteX61" fmla="*/ 2141909 w 4452260"/>
                <a:gd name="connsiteY61" fmla="*/ 0 h 1068867"/>
                <a:gd name="connsiteX62" fmla="*/ 2143633 w 4452260"/>
                <a:gd name="connsiteY62" fmla="*/ 0 h 1068867"/>
                <a:gd name="connsiteX63" fmla="*/ 2178359 w 4452260"/>
                <a:gd name="connsiteY63" fmla="*/ 0 h 1068867"/>
                <a:gd name="connsiteX64" fmla="*/ 2228719 w 4452260"/>
                <a:gd name="connsiteY64" fmla="*/ 0 h 1068867"/>
                <a:gd name="connsiteX65" fmla="*/ 2229207 w 4452260"/>
                <a:gd name="connsiteY65" fmla="*/ 0 h 1068867"/>
                <a:gd name="connsiteX66" fmla="*/ 2230931 w 4452260"/>
                <a:gd name="connsiteY66" fmla="*/ 0 h 1068867"/>
                <a:gd name="connsiteX67" fmla="*/ 2287725 w 4452260"/>
                <a:gd name="connsiteY67" fmla="*/ 0 h 1068867"/>
                <a:gd name="connsiteX68" fmla="*/ 2289450 w 4452260"/>
                <a:gd name="connsiteY68" fmla="*/ 0 h 1068867"/>
                <a:gd name="connsiteX69" fmla="*/ 2323220 w 4452260"/>
                <a:gd name="connsiteY69" fmla="*/ 0 h 1068867"/>
                <a:gd name="connsiteX70" fmla="*/ 2324944 w 4452260"/>
                <a:gd name="connsiteY70" fmla="*/ 0 h 1068867"/>
                <a:gd name="connsiteX71" fmla="*/ 2340483 w 4452260"/>
                <a:gd name="connsiteY71" fmla="*/ 0 h 1068867"/>
                <a:gd name="connsiteX72" fmla="*/ 2341447 w 4452260"/>
                <a:gd name="connsiteY72" fmla="*/ 0 h 1068867"/>
                <a:gd name="connsiteX73" fmla="*/ 2343172 w 4452260"/>
                <a:gd name="connsiteY73" fmla="*/ 0 h 1068867"/>
                <a:gd name="connsiteX74" fmla="*/ 2349122 w 4452260"/>
                <a:gd name="connsiteY74" fmla="*/ 0 h 1068867"/>
                <a:gd name="connsiteX75" fmla="*/ 2350846 w 4452260"/>
                <a:gd name="connsiteY75" fmla="*/ 0 h 1068867"/>
                <a:gd name="connsiteX76" fmla="*/ 2390844 w 4452260"/>
                <a:gd name="connsiteY76" fmla="*/ 0 h 1068867"/>
                <a:gd name="connsiteX77" fmla="*/ 2462317 w 4452260"/>
                <a:gd name="connsiteY77" fmla="*/ 0 h 1068867"/>
                <a:gd name="connsiteX78" fmla="*/ 2499455 w 4452260"/>
                <a:gd name="connsiteY78" fmla="*/ 0 h 1068867"/>
                <a:gd name="connsiteX79" fmla="*/ 2530713 w 4452260"/>
                <a:gd name="connsiteY79" fmla="*/ 0 h 1068867"/>
                <a:gd name="connsiteX80" fmla="*/ 2547403 w 4452260"/>
                <a:gd name="connsiteY80" fmla="*/ 0 h 1068867"/>
                <a:gd name="connsiteX81" fmla="*/ 2549127 w 4452260"/>
                <a:gd name="connsiteY81" fmla="*/ 0 h 1068867"/>
                <a:gd name="connsiteX82" fmla="*/ 2581074 w 4452260"/>
                <a:gd name="connsiteY82" fmla="*/ 0 h 1068867"/>
                <a:gd name="connsiteX83" fmla="*/ 2582112 w 4452260"/>
                <a:gd name="connsiteY83" fmla="*/ 0 h 1068867"/>
                <a:gd name="connsiteX84" fmla="*/ 2669530 w 4452260"/>
                <a:gd name="connsiteY84" fmla="*/ 0 h 1068867"/>
                <a:gd name="connsiteX85" fmla="*/ 2678759 w 4452260"/>
                <a:gd name="connsiteY85" fmla="*/ 0 h 1068867"/>
                <a:gd name="connsiteX86" fmla="*/ 2709527 w 4452260"/>
                <a:gd name="connsiteY86" fmla="*/ 0 h 1068867"/>
                <a:gd name="connsiteX87" fmla="*/ 2711252 w 4452260"/>
                <a:gd name="connsiteY87" fmla="*/ 0 h 1068867"/>
                <a:gd name="connsiteX88" fmla="*/ 2714748 w 4452260"/>
                <a:gd name="connsiteY88" fmla="*/ 0 h 1068867"/>
                <a:gd name="connsiteX89" fmla="*/ 2719890 w 4452260"/>
                <a:gd name="connsiteY89" fmla="*/ 0 h 1068867"/>
                <a:gd name="connsiteX90" fmla="*/ 2831360 w 4452260"/>
                <a:gd name="connsiteY90" fmla="*/ 0 h 1068867"/>
                <a:gd name="connsiteX91" fmla="*/ 2833086 w 4452260"/>
                <a:gd name="connsiteY91" fmla="*/ 0 h 1068867"/>
                <a:gd name="connsiteX92" fmla="*/ 2866087 w 4452260"/>
                <a:gd name="connsiteY92" fmla="*/ 0 h 1068867"/>
                <a:gd name="connsiteX93" fmla="*/ 2918659 w 4452260"/>
                <a:gd name="connsiteY93" fmla="*/ 0 h 1068867"/>
                <a:gd name="connsiteX94" fmla="*/ 2919896 w 4452260"/>
                <a:gd name="connsiteY94" fmla="*/ 0 h 1068867"/>
                <a:gd name="connsiteX95" fmla="*/ 2920383 w 4452260"/>
                <a:gd name="connsiteY95" fmla="*/ 0 h 1068867"/>
                <a:gd name="connsiteX96" fmla="*/ 2977177 w 4452260"/>
                <a:gd name="connsiteY96" fmla="*/ 0 h 1068867"/>
                <a:gd name="connsiteX97" fmla="*/ 2978902 w 4452260"/>
                <a:gd name="connsiteY97" fmla="*/ 0 h 1068867"/>
                <a:gd name="connsiteX98" fmla="*/ 3012671 w 4452260"/>
                <a:gd name="connsiteY98" fmla="*/ 0 h 1068867"/>
                <a:gd name="connsiteX99" fmla="*/ 3014397 w 4452260"/>
                <a:gd name="connsiteY99" fmla="*/ 0 h 1068867"/>
                <a:gd name="connsiteX100" fmla="*/ 3028211 w 4452260"/>
                <a:gd name="connsiteY100" fmla="*/ 0 h 1068867"/>
                <a:gd name="connsiteX101" fmla="*/ 3030899 w 4452260"/>
                <a:gd name="connsiteY101" fmla="*/ 0 h 1068867"/>
                <a:gd name="connsiteX102" fmla="*/ 3032624 w 4452260"/>
                <a:gd name="connsiteY102" fmla="*/ 0 h 1068867"/>
                <a:gd name="connsiteX103" fmla="*/ 3038573 w 4452260"/>
                <a:gd name="connsiteY103" fmla="*/ 0 h 1068867"/>
                <a:gd name="connsiteX104" fmla="*/ 3040298 w 4452260"/>
                <a:gd name="connsiteY104" fmla="*/ 0 h 1068867"/>
                <a:gd name="connsiteX105" fmla="*/ 3082021 w 4452260"/>
                <a:gd name="connsiteY105" fmla="*/ 0 h 1068867"/>
                <a:gd name="connsiteX106" fmla="*/ 3150044 w 4452260"/>
                <a:gd name="connsiteY106" fmla="*/ 0 h 1068867"/>
                <a:gd name="connsiteX107" fmla="*/ 3218441 w 4452260"/>
                <a:gd name="connsiteY107" fmla="*/ 0 h 1068867"/>
                <a:gd name="connsiteX108" fmla="*/ 3236855 w 4452260"/>
                <a:gd name="connsiteY108" fmla="*/ 0 h 1068867"/>
                <a:gd name="connsiteX109" fmla="*/ 3269839 w 4452260"/>
                <a:gd name="connsiteY109" fmla="*/ 0 h 1068867"/>
                <a:gd name="connsiteX110" fmla="*/ 3272250 w 4452260"/>
                <a:gd name="connsiteY110" fmla="*/ 0 h 1068867"/>
                <a:gd name="connsiteX111" fmla="*/ 3320378 w 4452260"/>
                <a:gd name="connsiteY111" fmla="*/ 0 h 1068867"/>
                <a:gd name="connsiteX112" fmla="*/ 3346330 w 4452260"/>
                <a:gd name="connsiteY112" fmla="*/ 0 h 1068867"/>
                <a:gd name="connsiteX113" fmla="*/ 3357257 w 4452260"/>
                <a:gd name="connsiteY113" fmla="*/ 0 h 1068867"/>
                <a:gd name="connsiteX114" fmla="*/ 3369936 w 4452260"/>
                <a:gd name="connsiteY114" fmla="*/ 0 h 1068867"/>
                <a:gd name="connsiteX115" fmla="*/ 3398980 w 4452260"/>
                <a:gd name="connsiteY115" fmla="*/ 0 h 1068867"/>
                <a:gd name="connsiteX116" fmla="*/ 3405925 w 4452260"/>
                <a:gd name="connsiteY116" fmla="*/ 0 h 1068867"/>
                <a:gd name="connsiteX117" fmla="*/ 3411066 w 4452260"/>
                <a:gd name="connsiteY117" fmla="*/ 0 h 1068867"/>
                <a:gd name="connsiteX118" fmla="*/ 3520813 w 4452260"/>
                <a:gd name="connsiteY118" fmla="*/ 0 h 1068867"/>
                <a:gd name="connsiteX119" fmla="*/ 3607623 w 4452260"/>
                <a:gd name="connsiteY119" fmla="*/ 0 h 1068867"/>
                <a:gd name="connsiteX120" fmla="*/ 3608111 w 4452260"/>
                <a:gd name="connsiteY120" fmla="*/ 0 h 1068867"/>
                <a:gd name="connsiteX121" fmla="*/ 3666629 w 4452260"/>
                <a:gd name="connsiteY121" fmla="*/ 0 h 1068867"/>
                <a:gd name="connsiteX122" fmla="*/ 3702124 w 4452260"/>
                <a:gd name="connsiteY122" fmla="*/ 0 h 1068867"/>
                <a:gd name="connsiteX123" fmla="*/ 3720351 w 4452260"/>
                <a:gd name="connsiteY123" fmla="*/ 0 h 1068867"/>
                <a:gd name="connsiteX124" fmla="*/ 3728025 w 4452260"/>
                <a:gd name="connsiteY124" fmla="*/ 0 h 1068867"/>
                <a:gd name="connsiteX125" fmla="*/ 3769748 w 4452260"/>
                <a:gd name="connsiteY125" fmla="*/ 0 h 1068867"/>
                <a:gd name="connsiteX126" fmla="*/ 4098793 w 4452260"/>
                <a:gd name="connsiteY126" fmla="*/ 0 h 1068867"/>
                <a:gd name="connsiteX127" fmla="*/ 4193519 w 4452260"/>
                <a:gd name="connsiteY127" fmla="*/ 54408 h 1068867"/>
                <a:gd name="connsiteX128" fmla="*/ 4439104 w 4452260"/>
                <a:gd name="connsiteY128" fmla="*/ 480025 h 1068867"/>
                <a:gd name="connsiteX129" fmla="*/ 4439104 w 4452260"/>
                <a:gd name="connsiteY129" fmla="*/ 588843 h 1068867"/>
                <a:gd name="connsiteX130" fmla="*/ 4193519 w 4452260"/>
                <a:gd name="connsiteY130" fmla="*/ 1014459 h 1068867"/>
                <a:gd name="connsiteX131" fmla="*/ 4098793 w 4452260"/>
                <a:gd name="connsiteY131" fmla="*/ 1068867 h 1068867"/>
                <a:gd name="connsiteX132" fmla="*/ 3728025 w 4452260"/>
                <a:gd name="connsiteY132" fmla="*/ 1068867 h 1068867"/>
                <a:gd name="connsiteX133" fmla="*/ 3607623 w 4452260"/>
                <a:gd name="connsiteY133" fmla="*/ 1068867 h 1068867"/>
                <a:gd name="connsiteX134" fmla="*/ 3411066 w 4452260"/>
                <a:gd name="connsiteY134" fmla="*/ 1068867 h 1068867"/>
                <a:gd name="connsiteX135" fmla="*/ 3357257 w 4452260"/>
                <a:gd name="connsiteY135" fmla="*/ 1068867 h 1068867"/>
                <a:gd name="connsiteX136" fmla="*/ 3236855 w 4452260"/>
                <a:gd name="connsiteY136" fmla="*/ 1068867 h 1068867"/>
                <a:gd name="connsiteX137" fmla="*/ 3040298 w 4452260"/>
                <a:gd name="connsiteY137" fmla="*/ 1068867 h 1068867"/>
                <a:gd name="connsiteX138" fmla="*/ 3038573 w 4452260"/>
                <a:gd name="connsiteY138" fmla="*/ 1068867 h 1068867"/>
                <a:gd name="connsiteX139" fmla="*/ 2919896 w 4452260"/>
                <a:gd name="connsiteY139" fmla="*/ 1068867 h 1068867"/>
                <a:gd name="connsiteX140" fmla="*/ 2866087 w 4452260"/>
                <a:gd name="connsiteY140" fmla="*/ 1068867 h 1068867"/>
                <a:gd name="connsiteX141" fmla="*/ 2719890 w 4452260"/>
                <a:gd name="connsiteY141" fmla="*/ 1068867 h 1068867"/>
                <a:gd name="connsiteX142" fmla="*/ 2669530 w 4452260"/>
                <a:gd name="connsiteY142" fmla="*/ 1068867 h 1068867"/>
                <a:gd name="connsiteX143" fmla="*/ 2549127 w 4452260"/>
                <a:gd name="connsiteY143" fmla="*/ 1068867 h 1068867"/>
                <a:gd name="connsiteX144" fmla="*/ 2547403 w 4452260"/>
                <a:gd name="connsiteY144" fmla="*/ 1068867 h 1068867"/>
                <a:gd name="connsiteX145" fmla="*/ 2350846 w 4452260"/>
                <a:gd name="connsiteY145" fmla="*/ 1068867 h 1068867"/>
                <a:gd name="connsiteX146" fmla="*/ 2349122 w 4452260"/>
                <a:gd name="connsiteY146" fmla="*/ 1068867 h 1068867"/>
                <a:gd name="connsiteX147" fmla="*/ 2228719 w 4452260"/>
                <a:gd name="connsiteY147" fmla="*/ 1068867 h 1068867"/>
                <a:gd name="connsiteX148" fmla="*/ 2178359 w 4452260"/>
                <a:gd name="connsiteY148" fmla="*/ 1068867 h 1068867"/>
                <a:gd name="connsiteX149" fmla="*/ 2032162 w 4452260"/>
                <a:gd name="connsiteY149" fmla="*/ 1068867 h 1068867"/>
                <a:gd name="connsiteX150" fmla="*/ 1978354 w 4452260"/>
                <a:gd name="connsiteY150" fmla="*/ 1068867 h 1068867"/>
                <a:gd name="connsiteX151" fmla="*/ 1859676 w 4452260"/>
                <a:gd name="connsiteY151" fmla="*/ 1068867 h 1068867"/>
                <a:gd name="connsiteX152" fmla="*/ 1857951 w 4452260"/>
                <a:gd name="connsiteY152" fmla="*/ 1068867 h 1068867"/>
                <a:gd name="connsiteX153" fmla="*/ 1826599 w 4452260"/>
                <a:gd name="connsiteY153" fmla="*/ 1068867 h 1068867"/>
                <a:gd name="connsiteX154" fmla="*/ 1661394 w 4452260"/>
                <a:gd name="connsiteY154" fmla="*/ 1068867 h 1068867"/>
                <a:gd name="connsiteX155" fmla="*/ 1540992 w 4452260"/>
                <a:gd name="connsiteY155" fmla="*/ 1068867 h 1068867"/>
                <a:gd name="connsiteX156" fmla="*/ 1531708 w 4452260"/>
                <a:gd name="connsiteY156" fmla="*/ 1068867 h 1068867"/>
                <a:gd name="connsiteX157" fmla="*/ 1487183 w 4452260"/>
                <a:gd name="connsiteY157" fmla="*/ 1068867 h 1068867"/>
                <a:gd name="connsiteX158" fmla="*/ 1335428 w 4452260"/>
                <a:gd name="connsiteY158" fmla="*/ 1068867 h 1068867"/>
                <a:gd name="connsiteX159" fmla="*/ 1290626 w 4452260"/>
                <a:gd name="connsiteY159" fmla="*/ 1068867 h 1068867"/>
                <a:gd name="connsiteX160" fmla="*/ 1170224 w 4452260"/>
                <a:gd name="connsiteY160" fmla="*/ 1068867 h 1068867"/>
                <a:gd name="connsiteX161" fmla="*/ 1138871 w 4452260"/>
                <a:gd name="connsiteY161" fmla="*/ 1068867 h 1068867"/>
                <a:gd name="connsiteX162" fmla="*/ 1040537 w 4452260"/>
                <a:gd name="connsiteY162" fmla="*/ 1068867 h 1068867"/>
                <a:gd name="connsiteX163" fmla="*/ 843980 w 4452260"/>
                <a:gd name="connsiteY163" fmla="*/ 1068867 h 1068867"/>
                <a:gd name="connsiteX164" fmla="*/ 799455 w 4452260"/>
                <a:gd name="connsiteY164" fmla="*/ 1068867 h 1068867"/>
                <a:gd name="connsiteX165" fmla="*/ 647700 w 4452260"/>
                <a:gd name="connsiteY165" fmla="*/ 1068867 h 1068867"/>
                <a:gd name="connsiteX166" fmla="*/ 352810 w 4452260"/>
                <a:gd name="connsiteY166" fmla="*/ 1068867 h 1068867"/>
                <a:gd name="connsiteX167" fmla="*/ 258084 w 4452260"/>
                <a:gd name="connsiteY167" fmla="*/ 1014459 h 1068867"/>
                <a:gd name="connsiteX168" fmla="*/ 12498 w 4452260"/>
                <a:gd name="connsiteY168" fmla="*/ 588843 h 1068867"/>
                <a:gd name="connsiteX169" fmla="*/ 12498 w 4452260"/>
                <a:gd name="connsiteY169" fmla="*/ 480025 h 1068867"/>
                <a:gd name="connsiteX170" fmla="*/ 258084 w 4452260"/>
                <a:gd name="connsiteY170" fmla="*/ 54408 h 1068867"/>
                <a:gd name="connsiteX171" fmla="*/ 352810 w 4452260"/>
                <a:gd name="connsiteY171" fmla="*/ 0 h 1068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Lst>
              <a:rect l="l" t="t" r="r" b="b"/>
              <a:pathLst>
                <a:path w="4452260" h="1068867">
                  <a:moveTo>
                    <a:pt x="352810" y="0"/>
                  </a:moveTo>
                  <a:cubicBezTo>
                    <a:pt x="475602" y="0"/>
                    <a:pt x="567696" y="0"/>
                    <a:pt x="636768" y="0"/>
                  </a:cubicBezTo>
                  <a:lnTo>
                    <a:pt x="647700" y="0"/>
                  </a:lnTo>
                  <a:lnTo>
                    <a:pt x="724065" y="0"/>
                  </a:lnTo>
                  <a:cubicBezTo>
                    <a:pt x="748048" y="0"/>
                    <a:pt x="767235" y="0"/>
                    <a:pt x="782584" y="0"/>
                  </a:cubicBezTo>
                  <a:lnTo>
                    <a:pt x="799455" y="0"/>
                  </a:lnTo>
                  <a:lnTo>
                    <a:pt x="809825" y="0"/>
                  </a:lnTo>
                  <a:lnTo>
                    <a:pt x="818078" y="0"/>
                  </a:lnTo>
                  <a:cubicBezTo>
                    <a:pt x="843980" y="0"/>
                    <a:pt x="843980" y="0"/>
                    <a:pt x="843980" y="0"/>
                  </a:cubicBezTo>
                  <a:lnTo>
                    <a:pt x="931658" y="0"/>
                  </a:lnTo>
                  <a:lnTo>
                    <a:pt x="961580" y="0"/>
                  </a:lnTo>
                  <a:lnTo>
                    <a:pt x="1000055" y="0"/>
                  </a:lnTo>
                  <a:lnTo>
                    <a:pt x="1040537" y="0"/>
                  </a:lnTo>
                  <a:lnTo>
                    <a:pt x="1051453" y="0"/>
                  </a:lnTo>
                  <a:lnTo>
                    <a:pt x="1083414" y="0"/>
                  </a:lnTo>
                  <a:lnTo>
                    <a:pt x="1112969" y="0"/>
                  </a:lnTo>
                  <a:cubicBezTo>
                    <a:pt x="1138871" y="0"/>
                    <a:pt x="1138871" y="0"/>
                    <a:pt x="1138871" y="0"/>
                  </a:cubicBezTo>
                  <a:lnTo>
                    <a:pt x="1170224" y="0"/>
                  </a:lnTo>
                  <a:lnTo>
                    <a:pt x="1170711" y="0"/>
                  </a:lnTo>
                  <a:lnTo>
                    <a:pt x="1202662" y="0"/>
                  </a:lnTo>
                  <a:lnTo>
                    <a:pt x="1240037" y="0"/>
                  </a:lnTo>
                  <a:cubicBezTo>
                    <a:pt x="1290626" y="0"/>
                    <a:pt x="1290626" y="0"/>
                    <a:pt x="1290626" y="0"/>
                  </a:cubicBezTo>
                  <a:lnTo>
                    <a:pt x="1324496" y="0"/>
                  </a:lnTo>
                  <a:lnTo>
                    <a:pt x="1332348" y="0"/>
                  </a:lnTo>
                  <a:lnTo>
                    <a:pt x="1335428" y="0"/>
                  </a:lnTo>
                  <a:lnTo>
                    <a:pt x="1411793" y="0"/>
                  </a:lnTo>
                  <a:lnTo>
                    <a:pt x="1454182" y="0"/>
                  </a:lnTo>
                  <a:lnTo>
                    <a:pt x="1470312" y="0"/>
                  </a:lnTo>
                  <a:lnTo>
                    <a:pt x="1487183" y="0"/>
                  </a:lnTo>
                  <a:lnTo>
                    <a:pt x="1497552" y="0"/>
                  </a:lnTo>
                  <a:lnTo>
                    <a:pt x="1505806" y="0"/>
                  </a:lnTo>
                  <a:lnTo>
                    <a:pt x="1528471" y="0"/>
                  </a:lnTo>
                  <a:lnTo>
                    <a:pt x="1531708" y="0"/>
                  </a:lnTo>
                  <a:lnTo>
                    <a:pt x="1540992" y="0"/>
                  </a:lnTo>
                  <a:lnTo>
                    <a:pt x="1541479" y="0"/>
                  </a:lnTo>
                  <a:lnTo>
                    <a:pt x="1599998" y="0"/>
                  </a:lnTo>
                  <a:lnTo>
                    <a:pt x="1619386" y="0"/>
                  </a:lnTo>
                  <a:lnTo>
                    <a:pt x="1635492" y="0"/>
                  </a:lnTo>
                  <a:lnTo>
                    <a:pt x="1649308" y="0"/>
                  </a:lnTo>
                  <a:lnTo>
                    <a:pt x="1653720" y="0"/>
                  </a:lnTo>
                  <a:lnTo>
                    <a:pt x="1661394" y="0"/>
                  </a:lnTo>
                  <a:lnTo>
                    <a:pt x="1687782" y="0"/>
                  </a:lnTo>
                  <a:lnTo>
                    <a:pt x="1703116" y="0"/>
                  </a:lnTo>
                  <a:lnTo>
                    <a:pt x="1739181" y="0"/>
                  </a:lnTo>
                  <a:lnTo>
                    <a:pt x="1771141" y="0"/>
                  </a:lnTo>
                  <a:lnTo>
                    <a:pt x="1800697" y="0"/>
                  </a:lnTo>
                  <a:lnTo>
                    <a:pt x="1811727" y="0"/>
                  </a:lnTo>
                  <a:lnTo>
                    <a:pt x="1823361" y="0"/>
                  </a:lnTo>
                  <a:lnTo>
                    <a:pt x="1826599" y="0"/>
                  </a:lnTo>
                  <a:lnTo>
                    <a:pt x="1857951" y="0"/>
                  </a:lnTo>
                  <a:lnTo>
                    <a:pt x="1858439" y="0"/>
                  </a:lnTo>
                  <a:lnTo>
                    <a:pt x="1859676" y="0"/>
                  </a:lnTo>
                  <a:lnTo>
                    <a:pt x="1893346" y="0"/>
                  </a:lnTo>
                  <a:lnTo>
                    <a:pt x="1927765" y="0"/>
                  </a:lnTo>
                  <a:lnTo>
                    <a:pt x="1963365" y="0"/>
                  </a:lnTo>
                  <a:lnTo>
                    <a:pt x="1978354" y="0"/>
                  </a:lnTo>
                  <a:lnTo>
                    <a:pt x="1991032" y="0"/>
                  </a:lnTo>
                  <a:lnTo>
                    <a:pt x="2020076" y="0"/>
                  </a:lnTo>
                  <a:lnTo>
                    <a:pt x="2021800" y="0"/>
                  </a:lnTo>
                  <a:lnTo>
                    <a:pt x="2027021" y="0"/>
                  </a:lnTo>
                  <a:cubicBezTo>
                    <a:pt x="2032162" y="0"/>
                    <a:pt x="2032162" y="0"/>
                    <a:pt x="2032162" y="0"/>
                  </a:cubicBezTo>
                  <a:lnTo>
                    <a:pt x="2141909" y="0"/>
                  </a:lnTo>
                  <a:lnTo>
                    <a:pt x="2143633" y="0"/>
                  </a:lnTo>
                  <a:lnTo>
                    <a:pt x="2178359" y="0"/>
                  </a:lnTo>
                  <a:lnTo>
                    <a:pt x="2228719" y="0"/>
                  </a:lnTo>
                  <a:lnTo>
                    <a:pt x="2229207" y="0"/>
                  </a:lnTo>
                  <a:lnTo>
                    <a:pt x="2230931" y="0"/>
                  </a:lnTo>
                  <a:lnTo>
                    <a:pt x="2287725" y="0"/>
                  </a:lnTo>
                  <a:lnTo>
                    <a:pt x="2289450" y="0"/>
                  </a:lnTo>
                  <a:lnTo>
                    <a:pt x="2323220" y="0"/>
                  </a:lnTo>
                  <a:lnTo>
                    <a:pt x="2324944" y="0"/>
                  </a:lnTo>
                  <a:lnTo>
                    <a:pt x="2340483" y="0"/>
                  </a:lnTo>
                  <a:lnTo>
                    <a:pt x="2341447" y="0"/>
                  </a:lnTo>
                  <a:lnTo>
                    <a:pt x="2343172" y="0"/>
                  </a:lnTo>
                  <a:lnTo>
                    <a:pt x="2349122" y="0"/>
                  </a:lnTo>
                  <a:lnTo>
                    <a:pt x="2350846" y="0"/>
                  </a:lnTo>
                  <a:lnTo>
                    <a:pt x="2390844" y="0"/>
                  </a:lnTo>
                  <a:lnTo>
                    <a:pt x="2462317" y="0"/>
                  </a:lnTo>
                  <a:lnTo>
                    <a:pt x="2499455" y="0"/>
                  </a:lnTo>
                  <a:lnTo>
                    <a:pt x="2530713" y="0"/>
                  </a:lnTo>
                  <a:lnTo>
                    <a:pt x="2547403" y="0"/>
                  </a:lnTo>
                  <a:lnTo>
                    <a:pt x="2549127" y="0"/>
                  </a:lnTo>
                  <a:lnTo>
                    <a:pt x="2581074" y="0"/>
                  </a:lnTo>
                  <a:lnTo>
                    <a:pt x="2582112" y="0"/>
                  </a:lnTo>
                  <a:cubicBezTo>
                    <a:pt x="2669530" y="0"/>
                    <a:pt x="2669530" y="0"/>
                    <a:pt x="2669530" y="0"/>
                  </a:cubicBezTo>
                  <a:lnTo>
                    <a:pt x="2678759" y="0"/>
                  </a:lnTo>
                  <a:lnTo>
                    <a:pt x="2709527" y="0"/>
                  </a:lnTo>
                  <a:lnTo>
                    <a:pt x="2711252" y="0"/>
                  </a:lnTo>
                  <a:lnTo>
                    <a:pt x="2714748" y="0"/>
                  </a:lnTo>
                  <a:lnTo>
                    <a:pt x="2719890" y="0"/>
                  </a:lnTo>
                  <a:lnTo>
                    <a:pt x="2831360" y="0"/>
                  </a:lnTo>
                  <a:lnTo>
                    <a:pt x="2833086" y="0"/>
                  </a:lnTo>
                  <a:lnTo>
                    <a:pt x="2866087" y="0"/>
                  </a:lnTo>
                  <a:lnTo>
                    <a:pt x="2918659" y="0"/>
                  </a:lnTo>
                  <a:lnTo>
                    <a:pt x="2919896" y="0"/>
                  </a:lnTo>
                  <a:lnTo>
                    <a:pt x="2920383" y="0"/>
                  </a:lnTo>
                  <a:lnTo>
                    <a:pt x="2977177" y="0"/>
                  </a:lnTo>
                  <a:lnTo>
                    <a:pt x="2978902" y="0"/>
                  </a:lnTo>
                  <a:lnTo>
                    <a:pt x="3012671" y="0"/>
                  </a:lnTo>
                  <a:lnTo>
                    <a:pt x="3014397" y="0"/>
                  </a:lnTo>
                  <a:lnTo>
                    <a:pt x="3028211" y="0"/>
                  </a:lnTo>
                  <a:lnTo>
                    <a:pt x="3030899" y="0"/>
                  </a:lnTo>
                  <a:lnTo>
                    <a:pt x="3032624" y="0"/>
                  </a:lnTo>
                  <a:lnTo>
                    <a:pt x="3038573" y="0"/>
                  </a:lnTo>
                  <a:lnTo>
                    <a:pt x="3040298" y="0"/>
                  </a:lnTo>
                  <a:lnTo>
                    <a:pt x="3082021" y="0"/>
                  </a:lnTo>
                  <a:lnTo>
                    <a:pt x="3150044" y="0"/>
                  </a:lnTo>
                  <a:lnTo>
                    <a:pt x="3218441" y="0"/>
                  </a:lnTo>
                  <a:lnTo>
                    <a:pt x="3236855" y="0"/>
                  </a:lnTo>
                  <a:lnTo>
                    <a:pt x="3269839" y="0"/>
                  </a:lnTo>
                  <a:lnTo>
                    <a:pt x="3272250" y="0"/>
                  </a:lnTo>
                  <a:lnTo>
                    <a:pt x="3320378" y="0"/>
                  </a:lnTo>
                  <a:lnTo>
                    <a:pt x="3346330" y="0"/>
                  </a:lnTo>
                  <a:lnTo>
                    <a:pt x="3357257" y="0"/>
                  </a:lnTo>
                  <a:lnTo>
                    <a:pt x="3369936" y="0"/>
                  </a:lnTo>
                  <a:lnTo>
                    <a:pt x="3398980" y="0"/>
                  </a:lnTo>
                  <a:lnTo>
                    <a:pt x="3405925" y="0"/>
                  </a:lnTo>
                  <a:cubicBezTo>
                    <a:pt x="3411066" y="0"/>
                    <a:pt x="3411066" y="0"/>
                    <a:pt x="3411066" y="0"/>
                  </a:cubicBezTo>
                  <a:lnTo>
                    <a:pt x="3520813" y="0"/>
                  </a:lnTo>
                  <a:lnTo>
                    <a:pt x="3607623" y="0"/>
                  </a:lnTo>
                  <a:lnTo>
                    <a:pt x="3608111" y="0"/>
                  </a:lnTo>
                  <a:lnTo>
                    <a:pt x="3666629" y="0"/>
                  </a:lnTo>
                  <a:lnTo>
                    <a:pt x="3702124" y="0"/>
                  </a:lnTo>
                  <a:lnTo>
                    <a:pt x="3720351" y="0"/>
                  </a:lnTo>
                  <a:lnTo>
                    <a:pt x="3728025" y="0"/>
                  </a:lnTo>
                  <a:lnTo>
                    <a:pt x="3769748" y="0"/>
                  </a:lnTo>
                  <a:cubicBezTo>
                    <a:pt x="4098793" y="0"/>
                    <a:pt x="4098793" y="0"/>
                    <a:pt x="4098793" y="0"/>
                  </a:cubicBezTo>
                  <a:cubicBezTo>
                    <a:pt x="4133877" y="0"/>
                    <a:pt x="4175977" y="24572"/>
                    <a:pt x="4193519" y="54408"/>
                  </a:cubicBezTo>
                  <a:cubicBezTo>
                    <a:pt x="4439104" y="480025"/>
                    <a:pt x="4439104" y="480025"/>
                    <a:pt x="4439104" y="480025"/>
                  </a:cubicBezTo>
                  <a:cubicBezTo>
                    <a:pt x="4456646" y="509862"/>
                    <a:pt x="4456646" y="559005"/>
                    <a:pt x="4439104" y="588843"/>
                  </a:cubicBezTo>
                  <a:cubicBezTo>
                    <a:pt x="4193519" y="1014459"/>
                    <a:pt x="4193519" y="1014459"/>
                    <a:pt x="4193519" y="1014459"/>
                  </a:cubicBezTo>
                  <a:cubicBezTo>
                    <a:pt x="4175977" y="1044295"/>
                    <a:pt x="4133877" y="1068867"/>
                    <a:pt x="4098793" y="1068867"/>
                  </a:cubicBezTo>
                  <a:lnTo>
                    <a:pt x="3728025" y="1068867"/>
                  </a:lnTo>
                  <a:lnTo>
                    <a:pt x="3607623" y="1068867"/>
                  </a:lnTo>
                  <a:lnTo>
                    <a:pt x="3411066" y="1068867"/>
                  </a:lnTo>
                  <a:lnTo>
                    <a:pt x="3357257" y="1068867"/>
                  </a:lnTo>
                  <a:lnTo>
                    <a:pt x="3236855" y="1068867"/>
                  </a:lnTo>
                  <a:lnTo>
                    <a:pt x="3040298" y="1068867"/>
                  </a:lnTo>
                  <a:lnTo>
                    <a:pt x="3038573" y="1068867"/>
                  </a:lnTo>
                  <a:lnTo>
                    <a:pt x="2919896" y="1068867"/>
                  </a:lnTo>
                  <a:lnTo>
                    <a:pt x="2866087" y="1068867"/>
                  </a:lnTo>
                  <a:lnTo>
                    <a:pt x="2719890" y="1068867"/>
                  </a:lnTo>
                  <a:lnTo>
                    <a:pt x="2669530" y="1068867"/>
                  </a:lnTo>
                  <a:lnTo>
                    <a:pt x="2549127" y="1068867"/>
                  </a:lnTo>
                  <a:lnTo>
                    <a:pt x="2547403" y="1068867"/>
                  </a:lnTo>
                  <a:lnTo>
                    <a:pt x="2350846" y="1068867"/>
                  </a:lnTo>
                  <a:lnTo>
                    <a:pt x="2349122" y="1068867"/>
                  </a:lnTo>
                  <a:lnTo>
                    <a:pt x="2228719" y="1068867"/>
                  </a:lnTo>
                  <a:lnTo>
                    <a:pt x="2178359" y="1068867"/>
                  </a:lnTo>
                  <a:lnTo>
                    <a:pt x="2032162" y="1068867"/>
                  </a:lnTo>
                  <a:lnTo>
                    <a:pt x="1978354" y="1068867"/>
                  </a:lnTo>
                  <a:lnTo>
                    <a:pt x="1859676" y="1068867"/>
                  </a:lnTo>
                  <a:lnTo>
                    <a:pt x="1857951" y="1068867"/>
                  </a:lnTo>
                  <a:lnTo>
                    <a:pt x="1826599" y="1068867"/>
                  </a:lnTo>
                  <a:lnTo>
                    <a:pt x="1661394" y="1068867"/>
                  </a:lnTo>
                  <a:lnTo>
                    <a:pt x="1540992" y="1068867"/>
                  </a:lnTo>
                  <a:lnTo>
                    <a:pt x="1531708" y="1068867"/>
                  </a:lnTo>
                  <a:lnTo>
                    <a:pt x="1487183" y="1068867"/>
                  </a:lnTo>
                  <a:lnTo>
                    <a:pt x="1335428" y="1068867"/>
                  </a:lnTo>
                  <a:lnTo>
                    <a:pt x="1290626" y="1068867"/>
                  </a:lnTo>
                  <a:lnTo>
                    <a:pt x="1170224" y="1068867"/>
                  </a:lnTo>
                  <a:lnTo>
                    <a:pt x="1138871" y="1068867"/>
                  </a:lnTo>
                  <a:lnTo>
                    <a:pt x="1040537" y="1068867"/>
                  </a:lnTo>
                  <a:lnTo>
                    <a:pt x="843980" y="1068867"/>
                  </a:lnTo>
                  <a:lnTo>
                    <a:pt x="799455" y="1068867"/>
                  </a:lnTo>
                  <a:lnTo>
                    <a:pt x="647700" y="1068867"/>
                  </a:lnTo>
                  <a:lnTo>
                    <a:pt x="352810" y="1068867"/>
                  </a:lnTo>
                  <a:cubicBezTo>
                    <a:pt x="318603" y="1068867"/>
                    <a:pt x="275626" y="1044295"/>
                    <a:pt x="258084" y="1014459"/>
                  </a:cubicBezTo>
                  <a:cubicBezTo>
                    <a:pt x="12498" y="588843"/>
                    <a:pt x="12498" y="588843"/>
                    <a:pt x="12498" y="588843"/>
                  </a:cubicBezTo>
                  <a:cubicBezTo>
                    <a:pt x="-4166" y="559005"/>
                    <a:pt x="-4166" y="509862"/>
                    <a:pt x="12498" y="480025"/>
                  </a:cubicBezTo>
                  <a:cubicBezTo>
                    <a:pt x="258084" y="54408"/>
                    <a:pt x="258084" y="54408"/>
                    <a:pt x="258084" y="54408"/>
                  </a:cubicBezTo>
                  <a:cubicBezTo>
                    <a:pt x="275626" y="24572"/>
                    <a:pt x="318603" y="0"/>
                    <a:pt x="352810" y="0"/>
                  </a:cubicBezTo>
                  <a:close/>
                </a:path>
              </a:pathLst>
            </a:custGeom>
            <a:gradFill flip="none" rotWithShape="1">
              <a:gsLst>
                <a:gs pos="100000">
                  <a:schemeClr val="bg1">
                    <a:lumMod val="95000"/>
                  </a:schemeClr>
                </a:gs>
                <a:gs pos="0">
                  <a:srgbClr val="D3D3D3"/>
                </a:gs>
              </a:gsLst>
              <a:lin ang="2700000" scaled="1"/>
              <a:tileRect/>
            </a:gradFill>
            <a:ln w="19050">
              <a:gradFill flip="none" rotWithShape="1">
                <a:gsLst>
                  <a:gs pos="100000">
                    <a:schemeClr val="bg1">
                      <a:lumMod val="75000"/>
                    </a:schemeClr>
                  </a:gs>
                  <a:gs pos="0">
                    <a:schemeClr val="bg1"/>
                  </a:gs>
                </a:gsLst>
                <a:lin ang="2700000" scaled="1"/>
                <a:tileRect/>
              </a:gradFill>
            </a:ln>
            <a:effectLst>
              <a:outerShdw blurRad="127000" dist="50800" dir="2700000" algn="tl" rotWithShape="0">
                <a:prstClr val="black">
                  <a:alpha val="40000"/>
                </a:prstClr>
              </a:outerShdw>
            </a:effectLst>
          </p:spPr>
          <p:txBody>
            <a:bodyPr vert="horz" wrap="square" lIns="91440" tIns="45720" rIns="91440" bIns="45720" numCol="1" anchor="t" anchorCtr="0" compatLnSpc="1">
              <a:noAutofit/>
            </a:bodyPr>
            <a:lstStyle/>
            <a:p>
              <a:endParaRPr lang="zh-CN" altLang="en-US" dirty="0">
                <a:solidFill>
                  <a:prstClr val="black"/>
                </a:solidFill>
                <a:latin typeface="微软雅黑" panose="020B0503020204020204" pitchFamily="34" charset="-122"/>
              </a:endParaRPr>
            </a:p>
          </p:txBody>
        </p:sp>
        <p:sp>
          <p:nvSpPr>
            <p:cNvPr id="25" name="任意多边形 24"/>
            <p:cNvSpPr/>
            <p:nvPr/>
          </p:nvSpPr>
          <p:spPr bwMode="auto">
            <a:xfrm>
              <a:off x="1010779" y="325868"/>
              <a:ext cx="2628449" cy="527848"/>
            </a:xfrm>
            <a:custGeom>
              <a:avLst/>
              <a:gdLst>
                <a:gd name="connsiteX0" fmla="*/ 305125 w 4603109"/>
                <a:gd name="connsiteY0" fmla="*/ 0 h 924402"/>
                <a:gd name="connsiteX1" fmla="*/ 432894 w 4603109"/>
                <a:gd name="connsiteY1" fmla="*/ 0 h 924402"/>
                <a:gd name="connsiteX2" fmla="*/ 445336 w 4603109"/>
                <a:gd name="connsiteY2" fmla="*/ 0 h 924402"/>
                <a:gd name="connsiteX3" fmla="*/ 550703 w 4603109"/>
                <a:gd name="connsiteY3" fmla="*/ 0 h 924402"/>
                <a:gd name="connsiteX4" fmla="*/ 560158 w 4603109"/>
                <a:gd name="connsiteY4" fmla="*/ 0 h 924402"/>
                <a:gd name="connsiteX5" fmla="*/ 573105 w 4603109"/>
                <a:gd name="connsiteY5" fmla="*/ 0 h 924402"/>
                <a:gd name="connsiteX6" fmla="*/ 626202 w 4603109"/>
                <a:gd name="connsiteY6" fmla="*/ 0 h 924402"/>
                <a:gd name="connsiteX7" fmla="*/ 676811 w 4603109"/>
                <a:gd name="connsiteY7" fmla="*/ 0 h 924402"/>
                <a:gd name="connsiteX8" fmla="*/ 678472 w 4603109"/>
                <a:gd name="connsiteY8" fmla="*/ 0 h 924402"/>
                <a:gd name="connsiteX9" fmla="*/ 687927 w 4603109"/>
                <a:gd name="connsiteY9" fmla="*/ 0 h 924402"/>
                <a:gd name="connsiteX10" fmla="*/ 691402 w 4603109"/>
                <a:gd name="connsiteY10" fmla="*/ 0 h 924402"/>
                <a:gd name="connsiteX11" fmla="*/ 700371 w 4603109"/>
                <a:gd name="connsiteY11" fmla="*/ 0 h 924402"/>
                <a:gd name="connsiteX12" fmla="*/ 707508 w 4603109"/>
                <a:gd name="connsiteY12" fmla="*/ 0 h 924402"/>
                <a:gd name="connsiteX13" fmla="*/ 729909 w 4603109"/>
                <a:gd name="connsiteY13" fmla="*/ 0 h 924402"/>
                <a:gd name="connsiteX14" fmla="*/ 753971 w 4603109"/>
                <a:gd name="connsiteY14" fmla="*/ 0 h 924402"/>
                <a:gd name="connsiteX15" fmla="*/ 804580 w 4603109"/>
                <a:gd name="connsiteY15" fmla="*/ 0 h 924402"/>
                <a:gd name="connsiteX16" fmla="*/ 805737 w 4603109"/>
                <a:gd name="connsiteY16" fmla="*/ 0 h 924402"/>
                <a:gd name="connsiteX17" fmla="*/ 819171 w 4603109"/>
                <a:gd name="connsiteY17" fmla="*/ 0 h 924402"/>
                <a:gd name="connsiteX18" fmla="*/ 828140 w 4603109"/>
                <a:gd name="connsiteY18" fmla="*/ 0 h 924402"/>
                <a:gd name="connsiteX19" fmla="*/ 831615 w 4603109"/>
                <a:gd name="connsiteY19" fmla="*/ 0 h 924402"/>
                <a:gd name="connsiteX20" fmla="*/ 835277 w 4603109"/>
                <a:gd name="connsiteY20" fmla="*/ 0 h 924402"/>
                <a:gd name="connsiteX21" fmla="*/ 857678 w 4603109"/>
                <a:gd name="connsiteY21" fmla="*/ 0 h 924402"/>
                <a:gd name="connsiteX22" fmla="*/ 864889 w 4603109"/>
                <a:gd name="connsiteY22" fmla="*/ 0 h 924402"/>
                <a:gd name="connsiteX23" fmla="*/ 899900 w 4603109"/>
                <a:gd name="connsiteY23" fmla="*/ 0 h 924402"/>
                <a:gd name="connsiteX24" fmla="*/ 909341 w 4603109"/>
                <a:gd name="connsiteY24" fmla="*/ 0 h 924402"/>
                <a:gd name="connsiteX25" fmla="*/ 929965 w 4603109"/>
                <a:gd name="connsiteY25" fmla="*/ 0 h 924402"/>
                <a:gd name="connsiteX26" fmla="*/ 933506 w 4603109"/>
                <a:gd name="connsiteY26" fmla="*/ 0 h 924402"/>
                <a:gd name="connsiteX27" fmla="*/ 936982 w 4603109"/>
                <a:gd name="connsiteY27" fmla="*/ 0 h 924402"/>
                <a:gd name="connsiteX28" fmla="*/ 959384 w 4603109"/>
                <a:gd name="connsiteY28" fmla="*/ 0 h 924402"/>
                <a:gd name="connsiteX29" fmla="*/ 962542 w 4603109"/>
                <a:gd name="connsiteY29" fmla="*/ 0 h 924402"/>
                <a:gd name="connsiteX30" fmla="*/ 984943 w 4603109"/>
                <a:gd name="connsiteY30" fmla="*/ 0 h 924402"/>
                <a:gd name="connsiteX31" fmla="*/ 992658 w 4603109"/>
                <a:gd name="connsiteY31" fmla="*/ 0 h 924402"/>
                <a:gd name="connsiteX32" fmla="*/ 1012059 w 4603109"/>
                <a:gd name="connsiteY32" fmla="*/ 0 h 924402"/>
                <a:gd name="connsiteX33" fmla="*/ 1012480 w 4603109"/>
                <a:gd name="connsiteY33" fmla="*/ 0 h 924402"/>
                <a:gd name="connsiteX34" fmla="*/ 1027669 w 4603109"/>
                <a:gd name="connsiteY34" fmla="*/ 0 h 924402"/>
                <a:gd name="connsiteX35" fmla="*/ 1037110 w 4603109"/>
                <a:gd name="connsiteY35" fmla="*/ 0 h 924402"/>
                <a:gd name="connsiteX36" fmla="*/ 1040112 w 4603109"/>
                <a:gd name="connsiteY36" fmla="*/ 0 h 924402"/>
                <a:gd name="connsiteX37" fmla="*/ 1057734 w 4603109"/>
                <a:gd name="connsiteY37" fmla="*/ 0 h 924402"/>
                <a:gd name="connsiteX38" fmla="*/ 1064751 w 4603109"/>
                <a:gd name="connsiteY38" fmla="*/ 0 h 924402"/>
                <a:gd name="connsiteX39" fmla="*/ 1070177 w 4603109"/>
                <a:gd name="connsiteY39" fmla="*/ 0 h 924402"/>
                <a:gd name="connsiteX40" fmla="*/ 1072436 w 4603109"/>
                <a:gd name="connsiteY40" fmla="*/ 0 h 924402"/>
                <a:gd name="connsiteX41" fmla="*/ 1090311 w 4603109"/>
                <a:gd name="connsiteY41" fmla="*/ 0 h 924402"/>
                <a:gd name="connsiteX42" fmla="*/ 1110718 w 4603109"/>
                <a:gd name="connsiteY42" fmla="*/ 0 h 924402"/>
                <a:gd name="connsiteX43" fmla="*/ 1112712 w 4603109"/>
                <a:gd name="connsiteY43" fmla="*/ 0 h 924402"/>
                <a:gd name="connsiteX44" fmla="*/ 1116187 w 4603109"/>
                <a:gd name="connsiteY44" fmla="*/ 0 h 924402"/>
                <a:gd name="connsiteX45" fmla="*/ 1139828 w 4603109"/>
                <a:gd name="connsiteY45" fmla="*/ 0 h 924402"/>
                <a:gd name="connsiteX46" fmla="*/ 1140249 w 4603109"/>
                <a:gd name="connsiteY46" fmla="*/ 0 h 924402"/>
                <a:gd name="connsiteX47" fmla="*/ 1145480 w 4603109"/>
                <a:gd name="connsiteY47" fmla="*/ 0 h 924402"/>
                <a:gd name="connsiteX48" fmla="*/ 1152270 w 4603109"/>
                <a:gd name="connsiteY48" fmla="*/ 0 h 924402"/>
                <a:gd name="connsiteX49" fmla="*/ 1154934 w 4603109"/>
                <a:gd name="connsiteY49" fmla="*/ 0 h 924402"/>
                <a:gd name="connsiteX50" fmla="*/ 1167881 w 4603109"/>
                <a:gd name="connsiteY50" fmla="*/ 0 h 924402"/>
                <a:gd name="connsiteX51" fmla="*/ 1175544 w 4603109"/>
                <a:gd name="connsiteY51" fmla="*/ 0 h 924402"/>
                <a:gd name="connsiteX52" fmla="*/ 1184998 w 4603109"/>
                <a:gd name="connsiteY52" fmla="*/ 0 h 924402"/>
                <a:gd name="connsiteX53" fmla="*/ 1197946 w 4603109"/>
                <a:gd name="connsiteY53" fmla="*/ 0 h 924402"/>
                <a:gd name="connsiteX54" fmla="*/ 1200205 w 4603109"/>
                <a:gd name="connsiteY54" fmla="*/ 0 h 924402"/>
                <a:gd name="connsiteX55" fmla="*/ 1220978 w 4603109"/>
                <a:gd name="connsiteY55" fmla="*/ 0 h 924402"/>
                <a:gd name="connsiteX56" fmla="*/ 1238487 w 4603109"/>
                <a:gd name="connsiteY56" fmla="*/ 0 h 924402"/>
                <a:gd name="connsiteX57" fmla="*/ 1243956 w 4603109"/>
                <a:gd name="connsiteY57" fmla="*/ 0 h 924402"/>
                <a:gd name="connsiteX58" fmla="*/ 1251042 w 4603109"/>
                <a:gd name="connsiteY58" fmla="*/ 0 h 924402"/>
                <a:gd name="connsiteX59" fmla="*/ 1257637 w 4603109"/>
                <a:gd name="connsiteY59" fmla="*/ 0 h 924402"/>
                <a:gd name="connsiteX60" fmla="*/ 1271587 w 4603109"/>
                <a:gd name="connsiteY60" fmla="*/ 0 h 924402"/>
                <a:gd name="connsiteX61" fmla="*/ 1273249 w 4603109"/>
                <a:gd name="connsiteY61" fmla="*/ 0 h 924402"/>
                <a:gd name="connsiteX62" fmla="*/ 1280039 w 4603109"/>
                <a:gd name="connsiteY62" fmla="*/ 0 h 924402"/>
                <a:gd name="connsiteX63" fmla="*/ 1282703 w 4603109"/>
                <a:gd name="connsiteY63" fmla="*/ 0 h 924402"/>
                <a:gd name="connsiteX64" fmla="*/ 1286178 w 4603109"/>
                <a:gd name="connsiteY64" fmla="*/ 0 h 924402"/>
                <a:gd name="connsiteX65" fmla="*/ 1295146 w 4603109"/>
                <a:gd name="connsiteY65" fmla="*/ 0 h 924402"/>
                <a:gd name="connsiteX66" fmla="*/ 1301651 w 4603109"/>
                <a:gd name="connsiteY66" fmla="*/ 0 h 924402"/>
                <a:gd name="connsiteX67" fmla="*/ 1302284 w 4603109"/>
                <a:gd name="connsiteY67" fmla="*/ 0 h 924402"/>
                <a:gd name="connsiteX68" fmla="*/ 1303313 w 4603109"/>
                <a:gd name="connsiteY68" fmla="*/ 0 h 924402"/>
                <a:gd name="connsiteX69" fmla="*/ 1312767 w 4603109"/>
                <a:gd name="connsiteY69" fmla="*/ 0 h 924402"/>
                <a:gd name="connsiteX70" fmla="*/ 1316242 w 4603109"/>
                <a:gd name="connsiteY70" fmla="*/ 0 h 924402"/>
                <a:gd name="connsiteX71" fmla="*/ 1321886 w 4603109"/>
                <a:gd name="connsiteY71" fmla="*/ 0 h 924402"/>
                <a:gd name="connsiteX72" fmla="*/ 1324685 w 4603109"/>
                <a:gd name="connsiteY72" fmla="*/ 0 h 924402"/>
                <a:gd name="connsiteX73" fmla="*/ 1325211 w 4603109"/>
                <a:gd name="connsiteY73" fmla="*/ 0 h 924402"/>
                <a:gd name="connsiteX74" fmla="*/ 1332348 w 4603109"/>
                <a:gd name="connsiteY74" fmla="*/ 0 h 924402"/>
                <a:gd name="connsiteX75" fmla="*/ 1332714 w 4603109"/>
                <a:gd name="connsiteY75" fmla="*/ 0 h 924402"/>
                <a:gd name="connsiteX76" fmla="*/ 1333135 w 4603109"/>
                <a:gd name="connsiteY76" fmla="*/ 0 h 924402"/>
                <a:gd name="connsiteX77" fmla="*/ 1348747 w 4603109"/>
                <a:gd name="connsiteY77" fmla="*/ 0 h 924402"/>
                <a:gd name="connsiteX78" fmla="*/ 1354749 w 4603109"/>
                <a:gd name="connsiteY78" fmla="*/ 0 h 924402"/>
                <a:gd name="connsiteX79" fmla="*/ 1378811 w 4603109"/>
                <a:gd name="connsiteY79" fmla="*/ 0 h 924402"/>
                <a:gd name="connsiteX80" fmla="*/ 1383745 w 4603109"/>
                <a:gd name="connsiteY80" fmla="*/ 0 h 924402"/>
                <a:gd name="connsiteX81" fmla="*/ 1385406 w 4603109"/>
                <a:gd name="connsiteY81" fmla="*/ 0 h 924402"/>
                <a:gd name="connsiteX82" fmla="*/ 1399356 w 4603109"/>
                <a:gd name="connsiteY82" fmla="*/ 0 h 924402"/>
                <a:gd name="connsiteX83" fmla="*/ 1400513 w 4603109"/>
                <a:gd name="connsiteY83" fmla="*/ 0 h 924402"/>
                <a:gd name="connsiteX84" fmla="*/ 1413947 w 4603109"/>
                <a:gd name="connsiteY84" fmla="*/ 0 h 924402"/>
                <a:gd name="connsiteX85" fmla="*/ 1414442 w 4603109"/>
                <a:gd name="connsiteY85" fmla="*/ 0 h 924402"/>
                <a:gd name="connsiteX86" fmla="*/ 1422915 w 4603109"/>
                <a:gd name="connsiteY86" fmla="*/ 0 h 924402"/>
                <a:gd name="connsiteX87" fmla="*/ 1426390 w 4603109"/>
                <a:gd name="connsiteY87" fmla="*/ 0 h 924402"/>
                <a:gd name="connsiteX88" fmla="*/ 1429420 w 4603109"/>
                <a:gd name="connsiteY88" fmla="*/ 0 h 924402"/>
                <a:gd name="connsiteX89" fmla="*/ 1430053 w 4603109"/>
                <a:gd name="connsiteY89" fmla="*/ 0 h 924402"/>
                <a:gd name="connsiteX90" fmla="*/ 1430206 w 4603109"/>
                <a:gd name="connsiteY90" fmla="*/ 0 h 924402"/>
                <a:gd name="connsiteX91" fmla="*/ 1430577 w 4603109"/>
                <a:gd name="connsiteY91" fmla="*/ 0 h 924402"/>
                <a:gd name="connsiteX92" fmla="*/ 1436843 w 4603109"/>
                <a:gd name="connsiteY92" fmla="*/ 0 h 924402"/>
                <a:gd name="connsiteX93" fmla="*/ 1444011 w 4603109"/>
                <a:gd name="connsiteY93" fmla="*/ 0 h 924402"/>
                <a:gd name="connsiteX94" fmla="*/ 1449655 w 4603109"/>
                <a:gd name="connsiteY94" fmla="*/ 0 h 924402"/>
                <a:gd name="connsiteX95" fmla="*/ 1452454 w 4603109"/>
                <a:gd name="connsiteY95" fmla="*/ 0 h 924402"/>
                <a:gd name="connsiteX96" fmla="*/ 1452980 w 4603109"/>
                <a:gd name="connsiteY96" fmla="*/ 0 h 924402"/>
                <a:gd name="connsiteX97" fmla="*/ 1456455 w 4603109"/>
                <a:gd name="connsiteY97" fmla="*/ 0 h 924402"/>
                <a:gd name="connsiteX98" fmla="*/ 1459664 w 4603109"/>
                <a:gd name="connsiteY98" fmla="*/ 0 h 924402"/>
                <a:gd name="connsiteX99" fmla="*/ 1460117 w 4603109"/>
                <a:gd name="connsiteY99" fmla="*/ 0 h 924402"/>
                <a:gd name="connsiteX100" fmla="*/ 1460483 w 4603109"/>
                <a:gd name="connsiteY100" fmla="*/ 0 h 924402"/>
                <a:gd name="connsiteX101" fmla="*/ 1460904 w 4603109"/>
                <a:gd name="connsiteY101" fmla="*/ 0 h 924402"/>
                <a:gd name="connsiteX102" fmla="*/ 1472926 w 4603109"/>
                <a:gd name="connsiteY102" fmla="*/ 0 h 924402"/>
                <a:gd name="connsiteX103" fmla="*/ 1482518 w 4603109"/>
                <a:gd name="connsiteY103" fmla="*/ 0 h 924402"/>
                <a:gd name="connsiteX104" fmla="*/ 1489729 w 4603109"/>
                <a:gd name="connsiteY104" fmla="*/ 0 h 924402"/>
                <a:gd name="connsiteX105" fmla="*/ 1504116 w 4603109"/>
                <a:gd name="connsiteY105" fmla="*/ 0 h 924402"/>
                <a:gd name="connsiteX106" fmla="*/ 1511514 w 4603109"/>
                <a:gd name="connsiteY106" fmla="*/ 0 h 924402"/>
                <a:gd name="connsiteX107" fmla="*/ 1524740 w 4603109"/>
                <a:gd name="connsiteY107" fmla="*/ 0 h 924402"/>
                <a:gd name="connsiteX108" fmla="*/ 1528282 w 4603109"/>
                <a:gd name="connsiteY108" fmla="*/ 0 h 924402"/>
                <a:gd name="connsiteX109" fmla="*/ 1531757 w 4603109"/>
                <a:gd name="connsiteY109" fmla="*/ 0 h 924402"/>
                <a:gd name="connsiteX110" fmla="*/ 1534181 w 4603109"/>
                <a:gd name="connsiteY110" fmla="*/ 0 h 924402"/>
                <a:gd name="connsiteX111" fmla="*/ 1542211 w 4603109"/>
                <a:gd name="connsiteY111" fmla="*/ 0 h 924402"/>
                <a:gd name="connsiteX112" fmla="*/ 1554159 w 4603109"/>
                <a:gd name="connsiteY112" fmla="*/ 0 h 924402"/>
                <a:gd name="connsiteX113" fmla="*/ 1557318 w 4603109"/>
                <a:gd name="connsiteY113" fmla="*/ 0 h 924402"/>
                <a:gd name="connsiteX114" fmla="*/ 1557975 w 4603109"/>
                <a:gd name="connsiteY114" fmla="*/ 0 h 924402"/>
                <a:gd name="connsiteX115" fmla="*/ 1558346 w 4603109"/>
                <a:gd name="connsiteY115" fmla="*/ 0 h 924402"/>
                <a:gd name="connsiteX116" fmla="*/ 1561822 w 4603109"/>
                <a:gd name="connsiteY116" fmla="*/ 0 h 924402"/>
                <a:gd name="connsiteX117" fmla="*/ 1564612 w 4603109"/>
                <a:gd name="connsiteY117" fmla="*/ 0 h 924402"/>
                <a:gd name="connsiteX118" fmla="*/ 1566857 w 4603109"/>
                <a:gd name="connsiteY118" fmla="*/ 0 h 924402"/>
                <a:gd name="connsiteX119" fmla="*/ 1576919 w 4603109"/>
                <a:gd name="connsiteY119" fmla="*/ 0 h 924402"/>
                <a:gd name="connsiteX120" fmla="*/ 1579719 w 4603109"/>
                <a:gd name="connsiteY120" fmla="*/ 0 h 924402"/>
                <a:gd name="connsiteX121" fmla="*/ 1584224 w 4603109"/>
                <a:gd name="connsiteY121" fmla="*/ 0 h 924402"/>
                <a:gd name="connsiteX122" fmla="*/ 1587382 w 4603109"/>
                <a:gd name="connsiteY122" fmla="*/ 0 h 924402"/>
                <a:gd name="connsiteX123" fmla="*/ 1587433 w 4603109"/>
                <a:gd name="connsiteY123" fmla="*/ 0 h 924402"/>
                <a:gd name="connsiteX124" fmla="*/ 1600695 w 4603109"/>
                <a:gd name="connsiteY124" fmla="*/ 0 h 924402"/>
                <a:gd name="connsiteX125" fmla="*/ 1606834 w 4603109"/>
                <a:gd name="connsiteY125" fmla="*/ 0 h 924402"/>
                <a:gd name="connsiteX126" fmla="*/ 1607256 w 4603109"/>
                <a:gd name="connsiteY126" fmla="*/ 0 h 924402"/>
                <a:gd name="connsiteX127" fmla="*/ 1608325 w 4603109"/>
                <a:gd name="connsiteY127" fmla="*/ 0 h 924402"/>
                <a:gd name="connsiteX128" fmla="*/ 1609783 w 4603109"/>
                <a:gd name="connsiteY128" fmla="*/ 0 h 924402"/>
                <a:gd name="connsiteX129" fmla="*/ 1617498 w 4603109"/>
                <a:gd name="connsiteY129" fmla="*/ 0 h 924402"/>
                <a:gd name="connsiteX130" fmla="*/ 1631885 w 4603109"/>
                <a:gd name="connsiteY130" fmla="*/ 0 h 924402"/>
                <a:gd name="connsiteX131" fmla="*/ 1636899 w 4603109"/>
                <a:gd name="connsiteY131" fmla="*/ 0 h 924402"/>
                <a:gd name="connsiteX132" fmla="*/ 1637320 w 4603109"/>
                <a:gd name="connsiteY132" fmla="*/ 0 h 924402"/>
                <a:gd name="connsiteX133" fmla="*/ 1637445 w 4603109"/>
                <a:gd name="connsiteY133" fmla="*/ 0 h 924402"/>
                <a:gd name="connsiteX134" fmla="*/ 1652509 w 4603109"/>
                <a:gd name="connsiteY134" fmla="*/ 0 h 924402"/>
                <a:gd name="connsiteX135" fmla="*/ 1659526 w 4603109"/>
                <a:gd name="connsiteY135" fmla="*/ 0 h 924402"/>
                <a:gd name="connsiteX136" fmla="*/ 1661950 w 4603109"/>
                <a:gd name="connsiteY136" fmla="*/ 0 h 924402"/>
                <a:gd name="connsiteX137" fmla="*/ 1664952 w 4603109"/>
                <a:gd name="connsiteY137" fmla="*/ 0 h 924402"/>
                <a:gd name="connsiteX138" fmla="*/ 1667212 w 4603109"/>
                <a:gd name="connsiteY138" fmla="*/ 0 h 924402"/>
                <a:gd name="connsiteX139" fmla="*/ 1685087 w 4603109"/>
                <a:gd name="connsiteY139" fmla="*/ 0 h 924402"/>
                <a:gd name="connsiteX140" fmla="*/ 1689591 w 4603109"/>
                <a:gd name="connsiteY140" fmla="*/ 0 h 924402"/>
                <a:gd name="connsiteX141" fmla="*/ 1694626 w 4603109"/>
                <a:gd name="connsiteY141" fmla="*/ 0 h 924402"/>
                <a:gd name="connsiteX142" fmla="*/ 1697276 w 4603109"/>
                <a:gd name="connsiteY142" fmla="*/ 0 h 924402"/>
                <a:gd name="connsiteX143" fmla="*/ 1698000 w 4603109"/>
                <a:gd name="connsiteY143" fmla="*/ 0 h 924402"/>
                <a:gd name="connsiteX144" fmla="*/ 1704688 w 4603109"/>
                <a:gd name="connsiteY144" fmla="*/ 0 h 924402"/>
                <a:gd name="connsiteX145" fmla="*/ 1707488 w 4603109"/>
                <a:gd name="connsiteY145" fmla="*/ 0 h 924402"/>
                <a:gd name="connsiteX146" fmla="*/ 1710963 w 4603109"/>
                <a:gd name="connsiteY146" fmla="*/ 0 h 924402"/>
                <a:gd name="connsiteX147" fmla="*/ 1715151 w 4603109"/>
                <a:gd name="connsiteY147" fmla="*/ 0 h 924402"/>
                <a:gd name="connsiteX148" fmla="*/ 1721928 w 4603109"/>
                <a:gd name="connsiteY148" fmla="*/ 0 h 924402"/>
                <a:gd name="connsiteX149" fmla="*/ 1734603 w 4603109"/>
                <a:gd name="connsiteY149" fmla="*/ 0 h 924402"/>
                <a:gd name="connsiteX150" fmla="*/ 1735025 w 4603109"/>
                <a:gd name="connsiteY150" fmla="*/ 0 h 924402"/>
                <a:gd name="connsiteX151" fmla="*/ 1735558 w 4603109"/>
                <a:gd name="connsiteY151" fmla="*/ 0 h 924402"/>
                <a:gd name="connsiteX152" fmla="*/ 1736094 w 4603109"/>
                <a:gd name="connsiteY152" fmla="*/ 0 h 924402"/>
                <a:gd name="connsiteX153" fmla="*/ 1737552 w 4603109"/>
                <a:gd name="connsiteY153" fmla="*/ 0 h 924402"/>
                <a:gd name="connsiteX154" fmla="*/ 1741027 w 4603109"/>
                <a:gd name="connsiteY154" fmla="*/ 0 h 924402"/>
                <a:gd name="connsiteX155" fmla="*/ 1747046 w 4603109"/>
                <a:gd name="connsiteY155" fmla="*/ 0 h 924402"/>
                <a:gd name="connsiteX156" fmla="*/ 1748537 w 4603109"/>
                <a:gd name="connsiteY156" fmla="*/ 0 h 924402"/>
                <a:gd name="connsiteX157" fmla="*/ 1753052 w 4603109"/>
                <a:gd name="connsiteY157" fmla="*/ 0 h 924402"/>
                <a:gd name="connsiteX158" fmla="*/ 1757499 w 4603109"/>
                <a:gd name="connsiteY158" fmla="*/ 0 h 924402"/>
                <a:gd name="connsiteX159" fmla="*/ 1764668 w 4603109"/>
                <a:gd name="connsiteY159" fmla="*/ 0 h 924402"/>
                <a:gd name="connsiteX160" fmla="*/ 1765089 w 4603109"/>
                <a:gd name="connsiteY160" fmla="*/ 0 h 924402"/>
                <a:gd name="connsiteX161" fmla="*/ 1765214 w 4603109"/>
                <a:gd name="connsiteY161" fmla="*/ 0 h 924402"/>
                <a:gd name="connsiteX162" fmla="*/ 1770320 w 4603109"/>
                <a:gd name="connsiteY162" fmla="*/ 0 h 924402"/>
                <a:gd name="connsiteX163" fmla="*/ 1777110 w 4603109"/>
                <a:gd name="connsiteY163" fmla="*/ 0 h 924402"/>
                <a:gd name="connsiteX164" fmla="*/ 1779774 w 4603109"/>
                <a:gd name="connsiteY164" fmla="*/ 0 h 924402"/>
                <a:gd name="connsiteX165" fmla="*/ 1792721 w 4603109"/>
                <a:gd name="connsiteY165" fmla="*/ 0 h 924402"/>
                <a:gd name="connsiteX166" fmla="*/ 1794981 w 4603109"/>
                <a:gd name="connsiteY166" fmla="*/ 0 h 924402"/>
                <a:gd name="connsiteX167" fmla="*/ 1825045 w 4603109"/>
                <a:gd name="connsiteY167" fmla="*/ 0 h 924402"/>
                <a:gd name="connsiteX168" fmla="*/ 1825769 w 4603109"/>
                <a:gd name="connsiteY168" fmla="*/ 0 h 924402"/>
                <a:gd name="connsiteX169" fmla="*/ 1838732 w 4603109"/>
                <a:gd name="connsiteY169" fmla="*/ 0 h 924402"/>
                <a:gd name="connsiteX170" fmla="*/ 1845818 w 4603109"/>
                <a:gd name="connsiteY170" fmla="*/ 0 h 924402"/>
                <a:gd name="connsiteX171" fmla="*/ 1849697 w 4603109"/>
                <a:gd name="connsiteY171" fmla="*/ 0 h 924402"/>
                <a:gd name="connsiteX172" fmla="*/ 1852412 w 4603109"/>
                <a:gd name="connsiteY172" fmla="*/ 0 h 924402"/>
                <a:gd name="connsiteX173" fmla="*/ 1853903 w 4603109"/>
                <a:gd name="connsiteY173" fmla="*/ 0 h 924402"/>
                <a:gd name="connsiteX174" fmla="*/ 1863327 w 4603109"/>
                <a:gd name="connsiteY174" fmla="*/ 0 h 924402"/>
                <a:gd name="connsiteX175" fmla="*/ 1868796 w 4603109"/>
                <a:gd name="connsiteY175" fmla="*/ 0 h 924402"/>
                <a:gd name="connsiteX176" fmla="*/ 1874815 w 4603109"/>
                <a:gd name="connsiteY176" fmla="*/ 0 h 924402"/>
                <a:gd name="connsiteX177" fmla="*/ 1876306 w 4603109"/>
                <a:gd name="connsiteY177" fmla="*/ 0 h 924402"/>
                <a:gd name="connsiteX178" fmla="*/ 1880821 w 4603109"/>
                <a:gd name="connsiteY178" fmla="*/ 0 h 924402"/>
                <a:gd name="connsiteX179" fmla="*/ 1882477 w 4603109"/>
                <a:gd name="connsiteY179" fmla="*/ 0 h 924402"/>
                <a:gd name="connsiteX180" fmla="*/ 1883936 w 4603109"/>
                <a:gd name="connsiteY180" fmla="*/ 0 h 924402"/>
                <a:gd name="connsiteX181" fmla="*/ 1885268 w 4603109"/>
                <a:gd name="connsiteY181" fmla="*/ 0 h 924402"/>
                <a:gd name="connsiteX182" fmla="*/ 1896427 w 4603109"/>
                <a:gd name="connsiteY182" fmla="*/ 0 h 924402"/>
                <a:gd name="connsiteX183" fmla="*/ 1898089 w 4603109"/>
                <a:gd name="connsiteY183" fmla="*/ 0 h 924402"/>
                <a:gd name="connsiteX184" fmla="*/ 1904879 w 4603109"/>
                <a:gd name="connsiteY184" fmla="*/ 0 h 924402"/>
                <a:gd name="connsiteX185" fmla="*/ 1907543 w 4603109"/>
                <a:gd name="connsiteY185" fmla="*/ 0 h 924402"/>
                <a:gd name="connsiteX186" fmla="*/ 1911018 w 4603109"/>
                <a:gd name="connsiteY186" fmla="*/ 0 h 924402"/>
                <a:gd name="connsiteX187" fmla="*/ 1919986 w 4603109"/>
                <a:gd name="connsiteY187" fmla="*/ 0 h 924402"/>
                <a:gd name="connsiteX188" fmla="*/ 1927124 w 4603109"/>
                <a:gd name="connsiteY188" fmla="*/ 0 h 924402"/>
                <a:gd name="connsiteX189" fmla="*/ 1927489 w 4603109"/>
                <a:gd name="connsiteY189" fmla="*/ 0 h 924402"/>
                <a:gd name="connsiteX190" fmla="*/ 1927911 w 4603109"/>
                <a:gd name="connsiteY190" fmla="*/ 0 h 924402"/>
                <a:gd name="connsiteX191" fmla="*/ 1929402 w 4603109"/>
                <a:gd name="connsiteY191" fmla="*/ 0 h 924402"/>
                <a:gd name="connsiteX192" fmla="*/ 1946726 w 4603109"/>
                <a:gd name="connsiteY192" fmla="*/ 0 h 924402"/>
                <a:gd name="connsiteX193" fmla="*/ 1949525 w 4603109"/>
                <a:gd name="connsiteY193" fmla="*/ 0 h 924402"/>
                <a:gd name="connsiteX194" fmla="*/ 1957554 w 4603109"/>
                <a:gd name="connsiteY194" fmla="*/ 0 h 924402"/>
                <a:gd name="connsiteX195" fmla="*/ 1957975 w 4603109"/>
                <a:gd name="connsiteY195" fmla="*/ 0 h 924402"/>
                <a:gd name="connsiteX196" fmla="*/ 1973587 w 4603109"/>
                <a:gd name="connsiteY196" fmla="*/ 0 h 924402"/>
                <a:gd name="connsiteX197" fmla="*/ 1978520 w 4603109"/>
                <a:gd name="connsiteY197" fmla="*/ 0 h 924402"/>
                <a:gd name="connsiteX198" fmla="*/ 1980012 w 4603109"/>
                <a:gd name="connsiteY198" fmla="*/ 0 h 924402"/>
                <a:gd name="connsiteX199" fmla="*/ 1980181 w 4603109"/>
                <a:gd name="connsiteY199" fmla="*/ 0 h 924402"/>
                <a:gd name="connsiteX200" fmla="*/ 1981672 w 4603109"/>
                <a:gd name="connsiteY200" fmla="*/ 0 h 924402"/>
                <a:gd name="connsiteX201" fmla="*/ 2008585 w 4603109"/>
                <a:gd name="connsiteY201" fmla="*/ 0 h 924402"/>
                <a:gd name="connsiteX202" fmla="*/ 2009218 w 4603109"/>
                <a:gd name="connsiteY202" fmla="*/ 0 h 924402"/>
                <a:gd name="connsiteX203" fmla="*/ 2010246 w 4603109"/>
                <a:gd name="connsiteY203" fmla="*/ 0 h 924402"/>
                <a:gd name="connsiteX204" fmla="*/ 2010709 w 4603109"/>
                <a:gd name="connsiteY204" fmla="*/ 0 h 924402"/>
                <a:gd name="connsiteX205" fmla="*/ 2011705 w 4603109"/>
                <a:gd name="connsiteY205" fmla="*/ 0 h 924402"/>
                <a:gd name="connsiteX206" fmla="*/ 2024147 w 4603109"/>
                <a:gd name="connsiteY206" fmla="*/ 0 h 924402"/>
                <a:gd name="connsiteX207" fmla="*/ 2024196 w 4603109"/>
                <a:gd name="connsiteY207" fmla="*/ 0 h 924402"/>
                <a:gd name="connsiteX208" fmla="*/ 2024981 w 4603109"/>
                <a:gd name="connsiteY208" fmla="*/ 0 h 924402"/>
                <a:gd name="connsiteX209" fmla="*/ 2025353 w 4603109"/>
                <a:gd name="connsiteY209" fmla="*/ 0 h 924402"/>
                <a:gd name="connsiteX210" fmla="*/ 2026473 w 4603109"/>
                <a:gd name="connsiteY210" fmla="*/ 0 h 924402"/>
                <a:gd name="connsiteX211" fmla="*/ 2031619 w 4603109"/>
                <a:gd name="connsiteY211" fmla="*/ 0 h 924402"/>
                <a:gd name="connsiteX212" fmla="*/ 2033110 w 4603109"/>
                <a:gd name="connsiteY212" fmla="*/ 0 h 924402"/>
                <a:gd name="connsiteX213" fmla="*/ 2038787 w 4603109"/>
                <a:gd name="connsiteY213" fmla="*/ 0 h 924402"/>
                <a:gd name="connsiteX214" fmla="*/ 2039282 w 4603109"/>
                <a:gd name="connsiteY214" fmla="*/ 0 h 924402"/>
                <a:gd name="connsiteX215" fmla="*/ 2047755 w 4603109"/>
                <a:gd name="connsiteY215" fmla="*/ 0 h 924402"/>
                <a:gd name="connsiteX216" fmla="*/ 2051230 w 4603109"/>
                <a:gd name="connsiteY216" fmla="*/ 0 h 924402"/>
                <a:gd name="connsiteX217" fmla="*/ 2054893 w 4603109"/>
                <a:gd name="connsiteY217" fmla="*/ 0 h 924402"/>
                <a:gd name="connsiteX218" fmla="*/ 2055046 w 4603109"/>
                <a:gd name="connsiteY218" fmla="*/ 0 h 924402"/>
                <a:gd name="connsiteX219" fmla="*/ 2055258 w 4603109"/>
                <a:gd name="connsiteY219" fmla="*/ 0 h 924402"/>
                <a:gd name="connsiteX220" fmla="*/ 2055680 w 4603109"/>
                <a:gd name="connsiteY220" fmla="*/ 0 h 924402"/>
                <a:gd name="connsiteX221" fmla="*/ 2057171 w 4603109"/>
                <a:gd name="connsiteY221" fmla="*/ 0 h 924402"/>
                <a:gd name="connsiteX222" fmla="*/ 2061683 w 4603109"/>
                <a:gd name="connsiteY222" fmla="*/ 0 h 924402"/>
                <a:gd name="connsiteX223" fmla="*/ 2067702 w 4603109"/>
                <a:gd name="connsiteY223" fmla="*/ 0 h 924402"/>
                <a:gd name="connsiteX224" fmla="*/ 2074495 w 4603109"/>
                <a:gd name="connsiteY224" fmla="*/ 0 h 924402"/>
                <a:gd name="connsiteX225" fmla="*/ 2077294 w 4603109"/>
                <a:gd name="connsiteY225" fmla="*/ 0 h 924402"/>
                <a:gd name="connsiteX226" fmla="*/ 2084504 w 4603109"/>
                <a:gd name="connsiteY226" fmla="*/ 0 h 924402"/>
                <a:gd name="connsiteX227" fmla="*/ 2085323 w 4603109"/>
                <a:gd name="connsiteY227" fmla="*/ 0 h 924402"/>
                <a:gd name="connsiteX228" fmla="*/ 2085744 w 4603109"/>
                <a:gd name="connsiteY228" fmla="*/ 0 h 924402"/>
                <a:gd name="connsiteX229" fmla="*/ 2097766 w 4603109"/>
                <a:gd name="connsiteY229" fmla="*/ 0 h 924402"/>
                <a:gd name="connsiteX230" fmla="*/ 2106289 w 4603109"/>
                <a:gd name="connsiteY230" fmla="*/ 0 h 924402"/>
                <a:gd name="connsiteX231" fmla="*/ 2107781 w 4603109"/>
                <a:gd name="connsiteY231" fmla="*/ 0 h 924402"/>
                <a:gd name="connsiteX232" fmla="*/ 2128956 w 4603109"/>
                <a:gd name="connsiteY232" fmla="*/ 0 h 924402"/>
                <a:gd name="connsiteX233" fmla="*/ 2129514 w 4603109"/>
                <a:gd name="connsiteY233" fmla="*/ 0 h 924402"/>
                <a:gd name="connsiteX234" fmla="*/ 2136354 w 4603109"/>
                <a:gd name="connsiteY234" fmla="*/ 0 h 924402"/>
                <a:gd name="connsiteX235" fmla="*/ 2136987 w 4603109"/>
                <a:gd name="connsiteY235" fmla="*/ 0 h 924402"/>
                <a:gd name="connsiteX236" fmla="*/ 2138478 w 4603109"/>
                <a:gd name="connsiteY236" fmla="*/ 0 h 924402"/>
                <a:gd name="connsiteX237" fmla="*/ 2151916 w 4603109"/>
                <a:gd name="connsiteY237" fmla="*/ 0 h 924402"/>
                <a:gd name="connsiteX238" fmla="*/ 2152750 w 4603109"/>
                <a:gd name="connsiteY238" fmla="*/ 0 h 924402"/>
                <a:gd name="connsiteX239" fmla="*/ 2153122 w 4603109"/>
                <a:gd name="connsiteY239" fmla="*/ 0 h 924402"/>
                <a:gd name="connsiteX240" fmla="*/ 2154242 w 4603109"/>
                <a:gd name="connsiteY240" fmla="*/ 0 h 924402"/>
                <a:gd name="connsiteX241" fmla="*/ 2156597 w 4603109"/>
                <a:gd name="connsiteY241" fmla="*/ 0 h 924402"/>
                <a:gd name="connsiteX242" fmla="*/ 2159388 w 4603109"/>
                <a:gd name="connsiteY242" fmla="*/ 0 h 924402"/>
                <a:gd name="connsiteX243" fmla="*/ 2160879 w 4603109"/>
                <a:gd name="connsiteY243" fmla="*/ 0 h 924402"/>
                <a:gd name="connsiteX244" fmla="*/ 2161633 w 4603109"/>
                <a:gd name="connsiteY244" fmla="*/ 0 h 924402"/>
                <a:gd name="connsiteX245" fmla="*/ 2167051 w 4603109"/>
                <a:gd name="connsiteY245" fmla="*/ 0 h 924402"/>
                <a:gd name="connsiteX246" fmla="*/ 2178999 w 4603109"/>
                <a:gd name="connsiteY246" fmla="*/ 0 h 924402"/>
                <a:gd name="connsiteX247" fmla="*/ 2182158 w 4603109"/>
                <a:gd name="connsiteY247" fmla="*/ 0 h 924402"/>
                <a:gd name="connsiteX248" fmla="*/ 2182815 w 4603109"/>
                <a:gd name="connsiteY248" fmla="*/ 0 h 924402"/>
                <a:gd name="connsiteX249" fmla="*/ 2188666 w 4603109"/>
                <a:gd name="connsiteY249" fmla="*/ 0 h 924402"/>
                <a:gd name="connsiteX250" fmla="*/ 2189452 w 4603109"/>
                <a:gd name="connsiteY250" fmla="*/ 0 h 924402"/>
                <a:gd name="connsiteX251" fmla="*/ 2191697 w 4603109"/>
                <a:gd name="connsiteY251" fmla="*/ 0 h 924402"/>
                <a:gd name="connsiteX252" fmla="*/ 2195471 w 4603109"/>
                <a:gd name="connsiteY252" fmla="*/ 0 h 924402"/>
                <a:gd name="connsiteX253" fmla="*/ 2201759 w 4603109"/>
                <a:gd name="connsiteY253" fmla="*/ 0 h 924402"/>
                <a:gd name="connsiteX254" fmla="*/ 2203100 w 4603109"/>
                <a:gd name="connsiteY254" fmla="*/ 0 h 924402"/>
                <a:gd name="connsiteX255" fmla="*/ 2204559 w 4603109"/>
                <a:gd name="connsiteY255" fmla="*/ 0 h 924402"/>
                <a:gd name="connsiteX256" fmla="*/ 2204591 w 4603109"/>
                <a:gd name="connsiteY256" fmla="*/ 0 h 924402"/>
                <a:gd name="connsiteX257" fmla="*/ 2212273 w 4603109"/>
                <a:gd name="connsiteY257" fmla="*/ 0 h 924402"/>
                <a:gd name="connsiteX258" fmla="*/ 2225535 w 4603109"/>
                <a:gd name="connsiteY258" fmla="*/ 0 h 924402"/>
                <a:gd name="connsiteX259" fmla="*/ 2231674 w 4603109"/>
                <a:gd name="connsiteY259" fmla="*/ 0 h 924402"/>
                <a:gd name="connsiteX260" fmla="*/ 2232096 w 4603109"/>
                <a:gd name="connsiteY260" fmla="*/ 0 h 924402"/>
                <a:gd name="connsiteX261" fmla="*/ 2232220 w 4603109"/>
                <a:gd name="connsiteY261" fmla="*/ 0 h 924402"/>
                <a:gd name="connsiteX262" fmla="*/ 2233118 w 4603109"/>
                <a:gd name="connsiteY262" fmla="*/ 0 h 924402"/>
                <a:gd name="connsiteX263" fmla="*/ 2233165 w 4603109"/>
                <a:gd name="connsiteY263" fmla="*/ 0 h 924402"/>
                <a:gd name="connsiteX264" fmla="*/ 2256725 w 4603109"/>
                <a:gd name="connsiteY264" fmla="*/ 0 h 924402"/>
                <a:gd name="connsiteX265" fmla="*/ 2257283 w 4603109"/>
                <a:gd name="connsiteY265" fmla="*/ 0 h 924402"/>
                <a:gd name="connsiteX266" fmla="*/ 2262285 w 4603109"/>
                <a:gd name="connsiteY266" fmla="*/ 0 h 924402"/>
                <a:gd name="connsiteX267" fmla="*/ 2284366 w 4603109"/>
                <a:gd name="connsiteY267" fmla="*/ 0 h 924402"/>
                <a:gd name="connsiteX268" fmla="*/ 2289402 w 4603109"/>
                <a:gd name="connsiteY268" fmla="*/ 0 h 924402"/>
                <a:gd name="connsiteX269" fmla="*/ 2292052 w 4603109"/>
                <a:gd name="connsiteY269" fmla="*/ 0 h 924402"/>
                <a:gd name="connsiteX270" fmla="*/ 2299271 w 4603109"/>
                <a:gd name="connsiteY270" fmla="*/ 0 h 924402"/>
                <a:gd name="connsiteX271" fmla="*/ 2308721 w 4603109"/>
                <a:gd name="connsiteY271" fmla="*/ 0 h 924402"/>
                <a:gd name="connsiteX272" fmla="*/ 2309927 w 4603109"/>
                <a:gd name="connsiteY272" fmla="*/ 0 h 924402"/>
                <a:gd name="connsiteX273" fmla="*/ 2316435 w 4603109"/>
                <a:gd name="connsiteY273" fmla="*/ 0 h 924402"/>
                <a:gd name="connsiteX274" fmla="*/ 2316703 w 4603109"/>
                <a:gd name="connsiteY274" fmla="*/ 0 h 924402"/>
                <a:gd name="connsiteX275" fmla="*/ 2319466 w 4603109"/>
                <a:gd name="connsiteY275" fmla="*/ 0 h 924402"/>
                <a:gd name="connsiteX276" fmla="*/ 2322840 w 4603109"/>
                <a:gd name="connsiteY276" fmla="*/ 0 h 924402"/>
                <a:gd name="connsiteX277" fmla="*/ 2329528 w 4603109"/>
                <a:gd name="connsiteY277" fmla="*/ 0 h 924402"/>
                <a:gd name="connsiteX278" fmla="*/ 2330869 w 4603109"/>
                <a:gd name="connsiteY278" fmla="*/ 0 h 924402"/>
                <a:gd name="connsiteX279" fmla="*/ 2332328 w 4603109"/>
                <a:gd name="connsiteY279" fmla="*/ 0 h 924402"/>
                <a:gd name="connsiteX280" fmla="*/ 2332360 w 4603109"/>
                <a:gd name="connsiteY280" fmla="*/ 0 h 924402"/>
                <a:gd name="connsiteX281" fmla="*/ 2335803 w 4603109"/>
                <a:gd name="connsiteY281" fmla="*/ 0 h 924402"/>
                <a:gd name="connsiteX282" fmla="*/ 2343312 w 4603109"/>
                <a:gd name="connsiteY282" fmla="*/ 0 h 924402"/>
                <a:gd name="connsiteX283" fmla="*/ 2344804 w 4603109"/>
                <a:gd name="connsiteY283" fmla="*/ 0 h 924402"/>
                <a:gd name="connsiteX284" fmla="*/ 2346768 w 4603109"/>
                <a:gd name="connsiteY284" fmla="*/ 0 h 924402"/>
                <a:gd name="connsiteX285" fmla="*/ 2347827 w 4603109"/>
                <a:gd name="connsiteY285" fmla="*/ 0 h 924402"/>
                <a:gd name="connsiteX286" fmla="*/ 2352274 w 4603109"/>
                <a:gd name="connsiteY286" fmla="*/ 0 h 924402"/>
                <a:gd name="connsiteX287" fmla="*/ 2359443 w 4603109"/>
                <a:gd name="connsiteY287" fmla="*/ 0 h 924402"/>
                <a:gd name="connsiteX288" fmla="*/ 2359865 w 4603109"/>
                <a:gd name="connsiteY288" fmla="*/ 0 h 924402"/>
                <a:gd name="connsiteX289" fmla="*/ 2359989 w 4603109"/>
                <a:gd name="connsiteY289" fmla="*/ 0 h 924402"/>
                <a:gd name="connsiteX290" fmla="*/ 2360887 w 4603109"/>
                <a:gd name="connsiteY290" fmla="*/ 0 h 924402"/>
                <a:gd name="connsiteX291" fmla="*/ 2360934 w 4603109"/>
                <a:gd name="connsiteY291" fmla="*/ 0 h 924402"/>
                <a:gd name="connsiteX292" fmla="*/ 2371886 w 4603109"/>
                <a:gd name="connsiteY292" fmla="*/ 0 h 924402"/>
                <a:gd name="connsiteX293" fmla="*/ 2373377 w 4603109"/>
                <a:gd name="connsiteY293" fmla="*/ 0 h 924402"/>
                <a:gd name="connsiteX294" fmla="*/ 2377892 w 4603109"/>
                <a:gd name="connsiteY294" fmla="*/ 0 h 924402"/>
                <a:gd name="connsiteX295" fmla="*/ 2382339 w 4603109"/>
                <a:gd name="connsiteY295" fmla="*/ 0 h 924402"/>
                <a:gd name="connsiteX296" fmla="*/ 2390054 w 4603109"/>
                <a:gd name="connsiteY296" fmla="*/ 0 h 924402"/>
                <a:gd name="connsiteX297" fmla="*/ 2419821 w 4603109"/>
                <a:gd name="connsiteY297" fmla="*/ 0 h 924402"/>
                <a:gd name="connsiteX298" fmla="*/ 2427040 w 4603109"/>
                <a:gd name="connsiteY298" fmla="*/ 0 h 924402"/>
                <a:gd name="connsiteX299" fmla="*/ 2436490 w 4603109"/>
                <a:gd name="connsiteY299" fmla="*/ 0 h 924402"/>
                <a:gd name="connsiteX300" fmla="*/ 2444472 w 4603109"/>
                <a:gd name="connsiteY300" fmla="*/ 0 h 924402"/>
                <a:gd name="connsiteX301" fmla="*/ 2448678 w 4603109"/>
                <a:gd name="connsiteY301" fmla="*/ 0 h 924402"/>
                <a:gd name="connsiteX302" fmla="*/ 2450171 w 4603109"/>
                <a:gd name="connsiteY302" fmla="*/ 0 h 924402"/>
                <a:gd name="connsiteX303" fmla="*/ 2450609 w 4603109"/>
                <a:gd name="connsiteY303" fmla="*/ 0 h 924402"/>
                <a:gd name="connsiteX304" fmla="*/ 2463572 w 4603109"/>
                <a:gd name="connsiteY304" fmla="*/ 0 h 924402"/>
                <a:gd name="connsiteX305" fmla="*/ 2471081 w 4603109"/>
                <a:gd name="connsiteY305" fmla="*/ 0 h 924402"/>
                <a:gd name="connsiteX306" fmla="*/ 2472573 w 4603109"/>
                <a:gd name="connsiteY306" fmla="*/ 0 h 924402"/>
                <a:gd name="connsiteX307" fmla="*/ 2474537 w 4603109"/>
                <a:gd name="connsiteY307" fmla="*/ 0 h 924402"/>
                <a:gd name="connsiteX308" fmla="*/ 2475596 w 4603109"/>
                <a:gd name="connsiteY308" fmla="*/ 0 h 924402"/>
                <a:gd name="connsiteX309" fmla="*/ 2477252 w 4603109"/>
                <a:gd name="connsiteY309" fmla="*/ 0 h 924402"/>
                <a:gd name="connsiteX310" fmla="*/ 2478712 w 4603109"/>
                <a:gd name="connsiteY310" fmla="*/ 0 h 924402"/>
                <a:gd name="connsiteX311" fmla="*/ 2478743 w 4603109"/>
                <a:gd name="connsiteY311" fmla="*/ 0 h 924402"/>
                <a:gd name="connsiteX312" fmla="*/ 2480043 w 4603109"/>
                <a:gd name="connsiteY312" fmla="*/ 0 h 924402"/>
                <a:gd name="connsiteX313" fmla="*/ 2499655 w 4603109"/>
                <a:gd name="connsiteY313" fmla="*/ 0 h 924402"/>
                <a:gd name="connsiteX314" fmla="*/ 2501146 w 4603109"/>
                <a:gd name="connsiteY314" fmla="*/ 0 h 924402"/>
                <a:gd name="connsiteX315" fmla="*/ 2505661 w 4603109"/>
                <a:gd name="connsiteY315" fmla="*/ 0 h 924402"/>
                <a:gd name="connsiteX316" fmla="*/ 2508776 w 4603109"/>
                <a:gd name="connsiteY316" fmla="*/ 0 h 924402"/>
                <a:gd name="connsiteX317" fmla="*/ 2510108 w 4603109"/>
                <a:gd name="connsiteY317" fmla="*/ 0 h 924402"/>
                <a:gd name="connsiteX318" fmla="*/ 2524178 w 4603109"/>
                <a:gd name="connsiteY318" fmla="*/ 0 h 924402"/>
                <a:gd name="connsiteX319" fmla="*/ 2525248 w 4603109"/>
                <a:gd name="connsiteY319" fmla="*/ 0 h 924402"/>
                <a:gd name="connsiteX320" fmla="*/ 2525669 w 4603109"/>
                <a:gd name="connsiteY320" fmla="*/ 0 h 924402"/>
                <a:gd name="connsiteX321" fmla="*/ 2552329 w 4603109"/>
                <a:gd name="connsiteY321" fmla="*/ 0 h 924402"/>
                <a:gd name="connsiteX322" fmla="*/ 2552751 w 4603109"/>
                <a:gd name="connsiteY322" fmla="*/ 0 h 924402"/>
                <a:gd name="connsiteX323" fmla="*/ 2554242 w 4603109"/>
                <a:gd name="connsiteY323" fmla="*/ 0 h 924402"/>
                <a:gd name="connsiteX324" fmla="*/ 2574787 w 4603109"/>
                <a:gd name="connsiteY324" fmla="*/ 0 h 924402"/>
                <a:gd name="connsiteX325" fmla="*/ 2576279 w 4603109"/>
                <a:gd name="connsiteY325" fmla="*/ 0 h 924402"/>
                <a:gd name="connsiteX326" fmla="*/ 2576447 w 4603109"/>
                <a:gd name="connsiteY326" fmla="*/ 0 h 924402"/>
                <a:gd name="connsiteX327" fmla="*/ 2577940 w 4603109"/>
                <a:gd name="connsiteY327" fmla="*/ 0 h 924402"/>
                <a:gd name="connsiteX328" fmla="*/ 2603360 w 4603109"/>
                <a:gd name="connsiteY328" fmla="*/ 0 h 924402"/>
                <a:gd name="connsiteX329" fmla="*/ 2604852 w 4603109"/>
                <a:gd name="connsiteY329" fmla="*/ 0 h 924402"/>
                <a:gd name="connsiteX330" fmla="*/ 2605021 w 4603109"/>
                <a:gd name="connsiteY330" fmla="*/ 0 h 924402"/>
                <a:gd name="connsiteX331" fmla="*/ 2605484 w 4603109"/>
                <a:gd name="connsiteY331" fmla="*/ 0 h 924402"/>
                <a:gd name="connsiteX332" fmla="*/ 2606481 w 4603109"/>
                <a:gd name="connsiteY332" fmla="*/ 0 h 924402"/>
                <a:gd name="connsiteX333" fmla="*/ 2606512 w 4603109"/>
                <a:gd name="connsiteY333" fmla="*/ 0 h 924402"/>
                <a:gd name="connsiteX334" fmla="*/ 2606976 w 4603109"/>
                <a:gd name="connsiteY334" fmla="*/ 0 h 924402"/>
                <a:gd name="connsiteX335" fmla="*/ 2618923 w 4603109"/>
                <a:gd name="connsiteY335" fmla="*/ 0 h 924402"/>
                <a:gd name="connsiteX336" fmla="*/ 2621248 w 4603109"/>
                <a:gd name="connsiteY336" fmla="*/ 0 h 924402"/>
                <a:gd name="connsiteX337" fmla="*/ 2622740 w 4603109"/>
                <a:gd name="connsiteY337" fmla="*/ 0 h 924402"/>
                <a:gd name="connsiteX338" fmla="*/ 2627885 w 4603109"/>
                <a:gd name="connsiteY338" fmla="*/ 0 h 924402"/>
                <a:gd name="connsiteX339" fmla="*/ 2629377 w 4603109"/>
                <a:gd name="connsiteY339" fmla="*/ 0 h 924402"/>
                <a:gd name="connsiteX340" fmla="*/ 2634058 w 4603109"/>
                <a:gd name="connsiteY340" fmla="*/ 0 h 924402"/>
                <a:gd name="connsiteX341" fmla="*/ 2635549 w 4603109"/>
                <a:gd name="connsiteY341" fmla="*/ 0 h 924402"/>
                <a:gd name="connsiteX342" fmla="*/ 2636545 w 4603109"/>
                <a:gd name="connsiteY342" fmla="*/ 0 h 924402"/>
                <a:gd name="connsiteX343" fmla="*/ 2648987 w 4603109"/>
                <a:gd name="connsiteY343" fmla="*/ 0 h 924402"/>
                <a:gd name="connsiteX344" fmla="*/ 2649821 w 4603109"/>
                <a:gd name="connsiteY344" fmla="*/ 0 h 924402"/>
                <a:gd name="connsiteX345" fmla="*/ 2651313 w 4603109"/>
                <a:gd name="connsiteY345" fmla="*/ 0 h 924402"/>
                <a:gd name="connsiteX346" fmla="*/ 2651947 w 4603109"/>
                <a:gd name="connsiteY346" fmla="*/ 0 h 924402"/>
                <a:gd name="connsiteX347" fmla="*/ 2653017 w 4603109"/>
                <a:gd name="connsiteY347" fmla="*/ 0 h 924402"/>
                <a:gd name="connsiteX348" fmla="*/ 2653438 w 4603109"/>
                <a:gd name="connsiteY348" fmla="*/ 0 h 924402"/>
                <a:gd name="connsiteX349" fmla="*/ 2656459 w 4603109"/>
                <a:gd name="connsiteY349" fmla="*/ 0 h 924402"/>
                <a:gd name="connsiteX350" fmla="*/ 2657950 w 4603109"/>
                <a:gd name="connsiteY350" fmla="*/ 0 h 924402"/>
                <a:gd name="connsiteX351" fmla="*/ 2665460 w 4603109"/>
                <a:gd name="connsiteY351" fmla="*/ 0 h 924402"/>
                <a:gd name="connsiteX352" fmla="*/ 2680098 w 4603109"/>
                <a:gd name="connsiteY352" fmla="*/ 0 h 924402"/>
                <a:gd name="connsiteX353" fmla="*/ 2680520 w 4603109"/>
                <a:gd name="connsiteY353" fmla="*/ 0 h 924402"/>
                <a:gd name="connsiteX354" fmla="*/ 2682011 w 4603109"/>
                <a:gd name="connsiteY354" fmla="*/ 0 h 924402"/>
                <a:gd name="connsiteX355" fmla="*/ 2692542 w 4603109"/>
                <a:gd name="connsiteY355" fmla="*/ 0 h 924402"/>
                <a:gd name="connsiteX356" fmla="*/ 2702556 w 4603109"/>
                <a:gd name="connsiteY356" fmla="*/ 0 h 924402"/>
                <a:gd name="connsiteX357" fmla="*/ 2704048 w 4603109"/>
                <a:gd name="connsiteY357" fmla="*/ 0 h 924402"/>
                <a:gd name="connsiteX358" fmla="*/ 2724289 w 4603109"/>
                <a:gd name="connsiteY358" fmla="*/ 0 h 924402"/>
                <a:gd name="connsiteX359" fmla="*/ 2731129 w 4603109"/>
                <a:gd name="connsiteY359" fmla="*/ 0 h 924402"/>
                <a:gd name="connsiteX360" fmla="*/ 2732621 w 4603109"/>
                <a:gd name="connsiteY360" fmla="*/ 0 h 924402"/>
                <a:gd name="connsiteX361" fmla="*/ 2733253 w 4603109"/>
                <a:gd name="connsiteY361" fmla="*/ 0 h 924402"/>
                <a:gd name="connsiteX362" fmla="*/ 2734745 w 4603109"/>
                <a:gd name="connsiteY362" fmla="*/ 0 h 924402"/>
                <a:gd name="connsiteX363" fmla="*/ 2746692 w 4603109"/>
                <a:gd name="connsiteY363" fmla="*/ 0 h 924402"/>
                <a:gd name="connsiteX364" fmla="*/ 2749017 w 4603109"/>
                <a:gd name="connsiteY364" fmla="*/ 0 h 924402"/>
                <a:gd name="connsiteX365" fmla="*/ 2750509 w 4603109"/>
                <a:gd name="connsiteY365" fmla="*/ 0 h 924402"/>
                <a:gd name="connsiteX366" fmla="*/ 2754354 w 4603109"/>
                <a:gd name="connsiteY366" fmla="*/ 0 h 924402"/>
                <a:gd name="connsiteX367" fmla="*/ 2755654 w 4603109"/>
                <a:gd name="connsiteY367" fmla="*/ 0 h 924402"/>
                <a:gd name="connsiteX368" fmla="*/ 2757146 w 4603109"/>
                <a:gd name="connsiteY368" fmla="*/ 0 h 924402"/>
                <a:gd name="connsiteX369" fmla="*/ 2761827 w 4603109"/>
                <a:gd name="connsiteY369" fmla="*/ 0 h 924402"/>
                <a:gd name="connsiteX370" fmla="*/ 2763318 w 4603109"/>
                <a:gd name="connsiteY370" fmla="*/ 0 h 924402"/>
                <a:gd name="connsiteX371" fmla="*/ 2776756 w 4603109"/>
                <a:gd name="connsiteY371" fmla="*/ 0 h 924402"/>
                <a:gd name="connsiteX372" fmla="*/ 2777590 w 4603109"/>
                <a:gd name="connsiteY372" fmla="*/ 0 h 924402"/>
                <a:gd name="connsiteX373" fmla="*/ 2779082 w 4603109"/>
                <a:gd name="connsiteY373" fmla="*/ 0 h 924402"/>
                <a:gd name="connsiteX374" fmla="*/ 2783442 w 4603109"/>
                <a:gd name="connsiteY374" fmla="*/ 0 h 924402"/>
                <a:gd name="connsiteX375" fmla="*/ 2784228 w 4603109"/>
                <a:gd name="connsiteY375" fmla="*/ 0 h 924402"/>
                <a:gd name="connsiteX376" fmla="*/ 2785719 w 4603109"/>
                <a:gd name="connsiteY376" fmla="*/ 0 h 924402"/>
                <a:gd name="connsiteX377" fmla="*/ 2786473 w 4603109"/>
                <a:gd name="connsiteY377" fmla="*/ 0 h 924402"/>
                <a:gd name="connsiteX378" fmla="*/ 2793229 w 4603109"/>
                <a:gd name="connsiteY378" fmla="*/ 0 h 924402"/>
                <a:gd name="connsiteX379" fmla="*/ 2799367 w 4603109"/>
                <a:gd name="connsiteY379" fmla="*/ 0 h 924402"/>
                <a:gd name="connsiteX380" fmla="*/ 2813506 w 4603109"/>
                <a:gd name="connsiteY380" fmla="*/ 0 h 924402"/>
                <a:gd name="connsiteX381" fmla="*/ 2820311 w 4603109"/>
                <a:gd name="connsiteY381" fmla="*/ 0 h 924402"/>
                <a:gd name="connsiteX382" fmla="*/ 2827893 w 4603109"/>
                <a:gd name="connsiteY382" fmla="*/ 0 h 924402"/>
                <a:gd name="connsiteX383" fmla="*/ 2827940 w 4603109"/>
                <a:gd name="connsiteY383" fmla="*/ 0 h 924402"/>
                <a:gd name="connsiteX384" fmla="*/ 2829431 w 4603109"/>
                <a:gd name="connsiteY384" fmla="*/ 0 h 924402"/>
                <a:gd name="connsiteX385" fmla="*/ 2829978 w 4603109"/>
                <a:gd name="connsiteY385" fmla="*/ 0 h 924402"/>
                <a:gd name="connsiteX386" fmla="*/ 2852058 w 4603109"/>
                <a:gd name="connsiteY386" fmla="*/ 0 h 924402"/>
                <a:gd name="connsiteX387" fmla="*/ 2857060 w 4603109"/>
                <a:gd name="connsiteY387" fmla="*/ 0 h 924402"/>
                <a:gd name="connsiteX388" fmla="*/ 2857958 w 4603109"/>
                <a:gd name="connsiteY388" fmla="*/ 0 h 924402"/>
                <a:gd name="connsiteX389" fmla="*/ 2871601 w 4603109"/>
                <a:gd name="connsiteY389" fmla="*/ 0 h 924402"/>
                <a:gd name="connsiteX390" fmla="*/ 2882123 w 4603109"/>
                <a:gd name="connsiteY390" fmla="*/ 0 h 924402"/>
                <a:gd name="connsiteX391" fmla="*/ 2894046 w 4603109"/>
                <a:gd name="connsiteY391" fmla="*/ 0 h 924402"/>
                <a:gd name="connsiteX392" fmla="*/ 2903496 w 4603109"/>
                <a:gd name="connsiteY392" fmla="*/ 0 h 924402"/>
                <a:gd name="connsiteX393" fmla="*/ 2911211 w 4603109"/>
                <a:gd name="connsiteY393" fmla="*/ 0 h 924402"/>
                <a:gd name="connsiteX394" fmla="*/ 2914242 w 4603109"/>
                <a:gd name="connsiteY394" fmla="*/ 0 h 924402"/>
                <a:gd name="connsiteX395" fmla="*/ 2914461 w 4603109"/>
                <a:gd name="connsiteY395" fmla="*/ 0 h 924402"/>
                <a:gd name="connsiteX396" fmla="*/ 2924111 w 4603109"/>
                <a:gd name="connsiteY396" fmla="*/ 0 h 924402"/>
                <a:gd name="connsiteX397" fmla="*/ 2927136 w 4603109"/>
                <a:gd name="connsiteY397" fmla="*/ 0 h 924402"/>
                <a:gd name="connsiteX398" fmla="*/ 2933561 w 4603109"/>
                <a:gd name="connsiteY398" fmla="*/ 0 h 924402"/>
                <a:gd name="connsiteX399" fmla="*/ 2939580 w 4603109"/>
                <a:gd name="connsiteY399" fmla="*/ 0 h 924402"/>
                <a:gd name="connsiteX400" fmla="*/ 2941275 w 4603109"/>
                <a:gd name="connsiteY400" fmla="*/ 0 h 924402"/>
                <a:gd name="connsiteX401" fmla="*/ 2941543 w 4603109"/>
                <a:gd name="connsiteY401" fmla="*/ 0 h 924402"/>
                <a:gd name="connsiteX402" fmla="*/ 2945586 w 4603109"/>
                <a:gd name="connsiteY402" fmla="*/ 0 h 924402"/>
                <a:gd name="connsiteX403" fmla="*/ 2950032 w 4603109"/>
                <a:gd name="connsiteY403" fmla="*/ 0 h 924402"/>
                <a:gd name="connsiteX404" fmla="*/ 2955662 w 4603109"/>
                <a:gd name="connsiteY404" fmla="*/ 0 h 924402"/>
                <a:gd name="connsiteX405" fmla="*/ 2955709 w 4603109"/>
                <a:gd name="connsiteY405" fmla="*/ 0 h 924402"/>
                <a:gd name="connsiteX406" fmla="*/ 2957200 w 4603109"/>
                <a:gd name="connsiteY406" fmla="*/ 0 h 924402"/>
                <a:gd name="connsiteX407" fmla="*/ 2957747 w 4603109"/>
                <a:gd name="connsiteY407" fmla="*/ 0 h 924402"/>
                <a:gd name="connsiteX408" fmla="*/ 2968152 w 4603109"/>
                <a:gd name="connsiteY408" fmla="*/ 0 h 924402"/>
                <a:gd name="connsiteX409" fmla="*/ 2969644 w 4603109"/>
                <a:gd name="connsiteY409" fmla="*/ 0 h 924402"/>
                <a:gd name="connsiteX410" fmla="*/ 2972667 w 4603109"/>
                <a:gd name="connsiteY410" fmla="*/ 0 h 924402"/>
                <a:gd name="connsiteX411" fmla="*/ 2977114 w 4603109"/>
                <a:gd name="connsiteY411" fmla="*/ 0 h 924402"/>
                <a:gd name="connsiteX412" fmla="*/ 2984829 w 4603109"/>
                <a:gd name="connsiteY412" fmla="*/ 0 h 924402"/>
                <a:gd name="connsiteX413" fmla="*/ 2985727 w 4603109"/>
                <a:gd name="connsiteY413" fmla="*/ 0 h 924402"/>
                <a:gd name="connsiteX414" fmla="*/ 2999370 w 4603109"/>
                <a:gd name="connsiteY414" fmla="*/ 0 h 924402"/>
                <a:gd name="connsiteX415" fmla="*/ 3021815 w 4603109"/>
                <a:gd name="connsiteY415" fmla="*/ 0 h 924402"/>
                <a:gd name="connsiteX416" fmla="*/ 3031265 w 4603109"/>
                <a:gd name="connsiteY416" fmla="*/ 0 h 924402"/>
                <a:gd name="connsiteX417" fmla="*/ 3042230 w 4603109"/>
                <a:gd name="connsiteY417" fmla="*/ 0 h 924402"/>
                <a:gd name="connsiteX418" fmla="*/ 3044946 w 4603109"/>
                <a:gd name="connsiteY418" fmla="*/ 0 h 924402"/>
                <a:gd name="connsiteX419" fmla="*/ 3051880 w 4603109"/>
                <a:gd name="connsiteY419" fmla="*/ 0 h 924402"/>
                <a:gd name="connsiteX420" fmla="*/ 3061330 w 4603109"/>
                <a:gd name="connsiteY420" fmla="*/ 0 h 924402"/>
                <a:gd name="connsiteX421" fmla="*/ 3067349 w 4603109"/>
                <a:gd name="connsiteY421" fmla="*/ 0 h 924402"/>
                <a:gd name="connsiteX422" fmla="*/ 3069312 w 4603109"/>
                <a:gd name="connsiteY422" fmla="*/ 0 h 924402"/>
                <a:gd name="connsiteX423" fmla="*/ 3073355 w 4603109"/>
                <a:gd name="connsiteY423" fmla="*/ 0 h 924402"/>
                <a:gd name="connsiteX424" fmla="*/ 3073518 w 4603109"/>
                <a:gd name="connsiteY424" fmla="*/ 0 h 924402"/>
                <a:gd name="connsiteX425" fmla="*/ 3075011 w 4603109"/>
                <a:gd name="connsiteY425" fmla="*/ 0 h 924402"/>
                <a:gd name="connsiteX426" fmla="*/ 3077801 w 4603109"/>
                <a:gd name="connsiteY426" fmla="*/ 0 h 924402"/>
                <a:gd name="connsiteX427" fmla="*/ 3095921 w 4603109"/>
                <a:gd name="connsiteY427" fmla="*/ 0 h 924402"/>
                <a:gd name="connsiteX428" fmla="*/ 3097413 w 4603109"/>
                <a:gd name="connsiteY428" fmla="*/ 0 h 924402"/>
                <a:gd name="connsiteX429" fmla="*/ 3100436 w 4603109"/>
                <a:gd name="connsiteY429" fmla="*/ 0 h 924402"/>
                <a:gd name="connsiteX430" fmla="*/ 3103552 w 4603109"/>
                <a:gd name="connsiteY430" fmla="*/ 0 h 924402"/>
                <a:gd name="connsiteX431" fmla="*/ 3104883 w 4603109"/>
                <a:gd name="connsiteY431" fmla="*/ 0 h 924402"/>
                <a:gd name="connsiteX432" fmla="*/ 3120023 w 4603109"/>
                <a:gd name="connsiteY432" fmla="*/ 0 h 924402"/>
                <a:gd name="connsiteX433" fmla="*/ 3120445 w 4603109"/>
                <a:gd name="connsiteY433" fmla="*/ 0 h 924402"/>
                <a:gd name="connsiteX434" fmla="*/ 3149018 w 4603109"/>
                <a:gd name="connsiteY434" fmla="*/ 0 h 924402"/>
                <a:gd name="connsiteX435" fmla="*/ 3150088 w 4603109"/>
                <a:gd name="connsiteY435" fmla="*/ 0 h 924402"/>
                <a:gd name="connsiteX436" fmla="*/ 3150509 w 4603109"/>
                <a:gd name="connsiteY436" fmla="*/ 0 h 924402"/>
                <a:gd name="connsiteX437" fmla="*/ 3171054 w 4603109"/>
                <a:gd name="connsiteY437" fmla="*/ 0 h 924402"/>
                <a:gd name="connsiteX438" fmla="*/ 3172715 w 4603109"/>
                <a:gd name="connsiteY438" fmla="*/ 0 h 924402"/>
                <a:gd name="connsiteX439" fmla="*/ 3199627 w 4603109"/>
                <a:gd name="connsiteY439" fmla="*/ 0 h 924402"/>
                <a:gd name="connsiteX440" fmla="*/ 3201119 w 4603109"/>
                <a:gd name="connsiteY440" fmla="*/ 0 h 924402"/>
                <a:gd name="connsiteX441" fmla="*/ 3201287 w 4603109"/>
                <a:gd name="connsiteY441" fmla="*/ 0 h 924402"/>
                <a:gd name="connsiteX442" fmla="*/ 3201751 w 4603109"/>
                <a:gd name="connsiteY442" fmla="*/ 0 h 924402"/>
                <a:gd name="connsiteX443" fmla="*/ 3202780 w 4603109"/>
                <a:gd name="connsiteY443" fmla="*/ 0 h 924402"/>
                <a:gd name="connsiteX444" fmla="*/ 3217515 w 4603109"/>
                <a:gd name="connsiteY444" fmla="*/ 0 h 924402"/>
                <a:gd name="connsiteX445" fmla="*/ 3224152 w 4603109"/>
                <a:gd name="connsiteY445" fmla="*/ 0 h 924402"/>
                <a:gd name="connsiteX446" fmla="*/ 3230324 w 4603109"/>
                <a:gd name="connsiteY446" fmla="*/ 0 h 924402"/>
                <a:gd name="connsiteX447" fmla="*/ 3231321 w 4603109"/>
                <a:gd name="connsiteY447" fmla="*/ 0 h 924402"/>
                <a:gd name="connsiteX448" fmla="*/ 3231816 w 4603109"/>
                <a:gd name="connsiteY448" fmla="*/ 0 h 924402"/>
                <a:gd name="connsiteX449" fmla="*/ 3243763 w 4603109"/>
                <a:gd name="connsiteY449" fmla="*/ 0 h 924402"/>
                <a:gd name="connsiteX450" fmla="*/ 3246088 w 4603109"/>
                <a:gd name="connsiteY450" fmla="*/ 0 h 924402"/>
                <a:gd name="connsiteX451" fmla="*/ 3247580 w 4603109"/>
                <a:gd name="connsiteY451" fmla="*/ 0 h 924402"/>
                <a:gd name="connsiteX452" fmla="*/ 3247792 w 4603109"/>
                <a:gd name="connsiteY452" fmla="*/ 0 h 924402"/>
                <a:gd name="connsiteX453" fmla="*/ 3248214 w 4603109"/>
                <a:gd name="connsiteY453" fmla="*/ 0 h 924402"/>
                <a:gd name="connsiteX454" fmla="*/ 3252725 w 4603109"/>
                <a:gd name="connsiteY454" fmla="*/ 0 h 924402"/>
                <a:gd name="connsiteX455" fmla="*/ 3254217 w 4603109"/>
                <a:gd name="connsiteY455" fmla="*/ 0 h 924402"/>
                <a:gd name="connsiteX456" fmla="*/ 3260235 w 4603109"/>
                <a:gd name="connsiteY456" fmla="*/ 0 h 924402"/>
                <a:gd name="connsiteX457" fmla="*/ 3276787 w 4603109"/>
                <a:gd name="connsiteY457" fmla="*/ 0 h 924402"/>
                <a:gd name="connsiteX458" fmla="*/ 3277857 w 4603109"/>
                <a:gd name="connsiteY458" fmla="*/ 0 h 924402"/>
                <a:gd name="connsiteX459" fmla="*/ 3278278 w 4603109"/>
                <a:gd name="connsiteY459" fmla="*/ 0 h 924402"/>
                <a:gd name="connsiteX460" fmla="*/ 3290300 w 4603109"/>
                <a:gd name="connsiteY460" fmla="*/ 0 h 924402"/>
                <a:gd name="connsiteX461" fmla="*/ 3298823 w 4603109"/>
                <a:gd name="connsiteY461" fmla="*/ 0 h 924402"/>
                <a:gd name="connsiteX462" fmla="*/ 3327396 w 4603109"/>
                <a:gd name="connsiteY462" fmla="*/ 0 h 924402"/>
                <a:gd name="connsiteX463" fmla="*/ 3328888 w 4603109"/>
                <a:gd name="connsiteY463" fmla="*/ 0 h 924402"/>
                <a:gd name="connsiteX464" fmla="*/ 3329520 w 4603109"/>
                <a:gd name="connsiteY464" fmla="*/ 0 h 924402"/>
                <a:gd name="connsiteX465" fmla="*/ 3345284 w 4603109"/>
                <a:gd name="connsiteY465" fmla="*/ 0 h 924402"/>
                <a:gd name="connsiteX466" fmla="*/ 3349129 w 4603109"/>
                <a:gd name="connsiteY466" fmla="*/ 0 h 924402"/>
                <a:gd name="connsiteX467" fmla="*/ 3351921 w 4603109"/>
                <a:gd name="connsiteY467" fmla="*/ 0 h 924402"/>
                <a:gd name="connsiteX468" fmla="*/ 3358093 w 4603109"/>
                <a:gd name="connsiteY468" fmla="*/ 0 h 924402"/>
                <a:gd name="connsiteX469" fmla="*/ 3359585 w 4603109"/>
                <a:gd name="connsiteY469" fmla="*/ 0 h 924402"/>
                <a:gd name="connsiteX470" fmla="*/ 3371532 w 4603109"/>
                <a:gd name="connsiteY470" fmla="*/ 0 h 924402"/>
                <a:gd name="connsiteX471" fmla="*/ 3373857 w 4603109"/>
                <a:gd name="connsiteY471" fmla="*/ 0 h 924402"/>
                <a:gd name="connsiteX472" fmla="*/ 3375349 w 4603109"/>
                <a:gd name="connsiteY472" fmla="*/ 0 h 924402"/>
                <a:gd name="connsiteX473" fmla="*/ 3380494 w 4603109"/>
                <a:gd name="connsiteY473" fmla="*/ 0 h 924402"/>
                <a:gd name="connsiteX474" fmla="*/ 3381986 w 4603109"/>
                <a:gd name="connsiteY474" fmla="*/ 0 h 924402"/>
                <a:gd name="connsiteX475" fmla="*/ 3388004 w 4603109"/>
                <a:gd name="connsiteY475" fmla="*/ 0 h 924402"/>
                <a:gd name="connsiteX476" fmla="*/ 3408282 w 4603109"/>
                <a:gd name="connsiteY476" fmla="*/ 0 h 924402"/>
                <a:gd name="connsiteX477" fmla="*/ 3418069 w 4603109"/>
                <a:gd name="connsiteY477" fmla="*/ 0 h 924402"/>
                <a:gd name="connsiteX478" fmla="*/ 3424207 w 4603109"/>
                <a:gd name="connsiteY478" fmla="*/ 0 h 924402"/>
                <a:gd name="connsiteX479" fmla="*/ 3424753 w 4603109"/>
                <a:gd name="connsiteY479" fmla="*/ 0 h 924402"/>
                <a:gd name="connsiteX480" fmla="*/ 3452733 w 4603109"/>
                <a:gd name="connsiteY480" fmla="*/ 0 h 924402"/>
                <a:gd name="connsiteX481" fmla="*/ 3454818 w 4603109"/>
                <a:gd name="connsiteY481" fmla="*/ 0 h 924402"/>
                <a:gd name="connsiteX482" fmla="*/ 3476898 w 4603109"/>
                <a:gd name="connsiteY482" fmla="*/ 0 h 924402"/>
                <a:gd name="connsiteX483" fmla="*/ 3496441 w 4603109"/>
                <a:gd name="connsiteY483" fmla="*/ 0 h 924402"/>
                <a:gd name="connsiteX484" fmla="*/ 3509236 w 4603109"/>
                <a:gd name="connsiteY484" fmla="*/ 0 h 924402"/>
                <a:gd name="connsiteX485" fmla="*/ 3518886 w 4603109"/>
                <a:gd name="connsiteY485" fmla="*/ 0 h 924402"/>
                <a:gd name="connsiteX486" fmla="*/ 3528336 w 4603109"/>
                <a:gd name="connsiteY486" fmla="*/ 0 h 924402"/>
                <a:gd name="connsiteX487" fmla="*/ 3536051 w 4603109"/>
                <a:gd name="connsiteY487" fmla="*/ 0 h 924402"/>
                <a:gd name="connsiteX488" fmla="*/ 3539301 w 4603109"/>
                <a:gd name="connsiteY488" fmla="*/ 0 h 924402"/>
                <a:gd name="connsiteX489" fmla="*/ 3540361 w 4603109"/>
                <a:gd name="connsiteY489" fmla="*/ 0 h 924402"/>
                <a:gd name="connsiteX490" fmla="*/ 3544807 w 4603109"/>
                <a:gd name="connsiteY490" fmla="*/ 0 h 924402"/>
                <a:gd name="connsiteX491" fmla="*/ 3551976 w 4603109"/>
                <a:gd name="connsiteY491" fmla="*/ 0 h 924402"/>
                <a:gd name="connsiteX492" fmla="*/ 3552522 w 4603109"/>
                <a:gd name="connsiteY492" fmla="*/ 0 h 924402"/>
                <a:gd name="connsiteX493" fmla="*/ 3564420 w 4603109"/>
                <a:gd name="connsiteY493" fmla="*/ 0 h 924402"/>
                <a:gd name="connsiteX494" fmla="*/ 3570426 w 4603109"/>
                <a:gd name="connsiteY494" fmla="*/ 0 h 924402"/>
                <a:gd name="connsiteX495" fmla="*/ 3574872 w 4603109"/>
                <a:gd name="connsiteY495" fmla="*/ 0 h 924402"/>
                <a:gd name="connsiteX496" fmla="*/ 3580502 w 4603109"/>
                <a:gd name="connsiteY496" fmla="*/ 0 h 924402"/>
                <a:gd name="connsiteX497" fmla="*/ 3582587 w 4603109"/>
                <a:gd name="connsiteY497" fmla="*/ 0 h 924402"/>
                <a:gd name="connsiteX498" fmla="*/ 3624210 w 4603109"/>
                <a:gd name="connsiteY498" fmla="*/ 0 h 924402"/>
                <a:gd name="connsiteX499" fmla="*/ 3637005 w 4603109"/>
                <a:gd name="connsiteY499" fmla="*/ 0 h 924402"/>
                <a:gd name="connsiteX500" fmla="*/ 3646655 w 4603109"/>
                <a:gd name="connsiteY500" fmla="*/ 0 h 924402"/>
                <a:gd name="connsiteX501" fmla="*/ 3656105 w 4603109"/>
                <a:gd name="connsiteY501" fmla="*/ 0 h 924402"/>
                <a:gd name="connsiteX502" fmla="*/ 3667070 w 4603109"/>
                <a:gd name="connsiteY502" fmla="*/ 0 h 924402"/>
                <a:gd name="connsiteX503" fmla="*/ 3668130 w 4603109"/>
                <a:gd name="connsiteY503" fmla="*/ 0 h 924402"/>
                <a:gd name="connsiteX504" fmla="*/ 3669786 w 4603109"/>
                <a:gd name="connsiteY504" fmla="*/ 0 h 924402"/>
                <a:gd name="connsiteX505" fmla="*/ 3672576 w 4603109"/>
                <a:gd name="connsiteY505" fmla="*/ 0 h 924402"/>
                <a:gd name="connsiteX506" fmla="*/ 3692189 w 4603109"/>
                <a:gd name="connsiteY506" fmla="*/ 0 h 924402"/>
                <a:gd name="connsiteX507" fmla="*/ 3698195 w 4603109"/>
                <a:gd name="connsiteY507" fmla="*/ 0 h 924402"/>
                <a:gd name="connsiteX508" fmla="*/ 3702641 w 4603109"/>
                <a:gd name="connsiteY508" fmla="*/ 0 h 924402"/>
                <a:gd name="connsiteX509" fmla="*/ 3744863 w 4603109"/>
                <a:gd name="connsiteY509" fmla="*/ 0 h 924402"/>
                <a:gd name="connsiteX510" fmla="*/ 3745285 w 4603109"/>
                <a:gd name="connsiteY510" fmla="*/ 0 h 924402"/>
                <a:gd name="connsiteX511" fmla="*/ 3795894 w 4603109"/>
                <a:gd name="connsiteY511" fmla="*/ 0 h 924402"/>
                <a:gd name="connsiteX512" fmla="*/ 3797555 w 4603109"/>
                <a:gd name="connsiteY512" fmla="*/ 0 h 924402"/>
                <a:gd name="connsiteX513" fmla="*/ 3826591 w 4603109"/>
                <a:gd name="connsiteY513" fmla="*/ 0 h 924402"/>
                <a:gd name="connsiteX514" fmla="*/ 3842355 w 4603109"/>
                <a:gd name="connsiteY514" fmla="*/ 0 h 924402"/>
                <a:gd name="connsiteX515" fmla="*/ 3848992 w 4603109"/>
                <a:gd name="connsiteY515" fmla="*/ 0 h 924402"/>
                <a:gd name="connsiteX516" fmla="*/ 3872632 w 4603109"/>
                <a:gd name="connsiteY516" fmla="*/ 0 h 924402"/>
                <a:gd name="connsiteX517" fmla="*/ 3873054 w 4603109"/>
                <a:gd name="connsiteY517" fmla="*/ 0 h 924402"/>
                <a:gd name="connsiteX518" fmla="*/ 3885075 w 4603109"/>
                <a:gd name="connsiteY518" fmla="*/ 0 h 924402"/>
                <a:gd name="connsiteX519" fmla="*/ 3923663 w 4603109"/>
                <a:gd name="connsiteY519" fmla="*/ 0 h 924402"/>
                <a:gd name="connsiteX520" fmla="*/ 3954360 w 4603109"/>
                <a:gd name="connsiteY520" fmla="*/ 0 h 924402"/>
                <a:gd name="connsiteX521" fmla="*/ 3970124 w 4603109"/>
                <a:gd name="connsiteY521" fmla="*/ 0 h 924402"/>
                <a:gd name="connsiteX522" fmla="*/ 3976761 w 4603109"/>
                <a:gd name="connsiteY522" fmla="*/ 0 h 924402"/>
                <a:gd name="connsiteX523" fmla="*/ 4012844 w 4603109"/>
                <a:gd name="connsiteY523" fmla="*/ 0 h 924402"/>
                <a:gd name="connsiteX524" fmla="*/ 4049593 w 4603109"/>
                <a:gd name="connsiteY524" fmla="*/ 0 h 924402"/>
                <a:gd name="connsiteX525" fmla="*/ 4169647 w 4603109"/>
                <a:gd name="connsiteY525" fmla="*/ 0 h 924402"/>
                <a:gd name="connsiteX526" fmla="*/ 4177362 w 4603109"/>
                <a:gd name="connsiteY526" fmla="*/ 0 h 924402"/>
                <a:gd name="connsiteX527" fmla="*/ 4297416 w 4603109"/>
                <a:gd name="connsiteY527" fmla="*/ 0 h 924402"/>
                <a:gd name="connsiteX528" fmla="*/ 4379339 w 4603109"/>
                <a:gd name="connsiteY528" fmla="*/ 47054 h 924402"/>
                <a:gd name="connsiteX529" fmla="*/ 4591731 w 4603109"/>
                <a:gd name="connsiteY529" fmla="*/ 415146 h 924402"/>
                <a:gd name="connsiteX530" fmla="*/ 4591731 w 4603109"/>
                <a:gd name="connsiteY530" fmla="*/ 509257 h 924402"/>
                <a:gd name="connsiteX531" fmla="*/ 4379339 w 4603109"/>
                <a:gd name="connsiteY531" fmla="*/ 877348 h 924402"/>
                <a:gd name="connsiteX532" fmla="*/ 4297416 w 4603109"/>
                <a:gd name="connsiteY532" fmla="*/ 924402 h 924402"/>
                <a:gd name="connsiteX533" fmla="*/ 4169647 w 4603109"/>
                <a:gd name="connsiteY533" fmla="*/ 924402 h 924402"/>
                <a:gd name="connsiteX534" fmla="*/ 3976761 w 4603109"/>
                <a:gd name="connsiteY534" fmla="*/ 924402 h 924402"/>
                <a:gd name="connsiteX535" fmla="*/ 3872632 w 4603109"/>
                <a:gd name="connsiteY535" fmla="*/ 924402 h 924402"/>
                <a:gd name="connsiteX536" fmla="*/ 3848992 w 4603109"/>
                <a:gd name="connsiteY536" fmla="*/ 924402 h 924402"/>
                <a:gd name="connsiteX537" fmla="*/ 3744863 w 4603109"/>
                <a:gd name="connsiteY537" fmla="*/ 924402 h 924402"/>
                <a:gd name="connsiteX538" fmla="*/ 3702641 w 4603109"/>
                <a:gd name="connsiteY538" fmla="*/ 924402 h 924402"/>
                <a:gd name="connsiteX539" fmla="*/ 3672576 w 4603109"/>
                <a:gd name="connsiteY539" fmla="*/ 924402 h 924402"/>
                <a:gd name="connsiteX540" fmla="*/ 3656105 w 4603109"/>
                <a:gd name="connsiteY540" fmla="*/ 924402 h 924402"/>
                <a:gd name="connsiteX541" fmla="*/ 3574872 w 4603109"/>
                <a:gd name="connsiteY541" fmla="*/ 924402 h 924402"/>
                <a:gd name="connsiteX542" fmla="*/ 3551976 w 4603109"/>
                <a:gd name="connsiteY542" fmla="*/ 924402 h 924402"/>
                <a:gd name="connsiteX543" fmla="*/ 3544807 w 4603109"/>
                <a:gd name="connsiteY543" fmla="*/ 924402 h 924402"/>
                <a:gd name="connsiteX544" fmla="*/ 3528336 w 4603109"/>
                <a:gd name="connsiteY544" fmla="*/ 924402 h 924402"/>
                <a:gd name="connsiteX545" fmla="*/ 3424207 w 4603109"/>
                <a:gd name="connsiteY545" fmla="*/ 924402 h 924402"/>
                <a:gd name="connsiteX546" fmla="*/ 3381986 w 4603109"/>
                <a:gd name="connsiteY546" fmla="*/ 924402 h 924402"/>
                <a:gd name="connsiteX547" fmla="*/ 3380494 w 4603109"/>
                <a:gd name="connsiteY547" fmla="*/ 924402 h 924402"/>
                <a:gd name="connsiteX548" fmla="*/ 3351921 w 4603109"/>
                <a:gd name="connsiteY548" fmla="*/ 924402 h 924402"/>
                <a:gd name="connsiteX549" fmla="*/ 3277857 w 4603109"/>
                <a:gd name="connsiteY549" fmla="*/ 924402 h 924402"/>
                <a:gd name="connsiteX550" fmla="*/ 3254217 w 4603109"/>
                <a:gd name="connsiteY550" fmla="*/ 924402 h 924402"/>
                <a:gd name="connsiteX551" fmla="*/ 3252725 w 4603109"/>
                <a:gd name="connsiteY551" fmla="*/ 924402 h 924402"/>
                <a:gd name="connsiteX552" fmla="*/ 3247792 w 4603109"/>
                <a:gd name="connsiteY552" fmla="*/ 924402 h 924402"/>
                <a:gd name="connsiteX553" fmla="*/ 3231321 w 4603109"/>
                <a:gd name="connsiteY553" fmla="*/ 924402 h 924402"/>
                <a:gd name="connsiteX554" fmla="*/ 3224152 w 4603109"/>
                <a:gd name="connsiteY554" fmla="*/ 924402 h 924402"/>
                <a:gd name="connsiteX555" fmla="*/ 3150088 w 4603109"/>
                <a:gd name="connsiteY555" fmla="*/ 924402 h 924402"/>
                <a:gd name="connsiteX556" fmla="*/ 3120023 w 4603109"/>
                <a:gd name="connsiteY556" fmla="*/ 924402 h 924402"/>
                <a:gd name="connsiteX557" fmla="*/ 3104883 w 4603109"/>
                <a:gd name="connsiteY557" fmla="*/ 924402 h 924402"/>
                <a:gd name="connsiteX558" fmla="*/ 3103552 w 4603109"/>
                <a:gd name="connsiteY558" fmla="*/ 924402 h 924402"/>
                <a:gd name="connsiteX559" fmla="*/ 3077801 w 4603109"/>
                <a:gd name="connsiteY559" fmla="*/ 924402 h 924402"/>
                <a:gd name="connsiteX560" fmla="*/ 3061330 w 4603109"/>
                <a:gd name="connsiteY560" fmla="*/ 924402 h 924402"/>
                <a:gd name="connsiteX561" fmla="*/ 3031265 w 4603109"/>
                <a:gd name="connsiteY561" fmla="*/ 924402 h 924402"/>
                <a:gd name="connsiteX562" fmla="*/ 2977114 w 4603109"/>
                <a:gd name="connsiteY562" fmla="*/ 924402 h 924402"/>
                <a:gd name="connsiteX563" fmla="*/ 2957200 w 4603109"/>
                <a:gd name="connsiteY563" fmla="*/ 924402 h 924402"/>
                <a:gd name="connsiteX564" fmla="*/ 2955709 w 4603109"/>
                <a:gd name="connsiteY564" fmla="*/ 924402 h 924402"/>
                <a:gd name="connsiteX565" fmla="*/ 2950032 w 4603109"/>
                <a:gd name="connsiteY565" fmla="*/ 924402 h 924402"/>
                <a:gd name="connsiteX566" fmla="*/ 2933561 w 4603109"/>
                <a:gd name="connsiteY566" fmla="*/ 924402 h 924402"/>
                <a:gd name="connsiteX567" fmla="*/ 2927136 w 4603109"/>
                <a:gd name="connsiteY567" fmla="*/ 924402 h 924402"/>
                <a:gd name="connsiteX568" fmla="*/ 2903496 w 4603109"/>
                <a:gd name="connsiteY568" fmla="*/ 924402 h 924402"/>
                <a:gd name="connsiteX569" fmla="*/ 2829431 w 4603109"/>
                <a:gd name="connsiteY569" fmla="*/ 924402 h 924402"/>
                <a:gd name="connsiteX570" fmla="*/ 2827940 w 4603109"/>
                <a:gd name="connsiteY570" fmla="*/ 924402 h 924402"/>
                <a:gd name="connsiteX571" fmla="*/ 2799367 w 4603109"/>
                <a:gd name="connsiteY571" fmla="*/ 924402 h 924402"/>
                <a:gd name="connsiteX572" fmla="*/ 2785719 w 4603109"/>
                <a:gd name="connsiteY572" fmla="*/ 924402 h 924402"/>
                <a:gd name="connsiteX573" fmla="*/ 2784228 w 4603109"/>
                <a:gd name="connsiteY573" fmla="*/ 924402 h 924402"/>
                <a:gd name="connsiteX574" fmla="*/ 2757146 w 4603109"/>
                <a:gd name="connsiteY574" fmla="*/ 924402 h 924402"/>
                <a:gd name="connsiteX575" fmla="*/ 2755654 w 4603109"/>
                <a:gd name="connsiteY575" fmla="*/ 924402 h 924402"/>
                <a:gd name="connsiteX576" fmla="*/ 2680098 w 4603109"/>
                <a:gd name="connsiteY576" fmla="*/ 924402 h 924402"/>
                <a:gd name="connsiteX577" fmla="*/ 2657950 w 4603109"/>
                <a:gd name="connsiteY577" fmla="*/ 924402 h 924402"/>
                <a:gd name="connsiteX578" fmla="*/ 2656459 w 4603109"/>
                <a:gd name="connsiteY578" fmla="*/ 924402 h 924402"/>
                <a:gd name="connsiteX579" fmla="*/ 2653017 w 4603109"/>
                <a:gd name="connsiteY579" fmla="*/ 924402 h 924402"/>
                <a:gd name="connsiteX580" fmla="*/ 2636545 w 4603109"/>
                <a:gd name="connsiteY580" fmla="*/ 924402 h 924402"/>
                <a:gd name="connsiteX581" fmla="*/ 2629377 w 4603109"/>
                <a:gd name="connsiteY581" fmla="*/ 924402 h 924402"/>
                <a:gd name="connsiteX582" fmla="*/ 2627885 w 4603109"/>
                <a:gd name="connsiteY582" fmla="*/ 924402 h 924402"/>
                <a:gd name="connsiteX583" fmla="*/ 2606481 w 4603109"/>
                <a:gd name="connsiteY583" fmla="*/ 924402 h 924402"/>
                <a:gd name="connsiteX584" fmla="*/ 2552329 w 4603109"/>
                <a:gd name="connsiteY584" fmla="*/ 924402 h 924402"/>
                <a:gd name="connsiteX585" fmla="*/ 2525248 w 4603109"/>
                <a:gd name="connsiteY585" fmla="*/ 924402 h 924402"/>
                <a:gd name="connsiteX586" fmla="*/ 2510108 w 4603109"/>
                <a:gd name="connsiteY586" fmla="*/ 924402 h 924402"/>
                <a:gd name="connsiteX587" fmla="*/ 2508776 w 4603109"/>
                <a:gd name="connsiteY587" fmla="*/ 924402 h 924402"/>
                <a:gd name="connsiteX588" fmla="*/ 2480043 w 4603109"/>
                <a:gd name="connsiteY588" fmla="*/ 924402 h 924402"/>
                <a:gd name="connsiteX589" fmla="*/ 2478712 w 4603109"/>
                <a:gd name="connsiteY589" fmla="*/ 924402 h 924402"/>
                <a:gd name="connsiteX590" fmla="*/ 2463572 w 4603109"/>
                <a:gd name="connsiteY590" fmla="*/ 924402 h 924402"/>
                <a:gd name="connsiteX591" fmla="*/ 2436490 w 4603109"/>
                <a:gd name="connsiteY591" fmla="*/ 924402 h 924402"/>
                <a:gd name="connsiteX592" fmla="*/ 2382339 w 4603109"/>
                <a:gd name="connsiteY592" fmla="*/ 924402 h 924402"/>
                <a:gd name="connsiteX593" fmla="*/ 2360934 w 4603109"/>
                <a:gd name="connsiteY593" fmla="*/ 924402 h 924402"/>
                <a:gd name="connsiteX594" fmla="*/ 2359443 w 4603109"/>
                <a:gd name="connsiteY594" fmla="*/ 924402 h 924402"/>
                <a:gd name="connsiteX595" fmla="*/ 2352274 w 4603109"/>
                <a:gd name="connsiteY595" fmla="*/ 924402 h 924402"/>
                <a:gd name="connsiteX596" fmla="*/ 2335803 w 4603109"/>
                <a:gd name="connsiteY596" fmla="*/ 924402 h 924402"/>
                <a:gd name="connsiteX597" fmla="*/ 2332360 w 4603109"/>
                <a:gd name="connsiteY597" fmla="*/ 924402 h 924402"/>
                <a:gd name="connsiteX598" fmla="*/ 2332328 w 4603109"/>
                <a:gd name="connsiteY598" fmla="*/ 924402 h 924402"/>
                <a:gd name="connsiteX599" fmla="*/ 2330869 w 4603109"/>
                <a:gd name="connsiteY599" fmla="*/ 924402 h 924402"/>
                <a:gd name="connsiteX600" fmla="*/ 2308721 w 4603109"/>
                <a:gd name="connsiteY600" fmla="*/ 924402 h 924402"/>
                <a:gd name="connsiteX601" fmla="*/ 2233165 w 4603109"/>
                <a:gd name="connsiteY601" fmla="*/ 924402 h 924402"/>
                <a:gd name="connsiteX602" fmla="*/ 2231674 w 4603109"/>
                <a:gd name="connsiteY602" fmla="*/ 924402 h 924402"/>
                <a:gd name="connsiteX603" fmla="*/ 2204591 w 4603109"/>
                <a:gd name="connsiteY603" fmla="*/ 924402 h 924402"/>
                <a:gd name="connsiteX604" fmla="*/ 2204559 w 4603109"/>
                <a:gd name="connsiteY604" fmla="*/ 924402 h 924402"/>
                <a:gd name="connsiteX605" fmla="*/ 2203100 w 4603109"/>
                <a:gd name="connsiteY605" fmla="*/ 924402 h 924402"/>
                <a:gd name="connsiteX606" fmla="*/ 2189452 w 4603109"/>
                <a:gd name="connsiteY606" fmla="*/ 924402 h 924402"/>
                <a:gd name="connsiteX607" fmla="*/ 2160879 w 4603109"/>
                <a:gd name="connsiteY607" fmla="*/ 924402 h 924402"/>
                <a:gd name="connsiteX608" fmla="*/ 2159388 w 4603109"/>
                <a:gd name="connsiteY608" fmla="*/ 924402 h 924402"/>
                <a:gd name="connsiteX609" fmla="*/ 2085323 w 4603109"/>
                <a:gd name="connsiteY609" fmla="*/ 924402 h 924402"/>
                <a:gd name="connsiteX610" fmla="*/ 2077294 w 4603109"/>
                <a:gd name="connsiteY610" fmla="*/ 924402 h 924402"/>
                <a:gd name="connsiteX611" fmla="*/ 2061683 w 4603109"/>
                <a:gd name="connsiteY611" fmla="*/ 924402 h 924402"/>
                <a:gd name="connsiteX612" fmla="*/ 2055258 w 4603109"/>
                <a:gd name="connsiteY612" fmla="*/ 924402 h 924402"/>
                <a:gd name="connsiteX613" fmla="*/ 2038787 w 4603109"/>
                <a:gd name="connsiteY613" fmla="*/ 924402 h 924402"/>
                <a:gd name="connsiteX614" fmla="*/ 2033110 w 4603109"/>
                <a:gd name="connsiteY614" fmla="*/ 924402 h 924402"/>
                <a:gd name="connsiteX615" fmla="*/ 2031619 w 4603109"/>
                <a:gd name="connsiteY615" fmla="*/ 924402 h 924402"/>
                <a:gd name="connsiteX616" fmla="*/ 2011705 w 4603109"/>
                <a:gd name="connsiteY616" fmla="*/ 924402 h 924402"/>
                <a:gd name="connsiteX617" fmla="*/ 1957554 w 4603109"/>
                <a:gd name="connsiteY617" fmla="*/ 924402 h 924402"/>
                <a:gd name="connsiteX618" fmla="*/ 1949525 w 4603109"/>
                <a:gd name="connsiteY618" fmla="*/ 924402 h 924402"/>
                <a:gd name="connsiteX619" fmla="*/ 1927489 w 4603109"/>
                <a:gd name="connsiteY619" fmla="*/ 924402 h 924402"/>
                <a:gd name="connsiteX620" fmla="*/ 1911018 w 4603109"/>
                <a:gd name="connsiteY620" fmla="*/ 924402 h 924402"/>
                <a:gd name="connsiteX621" fmla="*/ 1907543 w 4603109"/>
                <a:gd name="connsiteY621" fmla="*/ 924402 h 924402"/>
                <a:gd name="connsiteX622" fmla="*/ 1885268 w 4603109"/>
                <a:gd name="connsiteY622" fmla="*/ 924402 h 924402"/>
                <a:gd name="connsiteX623" fmla="*/ 1883936 w 4603109"/>
                <a:gd name="connsiteY623" fmla="*/ 924402 h 924402"/>
                <a:gd name="connsiteX624" fmla="*/ 1868796 w 4603109"/>
                <a:gd name="connsiteY624" fmla="*/ 924402 h 924402"/>
                <a:gd name="connsiteX625" fmla="*/ 1838732 w 4603109"/>
                <a:gd name="connsiteY625" fmla="*/ 924402 h 924402"/>
                <a:gd name="connsiteX626" fmla="*/ 1779774 w 4603109"/>
                <a:gd name="connsiteY626" fmla="*/ 924402 h 924402"/>
                <a:gd name="connsiteX627" fmla="*/ 1764668 w 4603109"/>
                <a:gd name="connsiteY627" fmla="*/ 924402 h 924402"/>
                <a:gd name="connsiteX628" fmla="*/ 1757499 w 4603109"/>
                <a:gd name="connsiteY628" fmla="*/ 924402 h 924402"/>
                <a:gd name="connsiteX629" fmla="*/ 1741027 w 4603109"/>
                <a:gd name="connsiteY629" fmla="*/ 924402 h 924402"/>
                <a:gd name="connsiteX630" fmla="*/ 1737552 w 4603109"/>
                <a:gd name="connsiteY630" fmla="*/ 924402 h 924402"/>
                <a:gd name="connsiteX631" fmla="*/ 1736094 w 4603109"/>
                <a:gd name="connsiteY631" fmla="*/ 924402 h 924402"/>
                <a:gd name="connsiteX632" fmla="*/ 1734603 w 4603109"/>
                <a:gd name="connsiteY632" fmla="*/ 924402 h 924402"/>
                <a:gd name="connsiteX633" fmla="*/ 1710963 w 4603109"/>
                <a:gd name="connsiteY633" fmla="*/ 924402 h 924402"/>
                <a:gd name="connsiteX634" fmla="*/ 1707488 w 4603109"/>
                <a:gd name="connsiteY634" fmla="*/ 924402 h 924402"/>
                <a:gd name="connsiteX635" fmla="*/ 1652509 w 4603109"/>
                <a:gd name="connsiteY635" fmla="*/ 924402 h 924402"/>
                <a:gd name="connsiteX636" fmla="*/ 1636899 w 4603109"/>
                <a:gd name="connsiteY636" fmla="*/ 924402 h 924402"/>
                <a:gd name="connsiteX637" fmla="*/ 1609783 w 4603109"/>
                <a:gd name="connsiteY637" fmla="*/ 924402 h 924402"/>
                <a:gd name="connsiteX638" fmla="*/ 1608325 w 4603109"/>
                <a:gd name="connsiteY638" fmla="*/ 924402 h 924402"/>
                <a:gd name="connsiteX639" fmla="*/ 1606834 w 4603109"/>
                <a:gd name="connsiteY639" fmla="*/ 924402 h 924402"/>
                <a:gd name="connsiteX640" fmla="*/ 1579719 w 4603109"/>
                <a:gd name="connsiteY640" fmla="*/ 924402 h 924402"/>
                <a:gd name="connsiteX641" fmla="*/ 1564612 w 4603109"/>
                <a:gd name="connsiteY641" fmla="*/ 924402 h 924402"/>
                <a:gd name="connsiteX642" fmla="*/ 1524740 w 4603109"/>
                <a:gd name="connsiteY642" fmla="*/ 924402 h 924402"/>
                <a:gd name="connsiteX643" fmla="*/ 1482518 w 4603109"/>
                <a:gd name="connsiteY643" fmla="*/ 924402 h 924402"/>
                <a:gd name="connsiteX644" fmla="*/ 1460483 w 4603109"/>
                <a:gd name="connsiteY644" fmla="*/ 924402 h 924402"/>
                <a:gd name="connsiteX645" fmla="*/ 1452454 w 4603109"/>
                <a:gd name="connsiteY645" fmla="*/ 924402 h 924402"/>
                <a:gd name="connsiteX646" fmla="*/ 1444011 w 4603109"/>
                <a:gd name="connsiteY646" fmla="*/ 924402 h 924402"/>
                <a:gd name="connsiteX647" fmla="*/ 1436843 w 4603109"/>
                <a:gd name="connsiteY647" fmla="*/ 924402 h 924402"/>
                <a:gd name="connsiteX648" fmla="*/ 1413947 w 4603109"/>
                <a:gd name="connsiteY648" fmla="*/ 924402 h 924402"/>
                <a:gd name="connsiteX649" fmla="*/ 1354749 w 4603109"/>
                <a:gd name="connsiteY649" fmla="*/ 924402 h 924402"/>
                <a:gd name="connsiteX650" fmla="*/ 1332714 w 4603109"/>
                <a:gd name="connsiteY650" fmla="*/ 924402 h 924402"/>
                <a:gd name="connsiteX651" fmla="*/ 1324685 w 4603109"/>
                <a:gd name="connsiteY651" fmla="*/ 924402 h 924402"/>
                <a:gd name="connsiteX652" fmla="*/ 1316242 w 4603109"/>
                <a:gd name="connsiteY652" fmla="*/ 924402 h 924402"/>
                <a:gd name="connsiteX653" fmla="*/ 1312767 w 4603109"/>
                <a:gd name="connsiteY653" fmla="*/ 924402 h 924402"/>
                <a:gd name="connsiteX654" fmla="*/ 1286178 w 4603109"/>
                <a:gd name="connsiteY654" fmla="*/ 924402 h 924402"/>
                <a:gd name="connsiteX655" fmla="*/ 1282703 w 4603109"/>
                <a:gd name="connsiteY655" fmla="*/ 924402 h 924402"/>
                <a:gd name="connsiteX656" fmla="*/ 1243956 w 4603109"/>
                <a:gd name="connsiteY656" fmla="*/ 924402 h 924402"/>
                <a:gd name="connsiteX657" fmla="*/ 1184998 w 4603109"/>
                <a:gd name="connsiteY657" fmla="*/ 924402 h 924402"/>
                <a:gd name="connsiteX658" fmla="*/ 1154934 w 4603109"/>
                <a:gd name="connsiteY658" fmla="*/ 924402 h 924402"/>
                <a:gd name="connsiteX659" fmla="*/ 1139828 w 4603109"/>
                <a:gd name="connsiteY659" fmla="*/ 924402 h 924402"/>
                <a:gd name="connsiteX660" fmla="*/ 1116187 w 4603109"/>
                <a:gd name="connsiteY660" fmla="*/ 924402 h 924402"/>
                <a:gd name="connsiteX661" fmla="*/ 1112712 w 4603109"/>
                <a:gd name="connsiteY661" fmla="*/ 924402 h 924402"/>
                <a:gd name="connsiteX662" fmla="*/ 1057734 w 4603109"/>
                <a:gd name="connsiteY662" fmla="*/ 924402 h 924402"/>
                <a:gd name="connsiteX663" fmla="*/ 1027669 w 4603109"/>
                <a:gd name="connsiteY663" fmla="*/ 924402 h 924402"/>
                <a:gd name="connsiteX664" fmla="*/ 1012059 w 4603109"/>
                <a:gd name="connsiteY664" fmla="*/ 924402 h 924402"/>
                <a:gd name="connsiteX665" fmla="*/ 984943 w 4603109"/>
                <a:gd name="connsiteY665" fmla="*/ 924402 h 924402"/>
                <a:gd name="connsiteX666" fmla="*/ 929965 w 4603109"/>
                <a:gd name="connsiteY666" fmla="*/ 924402 h 924402"/>
                <a:gd name="connsiteX667" fmla="*/ 899900 w 4603109"/>
                <a:gd name="connsiteY667" fmla="*/ 924402 h 924402"/>
                <a:gd name="connsiteX668" fmla="*/ 857678 w 4603109"/>
                <a:gd name="connsiteY668" fmla="*/ 924402 h 924402"/>
                <a:gd name="connsiteX669" fmla="*/ 819171 w 4603109"/>
                <a:gd name="connsiteY669" fmla="*/ 924402 h 924402"/>
                <a:gd name="connsiteX670" fmla="*/ 729909 w 4603109"/>
                <a:gd name="connsiteY670" fmla="*/ 924402 h 924402"/>
                <a:gd name="connsiteX671" fmla="*/ 691402 w 4603109"/>
                <a:gd name="connsiteY671" fmla="*/ 924402 h 924402"/>
                <a:gd name="connsiteX672" fmla="*/ 687927 w 4603109"/>
                <a:gd name="connsiteY672" fmla="*/ 924402 h 924402"/>
                <a:gd name="connsiteX673" fmla="*/ 560158 w 4603109"/>
                <a:gd name="connsiteY673" fmla="*/ 924402 h 924402"/>
                <a:gd name="connsiteX674" fmla="*/ 432894 w 4603109"/>
                <a:gd name="connsiteY674" fmla="*/ 924402 h 924402"/>
                <a:gd name="connsiteX675" fmla="*/ 305125 w 4603109"/>
                <a:gd name="connsiteY675" fmla="*/ 924402 h 924402"/>
                <a:gd name="connsiteX676" fmla="*/ 223202 w 4603109"/>
                <a:gd name="connsiteY676" fmla="*/ 877348 h 924402"/>
                <a:gd name="connsiteX677" fmla="*/ 10809 w 4603109"/>
                <a:gd name="connsiteY677" fmla="*/ 509257 h 924402"/>
                <a:gd name="connsiteX678" fmla="*/ 10809 w 4603109"/>
                <a:gd name="connsiteY678" fmla="*/ 415146 h 924402"/>
                <a:gd name="connsiteX679" fmla="*/ 223202 w 4603109"/>
                <a:gd name="connsiteY679" fmla="*/ 47054 h 924402"/>
                <a:gd name="connsiteX680" fmla="*/ 305125 w 4603109"/>
                <a:gd name="connsiteY680" fmla="*/ 0 h 924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Lst>
              <a:rect l="l" t="t" r="r" b="b"/>
              <a:pathLst>
                <a:path w="4603109" h="924402">
                  <a:moveTo>
                    <a:pt x="305125" y="0"/>
                  </a:moveTo>
                  <a:lnTo>
                    <a:pt x="432894" y="0"/>
                  </a:lnTo>
                  <a:lnTo>
                    <a:pt x="445336" y="0"/>
                  </a:lnTo>
                  <a:cubicBezTo>
                    <a:pt x="485989" y="0"/>
                    <a:pt x="520835" y="0"/>
                    <a:pt x="550703" y="0"/>
                  </a:cubicBezTo>
                  <a:lnTo>
                    <a:pt x="560158" y="0"/>
                  </a:lnTo>
                  <a:lnTo>
                    <a:pt x="573105" y="0"/>
                  </a:lnTo>
                  <a:lnTo>
                    <a:pt x="626202" y="0"/>
                  </a:lnTo>
                  <a:cubicBezTo>
                    <a:pt x="646943" y="0"/>
                    <a:pt x="663537" y="0"/>
                    <a:pt x="676811" y="0"/>
                  </a:cubicBezTo>
                  <a:lnTo>
                    <a:pt x="678472" y="0"/>
                  </a:lnTo>
                  <a:lnTo>
                    <a:pt x="687927" y="0"/>
                  </a:lnTo>
                  <a:lnTo>
                    <a:pt x="691402" y="0"/>
                  </a:lnTo>
                  <a:lnTo>
                    <a:pt x="700371" y="0"/>
                  </a:lnTo>
                  <a:lnTo>
                    <a:pt x="707508" y="0"/>
                  </a:lnTo>
                  <a:cubicBezTo>
                    <a:pt x="729909" y="0"/>
                    <a:pt x="729909" y="0"/>
                    <a:pt x="729909" y="0"/>
                  </a:cubicBezTo>
                  <a:lnTo>
                    <a:pt x="753971" y="0"/>
                  </a:lnTo>
                  <a:lnTo>
                    <a:pt x="804580" y="0"/>
                  </a:lnTo>
                  <a:lnTo>
                    <a:pt x="805737" y="0"/>
                  </a:lnTo>
                  <a:lnTo>
                    <a:pt x="819171" y="0"/>
                  </a:lnTo>
                  <a:lnTo>
                    <a:pt x="828140" y="0"/>
                  </a:lnTo>
                  <a:lnTo>
                    <a:pt x="831615" y="0"/>
                  </a:lnTo>
                  <a:lnTo>
                    <a:pt x="835277" y="0"/>
                  </a:lnTo>
                  <a:lnTo>
                    <a:pt x="857678" y="0"/>
                  </a:lnTo>
                  <a:lnTo>
                    <a:pt x="864889" y="0"/>
                  </a:lnTo>
                  <a:lnTo>
                    <a:pt x="899900" y="0"/>
                  </a:lnTo>
                  <a:lnTo>
                    <a:pt x="909341" y="0"/>
                  </a:lnTo>
                  <a:lnTo>
                    <a:pt x="929965" y="0"/>
                  </a:lnTo>
                  <a:lnTo>
                    <a:pt x="933506" y="0"/>
                  </a:lnTo>
                  <a:lnTo>
                    <a:pt x="936982" y="0"/>
                  </a:lnTo>
                  <a:lnTo>
                    <a:pt x="959384" y="0"/>
                  </a:lnTo>
                  <a:lnTo>
                    <a:pt x="962542" y="0"/>
                  </a:lnTo>
                  <a:lnTo>
                    <a:pt x="984943" y="0"/>
                  </a:lnTo>
                  <a:lnTo>
                    <a:pt x="992658" y="0"/>
                  </a:lnTo>
                  <a:lnTo>
                    <a:pt x="1012059" y="0"/>
                  </a:lnTo>
                  <a:lnTo>
                    <a:pt x="1012480" y="0"/>
                  </a:lnTo>
                  <a:lnTo>
                    <a:pt x="1027669" y="0"/>
                  </a:lnTo>
                  <a:lnTo>
                    <a:pt x="1037110" y="0"/>
                  </a:lnTo>
                  <a:lnTo>
                    <a:pt x="1040112" y="0"/>
                  </a:lnTo>
                  <a:lnTo>
                    <a:pt x="1057734" y="0"/>
                  </a:lnTo>
                  <a:lnTo>
                    <a:pt x="1064751" y="0"/>
                  </a:lnTo>
                  <a:lnTo>
                    <a:pt x="1070177" y="0"/>
                  </a:lnTo>
                  <a:lnTo>
                    <a:pt x="1072436" y="0"/>
                  </a:lnTo>
                  <a:lnTo>
                    <a:pt x="1090311" y="0"/>
                  </a:lnTo>
                  <a:lnTo>
                    <a:pt x="1110718" y="0"/>
                  </a:lnTo>
                  <a:lnTo>
                    <a:pt x="1112712" y="0"/>
                  </a:lnTo>
                  <a:lnTo>
                    <a:pt x="1116187" y="0"/>
                  </a:lnTo>
                  <a:lnTo>
                    <a:pt x="1139828" y="0"/>
                  </a:lnTo>
                  <a:lnTo>
                    <a:pt x="1140249" y="0"/>
                  </a:lnTo>
                  <a:lnTo>
                    <a:pt x="1145480" y="0"/>
                  </a:lnTo>
                  <a:lnTo>
                    <a:pt x="1152270" y="0"/>
                  </a:lnTo>
                  <a:lnTo>
                    <a:pt x="1154934" y="0"/>
                  </a:lnTo>
                  <a:lnTo>
                    <a:pt x="1167881" y="0"/>
                  </a:lnTo>
                  <a:lnTo>
                    <a:pt x="1175544" y="0"/>
                  </a:lnTo>
                  <a:lnTo>
                    <a:pt x="1184998" y="0"/>
                  </a:lnTo>
                  <a:lnTo>
                    <a:pt x="1197946" y="0"/>
                  </a:lnTo>
                  <a:lnTo>
                    <a:pt x="1200205" y="0"/>
                  </a:lnTo>
                  <a:lnTo>
                    <a:pt x="1220978" y="0"/>
                  </a:lnTo>
                  <a:lnTo>
                    <a:pt x="1238487" y="0"/>
                  </a:lnTo>
                  <a:lnTo>
                    <a:pt x="1243956" y="0"/>
                  </a:lnTo>
                  <a:lnTo>
                    <a:pt x="1251042" y="0"/>
                  </a:lnTo>
                  <a:lnTo>
                    <a:pt x="1257637" y="0"/>
                  </a:lnTo>
                  <a:lnTo>
                    <a:pt x="1271587" y="0"/>
                  </a:lnTo>
                  <a:lnTo>
                    <a:pt x="1273249" y="0"/>
                  </a:lnTo>
                  <a:lnTo>
                    <a:pt x="1280039" y="0"/>
                  </a:lnTo>
                  <a:lnTo>
                    <a:pt x="1282703" y="0"/>
                  </a:lnTo>
                  <a:lnTo>
                    <a:pt x="1286178" y="0"/>
                  </a:lnTo>
                  <a:lnTo>
                    <a:pt x="1295146" y="0"/>
                  </a:lnTo>
                  <a:lnTo>
                    <a:pt x="1301651" y="0"/>
                  </a:lnTo>
                  <a:lnTo>
                    <a:pt x="1302284" y="0"/>
                  </a:lnTo>
                  <a:lnTo>
                    <a:pt x="1303313" y="0"/>
                  </a:lnTo>
                  <a:lnTo>
                    <a:pt x="1312767" y="0"/>
                  </a:lnTo>
                  <a:lnTo>
                    <a:pt x="1316242" y="0"/>
                  </a:lnTo>
                  <a:lnTo>
                    <a:pt x="1321886" y="0"/>
                  </a:lnTo>
                  <a:lnTo>
                    <a:pt x="1324685" y="0"/>
                  </a:lnTo>
                  <a:lnTo>
                    <a:pt x="1325211" y="0"/>
                  </a:lnTo>
                  <a:lnTo>
                    <a:pt x="1332348" y="0"/>
                  </a:lnTo>
                  <a:lnTo>
                    <a:pt x="1332714" y="0"/>
                  </a:lnTo>
                  <a:lnTo>
                    <a:pt x="1333135" y="0"/>
                  </a:lnTo>
                  <a:lnTo>
                    <a:pt x="1348747" y="0"/>
                  </a:lnTo>
                  <a:lnTo>
                    <a:pt x="1354749" y="0"/>
                  </a:lnTo>
                  <a:lnTo>
                    <a:pt x="1378811" y="0"/>
                  </a:lnTo>
                  <a:lnTo>
                    <a:pt x="1383745" y="0"/>
                  </a:lnTo>
                  <a:lnTo>
                    <a:pt x="1385406" y="0"/>
                  </a:lnTo>
                  <a:lnTo>
                    <a:pt x="1399356" y="0"/>
                  </a:lnTo>
                  <a:lnTo>
                    <a:pt x="1400513" y="0"/>
                  </a:lnTo>
                  <a:lnTo>
                    <a:pt x="1413947" y="0"/>
                  </a:lnTo>
                  <a:lnTo>
                    <a:pt x="1414442" y="0"/>
                  </a:lnTo>
                  <a:lnTo>
                    <a:pt x="1422915" y="0"/>
                  </a:lnTo>
                  <a:lnTo>
                    <a:pt x="1426390" y="0"/>
                  </a:lnTo>
                  <a:lnTo>
                    <a:pt x="1429420" y="0"/>
                  </a:lnTo>
                  <a:lnTo>
                    <a:pt x="1430053" y="0"/>
                  </a:lnTo>
                  <a:lnTo>
                    <a:pt x="1430206" y="0"/>
                  </a:lnTo>
                  <a:lnTo>
                    <a:pt x="1430577" y="0"/>
                  </a:lnTo>
                  <a:lnTo>
                    <a:pt x="1436843" y="0"/>
                  </a:lnTo>
                  <a:lnTo>
                    <a:pt x="1444011" y="0"/>
                  </a:lnTo>
                  <a:lnTo>
                    <a:pt x="1449655" y="0"/>
                  </a:lnTo>
                  <a:lnTo>
                    <a:pt x="1452454" y="0"/>
                  </a:lnTo>
                  <a:lnTo>
                    <a:pt x="1452980" y="0"/>
                  </a:lnTo>
                  <a:lnTo>
                    <a:pt x="1456455" y="0"/>
                  </a:lnTo>
                  <a:lnTo>
                    <a:pt x="1459664" y="0"/>
                  </a:lnTo>
                  <a:lnTo>
                    <a:pt x="1460117" y="0"/>
                  </a:lnTo>
                  <a:lnTo>
                    <a:pt x="1460483" y="0"/>
                  </a:lnTo>
                  <a:lnTo>
                    <a:pt x="1460904" y="0"/>
                  </a:lnTo>
                  <a:lnTo>
                    <a:pt x="1472926" y="0"/>
                  </a:lnTo>
                  <a:lnTo>
                    <a:pt x="1482518" y="0"/>
                  </a:lnTo>
                  <a:lnTo>
                    <a:pt x="1489729" y="0"/>
                  </a:lnTo>
                  <a:lnTo>
                    <a:pt x="1504116" y="0"/>
                  </a:lnTo>
                  <a:lnTo>
                    <a:pt x="1511514" y="0"/>
                  </a:lnTo>
                  <a:lnTo>
                    <a:pt x="1524740" y="0"/>
                  </a:lnTo>
                  <a:lnTo>
                    <a:pt x="1528282" y="0"/>
                  </a:lnTo>
                  <a:lnTo>
                    <a:pt x="1531757" y="0"/>
                  </a:lnTo>
                  <a:lnTo>
                    <a:pt x="1534181" y="0"/>
                  </a:lnTo>
                  <a:lnTo>
                    <a:pt x="1542211" y="0"/>
                  </a:lnTo>
                  <a:lnTo>
                    <a:pt x="1554159" y="0"/>
                  </a:lnTo>
                  <a:lnTo>
                    <a:pt x="1557318" y="0"/>
                  </a:lnTo>
                  <a:lnTo>
                    <a:pt x="1557975" y="0"/>
                  </a:lnTo>
                  <a:lnTo>
                    <a:pt x="1558346" y="0"/>
                  </a:lnTo>
                  <a:lnTo>
                    <a:pt x="1561822" y="0"/>
                  </a:lnTo>
                  <a:lnTo>
                    <a:pt x="1564612" y="0"/>
                  </a:lnTo>
                  <a:lnTo>
                    <a:pt x="1566857" y="0"/>
                  </a:lnTo>
                  <a:lnTo>
                    <a:pt x="1576919" y="0"/>
                  </a:lnTo>
                  <a:lnTo>
                    <a:pt x="1579719" y="0"/>
                  </a:lnTo>
                  <a:lnTo>
                    <a:pt x="1584224" y="0"/>
                  </a:lnTo>
                  <a:lnTo>
                    <a:pt x="1587382" y="0"/>
                  </a:lnTo>
                  <a:lnTo>
                    <a:pt x="1587433" y="0"/>
                  </a:lnTo>
                  <a:lnTo>
                    <a:pt x="1600695" y="0"/>
                  </a:lnTo>
                  <a:lnTo>
                    <a:pt x="1606834" y="0"/>
                  </a:lnTo>
                  <a:lnTo>
                    <a:pt x="1607256" y="0"/>
                  </a:lnTo>
                  <a:lnTo>
                    <a:pt x="1608325" y="0"/>
                  </a:lnTo>
                  <a:lnTo>
                    <a:pt x="1609783" y="0"/>
                  </a:lnTo>
                  <a:lnTo>
                    <a:pt x="1617498" y="0"/>
                  </a:lnTo>
                  <a:lnTo>
                    <a:pt x="1631885" y="0"/>
                  </a:lnTo>
                  <a:lnTo>
                    <a:pt x="1636899" y="0"/>
                  </a:lnTo>
                  <a:lnTo>
                    <a:pt x="1637320" y="0"/>
                  </a:lnTo>
                  <a:lnTo>
                    <a:pt x="1637445" y="0"/>
                  </a:lnTo>
                  <a:lnTo>
                    <a:pt x="1652509" y="0"/>
                  </a:lnTo>
                  <a:lnTo>
                    <a:pt x="1659526" y="0"/>
                  </a:lnTo>
                  <a:lnTo>
                    <a:pt x="1661950" y="0"/>
                  </a:lnTo>
                  <a:lnTo>
                    <a:pt x="1664952" y="0"/>
                  </a:lnTo>
                  <a:lnTo>
                    <a:pt x="1667212" y="0"/>
                  </a:lnTo>
                  <a:lnTo>
                    <a:pt x="1685087" y="0"/>
                  </a:lnTo>
                  <a:lnTo>
                    <a:pt x="1689591" y="0"/>
                  </a:lnTo>
                  <a:lnTo>
                    <a:pt x="1694626" y="0"/>
                  </a:lnTo>
                  <a:lnTo>
                    <a:pt x="1697276" y="0"/>
                  </a:lnTo>
                  <a:lnTo>
                    <a:pt x="1698000" y="0"/>
                  </a:lnTo>
                  <a:lnTo>
                    <a:pt x="1704688" y="0"/>
                  </a:lnTo>
                  <a:lnTo>
                    <a:pt x="1707488" y="0"/>
                  </a:lnTo>
                  <a:lnTo>
                    <a:pt x="1710963" y="0"/>
                  </a:lnTo>
                  <a:lnTo>
                    <a:pt x="1715151" y="0"/>
                  </a:lnTo>
                  <a:lnTo>
                    <a:pt x="1721928" y="0"/>
                  </a:lnTo>
                  <a:lnTo>
                    <a:pt x="1734603" y="0"/>
                  </a:lnTo>
                  <a:lnTo>
                    <a:pt x="1735025" y="0"/>
                  </a:lnTo>
                  <a:lnTo>
                    <a:pt x="1735558" y="0"/>
                  </a:lnTo>
                  <a:lnTo>
                    <a:pt x="1736094" y="0"/>
                  </a:lnTo>
                  <a:lnTo>
                    <a:pt x="1737552" y="0"/>
                  </a:lnTo>
                  <a:lnTo>
                    <a:pt x="1741027" y="0"/>
                  </a:lnTo>
                  <a:lnTo>
                    <a:pt x="1747046" y="0"/>
                  </a:lnTo>
                  <a:lnTo>
                    <a:pt x="1748537" y="0"/>
                  </a:lnTo>
                  <a:lnTo>
                    <a:pt x="1753052" y="0"/>
                  </a:lnTo>
                  <a:lnTo>
                    <a:pt x="1757499" y="0"/>
                  </a:lnTo>
                  <a:lnTo>
                    <a:pt x="1764668" y="0"/>
                  </a:lnTo>
                  <a:lnTo>
                    <a:pt x="1765089" y="0"/>
                  </a:lnTo>
                  <a:lnTo>
                    <a:pt x="1765214" y="0"/>
                  </a:lnTo>
                  <a:lnTo>
                    <a:pt x="1770320" y="0"/>
                  </a:lnTo>
                  <a:lnTo>
                    <a:pt x="1777110" y="0"/>
                  </a:lnTo>
                  <a:lnTo>
                    <a:pt x="1779774" y="0"/>
                  </a:lnTo>
                  <a:lnTo>
                    <a:pt x="1792721" y="0"/>
                  </a:lnTo>
                  <a:lnTo>
                    <a:pt x="1794981" y="0"/>
                  </a:lnTo>
                  <a:lnTo>
                    <a:pt x="1825045" y="0"/>
                  </a:lnTo>
                  <a:lnTo>
                    <a:pt x="1825769" y="0"/>
                  </a:lnTo>
                  <a:lnTo>
                    <a:pt x="1838732" y="0"/>
                  </a:lnTo>
                  <a:lnTo>
                    <a:pt x="1845818" y="0"/>
                  </a:lnTo>
                  <a:lnTo>
                    <a:pt x="1849697" y="0"/>
                  </a:lnTo>
                  <a:lnTo>
                    <a:pt x="1852412" y="0"/>
                  </a:lnTo>
                  <a:lnTo>
                    <a:pt x="1853903" y="0"/>
                  </a:lnTo>
                  <a:lnTo>
                    <a:pt x="1863327" y="0"/>
                  </a:lnTo>
                  <a:lnTo>
                    <a:pt x="1868796" y="0"/>
                  </a:lnTo>
                  <a:lnTo>
                    <a:pt x="1874815" y="0"/>
                  </a:lnTo>
                  <a:lnTo>
                    <a:pt x="1876306" y="0"/>
                  </a:lnTo>
                  <a:lnTo>
                    <a:pt x="1880821" y="0"/>
                  </a:lnTo>
                  <a:lnTo>
                    <a:pt x="1882477" y="0"/>
                  </a:lnTo>
                  <a:lnTo>
                    <a:pt x="1883936" y="0"/>
                  </a:lnTo>
                  <a:lnTo>
                    <a:pt x="1885268" y="0"/>
                  </a:lnTo>
                  <a:lnTo>
                    <a:pt x="1896427" y="0"/>
                  </a:lnTo>
                  <a:lnTo>
                    <a:pt x="1898089" y="0"/>
                  </a:lnTo>
                  <a:lnTo>
                    <a:pt x="1904879" y="0"/>
                  </a:lnTo>
                  <a:lnTo>
                    <a:pt x="1907543" y="0"/>
                  </a:lnTo>
                  <a:lnTo>
                    <a:pt x="1911018" y="0"/>
                  </a:lnTo>
                  <a:lnTo>
                    <a:pt x="1919986" y="0"/>
                  </a:lnTo>
                  <a:lnTo>
                    <a:pt x="1927124" y="0"/>
                  </a:lnTo>
                  <a:lnTo>
                    <a:pt x="1927489" y="0"/>
                  </a:lnTo>
                  <a:lnTo>
                    <a:pt x="1927911" y="0"/>
                  </a:lnTo>
                  <a:lnTo>
                    <a:pt x="1929402" y="0"/>
                  </a:lnTo>
                  <a:lnTo>
                    <a:pt x="1946726" y="0"/>
                  </a:lnTo>
                  <a:lnTo>
                    <a:pt x="1949525" y="0"/>
                  </a:lnTo>
                  <a:lnTo>
                    <a:pt x="1957554" y="0"/>
                  </a:lnTo>
                  <a:lnTo>
                    <a:pt x="1957975" y="0"/>
                  </a:lnTo>
                  <a:lnTo>
                    <a:pt x="1973587" y="0"/>
                  </a:lnTo>
                  <a:lnTo>
                    <a:pt x="1978520" y="0"/>
                  </a:lnTo>
                  <a:lnTo>
                    <a:pt x="1980012" y="0"/>
                  </a:lnTo>
                  <a:lnTo>
                    <a:pt x="1980181" y="0"/>
                  </a:lnTo>
                  <a:lnTo>
                    <a:pt x="1981672" y="0"/>
                  </a:lnTo>
                  <a:lnTo>
                    <a:pt x="2008585" y="0"/>
                  </a:lnTo>
                  <a:lnTo>
                    <a:pt x="2009218" y="0"/>
                  </a:lnTo>
                  <a:lnTo>
                    <a:pt x="2010246" y="0"/>
                  </a:lnTo>
                  <a:lnTo>
                    <a:pt x="2010709" y="0"/>
                  </a:lnTo>
                  <a:lnTo>
                    <a:pt x="2011705" y="0"/>
                  </a:lnTo>
                  <a:lnTo>
                    <a:pt x="2024147" y="0"/>
                  </a:lnTo>
                  <a:lnTo>
                    <a:pt x="2024196" y="0"/>
                  </a:lnTo>
                  <a:lnTo>
                    <a:pt x="2024981" y="0"/>
                  </a:lnTo>
                  <a:lnTo>
                    <a:pt x="2025353" y="0"/>
                  </a:lnTo>
                  <a:lnTo>
                    <a:pt x="2026473" y="0"/>
                  </a:lnTo>
                  <a:lnTo>
                    <a:pt x="2031619" y="0"/>
                  </a:lnTo>
                  <a:lnTo>
                    <a:pt x="2033110" y="0"/>
                  </a:lnTo>
                  <a:lnTo>
                    <a:pt x="2038787" y="0"/>
                  </a:lnTo>
                  <a:lnTo>
                    <a:pt x="2039282" y="0"/>
                  </a:lnTo>
                  <a:lnTo>
                    <a:pt x="2047755" y="0"/>
                  </a:lnTo>
                  <a:lnTo>
                    <a:pt x="2051230" y="0"/>
                  </a:lnTo>
                  <a:lnTo>
                    <a:pt x="2054893" y="0"/>
                  </a:lnTo>
                  <a:lnTo>
                    <a:pt x="2055046" y="0"/>
                  </a:lnTo>
                  <a:lnTo>
                    <a:pt x="2055258" y="0"/>
                  </a:lnTo>
                  <a:lnTo>
                    <a:pt x="2055680" y="0"/>
                  </a:lnTo>
                  <a:lnTo>
                    <a:pt x="2057171" y="0"/>
                  </a:lnTo>
                  <a:lnTo>
                    <a:pt x="2061683" y="0"/>
                  </a:lnTo>
                  <a:lnTo>
                    <a:pt x="2067702" y="0"/>
                  </a:lnTo>
                  <a:lnTo>
                    <a:pt x="2074495" y="0"/>
                  </a:lnTo>
                  <a:lnTo>
                    <a:pt x="2077294" y="0"/>
                  </a:lnTo>
                  <a:lnTo>
                    <a:pt x="2084504" y="0"/>
                  </a:lnTo>
                  <a:lnTo>
                    <a:pt x="2085323" y="0"/>
                  </a:lnTo>
                  <a:lnTo>
                    <a:pt x="2085744" y="0"/>
                  </a:lnTo>
                  <a:lnTo>
                    <a:pt x="2097766" y="0"/>
                  </a:lnTo>
                  <a:lnTo>
                    <a:pt x="2106289" y="0"/>
                  </a:lnTo>
                  <a:lnTo>
                    <a:pt x="2107781" y="0"/>
                  </a:lnTo>
                  <a:lnTo>
                    <a:pt x="2128956" y="0"/>
                  </a:lnTo>
                  <a:lnTo>
                    <a:pt x="2129514" y="0"/>
                  </a:lnTo>
                  <a:lnTo>
                    <a:pt x="2136354" y="0"/>
                  </a:lnTo>
                  <a:lnTo>
                    <a:pt x="2136987" y="0"/>
                  </a:lnTo>
                  <a:lnTo>
                    <a:pt x="2138478" y="0"/>
                  </a:lnTo>
                  <a:lnTo>
                    <a:pt x="2151916" y="0"/>
                  </a:lnTo>
                  <a:lnTo>
                    <a:pt x="2152750" y="0"/>
                  </a:lnTo>
                  <a:lnTo>
                    <a:pt x="2153122" y="0"/>
                  </a:lnTo>
                  <a:lnTo>
                    <a:pt x="2154242" y="0"/>
                  </a:lnTo>
                  <a:lnTo>
                    <a:pt x="2156597" y="0"/>
                  </a:lnTo>
                  <a:lnTo>
                    <a:pt x="2159388" y="0"/>
                  </a:lnTo>
                  <a:lnTo>
                    <a:pt x="2160879" y="0"/>
                  </a:lnTo>
                  <a:lnTo>
                    <a:pt x="2161633" y="0"/>
                  </a:lnTo>
                  <a:lnTo>
                    <a:pt x="2167051" y="0"/>
                  </a:lnTo>
                  <a:lnTo>
                    <a:pt x="2178999" y="0"/>
                  </a:lnTo>
                  <a:lnTo>
                    <a:pt x="2182158" y="0"/>
                  </a:lnTo>
                  <a:lnTo>
                    <a:pt x="2182815" y="0"/>
                  </a:lnTo>
                  <a:lnTo>
                    <a:pt x="2188666" y="0"/>
                  </a:lnTo>
                  <a:lnTo>
                    <a:pt x="2189452" y="0"/>
                  </a:lnTo>
                  <a:lnTo>
                    <a:pt x="2191697" y="0"/>
                  </a:lnTo>
                  <a:lnTo>
                    <a:pt x="2195471" y="0"/>
                  </a:lnTo>
                  <a:lnTo>
                    <a:pt x="2201759" y="0"/>
                  </a:lnTo>
                  <a:lnTo>
                    <a:pt x="2203100" y="0"/>
                  </a:lnTo>
                  <a:lnTo>
                    <a:pt x="2204559" y="0"/>
                  </a:lnTo>
                  <a:lnTo>
                    <a:pt x="2204591" y="0"/>
                  </a:lnTo>
                  <a:lnTo>
                    <a:pt x="2212273" y="0"/>
                  </a:lnTo>
                  <a:lnTo>
                    <a:pt x="2225535" y="0"/>
                  </a:lnTo>
                  <a:lnTo>
                    <a:pt x="2231674" y="0"/>
                  </a:lnTo>
                  <a:lnTo>
                    <a:pt x="2232096" y="0"/>
                  </a:lnTo>
                  <a:lnTo>
                    <a:pt x="2232220" y="0"/>
                  </a:lnTo>
                  <a:lnTo>
                    <a:pt x="2233118" y="0"/>
                  </a:lnTo>
                  <a:lnTo>
                    <a:pt x="2233165" y="0"/>
                  </a:lnTo>
                  <a:lnTo>
                    <a:pt x="2256725" y="0"/>
                  </a:lnTo>
                  <a:lnTo>
                    <a:pt x="2257283" y="0"/>
                  </a:lnTo>
                  <a:lnTo>
                    <a:pt x="2262285" y="0"/>
                  </a:lnTo>
                  <a:lnTo>
                    <a:pt x="2284366" y="0"/>
                  </a:lnTo>
                  <a:lnTo>
                    <a:pt x="2289402" y="0"/>
                  </a:lnTo>
                  <a:lnTo>
                    <a:pt x="2292052" y="0"/>
                  </a:lnTo>
                  <a:lnTo>
                    <a:pt x="2299271" y="0"/>
                  </a:lnTo>
                  <a:lnTo>
                    <a:pt x="2308721" y="0"/>
                  </a:lnTo>
                  <a:lnTo>
                    <a:pt x="2309927" y="0"/>
                  </a:lnTo>
                  <a:lnTo>
                    <a:pt x="2316435" y="0"/>
                  </a:lnTo>
                  <a:lnTo>
                    <a:pt x="2316703" y="0"/>
                  </a:lnTo>
                  <a:lnTo>
                    <a:pt x="2319466" y="0"/>
                  </a:lnTo>
                  <a:lnTo>
                    <a:pt x="2322840" y="0"/>
                  </a:lnTo>
                  <a:lnTo>
                    <a:pt x="2329528" y="0"/>
                  </a:lnTo>
                  <a:lnTo>
                    <a:pt x="2330869" y="0"/>
                  </a:lnTo>
                  <a:lnTo>
                    <a:pt x="2332328" y="0"/>
                  </a:lnTo>
                  <a:lnTo>
                    <a:pt x="2332360" y="0"/>
                  </a:lnTo>
                  <a:lnTo>
                    <a:pt x="2335803" y="0"/>
                  </a:lnTo>
                  <a:lnTo>
                    <a:pt x="2343312" y="0"/>
                  </a:lnTo>
                  <a:lnTo>
                    <a:pt x="2344804" y="0"/>
                  </a:lnTo>
                  <a:lnTo>
                    <a:pt x="2346768" y="0"/>
                  </a:lnTo>
                  <a:lnTo>
                    <a:pt x="2347827" y="0"/>
                  </a:lnTo>
                  <a:lnTo>
                    <a:pt x="2352274" y="0"/>
                  </a:lnTo>
                  <a:lnTo>
                    <a:pt x="2359443" y="0"/>
                  </a:lnTo>
                  <a:lnTo>
                    <a:pt x="2359865" y="0"/>
                  </a:lnTo>
                  <a:lnTo>
                    <a:pt x="2359989" y="0"/>
                  </a:lnTo>
                  <a:lnTo>
                    <a:pt x="2360887" y="0"/>
                  </a:lnTo>
                  <a:lnTo>
                    <a:pt x="2360934" y="0"/>
                  </a:lnTo>
                  <a:lnTo>
                    <a:pt x="2371886" y="0"/>
                  </a:lnTo>
                  <a:lnTo>
                    <a:pt x="2373377" y="0"/>
                  </a:lnTo>
                  <a:lnTo>
                    <a:pt x="2377892" y="0"/>
                  </a:lnTo>
                  <a:cubicBezTo>
                    <a:pt x="2382339" y="0"/>
                    <a:pt x="2382339" y="0"/>
                    <a:pt x="2382339" y="0"/>
                  </a:cubicBezTo>
                  <a:lnTo>
                    <a:pt x="2390054" y="0"/>
                  </a:lnTo>
                  <a:lnTo>
                    <a:pt x="2419821" y="0"/>
                  </a:lnTo>
                  <a:lnTo>
                    <a:pt x="2427040" y="0"/>
                  </a:lnTo>
                  <a:lnTo>
                    <a:pt x="2436490" y="0"/>
                  </a:lnTo>
                  <a:lnTo>
                    <a:pt x="2444472" y="0"/>
                  </a:lnTo>
                  <a:lnTo>
                    <a:pt x="2448678" y="0"/>
                  </a:lnTo>
                  <a:lnTo>
                    <a:pt x="2450171" y="0"/>
                  </a:lnTo>
                  <a:lnTo>
                    <a:pt x="2450609" y="0"/>
                  </a:lnTo>
                  <a:lnTo>
                    <a:pt x="2463572" y="0"/>
                  </a:lnTo>
                  <a:lnTo>
                    <a:pt x="2471081" y="0"/>
                  </a:lnTo>
                  <a:lnTo>
                    <a:pt x="2472573" y="0"/>
                  </a:lnTo>
                  <a:lnTo>
                    <a:pt x="2474537" y="0"/>
                  </a:lnTo>
                  <a:lnTo>
                    <a:pt x="2475596" y="0"/>
                  </a:lnTo>
                  <a:lnTo>
                    <a:pt x="2477252" y="0"/>
                  </a:lnTo>
                  <a:lnTo>
                    <a:pt x="2478712" y="0"/>
                  </a:lnTo>
                  <a:lnTo>
                    <a:pt x="2478743" y="0"/>
                  </a:lnTo>
                  <a:lnTo>
                    <a:pt x="2480043" y="0"/>
                  </a:lnTo>
                  <a:lnTo>
                    <a:pt x="2499655" y="0"/>
                  </a:lnTo>
                  <a:lnTo>
                    <a:pt x="2501146" y="0"/>
                  </a:lnTo>
                  <a:lnTo>
                    <a:pt x="2505661" y="0"/>
                  </a:lnTo>
                  <a:lnTo>
                    <a:pt x="2508776" y="0"/>
                  </a:lnTo>
                  <a:lnTo>
                    <a:pt x="2510108" y="0"/>
                  </a:lnTo>
                  <a:lnTo>
                    <a:pt x="2524178" y="0"/>
                  </a:lnTo>
                  <a:lnTo>
                    <a:pt x="2525248" y="0"/>
                  </a:lnTo>
                  <a:lnTo>
                    <a:pt x="2525669" y="0"/>
                  </a:lnTo>
                  <a:lnTo>
                    <a:pt x="2552329" y="0"/>
                  </a:lnTo>
                  <a:lnTo>
                    <a:pt x="2552751" y="0"/>
                  </a:lnTo>
                  <a:lnTo>
                    <a:pt x="2554242" y="0"/>
                  </a:lnTo>
                  <a:lnTo>
                    <a:pt x="2574787" y="0"/>
                  </a:lnTo>
                  <a:lnTo>
                    <a:pt x="2576279" y="0"/>
                  </a:lnTo>
                  <a:lnTo>
                    <a:pt x="2576447" y="0"/>
                  </a:lnTo>
                  <a:lnTo>
                    <a:pt x="2577940" y="0"/>
                  </a:lnTo>
                  <a:lnTo>
                    <a:pt x="2603360" y="0"/>
                  </a:lnTo>
                  <a:lnTo>
                    <a:pt x="2604852" y="0"/>
                  </a:lnTo>
                  <a:lnTo>
                    <a:pt x="2605021" y="0"/>
                  </a:lnTo>
                  <a:lnTo>
                    <a:pt x="2605484" y="0"/>
                  </a:lnTo>
                  <a:lnTo>
                    <a:pt x="2606481" y="0"/>
                  </a:lnTo>
                  <a:lnTo>
                    <a:pt x="2606512" y="0"/>
                  </a:lnTo>
                  <a:lnTo>
                    <a:pt x="2606976" y="0"/>
                  </a:lnTo>
                  <a:lnTo>
                    <a:pt x="2618923" y="0"/>
                  </a:lnTo>
                  <a:lnTo>
                    <a:pt x="2621248" y="0"/>
                  </a:lnTo>
                  <a:lnTo>
                    <a:pt x="2622740" y="0"/>
                  </a:lnTo>
                  <a:lnTo>
                    <a:pt x="2627885" y="0"/>
                  </a:lnTo>
                  <a:lnTo>
                    <a:pt x="2629377" y="0"/>
                  </a:lnTo>
                  <a:lnTo>
                    <a:pt x="2634058" y="0"/>
                  </a:lnTo>
                  <a:lnTo>
                    <a:pt x="2635549" y="0"/>
                  </a:lnTo>
                  <a:lnTo>
                    <a:pt x="2636545" y="0"/>
                  </a:lnTo>
                  <a:lnTo>
                    <a:pt x="2648987" y="0"/>
                  </a:lnTo>
                  <a:lnTo>
                    <a:pt x="2649821" y="0"/>
                  </a:lnTo>
                  <a:lnTo>
                    <a:pt x="2651313" y="0"/>
                  </a:lnTo>
                  <a:lnTo>
                    <a:pt x="2651947" y="0"/>
                  </a:lnTo>
                  <a:lnTo>
                    <a:pt x="2653017" y="0"/>
                  </a:lnTo>
                  <a:lnTo>
                    <a:pt x="2653438" y="0"/>
                  </a:lnTo>
                  <a:lnTo>
                    <a:pt x="2656459" y="0"/>
                  </a:lnTo>
                  <a:lnTo>
                    <a:pt x="2657950" y="0"/>
                  </a:lnTo>
                  <a:lnTo>
                    <a:pt x="2665460" y="0"/>
                  </a:lnTo>
                  <a:lnTo>
                    <a:pt x="2680098" y="0"/>
                  </a:lnTo>
                  <a:lnTo>
                    <a:pt x="2680520" y="0"/>
                  </a:lnTo>
                  <a:lnTo>
                    <a:pt x="2682011" y="0"/>
                  </a:lnTo>
                  <a:lnTo>
                    <a:pt x="2692542" y="0"/>
                  </a:lnTo>
                  <a:lnTo>
                    <a:pt x="2702556" y="0"/>
                  </a:lnTo>
                  <a:lnTo>
                    <a:pt x="2704048" y="0"/>
                  </a:lnTo>
                  <a:lnTo>
                    <a:pt x="2724289" y="0"/>
                  </a:lnTo>
                  <a:lnTo>
                    <a:pt x="2731129" y="0"/>
                  </a:lnTo>
                  <a:lnTo>
                    <a:pt x="2732621" y="0"/>
                  </a:lnTo>
                  <a:lnTo>
                    <a:pt x="2733253" y="0"/>
                  </a:lnTo>
                  <a:lnTo>
                    <a:pt x="2734745" y="0"/>
                  </a:lnTo>
                  <a:lnTo>
                    <a:pt x="2746692" y="0"/>
                  </a:lnTo>
                  <a:lnTo>
                    <a:pt x="2749017" y="0"/>
                  </a:lnTo>
                  <a:lnTo>
                    <a:pt x="2750509" y="0"/>
                  </a:lnTo>
                  <a:lnTo>
                    <a:pt x="2754354" y="0"/>
                  </a:lnTo>
                  <a:lnTo>
                    <a:pt x="2755654" y="0"/>
                  </a:lnTo>
                  <a:lnTo>
                    <a:pt x="2757146" y="0"/>
                  </a:lnTo>
                  <a:lnTo>
                    <a:pt x="2761827" y="0"/>
                  </a:lnTo>
                  <a:lnTo>
                    <a:pt x="2763318" y="0"/>
                  </a:lnTo>
                  <a:lnTo>
                    <a:pt x="2776756" y="0"/>
                  </a:lnTo>
                  <a:lnTo>
                    <a:pt x="2777590" y="0"/>
                  </a:lnTo>
                  <a:lnTo>
                    <a:pt x="2779082" y="0"/>
                  </a:lnTo>
                  <a:lnTo>
                    <a:pt x="2783442" y="0"/>
                  </a:lnTo>
                  <a:lnTo>
                    <a:pt x="2784228" y="0"/>
                  </a:lnTo>
                  <a:lnTo>
                    <a:pt x="2785719" y="0"/>
                  </a:lnTo>
                  <a:lnTo>
                    <a:pt x="2786473" y="0"/>
                  </a:lnTo>
                  <a:lnTo>
                    <a:pt x="2793229" y="0"/>
                  </a:lnTo>
                  <a:lnTo>
                    <a:pt x="2799367" y="0"/>
                  </a:lnTo>
                  <a:lnTo>
                    <a:pt x="2813506" y="0"/>
                  </a:lnTo>
                  <a:lnTo>
                    <a:pt x="2820311" y="0"/>
                  </a:lnTo>
                  <a:lnTo>
                    <a:pt x="2827893" y="0"/>
                  </a:lnTo>
                  <a:lnTo>
                    <a:pt x="2827940" y="0"/>
                  </a:lnTo>
                  <a:lnTo>
                    <a:pt x="2829431" y="0"/>
                  </a:lnTo>
                  <a:lnTo>
                    <a:pt x="2829978" y="0"/>
                  </a:lnTo>
                  <a:lnTo>
                    <a:pt x="2852058" y="0"/>
                  </a:lnTo>
                  <a:lnTo>
                    <a:pt x="2857060" y="0"/>
                  </a:lnTo>
                  <a:lnTo>
                    <a:pt x="2857958" y="0"/>
                  </a:lnTo>
                  <a:lnTo>
                    <a:pt x="2871601" y="0"/>
                  </a:lnTo>
                  <a:lnTo>
                    <a:pt x="2882123" y="0"/>
                  </a:lnTo>
                  <a:lnTo>
                    <a:pt x="2894046" y="0"/>
                  </a:lnTo>
                  <a:lnTo>
                    <a:pt x="2903496" y="0"/>
                  </a:lnTo>
                  <a:lnTo>
                    <a:pt x="2911211" y="0"/>
                  </a:lnTo>
                  <a:lnTo>
                    <a:pt x="2914242" y="0"/>
                  </a:lnTo>
                  <a:lnTo>
                    <a:pt x="2914461" y="0"/>
                  </a:lnTo>
                  <a:lnTo>
                    <a:pt x="2924111" y="0"/>
                  </a:lnTo>
                  <a:lnTo>
                    <a:pt x="2927136" y="0"/>
                  </a:lnTo>
                  <a:lnTo>
                    <a:pt x="2933561" y="0"/>
                  </a:lnTo>
                  <a:lnTo>
                    <a:pt x="2939580" y="0"/>
                  </a:lnTo>
                  <a:lnTo>
                    <a:pt x="2941275" y="0"/>
                  </a:lnTo>
                  <a:lnTo>
                    <a:pt x="2941543" y="0"/>
                  </a:lnTo>
                  <a:lnTo>
                    <a:pt x="2945586" y="0"/>
                  </a:lnTo>
                  <a:lnTo>
                    <a:pt x="2950032" y="0"/>
                  </a:lnTo>
                  <a:lnTo>
                    <a:pt x="2955662" y="0"/>
                  </a:lnTo>
                  <a:lnTo>
                    <a:pt x="2955709" y="0"/>
                  </a:lnTo>
                  <a:lnTo>
                    <a:pt x="2957200" y="0"/>
                  </a:lnTo>
                  <a:lnTo>
                    <a:pt x="2957747" y="0"/>
                  </a:lnTo>
                  <a:lnTo>
                    <a:pt x="2968152" y="0"/>
                  </a:lnTo>
                  <a:lnTo>
                    <a:pt x="2969644" y="0"/>
                  </a:lnTo>
                  <a:lnTo>
                    <a:pt x="2972667" y="0"/>
                  </a:lnTo>
                  <a:lnTo>
                    <a:pt x="2977114" y="0"/>
                  </a:lnTo>
                  <a:lnTo>
                    <a:pt x="2984829" y="0"/>
                  </a:lnTo>
                  <a:lnTo>
                    <a:pt x="2985727" y="0"/>
                  </a:lnTo>
                  <a:lnTo>
                    <a:pt x="2999370" y="0"/>
                  </a:lnTo>
                  <a:lnTo>
                    <a:pt x="3021815" y="0"/>
                  </a:lnTo>
                  <a:lnTo>
                    <a:pt x="3031265" y="0"/>
                  </a:lnTo>
                  <a:lnTo>
                    <a:pt x="3042230" y="0"/>
                  </a:lnTo>
                  <a:lnTo>
                    <a:pt x="3044946" y="0"/>
                  </a:lnTo>
                  <a:lnTo>
                    <a:pt x="3051880" y="0"/>
                  </a:lnTo>
                  <a:lnTo>
                    <a:pt x="3061330" y="0"/>
                  </a:lnTo>
                  <a:lnTo>
                    <a:pt x="3067349" y="0"/>
                  </a:lnTo>
                  <a:lnTo>
                    <a:pt x="3069312" y="0"/>
                  </a:lnTo>
                  <a:lnTo>
                    <a:pt x="3073355" y="0"/>
                  </a:lnTo>
                  <a:lnTo>
                    <a:pt x="3073518" y="0"/>
                  </a:lnTo>
                  <a:lnTo>
                    <a:pt x="3075011" y="0"/>
                  </a:lnTo>
                  <a:lnTo>
                    <a:pt x="3077801" y="0"/>
                  </a:lnTo>
                  <a:lnTo>
                    <a:pt x="3095921" y="0"/>
                  </a:lnTo>
                  <a:lnTo>
                    <a:pt x="3097413" y="0"/>
                  </a:lnTo>
                  <a:lnTo>
                    <a:pt x="3100436" y="0"/>
                  </a:lnTo>
                  <a:lnTo>
                    <a:pt x="3103552" y="0"/>
                  </a:lnTo>
                  <a:lnTo>
                    <a:pt x="3104883" y="0"/>
                  </a:lnTo>
                  <a:lnTo>
                    <a:pt x="3120023" y="0"/>
                  </a:lnTo>
                  <a:lnTo>
                    <a:pt x="3120445" y="0"/>
                  </a:lnTo>
                  <a:lnTo>
                    <a:pt x="3149018" y="0"/>
                  </a:lnTo>
                  <a:lnTo>
                    <a:pt x="3150088" y="0"/>
                  </a:lnTo>
                  <a:lnTo>
                    <a:pt x="3150509" y="0"/>
                  </a:lnTo>
                  <a:lnTo>
                    <a:pt x="3171054" y="0"/>
                  </a:lnTo>
                  <a:lnTo>
                    <a:pt x="3172715" y="0"/>
                  </a:lnTo>
                  <a:lnTo>
                    <a:pt x="3199627" y="0"/>
                  </a:lnTo>
                  <a:lnTo>
                    <a:pt x="3201119" y="0"/>
                  </a:lnTo>
                  <a:lnTo>
                    <a:pt x="3201287" y="0"/>
                  </a:lnTo>
                  <a:lnTo>
                    <a:pt x="3201751" y="0"/>
                  </a:lnTo>
                  <a:lnTo>
                    <a:pt x="3202780" y="0"/>
                  </a:lnTo>
                  <a:lnTo>
                    <a:pt x="3217515" y="0"/>
                  </a:lnTo>
                  <a:lnTo>
                    <a:pt x="3224152" y="0"/>
                  </a:lnTo>
                  <a:lnTo>
                    <a:pt x="3230324" y="0"/>
                  </a:lnTo>
                  <a:lnTo>
                    <a:pt x="3231321" y="0"/>
                  </a:lnTo>
                  <a:lnTo>
                    <a:pt x="3231816" y="0"/>
                  </a:lnTo>
                  <a:lnTo>
                    <a:pt x="3243763" y="0"/>
                  </a:lnTo>
                  <a:lnTo>
                    <a:pt x="3246088" y="0"/>
                  </a:lnTo>
                  <a:lnTo>
                    <a:pt x="3247580" y="0"/>
                  </a:lnTo>
                  <a:lnTo>
                    <a:pt x="3247792" y="0"/>
                  </a:lnTo>
                  <a:lnTo>
                    <a:pt x="3248214" y="0"/>
                  </a:lnTo>
                  <a:lnTo>
                    <a:pt x="3252725" y="0"/>
                  </a:lnTo>
                  <a:lnTo>
                    <a:pt x="3254217" y="0"/>
                  </a:lnTo>
                  <a:lnTo>
                    <a:pt x="3260235" y="0"/>
                  </a:lnTo>
                  <a:lnTo>
                    <a:pt x="3276787" y="0"/>
                  </a:lnTo>
                  <a:lnTo>
                    <a:pt x="3277857" y="0"/>
                  </a:lnTo>
                  <a:lnTo>
                    <a:pt x="3278278" y="0"/>
                  </a:lnTo>
                  <a:lnTo>
                    <a:pt x="3290300" y="0"/>
                  </a:lnTo>
                  <a:lnTo>
                    <a:pt x="3298823" y="0"/>
                  </a:lnTo>
                  <a:lnTo>
                    <a:pt x="3327396" y="0"/>
                  </a:lnTo>
                  <a:lnTo>
                    <a:pt x="3328888" y="0"/>
                  </a:lnTo>
                  <a:lnTo>
                    <a:pt x="3329520" y="0"/>
                  </a:lnTo>
                  <a:lnTo>
                    <a:pt x="3345284" y="0"/>
                  </a:lnTo>
                  <a:lnTo>
                    <a:pt x="3349129" y="0"/>
                  </a:lnTo>
                  <a:lnTo>
                    <a:pt x="3351921" y="0"/>
                  </a:lnTo>
                  <a:lnTo>
                    <a:pt x="3358093" y="0"/>
                  </a:lnTo>
                  <a:lnTo>
                    <a:pt x="3359585" y="0"/>
                  </a:lnTo>
                  <a:lnTo>
                    <a:pt x="3371532" y="0"/>
                  </a:lnTo>
                  <a:lnTo>
                    <a:pt x="3373857" y="0"/>
                  </a:lnTo>
                  <a:lnTo>
                    <a:pt x="3375349" y="0"/>
                  </a:lnTo>
                  <a:lnTo>
                    <a:pt x="3380494" y="0"/>
                  </a:lnTo>
                  <a:lnTo>
                    <a:pt x="3381986" y="0"/>
                  </a:lnTo>
                  <a:lnTo>
                    <a:pt x="3388004" y="0"/>
                  </a:lnTo>
                  <a:lnTo>
                    <a:pt x="3408282" y="0"/>
                  </a:lnTo>
                  <a:lnTo>
                    <a:pt x="3418069" y="0"/>
                  </a:lnTo>
                  <a:lnTo>
                    <a:pt x="3424207" y="0"/>
                  </a:lnTo>
                  <a:lnTo>
                    <a:pt x="3424753" y="0"/>
                  </a:lnTo>
                  <a:lnTo>
                    <a:pt x="3452733" y="0"/>
                  </a:lnTo>
                  <a:lnTo>
                    <a:pt x="3454818" y="0"/>
                  </a:lnTo>
                  <a:lnTo>
                    <a:pt x="3476898" y="0"/>
                  </a:lnTo>
                  <a:lnTo>
                    <a:pt x="3496441" y="0"/>
                  </a:lnTo>
                  <a:lnTo>
                    <a:pt x="3509236" y="0"/>
                  </a:lnTo>
                  <a:lnTo>
                    <a:pt x="3518886" y="0"/>
                  </a:lnTo>
                  <a:lnTo>
                    <a:pt x="3528336" y="0"/>
                  </a:lnTo>
                  <a:lnTo>
                    <a:pt x="3536051" y="0"/>
                  </a:lnTo>
                  <a:lnTo>
                    <a:pt x="3539301" y="0"/>
                  </a:lnTo>
                  <a:lnTo>
                    <a:pt x="3540361" y="0"/>
                  </a:lnTo>
                  <a:lnTo>
                    <a:pt x="3544807" y="0"/>
                  </a:lnTo>
                  <a:lnTo>
                    <a:pt x="3551976" y="0"/>
                  </a:lnTo>
                  <a:lnTo>
                    <a:pt x="3552522" y="0"/>
                  </a:lnTo>
                  <a:lnTo>
                    <a:pt x="3564420" y="0"/>
                  </a:lnTo>
                  <a:lnTo>
                    <a:pt x="3570426" y="0"/>
                  </a:lnTo>
                  <a:cubicBezTo>
                    <a:pt x="3574872" y="0"/>
                    <a:pt x="3574872" y="0"/>
                    <a:pt x="3574872" y="0"/>
                  </a:cubicBezTo>
                  <a:lnTo>
                    <a:pt x="3580502" y="0"/>
                  </a:lnTo>
                  <a:lnTo>
                    <a:pt x="3582587" y="0"/>
                  </a:lnTo>
                  <a:lnTo>
                    <a:pt x="3624210" y="0"/>
                  </a:lnTo>
                  <a:lnTo>
                    <a:pt x="3637005" y="0"/>
                  </a:lnTo>
                  <a:lnTo>
                    <a:pt x="3646655" y="0"/>
                  </a:lnTo>
                  <a:lnTo>
                    <a:pt x="3656105" y="0"/>
                  </a:lnTo>
                  <a:lnTo>
                    <a:pt x="3667070" y="0"/>
                  </a:lnTo>
                  <a:lnTo>
                    <a:pt x="3668130" y="0"/>
                  </a:lnTo>
                  <a:lnTo>
                    <a:pt x="3669786" y="0"/>
                  </a:lnTo>
                  <a:lnTo>
                    <a:pt x="3672576" y="0"/>
                  </a:lnTo>
                  <a:lnTo>
                    <a:pt x="3692189" y="0"/>
                  </a:lnTo>
                  <a:lnTo>
                    <a:pt x="3698195" y="0"/>
                  </a:lnTo>
                  <a:lnTo>
                    <a:pt x="3702641" y="0"/>
                  </a:lnTo>
                  <a:lnTo>
                    <a:pt x="3744863" y="0"/>
                  </a:lnTo>
                  <a:lnTo>
                    <a:pt x="3745285" y="0"/>
                  </a:lnTo>
                  <a:lnTo>
                    <a:pt x="3795894" y="0"/>
                  </a:lnTo>
                  <a:lnTo>
                    <a:pt x="3797555" y="0"/>
                  </a:lnTo>
                  <a:lnTo>
                    <a:pt x="3826591" y="0"/>
                  </a:lnTo>
                  <a:lnTo>
                    <a:pt x="3842355" y="0"/>
                  </a:lnTo>
                  <a:lnTo>
                    <a:pt x="3848992" y="0"/>
                  </a:lnTo>
                  <a:lnTo>
                    <a:pt x="3872632" y="0"/>
                  </a:lnTo>
                  <a:lnTo>
                    <a:pt x="3873054" y="0"/>
                  </a:lnTo>
                  <a:lnTo>
                    <a:pt x="3885075" y="0"/>
                  </a:lnTo>
                  <a:lnTo>
                    <a:pt x="3923663" y="0"/>
                  </a:lnTo>
                  <a:lnTo>
                    <a:pt x="3954360" y="0"/>
                  </a:lnTo>
                  <a:lnTo>
                    <a:pt x="3970124" y="0"/>
                  </a:lnTo>
                  <a:lnTo>
                    <a:pt x="3976761" y="0"/>
                  </a:lnTo>
                  <a:lnTo>
                    <a:pt x="4012844" y="0"/>
                  </a:lnTo>
                  <a:lnTo>
                    <a:pt x="4049593" y="0"/>
                  </a:lnTo>
                  <a:cubicBezTo>
                    <a:pt x="4169647" y="0"/>
                    <a:pt x="4169647" y="0"/>
                    <a:pt x="4169647" y="0"/>
                  </a:cubicBezTo>
                  <a:lnTo>
                    <a:pt x="4177362" y="0"/>
                  </a:lnTo>
                  <a:cubicBezTo>
                    <a:pt x="4297416" y="0"/>
                    <a:pt x="4297416" y="0"/>
                    <a:pt x="4297416" y="0"/>
                  </a:cubicBezTo>
                  <a:cubicBezTo>
                    <a:pt x="4327758" y="0"/>
                    <a:pt x="4364168" y="21251"/>
                    <a:pt x="4379339" y="47054"/>
                  </a:cubicBezTo>
                  <a:cubicBezTo>
                    <a:pt x="4591731" y="415146"/>
                    <a:pt x="4591731" y="415146"/>
                    <a:pt x="4591731" y="415146"/>
                  </a:cubicBezTo>
                  <a:cubicBezTo>
                    <a:pt x="4606902" y="440951"/>
                    <a:pt x="4606902" y="483452"/>
                    <a:pt x="4591731" y="509257"/>
                  </a:cubicBezTo>
                  <a:cubicBezTo>
                    <a:pt x="4379339" y="877348"/>
                    <a:pt x="4379339" y="877348"/>
                    <a:pt x="4379339" y="877348"/>
                  </a:cubicBezTo>
                  <a:cubicBezTo>
                    <a:pt x="4364168" y="903151"/>
                    <a:pt x="4327758" y="924402"/>
                    <a:pt x="4297416" y="924402"/>
                  </a:cubicBezTo>
                  <a:lnTo>
                    <a:pt x="4169647" y="924402"/>
                  </a:lnTo>
                  <a:lnTo>
                    <a:pt x="3976761" y="924402"/>
                  </a:lnTo>
                  <a:lnTo>
                    <a:pt x="3872632" y="924402"/>
                  </a:lnTo>
                  <a:lnTo>
                    <a:pt x="3848992" y="924402"/>
                  </a:lnTo>
                  <a:lnTo>
                    <a:pt x="3744863" y="924402"/>
                  </a:lnTo>
                  <a:lnTo>
                    <a:pt x="3702641" y="924402"/>
                  </a:lnTo>
                  <a:lnTo>
                    <a:pt x="3672576" y="924402"/>
                  </a:lnTo>
                  <a:lnTo>
                    <a:pt x="3656105" y="924402"/>
                  </a:lnTo>
                  <a:lnTo>
                    <a:pt x="3574872" y="924402"/>
                  </a:lnTo>
                  <a:lnTo>
                    <a:pt x="3551976" y="924402"/>
                  </a:lnTo>
                  <a:lnTo>
                    <a:pt x="3544807" y="924402"/>
                  </a:lnTo>
                  <a:lnTo>
                    <a:pt x="3528336" y="924402"/>
                  </a:lnTo>
                  <a:lnTo>
                    <a:pt x="3424207" y="924402"/>
                  </a:lnTo>
                  <a:lnTo>
                    <a:pt x="3381986" y="924402"/>
                  </a:lnTo>
                  <a:lnTo>
                    <a:pt x="3380494" y="924402"/>
                  </a:lnTo>
                  <a:lnTo>
                    <a:pt x="3351921" y="924402"/>
                  </a:lnTo>
                  <a:lnTo>
                    <a:pt x="3277857" y="924402"/>
                  </a:lnTo>
                  <a:lnTo>
                    <a:pt x="3254217" y="924402"/>
                  </a:lnTo>
                  <a:lnTo>
                    <a:pt x="3252725" y="924402"/>
                  </a:lnTo>
                  <a:lnTo>
                    <a:pt x="3247792" y="924402"/>
                  </a:lnTo>
                  <a:lnTo>
                    <a:pt x="3231321" y="924402"/>
                  </a:lnTo>
                  <a:lnTo>
                    <a:pt x="3224152" y="924402"/>
                  </a:lnTo>
                  <a:lnTo>
                    <a:pt x="3150088" y="924402"/>
                  </a:lnTo>
                  <a:lnTo>
                    <a:pt x="3120023" y="924402"/>
                  </a:lnTo>
                  <a:lnTo>
                    <a:pt x="3104883" y="924402"/>
                  </a:lnTo>
                  <a:lnTo>
                    <a:pt x="3103552" y="924402"/>
                  </a:lnTo>
                  <a:lnTo>
                    <a:pt x="3077801" y="924402"/>
                  </a:lnTo>
                  <a:lnTo>
                    <a:pt x="3061330" y="924402"/>
                  </a:lnTo>
                  <a:lnTo>
                    <a:pt x="3031265" y="924402"/>
                  </a:lnTo>
                  <a:lnTo>
                    <a:pt x="2977114" y="924402"/>
                  </a:lnTo>
                  <a:lnTo>
                    <a:pt x="2957200" y="924402"/>
                  </a:lnTo>
                  <a:lnTo>
                    <a:pt x="2955709" y="924402"/>
                  </a:lnTo>
                  <a:lnTo>
                    <a:pt x="2950032" y="924402"/>
                  </a:lnTo>
                  <a:lnTo>
                    <a:pt x="2933561" y="924402"/>
                  </a:lnTo>
                  <a:lnTo>
                    <a:pt x="2927136" y="924402"/>
                  </a:lnTo>
                  <a:lnTo>
                    <a:pt x="2903496" y="924402"/>
                  </a:lnTo>
                  <a:lnTo>
                    <a:pt x="2829431" y="924402"/>
                  </a:lnTo>
                  <a:lnTo>
                    <a:pt x="2827940" y="924402"/>
                  </a:lnTo>
                  <a:lnTo>
                    <a:pt x="2799367" y="924402"/>
                  </a:lnTo>
                  <a:lnTo>
                    <a:pt x="2785719" y="924402"/>
                  </a:lnTo>
                  <a:lnTo>
                    <a:pt x="2784228" y="924402"/>
                  </a:lnTo>
                  <a:lnTo>
                    <a:pt x="2757146" y="924402"/>
                  </a:lnTo>
                  <a:lnTo>
                    <a:pt x="2755654" y="924402"/>
                  </a:lnTo>
                  <a:lnTo>
                    <a:pt x="2680098" y="924402"/>
                  </a:lnTo>
                  <a:lnTo>
                    <a:pt x="2657950" y="924402"/>
                  </a:lnTo>
                  <a:lnTo>
                    <a:pt x="2656459" y="924402"/>
                  </a:lnTo>
                  <a:lnTo>
                    <a:pt x="2653017" y="924402"/>
                  </a:lnTo>
                  <a:lnTo>
                    <a:pt x="2636545" y="924402"/>
                  </a:lnTo>
                  <a:lnTo>
                    <a:pt x="2629377" y="924402"/>
                  </a:lnTo>
                  <a:lnTo>
                    <a:pt x="2627885" y="924402"/>
                  </a:lnTo>
                  <a:lnTo>
                    <a:pt x="2606481" y="924402"/>
                  </a:lnTo>
                  <a:lnTo>
                    <a:pt x="2552329" y="924402"/>
                  </a:lnTo>
                  <a:lnTo>
                    <a:pt x="2525248" y="924402"/>
                  </a:lnTo>
                  <a:lnTo>
                    <a:pt x="2510108" y="924402"/>
                  </a:lnTo>
                  <a:lnTo>
                    <a:pt x="2508776" y="924402"/>
                  </a:lnTo>
                  <a:lnTo>
                    <a:pt x="2480043" y="924402"/>
                  </a:lnTo>
                  <a:lnTo>
                    <a:pt x="2478712" y="924402"/>
                  </a:lnTo>
                  <a:lnTo>
                    <a:pt x="2463572" y="924402"/>
                  </a:lnTo>
                  <a:lnTo>
                    <a:pt x="2436490" y="924402"/>
                  </a:lnTo>
                  <a:lnTo>
                    <a:pt x="2382339" y="924402"/>
                  </a:lnTo>
                  <a:lnTo>
                    <a:pt x="2360934" y="924402"/>
                  </a:lnTo>
                  <a:lnTo>
                    <a:pt x="2359443" y="924402"/>
                  </a:lnTo>
                  <a:lnTo>
                    <a:pt x="2352274" y="924402"/>
                  </a:lnTo>
                  <a:lnTo>
                    <a:pt x="2335803" y="924402"/>
                  </a:lnTo>
                  <a:lnTo>
                    <a:pt x="2332360" y="924402"/>
                  </a:lnTo>
                  <a:lnTo>
                    <a:pt x="2332328" y="924402"/>
                  </a:lnTo>
                  <a:lnTo>
                    <a:pt x="2330869" y="924402"/>
                  </a:lnTo>
                  <a:lnTo>
                    <a:pt x="2308721" y="924402"/>
                  </a:lnTo>
                  <a:lnTo>
                    <a:pt x="2233165" y="924402"/>
                  </a:lnTo>
                  <a:lnTo>
                    <a:pt x="2231674" y="924402"/>
                  </a:lnTo>
                  <a:lnTo>
                    <a:pt x="2204591" y="924402"/>
                  </a:lnTo>
                  <a:lnTo>
                    <a:pt x="2204559" y="924402"/>
                  </a:lnTo>
                  <a:lnTo>
                    <a:pt x="2203100" y="924402"/>
                  </a:lnTo>
                  <a:lnTo>
                    <a:pt x="2189452" y="924402"/>
                  </a:lnTo>
                  <a:lnTo>
                    <a:pt x="2160879" y="924402"/>
                  </a:lnTo>
                  <a:lnTo>
                    <a:pt x="2159388" y="924402"/>
                  </a:lnTo>
                  <a:lnTo>
                    <a:pt x="2085323" y="924402"/>
                  </a:lnTo>
                  <a:lnTo>
                    <a:pt x="2077294" y="924402"/>
                  </a:lnTo>
                  <a:lnTo>
                    <a:pt x="2061683" y="924402"/>
                  </a:lnTo>
                  <a:lnTo>
                    <a:pt x="2055258" y="924402"/>
                  </a:lnTo>
                  <a:lnTo>
                    <a:pt x="2038787" y="924402"/>
                  </a:lnTo>
                  <a:lnTo>
                    <a:pt x="2033110" y="924402"/>
                  </a:lnTo>
                  <a:lnTo>
                    <a:pt x="2031619" y="924402"/>
                  </a:lnTo>
                  <a:lnTo>
                    <a:pt x="2011705" y="924402"/>
                  </a:lnTo>
                  <a:lnTo>
                    <a:pt x="1957554" y="924402"/>
                  </a:lnTo>
                  <a:lnTo>
                    <a:pt x="1949525" y="924402"/>
                  </a:lnTo>
                  <a:lnTo>
                    <a:pt x="1927489" y="924402"/>
                  </a:lnTo>
                  <a:lnTo>
                    <a:pt x="1911018" y="924402"/>
                  </a:lnTo>
                  <a:lnTo>
                    <a:pt x="1907543" y="924402"/>
                  </a:lnTo>
                  <a:lnTo>
                    <a:pt x="1885268" y="924402"/>
                  </a:lnTo>
                  <a:lnTo>
                    <a:pt x="1883936" y="924402"/>
                  </a:lnTo>
                  <a:lnTo>
                    <a:pt x="1868796" y="924402"/>
                  </a:lnTo>
                  <a:lnTo>
                    <a:pt x="1838732" y="924402"/>
                  </a:lnTo>
                  <a:lnTo>
                    <a:pt x="1779774" y="924402"/>
                  </a:lnTo>
                  <a:lnTo>
                    <a:pt x="1764668" y="924402"/>
                  </a:lnTo>
                  <a:lnTo>
                    <a:pt x="1757499" y="924402"/>
                  </a:lnTo>
                  <a:lnTo>
                    <a:pt x="1741027" y="924402"/>
                  </a:lnTo>
                  <a:lnTo>
                    <a:pt x="1737552" y="924402"/>
                  </a:lnTo>
                  <a:lnTo>
                    <a:pt x="1736094" y="924402"/>
                  </a:lnTo>
                  <a:lnTo>
                    <a:pt x="1734603" y="924402"/>
                  </a:lnTo>
                  <a:lnTo>
                    <a:pt x="1710963" y="924402"/>
                  </a:lnTo>
                  <a:lnTo>
                    <a:pt x="1707488" y="924402"/>
                  </a:lnTo>
                  <a:lnTo>
                    <a:pt x="1652509" y="924402"/>
                  </a:lnTo>
                  <a:lnTo>
                    <a:pt x="1636899" y="924402"/>
                  </a:lnTo>
                  <a:lnTo>
                    <a:pt x="1609783" y="924402"/>
                  </a:lnTo>
                  <a:lnTo>
                    <a:pt x="1608325" y="924402"/>
                  </a:lnTo>
                  <a:lnTo>
                    <a:pt x="1606834" y="924402"/>
                  </a:lnTo>
                  <a:lnTo>
                    <a:pt x="1579719" y="924402"/>
                  </a:lnTo>
                  <a:lnTo>
                    <a:pt x="1564612" y="924402"/>
                  </a:lnTo>
                  <a:lnTo>
                    <a:pt x="1524740" y="924402"/>
                  </a:lnTo>
                  <a:lnTo>
                    <a:pt x="1482518" y="924402"/>
                  </a:lnTo>
                  <a:lnTo>
                    <a:pt x="1460483" y="924402"/>
                  </a:lnTo>
                  <a:lnTo>
                    <a:pt x="1452454" y="924402"/>
                  </a:lnTo>
                  <a:lnTo>
                    <a:pt x="1444011" y="924402"/>
                  </a:lnTo>
                  <a:lnTo>
                    <a:pt x="1436843" y="924402"/>
                  </a:lnTo>
                  <a:lnTo>
                    <a:pt x="1413947" y="924402"/>
                  </a:lnTo>
                  <a:lnTo>
                    <a:pt x="1354749" y="924402"/>
                  </a:lnTo>
                  <a:lnTo>
                    <a:pt x="1332714" y="924402"/>
                  </a:lnTo>
                  <a:lnTo>
                    <a:pt x="1324685" y="924402"/>
                  </a:lnTo>
                  <a:lnTo>
                    <a:pt x="1316242" y="924402"/>
                  </a:lnTo>
                  <a:lnTo>
                    <a:pt x="1312767" y="924402"/>
                  </a:lnTo>
                  <a:lnTo>
                    <a:pt x="1286178" y="924402"/>
                  </a:lnTo>
                  <a:lnTo>
                    <a:pt x="1282703" y="924402"/>
                  </a:lnTo>
                  <a:lnTo>
                    <a:pt x="1243956" y="924402"/>
                  </a:lnTo>
                  <a:lnTo>
                    <a:pt x="1184998" y="924402"/>
                  </a:lnTo>
                  <a:lnTo>
                    <a:pt x="1154934" y="924402"/>
                  </a:lnTo>
                  <a:lnTo>
                    <a:pt x="1139828" y="924402"/>
                  </a:lnTo>
                  <a:lnTo>
                    <a:pt x="1116187" y="924402"/>
                  </a:lnTo>
                  <a:lnTo>
                    <a:pt x="1112712" y="924402"/>
                  </a:lnTo>
                  <a:lnTo>
                    <a:pt x="1057734" y="924402"/>
                  </a:lnTo>
                  <a:lnTo>
                    <a:pt x="1027669" y="924402"/>
                  </a:lnTo>
                  <a:lnTo>
                    <a:pt x="1012059" y="924402"/>
                  </a:lnTo>
                  <a:lnTo>
                    <a:pt x="984943" y="924402"/>
                  </a:lnTo>
                  <a:lnTo>
                    <a:pt x="929965" y="924402"/>
                  </a:lnTo>
                  <a:lnTo>
                    <a:pt x="899900" y="924402"/>
                  </a:lnTo>
                  <a:lnTo>
                    <a:pt x="857678" y="924402"/>
                  </a:lnTo>
                  <a:lnTo>
                    <a:pt x="819171" y="924402"/>
                  </a:lnTo>
                  <a:lnTo>
                    <a:pt x="729909" y="924402"/>
                  </a:lnTo>
                  <a:lnTo>
                    <a:pt x="691402" y="924402"/>
                  </a:lnTo>
                  <a:lnTo>
                    <a:pt x="687927" y="924402"/>
                  </a:lnTo>
                  <a:lnTo>
                    <a:pt x="560158" y="924402"/>
                  </a:lnTo>
                  <a:lnTo>
                    <a:pt x="432894" y="924402"/>
                  </a:lnTo>
                  <a:lnTo>
                    <a:pt x="305125" y="924402"/>
                  </a:lnTo>
                  <a:cubicBezTo>
                    <a:pt x="275541" y="924402"/>
                    <a:pt x="238373" y="903151"/>
                    <a:pt x="223202" y="877348"/>
                  </a:cubicBezTo>
                  <a:cubicBezTo>
                    <a:pt x="10809" y="509257"/>
                    <a:pt x="10809" y="509257"/>
                    <a:pt x="10809" y="509257"/>
                  </a:cubicBezTo>
                  <a:cubicBezTo>
                    <a:pt x="-3603" y="483452"/>
                    <a:pt x="-3603" y="440951"/>
                    <a:pt x="10809" y="415146"/>
                  </a:cubicBezTo>
                  <a:cubicBezTo>
                    <a:pt x="223202" y="47054"/>
                    <a:pt x="223202" y="47054"/>
                    <a:pt x="223202" y="47054"/>
                  </a:cubicBezTo>
                  <a:cubicBezTo>
                    <a:pt x="238373" y="21251"/>
                    <a:pt x="275541" y="0"/>
                    <a:pt x="305125" y="0"/>
                  </a:cubicBezTo>
                  <a:close/>
                </a:path>
              </a:pathLst>
            </a:custGeom>
            <a:solidFill>
              <a:schemeClr val="bg1"/>
            </a:solidFill>
            <a:ln w="19050">
              <a:gradFill flip="none" rotWithShape="1">
                <a:gsLst>
                  <a:gs pos="0">
                    <a:schemeClr val="bg1">
                      <a:lumMod val="75000"/>
                    </a:schemeClr>
                  </a:gs>
                  <a:gs pos="100000">
                    <a:schemeClr val="bg1"/>
                  </a:gs>
                </a:gsLst>
                <a:lin ang="2700000" scaled="1"/>
                <a:tileRect/>
              </a:gradFill>
            </a:ln>
            <a:effectLst>
              <a:innerShdw blurRad="63500" dist="50800" dir="13500000">
                <a:prstClr val="black">
                  <a:alpha val="50000"/>
                </a:prstClr>
              </a:innerShdw>
            </a:effectLst>
          </p:spPr>
          <p:txBody>
            <a:bodyPr vert="horz" wrap="square" lIns="91440" tIns="45720" rIns="91440" bIns="45720" numCol="1" anchor="t" anchorCtr="0" compatLnSpc="1">
              <a:noAutofit/>
            </a:bodyPr>
            <a:lstStyle/>
            <a:p>
              <a:endParaRPr lang="zh-CN" altLang="en-US" dirty="0">
                <a:solidFill>
                  <a:prstClr val="black"/>
                </a:solidFill>
                <a:latin typeface="微软雅黑" panose="020B0503020204020204" pitchFamily="34" charset="-122"/>
              </a:endParaRPr>
            </a:p>
          </p:txBody>
        </p:sp>
      </p:grpSp>
      <p:sp>
        <p:nvSpPr>
          <p:cNvPr id="26" name="标题 1"/>
          <p:cNvSpPr txBox="1"/>
          <p:nvPr/>
        </p:nvSpPr>
        <p:spPr>
          <a:xfrm>
            <a:off x="1619355" y="318525"/>
            <a:ext cx="1964016" cy="561053"/>
          </a:xfrm>
          <a:prstGeom prst="rect">
            <a:avLst/>
          </a:prstGeom>
        </p:spPr>
        <p:txBody>
          <a:bodyPr lIns="91437" tIns="45718" rIns="91437" bIns="45718">
            <a:normAutofit/>
          </a:bodyPr>
          <a:lstStyle>
            <a:lvl1pPr algn="ctr" defTabSz="913765" rtl="0" eaLnBrk="1" latinLnBrk="0" hangingPunct="1">
              <a:spcBef>
                <a:spcPct val="0"/>
              </a:spcBef>
              <a:buNone/>
              <a:defRPr sz="4400" kern="1200">
                <a:solidFill>
                  <a:schemeClr val="tx1"/>
                </a:solidFill>
                <a:latin typeface="+mj-lt"/>
                <a:ea typeface="+mj-ea"/>
                <a:cs typeface="+mj-cs"/>
              </a:defRPr>
            </a:lvl1pPr>
          </a:lstStyle>
          <a:p>
            <a:pPr algn="l"/>
            <a:r>
              <a:rPr lang="zh-CN" altLang="en-US" sz="2800" b="1" dirty="0">
                <a:solidFill>
                  <a:srgbClr val="3B68A1"/>
                </a:solidFill>
                <a:latin typeface="微软雅黑" panose="020B0503020204020204" pitchFamily="34" charset="-122"/>
                <a:ea typeface="微软雅黑" panose="020B0503020204020204" pitchFamily="34" charset="-122"/>
              </a:rPr>
              <a:t>用户规模</a:t>
            </a:r>
            <a:endParaRPr lang="zh-CN" altLang="en-US" sz="2800" b="1" dirty="0">
              <a:solidFill>
                <a:srgbClr val="3B68A1"/>
              </a:solidFill>
              <a:latin typeface="微软雅黑" panose="020B0503020204020204" pitchFamily="34" charset="-122"/>
              <a:ea typeface="微软雅黑" panose="020B0503020204020204" pitchFamily="34" charset="-122"/>
            </a:endParaRPr>
          </a:p>
        </p:txBody>
      </p:sp>
      <p:sp>
        <p:nvSpPr>
          <p:cNvPr id="28" name="矩形 27"/>
          <p:cNvSpPr/>
          <p:nvPr/>
        </p:nvSpPr>
        <p:spPr>
          <a:xfrm>
            <a:off x="2148923" y="-1035192"/>
            <a:ext cx="633046" cy="889000"/>
          </a:xfrm>
          <a:prstGeom prst="rect">
            <a:avLst/>
          </a:prstGeom>
          <a:solidFill>
            <a:srgbClr val="02AD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矩形 28"/>
          <p:cNvSpPr/>
          <p:nvPr/>
        </p:nvSpPr>
        <p:spPr>
          <a:xfrm>
            <a:off x="2783355" y="-1035192"/>
            <a:ext cx="633046" cy="889000"/>
          </a:xfrm>
          <a:prstGeom prst="rect">
            <a:avLst/>
          </a:prstGeom>
          <a:solidFill>
            <a:srgbClr val="0384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52" name="组合 51"/>
          <p:cNvGrpSpPr/>
          <p:nvPr/>
        </p:nvGrpSpPr>
        <p:grpSpPr>
          <a:xfrm>
            <a:off x="1646366" y="2055227"/>
            <a:ext cx="939709" cy="832851"/>
            <a:chOff x="1879624" y="4621133"/>
            <a:chExt cx="2065506" cy="1563650"/>
          </a:xfrm>
        </p:grpSpPr>
        <p:sp>
          <p:nvSpPr>
            <p:cNvPr id="53" name="Rectangle 8"/>
            <p:cNvSpPr>
              <a:spLocks noChangeArrowheads="1"/>
            </p:cNvSpPr>
            <p:nvPr/>
          </p:nvSpPr>
          <p:spPr bwMode="auto">
            <a:xfrm>
              <a:off x="1879624" y="4621133"/>
              <a:ext cx="2065506" cy="1563650"/>
            </a:xfrm>
            <a:prstGeom prst="rect">
              <a:avLst/>
            </a:prstGeom>
            <a:solidFill>
              <a:srgbClr val="F79E5A"/>
            </a:solidFill>
            <a:ln>
              <a:noFill/>
            </a:ln>
            <a:effectLst/>
          </p:spPr>
          <p:txBody>
            <a:bodyPr vert="horz" wrap="square" lIns="68580" tIns="34290" rIns="68580" bIns="34290" numCol="1" anchor="t" anchorCtr="0" compatLnSpc="1"/>
            <a:lstStyle/>
            <a:p>
              <a:endParaRPr lang="zh-CN" altLang="en-US" dirty="0"/>
            </a:p>
          </p:txBody>
        </p:sp>
        <p:sp>
          <p:nvSpPr>
            <p:cNvPr id="54" name="文本框 53"/>
            <p:cNvSpPr txBox="1"/>
            <p:nvPr/>
          </p:nvSpPr>
          <p:spPr>
            <a:xfrm>
              <a:off x="1987046" y="4764491"/>
              <a:ext cx="1870315" cy="1170127"/>
            </a:xfrm>
            <a:prstGeom prst="rect">
              <a:avLst/>
            </a:prstGeom>
            <a:noFill/>
            <a:scene3d>
              <a:camera prst="orthographicFront"/>
              <a:lightRig rig="threePt" dir="t"/>
            </a:scene3d>
            <a:sp3d>
              <a:bevelT prst="angle"/>
            </a:sp3d>
          </p:spPr>
          <p:txBody>
            <a:bodyPr wrap="square" lIns="68580" tIns="34290" rIns="68580" bIns="34290" rtlCol="0">
              <a:spAutoFit/>
              <a:sp3d prstMaterial="softEdge"/>
            </a:bodyPr>
            <a:lstStyle/>
            <a:p>
              <a:pPr algn="ctr"/>
              <a:r>
                <a:rPr lang="en-US" altLang="zh-CN" dirty="0">
                  <a:solidFill>
                    <a:schemeClr val="bg1"/>
                  </a:solidFill>
                  <a:latin typeface="微软雅黑" panose="020B0503020204020204" pitchFamily="34" charset="-122"/>
                  <a:ea typeface="微软雅黑" panose="020B0503020204020204" pitchFamily="34" charset="-122"/>
                  <a:cs typeface="Kartika" panose="02020503030404060203" pitchFamily="18" charset="0"/>
                </a:rPr>
                <a:t>2000</a:t>
              </a:r>
              <a:r>
                <a:rPr lang="zh-CN" altLang="en-US" dirty="0">
                  <a:solidFill>
                    <a:schemeClr val="bg1"/>
                  </a:solidFill>
                  <a:latin typeface="微软雅黑" panose="020B0503020204020204" pitchFamily="34" charset="-122"/>
                  <a:ea typeface="微软雅黑" panose="020B0503020204020204" pitchFamily="34" charset="-122"/>
                  <a:cs typeface="Kartika" panose="02020503030404060203" pitchFamily="18" charset="0"/>
                </a:rPr>
                <a:t>所</a:t>
              </a:r>
              <a:endParaRPr lang="zh-CN" altLang="en-US" dirty="0">
                <a:solidFill>
                  <a:schemeClr val="bg1"/>
                </a:solidFill>
                <a:latin typeface="微软雅黑" panose="020B0503020204020204" pitchFamily="34" charset="-122"/>
                <a:ea typeface="微软雅黑" panose="020B0503020204020204" pitchFamily="34" charset="-122"/>
                <a:cs typeface="Kartika" panose="02020503030404060203" pitchFamily="18" charset="0"/>
              </a:endParaRPr>
            </a:p>
          </p:txBody>
        </p:sp>
      </p:grpSp>
      <p:grpSp>
        <p:nvGrpSpPr>
          <p:cNvPr id="55" name="组合 54"/>
          <p:cNvGrpSpPr/>
          <p:nvPr/>
        </p:nvGrpSpPr>
        <p:grpSpPr>
          <a:xfrm>
            <a:off x="3155480" y="1216816"/>
            <a:ext cx="938501" cy="1675276"/>
            <a:chOff x="5232200" y="2794462"/>
            <a:chExt cx="1360092" cy="1303682"/>
          </a:xfrm>
        </p:grpSpPr>
        <p:sp>
          <p:nvSpPr>
            <p:cNvPr id="56" name="Rectangle 5"/>
            <p:cNvSpPr>
              <a:spLocks noChangeArrowheads="1"/>
            </p:cNvSpPr>
            <p:nvPr/>
          </p:nvSpPr>
          <p:spPr bwMode="auto">
            <a:xfrm>
              <a:off x="5232200" y="2794462"/>
              <a:ext cx="1312429" cy="1303682"/>
            </a:xfrm>
            <a:prstGeom prst="rect">
              <a:avLst/>
            </a:prstGeom>
            <a:solidFill>
              <a:srgbClr val="4DCEB8"/>
            </a:solidFill>
            <a:ln>
              <a:noFill/>
            </a:ln>
            <a:effectLst/>
          </p:spPr>
          <p:txBody>
            <a:bodyPr vert="horz" wrap="square" lIns="68580" tIns="34290" rIns="68580" bIns="34290" numCol="1" anchor="t" anchorCtr="0" compatLnSpc="1"/>
            <a:lstStyle/>
            <a:p>
              <a:endParaRPr lang="zh-CN" altLang="en-US" dirty="0"/>
            </a:p>
          </p:txBody>
        </p:sp>
        <p:sp>
          <p:nvSpPr>
            <p:cNvPr id="57" name="文本框 56"/>
            <p:cNvSpPr txBox="1"/>
            <p:nvPr/>
          </p:nvSpPr>
          <p:spPr>
            <a:xfrm>
              <a:off x="5279865" y="2943741"/>
              <a:ext cx="1312427" cy="161250"/>
            </a:xfrm>
            <a:prstGeom prst="rect">
              <a:avLst/>
            </a:prstGeom>
            <a:noFill/>
            <a:scene3d>
              <a:camera prst="orthographicFront"/>
              <a:lightRig rig="threePt" dir="t"/>
            </a:scene3d>
            <a:sp3d>
              <a:bevelT prst="angle"/>
            </a:sp3d>
          </p:spPr>
          <p:txBody>
            <a:bodyPr wrap="square" lIns="68580" tIns="34290" rIns="68580" bIns="34290" rtlCol="0">
              <a:spAutoFit/>
              <a:sp3d prstMaterial="softEdge"/>
            </a:bodyPr>
            <a:lstStyle/>
            <a:p>
              <a:pPr algn="ctr"/>
              <a:r>
                <a:rPr lang="en-US" altLang="zh-CN" dirty="0">
                  <a:solidFill>
                    <a:schemeClr val="bg1"/>
                  </a:solidFill>
                  <a:latin typeface="微软雅黑" panose="020B0503020204020204" pitchFamily="34" charset="-122"/>
                  <a:ea typeface="微软雅黑" panose="020B0503020204020204" pitchFamily="34" charset="-122"/>
                  <a:cs typeface="Kartika" panose="02020503030404060203" pitchFamily="18" charset="0"/>
                </a:rPr>
                <a:t>200</a:t>
              </a:r>
              <a:r>
                <a:rPr lang="zh-CN" altLang="en-US" dirty="0">
                  <a:solidFill>
                    <a:schemeClr val="bg1"/>
                  </a:solidFill>
                  <a:latin typeface="微软雅黑" panose="020B0503020204020204" pitchFamily="34" charset="-122"/>
                  <a:ea typeface="微软雅黑" panose="020B0503020204020204" pitchFamily="34" charset="-122"/>
                  <a:cs typeface="Kartika" panose="02020503030404060203" pitchFamily="18" charset="0"/>
                </a:rPr>
                <a:t>万</a:t>
              </a:r>
              <a:endParaRPr lang="zh-CN" altLang="en-US" dirty="0">
                <a:solidFill>
                  <a:schemeClr val="bg1"/>
                </a:solidFill>
                <a:latin typeface="微软雅黑" panose="020B0503020204020204" pitchFamily="34" charset="-122"/>
                <a:ea typeface="微软雅黑" panose="020B0503020204020204" pitchFamily="34" charset="-122"/>
                <a:cs typeface="Kartika" panose="02020503030404060203" pitchFamily="18" charset="0"/>
              </a:endParaRPr>
            </a:p>
          </p:txBody>
        </p:sp>
      </p:grpSp>
      <p:grpSp>
        <p:nvGrpSpPr>
          <p:cNvPr id="59" name="组合 58"/>
          <p:cNvGrpSpPr/>
          <p:nvPr/>
        </p:nvGrpSpPr>
        <p:grpSpPr>
          <a:xfrm>
            <a:off x="4653861" y="2142076"/>
            <a:ext cx="915141" cy="746002"/>
            <a:chOff x="6122704" y="2409010"/>
            <a:chExt cx="1312429" cy="1742845"/>
          </a:xfrm>
        </p:grpSpPr>
        <p:sp>
          <p:nvSpPr>
            <p:cNvPr id="67" name="Rectangle 6"/>
            <p:cNvSpPr>
              <a:spLocks noChangeArrowheads="1"/>
            </p:cNvSpPr>
            <p:nvPr/>
          </p:nvSpPr>
          <p:spPr bwMode="auto">
            <a:xfrm>
              <a:off x="6122704" y="2409010"/>
              <a:ext cx="1312429" cy="1742845"/>
            </a:xfrm>
            <a:prstGeom prst="rect">
              <a:avLst/>
            </a:prstGeom>
            <a:solidFill>
              <a:srgbClr val="B95F95"/>
            </a:solidFill>
            <a:ln>
              <a:noFill/>
            </a:ln>
            <a:effectLst/>
          </p:spPr>
          <p:txBody>
            <a:bodyPr vert="horz" wrap="square" lIns="68580" tIns="34290" rIns="68580" bIns="34290" numCol="1" anchor="t" anchorCtr="0" compatLnSpc="1"/>
            <a:lstStyle/>
            <a:p>
              <a:endParaRPr lang="zh-CN" altLang="en-US" dirty="0"/>
            </a:p>
          </p:txBody>
        </p:sp>
        <p:sp>
          <p:nvSpPr>
            <p:cNvPr id="68" name="文本框 67"/>
            <p:cNvSpPr txBox="1"/>
            <p:nvPr/>
          </p:nvSpPr>
          <p:spPr>
            <a:xfrm>
              <a:off x="6185387" y="2581180"/>
              <a:ext cx="1187062" cy="484098"/>
            </a:xfrm>
            <a:prstGeom prst="rect">
              <a:avLst/>
            </a:prstGeom>
            <a:noFill/>
            <a:scene3d>
              <a:camera prst="orthographicFront"/>
              <a:lightRig rig="threePt" dir="t"/>
            </a:scene3d>
            <a:sp3d>
              <a:bevelT prst="angle"/>
            </a:sp3d>
          </p:spPr>
          <p:txBody>
            <a:bodyPr wrap="square" lIns="68580" tIns="34290" rIns="68580" bIns="34290" rtlCol="0">
              <a:spAutoFit/>
              <a:sp3d prstMaterial="softEdge"/>
            </a:bodyPr>
            <a:lstStyle/>
            <a:p>
              <a:pPr algn="ctr"/>
              <a:r>
                <a:rPr lang="en-US" altLang="zh-CN" dirty="0">
                  <a:solidFill>
                    <a:schemeClr val="bg1"/>
                  </a:solidFill>
                  <a:latin typeface="微软雅黑" panose="020B0503020204020204" pitchFamily="34" charset="-122"/>
                  <a:ea typeface="微软雅黑" panose="020B0503020204020204" pitchFamily="34" charset="-122"/>
                  <a:cs typeface="Kartika" panose="02020503030404060203" pitchFamily="18" charset="0"/>
                </a:rPr>
                <a:t>60</a:t>
              </a:r>
              <a:r>
                <a:rPr lang="zh-CN" altLang="en-US" dirty="0">
                  <a:solidFill>
                    <a:schemeClr val="bg1"/>
                  </a:solidFill>
                  <a:latin typeface="微软雅黑" panose="020B0503020204020204" pitchFamily="34" charset="-122"/>
                  <a:ea typeface="微软雅黑" panose="020B0503020204020204" pitchFamily="34" charset="-122"/>
                  <a:cs typeface="Kartika" panose="02020503030404060203" pitchFamily="18" charset="0"/>
                </a:rPr>
                <a:t>万</a:t>
              </a:r>
              <a:endParaRPr lang="zh-CN" altLang="en-US" dirty="0">
                <a:solidFill>
                  <a:schemeClr val="bg1"/>
                </a:solidFill>
                <a:latin typeface="微软雅黑" panose="020B0503020204020204" pitchFamily="34" charset="-122"/>
                <a:ea typeface="微软雅黑" panose="020B0503020204020204" pitchFamily="34" charset="-122"/>
                <a:cs typeface="Kartika" panose="02020503030404060203" pitchFamily="18" charset="0"/>
              </a:endParaRPr>
            </a:p>
          </p:txBody>
        </p:sp>
      </p:grpSp>
      <p:sp>
        <p:nvSpPr>
          <p:cNvPr id="72" name="文本框 71"/>
          <p:cNvSpPr txBox="1"/>
          <p:nvPr/>
        </p:nvSpPr>
        <p:spPr>
          <a:xfrm>
            <a:off x="1241867" y="3483177"/>
            <a:ext cx="1151675" cy="646331"/>
          </a:xfrm>
          <a:prstGeom prst="rect">
            <a:avLst/>
          </a:prstGeom>
          <a:noFill/>
          <a:effectLst/>
        </p:spPr>
        <p:txBody>
          <a:bodyPr wrap="square" rtlCol="0">
            <a:spAutoFit/>
          </a:bodyPr>
          <a:lstStyle/>
          <a:p>
            <a:pPr algn="ctr"/>
            <a:r>
              <a:rPr lang="en-US" altLang="zh-CN" sz="2000" b="1" dirty="0">
                <a:solidFill>
                  <a:srgbClr val="F79E5A"/>
                </a:solidFill>
                <a:latin typeface="微软雅黑" panose="020B0503020204020204" pitchFamily="34" charset="-122"/>
                <a:ea typeface="微软雅黑" panose="020B0503020204020204" pitchFamily="34" charset="-122"/>
              </a:rPr>
              <a:t>2000</a:t>
            </a:r>
            <a:r>
              <a:rPr lang="zh-CN" altLang="en-US" sz="2000" b="1" dirty="0">
                <a:solidFill>
                  <a:srgbClr val="F79E5A"/>
                </a:solidFill>
                <a:latin typeface="微软雅黑" panose="020B0503020204020204" pitchFamily="34" charset="-122"/>
                <a:ea typeface="微软雅黑" panose="020B0503020204020204" pitchFamily="34" charset="-122"/>
              </a:rPr>
              <a:t>所</a:t>
            </a:r>
            <a:endParaRPr lang="en-US" altLang="zh-CN" sz="2000" b="1" dirty="0">
              <a:solidFill>
                <a:srgbClr val="F79E5A"/>
              </a:solidFill>
              <a:latin typeface="微软雅黑" panose="020B0503020204020204" pitchFamily="34" charset="-122"/>
              <a:ea typeface="微软雅黑" panose="020B0503020204020204" pitchFamily="34" charset="-122"/>
            </a:endParaRPr>
          </a:p>
          <a:p>
            <a:pPr algn="ctr"/>
            <a:r>
              <a:rPr lang="zh-CN" altLang="en-US" sz="1600" b="1" dirty="0">
                <a:solidFill>
                  <a:schemeClr val="bg1">
                    <a:lumMod val="50000"/>
                  </a:schemeClr>
                </a:solidFill>
                <a:latin typeface="微软雅黑" panose="020B0503020204020204" pitchFamily="34" charset="-122"/>
                <a:ea typeface="微软雅黑" panose="020B0503020204020204" pitchFamily="34" charset="-122"/>
              </a:rPr>
              <a:t>学校</a:t>
            </a:r>
            <a:endParaRPr lang="en-US" altLang="zh-CN" sz="1600" b="1"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73" name="文本框 72"/>
          <p:cNvSpPr txBox="1"/>
          <p:nvPr/>
        </p:nvSpPr>
        <p:spPr>
          <a:xfrm>
            <a:off x="3141090" y="3483176"/>
            <a:ext cx="1134798" cy="646331"/>
          </a:xfrm>
          <a:prstGeom prst="rect">
            <a:avLst/>
          </a:prstGeom>
          <a:noFill/>
          <a:effectLst/>
        </p:spPr>
        <p:txBody>
          <a:bodyPr wrap="square" rtlCol="0">
            <a:spAutoFit/>
          </a:bodyPr>
          <a:lstStyle/>
          <a:p>
            <a:pPr algn="ctr"/>
            <a:r>
              <a:rPr lang="en-US" altLang="zh-CN" sz="2000" b="1" dirty="0">
                <a:solidFill>
                  <a:srgbClr val="02ADA7"/>
                </a:solidFill>
                <a:latin typeface="微软雅黑" panose="020B0503020204020204" pitchFamily="34" charset="-122"/>
                <a:ea typeface="微软雅黑" panose="020B0503020204020204" pitchFamily="34" charset="-122"/>
              </a:rPr>
              <a:t>200</a:t>
            </a:r>
            <a:r>
              <a:rPr lang="zh-CN" altLang="en-US" sz="2000" b="1" dirty="0">
                <a:solidFill>
                  <a:srgbClr val="02ADA7"/>
                </a:solidFill>
                <a:latin typeface="微软雅黑" panose="020B0503020204020204" pitchFamily="34" charset="-122"/>
                <a:ea typeface="微软雅黑" panose="020B0503020204020204" pitchFamily="34" charset="-122"/>
              </a:rPr>
              <a:t>万</a:t>
            </a:r>
            <a:endParaRPr lang="en-US" altLang="zh-CN" sz="2000" b="1" dirty="0">
              <a:solidFill>
                <a:srgbClr val="02ADA7"/>
              </a:solidFill>
              <a:latin typeface="微软雅黑" panose="020B0503020204020204" pitchFamily="34" charset="-122"/>
              <a:ea typeface="微软雅黑" panose="020B0503020204020204" pitchFamily="34" charset="-122"/>
            </a:endParaRPr>
          </a:p>
          <a:p>
            <a:pPr algn="ctr"/>
            <a:r>
              <a:rPr lang="zh-CN" altLang="en-US" sz="1600" b="1" dirty="0">
                <a:solidFill>
                  <a:schemeClr val="bg1">
                    <a:lumMod val="50000"/>
                  </a:schemeClr>
                </a:solidFill>
                <a:latin typeface="微软雅黑" panose="020B0503020204020204" pitchFamily="34" charset="-122"/>
                <a:ea typeface="微软雅黑" panose="020B0503020204020204" pitchFamily="34" charset="-122"/>
              </a:rPr>
              <a:t>平台人数</a:t>
            </a:r>
            <a:endParaRPr lang="en-US" altLang="zh-CN" sz="1600" b="1"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74" name="文本框 73"/>
          <p:cNvSpPr txBox="1"/>
          <p:nvPr/>
        </p:nvSpPr>
        <p:spPr>
          <a:xfrm>
            <a:off x="4830056" y="3483176"/>
            <a:ext cx="1565829" cy="646331"/>
          </a:xfrm>
          <a:prstGeom prst="rect">
            <a:avLst/>
          </a:prstGeom>
          <a:noFill/>
          <a:effectLst/>
        </p:spPr>
        <p:txBody>
          <a:bodyPr wrap="square" rtlCol="0">
            <a:spAutoFit/>
          </a:bodyPr>
          <a:lstStyle/>
          <a:p>
            <a:pPr algn="ctr"/>
            <a:r>
              <a:rPr lang="en-US" altLang="zh-CN" sz="2000" b="1" dirty="0">
                <a:solidFill>
                  <a:srgbClr val="B95F95"/>
                </a:solidFill>
                <a:latin typeface="微软雅黑" panose="020B0503020204020204" pitchFamily="34" charset="-122"/>
                <a:ea typeface="微软雅黑" panose="020B0503020204020204" pitchFamily="34" charset="-122"/>
              </a:rPr>
              <a:t>60</a:t>
            </a:r>
            <a:r>
              <a:rPr lang="zh-CN" altLang="en-US" sz="2000" b="1" dirty="0">
                <a:solidFill>
                  <a:srgbClr val="B95F95"/>
                </a:solidFill>
                <a:latin typeface="微软雅黑" panose="020B0503020204020204" pitchFamily="34" charset="-122"/>
                <a:ea typeface="微软雅黑" panose="020B0503020204020204" pitchFamily="34" charset="-122"/>
              </a:rPr>
              <a:t>万</a:t>
            </a:r>
            <a:endParaRPr lang="en-US" altLang="zh-CN" sz="2000" b="1" dirty="0">
              <a:solidFill>
                <a:srgbClr val="B95F95"/>
              </a:solidFill>
              <a:latin typeface="微软雅黑" panose="020B0503020204020204" pitchFamily="34" charset="-122"/>
              <a:ea typeface="微软雅黑" panose="020B0503020204020204" pitchFamily="34" charset="-122"/>
            </a:endParaRPr>
          </a:p>
          <a:p>
            <a:pPr algn="ctr"/>
            <a:r>
              <a:rPr lang="zh-CN" altLang="en-US" sz="1600" dirty="0">
                <a:solidFill>
                  <a:schemeClr val="bg1">
                    <a:lumMod val="50000"/>
                  </a:schemeClr>
                </a:solidFill>
                <a:latin typeface="微软雅黑" panose="020B0503020204020204" pitchFamily="34" charset="-122"/>
                <a:ea typeface="微软雅黑" panose="020B0503020204020204" pitchFamily="34" charset="-122"/>
              </a:rPr>
              <a:t>活跃付费人数</a:t>
            </a:r>
            <a:endParaRPr lang="en-US" altLang="zh-CN" sz="1600" dirty="0">
              <a:solidFill>
                <a:schemeClr val="bg1">
                  <a:lumMod val="50000"/>
                </a:schemeClr>
              </a:solidFill>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85960" y="687628"/>
            <a:ext cx="4938771" cy="5853358"/>
          </a:xfrm>
          <a:prstGeom prst="rect">
            <a:avLst/>
          </a:prstGeom>
        </p:spPr>
      </p:pic>
      <p:pic>
        <p:nvPicPr>
          <p:cNvPr id="8" name="图片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22614" y="2121591"/>
            <a:ext cx="244346" cy="401390"/>
          </a:xfrm>
          <a:prstGeom prst="rect">
            <a:avLst/>
          </a:prstGeom>
          <a:effectLst>
            <a:outerShdw blurRad="50800" dist="38100" dir="2700000" algn="tl" rotWithShape="0">
              <a:prstClr val="black">
                <a:alpha val="94000"/>
              </a:prstClr>
            </a:outerShdw>
          </a:effectLst>
        </p:spPr>
      </p:pic>
      <p:pic>
        <p:nvPicPr>
          <p:cNvPr id="32" name="图片 3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66960" y="2303113"/>
            <a:ext cx="198163" cy="325524"/>
          </a:xfrm>
          <a:prstGeom prst="rect">
            <a:avLst/>
          </a:prstGeom>
          <a:effectLst>
            <a:outerShdw blurRad="50800" dist="38100" dir="2700000" algn="tl" rotWithShape="0">
              <a:prstClr val="black">
                <a:alpha val="94000"/>
              </a:prstClr>
            </a:outerShdw>
          </a:effectLst>
        </p:spPr>
      </p:pic>
      <p:pic>
        <p:nvPicPr>
          <p:cNvPr id="33" name="图片 3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84557" y="2571531"/>
            <a:ext cx="244346" cy="401390"/>
          </a:xfrm>
          <a:prstGeom prst="rect">
            <a:avLst/>
          </a:prstGeom>
          <a:effectLst>
            <a:outerShdw blurRad="50800" dist="38100" dir="2700000" algn="tl" rotWithShape="0">
              <a:prstClr val="black">
                <a:alpha val="94000"/>
              </a:prstClr>
            </a:outerShdw>
          </a:effectLst>
        </p:spPr>
      </p:pic>
      <p:pic>
        <p:nvPicPr>
          <p:cNvPr id="34" name="图片 3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29822" y="2647397"/>
            <a:ext cx="198163" cy="325524"/>
          </a:xfrm>
          <a:prstGeom prst="rect">
            <a:avLst/>
          </a:prstGeom>
          <a:effectLst>
            <a:outerShdw blurRad="50800" dist="38100" dir="2700000" algn="tl" rotWithShape="0">
              <a:prstClr val="black">
                <a:alpha val="94000"/>
              </a:prstClr>
            </a:outerShdw>
          </a:effectLst>
        </p:spPr>
      </p:pic>
      <p:pic>
        <p:nvPicPr>
          <p:cNvPr id="35" name="图片 3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88231" y="2147875"/>
            <a:ext cx="244346" cy="401390"/>
          </a:xfrm>
          <a:prstGeom prst="rect">
            <a:avLst/>
          </a:prstGeom>
          <a:effectLst>
            <a:outerShdw blurRad="50800" dist="38100" dir="2700000" algn="tl" rotWithShape="0">
              <a:prstClr val="black">
                <a:alpha val="94000"/>
              </a:prstClr>
            </a:outerShdw>
          </a:effectLst>
        </p:spPr>
      </p:pic>
      <p:pic>
        <p:nvPicPr>
          <p:cNvPr id="36" name="图片 3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32577" y="2329397"/>
            <a:ext cx="198163" cy="325524"/>
          </a:xfrm>
          <a:prstGeom prst="rect">
            <a:avLst/>
          </a:prstGeom>
          <a:effectLst>
            <a:outerShdw blurRad="50800" dist="38100" dir="2700000" algn="tl" rotWithShape="0">
              <a:prstClr val="black">
                <a:alpha val="94000"/>
              </a:prstClr>
            </a:outerShdw>
          </a:effectLst>
        </p:spPr>
      </p:pic>
      <p:pic>
        <p:nvPicPr>
          <p:cNvPr id="37" name="图片 3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50174" y="2597815"/>
            <a:ext cx="244346" cy="401390"/>
          </a:xfrm>
          <a:prstGeom prst="rect">
            <a:avLst/>
          </a:prstGeom>
          <a:effectLst>
            <a:outerShdw blurRad="50800" dist="38100" dir="2700000" algn="tl" rotWithShape="0">
              <a:prstClr val="black">
                <a:alpha val="94000"/>
              </a:prstClr>
            </a:outerShdw>
          </a:effectLst>
        </p:spPr>
      </p:pic>
      <p:pic>
        <p:nvPicPr>
          <p:cNvPr id="38" name="图片 3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483505" y="2571531"/>
            <a:ext cx="198163" cy="325524"/>
          </a:xfrm>
          <a:prstGeom prst="rect">
            <a:avLst/>
          </a:prstGeom>
          <a:effectLst>
            <a:outerShdw blurRad="50800" dist="38100" dir="2700000" algn="tl" rotWithShape="0">
              <a:prstClr val="black">
                <a:alpha val="94000"/>
              </a:prstClr>
            </a:outerShdw>
          </a:effectLst>
        </p:spPr>
      </p:pic>
      <p:pic>
        <p:nvPicPr>
          <p:cNvPr id="39" name="图片 3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06746" y="2227247"/>
            <a:ext cx="244346" cy="401390"/>
          </a:xfrm>
          <a:prstGeom prst="rect">
            <a:avLst/>
          </a:prstGeom>
          <a:effectLst>
            <a:outerShdw blurRad="50800" dist="38100" dir="2700000" algn="tl" rotWithShape="0">
              <a:prstClr val="black">
                <a:alpha val="94000"/>
              </a:prstClr>
            </a:outerShdw>
          </a:effectLst>
        </p:spPr>
      </p:pic>
      <p:pic>
        <p:nvPicPr>
          <p:cNvPr id="41" name="图片 4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85482" y="2899006"/>
            <a:ext cx="244346" cy="401390"/>
          </a:xfrm>
          <a:prstGeom prst="rect">
            <a:avLst/>
          </a:prstGeom>
          <a:effectLst>
            <a:outerShdw blurRad="50800" dist="38100" dir="2700000" algn="tl" rotWithShape="0">
              <a:prstClr val="black">
                <a:alpha val="94000"/>
              </a:prstClr>
            </a:outerShdw>
          </a:effectLst>
        </p:spPr>
      </p:pic>
      <p:pic>
        <p:nvPicPr>
          <p:cNvPr id="43" name="图片 4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72363" y="2253531"/>
            <a:ext cx="244346" cy="401390"/>
          </a:xfrm>
          <a:prstGeom prst="rect">
            <a:avLst/>
          </a:prstGeom>
          <a:effectLst>
            <a:outerShdw blurRad="50800" dist="38100" dir="2700000" algn="tl" rotWithShape="0">
              <a:prstClr val="black">
                <a:alpha val="94000"/>
              </a:prstClr>
            </a:outerShdw>
          </a:effectLst>
        </p:spPr>
      </p:pic>
      <p:pic>
        <p:nvPicPr>
          <p:cNvPr id="44" name="图片 4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16709" y="2435053"/>
            <a:ext cx="198163" cy="325524"/>
          </a:xfrm>
          <a:prstGeom prst="rect">
            <a:avLst/>
          </a:prstGeom>
          <a:effectLst>
            <a:outerShdw blurRad="50800" dist="38100" dir="2700000" algn="tl" rotWithShape="0">
              <a:prstClr val="black">
                <a:alpha val="94000"/>
              </a:prstClr>
            </a:outerShdw>
          </a:effectLst>
        </p:spPr>
      </p:pic>
      <p:pic>
        <p:nvPicPr>
          <p:cNvPr id="45" name="图片 4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73261" y="2613356"/>
            <a:ext cx="244346" cy="401390"/>
          </a:xfrm>
          <a:prstGeom prst="rect">
            <a:avLst/>
          </a:prstGeom>
          <a:effectLst>
            <a:outerShdw blurRad="50800" dist="38100" dir="2700000" algn="tl" rotWithShape="0">
              <a:prstClr val="black">
                <a:alpha val="94000"/>
              </a:prstClr>
            </a:outerShdw>
          </a:effectLst>
        </p:spPr>
      </p:pic>
      <p:pic>
        <p:nvPicPr>
          <p:cNvPr id="46" name="图片 4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13903" y="2693579"/>
            <a:ext cx="198163" cy="325524"/>
          </a:xfrm>
          <a:prstGeom prst="rect">
            <a:avLst/>
          </a:prstGeom>
          <a:effectLst>
            <a:outerShdw blurRad="50800" dist="38100" dir="2700000" algn="tl" rotWithShape="0">
              <a:prstClr val="black">
                <a:alpha val="94000"/>
              </a:prstClr>
            </a:outerShdw>
          </a:effectLst>
        </p:spPr>
      </p:pic>
      <p:pic>
        <p:nvPicPr>
          <p:cNvPr id="47" name="图片 4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20777" y="2838843"/>
            <a:ext cx="244346" cy="401390"/>
          </a:xfrm>
          <a:prstGeom prst="rect">
            <a:avLst/>
          </a:prstGeom>
          <a:effectLst>
            <a:outerShdw blurRad="50800" dist="38100" dir="2700000" algn="tl" rotWithShape="0">
              <a:prstClr val="black">
                <a:alpha val="94000"/>
              </a:prstClr>
            </a:outerShdw>
          </a:effectLst>
        </p:spPr>
      </p:pic>
      <p:pic>
        <p:nvPicPr>
          <p:cNvPr id="48" name="图片 4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65123" y="3020365"/>
            <a:ext cx="198163" cy="325524"/>
          </a:xfrm>
          <a:prstGeom prst="rect">
            <a:avLst/>
          </a:prstGeom>
          <a:effectLst>
            <a:outerShdw blurRad="50800" dist="38100" dir="2700000" algn="tl" rotWithShape="0">
              <a:prstClr val="black">
                <a:alpha val="94000"/>
              </a:prstClr>
            </a:outerShdw>
          </a:effectLst>
        </p:spPr>
      </p:pic>
      <p:pic>
        <p:nvPicPr>
          <p:cNvPr id="49" name="图片 4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82720" y="3288783"/>
            <a:ext cx="244346" cy="401390"/>
          </a:xfrm>
          <a:prstGeom prst="rect">
            <a:avLst/>
          </a:prstGeom>
          <a:effectLst>
            <a:outerShdw blurRad="50800" dist="38100" dir="2700000" algn="tl" rotWithShape="0">
              <a:prstClr val="black">
                <a:alpha val="94000"/>
              </a:prstClr>
            </a:outerShdw>
          </a:effectLst>
        </p:spPr>
      </p:pic>
      <p:pic>
        <p:nvPicPr>
          <p:cNvPr id="50" name="图片 4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27985" y="3364649"/>
            <a:ext cx="198163" cy="325524"/>
          </a:xfrm>
          <a:prstGeom prst="rect">
            <a:avLst/>
          </a:prstGeom>
          <a:effectLst>
            <a:outerShdw blurRad="50800" dist="38100" dir="2700000" algn="tl" rotWithShape="0">
              <a:prstClr val="black">
                <a:alpha val="94000"/>
              </a:prstClr>
            </a:outerShdw>
          </a:effectLst>
        </p:spPr>
      </p:pic>
      <p:pic>
        <p:nvPicPr>
          <p:cNvPr id="51" name="图片 5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86394" y="2865127"/>
            <a:ext cx="244346" cy="401390"/>
          </a:xfrm>
          <a:prstGeom prst="rect">
            <a:avLst/>
          </a:prstGeom>
          <a:effectLst>
            <a:outerShdw blurRad="50800" dist="38100" dir="2700000" algn="tl" rotWithShape="0">
              <a:prstClr val="black">
                <a:alpha val="94000"/>
              </a:prstClr>
            </a:outerShdw>
          </a:effectLst>
        </p:spPr>
      </p:pic>
      <p:pic>
        <p:nvPicPr>
          <p:cNvPr id="58" name="图片 5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730740" y="3046649"/>
            <a:ext cx="198163" cy="325524"/>
          </a:xfrm>
          <a:prstGeom prst="rect">
            <a:avLst/>
          </a:prstGeom>
          <a:effectLst>
            <a:outerShdw blurRad="50800" dist="38100" dir="2700000" algn="tl" rotWithShape="0">
              <a:prstClr val="black">
                <a:alpha val="94000"/>
              </a:prstClr>
            </a:outerShdw>
          </a:effectLst>
        </p:spPr>
      </p:pic>
      <p:pic>
        <p:nvPicPr>
          <p:cNvPr id="60" name="图片 5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48337" y="3315067"/>
            <a:ext cx="244346" cy="401390"/>
          </a:xfrm>
          <a:prstGeom prst="rect">
            <a:avLst/>
          </a:prstGeom>
          <a:effectLst>
            <a:outerShdw blurRad="50800" dist="38100" dir="2700000" algn="tl" rotWithShape="0">
              <a:prstClr val="black">
                <a:alpha val="94000"/>
              </a:prstClr>
            </a:outerShdw>
          </a:effectLst>
        </p:spPr>
      </p:pic>
      <p:pic>
        <p:nvPicPr>
          <p:cNvPr id="61" name="图片 6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681668" y="3288783"/>
            <a:ext cx="198163" cy="325524"/>
          </a:xfrm>
          <a:prstGeom prst="rect">
            <a:avLst/>
          </a:prstGeom>
          <a:effectLst>
            <a:outerShdw blurRad="50800" dist="38100" dir="2700000" algn="tl" rotWithShape="0">
              <a:prstClr val="black">
                <a:alpha val="94000"/>
              </a:prstClr>
            </a:outerShdw>
          </a:effectLst>
        </p:spPr>
      </p:pic>
      <p:pic>
        <p:nvPicPr>
          <p:cNvPr id="62" name="图片 6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13137" y="2810159"/>
            <a:ext cx="244346" cy="401390"/>
          </a:xfrm>
          <a:prstGeom prst="rect">
            <a:avLst/>
          </a:prstGeom>
          <a:effectLst>
            <a:outerShdw blurRad="50800" dist="38100" dir="2700000" algn="tl" rotWithShape="0">
              <a:prstClr val="black">
                <a:alpha val="94000"/>
              </a:prstClr>
            </a:outerShdw>
          </a:effectLst>
        </p:spPr>
      </p:pic>
      <p:pic>
        <p:nvPicPr>
          <p:cNvPr id="63" name="图片 6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07558" y="2973900"/>
            <a:ext cx="198163" cy="325524"/>
          </a:xfrm>
          <a:prstGeom prst="rect">
            <a:avLst/>
          </a:prstGeom>
          <a:effectLst>
            <a:outerShdw blurRad="50800" dist="38100" dir="2700000" algn="tl" rotWithShape="0">
              <a:prstClr val="black">
                <a:alpha val="94000"/>
              </a:prstClr>
            </a:outerShdw>
          </a:effectLst>
        </p:spPr>
      </p:pic>
      <p:pic>
        <p:nvPicPr>
          <p:cNvPr id="64" name="图片 6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97455" y="3583911"/>
            <a:ext cx="244346" cy="401390"/>
          </a:xfrm>
          <a:prstGeom prst="rect">
            <a:avLst/>
          </a:prstGeom>
          <a:effectLst>
            <a:outerShdw blurRad="50800" dist="38100" dir="2700000" algn="tl" rotWithShape="0">
              <a:prstClr val="black">
                <a:alpha val="94000"/>
              </a:prstClr>
            </a:outerShdw>
          </a:effectLst>
        </p:spPr>
      </p:pic>
      <p:pic>
        <p:nvPicPr>
          <p:cNvPr id="65" name="图片 6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57381" y="3595134"/>
            <a:ext cx="198163" cy="325524"/>
          </a:xfrm>
          <a:prstGeom prst="rect">
            <a:avLst/>
          </a:prstGeom>
          <a:effectLst>
            <a:outerShdw blurRad="50800" dist="38100" dir="2700000" algn="tl" rotWithShape="0">
              <a:prstClr val="black">
                <a:alpha val="94000"/>
              </a:prstClr>
            </a:outerShdw>
          </a:effectLst>
        </p:spPr>
      </p:pic>
      <p:pic>
        <p:nvPicPr>
          <p:cNvPr id="66" name="图片 6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70526" y="2970783"/>
            <a:ext cx="244346" cy="401390"/>
          </a:xfrm>
          <a:prstGeom prst="rect">
            <a:avLst/>
          </a:prstGeom>
          <a:effectLst>
            <a:outerShdw blurRad="50800" dist="38100" dir="2700000" algn="tl" rotWithShape="0">
              <a:prstClr val="black">
                <a:alpha val="94000"/>
              </a:prstClr>
            </a:outerShdw>
          </a:effectLst>
        </p:spPr>
      </p:pic>
      <p:pic>
        <p:nvPicPr>
          <p:cNvPr id="69" name="图片 6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14872" y="3152305"/>
            <a:ext cx="198163" cy="325524"/>
          </a:xfrm>
          <a:prstGeom prst="rect">
            <a:avLst/>
          </a:prstGeom>
          <a:effectLst>
            <a:outerShdw blurRad="50800" dist="38100" dir="2700000" algn="tl" rotWithShape="0">
              <a:prstClr val="black">
                <a:alpha val="94000"/>
              </a:prstClr>
            </a:outerShdw>
          </a:effectLst>
        </p:spPr>
      </p:pic>
      <p:pic>
        <p:nvPicPr>
          <p:cNvPr id="70" name="图片 6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32469" y="3420723"/>
            <a:ext cx="244346" cy="401390"/>
          </a:xfrm>
          <a:prstGeom prst="rect">
            <a:avLst/>
          </a:prstGeom>
          <a:effectLst>
            <a:outerShdw blurRad="50800" dist="38100" dir="2700000" algn="tl" rotWithShape="0">
              <a:prstClr val="black">
                <a:alpha val="94000"/>
              </a:prstClr>
            </a:outerShdw>
          </a:effectLst>
        </p:spPr>
      </p:pic>
      <p:pic>
        <p:nvPicPr>
          <p:cNvPr id="71" name="图片 7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63025" y="3341058"/>
            <a:ext cx="198163" cy="325524"/>
          </a:xfrm>
          <a:prstGeom prst="rect">
            <a:avLst/>
          </a:prstGeom>
          <a:effectLst>
            <a:outerShdw blurRad="50800" dist="38100" dir="2700000" algn="tl" rotWithShape="0">
              <a:prstClr val="black">
                <a:alpha val="94000"/>
              </a:prstClr>
            </a:outerShdw>
          </a:effectLst>
        </p:spPr>
      </p:pic>
      <p:pic>
        <p:nvPicPr>
          <p:cNvPr id="75" name="图片 7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43194" y="3203335"/>
            <a:ext cx="244346" cy="401390"/>
          </a:xfrm>
          <a:prstGeom prst="rect">
            <a:avLst/>
          </a:prstGeom>
          <a:effectLst>
            <a:outerShdw blurRad="50800" dist="38100" dir="2700000" algn="tl" rotWithShape="0">
              <a:prstClr val="black">
                <a:alpha val="94000"/>
              </a:prstClr>
            </a:outerShdw>
          </a:effectLst>
        </p:spPr>
      </p:pic>
      <p:pic>
        <p:nvPicPr>
          <p:cNvPr id="76" name="图片 7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87540" y="3384857"/>
            <a:ext cx="198163" cy="325524"/>
          </a:xfrm>
          <a:prstGeom prst="rect">
            <a:avLst/>
          </a:prstGeom>
          <a:effectLst>
            <a:outerShdw blurRad="50800" dist="38100" dir="2700000" algn="tl" rotWithShape="0">
              <a:prstClr val="black">
                <a:alpha val="94000"/>
              </a:prstClr>
            </a:outerShdw>
          </a:effectLst>
        </p:spPr>
      </p:pic>
      <p:pic>
        <p:nvPicPr>
          <p:cNvPr id="77" name="图片 7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05137" y="3653275"/>
            <a:ext cx="244346" cy="401390"/>
          </a:xfrm>
          <a:prstGeom prst="rect">
            <a:avLst/>
          </a:prstGeom>
          <a:effectLst>
            <a:outerShdw blurRad="50800" dist="38100" dir="2700000" algn="tl" rotWithShape="0">
              <a:prstClr val="black">
                <a:alpha val="94000"/>
              </a:prstClr>
            </a:outerShdw>
          </a:effectLst>
        </p:spPr>
      </p:pic>
      <p:pic>
        <p:nvPicPr>
          <p:cNvPr id="78" name="图片 7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50402" y="3729141"/>
            <a:ext cx="198163" cy="325524"/>
          </a:xfrm>
          <a:prstGeom prst="rect">
            <a:avLst/>
          </a:prstGeom>
          <a:effectLst>
            <a:outerShdw blurRad="50800" dist="38100" dir="2700000" algn="tl" rotWithShape="0">
              <a:prstClr val="black">
                <a:alpha val="94000"/>
              </a:prstClr>
            </a:outerShdw>
          </a:effectLst>
        </p:spPr>
      </p:pic>
      <p:pic>
        <p:nvPicPr>
          <p:cNvPr id="79" name="图片 7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08811" y="3229619"/>
            <a:ext cx="244346" cy="401390"/>
          </a:xfrm>
          <a:prstGeom prst="rect">
            <a:avLst/>
          </a:prstGeom>
          <a:effectLst>
            <a:outerShdw blurRad="50800" dist="38100" dir="2700000" algn="tl" rotWithShape="0">
              <a:prstClr val="black">
                <a:alpha val="94000"/>
              </a:prstClr>
            </a:outerShdw>
          </a:effectLst>
        </p:spPr>
      </p:pic>
      <p:pic>
        <p:nvPicPr>
          <p:cNvPr id="80" name="图片 7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53157" y="3411141"/>
            <a:ext cx="198163" cy="325524"/>
          </a:xfrm>
          <a:prstGeom prst="rect">
            <a:avLst/>
          </a:prstGeom>
          <a:effectLst>
            <a:outerShdw blurRad="50800" dist="38100" dir="2700000" algn="tl" rotWithShape="0">
              <a:prstClr val="black">
                <a:alpha val="94000"/>
              </a:prstClr>
            </a:outerShdw>
          </a:effectLst>
        </p:spPr>
      </p:pic>
      <p:pic>
        <p:nvPicPr>
          <p:cNvPr id="81" name="图片 8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70754" y="3679559"/>
            <a:ext cx="244346" cy="401390"/>
          </a:xfrm>
          <a:prstGeom prst="rect">
            <a:avLst/>
          </a:prstGeom>
          <a:effectLst>
            <a:outerShdw blurRad="50800" dist="38100" dir="2700000" algn="tl" rotWithShape="0">
              <a:prstClr val="black">
                <a:alpha val="94000"/>
              </a:prstClr>
            </a:outerShdw>
          </a:effectLst>
        </p:spPr>
      </p:pic>
      <p:pic>
        <p:nvPicPr>
          <p:cNvPr id="82" name="图片 8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04085" y="3653275"/>
            <a:ext cx="198163" cy="325524"/>
          </a:xfrm>
          <a:prstGeom prst="rect">
            <a:avLst/>
          </a:prstGeom>
          <a:effectLst>
            <a:outerShdw blurRad="50800" dist="38100" dir="2700000" algn="tl" rotWithShape="0">
              <a:prstClr val="black">
                <a:alpha val="94000"/>
              </a:prstClr>
            </a:outerShdw>
          </a:effectLst>
        </p:spPr>
      </p:pic>
      <p:pic>
        <p:nvPicPr>
          <p:cNvPr id="83" name="图片 8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27326" y="3308991"/>
            <a:ext cx="244346" cy="401390"/>
          </a:xfrm>
          <a:prstGeom prst="rect">
            <a:avLst/>
          </a:prstGeom>
          <a:effectLst>
            <a:outerShdw blurRad="50800" dist="38100" dir="2700000" algn="tl" rotWithShape="0">
              <a:prstClr val="black">
                <a:alpha val="94000"/>
              </a:prstClr>
            </a:outerShdw>
          </a:effectLst>
        </p:spPr>
      </p:pic>
      <p:pic>
        <p:nvPicPr>
          <p:cNvPr id="84" name="图片 8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71672" y="3490513"/>
            <a:ext cx="198163" cy="325524"/>
          </a:xfrm>
          <a:prstGeom prst="rect">
            <a:avLst/>
          </a:prstGeom>
          <a:effectLst>
            <a:outerShdw blurRad="50800" dist="38100" dir="2700000" algn="tl" rotWithShape="0">
              <a:prstClr val="black">
                <a:alpha val="94000"/>
              </a:prstClr>
            </a:outerShdw>
          </a:effectLst>
        </p:spPr>
      </p:pic>
      <p:pic>
        <p:nvPicPr>
          <p:cNvPr id="85" name="图片 8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19872" y="3948403"/>
            <a:ext cx="244346" cy="401390"/>
          </a:xfrm>
          <a:prstGeom prst="rect">
            <a:avLst/>
          </a:prstGeom>
          <a:effectLst>
            <a:outerShdw blurRad="50800" dist="38100" dir="2700000" algn="tl" rotWithShape="0">
              <a:prstClr val="black">
                <a:alpha val="94000"/>
              </a:prstClr>
            </a:outerShdw>
          </a:effectLst>
        </p:spPr>
      </p:pic>
      <p:pic>
        <p:nvPicPr>
          <p:cNvPr id="86" name="图片 8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79798" y="3959626"/>
            <a:ext cx="198163" cy="325524"/>
          </a:xfrm>
          <a:prstGeom prst="rect">
            <a:avLst/>
          </a:prstGeom>
          <a:effectLst>
            <a:outerShdw blurRad="50800" dist="38100" dir="2700000" algn="tl" rotWithShape="0">
              <a:prstClr val="black">
                <a:alpha val="94000"/>
              </a:prstClr>
            </a:outerShdw>
          </a:effectLst>
        </p:spPr>
      </p:pic>
      <p:pic>
        <p:nvPicPr>
          <p:cNvPr id="88" name="图片 8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37289" y="3516797"/>
            <a:ext cx="198163" cy="325524"/>
          </a:xfrm>
          <a:prstGeom prst="rect">
            <a:avLst/>
          </a:prstGeom>
          <a:effectLst>
            <a:outerShdw blurRad="50800" dist="38100" dir="2700000" algn="tl" rotWithShape="0">
              <a:prstClr val="black">
                <a:alpha val="94000"/>
              </a:prstClr>
            </a:outerShdw>
          </a:effectLst>
        </p:spPr>
      </p:pic>
      <p:pic>
        <p:nvPicPr>
          <p:cNvPr id="89" name="图片 8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54886" y="3785215"/>
            <a:ext cx="244346" cy="401390"/>
          </a:xfrm>
          <a:prstGeom prst="rect">
            <a:avLst/>
          </a:prstGeom>
          <a:effectLst>
            <a:outerShdw blurRad="50800" dist="38100" dir="2700000" algn="tl" rotWithShape="0">
              <a:prstClr val="black">
                <a:alpha val="94000"/>
              </a:prstClr>
            </a:outerShdw>
          </a:effectLst>
        </p:spPr>
      </p:pic>
      <p:pic>
        <p:nvPicPr>
          <p:cNvPr id="90" name="图片 8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85442" y="3705550"/>
            <a:ext cx="198163" cy="325524"/>
          </a:xfrm>
          <a:prstGeom prst="rect">
            <a:avLst/>
          </a:prstGeom>
          <a:effectLst>
            <a:outerShdw blurRad="50800" dist="38100" dir="2700000" algn="tl" rotWithShape="0">
              <a:prstClr val="black">
                <a:alpha val="94000"/>
              </a:prstClr>
            </a:outerShdw>
          </a:effectLst>
        </p:spPr>
      </p:pic>
      <p:pic>
        <p:nvPicPr>
          <p:cNvPr id="91" name="图片 9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75014" y="4175357"/>
            <a:ext cx="244346" cy="401390"/>
          </a:xfrm>
          <a:prstGeom prst="rect">
            <a:avLst/>
          </a:prstGeom>
          <a:effectLst>
            <a:outerShdw blurRad="50800" dist="38100" dir="2700000" algn="tl" rotWithShape="0">
              <a:prstClr val="black">
                <a:alpha val="94000"/>
              </a:prstClr>
            </a:outerShdw>
          </a:effectLst>
        </p:spPr>
      </p:pic>
      <p:pic>
        <p:nvPicPr>
          <p:cNvPr id="92" name="图片 9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19360" y="4356879"/>
            <a:ext cx="198163" cy="325524"/>
          </a:xfrm>
          <a:prstGeom prst="rect">
            <a:avLst/>
          </a:prstGeom>
          <a:effectLst>
            <a:outerShdw blurRad="50800" dist="38100" dir="2700000" algn="tl" rotWithShape="0">
              <a:prstClr val="black">
                <a:alpha val="94000"/>
              </a:prstClr>
            </a:outerShdw>
          </a:effectLst>
        </p:spPr>
      </p:pic>
      <p:pic>
        <p:nvPicPr>
          <p:cNvPr id="93" name="图片 9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36957" y="4625297"/>
            <a:ext cx="244346" cy="401390"/>
          </a:xfrm>
          <a:prstGeom prst="rect">
            <a:avLst/>
          </a:prstGeom>
          <a:effectLst>
            <a:outerShdw blurRad="50800" dist="38100" dir="2700000" algn="tl" rotWithShape="0">
              <a:prstClr val="black">
                <a:alpha val="94000"/>
              </a:prstClr>
            </a:outerShdw>
          </a:effectLst>
        </p:spPr>
      </p:pic>
      <p:pic>
        <p:nvPicPr>
          <p:cNvPr id="94" name="图片 9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82222" y="4701163"/>
            <a:ext cx="198163" cy="325524"/>
          </a:xfrm>
          <a:prstGeom prst="rect">
            <a:avLst/>
          </a:prstGeom>
          <a:effectLst>
            <a:outerShdw blurRad="50800" dist="38100" dir="2700000" algn="tl" rotWithShape="0">
              <a:prstClr val="black">
                <a:alpha val="94000"/>
              </a:prstClr>
            </a:outerShdw>
          </a:effectLst>
        </p:spPr>
      </p:pic>
      <p:pic>
        <p:nvPicPr>
          <p:cNvPr id="95" name="图片 9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40631" y="4201641"/>
            <a:ext cx="244346" cy="401390"/>
          </a:xfrm>
          <a:prstGeom prst="rect">
            <a:avLst/>
          </a:prstGeom>
          <a:effectLst>
            <a:outerShdw blurRad="50800" dist="38100" dir="2700000" algn="tl" rotWithShape="0">
              <a:prstClr val="black">
                <a:alpha val="94000"/>
              </a:prstClr>
            </a:outerShdw>
          </a:effectLst>
        </p:spPr>
      </p:pic>
      <p:pic>
        <p:nvPicPr>
          <p:cNvPr id="96" name="图片 9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684977" y="4383163"/>
            <a:ext cx="198163" cy="325524"/>
          </a:xfrm>
          <a:prstGeom prst="rect">
            <a:avLst/>
          </a:prstGeom>
          <a:effectLst>
            <a:outerShdw blurRad="50800" dist="38100" dir="2700000" algn="tl" rotWithShape="0">
              <a:prstClr val="black">
                <a:alpha val="94000"/>
              </a:prstClr>
            </a:outerShdw>
          </a:effectLst>
        </p:spPr>
      </p:pic>
      <p:pic>
        <p:nvPicPr>
          <p:cNvPr id="97" name="图片 9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02574" y="4651581"/>
            <a:ext cx="244346" cy="401390"/>
          </a:xfrm>
          <a:prstGeom prst="rect">
            <a:avLst/>
          </a:prstGeom>
          <a:effectLst>
            <a:outerShdw blurRad="50800" dist="38100" dir="2700000" algn="tl" rotWithShape="0">
              <a:prstClr val="black">
                <a:alpha val="94000"/>
              </a:prstClr>
            </a:outerShdw>
          </a:effectLst>
        </p:spPr>
      </p:pic>
      <p:pic>
        <p:nvPicPr>
          <p:cNvPr id="98" name="图片 9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635905" y="4625297"/>
            <a:ext cx="198163" cy="325524"/>
          </a:xfrm>
          <a:prstGeom prst="rect">
            <a:avLst/>
          </a:prstGeom>
          <a:effectLst>
            <a:outerShdw blurRad="50800" dist="38100" dir="2700000" algn="tl" rotWithShape="0">
              <a:prstClr val="black">
                <a:alpha val="94000"/>
              </a:prstClr>
            </a:outerShdw>
          </a:effectLst>
        </p:spPr>
      </p:pic>
      <p:pic>
        <p:nvPicPr>
          <p:cNvPr id="99" name="图片 9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59146" y="4281013"/>
            <a:ext cx="244346" cy="401390"/>
          </a:xfrm>
          <a:prstGeom prst="rect">
            <a:avLst/>
          </a:prstGeom>
          <a:effectLst>
            <a:outerShdw blurRad="50800" dist="38100" dir="2700000" algn="tl" rotWithShape="0">
              <a:prstClr val="black">
                <a:alpha val="94000"/>
              </a:prstClr>
            </a:outerShdw>
          </a:effectLst>
        </p:spPr>
      </p:pic>
      <p:pic>
        <p:nvPicPr>
          <p:cNvPr id="100" name="图片 9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03492" y="4462535"/>
            <a:ext cx="198163" cy="325524"/>
          </a:xfrm>
          <a:prstGeom prst="rect">
            <a:avLst/>
          </a:prstGeom>
          <a:effectLst>
            <a:outerShdw blurRad="50800" dist="38100" dir="2700000" algn="tl" rotWithShape="0">
              <a:prstClr val="black">
                <a:alpha val="94000"/>
              </a:prstClr>
            </a:outerShdw>
          </a:effectLst>
        </p:spPr>
      </p:pic>
      <p:pic>
        <p:nvPicPr>
          <p:cNvPr id="101" name="图片 10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51692" y="4920425"/>
            <a:ext cx="244346" cy="401390"/>
          </a:xfrm>
          <a:prstGeom prst="rect">
            <a:avLst/>
          </a:prstGeom>
          <a:effectLst>
            <a:outerShdw blurRad="50800" dist="38100" dir="2700000" algn="tl" rotWithShape="0">
              <a:prstClr val="black">
                <a:alpha val="94000"/>
              </a:prstClr>
            </a:outerShdw>
          </a:effectLst>
        </p:spPr>
      </p:pic>
      <p:pic>
        <p:nvPicPr>
          <p:cNvPr id="102" name="图片 10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11618" y="4931648"/>
            <a:ext cx="198163" cy="325524"/>
          </a:xfrm>
          <a:prstGeom prst="rect">
            <a:avLst/>
          </a:prstGeom>
          <a:effectLst>
            <a:outerShdw blurRad="50800" dist="38100" dir="2700000" algn="tl" rotWithShape="0">
              <a:prstClr val="black">
                <a:alpha val="94000"/>
              </a:prstClr>
            </a:outerShdw>
          </a:effectLst>
        </p:spPr>
      </p:pic>
      <p:pic>
        <p:nvPicPr>
          <p:cNvPr id="103" name="图片 10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24763" y="4307297"/>
            <a:ext cx="244346" cy="401390"/>
          </a:xfrm>
          <a:prstGeom prst="rect">
            <a:avLst/>
          </a:prstGeom>
          <a:effectLst>
            <a:outerShdw blurRad="50800" dist="38100" dir="2700000" algn="tl" rotWithShape="0">
              <a:prstClr val="black">
                <a:alpha val="94000"/>
              </a:prstClr>
            </a:outerShdw>
          </a:effectLst>
        </p:spPr>
      </p:pic>
      <p:pic>
        <p:nvPicPr>
          <p:cNvPr id="104" name="图片 10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69109" y="4488819"/>
            <a:ext cx="198163" cy="325524"/>
          </a:xfrm>
          <a:prstGeom prst="rect">
            <a:avLst/>
          </a:prstGeom>
          <a:effectLst>
            <a:outerShdw blurRad="50800" dist="38100" dir="2700000" algn="tl" rotWithShape="0">
              <a:prstClr val="black">
                <a:alpha val="94000"/>
              </a:prstClr>
            </a:outerShdw>
          </a:effectLst>
        </p:spPr>
      </p:pic>
      <p:pic>
        <p:nvPicPr>
          <p:cNvPr id="105" name="图片 10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86706" y="4757237"/>
            <a:ext cx="244346" cy="401390"/>
          </a:xfrm>
          <a:prstGeom prst="rect">
            <a:avLst/>
          </a:prstGeom>
          <a:effectLst>
            <a:outerShdw blurRad="50800" dist="38100" dir="2700000" algn="tl" rotWithShape="0">
              <a:prstClr val="black">
                <a:alpha val="94000"/>
              </a:prstClr>
            </a:outerShdw>
          </a:effectLst>
        </p:spPr>
      </p:pic>
      <p:pic>
        <p:nvPicPr>
          <p:cNvPr id="106" name="图片 10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17262" y="4677572"/>
            <a:ext cx="198163" cy="325524"/>
          </a:xfrm>
          <a:prstGeom prst="rect">
            <a:avLst/>
          </a:prstGeom>
          <a:effectLst>
            <a:outerShdw blurRad="50800" dist="38100" dir="2700000" algn="tl" rotWithShape="0">
              <a:prstClr val="black">
                <a:alpha val="94000"/>
              </a:prstClr>
            </a:outerShdw>
          </a:effectLst>
        </p:spPr>
      </p:pic>
      <p:pic>
        <p:nvPicPr>
          <p:cNvPr id="107" name="图片 10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06060" y="3686386"/>
            <a:ext cx="244346" cy="401390"/>
          </a:xfrm>
          <a:prstGeom prst="rect">
            <a:avLst/>
          </a:prstGeom>
          <a:effectLst>
            <a:outerShdw blurRad="50800" dist="38100" dir="2700000" algn="tl" rotWithShape="0">
              <a:prstClr val="black">
                <a:alpha val="94000"/>
              </a:prstClr>
            </a:outerShdw>
          </a:effectLst>
        </p:spPr>
      </p:pic>
      <p:pic>
        <p:nvPicPr>
          <p:cNvPr id="108" name="图片 10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50406" y="3867908"/>
            <a:ext cx="198163" cy="325524"/>
          </a:xfrm>
          <a:prstGeom prst="rect">
            <a:avLst/>
          </a:prstGeom>
          <a:effectLst>
            <a:outerShdw blurRad="50800" dist="38100" dir="2700000" algn="tl" rotWithShape="0">
              <a:prstClr val="black">
                <a:alpha val="94000"/>
              </a:prstClr>
            </a:outerShdw>
          </a:effectLst>
        </p:spPr>
      </p:pic>
      <p:pic>
        <p:nvPicPr>
          <p:cNvPr id="109" name="图片 10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68003" y="4136326"/>
            <a:ext cx="244346" cy="401390"/>
          </a:xfrm>
          <a:prstGeom prst="rect">
            <a:avLst/>
          </a:prstGeom>
          <a:effectLst>
            <a:outerShdw blurRad="50800" dist="38100" dir="2700000" algn="tl" rotWithShape="0">
              <a:prstClr val="black">
                <a:alpha val="94000"/>
              </a:prstClr>
            </a:outerShdw>
          </a:effectLst>
        </p:spPr>
      </p:pic>
      <p:pic>
        <p:nvPicPr>
          <p:cNvPr id="110" name="图片 10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24575" y="3765758"/>
            <a:ext cx="244346" cy="401390"/>
          </a:xfrm>
          <a:prstGeom prst="rect">
            <a:avLst/>
          </a:prstGeom>
          <a:effectLst>
            <a:outerShdw blurRad="50800" dist="38100" dir="2700000" algn="tl" rotWithShape="0">
              <a:prstClr val="black">
                <a:alpha val="94000"/>
              </a:prstClr>
            </a:outerShdw>
          </a:effectLst>
        </p:spPr>
      </p:pic>
      <p:pic>
        <p:nvPicPr>
          <p:cNvPr id="111" name="图片 1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17121" y="4405170"/>
            <a:ext cx="244346" cy="401390"/>
          </a:xfrm>
          <a:prstGeom prst="rect">
            <a:avLst/>
          </a:prstGeom>
          <a:effectLst>
            <a:outerShdw blurRad="50800" dist="38100" dir="2700000" algn="tl" rotWithShape="0">
              <a:prstClr val="black">
                <a:alpha val="94000"/>
              </a:prstClr>
            </a:outerShdw>
          </a:effectLst>
        </p:spPr>
      </p:pic>
      <p:pic>
        <p:nvPicPr>
          <p:cNvPr id="112" name="图片 1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77047" y="4416393"/>
            <a:ext cx="198163" cy="325524"/>
          </a:xfrm>
          <a:prstGeom prst="rect">
            <a:avLst/>
          </a:prstGeom>
          <a:effectLst>
            <a:outerShdw blurRad="50800" dist="38100" dir="2700000" algn="tl" rotWithShape="0">
              <a:prstClr val="black">
                <a:alpha val="94000"/>
              </a:prstClr>
            </a:outerShdw>
          </a:effectLst>
        </p:spPr>
      </p:pic>
      <p:pic>
        <p:nvPicPr>
          <p:cNvPr id="113" name="图片 1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90192" y="3792042"/>
            <a:ext cx="244346" cy="401390"/>
          </a:xfrm>
          <a:prstGeom prst="rect">
            <a:avLst/>
          </a:prstGeom>
          <a:effectLst>
            <a:outerShdw blurRad="50800" dist="38100" dir="2700000" algn="tl" rotWithShape="0">
              <a:prstClr val="black">
                <a:alpha val="94000"/>
              </a:prstClr>
            </a:outerShdw>
          </a:effectLst>
        </p:spPr>
      </p:pic>
      <p:pic>
        <p:nvPicPr>
          <p:cNvPr id="114" name="图片 1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52135" y="4241982"/>
            <a:ext cx="244346" cy="401390"/>
          </a:xfrm>
          <a:prstGeom prst="rect">
            <a:avLst/>
          </a:prstGeom>
          <a:effectLst>
            <a:outerShdw blurRad="50800" dist="38100" dir="2700000" algn="tl" rotWithShape="0">
              <a:prstClr val="black">
                <a:alpha val="94000"/>
              </a:prstClr>
            </a:outerShdw>
          </a:effectLst>
        </p:spPr>
      </p:pic>
      <p:pic>
        <p:nvPicPr>
          <p:cNvPr id="115" name="图片 1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82691" y="4162317"/>
            <a:ext cx="198163" cy="325524"/>
          </a:xfrm>
          <a:prstGeom prst="rect">
            <a:avLst/>
          </a:prstGeom>
          <a:effectLst>
            <a:outerShdw blurRad="50800" dist="38100" dir="2700000" algn="tl" rotWithShape="0">
              <a:prstClr val="black">
                <a:alpha val="94000"/>
              </a:prstClr>
            </a:outerShdw>
          </a:effectLst>
        </p:spPr>
      </p:pic>
      <p:pic>
        <p:nvPicPr>
          <p:cNvPr id="116" name="图片 1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05963" y="3053312"/>
            <a:ext cx="244346" cy="401390"/>
          </a:xfrm>
          <a:prstGeom prst="rect">
            <a:avLst/>
          </a:prstGeom>
          <a:effectLst>
            <a:outerShdw blurRad="50800" dist="38100" dir="2700000" algn="tl" rotWithShape="0">
              <a:prstClr val="black">
                <a:alpha val="94000"/>
              </a:prstClr>
            </a:outerShdw>
          </a:effectLst>
        </p:spPr>
      </p:pic>
      <p:pic>
        <p:nvPicPr>
          <p:cNvPr id="117" name="图片 1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50309" y="3234834"/>
            <a:ext cx="198163" cy="325524"/>
          </a:xfrm>
          <a:prstGeom prst="rect">
            <a:avLst/>
          </a:prstGeom>
          <a:effectLst>
            <a:outerShdw blurRad="50800" dist="38100" dir="2700000" algn="tl" rotWithShape="0">
              <a:prstClr val="black">
                <a:alpha val="94000"/>
              </a:prstClr>
            </a:outerShdw>
          </a:effectLst>
        </p:spPr>
      </p:pic>
      <p:pic>
        <p:nvPicPr>
          <p:cNvPr id="118" name="图片 1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24478" y="3132684"/>
            <a:ext cx="244346" cy="401390"/>
          </a:xfrm>
          <a:prstGeom prst="rect">
            <a:avLst/>
          </a:prstGeom>
          <a:effectLst>
            <a:outerShdw blurRad="50800" dist="38100" dir="2700000" algn="tl" rotWithShape="0">
              <a:prstClr val="black">
                <a:alpha val="94000"/>
              </a:prstClr>
            </a:outerShdw>
          </a:effectLst>
        </p:spPr>
      </p:pic>
      <p:pic>
        <p:nvPicPr>
          <p:cNvPr id="119" name="图片 1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82222" y="2799797"/>
            <a:ext cx="198163" cy="325524"/>
          </a:xfrm>
          <a:prstGeom prst="rect">
            <a:avLst/>
          </a:prstGeom>
          <a:effectLst>
            <a:outerShdw blurRad="50800" dist="38100" dir="2700000" algn="tl" rotWithShape="0">
              <a:prstClr val="black">
                <a:alpha val="94000"/>
              </a:prstClr>
            </a:outerShdw>
          </a:effectLst>
        </p:spPr>
      </p:pic>
      <p:pic>
        <p:nvPicPr>
          <p:cNvPr id="120" name="图片 11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73177" y="2991243"/>
            <a:ext cx="244346" cy="401390"/>
          </a:xfrm>
          <a:prstGeom prst="rect">
            <a:avLst/>
          </a:prstGeom>
          <a:effectLst>
            <a:outerShdw blurRad="50800" dist="38100" dir="2700000" algn="tl" rotWithShape="0">
              <a:prstClr val="black">
                <a:alpha val="94000"/>
              </a:prstClr>
            </a:outerShdw>
          </a:effectLst>
        </p:spPr>
      </p:pic>
      <p:pic>
        <p:nvPicPr>
          <p:cNvPr id="121" name="图片 12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317523" y="3172765"/>
            <a:ext cx="198163" cy="325524"/>
          </a:xfrm>
          <a:prstGeom prst="rect">
            <a:avLst/>
          </a:prstGeom>
          <a:effectLst>
            <a:outerShdw blurRad="50800" dist="38100" dir="2700000" algn="tl" rotWithShape="0">
              <a:prstClr val="black">
                <a:alpha val="94000"/>
              </a:prstClr>
            </a:outerShdw>
          </a:effectLst>
        </p:spPr>
      </p:pic>
      <p:pic>
        <p:nvPicPr>
          <p:cNvPr id="122" name="图片 1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95594" y="3355735"/>
            <a:ext cx="244346" cy="401390"/>
          </a:xfrm>
          <a:prstGeom prst="rect">
            <a:avLst/>
          </a:prstGeom>
          <a:effectLst>
            <a:outerShdw blurRad="50800" dist="38100" dir="2700000" algn="tl" rotWithShape="0">
              <a:prstClr val="black">
                <a:alpha val="94000"/>
              </a:prstClr>
            </a:outerShdw>
          </a:effectLst>
        </p:spPr>
      </p:pic>
      <p:pic>
        <p:nvPicPr>
          <p:cNvPr id="123" name="图片 12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61211" y="3382019"/>
            <a:ext cx="244346" cy="401390"/>
          </a:xfrm>
          <a:prstGeom prst="rect">
            <a:avLst/>
          </a:prstGeom>
          <a:effectLst>
            <a:outerShdw blurRad="50800" dist="38100" dir="2700000" algn="tl" rotWithShape="0">
              <a:prstClr val="black">
                <a:alpha val="94000"/>
              </a:prstClr>
            </a:outerShdw>
          </a:effectLst>
        </p:spPr>
      </p:pic>
      <p:pic>
        <p:nvPicPr>
          <p:cNvPr id="124" name="图片 12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58942" y="3444126"/>
            <a:ext cx="244346" cy="401390"/>
          </a:xfrm>
          <a:prstGeom prst="rect">
            <a:avLst/>
          </a:prstGeom>
          <a:effectLst>
            <a:outerShdw blurRad="50800" dist="38100" dir="2700000" algn="tl" rotWithShape="0">
              <a:prstClr val="black">
                <a:alpha val="94000"/>
              </a:prstClr>
            </a:outerShdw>
          </a:effectLst>
        </p:spPr>
      </p:pic>
      <p:pic>
        <p:nvPicPr>
          <p:cNvPr id="125" name="图片 1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79070" y="3834268"/>
            <a:ext cx="244346" cy="401390"/>
          </a:xfrm>
          <a:prstGeom prst="rect">
            <a:avLst/>
          </a:prstGeom>
          <a:effectLst>
            <a:outerShdw blurRad="50800" dist="38100" dir="2700000" algn="tl" rotWithShape="0">
              <a:prstClr val="black">
                <a:alpha val="94000"/>
              </a:prstClr>
            </a:outerShdw>
          </a:effectLst>
        </p:spPr>
      </p:pic>
      <p:pic>
        <p:nvPicPr>
          <p:cNvPr id="126" name="图片 12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44687" y="3860552"/>
            <a:ext cx="244346" cy="401390"/>
          </a:xfrm>
          <a:prstGeom prst="rect">
            <a:avLst/>
          </a:prstGeom>
          <a:effectLst>
            <a:outerShdw blurRad="50800" dist="38100" dir="2700000" algn="tl" rotWithShape="0">
              <a:prstClr val="black">
                <a:alpha val="94000"/>
              </a:prstClr>
            </a:outerShdw>
          </a:effectLst>
        </p:spPr>
      </p:pic>
      <p:pic>
        <p:nvPicPr>
          <p:cNvPr id="127" name="图片 12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63202" y="3939924"/>
            <a:ext cx="244346" cy="401390"/>
          </a:xfrm>
          <a:prstGeom prst="rect">
            <a:avLst/>
          </a:prstGeom>
          <a:effectLst>
            <a:outerShdw blurRad="50800" dist="38100" dir="2700000" algn="tl" rotWithShape="0">
              <a:prstClr val="black">
                <a:alpha val="94000"/>
              </a:prstClr>
            </a:outerShdw>
          </a:effectLst>
        </p:spPr>
      </p:pic>
      <p:pic>
        <p:nvPicPr>
          <p:cNvPr id="128" name="图片 12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95341" y="2870810"/>
            <a:ext cx="182342" cy="401390"/>
          </a:xfrm>
          <a:prstGeom prst="rect">
            <a:avLst/>
          </a:prstGeom>
          <a:effectLst>
            <a:outerShdw blurRad="50800" dist="38100" dir="2700000" algn="tl" rotWithShape="0">
              <a:prstClr val="black">
                <a:alpha val="94000"/>
              </a:prstClr>
            </a:outerShdw>
          </a:effectLst>
        </p:spPr>
      </p:pic>
      <p:pic>
        <p:nvPicPr>
          <p:cNvPr id="131" name="图片 13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999601" y="3366608"/>
            <a:ext cx="182342" cy="401390"/>
          </a:xfrm>
          <a:prstGeom prst="rect">
            <a:avLst/>
          </a:prstGeom>
          <a:effectLst>
            <a:outerShdw blurRad="50800" dist="38100" dir="2700000" algn="tl" rotWithShape="0">
              <a:prstClr val="black">
                <a:alpha val="94000"/>
              </a:prstClr>
            </a:outerShdw>
          </a:effectLst>
        </p:spPr>
      </p:pic>
      <p:pic>
        <p:nvPicPr>
          <p:cNvPr id="132" name="图片 13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59055" y="3487665"/>
            <a:ext cx="182342" cy="401390"/>
          </a:xfrm>
          <a:prstGeom prst="rect">
            <a:avLst/>
          </a:prstGeom>
          <a:effectLst>
            <a:outerShdw blurRad="50800" dist="38100" dir="2700000" algn="tl" rotWithShape="0">
              <a:prstClr val="black">
                <a:alpha val="94000"/>
              </a:prstClr>
            </a:outerShdw>
          </a:effectLst>
        </p:spPr>
      </p:pic>
      <p:pic>
        <p:nvPicPr>
          <p:cNvPr id="133" name="图片 13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779183" y="3877807"/>
            <a:ext cx="182342" cy="401390"/>
          </a:xfrm>
          <a:prstGeom prst="rect">
            <a:avLst/>
          </a:prstGeom>
          <a:effectLst>
            <a:outerShdw blurRad="50800" dist="38100" dir="2700000" algn="tl" rotWithShape="0">
              <a:prstClr val="black">
                <a:alpha val="94000"/>
              </a:prstClr>
            </a:outerShdw>
          </a:effectLst>
        </p:spPr>
      </p:pic>
      <p:pic>
        <p:nvPicPr>
          <p:cNvPr id="134" name="图片 13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44800" y="3904091"/>
            <a:ext cx="182342" cy="401390"/>
          </a:xfrm>
          <a:prstGeom prst="rect">
            <a:avLst/>
          </a:prstGeom>
          <a:effectLst>
            <a:outerShdw blurRad="50800" dist="38100" dir="2700000" algn="tl" rotWithShape="0">
              <a:prstClr val="black">
                <a:alpha val="94000"/>
              </a:prstClr>
            </a:outerShdw>
          </a:effectLst>
        </p:spPr>
      </p:pic>
      <p:pic>
        <p:nvPicPr>
          <p:cNvPr id="135" name="图片 13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963315" y="3983463"/>
            <a:ext cx="182342" cy="401390"/>
          </a:xfrm>
          <a:prstGeom prst="rect">
            <a:avLst/>
          </a:prstGeom>
          <a:effectLst>
            <a:outerShdw blurRad="50800" dist="38100" dir="2700000" algn="tl" rotWithShape="0">
              <a:prstClr val="black">
                <a:alpha val="94000"/>
              </a:prstClr>
            </a:outerShdw>
          </a:effectLst>
        </p:spPr>
      </p:pic>
      <p:pic>
        <p:nvPicPr>
          <p:cNvPr id="136" name="图片 13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459708" y="4033511"/>
            <a:ext cx="198163" cy="325524"/>
          </a:xfrm>
          <a:prstGeom prst="rect">
            <a:avLst/>
          </a:prstGeom>
          <a:effectLst>
            <a:outerShdw blurRad="50800" dist="38100" dir="2700000" algn="tl" rotWithShape="0">
              <a:prstClr val="black">
                <a:alpha val="94000"/>
              </a:prstClr>
            </a:outerShdw>
          </a:effectLst>
        </p:spPr>
      </p:pic>
      <p:pic>
        <p:nvPicPr>
          <p:cNvPr id="137" name="图片 13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38697" y="4615733"/>
            <a:ext cx="244346" cy="401390"/>
          </a:xfrm>
          <a:prstGeom prst="rect">
            <a:avLst/>
          </a:prstGeom>
          <a:effectLst>
            <a:outerShdw blurRad="50800" dist="38100" dir="2700000" algn="tl" rotWithShape="0">
              <a:prstClr val="black">
                <a:alpha val="94000"/>
              </a:prstClr>
            </a:outerShdw>
          </a:effectLst>
        </p:spPr>
      </p:pic>
      <p:pic>
        <p:nvPicPr>
          <p:cNvPr id="138" name="图片 13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03063" y="4377357"/>
            <a:ext cx="244346" cy="401390"/>
          </a:xfrm>
          <a:prstGeom prst="rect">
            <a:avLst/>
          </a:prstGeom>
          <a:effectLst>
            <a:outerShdw blurRad="50800" dist="38100" dir="2700000" algn="tl" rotWithShape="0">
              <a:prstClr val="black">
                <a:alpha val="94000"/>
              </a:prstClr>
            </a:outerShdw>
          </a:effectLst>
        </p:spPr>
      </p:pic>
      <p:pic>
        <p:nvPicPr>
          <p:cNvPr id="139" name="图片 13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25480" y="4741849"/>
            <a:ext cx="244346" cy="401390"/>
          </a:xfrm>
          <a:prstGeom prst="rect">
            <a:avLst/>
          </a:prstGeom>
          <a:effectLst>
            <a:outerShdw blurRad="50800" dist="38100" dir="2700000" algn="tl" rotWithShape="0">
              <a:prstClr val="black">
                <a:alpha val="94000"/>
              </a:prstClr>
            </a:outerShdw>
          </a:effectLst>
        </p:spPr>
      </p:pic>
      <p:pic>
        <p:nvPicPr>
          <p:cNvPr id="140" name="图片 13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08956" y="5220382"/>
            <a:ext cx="244346" cy="401390"/>
          </a:xfrm>
          <a:prstGeom prst="rect">
            <a:avLst/>
          </a:prstGeom>
          <a:effectLst>
            <a:outerShdw blurRad="50800" dist="38100" dir="2700000" algn="tl" rotWithShape="0">
              <a:prstClr val="black">
                <a:alpha val="94000"/>
              </a:prstClr>
            </a:outerShdw>
          </a:effectLst>
        </p:spPr>
      </p:pic>
      <p:pic>
        <p:nvPicPr>
          <p:cNvPr id="141" name="图片 14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145553" y="3543330"/>
            <a:ext cx="198163" cy="325524"/>
          </a:xfrm>
          <a:prstGeom prst="rect">
            <a:avLst/>
          </a:prstGeom>
          <a:effectLst>
            <a:outerShdw blurRad="50800" dist="38100" dir="2700000" algn="tl" rotWithShape="0">
              <a:prstClr val="black">
                <a:alpha val="94000"/>
              </a:prstClr>
            </a:outerShdw>
          </a:effectLst>
        </p:spPr>
      </p:pic>
      <p:pic>
        <p:nvPicPr>
          <p:cNvPr id="142" name="图片 14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04452" y="4199437"/>
            <a:ext cx="244346" cy="401390"/>
          </a:xfrm>
          <a:prstGeom prst="rect">
            <a:avLst/>
          </a:prstGeom>
          <a:effectLst>
            <a:outerShdw blurRad="50800" dist="38100" dir="2700000" algn="tl" rotWithShape="0">
              <a:prstClr val="black">
                <a:alpha val="94000"/>
              </a:prstClr>
            </a:outerShdw>
          </a:effectLst>
        </p:spPr>
      </p:pic>
      <p:pic>
        <p:nvPicPr>
          <p:cNvPr id="143" name="图片 14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68818" y="3961061"/>
            <a:ext cx="244346" cy="401390"/>
          </a:xfrm>
          <a:prstGeom prst="rect">
            <a:avLst/>
          </a:prstGeom>
          <a:effectLst>
            <a:outerShdw blurRad="50800" dist="38100" dir="2700000" algn="tl" rotWithShape="0">
              <a:prstClr val="black">
                <a:alpha val="94000"/>
              </a:prstClr>
            </a:outerShdw>
          </a:effectLst>
        </p:spPr>
      </p:pic>
      <p:pic>
        <p:nvPicPr>
          <p:cNvPr id="144" name="图片 14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40346" y="1198988"/>
            <a:ext cx="244346" cy="401390"/>
          </a:xfrm>
          <a:prstGeom prst="rect">
            <a:avLst/>
          </a:prstGeom>
          <a:effectLst>
            <a:outerShdw blurRad="50800" dist="38100" dir="2700000" algn="tl" rotWithShape="0">
              <a:prstClr val="black">
                <a:alpha val="94000"/>
              </a:prstClr>
            </a:outerShdw>
          </a:effectLst>
        </p:spPr>
      </p:pic>
      <p:pic>
        <p:nvPicPr>
          <p:cNvPr id="145" name="图片 14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47554" y="1724794"/>
            <a:ext cx="198163" cy="325524"/>
          </a:xfrm>
          <a:prstGeom prst="rect">
            <a:avLst/>
          </a:prstGeom>
          <a:effectLst>
            <a:outerShdw blurRad="50800" dist="38100" dir="2700000" algn="tl" rotWithShape="0">
              <a:prstClr val="black">
                <a:alpha val="94000"/>
              </a:prstClr>
            </a:outerShdw>
          </a:effectLst>
        </p:spPr>
      </p:pic>
      <p:pic>
        <p:nvPicPr>
          <p:cNvPr id="146" name="图片 14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05963" y="1225272"/>
            <a:ext cx="244346" cy="401390"/>
          </a:xfrm>
          <a:prstGeom prst="rect">
            <a:avLst/>
          </a:prstGeom>
          <a:effectLst>
            <a:outerShdw blurRad="50800" dist="38100" dir="2700000" algn="tl" rotWithShape="0">
              <a:prstClr val="black">
                <a:alpha val="94000"/>
              </a:prstClr>
            </a:outerShdw>
          </a:effectLst>
        </p:spPr>
      </p:pic>
      <p:pic>
        <p:nvPicPr>
          <p:cNvPr id="147" name="图片 14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13035" y="1470235"/>
            <a:ext cx="244346" cy="401390"/>
          </a:xfrm>
          <a:prstGeom prst="rect">
            <a:avLst/>
          </a:prstGeom>
          <a:effectLst>
            <a:outerShdw blurRad="50800" dist="38100" dir="2700000" algn="tl" rotWithShape="0">
              <a:prstClr val="black">
                <a:alpha val="94000"/>
              </a:prstClr>
            </a:outerShdw>
          </a:effectLst>
        </p:spPr>
      </p:pic>
      <p:pic>
        <p:nvPicPr>
          <p:cNvPr id="148" name="图片 14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90036" y="2589853"/>
            <a:ext cx="244346" cy="401390"/>
          </a:xfrm>
          <a:prstGeom prst="rect">
            <a:avLst/>
          </a:prstGeom>
          <a:effectLst>
            <a:outerShdw blurRad="50800" dist="38100" dir="2700000" algn="tl" rotWithShape="0">
              <a:prstClr val="black">
                <a:alpha val="94000"/>
              </a:prstClr>
            </a:outerShdw>
          </a:effectLst>
        </p:spPr>
      </p:pic>
      <p:pic>
        <p:nvPicPr>
          <p:cNvPr id="149" name="图片 14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78325" y="2710386"/>
            <a:ext cx="244346" cy="401390"/>
          </a:xfrm>
          <a:prstGeom prst="rect">
            <a:avLst/>
          </a:prstGeom>
          <a:effectLst>
            <a:outerShdw blurRad="50800" dist="38100" dir="2700000" algn="tl" rotWithShape="0">
              <a:prstClr val="black">
                <a:alpha val="94000"/>
              </a:prstClr>
            </a:outerShdw>
          </a:effectLst>
        </p:spPr>
      </p:pic>
      <p:pic>
        <p:nvPicPr>
          <p:cNvPr id="150" name="图片 14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395424" y="3057600"/>
            <a:ext cx="244346" cy="401390"/>
          </a:xfrm>
          <a:prstGeom prst="rect">
            <a:avLst/>
          </a:prstGeom>
          <a:effectLst>
            <a:outerShdw blurRad="50800" dist="38100" dir="2700000" algn="tl" rotWithShape="0">
              <a:prstClr val="black">
                <a:alpha val="94000"/>
              </a:prstClr>
            </a:outerShdw>
          </a:effectLst>
        </p:spPr>
      </p:pic>
      <p:pic>
        <p:nvPicPr>
          <p:cNvPr id="151" name="图片 15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04202" y="4352369"/>
            <a:ext cx="244346" cy="401390"/>
          </a:xfrm>
          <a:prstGeom prst="rect">
            <a:avLst/>
          </a:prstGeom>
          <a:effectLst>
            <a:outerShdw blurRad="50800" dist="38100" dir="2700000" algn="tl" rotWithShape="0">
              <a:prstClr val="black">
                <a:alpha val="94000"/>
              </a:prstClr>
            </a:outerShdw>
          </a:effectLst>
        </p:spPr>
      </p:pic>
      <p:pic>
        <p:nvPicPr>
          <p:cNvPr id="152" name="图片 15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67890" y="4948156"/>
            <a:ext cx="244346" cy="401390"/>
          </a:xfrm>
          <a:prstGeom prst="rect">
            <a:avLst/>
          </a:prstGeom>
          <a:effectLst>
            <a:outerShdw blurRad="50800" dist="38100" dir="2700000" algn="tl" rotWithShape="0">
              <a:prstClr val="black">
                <a:alpha val="94000"/>
              </a:prstClr>
            </a:outerShdw>
          </a:effectLst>
        </p:spPr>
      </p:pic>
      <p:pic>
        <p:nvPicPr>
          <p:cNvPr id="153" name="图片 15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60413" y="5615070"/>
            <a:ext cx="244346" cy="401390"/>
          </a:xfrm>
          <a:prstGeom prst="rect">
            <a:avLst/>
          </a:prstGeom>
          <a:effectLst>
            <a:outerShdw blurRad="50800" dist="38100" dir="2700000" algn="tl" rotWithShape="0">
              <a:prstClr val="black">
                <a:alpha val="94000"/>
              </a:prstClr>
            </a:outerShdw>
          </a:effectLst>
        </p:spPr>
      </p:pic>
      <p:pic>
        <p:nvPicPr>
          <p:cNvPr id="154" name="图片 15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22055" y="2285527"/>
            <a:ext cx="244346" cy="401390"/>
          </a:xfrm>
          <a:prstGeom prst="rect">
            <a:avLst/>
          </a:prstGeom>
          <a:effectLst>
            <a:outerShdw blurRad="50800" dist="38100" dir="2700000" algn="tl" rotWithShape="0">
              <a:prstClr val="black">
                <a:alpha val="94000"/>
              </a:prstClr>
            </a:outerShdw>
          </a:effectLst>
        </p:spPr>
      </p:pic>
      <p:sp>
        <p:nvSpPr>
          <p:cNvPr id="2" name="文本框 1"/>
          <p:cNvSpPr txBox="1"/>
          <p:nvPr/>
        </p:nvSpPr>
        <p:spPr>
          <a:xfrm>
            <a:off x="2830696" y="4399588"/>
            <a:ext cx="1620957" cy="523220"/>
          </a:xfrm>
          <a:prstGeom prst="rect">
            <a:avLst/>
          </a:prstGeom>
          <a:noFill/>
        </p:spPr>
        <p:txBody>
          <a:bodyPr wrap="none" rtlCol="0">
            <a:spAutoFit/>
          </a:bodyPr>
          <a:lstStyle/>
          <a:p>
            <a:r>
              <a:rPr lang="zh-CN" altLang="en-US" sz="2800" b="1" dirty="0">
                <a:solidFill>
                  <a:srgbClr val="FF0000"/>
                </a:solidFill>
                <a:latin typeface="微软雅黑" panose="020B0503020204020204" pitchFamily="34" charset="-122"/>
                <a:ea typeface="微软雅黑" panose="020B0503020204020204" pitchFamily="34" charset="-122"/>
              </a:rPr>
              <a:t>衡水地区</a:t>
            </a:r>
            <a:endParaRPr lang="zh-CN" altLang="en-US" sz="2800" b="1" dirty="0">
              <a:solidFill>
                <a:srgbClr val="FF0000"/>
              </a:solidFill>
              <a:latin typeface="微软雅黑" panose="020B0503020204020204" pitchFamily="34" charset="-122"/>
              <a:ea typeface="微软雅黑" panose="020B0503020204020204" pitchFamily="34" charset="-122"/>
            </a:endParaRPr>
          </a:p>
        </p:txBody>
      </p:sp>
      <p:sp>
        <p:nvSpPr>
          <p:cNvPr id="155" name="文本框 154"/>
          <p:cNvSpPr txBox="1"/>
          <p:nvPr/>
        </p:nvSpPr>
        <p:spPr>
          <a:xfrm>
            <a:off x="1154189" y="5185476"/>
            <a:ext cx="1151675" cy="646331"/>
          </a:xfrm>
          <a:prstGeom prst="rect">
            <a:avLst/>
          </a:prstGeom>
          <a:noFill/>
          <a:effectLst/>
        </p:spPr>
        <p:txBody>
          <a:bodyPr wrap="square" rtlCol="0">
            <a:spAutoFit/>
          </a:bodyPr>
          <a:lstStyle/>
          <a:p>
            <a:pPr algn="ctr"/>
            <a:r>
              <a:rPr lang="en-US" altLang="zh-CN" sz="2000" b="1" dirty="0">
                <a:solidFill>
                  <a:srgbClr val="F79E5A"/>
                </a:solidFill>
                <a:latin typeface="微软雅黑" panose="020B0503020204020204" pitchFamily="34" charset="-122"/>
                <a:ea typeface="微软雅黑" panose="020B0503020204020204" pitchFamily="34" charset="-122"/>
              </a:rPr>
              <a:t>150</a:t>
            </a:r>
            <a:r>
              <a:rPr lang="zh-CN" altLang="en-US" sz="2000" b="1" dirty="0">
                <a:solidFill>
                  <a:srgbClr val="F79E5A"/>
                </a:solidFill>
                <a:latin typeface="微软雅黑" panose="020B0503020204020204" pitchFamily="34" charset="-122"/>
                <a:ea typeface="微软雅黑" panose="020B0503020204020204" pitchFamily="34" charset="-122"/>
              </a:rPr>
              <a:t>所</a:t>
            </a:r>
            <a:endParaRPr lang="en-US" altLang="zh-CN" sz="2000" b="1" dirty="0">
              <a:solidFill>
                <a:srgbClr val="F79E5A"/>
              </a:solidFill>
              <a:latin typeface="微软雅黑" panose="020B0503020204020204" pitchFamily="34" charset="-122"/>
              <a:ea typeface="微软雅黑" panose="020B0503020204020204" pitchFamily="34" charset="-122"/>
            </a:endParaRPr>
          </a:p>
          <a:p>
            <a:pPr algn="ctr"/>
            <a:r>
              <a:rPr lang="zh-CN" altLang="en-US" sz="1600" b="1" dirty="0">
                <a:solidFill>
                  <a:schemeClr val="bg1">
                    <a:lumMod val="50000"/>
                  </a:schemeClr>
                </a:solidFill>
                <a:latin typeface="微软雅黑" panose="020B0503020204020204" pitchFamily="34" charset="-122"/>
                <a:ea typeface="微软雅黑" panose="020B0503020204020204" pitchFamily="34" charset="-122"/>
              </a:rPr>
              <a:t>学校</a:t>
            </a:r>
            <a:endParaRPr lang="en-US" altLang="zh-CN" sz="1600" b="1"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156" name="文本框 155"/>
          <p:cNvSpPr txBox="1"/>
          <p:nvPr/>
        </p:nvSpPr>
        <p:spPr>
          <a:xfrm>
            <a:off x="3053412" y="5185475"/>
            <a:ext cx="1134798" cy="646331"/>
          </a:xfrm>
          <a:prstGeom prst="rect">
            <a:avLst/>
          </a:prstGeom>
          <a:noFill/>
          <a:effectLst/>
        </p:spPr>
        <p:txBody>
          <a:bodyPr wrap="square" rtlCol="0">
            <a:spAutoFit/>
          </a:bodyPr>
          <a:lstStyle/>
          <a:p>
            <a:pPr algn="ctr"/>
            <a:r>
              <a:rPr lang="en-US" altLang="zh-CN" sz="2000" b="1" dirty="0">
                <a:solidFill>
                  <a:srgbClr val="02ADA7"/>
                </a:solidFill>
                <a:latin typeface="微软雅黑" panose="020B0503020204020204" pitchFamily="34" charset="-122"/>
                <a:ea typeface="微软雅黑" panose="020B0503020204020204" pitchFamily="34" charset="-122"/>
              </a:rPr>
              <a:t>30</a:t>
            </a:r>
            <a:r>
              <a:rPr lang="zh-CN" altLang="en-US" sz="2000" b="1" dirty="0">
                <a:solidFill>
                  <a:srgbClr val="02ADA7"/>
                </a:solidFill>
                <a:latin typeface="微软雅黑" panose="020B0503020204020204" pitchFamily="34" charset="-122"/>
                <a:ea typeface="微软雅黑" panose="020B0503020204020204" pitchFamily="34" charset="-122"/>
              </a:rPr>
              <a:t>万</a:t>
            </a:r>
            <a:endParaRPr lang="en-US" altLang="zh-CN" sz="2000" b="1" dirty="0">
              <a:solidFill>
                <a:srgbClr val="02ADA7"/>
              </a:solidFill>
              <a:latin typeface="微软雅黑" panose="020B0503020204020204" pitchFamily="34" charset="-122"/>
              <a:ea typeface="微软雅黑" panose="020B0503020204020204" pitchFamily="34" charset="-122"/>
            </a:endParaRPr>
          </a:p>
          <a:p>
            <a:pPr algn="ctr"/>
            <a:r>
              <a:rPr lang="zh-CN" altLang="en-US" sz="1600" b="1" dirty="0">
                <a:solidFill>
                  <a:schemeClr val="bg1">
                    <a:lumMod val="50000"/>
                  </a:schemeClr>
                </a:solidFill>
                <a:latin typeface="微软雅黑" panose="020B0503020204020204" pitchFamily="34" charset="-122"/>
                <a:ea typeface="微软雅黑" panose="020B0503020204020204" pitchFamily="34" charset="-122"/>
              </a:rPr>
              <a:t>平台人数</a:t>
            </a:r>
            <a:endParaRPr lang="en-US" altLang="zh-CN" sz="1600" b="1"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157" name="文本框 156"/>
          <p:cNvSpPr txBox="1"/>
          <p:nvPr/>
        </p:nvSpPr>
        <p:spPr>
          <a:xfrm>
            <a:off x="4742378" y="5185475"/>
            <a:ext cx="1565829" cy="646331"/>
          </a:xfrm>
          <a:prstGeom prst="rect">
            <a:avLst/>
          </a:prstGeom>
          <a:noFill/>
          <a:effectLst/>
        </p:spPr>
        <p:txBody>
          <a:bodyPr wrap="square" rtlCol="0">
            <a:spAutoFit/>
          </a:bodyPr>
          <a:lstStyle/>
          <a:p>
            <a:pPr algn="ctr"/>
            <a:r>
              <a:rPr lang="en-US" altLang="zh-CN" sz="2000" b="1" dirty="0">
                <a:solidFill>
                  <a:srgbClr val="B95F95"/>
                </a:solidFill>
                <a:latin typeface="微软雅黑" panose="020B0503020204020204" pitchFamily="34" charset="-122"/>
                <a:ea typeface="微软雅黑" panose="020B0503020204020204" pitchFamily="34" charset="-122"/>
              </a:rPr>
              <a:t>15</a:t>
            </a:r>
            <a:r>
              <a:rPr lang="zh-CN" altLang="en-US" sz="2000" b="1" dirty="0">
                <a:solidFill>
                  <a:srgbClr val="B95F95"/>
                </a:solidFill>
                <a:latin typeface="微软雅黑" panose="020B0503020204020204" pitchFamily="34" charset="-122"/>
                <a:ea typeface="微软雅黑" panose="020B0503020204020204" pitchFamily="34" charset="-122"/>
              </a:rPr>
              <a:t>万</a:t>
            </a:r>
            <a:endParaRPr lang="en-US" altLang="zh-CN" sz="2000" b="1" dirty="0">
              <a:solidFill>
                <a:srgbClr val="B95F95"/>
              </a:solidFill>
              <a:latin typeface="微软雅黑" panose="020B0503020204020204" pitchFamily="34" charset="-122"/>
              <a:ea typeface="微软雅黑" panose="020B0503020204020204" pitchFamily="34" charset="-122"/>
            </a:endParaRPr>
          </a:p>
          <a:p>
            <a:pPr algn="ctr"/>
            <a:r>
              <a:rPr lang="zh-CN" altLang="en-US" sz="1600" dirty="0">
                <a:solidFill>
                  <a:schemeClr val="bg1">
                    <a:lumMod val="50000"/>
                  </a:schemeClr>
                </a:solidFill>
                <a:latin typeface="微软雅黑" panose="020B0503020204020204" pitchFamily="34" charset="-122"/>
                <a:ea typeface="微软雅黑" panose="020B0503020204020204" pitchFamily="34" charset="-122"/>
              </a:rPr>
              <a:t>活跃付费人数</a:t>
            </a:r>
            <a:endParaRPr lang="en-US" altLang="zh-CN" sz="1600" dirty="0">
              <a:solidFill>
                <a:schemeClr val="bg1">
                  <a:lumMod val="50000"/>
                </a:schemeClr>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53" presetClass="entr" presetSubtype="16"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 calcmode="lin" valueType="num">
                                      <p:cBhvr>
                                        <p:cTn id="10" dur="500" fill="hold"/>
                                        <p:tgtEl>
                                          <p:spTgt spid="8"/>
                                        </p:tgtEl>
                                        <p:attrNameLst>
                                          <p:attrName>ppt_w</p:attrName>
                                        </p:attrNameLst>
                                      </p:cBhvr>
                                      <p:tavLst>
                                        <p:tav tm="0">
                                          <p:val>
                                            <p:fltVal val="0"/>
                                          </p:val>
                                        </p:tav>
                                        <p:tav tm="100000">
                                          <p:val>
                                            <p:strVal val="#ppt_w"/>
                                          </p:val>
                                        </p:tav>
                                      </p:tavLst>
                                    </p:anim>
                                    <p:anim calcmode="lin" valueType="num">
                                      <p:cBhvr>
                                        <p:cTn id="11" dur="500" fill="hold"/>
                                        <p:tgtEl>
                                          <p:spTgt spid="8"/>
                                        </p:tgtEl>
                                        <p:attrNameLst>
                                          <p:attrName>ppt_h</p:attrName>
                                        </p:attrNameLst>
                                      </p:cBhvr>
                                      <p:tavLst>
                                        <p:tav tm="0">
                                          <p:val>
                                            <p:fltVal val="0"/>
                                          </p:val>
                                        </p:tav>
                                        <p:tav tm="100000">
                                          <p:val>
                                            <p:strVal val="#ppt_h"/>
                                          </p:val>
                                        </p:tav>
                                      </p:tavLst>
                                    </p:anim>
                                    <p:animEffect transition="in" filter="fade">
                                      <p:cBhvr>
                                        <p:cTn id="12" dur="500"/>
                                        <p:tgtEl>
                                          <p:spTgt spid="8"/>
                                        </p:tgtEl>
                                      </p:cBhvr>
                                    </p:animEffect>
                                  </p:childTnLst>
                                </p:cTn>
                              </p:par>
                              <p:par>
                                <p:cTn id="13" presetID="53" presetClass="entr" presetSubtype="16" fill="hold" nodeType="withEffect">
                                  <p:stCondLst>
                                    <p:cond delay="0"/>
                                  </p:stCondLst>
                                  <p:childTnLst>
                                    <p:set>
                                      <p:cBhvr>
                                        <p:cTn id="14" dur="1" fill="hold">
                                          <p:stCondLst>
                                            <p:cond delay="0"/>
                                          </p:stCondLst>
                                        </p:cTn>
                                        <p:tgtEl>
                                          <p:spTgt spid="32"/>
                                        </p:tgtEl>
                                        <p:attrNameLst>
                                          <p:attrName>style.visibility</p:attrName>
                                        </p:attrNameLst>
                                      </p:cBhvr>
                                      <p:to>
                                        <p:strVal val="visible"/>
                                      </p:to>
                                    </p:set>
                                    <p:anim calcmode="lin" valueType="num">
                                      <p:cBhvr>
                                        <p:cTn id="15" dur="500" fill="hold"/>
                                        <p:tgtEl>
                                          <p:spTgt spid="32"/>
                                        </p:tgtEl>
                                        <p:attrNameLst>
                                          <p:attrName>ppt_w</p:attrName>
                                        </p:attrNameLst>
                                      </p:cBhvr>
                                      <p:tavLst>
                                        <p:tav tm="0">
                                          <p:val>
                                            <p:fltVal val="0"/>
                                          </p:val>
                                        </p:tav>
                                        <p:tav tm="100000">
                                          <p:val>
                                            <p:strVal val="#ppt_w"/>
                                          </p:val>
                                        </p:tav>
                                      </p:tavLst>
                                    </p:anim>
                                    <p:anim calcmode="lin" valueType="num">
                                      <p:cBhvr>
                                        <p:cTn id="16" dur="500" fill="hold"/>
                                        <p:tgtEl>
                                          <p:spTgt spid="32"/>
                                        </p:tgtEl>
                                        <p:attrNameLst>
                                          <p:attrName>ppt_h</p:attrName>
                                        </p:attrNameLst>
                                      </p:cBhvr>
                                      <p:tavLst>
                                        <p:tav tm="0">
                                          <p:val>
                                            <p:fltVal val="0"/>
                                          </p:val>
                                        </p:tav>
                                        <p:tav tm="100000">
                                          <p:val>
                                            <p:strVal val="#ppt_h"/>
                                          </p:val>
                                        </p:tav>
                                      </p:tavLst>
                                    </p:anim>
                                    <p:animEffect transition="in" filter="fade">
                                      <p:cBhvr>
                                        <p:cTn id="17" dur="500"/>
                                        <p:tgtEl>
                                          <p:spTgt spid="32"/>
                                        </p:tgtEl>
                                      </p:cBhvr>
                                    </p:animEffect>
                                  </p:childTnLst>
                                </p:cTn>
                              </p:par>
                              <p:par>
                                <p:cTn id="18" presetID="53" presetClass="entr" presetSubtype="16" fill="hold" nodeType="withEffect">
                                  <p:stCondLst>
                                    <p:cond delay="0"/>
                                  </p:stCondLst>
                                  <p:childTnLst>
                                    <p:set>
                                      <p:cBhvr>
                                        <p:cTn id="19" dur="1" fill="hold">
                                          <p:stCondLst>
                                            <p:cond delay="0"/>
                                          </p:stCondLst>
                                        </p:cTn>
                                        <p:tgtEl>
                                          <p:spTgt spid="33"/>
                                        </p:tgtEl>
                                        <p:attrNameLst>
                                          <p:attrName>style.visibility</p:attrName>
                                        </p:attrNameLst>
                                      </p:cBhvr>
                                      <p:to>
                                        <p:strVal val="visible"/>
                                      </p:to>
                                    </p:set>
                                    <p:anim calcmode="lin" valueType="num">
                                      <p:cBhvr>
                                        <p:cTn id="20" dur="500" fill="hold"/>
                                        <p:tgtEl>
                                          <p:spTgt spid="33"/>
                                        </p:tgtEl>
                                        <p:attrNameLst>
                                          <p:attrName>ppt_w</p:attrName>
                                        </p:attrNameLst>
                                      </p:cBhvr>
                                      <p:tavLst>
                                        <p:tav tm="0">
                                          <p:val>
                                            <p:fltVal val="0"/>
                                          </p:val>
                                        </p:tav>
                                        <p:tav tm="100000">
                                          <p:val>
                                            <p:strVal val="#ppt_w"/>
                                          </p:val>
                                        </p:tav>
                                      </p:tavLst>
                                    </p:anim>
                                    <p:anim calcmode="lin" valueType="num">
                                      <p:cBhvr>
                                        <p:cTn id="21" dur="500" fill="hold"/>
                                        <p:tgtEl>
                                          <p:spTgt spid="33"/>
                                        </p:tgtEl>
                                        <p:attrNameLst>
                                          <p:attrName>ppt_h</p:attrName>
                                        </p:attrNameLst>
                                      </p:cBhvr>
                                      <p:tavLst>
                                        <p:tav tm="0">
                                          <p:val>
                                            <p:fltVal val="0"/>
                                          </p:val>
                                        </p:tav>
                                        <p:tav tm="100000">
                                          <p:val>
                                            <p:strVal val="#ppt_h"/>
                                          </p:val>
                                        </p:tav>
                                      </p:tavLst>
                                    </p:anim>
                                    <p:animEffect transition="in" filter="fade">
                                      <p:cBhvr>
                                        <p:cTn id="22" dur="500"/>
                                        <p:tgtEl>
                                          <p:spTgt spid="33"/>
                                        </p:tgtEl>
                                      </p:cBhvr>
                                    </p:animEffect>
                                  </p:childTnLst>
                                </p:cTn>
                              </p:par>
                              <p:par>
                                <p:cTn id="23" presetID="53" presetClass="entr" presetSubtype="16" fill="hold" nodeType="withEffect">
                                  <p:stCondLst>
                                    <p:cond delay="0"/>
                                  </p:stCondLst>
                                  <p:childTnLst>
                                    <p:set>
                                      <p:cBhvr>
                                        <p:cTn id="24" dur="1" fill="hold">
                                          <p:stCondLst>
                                            <p:cond delay="0"/>
                                          </p:stCondLst>
                                        </p:cTn>
                                        <p:tgtEl>
                                          <p:spTgt spid="34"/>
                                        </p:tgtEl>
                                        <p:attrNameLst>
                                          <p:attrName>style.visibility</p:attrName>
                                        </p:attrNameLst>
                                      </p:cBhvr>
                                      <p:to>
                                        <p:strVal val="visible"/>
                                      </p:to>
                                    </p:set>
                                    <p:anim calcmode="lin" valueType="num">
                                      <p:cBhvr>
                                        <p:cTn id="25" dur="500" fill="hold"/>
                                        <p:tgtEl>
                                          <p:spTgt spid="34"/>
                                        </p:tgtEl>
                                        <p:attrNameLst>
                                          <p:attrName>ppt_w</p:attrName>
                                        </p:attrNameLst>
                                      </p:cBhvr>
                                      <p:tavLst>
                                        <p:tav tm="0">
                                          <p:val>
                                            <p:fltVal val="0"/>
                                          </p:val>
                                        </p:tav>
                                        <p:tav tm="100000">
                                          <p:val>
                                            <p:strVal val="#ppt_w"/>
                                          </p:val>
                                        </p:tav>
                                      </p:tavLst>
                                    </p:anim>
                                    <p:anim calcmode="lin" valueType="num">
                                      <p:cBhvr>
                                        <p:cTn id="26" dur="500" fill="hold"/>
                                        <p:tgtEl>
                                          <p:spTgt spid="34"/>
                                        </p:tgtEl>
                                        <p:attrNameLst>
                                          <p:attrName>ppt_h</p:attrName>
                                        </p:attrNameLst>
                                      </p:cBhvr>
                                      <p:tavLst>
                                        <p:tav tm="0">
                                          <p:val>
                                            <p:fltVal val="0"/>
                                          </p:val>
                                        </p:tav>
                                        <p:tav tm="100000">
                                          <p:val>
                                            <p:strVal val="#ppt_h"/>
                                          </p:val>
                                        </p:tav>
                                      </p:tavLst>
                                    </p:anim>
                                    <p:animEffect transition="in" filter="fade">
                                      <p:cBhvr>
                                        <p:cTn id="27" dur="500"/>
                                        <p:tgtEl>
                                          <p:spTgt spid="34"/>
                                        </p:tgtEl>
                                      </p:cBhvr>
                                    </p:animEffect>
                                  </p:childTnLst>
                                </p:cTn>
                              </p:par>
                              <p:par>
                                <p:cTn id="28" presetID="53" presetClass="entr" presetSubtype="16" fill="hold" nodeType="withEffect">
                                  <p:stCondLst>
                                    <p:cond delay="0"/>
                                  </p:stCondLst>
                                  <p:childTnLst>
                                    <p:set>
                                      <p:cBhvr>
                                        <p:cTn id="29" dur="1" fill="hold">
                                          <p:stCondLst>
                                            <p:cond delay="0"/>
                                          </p:stCondLst>
                                        </p:cTn>
                                        <p:tgtEl>
                                          <p:spTgt spid="35"/>
                                        </p:tgtEl>
                                        <p:attrNameLst>
                                          <p:attrName>style.visibility</p:attrName>
                                        </p:attrNameLst>
                                      </p:cBhvr>
                                      <p:to>
                                        <p:strVal val="visible"/>
                                      </p:to>
                                    </p:set>
                                    <p:anim calcmode="lin" valueType="num">
                                      <p:cBhvr>
                                        <p:cTn id="30" dur="500" fill="hold"/>
                                        <p:tgtEl>
                                          <p:spTgt spid="35"/>
                                        </p:tgtEl>
                                        <p:attrNameLst>
                                          <p:attrName>ppt_w</p:attrName>
                                        </p:attrNameLst>
                                      </p:cBhvr>
                                      <p:tavLst>
                                        <p:tav tm="0">
                                          <p:val>
                                            <p:fltVal val="0"/>
                                          </p:val>
                                        </p:tav>
                                        <p:tav tm="100000">
                                          <p:val>
                                            <p:strVal val="#ppt_w"/>
                                          </p:val>
                                        </p:tav>
                                      </p:tavLst>
                                    </p:anim>
                                    <p:anim calcmode="lin" valueType="num">
                                      <p:cBhvr>
                                        <p:cTn id="31" dur="500" fill="hold"/>
                                        <p:tgtEl>
                                          <p:spTgt spid="35"/>
                                        </p:tgtEl>
                                        <p:attrNameLst>
                                          <p:attrName>ppt_h</p:attrName>
                                        </p:attrNameLst>
                                      </p:cBhvr>
                                      <p:tavLst>
                                        <p:tav tm="0">
                                          <p:val>
                                            <p:fltVal val="0"/>
                                          </p:val>
                                        </p:tav>
                                        <p:tav tm="100000">
                                          <p:val>
                                            <p:strVal val="#ppt_h"/>
                                          </p:val>
                                        </p:tav>
                                      </p:tavLst>
                                    </p:anim>
                                    <p:animEffect transition="in" filter="fade">
                                      <p:cBhvr>
                                        <p:cTn id="32" dur="500"/>
                                        <p:tgtEl>
                                          <p:spTgt spid="35"/>
                                        </p:tgtEl>
                                      </p:cBhvr>
                                    </p:animEffect>
                                  </p:childTnLst>
                                </p:cTn>
                              </p:par>
                              <p:par>
                                <p:cTn id="33" presetID="53" presetClass="entr" presetSubtype="16" fill="hold" nodeType="withEffect">
                                  <p:stCondLst>
                                    <p:cond delay="0"/>
                                  </p:stCondLst>
                                  <p:childTnLst>
                                    <p:set>
                                      <p:cBhvr>
                                        <p:cTn id="34" dur="1" fill="hold">
                                          <p:stCondLst>
                                            <p:cond delay="0"/>
                                          </p:stCondLst>
                                        </p:cTn>
                                        <p:tgtEl>
                                          <p:spTgt spid="36"/>
                                        </p:tgtEl>
                                        <p:attrNameLst>
                                          <p:attrName>style.visibility</p:attrName>
                                        </p:attrNameLst>
                                      </p:cBhvr>
                                      <p:to>
                                        <p:strVal val="visible"/>
                                      </p:to>
                                    </p:set>
                                    <p:anim calcmode="lin" valueType="num">
                                      <p:cBhvr>
                                        <p:cTn id="35" dur="500" fill="hold"/>
                                        <p:tgtEl>
                                          <p:spTgt spid="36"/>
                                        </p:tgtEl>
                                        <p:attrNameLst>
                                          <p:attrName>ppt_w</p:attrName>
                                        </p:attrNameLst>
                                      </p:cBhvr>
                                      <p:tavLst>
                                        <p:tav tm="0">
                                          <p:val>
                                            <p:fltVal val="0"/>
                                          </p:val>
                                        </p:tav>
                                        <p:tav tm="100000">
                                          <p:val>
                                            <p:strVal val="#ppt_w"/>
                                          </p:val>
                                        </p:tav>
                                      </p:tavLst>
                                    </p:anim>
                                    <p:anim calcmode="lin" valueType="num">
                                      <p:cBhvr>
                                        <p:cTn id="36" dur="500" fill="hold"/>
                                        <p:tgtEl>
                                          <p:spTgt spid="36"/>
                                        </p:tgtEl>
                                        <p:attrNameLst>
                                          <p:attrName>ppt_h</p:attrName>
                                        </p:attrNameLst>
                                      </p:cBhvr>
                                      <p:tavLst>
                                        <p:tav tm="0">
                                          <p:val>
                                            <p:fltVal val="0"/>
                                          </p:val>
                                        </p:tav>
                                        <p:tav tm="100000">
                                          <p:val>
                                            <p:strVal val="#ppt_h"/>
                                          </p:val>
                                        </p:tav>
                                      </p:tavLst>
                                    </p:anim>
                                    <p:animEffect transition="in" filter="fade">
                                      <p:cBhvr>
                                        <p:cTn id="37" dur="500"/>
                                        <p:tgtEl>
                                          <p:spTgt spid="36"/>
                                        </p:tgtEl>
                                      </p:cBhvr>
                                    </p:animEffect>
                                  </p:childTnLst>
                                </p:cTn>
                              </p:par>
                              <p:par>
                                <p:cTn id="38" presetID="53" presetClass="entr" presetSubtype="16" fill="hold" nodeType="withEffect">
                                  <p:stCondLst>
                                    <p:cond delay="0"/>
                                  </p:stCondLst>
                                  <p:childTnLst>
                                    <p:set>
                                      <p:cBhvr>
                                        <p:cTn id="39" dur="1" fill="hold">
                                          <p:stCondLst>
                                            <p:cond delay="0"/>
                                          </p:stCondLst>
                                        </p:cTn>
                                        <p:tgtEl>
                                          <p:spTgt spid="37"/>
                                        </p:tgtEl>
                                        <p:attrNameLst>
                                          <p:attrName>style.visibility</p:attrName>
                                        </p:attrNameLst>
                                      </p:cBhvr>
                                      <p:to>
                                        <p:strVal val="visible"/>
                                      </p:to>
                                    </p:set>
                                    <p:anim calcmode="lin" valueType="num">
                                      <p:cBhvr>
                                        <p:cTn id="40" dur="500" fill="hold"/>
                                        <p:tgtEl>
                                          <p:spTgt spid="37"/>
                                        </p:tgtEl>
                                        <p:attrNameLst>
                                          <p:attrName>ppt_w</p:attrName>
                                        </p:attrNameLst>
                                      </p:cBhvr>
                                      <p:tavLst>
                                        <p:tav tm="0">
                                          <p:val>
                                            <p:fltVal val="0"/>
                                          </p:val>
                                        </p:tav>
                                        <p:tav tm="100000">
                                          <p:val>
                                            <p:strVal val="#ppt_w"/>
                                          </p:val>
                                        </p:tav>
                                      </p:tavLst>
                                    </p:anim>
                                    <p:anim calcmode="lin" valueType="num">
                                      <p:cBhvr>
                                        <p:cTn id="41" dur="500" fill="hold"/>
                                        <p:tgtEl>
                                          <p:spTgt spid="37"/>
                                        </p:tgtEl>
                                        <p:attrNameLst>
                                          <p:attrName>ppt_h</p:attrName>
                                        </p:attrNameLst>
                                      </p:cBhvr>
                                      <p:tavLst>
                                        <p:tav tm="0">
                                          <p:val>
                                            <p:fltVal val="0"/>
                                          </p:val>
                                        </p:tav>
                                        <p:tav tm="100000">
                                          <p:val>
                                            <p:strVal val="#ppt_h"/>
                                          </p:val>
                                        </p:tav>
                                      </p:tavLst>
                                    </p:anim>
                                    <p:animEffect transition="in" filter="fade">
                                      <p:cBhvr>
                                        <p:cTn id="42" dur="500"/>
                                        <p:tgtEl>
                                          <p:spTgt spid="37"/>
                                        </p:tgtEl>
                                      </p:cBhvr>
                                    </p:animEffect>
                                  </p:childTnLst>
                                </p:cTn>
                              </p:par>
                              <p:par>
                                <p:cTn id="43" presetID="53" presetClass="entr" presetSubtype="16" fill="hold" nodeType="withEffect">
                                  <p:stCondLst>
                                    <p:cond delay="0"/>
                                  </p:stCondLst>
                                  <p:childTnLst>
                                    <p:set>
                                      <p:cBhvr>
                                        <p:cTn id="44" dur="1" fill="hold">
                                          <p:stCondLst>
                                            <p:cond delay="0"/>
                                          </p:stCondLst>
                                        </p:cTn>
                                        <p:tgtEl>
                                          <p:spTgt spid="38"/>
                                        </p:tgtEl>
                                        <p:attrNameLst>
                                          <p:attrName>style.visibility</p:attrName>
                                        </p:attrNameLst>
                                      </p:cBhvr>
                                      <p:to>
                                        <p:strVal val="visible"/>
                                      </p:to>
                                    </p:set>
                                    <p:anim calcmode="lin" valueType="num">
                                      <p:cBhvr>
                                        <p:cTn id="45" dur="500" fill="hold"/>
                                        <p:tgtEl>
                                          <p:spTgt spid="38"/>
                                        </p:tgtEl>
                                        <p:attrNameLst>
                                          <p:attrName>ppt_w</p:attrName>
                                        </p:attrNameLst>
                                      </p:cBhvr>
                                      <p:tavLst>
                                        <p:tav tm="0">
                                          <p:val>
                                            <p:fltVal val="0"/>
                                          </p:val>
                                        </p:tav>
                                        <p:tav tm="100000">
                                          <p:val>
                                            <p:strVal val="#ppt_w"/>
                                          </p:val>
                                        </p:tav>
                                      </p:tavLst>
                                    </p:anim>
                                    <p:anim calcmode="lin" valueType="num">
                                      <p:cBhvr>
                                        <p:cTn id="46" dur="500" fill="hold"/>
                                        <p:tgtEl>
                                          <p:spTgt spid="38"/>
                                        </p:tgtEl>
                                        <p:attrNameLst>
                                          <p:attrName>ppt_h</p:attrName>
                                        </p:attrNameLst>
                                      </p:cBhvr>
                                      <p:tavLst>
                                        <p:tav tm="0">
                                          <p:val>
                                            <p:fltVal val="0"/>
                                          </p:val>
                                        </p:tav>
                                        <p:tav tm="100000">
                                          <p:val>
                                            <p:strVal val="#ppt_h"/>
                                          </p:val>
                                        </p:tav>
                                      </p:tavLst>
                                    </p:anim>
                                    <p:animEffect transition="in" filter="fade">
                                      <p:cBhvr>
                                        <p:cTn id="47" dur="500"/>
                                        <p:tgtEl>
                                          <p:spTgt spid="38"/>
                                        </p:tgtEl>
                                      </p:cBhvr>
                                    </p:animEffect>
                                  </p:childTnLst>
                                </p:cTn>
                              </p:par>
                              <p:par>
                                <p:cTn id="48" presetID="53" presetClass="entr" presetSubtype="16" fill="hold" nodeType="withEffect">
                                  <p:stCondLst>
                                    <p:cond delay="0"/>
                                  </p:stCondLst>
                                  <p:childTnLst>
                                    <p:set>
                                      <p:cBhvr>
                                        <p:cTn id="49" dur="1" fill="hold">
                                          <p:stCondLst>
                                            <p:cond delay="0"/>
                                          </p:stCondLst>
                                        </p:cTn>
                                        <p:tgtEl>
                                          <p:spTgt spid="39"/>
                                        </p:tgtEl>
                                        <p:attrNameLst>
                                          <p:attrName>style.visibility</p:attrName>
                                        </p:attrNameLst>
                                      </p:cBhvr>
                                      <p:to>
                                        <p:strVal val="visible"/>
                                      </p:to>
                                    </p:set>
                                    <p:anim calcmode="lin" valueType="num">
                                      <p:cBhvr>
                                        <p:cTn id="50" dur="500" fill="hold"/>
                                        <p:tgtEl>
                                          <p:spTgt spid="39"/>
                                        </p:tgtEl>
                                        <p:attrNameLst>
                                          <p:attrName>ppt_w</p:attrName>
                                        </p:attrNameLst>
                                      </p:cBhvr>
                                      <p:tavLst>
                                        <p:tav tm="0">
                                          <p:val>
                                            <p:fltVal val="0"/>
                                          </p:val>
                                        </p:tav>
                                        <p:tav tm="100000">
                                          <p:val>
                                            <p:strVal val="#ppt_w"/>
                                          </p:val>
                                        </p:tav>
                                      </p:tavLst>
                                    </p:anim>
                                    <p:anim calcmode="lin" valueType="num">
                                      <p:cBhvr>
                                        <p:cTn id="51" dur="500" fill="hold"/>
                                        <p:tgtEl>
                                          <p:spTgt spid="39"/>
                                        </p:tgtEl>
                                        <p:attrNameLst>
                                          <p:attrName>ppt_h</p:attrName>
                                        </p:attrNameLst>
                                      </p:cBhvr>
                                      <p:tavLst>
                                        <p:tav tm="0">
                                          <p:val>
                                            <p:fltVal val="0"/>
                                          </p:val>
                                        </p:tav>
                                        <p:tav tm="100000">
                                          <p:val>
                                            <p:strVal val="#ppt_h"/>
                                          </p:val>
                                        </p:tav>
                                      </p:tavLst>
                                    </p:anim>
                                    <p:animEffect transition="in" filter="fade">
                                      <p:cBhvr>
                                        <p:cTn id="52" dur="500"/>
                                        <p:tgtEl>
                                          <p:spTgt spid="39"/>
                                        </p:tgtEl>
                                      </p:cBhvr>
                                    </p:animEffect>
                                  </p:childTnLst>
                                </p:cTn>
                              </p:par>
                              <p:par>
                                <p:cTn id="53" presetID="53" presetClass="entr" presetSubtype="16" fill="hold" nodeType="withEffect">
                                  <p:stCondLst>
                                    <p:cond delay="0"/>
                                  </p:stCondLst>
                                  <p:childTnLst>
                                    <p:set>
                                      <p:cBhvr>
                                        <p:cTn id="54" dur="1" fill="hold">
                                          <p:stCondLst>
                                            <p:cond delay="0"/>
                                          </p:stCondLst>
                                        </p:cTn>
                                        <p:tgtEl>
                                          <p:spTgt spid="41"/>
                                        </p:tgtEl>
                                        <p:attrNameLst>
                                          <p:attrName>style.visibility</p:attrName>
                                        </p:attrNameLst>
                                      </p:cBhvr>
                                      <p:to>
                                        <p:strVal val="visible"/>
                                      </p:to>
                                    </p:set>
                                    <p:anim calcmode="lin" valueType="num">
                                      <p:cBhvr>
                                        <p:cTn id="55" dur="500" fill="hold"/>
                                        <p:tgtEl>
                                          <p:spTgt spid="41"/>
                                        </p:tgtEl>
                                        <p:attrNameLst>
                                          <p:attrName>ppt_w</p:attrName>
                                        </p:attrNameLst>
                                      </p:cBhvr>
                                      <p:tavLst>
                                        <p:tav tm="0">
                                          <p:val>
                                            <p:fltVal val="0"/>
                                          </p:val>
                                        </p:tav>
                                        <p:tav tm="100000">
                                          <p:val>
                                            <p:strVal val="#ppt_w"/>
                                          </p:val>
                                        </p:tav>
                                      </p:tavLst>
                                    </p:anim>
                                    <p:anim calcmode="lin" valueType="num">
                                      <p:cBhvr>
                                        <p:cTn id="56" dur="500" fill="hold"/>
                                        <p:tgtEl>
                                          <p:spTgt spid="41"/>
                                        </p:tgtEl>
                                        <p:attrNameLst>
                                          <p:attrName>ppt_h</p:attrName>
                                        </p:attrNameLst>
                                      </p:cBhvr>
                                      <p:tavLst>
                                        <p:tav tm="0">
                                          <p:val>
                                            <p:fltVal val="0"/>
                                          </p:val>
                                        </p:tav>
                                        <p:tav tm="100000">
                                          <p:val>
                                            <p:strVal val="#ppt_h"/>
                                          </p:val>
                                        </p:tav>
                                      </p:tavLst>
                                    </p:anim>
                                    <p:animEffect transition="in" filter="fade">
                                      <p:cBhvr>
                                        <p:cTn id="57" dur="500"/>
                                        <p:tgtEl>
                                          <p:spTgt spid="41"/>
                                        </p:tgtEl>
                                      </p:cBhvr>
                                    </p:animEffect>
                                  </p:childTnLst>
                                </p:cTn>
                              </p:par>
                              <p:par>
                                <p:cTn id="58" presetID="53" presetClass="entr" presetSubtype="16" fill="hold" nodeType="withEffect">
                                  <p:stCondLst>
                                    <p:cond delay="0"/>
                                  </p:stCondLst>
                                  <p:childTnLst>
                                    <p:set>
                                      <p:cBhvr>
                                        <p:cTn id="59" dur="1" fill="hold">
                                          <p:stCondLst>
                                            <p:cond delay="0"/>
                                          </p:stCondLst>
                                        </p:cTn>
                                        <p:tgtEl>
                                          <p:spTgt spid="43"/>
                                        </p:tgtEl>
                                        <p:attrNameLst>
                                          <p:attrName>style.visibility</p:attrName>
                                        </p:attrNameLst>
                                      </p:cBhvr>
                                      <p:to>
                                        <p:strVal val="visible"/>
                                      </p:to>
                                    </p:set>
                                    <p:anim calcmode="lin" valueType="num">
                                      <p:cBhvr>
                                        <p:cTn id="60" dur="500" fill="hold"/>
                                        <p:tgtEl>
                                          <p:spTgt spid="43"/>
                                        </p:tgtEl>
                                        <p:attrNameLst>
                                          <p:attrName>ppt_w</p:attrName>
                                        </p:attrNameLst>
                                      </p:cBhvr>
                                      <p:tavLst>
                                        <p:tav tm="0">
                                          <p:val>
                                            <p:fltVal val="0"/>
                                          </p:val>
                                        </p:tav>
                                        <p:tav tm="100000">
                                          <p:val>
                                            <p:strVal val="#ppt_w"/>
                                          </p:val>
                                        </p:tav>
                                      </p:tavLst>
                                    </p:anim>
                                    <p:anim calcmode="lin" valueType="num">
                                      <p:cBhvr>
                                        <p:cTn id="61" dur="500" fill="hold"/>
                                        <p:tgtEl>
                                          <p:spTgt spid="43"/>
                                        </p:tgtEl>
                                        <p:attrNameLst>
                                          <p:attrName>ppt_h</p:attrName>
                                        </p:attrNameLst>
                                      </p:cBhvr>
                                      <p:tavLst>
                                        <p:tav tm="0">
                                          <p:val>
                                            <p:fltVal val="0"/>
                                          </p:val>
                                        </p:tav>
                                        <p:tav tm="100000">
                                          <p:val>
                                            <p:strVal val="#ppt_h"/>
                                          </p:val>
                                        </p:tav>
                                      </p:tavLst>
                                    </p:anim>
                                    <p:animEffect transition="in" filter="fade">
                                      <p:cBhvr>
                                        <p:cTn id="62" dur="500"/>
                                        <p:tgtEl>
                                          <p:spTgt spid="43"/>
                                        </p:tgtEl>
                                      </p:cBhvr>
                                    </p:animEffect>
                                  </p:childTnLst>
                                </p:cTn>
                              </p:par>
                              <p:par>
                                <p:cTn id="63" presetID="53" presetClass="entr" presetSubtype="16" fill="hold" nodeType="withEffect">
                                  <p:stCondLst>
                                    <p:cond delay="0"/>
                                  </p:stCondLst>
                                  <p:childTnLst>
                                    <p:set>
                                      <p:cBhvr>
                                        <p:cTn id="64" dur="1" fill="hold">
                                          <p:stCondLst>
                                            <p:cond delay="0"/>
                                          </p:stCondLst>
                                        </p:cTn>
                                        <p:tgtEl>
                                          <p:spTgt spid="44"/>
                                        </p:tgtEl>
                                        <p:attrNameLst>
                                          <p:attrName>style.visibility</p:attrName>
                                        </p:attrNameLst>
                                      </p:cBhvr>
                                      <p:to>
                                        <p:strVal val="visible"/>
                                      </p:to>
                                    </p:set>
                                    <p:anim calcmode="lin" valueType="num">
                                      <p:cBhvr>
                                        <p:cTn id="65" dur="500" fill="hold"/>
                                        <p:tgtEl>
                                          <p:spTgt spid="44"/>
                                        </p:tgtEl>
                                        <p:attrNameLst>
                                          <p:attrName>ppt_w</p:attrName>
                                        </p:attrNameLst>
                                      </p:cBhvr>
                                      <p:tavLst>
                                        <p:tav tm="0">
                                          <p:val>
                                            <p:fltVal val="0"/>
                                          </p:val>
                                        </p:tav>
                                        <p:tav tm="100000">
                                          <p:val>
                                            <p:strVal val="#ppt_w"/>
                                          </p:val>
                                        </p:tav>
                                      </p:tavLst>
                                    </p:anim>
                                    <p:anim calcmode="lin" valueType="num">
                                      <p:cBhvr>
                                        <p:cTn id="66" dur="500" fill="hold"/>
                                        <p:tgtEl>
                                          <p:spTgt spid="44"/>
                                        </p:tgtEl>
                                        <p:attrNameLst>
                                          <p:attrName>ppt_h</p:attrName>
                                        </p:attrNameLst>
                                      </p:cBhvr>
                                      <p:tavLst>
                                        <p:tav tm="0">
                                          <p:val>
                                            <p:fltVal val="0"/>
                                          </p:val>
                                        </p:tav>
                                        <p:tav tm="100000">
                                          <p:val>
                                            <p:strVal val="#ppt_h"/>
                                          </p:val>
                                        </p:tav>
                                      </p:tavLst>
                                    </p:anim>
                                    <p:animEffect transition="in" filter="fade">
                                      <p:cBhvr>
                                        <p:cTn id="67" dur="500"/>
                                        <p:tgtEl>
                                          <p:spTgt spid="44"/>
                                        </p:tgtEl>
                                      </p:cBhvr>
                                    </p:animEffect>
                                  </p:childTnLst>
                                </p:cTn>
                              </p:par>
                              <p:par>
                                <p:cTn id="68" presetID="53" presetClass="entr" presetSubtype="16" fill="hold" nodeType="withEffect">
                                  <p:stCondLst>
                                    <p:cond delay="0"/>
                                  </p:stCondLst>
                                  <p:childTnLst>
                                    <p:set>
                                      <p:cBhvr>
                                        <p:cTn id="69" dur="1" fill="hold">
                                          <p:stCondLst>
                                            <p:cond delay="0"/>
                                          </p:stCondLst>
                                        </p:cTn>
                                        <p:tgtEl>
                                          <p:spTgt spid="45"/>
                                        </p:tgtEl>
                                        <p:attrNameLst>
                                          <p:attrName>style.visibility</p:attrName>
                                        </p:attrNameLst>
                                      </p:cBhvr>
                                      <p:to>
                                        <p:strVal val="visible"/>
                                      </p:to>
                                    </p:set>
                                    <p:anim calcmode="lin" valueType="num">
                                      <p:cBhvr>
                                        <p:cTn id="70" dur="500" fill="hold"/>
                                        <p:tgtEl>
                                          <p:spTgt spid="45"/>
                                        </p:tgtEl>
                                        <p:attrNameLst>
                                          <p:attrName>ppt_w</p:attrName>
                                        </p:attrNameLst>
                                      </p:cBhvr>
                                      <p:tavLst>
                                        <p:tav tm="0">
                                          <p:val>
                                            <p:fltVal val="0"/>
                                          </p:val>
                                        </p:tav>
                                        <p:tav tm="100000">
                                          <p:val>
                                            <p:strVal val="#ppt_w"/>
                                          </p:val>
                                        </p:tav>
                                      </p:tavLst>
                                    </p:anim>
                                    <p:anim calcmode="lin" valueType="num">
                                      <p:cBhvr>
                                        <p:cTn id="71" dur="500" fill="hold"/>
                                        <p:tgtEl>
                                          <p:spTgt spid="45"/>
                                        </p:tgtEl>
                                        <p:attrNameLst>
                                          <p:attrName>ppt_h</p:attrName>
                                        </p:attrNameLst>
                                      </p:cBhvr>
                                      <p:tavLst>
                                        <p:tav tm="0">
                                          <p:val>
                                            <p:fltVal val="0"/>
                                          </p:val>
                                        </p:tav>
                                        <p:tav tm="100000">
                                          <p:val>
                                            <p:strVal val="#ppt_h"/>
                                          </p:val>
                                        </p:tav>
                                      </p:tavLst>
                                    </p:anim>
                                    <p:animEffect transition="in" filter="fade">
                                      <p:cBhvr>
                                        <p:cTn id="72" dur="500"/>
                                        <p:tgtEl>
                                          <p:spTgt spid="45"/>
                                        </p:tgtEl>
                                      </p:cBhvr>
                                    </p:animEffect>
                                  </p:childTnLst>
                                </p:cTn>
                              </p:par>
                              <p:par>
                                <p:cTn id="73" presetID="53" presetClass="entr" presetSubtype="16" fill="hold" nodeType="withEffect">
                                  <p:stCondLst>
                                    <p:cond delay="0"/>
                                  </p:stCondLst>
                                  <p:childTnLst>
                                    <p:set>
                                      <p:cBhvr>
                                        <p:cTn id="74" dur="1" fill="hold">
                                          <p:stCondLst>
                                            <p:cond delay="0"/>
                                          </p:stCondLst>
                                        </p:cTn>
                                        <p:tgtEl>
                                          <p:spTgt spid="46"/>
                                        </p:tgtEl>
                                        <p:attrNameLst>
                                          <p:attrName>style.visibility</p:attrName>
                                        </p:attrNameLst>
                                      </p:cBhvr>
                                      <p:to>
                                        <p:strVal val="visible"/>
                                      </p:to>
                                    </p:set>
                                    <p:anim calcmode="lin" valueType="num">
                                      <p:cBhvr>
                                        <p:cTn id="75" dur="500" fill="hold"/>
                                        <p:tgtEl>
                                          <p:spTgt spid="46"/>
                                        </p:tgtEl>
                                        <p:attrNameLst>
                                          <p:attrName>ppt_w</p:attrName>
                                        </p:attrNameLst>
                                      </p:cBhvr>
                                      <p:tavLst>
                                        <p:tav tm="0">
                                          <p:val>
                                            <p:fltVal val="0"/>
                                          </p:val>
                                        </p:tav>
                                        <p:tav tm="100000">
                                          <p:val>
                                            <p:strVal val="#ppt_w"/>
                                          </p:val>
                                        </p:tav>
                                      </p:tavLst>
                                    </p:anim>
                                    <p:anim calcmode="lin" valueType="num">
                                      <p:cBhvr>
                                        <p:cTn id="76" dur="500" fill="hold"/>
                                        <p:tgtEl>
                                          <p:spTgt spid="46"/>
                                        </p:tgtEl>
                                        <p:attrNameLst>
                                          <p:attrName>ppt_h</p:attrName>
                                        </p:attrNameLst>
                                      </p:cBhvr>
                                      <p:tavLst>
                                        <p:tav tm="0">
                                          <p:val>
                                            <p:fltVal val="0"/>
                                          </p:val>
                                        </p:tav>
                                        <p:tav tm="100000">
                                          <p:val>
                                            <p:strVal val="#ppt_h"/>
                                          </p:val>
                                        </p:tav>
                                      </p:tavLst>
                                    </p:anim>
                                    <p:animEffect transition="in" filter="fade">
                                      <p:cBhvr>
                                        <p:cTn id="77" dur="500"/>
                                        <p:tgtEl>
                                          <p:spTgt spid="46"/>
                                        </p:tgtEl>
                                      </p:cBhvr>
                                    </p:animEffect>
                                  </p:childTnLst>
                                </p:cTn>
                              </p:par>
                              <p:par>
                                <p:cTn id="78" presetID="53" presetClass="entr" presetSubtype="16" fill="hold" nodeType="withEffect">
                                  <p:stCondLst>
                                    <p:cond delay="0"/>
                                  </p:stCondLst>
                                  <p:childTnLst>
                                    <p:set>
                                      <p:cBhvr>
                                        <p:cTn id="79" dur="1" fill="hold">
                                          <p:stCondLst>
                                            <p:cond delay="0"/>
                                          </p:stCondLst>
                                        </p:cTn>
                                        <p:tgtEl>
                                          <p:spTgt spid="47"/>
                                        </p:tgtEl>
                                        <p:attrNameLst>
                                          <p:attrName>style.visibility</p:attrName>
                                        </p:attrNameLst>
                                      </p:cBhvr>
                                      <p:to>
                                        <p:strVal val="visible"/>
                                      </p:to>
                                    </p:set>
                                    <p:anim calcmode="lin" valueType="num">
                                      <p:cBhvr>
                                        <p:cTn id="80" dur="500" fill="hold"/>
                                        <p:tgtEl>
                                          <p:spTgt spid="47"/>
                                        </p:tgtEl>
                                        <p:attrNameLst>
                                          <p:attrName>ppt_w</p:attrName>
                                        </p:attrNameLst>
                                      </p:cBhvr>
                                      <p:tavLst>
                                        <p:tav tm="0">
                                          <p:val>
                                            <p:fltVal val="0"/>
                                          </p:val>
                                        </p:tav>
                                        <p:tav tm="100000">
                                          <p:val>
                                            <p:strVal val="#ppt_w"/>
                                          </p:val>
                                        </p:tav>
                                      </p:tavLst>
                                    </p:anim>
                                    <p:anim calcmode="lin" valueType="num">
                                      <p:cBhvr>
                                        <p:cTn id="81" dur="500" fill="hold"/>
                                        <p:tgtEl>
                                          <p:spTgt spid="47"/>
                                        </p:tgtEl>
                                        <p:attrNameLst>
                                          <p:attrName>ppt_h</p:attrName>
                                        </p:attrNameLst>
                                      </p:cBhvr>
                                      <p:tavLst>
                                        <p:tav tm="0">
                                          <p:val>
                                            <p:fltVal val="0"/>
                                          </p:val>
                                        </p:tav>
                                        <p:tav tm="100000">
                                          <p:val>
                                            <p:strVal val="#ppt_h"/>
                                          </p:val>
                                        </p:tav>
                                      </p:tavLst>
                                    </p:anim>
                                    <p:animEffect transition="in" filter="fade">
                                      <p:cBhvr>
                                        <p:cTn id="82" dur="500"/>
                                        <p:tgtEl>
                                          <p:spTgt spid="47"/>
                                        </p:tgtEl>
                                      </p:cBhvr>
                                    </p:animEffect>
                                  </p:childTnLst>
                                </p:cTn>
                              </p:par>
                              <p:par>
                                <p:cTn id="83" presetID="53" presetClass="entr" presetSubtype="16" fill="hold" nodeType="withEffect">
                                  <p:stCondLst>
                                    <p:cond delay="0"/>
                                  </p:stCondLst>
                                  <p:childTnLst>
                                    <p:set>
                                      <p:cBhvr>
                                        <p:cTn id="84" dur="1" fill="hold">
                                          <p:stCondLst>
                                            <p:cond delay="0"/>
                                          </p:stCondLst>
                                        </p:cTn>
                                        <p:tgtEl>
                                          <p:spTgt spid="48"/>
                                        </p:tgtEl>
                                        <p:attrNameLst>
                                          <p:attrName>style.visibility</p:attrName>
                                        </p:attrNameLst>
                                      </p:cBhvr>
                                      <p:to>
                                        <p:strVal val="visible"/>
                                      </p:to>
                                    </p:set>
                                    <p:anim calcmode="lin" valueType="num">
                                      <p:cBhvr>
                                        <p:cTn id="85" dur="500" fill="hold"/>
                                        <p:tgtEl>
                                          <p:spTgt spid="48"/>
                                        </p:tgtEl>
                                        <p:attrNameLst>
                                          <p:attrName>ppt_w</p:attrName>
                                        </p:attrNameLst>
                                      </p:cBhvr>
                                      <p:tavLst>
                                        <p:tav tm="0">
                                          <p:val>
                                            <p:fltVal val="0"/>
                                          </p:val>
                                        </p:tav>
                                        <p:tav tm="100000">
                                          <p:val>
                                            <p:strVal val="#ppt_w"/>
                                          </p:val>
                                        </p:tav>
                                      </p:tavLst>
                                    </p:anim>
                                    <p:anim calcmode="lin" valueType="num">
                                      <p:cBhvr>
                                        <p:cTn id="86" dur="500" fill="hold"/>
                                        <p:tgtEl>
                                          <p:spTgt spid="48"/>
                                        </p:tgtEl>
                                        <p:attrNameLst>
                                          <p:attrName>ppt_h</p:attrName>
                                        </p:attrNameLst>
                                      </p:cBhvr>
                                      <p:tavLst>
                                        <p:tav tm="0">
                                          <p:val>
                                            <p:fltVal val="0"/>
                                          </p:val>
                                        </p:tav>
                                        <p:tav tm="100000">
                                          <p:val>
                                            <p:strVal val="#ppt_h"/>
                                          </p:val>
                                        </p:tav>
                                      </p:tavLst>
                                    </p:anim>
                                    <p:animEffect transition="in" filter="fade">
                                      <p:cBhvr>
                                        <p:cTn id="87" dur="500"/>
                                        <p:tgtEl>
                                          <p:spTgt spid="48"/>
                                        </p:tgtEl>
                                      </p:cBhvr>
                                    </p:animEffect>
                                  </p:childTnLst>
                                </p:cTn>
                              </p:par>
                              <p:par>
                                <p:cTn id="88" presetID="53" presetClass="entr" presetSubtype="16" fill="hold" nodeType="withEffect">
                                  <p:stCondLst>
                                    <p:cond delay="0"/>
                                  </p:stCondLst>
                                  <p:childTnLst>
                                    <p:set>
                                      <p:cBhvr>
                                        <p:cTn id="89" dur="1" fill="hold">
                                          <p:stCondLst>
                                            <p:cond delay="0"/>
                                          </p:stCondLst>
                                        </p:cTn>
                                        <p:tgtEl>
                                          <p:spTgt spid="49"/>
                                        </p:tgtEl>
                                        <p:attrNameLst>
                                          <p:attrName>style.visibility</p:attrName>
                                        </p:attrNameLst>
                                      </p:cBhvr>
                                      <p:to>
                                        <p:strVal val="visible"/>
                                      </p:to>
                                    </p:set>
                                    <p:anim calcmode="lin" valueType="num">
                                      <p:cBhvr>
                                        <p:cTn id="90" dur="500" fill="hold"/>
                                        <p:tgtEl>
                                          <p:spTgt spid="49"/>
                                        </p:tgtEl>
                                        <p:attrNameLst>
                                          <p:attrName>ppt_w</p:attrName>
                                        </p:attrNameLst>
                                      </p:cBhvr>
                                      <p:tavLst>
                                        <p:tav tm="0">
                                          <p:val>
                                            <p:fltVal val="0"/>
                                          </p:val>
                                        </p:tav>
                                        <p:tav tm="100000">
                                          <p:val>
                                            <p:strVal val="#ppt_w"/>
                                          </p:val>
                                        </p:tav>
                                      </p:tavLst>
                                    </p:anim>
                                    <p:anim calcmode="lin" valueType="num">
                                      <p:cBhvr>
                                        <p:cTn id="91" dur="500" fill="hold"/>
                                        <p:tgtEl>
                                          <p:spTgt spid="49"/>
                                        </p:tgtEl>
                                        <p:attrNameLst>
                                          <p:attrName>ppt_h</p:attrName>
                                        </p:attrNameLst>
                                      </p:cBhvr>
                                      <p:tavLst>
                                        <p:tav tm="0">
                                          <p:val>
                                            <p:fltVal val="0"/>
                                          </p:val>
                                        </p:tav>
                                        <p:tav tm="100000">
                                          <p:val>
                                            <p:strVal val="#ppt_h"/>
                                          </p:val>
                                        </p:tav>
                                      </p:tavLst>
                                    </p:anim>
                                    <p:animEffect transition="in" filter="fade">
                                      <p:cBhvr>
                                        <p:cTn id="92" dur="500"/>
                                        <p:tgtEl>
                                          <p:spTgt spid="49"/>
                                        </p:tgtEl>
                                      </p:cBhvr>
                                    </p:animEffect>
                                  </p:childTnLst>
                                </p:cTn>
                              </p:par>
                              <p:par>
                                <p:cTn id="93" presetID="53" presetClass="entr" presetSubtype="16" fill="hold" nodeType="withEffect">
                                  <p:stCondLst>
                                    <p:cond delay="0"/>
                                  </p:stCondLst>
                                  <p:childTnLst>
                                    <p:set>
                                      <p:cBhvr>
                                        <p:cTn id="94" dur="1" fill="hold">
                                          <p:stCondLst>
                                            <p:cond delay="0"/>
                                          </p:stCondLst>
                                        </p:cTn>
                                        <p:tgtEl>
                                          <p:spTgt spid="50"/>
                                        </p:tgtEl>
                                        <p:attrNameLst>
                                          <p:attrName>style.visibility</p:attrName>
                                        </p:attrNameLst>
                                      </p:cBhvr>
                                      <p:to>
                                        <p:strVal val="visible"/>
                                      </p:to>
                                    </p:set>
                                    <p:anim calcmode="lin" valueType="num">
                                      <p:cBhvr>
                                        <p:cTn id="95" dur="500" fill="hold"/>
                                        <p:tgtEl>
                                          <p:spTgt spid="50"/>
                                        </p:tgtEl>
                                        <p:attrNameLst>
                                          <p:attrName>ppt_w</p:attrName>
                                        </p:attrNameLst>
                                      </p:cBhvr>
                                      <p:tavLst>
                                        <p:tav tm="0">
                                          <p:val>
                                            <p:fltVal val="0"/>
                                          </p:val>
                                        </p:tav>
                                        <p:tav tm="100000">
                                          <p:val>
                                            <p:strVal val="#ppt_w"/>
                                          </p:val>
                                        </p:tav>
                                      </p:tavLst>
                                    </p:anim>
                                    <p:anim calcmode="lin" valueType="num">
                                      <p:cBhvr>
                                        <p:cTn id="96" dur="500" fill="hold"/>
                                        <p:tgtEl>
                                          <p:spTgt spid="50"/>
                                        </p:tgtEl>
                                        <p:attrNameLst>
                                          <p:attrName>ppt_h</p:attrName>
                                        </p:attrNameLst>
                                      </p:cBhvr>
                                      <p:tavLst>
                                        <p:tav tm="0">
                                          <p:val>
                                            <p:fltVal val="0"/>
                                          </p:val>
                                        </p:tav>
                                        <p:tav tm="100000">
                                          <p:val>
                                            <p:strVal val="#ppt_h"/>
                                          </p:val>
                                        </p:tav>
                                      </p:tavLst>
                                    </p:anim>
                                    <p:animEffect transition="in" filter="fade">
                                      <p:cBhvr>
                                        <p:cTn id="97" dur="500"/>
                                        <p:tgtEl>
                                          <p:spTgt spid="50"/>
                                        </p:tgtEl>
                                      </p:cBhvr>
                                    </p:animEffect>
                                  </p:childTnLst>
                                </p:cTn>
                              </p:par>
                              <p:par>
                                <p:cTn id="98" presetID="53" presetClass="entr" presetSubtype="16" fill="hold" nodeType="withEffect">
                                  <p:stCondLst>
                                    <p:cond delay="0"/>
                                  </p:stCondLst>
                                  <p:childTnLst>
                                    <p:set>
                                      <p:cBhvr>
                                        <p:cTn id="99" dur="1" fill="hold">
                                          <p:stCondLst>
                                            <p:cond delay="0"/>
                                          </p:stCondLst>
                                        </p:cTn>
                                        <p:tgtEl>
                                          <p:spTgt spid="51"/>
                                        </p:tgtEl>
                                        <p:attrNameLst>
                                          <p:attrName>style.visibility</p:attrName>
                                        </p:attrNameLst>
                                      </p:cBhvr>
                                      <p:to>
                                        <p:strVal val="visible"/>
                                      </p:to>
                                    </p:set>
                                    <p:anim calcmode="lin" valueType="num">
                                      <p:cBhvr>
                                        <p:cTn id="100" dur="500" fill="hold"/>
                                        <p:tgtEl>
                                          <p:spTgt spid="51"/>
                                        </p:tgtEl>
                                        <p:attrNameLst>
                                          <p:attrName>ppt_w</p:attrName>
                                        </p:attrNameLst>
                                      </p:cBhvr>
                                      <p:tavLst>
                                        <p:tav tm="0">
                                          <p:val>
                                            <p:fltVal val="0"/>
                                          </p:val>
                                        </p:tav>
                                        <p:tav tm="100000">
                                          <p:val>
                                            <p:strVal val="#ppt_w"/>
                                          </p:val>
                                        </p:tav>
                                      </p:tavLst>
                                    </p:anim>
                                    <p:anim calcmode="lin" valueType="num">
                                      <p:cBhvr>
                                        <p:cTn id="101" dur="500" fill="hold"/>
                                        <p:tgtEl>
                                          <p:spTgt spid="51"/>
                                        </p:tgtEl>
                                        <p:attrNameLst>
                                          <p:attrName>ppt_h</p:attrName>
                                        </p:attrNameLst>
                                      </p:cBhvr>
                                      <p:tavLst>
                                        <p:tav tm="0">
                                          <p:val>
                                            <p:fltVal val="0"/>
                                          </p:val>
                                        </p:tav>
                                        <p:tav tm="100000">
                                          <p:val>
                                            <p:strVal val="#ppt_h"/>
                                          </p:val>
                                        </p:tav>
                                      </p:tavLst>
                                    </p:anim>
                                    <p:animEffect transition="in" filter="fade">
                                      <p:cBhvr>
                                        <p:cTn id="102" dur="500"/>
                                        <p:tgtEl>
                                          <p:spTgt spid="51"/>
                                        </p:tgtEl>
                                      </p:cBhvr>
                                    </p:animEffect>
                                  </p:childTnLst>
                                </p:cTn>
                              </p:par>
                              <p:par>
                                <p:cTn id="103" presetID="53" presetClass="entr" presetSubtype="16" fill="hold" nodeType="withEffect">
                                  <p:stCondLst>
                                    <p:cond delay="0"/>
                                  </p:stCondLst>
                                  <p:childTnLst>
                                    <p:set>
                                      <p:cBhvr>
                                        <p:cTn id="104" dur="1" fill="hold">
                                          <p:stCondLst>
                                            <p:cond delay="0"/>
                                          </p:stCondLst>
                                        </p:cTn>
                                        <p:tgtEl>
                                          <p:spTgt spid="58"/>
                                        </p:tgtEl>
                                        <p:attrNameLst>
                                          <p:attrName>style.visibility</p:attrName>
                                        </p:attrNameLst>
                                      </p:cBhvr>
                                      <p:to>
                                        <p:strVal val="visible"/>
                                      </p:to>
                                    </p:set>
                                    <p:anim calcmode="lin" valueType="num">
                                      <p:cBhvr>
                                        <p:cTn id="105" dur="500" fill="hold"/>
                                        <p:tgtEl>
                                          <p:spTgt spid="58"/>
                                        </p:tgtEl>
                                        <p:attrNameLst>
                                          <p:attrName>ppt_w</p:attrName>
                                        </p:attrNameLst>
                                      </p:cBhvr>
                                      <p:tavLst>
                                        <p:tav tm="0">
                                          <p:val>
                                            <p:fltVal val="0"/>
                                          </p:val>
                                        </p:tav>
                                        <p:tav tm="100000">
                                          <p:val>
                                            <p:strVal val="#ppt_w"/>
                                          </p:val>
                                        </p:tav>
                                      </p:tavLst>
                                    </p:anim>
                                    <p:anim calcmode="lin" valueType="num">
                                      <p:cBhvr>
                                        <p:cTn id="106" dur="500" fill="hold"/>
                                        <p:tgtEl>
                                          <p:spTgt spid="58"/>
                                        </p:tgtEl>
                                        <p:attrNameLst>
                                          <p:attrName>ppt_h</p:attrName>
                                        </p:attrNameLst>
                                      </p:cBhvr>
                                      <p:tavLst>
                                        <p:tav tm="0">
                                          <p:val>
                                            <p:fltVal val="0"/>
                                          </p:val>
                                        </p:tav>
                                        <p:tav tm="100000">
                                          <p:val>
                                            <p:strVal val="#ppt_h"/>
                                          </p:val>
                                        </p:tav>
                                      </p:tavLst>
                                    </p:anim>
                                    <p:animEffect transition="in" filter="fade">
                                      <p:cBhvr>
                                        <p:cTn id="107" dur="500"/>
                                        <p:tgtEl>
                                          <p:spTgt spid="58"/>
                                        </p:tgtEl>
                                      </p:cBhvr>
                                    </p:animEffect>
                                  </p:childTnLst>
                                </p:cTn>
                              </p:par>
                              <p:par>
                                <p:cTn id="108" presetID="53" presetClass="entr" presetSubtype="16" fill="hold" nodeType="withEffect">
                                  <p:stCondLst>
                                    <p:cond delay="0"/>
                                  </p:stCondLst>
                                  <p:childTnLst>
                                    <p:set>
                                      <p:cBhvr>
                                        <p:cTn id="109" dur="1" fill="hold">
                                          <p:stCondLst>
                                            <p:cond delay="0"/>
                                          </p:stCondLst>
                                        </p:cTn>
                                        <p:tgtEl>
                                          <p:spTgt spid="60"/>
                                        </p:tgtEl>
                                        <p:attrNameLst>
                                          <p:attrName>style.visibility</p:attrName>
                                        </p:attrNameLst>
                                      </p:cBhvr>
                                      <p:to>
                                        <p:strVal val="visible"/>
                                      </p:to>
                                    </p:set>
                                    <p:anim calcmode="lin" valueType="num">
                                      <p:cBhvr>
                                        <p:cTn id="110" dur="500" fill="hold"/>
                                        <p:tgtEl>
                                          <p:spTgt spid="60"/>
                                        </p:tgtEl>
                                        <p:attrNameLst>
                                          <p:attrName>ppt_w</p:attrName>
                                        </p:attrNameLst>
                                      </p:cBhvr>
                                      <p:tavLst>
                                        <p:tav tm="0">
                                          <p:val>
                                            <p:fltVal val="0"/>
                                          </p:val>
                                        </p:tav>
                                        <p:tav tm="100000">
                                          <p:val>
                                            <p:strVal val="#ppt_w"/>
                                          </p:val>
                                        </p:tav>
                                      </p:tavLst>
                                    </p:anim>
                                    <p:anim calcmode="lin" valueType="num">
                                      <p:cBhvr>
                                        <p:cTn id="111" dur="500" fill="hold"/>
                                        <p:tgtEl>
                                          <p:spTgt spid="60"/>
                                        </p:tgtEl>
                                        <p:attrNameLst>
                                          <p:attrName>ppt_h</p:attrName>
                                        </p:attrNameLst>
                                      </p:cBhvr>
                                      <p:tavLst>
                                        <p:tav tm="0">
                                          <p:val>
                                            <p:fltVal val="0"/>
                                          </p:val>
                                        </p:tav>
                                        <p:tav tm="100000">
                                          <p:val>
                                            <p:strVal val="#ppt_h"/>
                                          </p:val>
                                        </p:tav>
                                      </p:tavLst>
                                    </p:anim>
                                    <p:animEffect transition="in" filter="fade">
                                      <p:cBhvr>
                                        <p:cTn id="112" dur="500"/>
                                        <p:tgtEl>
                                          <p:spTgt spid="60"/>
                                        </p:tgtEl>
                                      </p:cBhvr>
                                    </p:animEffect>
                                  </p:childTnLst>
                                </p:cTn>
                              </p:par>
                              <p:par>
                                <p:cTn id="113" presetID="53" presetClass="entr" presetSubtype="16" fill="hold" nodeType="withEffect">
                                  <p:stCondLst>
                                    <p:cond delay="0"/>
                                  </p:stCondLst>
                                  <p:childTnLst>
                                    <p:set>
                                      <p:cBhvr>
                                        <p:cTn id="114" dur="1" fill="hold">
                                          <p:stCondLst>
                                            <p:cond delay="0"/>
                                          </p:stCondLst>
                                        </p:cTn>
                                        <p:tgtEl>
                                          <p:spTgt spid="61"/>
                                        </p:tgtEl>
                                        <p:attrNameLst>
                                          <p:attrName>style.visibility</p:attrName>
                                        </p:attrNameLst>
                                      </p:cBhvr>
                                      <p:to>
                                        <p:strVal val="visible"/>
                                      </p:to>
                                    </p:set>
                                    <p:anim calcmode="lin" valueType="num">
                                      <p:cBhvr>
                                        <p:cTn id="115" dur="500" fill="hold"/>
                                        <p:tgtEl>
                                          <p:spTgt spid="61"/>
                                        </p:tgtEl>
                                        <p:attrNameLst>
                                          <p:attrName>ppt_w</p:attrName>
                                        </p:attrNameLst>
                                      </p:cBhvr>
                                      <p:tavLst>
                                        <p:tav tm="0">
                                          <p:val>
                                            <p:fltVal val="0"/>
                                          </p:val>
                                        </p:tav>
                                        <p:tav tm="100000">
                                          <p:val>
                                            <p:strVal val="#ppt_w"/>
                                          </p:val>
                                        </p:tav>
                                      </p:tavLst>
                                    </p:anim>
                                    <p:anim calcmode="lin" valueType="num">
                                      <p:cBhvr>
                                        <p:cTn id="116" dur="500" fill="hold"/>
                                        <p:tgtEl>
                                          <p:spTgt spid="61"/>
                                        </p:tgtEl>
                                        <p:attrNameLst>
                                          <p:attrName>ppt_h</p:attrName>
                                        </p:attrNameLst>
                                      </p:cBhvr>
                                      <p:tavLst>
                                        <p:tav tm="0">
                                          <p:val>
                                            <p:fltVal val="0"/>
                                          </p:val>
                                        </p:tav>
                                        <p:tav tm="100000">
                                          <p:val>
                                            <p:strVal val="#ppt_h"/>
                                          </p:val>
                                        </p:tav>
                                      </p:tavLst>
                                    </p:anim>
                                    <p:animEffect transition="in" filter="fade">
                                      <p:cBhvr>
                                        <p:cTn id="117" dur="500"/>
                                        <p:tgtEl>
                                          <p:spTgt spid="61"/>
                                        </p:tgtEl>
                                      </p:cBhvr>
                                    </p:animEffect>
                                  </p:childTnLst>
                                </p:cTn>
                              </p:par>
                              <p:par>
                                <p:cTn id="118" presetID="53" presetClass="entr" presetSubtype="16" fill="hold" nodeType="withEffect">
                                  <p:stCondLst>
                                    <p:cond delay="0"/>
                                  </p:stCondLst>
                                  <p:childTnLst>
                                    <p:set>
                                      <p:cBhvr>
                                        <p:cTn id="119" dur="1" fill="hold">
                                          <p:stCondLst>
                                            <p:cond delay="0"/>
                                          </p:stCondLst>
                                        </p:cTn>
                                        <p:tgtEl>
                                          <p:spTgt spid="62"/>
                                        </p:tgtEl>
                                        <p:attrNameLst>
                                          <p:attrName>style.visibility</p:attrName>
                                        </p:attrNameLst>
                                      </p:cBhvr>
                                      <p:to>
                                        <p:strVal val="visible"/>
                                      </p:to>
                                    </p:set>
                                    <p:anim calcmode="lin" valueType="num">
                                      <p:cBhvr>
                                        <p:cTn id="120" dur="500" fill="hold"/>
                                        <p:tgtEl>
                                          <p:spTgt spid="62"/>
                                        </p:tgtEl>
                                        <p:attrNameLst>
                                          <p:attrName>ppt_w</p:attrName>
                                        </p:attrNameLst>
                                      </p:cBhvr>
                                      <p:tavLst>
                                        <p:tav tm="0">
                                          <p:val>
                                            <p:fltVal val="0"/>
                                          </p:val>
                                        </p:tav>
                                        <p:tav tm="100000">
                                          <p:val>
                                            <p:strVal val="#ppt_w"/>
                                          </p:val>
                                        </p:tav>
                                      </p:tavLst>
                                    </p:anim>
                                    <p:anim calcmode="lin" valueType="num">
                                      <p:cBhvr>
                                        <p:cTn id="121" dur="500" fill="hold"/>
                                        <p:tgtEl>
                                          <p:spTgt spid="62"/>
                                        </p:tgtEl>
                                        <p:attrNameLst>
                                          <p:attrName>ppt_h</p:attrName>
                                        </p:attrNameLst>
                                      </p:cBhvr>
                                      <p:tavLst>
                                        <p:tav tm="0">
                                          <p:val>
                                            <p:fltVal val="0"/>
                                          </p:val>
                                        </p:tav>
                                        <p:tav tm="100000">
                                          <p:val>
                                            <p:strVal val="#ppt_h"/>
                                          </p:val>
                                        </p:tav>
                                      </p:tavLst>
                                    </p:anim>
                                    <p:animEffect transition="in" filter="fade">
                                      <p:cBhvr>
                                        <p:cTn id="122" dur="500"/>
                                        <p:tgtEl>
                                          <p:spTgt spid="62"/>
                                        </p:tgtEl>
                                      </p:cBhvr>
                                    </p:animEffect>
                                  </p:childTnLst>
                                </p:cTn>
                              </p:par>
                              <p:par>
                                <p:cTn id="123" presetID="53" presetClass="entr" presetSubtype="16" fill="hold" nodeType="withEffect">
                                  <p:stCondLst>
                                    <p:cond delay="0"/>
                                  </p:stCondLst>
                                  <p:childTnLst>
                                    <p:set>
                                      <p:cBhvr>
                                        <p:cTn id="124" dur="1" fill="hold">
                                          <p:stCondLst>
                                            <p:cond delay="0"/>
                                          </p:stCondLst>
                                        </p:cTn>
                                        <p:tgtEl>
                                          <p:spTgt spid="63"/>
                                        </p:tgtEl>
                                        <p:attrNameLst>
                                          <p:attrName>style.visibility</p:attrName>
                                        </p:attrNameLst>
                                      </p:cBhvr>
                                      <p:to>
                                        <p:strVal val="visible"/>
                                      </p:to>
                                    </p:set>
                                    <p:anim calcmode="lin" valueType="num">
                                      <p:cBhvr>
                                        <p:cTn id="125" dur="500" fill="hold"/>
                                        <p:tgtEl>
                                          <p:spTgt spid="63"/>
                                        </p:tgtEl>
                                        <p:attrNameLst>
                                          <p:attrName>ppt_w</p:attrName>
                                        </p:attrNameLst>
                                      </p:cBhvr>
                                      <p:tavLst>
                                        <p:tav tm="0">
                                          <p:val>
                                            <p:fltVal val="0"/>
                                          </p:val>
                                        </p:tav>
                                        <p:tav tm="100000">
                                          <p:val>
                                            <p:strVal val="#ppt_w"/>
                                          </p:val>
                                        </p:tav>
                                      </p:tavLst>
                                    </p:anim>
                                    <p:anim calcmode="lin" valueType="num">
                                      <p:cBhvr>
                                        <p:cTn id="126" dur="500" fill="hold"/>
                                        <p:tgtEl>
                                          <p:spTgt spid="63"/>
                                        </p:tgtEl>
                                        <p:attrNameLst>
                                          <p:attrName>ppt_h</p:attrName>
                                        </p:attrNameLst>
                                      </p:cBhvr>
                                      <p:tavLst>
                                        <p:tav tm="0">
                                          <p:val>
                                            <p:fltVal val="0"/>
                                          </p:val>
                                        </p:tav>
                                        <p:tav tm="100000">
                                          <p:val>
                                            <p:strVal val="#ppt_h"/>
                                          </p:val>
                                        </p:tav>
                                      </p:tavLst>
                                    </p:anim>
                                    <p:animEffect transition="in" filter="fade">
                                      <p:cBhvr>
                                        <p:cTn id="127" dur="500"/>
                                        <p:tgtEl>
                                          <p:spTgt spid="63"/>
                                        </p:tgtEl>
                                      </p:cBhvr>
                                    </p:animEffect>
                                  </p:childTnLst>
                                </p:cTn>
                              </p:par>
                              <p:par>
                                <p:cTn id="128" presetID="53" presetClass="entr" presetSubtype="16" fill="hold" nodeType="withEffect">
                                  <p:stCondLst>
                                    <p:cond delay="0"/>
                                  </p:stCondLst>
                                  <p:childTnLst>
                                    <p:set>
                                      <p:cBhvr>
                                        <p:cTn id="129" dur="1" fill="hold">
                                          <p:stCondLst>
                                            <p:cond delay="0"/>
                                          </p:stCondLst>
                                        </p:cTn>
                                        <p:tgtEl>
                                          <p:spTgt spid="64"/>
                                        </p:tgtEl>
                                        <p:attrNameLst>
                                          <p:attrName>style.visibility</p:attrName>
                                        </p:attrNameLst>
                                      </p:cBhvr>
                                      <p:to>
                                        <p:strVal val="visible"/>
                                      </p:to>
                                    </p:set>
                                    <p:anim calcmode="lin" valueType="num">
                                      <p:cBhvr>
                                        <p:cTn id="130" dur="500" fill="hold"/>
                                        <p:tgtEl>
                                          <p:spTgt spid="64"/>
                                        </p:tgtEl>
                                        <p:attrNameLst>
                                          <p:attrName>ppt_w</p:attrName>
                                        </p:attrNameLst>
                                      </p:cBhvr>
                                      <p:tavLst>
                                        <p:tav tm="0">
                                          <p:val>
                                            <p:fltVal val="0"/>
                                          </p:val>
                                        </p:tav>
                                        <p:tav tm="100000">
                                          <p:val>
                                            <p:strVal val="#ppt_w"/>
                                          </p:val>
                                        </p:tav>
                                      </p:tavLst>
                                    </p:anim>
                                    <p:anim calcmode="lin" valueType="num">
                                      <p:cBhvr>
                                        <p:cTn id="131" dur="500" fill="hold"/>
                                        <p:tgtEl>
                                          <p:spTgt spid="64"/>
                                        </p:tgtEl>
                                        <p:attrNameLst>
                                          <p:attrName>ppt_h</p:attrName>
                                        </p:attrNameLst>
                                      </p:cBhvr>
                                      <p:tavLst>
                                        <p:tav tm="0">
                                          <p:val>
                                            <p:fltVal val="0"/>
                                          </p:val>
                                        </p:tav>
                                        <p:tav tm="100000">
                                          <p:val>
                                            <p:strVal val="#ppt_h"/>
                                          </p:val>
                                        </p:tav>
                                      </p:tavLst>
                                    </p:anim>
                                    <p:animEffect transition="in" filter="fade">
                                      <p:cBhvr>
                                        <p:cTn id="132" dur="500"/>
                                        <p:tgtEl>
                                          <p:spTgt spid="64"/>
                                        </p:tgtEl>
                                      </p:cBhvr>
                                    </p:animEffect>
                                  </p:childTnLst>
                                </p:cTn>
                              </p:par>
                              <p:par>
                                <p:cTn id="133" presetID="53" presetClass="entr" presetSubtype="16" fill="hold" nodeType="withEffect">
                                  <p:stCondLst>
                                    <p:cond delay="0"/>
                                  </p:stCondLst>
                                  <p:childTnLst>
                                    <p:set>
                                      <p:cBhvr>
                                        <p:cTn id="134" dur="1" fill="hold">
                                          <p:stCondLst>
                                            <p:cond delay="0"/>
                                          </p:stCondLst>
                                        </p:cTn>
                                        <p:tgtEl>
                                          <p:spTgt spid="65"/>
                                        </p:tgtEl>
                                        <p:attrNameLst>
                                          <p:attrName>style.visibility</p:attrName>
                                        </p:attrNameLst>
                                      </p:cBhvr>
                                      <p:to>
                                        <p:strVal val="visible"/>
                                      </p:to>
                                    </p:set>
                                    <p:anim calcmode="lin" valueType="num">
                                      <p:cBhvr>
                                        <p:cTn id="135" dur="500" fill="hold"/>
                                        <p:tgtEl>
                                          <p:spTgt spid="65"/>
                                        </p:tgtEl>
                                        <p:attrNameLst>
                                          <p:attrName>ppt_w</p:attrName>
                                        </p:attrNameLst>
                                      </p:cBhvr>
                                      <p:tavLst>
                                        <p:tav tm="0">
                                          <p:val>
                                            <p:fltVal val="0"/>
                                          </p:val>
                                        </p:tav>
                                        <p:tav tm="100000">
                                          <p:val>
                                            <p:strVal val="#ppt_w"/>
                                          </p:val>
                                        </p:tav>
                                      </p:tavLst>
                                    </p:anim>
                                    <p:anim calcmode="lin" valueType="num">
                                      <p:cBhvr>
                                        <p:cTn id="136" dur="500" fill="hold"/>
                                        <p:tgtEl>
                                          <p:spTgt spid="65"/>
                                        </p:tgtEl>
                                        <p:attrNameLst>
                                          <p:attrName>ppt_h</p:attrName>
                                        </p:attrNameLst>
                                      </p:cBhvr>
                                      <p:tavLst>
                                        <p:tav tm="0">
                                          <p:val>
                                            <p:fltVal val="0"/>
                                          </p:val>
                                        </p:tav>
                                        <p:tav tm="100000">
                                          <p:val>
                                            <p:strVal val="#ppt_h"/>
                                          </p:val>
                                        </p:tav>
                                      </p:tavLst>
                                    </p:anim>
                                    <p:animEffect transition="in" filter="fade">
                                      <p:cBhvr>
                                        <p:cTn id="137" dur="500"/>
                                        <p:tgtEl>
                                          <p:spTgt spid="65"/>
                                        </p:tgtEl>
                                      </p:cBhvr>
                                    </p:animEffect>
                                  </p:childTnLst>
                                </p:cTn>
                              </p:par>
                              <p:par>
                                <p:cTn id="138" presetID="53" presetClass="entr" presetSubtype="16" fill="hold" nodeType="withEffect">
                                  <p:stCondLst>
                                    <p:cond delay="0"/>
                                  </p:stCondLst>
                                  <p:childTnLst>
                                    <p:set>
                                      <p:cBhvr>
                                        <p:cTn id="139" dur="1" fill="hold">
                                          <p:stCondLst>
                                            <p:cond delay="0"/>
                                          </p:stCondLst>
                                        </p:cTn>
                                        <p:tgtEl>
                                          <p:spTgt spid="66"/>
                                        </p:tgtEl>
                                        <p:attrNameLst>
                                          <p:attrName>style.visibility</p:attrName>
                                        </p:attrNameLst>
                                      </p:cBhvr>
                                      <p:to>
                                        <p:strVal val="visible"/>
                                      </p:to>
                                    </p:set>
                                    <p:anim calcmode="lin" valueType="num">
                                      <p:cBhvr>
                                        <p:cTn id="140" dur="500" fill="hold"/>
                                        <p:tgtEl>
                                          <p:spTgt spid="66"/>
                                        </p:tgtEl>
                                        <p:attrNameLst>
                                          <p:attrName>ppt_w</p:attrName>
                                        </p:attrNameLst>
                                      </p:cBhvr>
                                      <p:tavLst>
                                        <p:tav tm="0">
                                          <p:val>
                                            <p:fltVal val="0"/>
                                          </p:val>
                                        </p:tav>
                                        <p:tav tm="100000">
                                          <p:val>
                                            <p:strVal val="#ppt_w"/>
                                          </p:val>
                                        </p:tav>
                                      </p:tavLst>
                                    </p:anim>
                                    <p:anim calcmode="lin" valueType="num">
                                      <p:cBhvr>
                                        <p:cTn id="141" dur="500" fill="hold"/>
                                        <p:tgtEl>
                                          <p:spTgt spid="66"/>
                                        </p:tgtEl>
                                        <p:attrNameLst>
                                          <p:attrName>ppt_h</p:attrName>
                                        </p:attrNameLst>
                                      </p:cBhvr>
                                      <p:tavLst>
                                        <p:tav tm="0">
                                          <p:val>
                                            <p:fltVal val="0"/>
                                          </p:val>
                                        </p:tav>
                                        <p:tav tm="100000">
                                          <p:val>
                                            <p:strVal val="#ppt_h"/>
                                          </p:val>
                                        </p:tav>
                                      </p:tavLst>
                                    </p:anim>
                                    <p:animEffect transition="in" filter="fade">
                                      <p:cBhvr>
                                        <p:cTn id="142" dur="500"/>
                                        <p:tgtEl>
                                          <p:spTgt spid="66"/>
                                        </p:tgtEl>
                                      </p:cBhvr>
                                    </p:animEffect>
                                  </p:childTnLst>
                                </p:cTn>
                              </p:par>
                              <p:par>
                                <p:cTn id="143" presetID="53" presetClass="entr" presetSubtype="16" fill="hold" nodeType="withEffect">
                                  <p:stCondLst>
                                    <p:cond delay="0"/>
                                  </p:stCondLst>
                                  <p:childTnLst>
                                    <p:set>
                                      <p:cBhvr>
                                        <p:cTn id="144" dur="1" fill="hold">
                                          <p:stCondLst>
                                            <p:cond delay="0"/>
                                          </p:stCondLst>
                                        </p:cTn>
                                        <p:tgtEl>
                                          <p:spTgt spid="69"/>
                                        </p:tgtEl>
                                        <p:attrNameLst>
                                          <p:attrName>style.visibility</p:attrName>
                                        </p:attrNameLst>
                                      </p:cBhvr>
                                      <p:to>
                                        <p:strVal val="visible"/>
                                      </p:to>
                                    </p:set>
                                    <p:anim calcmode="lin" valueType="num">
                                      <p:cBhvr>
                                        <p:cTn id="145" dur="500" fill="hold"/>
                                        <p:tgtEl>
                                          <p:spTgt spid="69"/>
                                        </p:tgtEl>
                                        <p:attrNameLst>
                                          <p:attrName>ppt_w</p:attrName>
                                        </p:attrNameLst>
                                      </p:cBhvr>
                                      <p:tavLst>
                                        <p:tav tm="0">
                                          <p:val>
                                            <p:fltVal val="0"/>
                                          </p:val>
                                        </p:tav>
                                        <p:tav tm="100000">
                                          <p:val>
                                            <p:strVal val="#ppt_w"/>
                                          </p:val>
                                        </p:tav>
                                      </p:tavLst>
                                    </p:anim>
                                    <p:anim calcmode="lin" valueType="num">
                                      <p:cBhvr>
                                        <p:cTn id="146" dur="500" fill="hold"/>
                                        <p:tgtEl>
                                          <p:spTgt spid="69"/>
                                        </p:tgtEl>
                                        <p:attrNameLst>
                                          <p:attrName>ppt_h</p:attrName>
                                        </p:attrNameLst>
                                      </p:cBhvr>
                                      <p:tavLst>
                                        <p:tav tm="0">
                                          <p:val>
                                            <p:fltVal val="0"/>
                                          </p:val>
                                        </p:tav>
                                        <p:tav tm="100000">
                                          <p:val>
                                            <p:strVal val="#ppt_h"/>
                                          </p:val>
                                        </p:tav>
                                      </p:tavLst>
                                    </p:anim>
                                    <p:animEffect transition="in" filter="fade">
                                      <p:cBhvr>
                                        <p:cTn id="147" dur="500"/>
                                        <p:tgtEl>
                                          <p:spTgt spid="69"/>
                                        </p:tgtEl>
                                      </p:cBhvr>
                                    </p:animEffect>
                                  </p:childTnLst>
                                </p:cTn>
                              </p:par>
                              <p:par>
                                <p:cTn id="148" presetID="53" presetClass="entr" presetSubtype="16" fill="hold" nodeType="withEffect">
                                  <p:stCondLst>
                                    <p:cond delay="0"/>
                                  </p:stCondLst>
                                  <p:childTnLst>
                                    <p:set>
                                      <p:cBhvr>
                                        <p:cTn id="149" dur="1" fill="hold">
                                          <p:stCondLst>
                                            <p:cond delay="0"/>
                                          </p:stCondLst>
                                        </p:cTn>
                                        <p:tgtEl>
                                          <p:spTgt spid="70"/>
                                        </p:tgtEl>
                                        <p:attrNameLst>
                                          <p:attrName>style.visibility</p:attrName>
                                        </p:attrNameLst>
                                      </p:cBhvr>
                                      <p:to>
                                        <p:strVal val="visible"/>
                                      </p:to>
                                    </p:set>
                                    <p:anim calcmode="lin" valueType="num">
                                      <p:cBhvr>
                                        <p:cTn id="150" dur="500" fill="hold"/>
                                        <p:tgtEl>
                                          <p:spTgt spid="70"/>
                                        </p:tgtEl>
                                        <p:attrNameLst>
                                          <p:attrName>ppt_w</p:attrName>
                                        </p:attrNameLst>
                                      </p:cBhvr>
                                      <p:tavLst>
                                        <p:tav tm="0">
                                          <p:val>
                                            <p:fltVal val="0"/>
                                          </p:val>
                                        </p:tav>
                                        <p:tav tm="100000">
                                          <p:val>
                                            <p:strVal val="#ppt_w"/>
                                          </p:val>
                                        </p:tav>
                                      </p:tavLst>
                                    </p:anim>
                                    <p:anim calcmode="lin" valueType="num">
                                      <p:cBhvr>
                                        <p:cTn id="151" dur="500" fill="hold"/>
                                        <p:tgtEl>
                                          <p:spTgt spid="70"/>
                                        </p:tgtEl>
                                        <p:attrNameLst>
                                          <p:attrName>ppt_h</p:attrName>
                                        </p:attrNameLst>
                                      </p:cBhvr>
                                      <p:tavLst>
                                        <p:tav tm="0">
                                          <p:val>
                                            <p:fltVal val="0"/>
                                          </p:val>
                                        </p:tav>
                                        <p:tav tm="100000">
                                          <p:val>
                                            <p:strVal val="#ppt_h"/>
                                          </p:val>
                                        </p:tav>
                                      </p:tavLst>
                                    </p:anim>
                                    <p:animEffect transition="in" filter="fade">
                                      <p:cBhvr>
                                        <p:cTn id="152" dur="500"/>
                                        <p:tgtEl>
                                          <p:spTgt spid="70"/>
                                        </p:tgtEl>
                                      </p:cBhvr>
                                    </p:animEffect>
                                  </p:childTnLst>
                                </p:cTn>
                              </p:par>
                              <p:par>
                                <p:cTn id="153" presetID="53" presetClass="entr" presetSubtype="16" fill="hold" nodeType="withEffect">
                                  <p:stCondLst>
                                    <p:cond delay="0"/>
                                  </p:stCondLst>
                                  <p:childTnLst>
                                    <p:set>
                                      <p:cBhvr>
                                        <p:cTn id="154" dur="1" fill="hold">
                                          <p:stCondLst>
                                            <p:cond delay="0"/>
                                          </p:stCondLst>
                                        </p:cTn>
                                        <p:tgtEl>
                                          <p:spTgt spid="71"/>
                                        </p:tgtEl>
                                        <p:attrNameLst>
                                          <p:attrName>style.visibility</p:attrName>
                                        </p:attrNameLst>
                                      </p:cBhvr>
                                      <p:to>
                                        <p:strVal val="visible"/>
                                      </p:to>
                                    </p:set>
                                    <p:anim calcmode="lin" valueType="num">
                                      <p:cBhvr>
                                        <p:cTn id="155" dur="500" fill="hold"/>
                                        <p:tgtEl>
                                          <p:spTgt spid="71"/>
                                        </p:tgtEl>
                                        <p:attrNameLst>
                                          <p:attrName>ppt_w</p:attrName>
                                        </p:attrNameLst>
                                      </p:cBhvr>
                                      <p:tavLst>
                                        <p:tav tm="0">
                                          <p:val>
                                            <p:fltVal val="0"/>
                                          </p:val>
                                        </p:tav>
                                        <p:tav tm="100000">
                                          <p:val>
                                            <p:strVal val="#ppt_w"/>
                                          </p:val>
                                        </p:tav>
                                      </p:tavLst>
                                    </p:anim>
                                    <p:anim calcmode="lin" valueType="num">
                                      <p:cBhvr>
                                        <p:cTn id="156" dur="500" fill="hold"/>
                                        <p:tgtEl>
                                          <p:spTgt spid="71"/>
                                        </p:tgtEl>
                                        <p:attrNameLst>
                                          <p:attrName>ppt_h</p:attrName>
                                        </p:attrNameLst>
                                      </p:cBhvr>
                                      <p:tavLst>
                                        <p:tav tm="0">
                                          <p:val>
                                            <p:fltVal val="0"/>
                                          </p:val>
                                        </p:tav>
                                        <p:tav tm="100000">
                                          <p:val>
                                            <p:strVal val="#ppt_h"/>
                                          </p:val>
                                        </p:tav>
                                      </p:tavLst>
                                    </p:anim>
                                    <p:animEffect transition="in" filter="fade">
                                      <p:cBhvr>
                                        <p:cTn id="157" dur="500"/>
                                        <p:tgtEl>
                                          <p:spTgt spid="71"/>
                                        </p:tgtEl>
                                      </p:cBhvr>
                                    </p:animEffect>
                                  </p:childTnLst>
                                </p:cTn>
                              </p:par>
                              <p:par>
                                <p:cTn id="158" presetID="53" presetClass="entr" presetSubtype="16" fill="hold" nodeType="withEffect">
                                  <p:stCondLst>
                                    <p:cond delay="0"/>
                                  </p:stCondLst>
                                  <p:childTnLst>
                                    <p:set>
                                      <p:cBhvr>
                                        <p:cTn id="159" dur="1" fill="hold">
                                          <p:stCondLst>
                                            <p:cond delay="0"/>
                                          </p:stCondLst>
                                        </p:cTn>
                                        <p:tgtEl>
                                          <p:spTgt spid="75"/>
                                        </p:tgtEl>
                                        <p:attrNameLst>
                                          <p:attrName>style.visibility</p:attrName>
                                        </p:attrNameLst>
                                      </p:cBhvr>
                                      <p:to>
                                        <p:strVal val="visible"/>
                                      </p:to>
                                    </p:set>
                                    <p:anim calcmode="lin" valueType="num">
                                      <p:cBhvr>
                                        <p:cTn id="160" dur="500" fill="hold"/>
                                        <p:tgtEl>
                                          <p:spTgt spid="75"/>
                                        </p:tgtEl>
                                        <p:attrNameLst>
                                          <p:attrName>ppt_w</p:attrName>
                                        </p:attrNameLst>
                                      </p:cBhvr>
                                      <p:tavLst>
                                        <p:tav tm="0">
                                          <p:val>
                                            <p:fltVal val="0"/>
                                          </p:val>
                                        </p:tav>
                                        <p:tav tm="100000">
                                          <p:val>
                                            <p:strVal val="#ppt_w"/>
                                          </p:val>
                                        </p:tav>
                                      </p:tavLst>
                                    </p:anim>
                                    <p:anim calcmode="lin" valueType="num">
                                      <p:cBhvr>
                                        <p:cTn id="161" dur="500" fill="hold"/>
                                        <p:tgtEl>
                                          <p:spTgt spid="75"/>
                                        </p:tgtEl>
                                        <p:attrNameLst>
                                          <p:attrName>ppt_h</p:attrName>
                                        </p:attrNameLst>
                                      </p:cBhvr>
                                      <p:tavLst>
                                        <p:tav tm="0">
                                          <p:val>
                                            <p:fltVal val="0"/>
                                          </p:val>
                                        </p:tav>
                                        <p:tav tm="100000">
                                          <p:val>
                                            <p:strVal val="#ppt_h"/>
                                          </p:val>
                                        </p:tav>
                                      </p:tavLst>
                                    </p:anim>
                                    <p:animEffect transition="in" filter="fade">
                                      <p:cBhvr>
                                        <p:cTn id="162" dur="500"/>
                                        <p:tgtEl>
                                          <p:spTgt spid="75"/>
                                        </p:tgtEl>
                                      </p:cBhvr>
                                    </p:animEffect>
                                  </p:childTnLst>
                                </p:cTn>
                              </p:par>
                              <p:par>
                                <p:cTn id="163" presetID="53" presetClass="entr" presetSubtype="16" fill="hold" nodeType="withEffect">
                                  <p:stCondLst>
                                    <p:cond delay="0"/>
                                  </p:stCondLst>
                                  <p:childTnLst>
                                    <p:set>
                                      <p:cBhvr>
                                        <p:cTn id="164" dur="1" fill="hold">
                                          <p:stCondLst>
                                            <p:cond delay="0"/>
                                          </p:stCondLst>
                                        </p:cTn>
                                        <p:tgtEl>
                                          <p:spTgt spid="76"/>
                                        </p:tgtEl>
                                        <p:attrNameLst>
                                          <p:attrName>style.visibility</p:attrName>
                                        </p:attrNameLst>
                                      </p:cBhvr>
                                      <p:to>
                                        <p:strVal val="visible"/>
                                      </p:to>
                                    </p:set>
                                    <p:anim calcmode="lin" valueType="num">
                                      <p:cBhvr>
                                        <p:cTn id="165" dur="500" fill="hold"/>
                                        <p:tgtEl>
                                          <p:spTgt spid="76"/>
                                        </p:tgtEl>
                                        <p:attrNameLst>
                                          <p:attrName>ppt_w</p:attrName>
                                        </p:attrNameLst>
                                      </p:cBhvr>
                                      <p:tavLst>
                                        <p:tav tm="0">
                                          <p:val>
                                            <p:fltVal val="0"/>
                                          </p:val>
                                        </p:tav>
                                        <p:tav tm="100000">
                                          <p:val>
                                            <p:strVal val="#ppt_w"/>
                                          </p:val>
                                        </p:tav>
                                      </p:tavLst>
                                    </p:anim>
                                    <p:anim calcmode="lin" valueType="num">
                                      <p:cBhvr>
                                        <p:cTn id="166" dur="500" fill="hold"/>
                                        <p:tgtEl>
                                          <p:spTgt spid="76"/>
                                        </p:tgtEl>
                                        <p:attrNameLst>
                                          <p:attrName>ppt_h</p:attrName>
                                        </p:attrNameLst>
                                      </p:cBhvr>
                                      <p:tavLst>
                                        <p:tav tm="0">
                                          <p:val>
                                            <p:fltVal val="0"/>
                                          </p:val>
                                        </p:tav>
                                        <p:tav tm="100000">
                                          <p:val>
                                            <p:strVal val="#ppt_h"/>
                                          </p:val>
                                        </p:tav>
                                      </p:tavLst>
                                    </p:anim>
                                    <p:animEffect transition="in" filter="fade">
                                      <p:cBhvr>
                                        <p:cTn id="167" dur="500"/>
                                        <p:tgtEl>
                                          <p:spTgt spid="76"/>
                                        </p:tgtEl>
                                      </p:cBhvr>
                                    </p:animEffect>
                                  </p:childTnLst>
                                </p:cTn>
                              </p:par>
                              <p:par>
                                <p:cTn id="168" presetID="53" presetClass="entr" presetSubtype="16" fill="hold" nodeType="withEffect">
                                  <p:stCondLst>
                                    <p:cond delay="0"/>
                                  </p:stCondLst>
                                  <p:childTnLst>
                                    <p:set>
                                      <p:cBhvr>
                                        <p:cTn id="169" dur="1" fill="hold">
                                          <p:stCondLst>
                                            <p:cond delay="0"/>
                                          </p:stCondLst>
                                        </p:cTn>
                                        <p:tgtEl>
                                          <p:spTgt spid="77"/>
                                        </p:tgtEl>
                                        <p:attrNameLst>
                                          <p:attrName>style.visibility</p:attrName>
                                        </p:attrNameLst>
                                      </p:cBhvr>
                                      <p:to>
                                        <p:strVal val="visible"/>
                                      </p:to>
                                    </p:set>
                                    <p:anim calcmode="lin" valueType="num">
                                      <p:cBhvr>
                                        <p:cTn id="170" dur="500" fill="hold"/>
                                        <p:tgtEl>
                                          <p:spTgt spid="77"/>
                                        </p:tgtEl>
                                        <p:attrNameLst>
                                          <p:attrName>ppt_w</p:attrName>
                                        </p:attrNameLst>
                                      </p:cBhvr>
                                      <p:tavLst>
                                        <p:tav tm="0">
                                          <p:val>
                                            <p:fltVal val="0"/>
                                          </p:val>
                                        </p:tav>
                                        <p:tav tm="100000">
                                          <p:val>
                                            <p:strVal val="#ppt_w"/>
                                          </p:val>
                                        </p:tav>
                                      </p:tavLst>
                                    </p:anim>
                                    <p:anim calcmode="lin" valueType="num">
                                      <p:cBhvr>
                                        <p:cTn id="171" dur="500" fill="hold"/>
                                        <p:tgtEl>
                                          <p:spTgt spid="77"/>
                                        </p:tgtEl>
                                        <p:attrNameLst>
                                          <p:attrName>ppt_h</p:attrName>
                                        </p:attrNameLst>
                                      </p:cBhvr>
                                      <p:tavLst>
                                        <p:tav tm="0">
                                          <p:val>
                                            <p:fltVal val="0"/>
                                          </p:val>
                                        </p:tav>
                                        <p:tav tm="100000">
                                          <p:val>
                                            <p:strVal val="#ppt_h"/>
                                          </p:val>
                                        </p:tav>
                                      </p:tavLst>
                                    </p:anim>
                                    <p:animEffect transition="in" filter="fade">
                                      <p:cBhvr>
                                        <p:cTn id="172" dur="500"/>
                                        <p:tgtEl>
                                          <p:spTgt spid="77"/>
                                        </p:tgtEl>
                                      </p:cBhvr>
                                    </p:animEffect>
                                  </p:childTnLst>
                                </p:cTn>
                              </p:par>
                              <p:par>
                                <p:cTn id="173" presetID="53" presetClass="entr" presetSubtype="16" fill="hold" nodeType="withEffect">
                                  <p:stCondLst>
                                    <p:cond delay="0"/>
                                  </p:stCondLst>
                                  <p:childTnLst>
                                    <p:set>
                                      <p:cBhvr>
                                        <p:cTn id="174" dur="1" fill="hold">
                                          <p:stCondLst>
                                            <p:cond delay="0"/>
                                          </p:stCondLst>
                                        </p:cTn>
                                        <p:tgtEl>
                                          <p:spTgt spid="78"/>
                                        </p:tgtEl>
                                        <p:attrNameLst>
                                          <p:attrName>style.visibility</p:attrName>
                                        </p:attrNameLst>
                                      </p:cBhvr>
                                      <p:to>
                                        <p:strVal val="visible"/>
                                      </p:to>
                                    </p:set>
                                    <p:anim calcmode="lin" valueType="num">
                                      <p:cBhvr>
                                        <p:cTn id="175" dur="500" fill="hold"/>
                                        <p:tgtEl>
                                          <p:spTgt spid="78"/>
                                        </p:tgtEl>
                                        <p:attrNameLst>
                                          <p:attrName>ppt_w</p:attrName>
                                        </p:attrNameLst>
                                      </p:cBhvr>
                                      <p:tavLst>
                                        <p:tav tm="0">
                                          <p:val>
                                            <p:fltVal val="0"/>
                                          </p:val>
                                        </p:tav>
                                        <p:tav tm="100000">
                                          <p:val>
                                            <p:strVal val="#ppt_w"/>
                                          </p:val>
                                        </p:tav>
                                      </p:tavLst>
                                    </p:anim>
                                    <p:anim calcmode="lin" valueType="num">
                                      <p:cBhvr>
                                        <p:cTn id="176" dur="500" fill="hold"/>
                                        <p:tgtEl>
                                          <p:spTgt spid="78"/>
                                        </p:tgtEl>
                                        <p:attrNameLst>
                                          <p:attrName>ppt_h</p:attrName>
                                        </p:attrNameLst>
                                      </p:cBhvr>
                                      <p:tavLst>
                                        <p:tav tm="0">
                                          <p:val>
                                            <p:fltVal val="0"/>
                                          </p:val>
                                        </p:tav>
                                        <p:tav tm="100000">
                                          <p:val>
                                            <p:strVal val="#ppt_h"/>
                                          </p:val>
                                        </p:tav>
                                      </p:tavLst>
                                    </p:anim>
                                    <p:animEffect transition="in" filter="fade">
                                      <p:cBhvr>
                                        <p:cTn id="177" dur="500"/>
                                        <p:tgtEl>
                                          <p:spTgt spid="78"/>
                                        </p:tgtEl>
                                      </p:cBhvr>
                                    </p:animEffect>
                                  </p:childTnLst>
                                </p:cTn>
                              </p:par>
                              <p:par>
                                <p:cTn id="178" presetID="53" presetClass="entr" presetSubtype="16" fill="hold" nodeType="withEffect">
                                  <p:stCondLst>
                                    <p:cond delay="0"/>
                                  </p:stCondLst>
                                  <p:childTnLst>
                                    <p:set>
                                      <p:cBhvr>
                                        <p:cTn id="179" dur="1" fill="hold">
                                          <p:stCondLst>
                                            <p:cond delay="0"/>
                                          </p:stCondLst>
                                        </p:cTn>
                                        <p:tgtEl>
                                          <p:spTgt spid="79"/>
                                        </p:tgtEl>
                                        <p:attrNameLst>
                                          <p:attrName>style.visibility</p:attrName>
                                        </p:attrNameLst>
                                      </p:cBhvr>
                                      <p:to>
                                        <p:strVal val="visible"/>
                                      </p:to>
                                    </p:set>
                                    <p:anim calcmode="lin" valueType="num">
                                      <p:cBhvr>
                                        <p:cTn id="180" dur="500" fill="hold"/>
                                        <p:tgtEl>
                                          <p:spTgt spid="79"/>
                                        </p:tgtEl>
                                        <p:attrNameLst>
                                          <p:attrName>ppt_w</p:attrName>
                                        </p:attrNameLst>
                                      </p:cBhvr>
                                      <p:tavLst>
                                        <p:tav tm="0">
                                          <p:val>
                                            <p:fltVal val="0"/>
                                          </p:val>
                                        </p:tav>
                                        <p:tav tm="100000">
                                          <p:val>
                                            <p:strVal val="#ppt_w"/>
                                          </p:val>
                                        </p:tav>
                                      </p:tavLst>
                                    </p:anim>
                                    <p:anim calcmode="lin" valueType="num">
                                      <p:cBhvr>
                                        <p:cTn id="181" dur="500" fill="hold"/>
                                        <p:tgtEl>
                                          <p:spTgt spid="79"/>
                                        </p:tgtEl>
                                        <p:attrNameLst>
                                          <p:attrName>ppt_h</p:attrName>
                                        </p:attrNameLst>
                                      </p:cBhvr>
                                      <p:tavLst>
                                        <p:tav tm="0">
                                          <p:val>
                                            <p:fltVal val="0"/>
                                          </p:val>
                                        </p:tav>
                                        <p:tav tm="100000">
                                          <p:val>
                                            <p:strVal val="#ppt_h"/>
                                          </p:val>
                                        </p:tav>
                                      </p:tavLst>
                                    </p:anim>
                                    <p:animEffect transition="in" filter="fade">
                                      <p:cBhvr>
                                        <p:cTn id="182" dur="500"/>
                                        <p:tgtEl>
                                          <p:spTgt spid="79"/>
                                        </p:tgtEl>
                                      </p:cBhvr>
                                    </p:animEffect>
                                  </p:childTnLst>
                                </p:cTn>
                              </p:par>
                              <p:par>
                                <p:cTn id="183" presetID="53" presetClass="entr" presetSubtype="16" fill="hold" nodeType="withEffect">
                                  <p:stCondLst>
                                    <p:cond delay="0"/>
                                  </p:stCondLst>
                                  <p:childTnLst>
                                    <p:set>
                                      <p:cBhvr>
                                        <p:cTn id="184" dur="1" fill="hold">
                                          <p:stCondLst>
                                            <p:cond delay="0"/>
                                          </p:stCondLst>
                                        </p:cTn>
                                        <p:tgtEl>
                                          <p:spTgt spid="80"/>
                                        </p:tgtEl>
                                        <p:attrNameLst>
                                          <p:attrName>style.visibility</p:attrName>
                                        </p:attrNameLst>
                                      </p:cBhvr>
                                      <p:to>
                                        <p:strVal val="visible"/>
                                      </p:to>
                                    </p:set>
                                    <p:anim calcmode="lin" valueType="num">
                                      <p:cBhvr>
                                        <p:cTn id="185" dur="500" fill="hold"/>
                                        <p:tgtEl>
                                          <p:spTgt spid="80"/>
                                        </p:tgtEl>
                                        <p:attrNameLst>
                                          <p:attrName>ppt_w</p:attrName>
                                        </p:attrNameLst>
                                      </p:cBhvr>
                                      <p:tavLst>
                                        <p:tav tm="0">
                                          <p:val>
                                            <p:fltVal val="0"/>
                                          </p:val>
                                        </p:tav>
                                        <p:tav tm="100000">
                                          <p:val>
                                            <p:strVal val="#ppt_w"/>
                                          </p:val>
                                        </p:tav>
                                      </p:tavLst>
                                    </p:anim>
                                    <p:anim calcmode="lin" valueType="num">
                                      <p:cBhvr>
                                        <p:cTn id="186" dur="500" fill="hold"/>
                                        <p:tgtEl>
                                          <p:spTgt spid="80"/>
                                        </p:tgtEl>
                                        <p:attrNameLst>
                                          <p:attrName>ppt_h</p:attrName>
                                        </p:attrNameLst>
                                      </p:cBhvr>
                                      <p:tavLst>
                                        <p:tav tm="0">
                                          <p:val>
                                            <p:fltVal val="0"/>
                                          </p:val>
                                        </p:tav>
                                        <p:tav tm="100000">
                                          <p:val>
                                            <p:strVal val="#ppt_h"/>
                                          </p:val>
                                        </p:tav>
                                      </p:tavLst>
                                    </p:anim>
                                    <p:animEffect transition="in" filter="fade">
                                      <p:cBhvr>
                                        <p:cTn id="187" dur="500"/>
                                        <p:tgtEl>
                                          <p:spTgt spid="80"/>
                                        </p:tgtEl>
                                      </p:cBhvr>
                                    </p:animEffect>
                                  </p:childTnLst>
                                </p:cTn>
                              </p:par>
                              <p:par>
                                <p:cTn id="188" presetID="53" presetClass="entr" presetSubtype="16" fill="hold" nodeType="withEffect">
                                  <p:stCondLst>
                                    <p:cond delay="0"/>
                                  </p:stCondLst>
                                  <p:childTnLst>
                                    <p:set>
                                      <p:cBhvr>
                                        <p:cTn id="189" dur="1" fill="hold">
                                          <p:stCondLst>
                                            <p:cond delay="0"/>
                                          </p:stCondLst>
                                        </p:cTn>
                                        <p:tgtEl>
                                          <p:spTgt spid="81"/>
                                        </p:tgtEl>
                                        <p:attrNameLst>
                                          <p:attrName>style.visibility</p:attrName>
                                        </p:attrNameLst>
                                      </p:cBhvr>
                                      <p:to>
                                        <p:strVal val="visible"/>
                                      </p:to>
                                    </p:set>
                                    <p:anim calcmode="lin" valueType="num">
                                      <p:cBhvr>
                                        <p:cTn id="190" dur="500" fill="hold"/>
                                        <p:tgtEl>
                                          <p:spTgt spid="81"/>
                                        </p:tgtEl>
                                        <p:attrNameLst>
                                          <p:attrName>ppt_w</p:attrName>
                                        </p:attrNameLst>
                                      </p:cBhvr>
                                      <p:tavLst>
                                        <p:tav tm="0">
                                          <p:val>
                                            <p:fltVal val="0"/>
                                          </p:val>
                                        </p:tav>
                                        <p:tav tm="100000">
                                          <p:val>
                                            <p:strVal val="#ppt_w"/>
                                          </p:val>
                                        </p:tav>
                                      </p:tavLst>
                                    </p:anim>
                                    <p:anim calcmode="lin" valueType="num">
                                      <p:cBhvr>
                                        <p:cTn id="191" dur="500" fill="hold"/>
                                        <p:tgtEl>
                                          <p:spTgt spid="81"/>
                                        </p:tgtEl>
                                        <p:attrNameLst>
                                          <p:attrName>ppt_h</p:attrName>
                                        </p:attrNameLst>
                                      </p:cBhvr>
                                      <p:tavLst>
                                        <p:tav tm="0">
                                          <p:val>
                                            <p:fltVal val="0"/>
                                          </p:val>
                                        </p:tav>
                                        <p:tav tm="100000">
                                          <p:val>
                                            <p:strVal val="#ppt_h"/>
                                          </p:val>
                                        </p:tav>
                                      </p:tavLst>
                                    </p:anim>
                                    <p:animEffect transition="in" filter="fade">
                                      <p:cBhvr>
                                        <p:cTn id="192" dur="500"/>
                                        <p:tgtEl>
                                          <p:spTgt spid="81"/>
                                        </p:tgtEl>
                                      </p:cBhvr>
                                    </p:animEffect>
                                  </p:childTnLst>
                                </p:cTn>
                              </p:par>
                              <p:par>
                                <p:cTn id="193" presetID="53" presetClass="entr" presetSubtype="16" fill="hold" nodeType="withEffect">
                                  <p:stCondLst>
                                    <p:cond delay="0"/>
                                  </p:stCondLst>
                                  <p:childTnLst>
                                    <p:set>
                                      <p:cBhvr>
                                        <p:cTn id="194" dur="1" fill="hold">
                                          <p:stCondLst>
                                            <p:cond delay="0"/>
                                          </p:stCondLst>
                                        </p:cTn>
                                        <p:tgtEl>
                                          <p:spTgt spid="82"/>
                                        </p:tgtEl>
                                        <p:attrNameLst>
                                          <p:attrName>style.visibility</p:attrName>
                                        </p:attrNameLst>
                                      </p:cBhvr>
                                      <p:to>
                                        <p:strVal val="visible"/>
                                      </p:to>
                                    </p:set>
                                    <p:anim calcmode="lin" valueType="num">
                                      <p:cBhvr>
                                        <p:cTn id="195" dur="500" fill="hold"/>
                                        <p:tgtEl>
                                          <p:spTgt spid="82"/>
                                        </p:tgtEl>
                                        <p:attrNameLst>
                                          <p:attrName>ppt_w</p:attrName>
                                        </p:attrNameLst>
                                      </p:cBhvr>
                                      <p:tavLst>
                                        <p:tav tm="0">
                                          <p:val>
                                            <p:fltVal val="0"/>
                                          </p:val>
                                        </p:tav>
                                        <p:tav tm="100000">
                                          <p:val>
                                            <p:strVal val="#ppt_w"/>
                                          </p:val>
                                        </p:tav>
                                      </p:tavLst>
                                    </p:anim>
                                    <p:anim calcmode="lin" valueType="num">
                                      <p:cBhvr>
                                        <p:cTn id="196" dur="500" fill="hold"/>
                                        <p:tgtEl>
                                          <p:spTgt spid="82"/>
                                        </p:tgtEl>
                                        <p:attrNameLst>
                                          <p:attrName>ppt_h</p:attrName>
                                        </p:attrNameLst>
                                      </p:cBhvr>
                                      <p:tavLst>
                                        <p:tav tm="0">
                                          <p:val>
                                            <p:fltVal val="0"/>
                                          </p:val>
                                        </p:tav>
                                        <p:tav tm="100000">
                                          <p:val>
                                            <p:strVal val="#ppt_h"/>
                                          </p:val>
                                        </p:tav>
                                      </p:tavLst>
                                    </p:anim>
                                    <p:animEffect transition="in" filter="fade">
                                      <p:cBhvr>
                                        <p:cTn id="197" dur="500"/>
                                        <p:tgtEl>
                                          <p:spTgt spid="82"/>
                                        </p:tgtEl>
                                      </p:cBhvr>
                                    </p:animEffect>
                                  </p:childTnLst>
                                </p:cTn>
                              </p:par>
                              <p:par>
                                <p:cTn id="198" presetID="53" presetClass="entr" presetSubtype="16" fill="hold" nodeType="withEffect">
                                  <p:stCondLst>
                                    <p:cond delay="0"/>
                                  </p:stCondLst>
                                  <p:childTnLst>
                                    <p:set>
                                      <p:cBhvr>
                                        <p:cTn id="199" dur="1" fill="hold">
                                          <p:stCondLst>
                                            <p:cond delay="0"/>
                                          </p:stCondLst>
                                        </p:cTn>
                                        <p:tgtEl>
                                          <p:spTgt spid="83"/>
                                        </p:tgtEl>
                                        <p:attrNameLst>
                                          <p:attrName>style.visibility</p:attrName>
                                        </p:attrNameLst>
                                      </p:cBhvr>
                                      <p:to>
                                        <p:strVal val="visible"/>
                                      </p:to>
                                    </p:set>
                                    <p:anim calcmode="lin" valueType="num">
                                      <p:cBhvr>
                                        <p:cTn id="200" dur="500" fill="hold"/>
                                        <p:tgtEl>
                                          <p:spTgt spid="83"/>
                                        </p:tgtEl>
                                        <p:attrNameLst>
                                          <p:attrName>ppt_w</p:attrName>
                                        </p:attrNameLst>
                                      </p:cBhvr>
                                      <p:tavLst>
                                        <p:tav tm="0">
                                          <p:val>
                                            <p:fltVal val="0"/>
                                          </p:val>
                                        </p:tav>
                                        <p:tav tm="100000">
                                          <p:val>
                                            <p:strVal val="#ppt_w"/>
                                          </p:val>
                                        </p:tav>
                                      </p:tavLst>
                                    </p:anim>
                                    <p:anim calcmode="lin" valueType="num">
                                      <p:cBhvr>
                                        <p:cTn id="201" dur="500" fill="hold"/>
                                        <p:tgtEl>
                                          <p:spTgt spid="83"/>
                                        </p:tgtEl>
                                        <p:attrNameLst>
                                          <p:attrName>ppt_h</p:attrName>
                                        </p:attrNameLst>
                                      </p:cBhvr>
                                      <p:tavLst>
                                        <p:tav tm="0">
                                          <p:val>
                                            <p:fltVal val="0"/>
                                          </p:val>
                                        </p:tav>
                                        <p:tav tm="100000">
                                          <p:val>
                                            <p:strVal val="#ppt_h"/>
                                          </p:val>
                                        </p:tav>
                                      </p:tavLst>
                                    </p:anim>
                                    <p:animEffect transition="in" filter="fade">
                                      <p:cBhvr>
                                        <p:cTn id="202" dur="500"/>
                                        <p:tgtEl>
                                          <p:spTgt spid="83"/>
                                        </p:tgtEl>
                                      </p:cBhvr>
                                    </p:animEffect>
                                  </p:childTnLst>
                                </p:cTn>
                              </p:par>
                              <p:par>
                                <p:cTn id="203" presetID="53" presetClass="entr" presetSubtype="16" fill="hold" nodeType="withEffect">
                                  <p:stCondLst>
                                    <p:cond delay="0"/>
                                  </p:stCondLst>
                                  <p:childTnLst>
                                    <p:set>
                                      <p:cBhvr>
                                        <p:cTn id="204" dur="1" fill="hold">
                                          <p:stCondLst>
                                            <p:cond delay="0"/>
                                          </p:stCondLst>
                                        </p:cTn>
                                        <p:tgtEl>
                                          <p:spTgt spid="84"/>
                                        </p:tgtEl>
                                        <p:attrNameLst>
                                          <p:attrName>style.visibility</p:attrName>
                                        </p:attrNameLst>
                                      </p:cBhvr>
                                      <p:to>
                                        <p:strVal val="visible"/>
                                      </p:to>
                                    </p:set>
                                    <p:anim calcmode="lin" valueType="num">
                                      <p:cBhvr>
                                        <p:cTn id="205" dur="500" fill="hold"/>
                                        <p:tgtEl>
                                          <p:spTgt spid="84"/>
                                        </p:tgtEl>
                                        <p:attrNameLst>
                                          <p:attrName>ppt_w</p:attrName>
                                        </p:attrNameLst>
                                      </p:cBhvr>
                                      <p:tavLst>
                                        <p:tav tm="0">
                                          <p:val>
                                            <p:fltVal val="0"/>
                                          </p:val>
                                        </p:tav>
                                        <p:tav tm="100000">
                                          <p:val>
                                            <p:strVal val="#ppt_w"/>
                                          </p:val>
                                        </p:tav>
                                      </p:tavLst>
                                    </p:anim>
                                    <p:anim calcmode="lin" valueType="num">
                                      <p:cBhvr>
                                        <p:cTn id="206" dur="500" fill="hold"/>
                                        <p:tgtEl>
                                          <p:spTgt spid="84"/>
                                        </p:tgtEl>
                                        <p:attrNameLst>
                                          <p:attrName>ppt_h</p:attrName>
                                        </p:attrNameLst>
                                      </p:cBhvr>
                                      <p:tavLst>
                                        <p:tav tm="0">
                                          <p:val>
                                            <p:fltVal val="0"/>
                                          </p:val>
                                        </p:tav>
                                        <p:tav tm="100000">
                                          <p:val>
                                            <p:strVal val="#ppt_h"/>
                                          </p:val>
                                        </p:tav>
                                      </p:tavLst>
                                    </p:anim>
                                    <p:animEffect transition="in" filter="fade">
                                      <p:cBhvr>
                                        <p:cTn id="207" dur="500"/>
                                        <p:tgtEl>
                                          <p:spTgt spid="84"/>
                                        </p:tgtEl>
                                      </p:cBhvr>
                                    </p:animEffect>
                                  </p:childTnLst>
                                </p:cTn>
                              </p:par>
                              <p:par>
                                <p:cTn id="208" presetID="53" presetClass="entr" presetSubtype="16" fill="hold" nodeType="withEffect">
                                  <p:stCondLst>
                                    <p:cond delay="0"/>
                                  </p:stCondLst>
                                  <p:childTnLst>
                                    <p:set>
                                      <p:cBhvr>
                                        <p:cTn id="209" dur="1" fill="hold">
                                          <p:stCondLst>
                                            <p:cond delay="0"/>
                                          </p:stCondLst>
                                        </p:cTn>
                                        <p:tgtEl>
                                          <p:spTgt spid="85"/>
                                        </p:tgtEl>
                                        <p:attrNameLst>
                                          <p:attrName>style.visibility</p:attrName>
                                        </p:attrNameLst>
                                      </p:cBhvr>
                                      <p:to>
                                        <p:strVal val="visible"/>
                                      </p:to>
                                    </p:set>
                                    <p:anim calcmode="lin" valueType="num">
                                      <p:cBhvr>
                                        <p:cTn id="210" dur="500" fill="hold"/>
                                        <p:tgtEl>
                                          <p:spTgt spid="85"/>
                                        </p:tgtEl>
                                        <p:attrNameLst>
                                          <p:attrName>ppt_w</p:attrName>
                                        </p:attrNameLst>
                                      </p:cBhvr>
                                      <p:tavLst>
                                        <p:tav tm="0">
                                          <p:val>
                                            <p:fltVal val="0"/>
                                          </p:val>
                                        </p:tav>
                                        <p:tav tm="100000">
                                          <p:val>
                                            <p:strVal val="#ppt_w"/>
                                          </p:val>
                                        </p:tav>
                                      </p:tavLst>
                                    </p:anim>
                                    <p:anim calcmode="lin" valueType="num">
                                      <p:cBhvr>
                                        <p:cTn id="211" dur="500" fill="hold"/>
                                        <p:tgtEl>
                                          <p:spTgt spid="85"/>
                                        </p:tgtEl>
                                        <p:attrNameLst>
                                          <p:attrName>ppt_h</p:attrName>
                                        </p:attrNameLst>
                                      </p:cBhvr>
                                      <p:tavLst>
                                        <p:tav tm="0">
                                          <p:val>
                                            <p:fltVal val="0"/>
                                          </p:val>
                                        </p:tav>
                                        <p:tav tm="100000">
                                          <p:val>
                                            <p:strVal val="#ppt_h"/>
                                          </p:val>
                                        </p:tav>
                                      </p:tavLst>
                                    </p:anim>
                                    <p:animEffect transition="in" filter="fade">
                                      <p:cBhvr>
                                        <p:cTn id="212" dur="500"/>
                                        <p:tgtEl>
                                          <p:spTgt spid="85"/>
                                        </p:tgtEl>
                                      </p:cBhvr>
                                    </p:animEffect>
                                  </p:childTnLst>
                                </p:cTn>
                              </p:par>
                              <p:par>
                                <p:cTn id="213" presetID="53" presetClass="entr" presetSubtype="16" fill="hold" nodeType="withEffect">
                                  <p:stCondLst>
                                    <p:cond delay="0"/>
                                  </p:stCondLst>
                                  <p:childTnLst>
                                    <p:set>
                                      <p:cBhvr>
                                        <p:cTn id="214" dur="1" fill="hold">
                                          <p:stCondLst>
                                            <p:cond delay="0"/>
                                          </p:stCondLst>
                                        </p:cTn>
                                        <p:tgtEl>
                                          <p:spTgt spid="86"/>
                                        </p:tgtEl>
                                        <p:attrNameLst>
                                          <p:attrName>style.visibility</p:attrName>
                                        </p:attrNameLst>
                                      </p:cBhvr>
                                      <p:to>
                                        <p:strVal val="visible"/>
                                      </p:to>
                                    </p:set>
                                    <p:anim calcmode="lin" valueType="num">
                                      <p:cBhvr>
                                        <p:cTn id="215" dur="500" fill="hold"/>
                                        <p:tgtEl>
                                          <p:spTgt spid="86"/>
                                        </p:tgtEl>
                                        <p:attrNameLst>
                                          <p:attrName>ppt_w</p:attrName>
                                        </p:attrNameLst>
                                      </p:cBhvr>
                                      <p:tavLst>
                                        <p:tav tm="0">
                                          <p:val>
                                            <p:fltVal val="0"/>
                                          </p:val>
                                        </p:tav>
                                        <p:tav tm="100000">
                                          <p:val>
                                            <p:strVal val="#ppt_w"/>
                                          </p:val>
                                        </p:tav>
                                      </p:tavLst>
                                    </p:anim>
                                    <p:anim calcmode="lin" valueType="num">
                                      <p:cBhvr>
                                        <p:cTn id="216" dur="500" fill="hold"/>
                                        <p:tgtEl>
                                          <p:spTgt spid="86"/>
                                        </p:tgtEl>
                                        <p:attrNameLst>
                                          <p:attrName>ppt_h</p:attrName>
                                        </p:attrNameLst>
                                      </p:cBhvr>
                                      <p:tavLst>
                                        <p:tav tm="0">
                                          <p:val>
                                            <p:fltVal val="0"/>
                                          </p:val>
                                        </p:tav>
                                        <p:tav tm="100000">
                                          <p:val>
                                            <p:strVal val="#ppt_h"/>
                                          </p:val>
                                        </p:tav>
                                      </p:tavLst>
                                    </p:anim>
                                    <p:animEffect transition="in" filter="fade">
                                      <p:cBhvr>
                                        <p:cTn id="217" dur="500"/>
                                        <p:tgtEl>
                                          <p:spTgt spid="86"/>
                                        </p:tgtEl>
                                      </p:cBhvr>
                                    </p:animEffect>
                                  </p:childTnLst>
                                </p:cTn>
                              </p:par>
                              <p:par>
                                <p:cTn id="218" presetID="53" presetClass="entr" presetSubtype="16" fill="hold" nodeType="withEffect">
                                  <p:stCondLst>
                                    <p:cond delay="0"/>
                                  </p:stCondLst>
                                  <p:childTnLst>
                                    <p:set>
                                      <p:cBhvr>
                                        <p:cTn id="219" dur="1" fill="hold">
                                          <p:stCondLst>
                                            <p:cond delay="0"/>
                                          </p:stCondLst>
                                        </p:cTn>
                                        <p:tgtEl>
                                          <p:spTgt spid="88"/>
                                        </p:tgtEl>
                                        <p:attrNameLst>
                                          <p:attrName>style.visibility</p:attrName>
                                        </p:attrNameLst>
                                      </p:cBhvr>
                                      <p:to>
                                        <p:strVal val="visible"/>
                                      </p:to>
                                    </p:set>
                                    <p:anim calcmode="lin" valueType="num">
                                      <p:cBhvr>
                                        <p:cTn id="220" dur="500" fill="hold"/>
                                        <p:tgtEl>
                                          <p:spTgt spid="88"/>
                                        </p:tgtEl>
                                        <p:attrNameLst>
                                          <p:attrName>ppt_w</p:attrName>
                                        </p:attrNameLst>
                                      </p:cBhvr>
                                      <p:tavLst>
                                        <p:tav tm="0">
                                          <p:val>
                                            <p:fltVal val="0"/>
                                          </p:val>
                                        </p:tav>
                                        <p:tav tm="100000">
                                          <p:val>
                                            <p:strVal val="#ppt_w"/>
                                          </p:val>
                                        </p:tav>
                                      </p:tavLst>
                                    </p:anim>
                                    <p:anim calcmode="lin" valueType="num">
                                      <p:cBhvr>
                                        <p:cTn id="221" dur="500" fill="hold"/>
                                        <p:tgtEl>
                                          <p:spTgt spid="88"/>
                                        </p:tgtEl>
                                        <p:attrNameLst>
                                          <p:attrName>ppt_h</p:attrName>
                                        </p:attrNameLst>
                                      </p:cBhvr>
                                      <p:tavLst>
                                        <p:tav tm="0">
                                          <p:val>
                                            <p:fltVal val="0"/>
                                          </p:val>
                                        </p:tav>
                                        <p:tav tm="100000">
                                          <p:val>
                                            <p:strVal val="#ppt_h"/>
                                          </p:val>
                                        </p:tav>
                                      </p:tavLst>
                                    </p:anim>
                                    <p:animEffect transition="in" filter="fade">
                                      <p:cBhvr>
                                        <p:cTn id="222" dur="500"/>
                                        <p:tgtEl>
                                          <p:spTgt spid="88"/>
                                        </p:tgtEl>
                                      </p:cBhvr>
                                    </p:animEffect>
                                  </p:childTnLst>
                                </p:cTn>
                              </p:par>
                              <p:par>
                                <p:cTn id="223" presetID="53" presetClass="entr" presetSubtype="16" fill="hold" nodeType="withEffect">
                                  <p:stCondLst>
                                    <p:cond delay="0"/>
                                  </p:stCondLst>
                                  <p:childTnLst>
                                    <p:set>
                                      <p:cBhvr>
                                        <p:cTn id="224" dur="1" fill="hold">
                                          <p:stCondLst>
                                            <p:cond delay="0"/>
                                          </p:stCondLst>
                                        </p:cTn>
                                        <p:tgtEl>
                                          <p:spTgt spid="89"/>
                                        </p:tgtEl>
                                        <p:attrNameLst>
                                          <p:attrName>style.visibility</p:attrName>
                                        </p:attrNameLst>
                                      </p:cBhvr>
                                      <p:to>
                                        <p:strVal val="visible"/>
                                      </p:to>
                                    </p:set>
                                    <p:anim calcmode="lin" valueType="num">
                                      <p:cBhvr>
                                        <p:cTn id="225" dur="500" fill="hold"/>
                                        <p:tgtEl>
                                          <p:spTgt spid="89"/>
                                        </p:tgtEl>
                                        <p:attrNameLst>
                                          <p:attrName>ppt_w</p:attrName>
                                        </p:attrNameLst>
                                      </p:cBhvr>
                                      <p:tavLst>
                                        <p:tav tm="0">
                                          <p:val>
                                            <p:fltVal val="0"/>
                                          </p:val>
                                        </p:tav>
                                        <p:tav tm="100000">
                                          <p:val>
                                            <p:strVal val="#ppt_w"/>
                                          </p:val>
                                        </p:tav>
                                      </p:tavLst>
                                    </p:anim>
                                    <p:anim calcmode="lin" valueType="num">
                                      <p:cBhvr>
                                        <p:cTn id="226" dur="500" fill="hold"/>
                                        <p:tgtEl>
                                          <p:spTgt spid="89"/>
                                        </p:tgtEl>
                                        <p:attrNameLst>
                                          <p:attrName>ppt_h</p:attrName>
                                        </p:attrNameLst>
                                      </p:cBhvr>
                                      <p:tavLst>
                                        <p:tav tm="0">
                                          <p:val>
                                            <p:fltVal val="0"/>
                                          </p:val>
                                        </p:tav>
                                        <p:tav tm="100000">
                                          <p:val>
                                            <p:strVal val="#ppt_h"/>
                                          </p:val>
                                        </p:tav>
                                      </p:tavLst>
                                    </p:anim>
                                    <p:animEffect transition="in" filter="fade">
                                      <p:cBhvr>
                                        <p:cTn id="227" dur="500"/>
                                        <p:tgtEl>
                                          <p:spTgt spid="89"/>
                                        </p:tgtEl>
                                      </p:cBhvr>
                                    </p:animEffect>
                                  </p:childTnLst>
                                </p:cTn>
                              </p:par>
                              <p:par>
                                <p:cTn id="228" presetID="53" presetClass="entr" presetSubtype="16" fill="hold" nodeType="withEffect">
                                  <p:stCondLst>
                                    <p:cond delay="0"/>
                                  </p:stCondLst>
                                  <p:childTnLst>
                                    <p:set>
                                      <p:cBhvr>
                                        <p:cTn id="229" dur="1" fill="hold">
                                          <p:stCondLst>
                                            <p:cond delay="0"/>
                                          </p:stCondLst>
                                        </p:cTn>
                                        <p:tgtEl>
                                          <p:spTgt spid="90"/>
                                        </p:tgtEl>
                                        <p:attrNameLst>
                                          <p:attrName>style.visibility</p:attrName>
                                        </p:attrNameLst>
                                      </p:cBhvr>
                                      <p:to>
                                        <p:strVal val="visible"/>
                                      </p:to>
                                    </p:set>
                                    <p:anim calcmode="lin" valueType="num">
                                      <p:cBhvr>
                                        <p:cTn id="230" dur="500" fill="hold"/>
                                        <p:tgtEl>
                                          <p:spTgt spid="90"/>
                                        </p:tgtEl>
                                        <p:attrNameLst>
                                          <p:attrName>ppt_w</p:attrName>
                                        </p:attrNameLst>
                                      </p:cBhvr>
                                      <p:tavLst>
                                        <p:tav tm="0">
                                          <p:val>
                                            <p:fltVal val="0"/>
                                          </p:val>
                                        </p:tav>
                                        <p:tav tm="100000">
                                          <p:val>
                                            <p:strVal val="#ppt_w"/>
                                          </p:val>
                                        </p:tav>
                                      </p:tavLst>
                                    </p:anim>
                                    <p:anim calcmode="lin" valueType="num">
                                      <p:cBhvr>
                                        <p:cTn id="231" dur="500" fill="hold"/>
                                        <p:tgtEl>
                                          <p:spTgt spid="90"/>
                                        </p:tgtEl>
                                        <p:attrNameLst>
                                          <p:attrName>ppt_h</p:attrName>
                                        </p:attrNameLst>
                                      </p:cBhvr>
                                      <p:tavLst>
                                        <p:tav tm="0">
                                          <p:val>
                                            <p:fltVal val="0"/>
                                          </p:val>
                                        </p:tav>
                                        <p:tav tm="100000">
                                          <p:val>
                                            <p:strVal val="#ppt_h"/>
                                          </p:val>
                                        </p:tav>
                                      </p:tavLst>
                                    </p:anim>
                                    <p:animEffect transition="in" filter="fade">
                                      <p:cBhvr>
                                        <p:cTn id="232" dur="500"/>
                                        <p:tgtEl>
                                          <p:spTgt spid="90"/>
                                        </p:tgtEl>
                                      </p:cBhvr>
                                    </p:animEffect>
                                  </p:childTnLst>
                                </p:cTn>
                              </p:par>
                              <p:par>
                                <p:cTn id="233" presetID="53" presetClass="entr" presetSubtype="16" fill="hold" nodeType="withEffect">
                                  <p:stCondLst>
                                    <p:cond delay="0"/>
                                  </p:stCondLst>
                                  <p:childTnLst>
                                    <p:set>
                                      <p:cBhvr>
                                        <p:cTn id="234" dur="1" fill="hold">
                                          <p:stCondLst>
                                            <p:cond delay="0"/>
                                          </p:stCondLst>
                                        </p:cTn>
                                        <p:tgtEl>
                                          <p:spTgt spid="91"/>
                                        </p:tgtEl>
                                        <p:attrNameLst>
                                          <p:attrName>style.visibility</p:attrName>
                                        </p:attrNameLst>
                                      </p:cBhvr>
                                      <p:to>
                                        <p:strVal val="visible"/>
                                      </p:to>
                                    </p:set>
                                    <p:anim calcmode="lin" valueType="num">
                                      <p:cBhvr>
                                        <p:cTn id="235" dur="500" fill="hold"/>
                                        <p:tgtEl>
                                          <p:spTgt spid="91"/>
                                        </p:tgtEl>
                                        <p:attrNameLst>
                                          <p:attrName>ppt_w</p:attrName>
                                        </p:attrNameLst>
                                      </p:cBhvr>
                                      <p:tavLst>
                                        <p:tav tm="0">
                                          <p:val>
                                            <p:fltVal val="0"/>
                                          </p:val>
                                        </p:tav>
                                        <p:tav tm="100000">
                                          <p:val>
                                            <p:strVal val="#ppt_w"/>
                                          </p:val>
                                        </p:tav>
                                      </p:tavLst>
                                    </p:anim>
                                    <p:anim calcmode="lin" valueType="num">
                                      <p:cBhvr>
                                        <p:cTn id="236" dur="500" fill="hold"/>
                                        <p:tgtEl>
                                          <p:spTgt spid="91"/>
                                        </p:tgtEl>
                                        <p:attrNameLst>
                                          <p:attrName>ppt_h</p:attrName>
                                        </p:attrNameLst>
                                      </p:cBhvr>
                                      <p:tavLst>
                                        <p:tav tm="0">
                                          <p:val>
                                            <p:fltVal val="0"/>
                                          </p:val>
                                        </p:tav>
                                        <p:tav tm="100000">
                                          <p:val>
                                            <p:strVal val="#ppt_h"/>
                                          </p:val>
                                        </p:tav>
                                      </p:tavLst>
                                    </p:anim>
                                    <p:animEffect transition="in" filter="fade">
                                      <p:cBhvr>
                                        <p:cTn id="237" dur="500"/>
                                        <p:tgtEl>
                                          <p:spTgt spid="91"/>
                                        </p:tgtEl>
                                      </p:cBhvr>
                                    </p:animEffect>
                                  </p:childTnLst>
                                </p:cTn>
                              </p:par>
                              <p:par>
                                <p:cTn id="238" presetID="53" presetClass="entr" presetSubtype="16" fill="hold" nodeType="withEffect">
                                  <p:stCondLst>
                                    <p:cond delay="0"/>
                                  </p:stCondLst>
                                  <p:childTnLst>
                                    <p:set>
                                      <p:cBhvr>
                                        <p:cTn id="239" dur="1" fill="hold">
                                          <p:stCondLst>
                                            <p:cond delay="0"/>
                                          </p:stCondLst>
                                        </p:cTn>
                                        <p:tgtEl>
                                          <p:spTgt spid="92"/>
                                        </p:tgtEl>
                                        <p:attrNameLst>
                                          <p:attrName>style.visibility</p:attrName>
                                        </p:attrNameLst>
                                      </p:cBhvr>
                                      <p:to>
                                        <p:strVal val="visible"/>
                                      </p:to>
                                    </p:set>
                                    <p:anim calcmode="lin" valueType="num">
                                      <p:cBhvr>
                                        <p:cTn id="240" dur="500" fill="hold"/>
                                        <p:tgtEl>
                                          <p:spTgt spid="92"/>
                                        </p:tgtEl>
                                        <p:attrNameLst>
                                          <p:attrName>ppt_w</p:attrName>
                                        </p:attrNameLst>
                                      </p:cBhvr>
                                      <p:tavLst>
                                        <p:tav tm="0">
                                          <p:val>
                                            <p:fltVal val="0"/>
                                          </p:val>
                                        </p:tav>
                                        <p:tav tm="100000">
                                          <p:val>
                                            <p:strVal val="#ppt_w"/>
                                          </p:val>
                                        </p:tav>
                                      </p:tavLst>
                                    </p:anim>
                                    <p:anim calcmode="lin" valueType="num">
                                      <p:cBhvr>
                                        <p:cTn id="241" dur="500" fill="hold"/>
                                        <p:tgtEl>
                                          <p:spTgt spid="92"/>
                                        </p:tgtEl>
                                        <p:attrNameLst>
                                          <p:attrName>ppt_h</p:attrName>
                                        </p:attrNameLst>
                                      </p:cBhvr>
                                      <p:tavLst>
                                        <p:tav tm="0">
                                          <p:val>
                                            <p:fltVal val="0"/>
                                          </p:val>
                                        </p:tav>
                                        <p:tav tm="100000">
                                          <p:val>
                                            <p:strVal val="#ppt_h"/>
                                          </p:val>
                                        </p:tav>
                                      </p:tavLst>
                                    </p:anim>
                                    <p:animEffect transition="in" filter="fade">
                                      <p:cBhvr>
                                        <p:cTn id="242" dur="500"/>
                                        <p:tgtEl>
                                          <p:spTgt spid="92"/>
                                        </p:tgtEl>
                                      </p:cBhvr>
                                    </p:animEffect>
                                  </p:childTnLst>
                                </p:cTn>
                              </p:par>
                              <p:par>
                                <p:cTn id="243" presetID="53" presetClass="entr" presetSubtype="16" fill="hold" nodeType="withEffect">
                                  <p:stCondLst>
                                    <p:cond delay="0"/>
                                  </p:stCondLst>
                                  <p:childTnLst>
                                    <p:set>
                                      <p:cBhvr>
                                        <p:cTn id="244" dur="1" fill="hold">
                                          <p:stCondLst>
                                            <p:cond delay="0"/>
                                          </p:stCondLst>
                                        </p:cTn>
                                        <p:tgtEl>
                                          <p:spTgt spid="93"/>
                                        </p:tgtEl>
                                        <p:attrNameLst>
                                          <p:attrName>style.visibility</p:attrName>
                                        </p:attrNameLst>
                                      </p:cBhvr>
                                      <p:to>
                                        <p:strVal val="visible"/>
                                      </p:to>
                                    </p:set>
                                    <p:anim calcmode="lin" valueType="num">
                                      <p:cBhvr>
                                        <p:cTn id="245" dur="500" fill="hold"/>
                                        <p:tgtEl>
                                          <p:spTgt spid="93"/>
                                        </p:tgtEl>
                                        <p:attrNameLst>
                                          <p:attrName>ppt_w</p:attrName>
                                        </p:attrNameLst>
                                      </p:cBhvr>
                                      <p:tavLst>
                                        <p:tav tm="0">
                                          <p:val>
                                            <p:fltVal val="0"/>
                                          </p:val>
                                        </p:tav>
                                        <p:tav tm="100000">
                                          <p:val>
                                            <p:strVal val="#ppt_w"/>
                                          </p:val>
                                        </p:tav>
                                      </p:tavLst>
                                    </p:anim>
                                    <p:anim calcmode="lin" valueType="num">
                                      <p:cBhvr>
                                        <p:cTn id="246" dur="500" fill="hold"/>
                                        <p:tgtEl>
                                          <p:spTgt spid="93"/>
                                        </p:tgtEl>
                                        <p:attrNameLst>
                                          <p:attrName>ppt_h</p:attrName>
                                        </p:attrNameLst>
                                      </p:cBhvr>
                                      <p:tavLst>
                                        <p:tav tm="0">
                                          <p:val>
                                            <p:fltVal val="0"/>
                                          </p:val>
                                        </p:tav>
                                        <p:tav tm="100000">
                                          <p:val>
                                            <p:strVal val="#ppt_h"/>
                                          </p:val>
                                        </p:tav>
                                      </p:tavLst>
                                    </p:anim>
                                    <p:animEffect transition="in" filter="fade">
                                      <p:cBhvr>
                                        <p:cTn id="247" dur="500"/>
                                        <p:tgtEl>
                                          <p:spTgt spid="93"/>
                                        </p:tgtEl>
                                      </p:cBhvr>
                                    </p:animEffect>
                                  </p:childTnLst>
                                </p:cTn>
                              </p:par>
                              <p:par>
                                <p:cTn id="248" presetID="53" presetClass="entr" presetSubtype="16" fill="hold" nodeType="withEffect">
                                  <p:stCondLst>
                                    <p:cond delay="0"/>
                                  </p:stCondLst>
                                  <p:childTnLst>
                                    <p:set>
                                      <p:cBhvr>
                                        <p:cTn id="249" dur="1" fill="hold">
                                          <p:stCondLst>
                                            <p:cond delay="0"/>
                                          </p:stCondLst>
                                        </p:cTn>
                                        <p:tgtEl>
                                          <p:spTgt spid="94"/>
                                        </p:tgtEl>
                                        <p:attrNameLst>
                                          <p:attrName>style.visibility</p:attrName>
                                        </p:attrNameLst>
                                      </p:cBhvr>
                                      <p:to>
                                        <p:strVal val="visible"/>
                                      </p:to>
                                    </p:set>
                                    <p:anim calcmode="lin" valueType="num">
                                      <p:cBhvr>
                                        <p:cTn id="250" dur="500" fill="hold"/>
                                        <p:tgtEl>
                                          <p:spTgt spid="94"/>
                                        </p:tgtEl>
                                        <p:attrNameLst>
                                          <p:attrName>ppt_w</p:attrName>
                                        </p:attrNameLst>
                                      </p:cBhvr>
                                      <p:tavLst>
                                        <p:tav tm="0">
                                          <p:val>
                                            <p:fltVal val="0"/>
                                          </p:val>
                                        </p:tav>
                                        <p:tav tm="100000">
                                          <p:val>
                                            <p:strVal val="#ppt_w"/>
                                          </p:val>
                                        </p:tav>
                                      </p:tavLst>
                                    </p:anim>
                                    <p:anim calcmode="lin" valueType="num">
                                      <p:cBhvr>
                                        <p:cTn id="251" dur="500" fill="hold"/>
                                        <p:tgtEl>
                                          <p:spTgt spid="94"/>
                                        </p:tgtEl>
                                        <p:attrNameLst>
                                          <p:attrName>ppt_h</p:attrName>
                                        </p:attrNameLst>
                                      </p:cBhvr>
                                      <p:tavLst>
                                        <p:tav tm="0">
                                          <p:val>
                                            <p:fltVal val="0"/>
                                          </p:val>
                                        </p:tav>
                                        <p:tav tm="100000">
                                          <p:val>
                                            <p:strVal val="#ppt_h"/>
                                          </p:val>
                                        </p:tav>
                                      </p:tavLst>
                                    </p:anim>
                                    <p:animEffect transition="in" filter="fade">
                                      <p:cBhvr>
                                        <p:cTn id="252" dur="500"/>
                                        <p:tgtEl>
                                          <p:spTgt spid="94"/>
                                        </p:tgtEl>
                                      </p:cBhvr>
                                    </p:animEffect>
                                  </p:childTnLst>
                                </p:cTn>
                              </p:par>
                              <p:par>
                                <p:cTn id="253" presetID="53" presetClass="entr" presetSubtype="16" fill="hold" nodeType="withEffect">
                                  <p:stCondLst>
                                    <p:cond delay="0"/>
                                  </p:stCondLst>
                                  <p:childTnLst>
                                    <p:set>
                                      <p:cBhvr>
                                        <p:cTn id="254" dur="1" fill="hold">
                                          <p:stCondLst>
                                            <p:cond delay="0"/>
                                          </p:stCondLst>
                                        </p:cTn>
                                        <p:tgtEl>
                                          <p:spTgt spid="95"/>
                                        </p:tgtEl>
                                        <p:attrNameLst>
                                          <p:attrName>style.visibility</p:attrName>
                                        </p:attrNameLst>
                                      </p:cBhvr>
                                      <p:to>
                                        <p:strVal val="visible"/>
                                      </p:to>
                                    </p:set>
                                    <p:anim calcmode="lin" valueType="num">
                                      <p:cBhvr>
                                        <p:cTn id="255" dur="500" fill="hold"/>
                                        <p:tgtEl>
                                          <p:spTgt spid="95"/>
                                        </p:tgtEl>
                                        <p:attrNameLst>
                                          <p:attrName>ppt_w</p:attrName>
                                        </p:attrNameLst>
                                      </p:cBhvr>
                                      <p:tavLst>
                                        <p:tav tm="0">
                                          <p:val>
                                            <p:fltVal val="0"/>
                                          </p:val>
                                        </p:tav>
                                        <p:tav tm="100000">
                                          <p:val>
                                            <p:strVal val="#ppt_w"/>
                                          </p:val>
                                        </p:tav>
                                      </p:tavLst>
                                    </p:anim>
                                    <p:anim calcmode="lin" valueType="num">
                                      <p:cBhvr>
                                        <p:cTn id="256" dur="500" fill="hold"/>
                                        <p:tgtEl>
                                          <p:spTgt spid="95"/>
                                        </p:tgtEl>
                                        <p:attrNameLst>
                                          <p:attrName>ppt_h</p:attrName>
                                        </p:attrNameLst>
                                      </p:cBhvr>
                                      <p:tavLst>
                                        <p:tav tm="0">
                                          <p:val>
                                            <p:fltVal val="0"/>
                                          </p:val>
                                        </p:tav>
                                        <p:tav tm="100000">
                                          <p:val>
                                            <p:strVal val="#ppt_h"/>
                                          </p:val>
                                        </p:tav>
                                      </p:tavLst>
                                    </p:anim>
                                    <p:animEffect transition="in" filter="fade">
                                      <p:cBhvr>
                                        <p:cTn id="257" dur="500"/>
                                        <p:tgtEl>
                                          <p:spTgt spid="95"/>
                                        </p:tgtEl>
                                      </p:cBhvr>
                                    </p:animEffect>
                                  </p:childTnLst>
                                </p:cTn>
                              </p:par>
                              <p:par>
                                <p:cTn id="258" presetID="53" presetClass="entr" presetSubtype="16" fill="hold" nodeType="withEffect">
                                  <p:stCondLst>
                                    <p:cond delay="0"/>
                                  </p:stCondLst>
                                  <p:childTnLst>
                                    <p:set>
                                      <p:cBhvr>
                                        <p:cTn id="259" dur="1" fill="hold">
                                          <p:stCondLst>
                                            <p:cond delay="0"/>
                                          </p:stCondLst>
                                        </p:cTn>
                                        <p:tgtEl>
                                          <p:spTgt spid="96"/>
                                        </p:tgtEl>
                                        <p:attrNameLst>
                                          <p:attrName>style.visibility</p:attrName>
                                        </p:attrNameLst>
                                      </p:cBhvr>
                                      <p:to>
                                        <p:strVal val="visible"/>
                                      </p:to>
                                    </p:set>
                                    <p:anim calcmode="lin" valueType="num">
                                      <p:cBhvr>
                                        <p:cTn id="260" dur="500" fill="hold"/>
                                        <p:tgtEl>
                                          <p:spTgt spid="96"/>
                                        </p:tgtEl>
                                        <p:attrNameLst>
                                          <p:attrName>ppt_w</p:attrName>
                                        </p:attrNameLst>
                                      </p:cBhvr>
                                      <p:tavLst>
                                        <p:tav tm="0">
                                          <p:val>
                                            <p:fltVal val="0"/>
                                          </p:val>
                                        </p:tav>
                                        <p:tav tm="100000">
                                          <p:val>
                                            <p:strVal val="#ppt_w"/>
                                          </p:val>
                                        </p:tav>
                                      </p:tavLst>
                                    </p:anim>
                                    <p:anim calcmode="lin" valueType="num">
                                      <p:cBhvr>
                                        <p:cTn id="261" dur="500" fill="hold"/>
                                        <p:tgtEl>
                                          <p:spTgt spid="96"/>
                                        </p:tgtEl>
                                        <p:attrNameLst>
                                          <p:attrName>ppt_h</p:attrName>
                                        </p:attrNameLst>
                                      </p:cBhvr>
                                      <p:tavLst>
                                        <p:tav tm="0">
                                          <p:val>
                                            <p:fltVal val="0"/>
                                          </p:val>
                                        </p:tav>
                                        <p:tav tm="100000">
                                          <p:val>
                                            <p:strVal val="#ppt_h"/>
                                          </p:val>
                                        </p:tav>
                                      </p:tavLst>
                                    </p:anim>
                                    <p:animEffect transition="in" filter="fade">
                                      <p:cBhvr>
                                        <p:cTn id="262" dur="500"/>
                                        <p:tgtEl>
                                          <p:spTgt spid="96"/>
                                        </p:tgtEl>
                                      </p:cBhvr>
                                    </p:animEffect>
                                  </p:childTnLst>
                                </p:cTn>
                              </p:par>
                              <p:par>
                                <p:cTn id="263" presetID="53" presetClass="entr" presetSubtype="16" fill="hold" nodeType="withEffect">
                                  <p:stCondLst>
                                    <p:cond delay="0"/>
                                  </p:stCondLst>
                                  <p:childTnLst>
                                    <p:set>
                                      <p:cBhvr>
                                        <p:cTn id="264" dur="1" fill="hold">
                                          <p:stCondLst>
                                            <p:cond delay="0"/>
                                          </p:stCondLst>
                                        </p:cTn>
                                        <p:tgtEl>
                                          <p:spTgt spid="97"/>
                                        </p:tgtEl>
                                        <p:attrNameLst>
                                          <p:attrName>style.visibility</p:attrName>
                                        </p:attrNameLst>
                                      </p:cBhvr>
                                      <p:to>
                                        <p:strVal val="visible"/>
                                      </p:to>
                                    </p:set>
                                    <p:anim calcmode="lin" valueType="num">
                                      <p:cBhvr>
                                        <p:cTn id="265" dur="500" fill="hold"/>
                                        <p:tgtEl>
                                          <p:spTgt spid="97"/>
                                        </p:tgtEl>
                                        <p:attrNameLst>
                                          <p:attrName>ppt_w</p:attrName>
                                        </p:attrNameLst>
                                      </p:cBhvr>
                                      <p:tavLst>
                                        <p:tav tm="0">
                                          <p:val>
                                            <p:fltVal val="0"/>
                                          </p:val>
                                        </p:tav>
                                        <p:tav tm="100000">
                                          <p:val>
                                            <p:strVal val="#ppt_w"/>
                                          </p:val>
                                        </p:tav>
                                      </p:tavLst>
                                    </p:anim>
                                    <p:anim calcmode="lin" valueType="num">
                                      <p:cBhvr>
                                        <p:cTn id="266" dur="500" fill="hold"/>
                                        <p:tgtEl>
                                          <p:spTgt spid="97"/>
                                        </p:tgtEl>
                                        <p:attrNameLst>
                                          <p:attrName>ppt_h</p:attrName>
                                        </p:attrNameLst>
                                      </p:cBhvr>
                                      <p:tavLst>
                                        <p:tav tm="0">
                                          <p:val>
                                            <p:fltVal val="0"/>
                                          </p:val>
                                        </p:tav>
                                        <p:tav tm="100000">
                                          <p:val>
                                            <p:strVal val="#ppt_h"/>
                                          </p:val>
                                        </p:tav>
                                      </p:tavLst>
                                    </p:anim>
                                    <p:animEffect transition="in" filter="fade">
                                      <p:cBhvr>
                                        <p:cTn id="267" dur="500"/>
                                        <p:tgtEl>
                                          <p:spTgt spid="97"/>
                                        </p:tgtEl>
                                      </p:cBhvr>
                                    </p:animEffect>
                                  </p:childTnLst>
                                </p:cTn>
                              </p:par>
                              <p:par>
                                <p:cTn id="268" presetID="53" presetClass="entr" presetSubtype="16" fill="hold" nodeType="withEffect">
                                  <p:stCondLst>
                                    <p:cond delay="0"/>
                                  </p:stCondLst>
                                  <p:childTnLst>
                                    <p:set>
                                      <p:cBhvr>
                                        <p:cTn id="269" dur="1" fill="hold">
                                          <p:stCondLst>
                                            <p:cond delay="0"/>
                                          </p:stCondLst>
                                        </p:cTn>
                                        <p:tgtEl>
                                          <p:spTgt spid="98"/>
                                        </p:tgtEl>
                                        <p:attrNameLst>
                                          <p:attrName>style.visibility</p:attrName>
                                        </p:attrNameLst>
                                      </p:cBhvr>
                                      <p:to>
                                        <p:strVal val="visible"/>
                                      </p:to>
                                    </p:set>
                                    <p:anim calcmode="lin" valueType="num">
                                      <p:cBhvr>
                                        <p:cTn id="270" dur="500" fill="hold"/>
                                        <p:tgtEl>
                                          <p:spTgt spid="98"/>
                                        </p:tgtEl>
                                        <p:attrNameLst>
                                          <p:attrName>ppt_w</p:attrName>
                                        </p:attrNameLst>
                                      </p:cBhvr>
                                      <p:tavLst>
                                        <p:tav tm="0">
                                          <p:val>
                                            <p:fltVal val="0"/>
                                          </p:val>
                                        </p:tav>
                                        <p:tav tm="100000">
                                          <p:val>
                                            <p:strVal val="#ppt_w"/>
                                          </p:val>
                                        </p:tav>
                                      </p:tavLst>
                                    </p:anim>
                                    <p:anim calcmode="lin" valueType="num">
                                      <p:cBhvr>
                                        <p:cTn id="271" dur="500" fill="hold"/>
                                        <p:tgtEl>
                                          <p:spTgt spid="98"/>
                                        </p:tgtEl>
                                        <p:attrNameLst>
                                          <p:attrName>ppt_h</p:attrName>
                                        </p:attrNameLst>
                                      </p:cBhvr>
                                      <p:tavLst>
                                        <p:tav tm="0">
                                          <p:val>
                                            <p:fltVal val="0"/>
                                          </p:val>
                                        </p:tav>
                                        <p:tav tm="100000">
                                          <p:val>
                                            <p:strVal val="#ppt_h"/>
                                          </p:val>
                                        </p:tav>
                                      </p:tavLst>
                                    </p:anim>
                                    <p:animEffect transition="in" filter="fade">
                                      <p:cBhvr>
                                        <p:cTn id="272" dur="500"/>
                                        <p:tgtEl>
                                          <p:spTgt spid="98"/>
                                        </p:tgtEl>
                                      </p:cBhvr>
                                    </p:animEffect>
                                  </p:childTnLst>
                                </p:cTn>
                              </p:par>
                              <p:par>
                                <p:cTn id="273" presetID="53" presetClass="entr" presetSubtype="16" fill="hold" nodeType="withEffect">
                                  <p:stCondLst>
                                    <p:cond delay="0"/>
                                  </p:stCondLst>
                                  <p:childTnLst>
                                    <p:set>
                                      <p:cBhvr>
                                        <p:cTn id="274" dur="1" fill="hold">
                                          <p:stCondLst>
                                            <p:cond delay="0"/>
                                          </p:stCondLst>
                                        </p:cTn>
                                        <p:tgtEl>
                                          <p:spTgt spid="99"/>
                                        </p:tgtEl>
                                        <p:attrNameLst>
                                          <p:attrName>style.visibility</p:attrName>
                                        </p:attrNameLst>
                                      </p:cBhvr>
                                      <p:to>
                                        <p:strVal val="visible"/>
                                      </p:to>
                                    </p:set>
                                    <p:anim calcmode="lin" valueType="num">
                                      <p:cBhvr>
                                        <p:cTn id="275" dur="500" fill="hold"/>
                                        <p:tgtEl>
                                          <p:spTgt spid="99"/>
                                        </p:tgtEl>
                                        <p:attrNameLst>
                                          <p:attrName>ppt_w</p:attrName>
                                        </p:attrNameLst>
                                      </p:cBhvr>
                                      <p:tavLst>
                                        <p:tav tm="0">
                                          <p:val>
                                            <p:fltVal val="0"/>
                                          </p:val>
                                        </p:tav>
                                        <p:tav tm="100000">
                                          <p:val>
                                            <p:strVal val="#ppt_w"/>
                                          </p:val>
                                        </p:tav>
                                      </p:tavLst>
                                    </p:anim>
                                    <p:anim calcmode="lin" valueType="num">
                                      <p:cBhvr>
                                        <p:cTn id="276" dur="500" fill="hold"/>
                                        <p:tgtEl>
                                          <p:spTgt spid="99"/>
                                        </p:tgtEl>
                                        <p:attrNameLst>
                                          <p:attrName>ppt_h</p:attrName>
                                        </p:attrNameLst>
                                      </p:cBhvr>
                                      <p:tavLst>
                                        <p:tav tm="0">
                                          <p:val>
                                            <p:fltVal val="0"/>
                                          </p:val>
                                        </p:tav>
                                        <p:tav tm="100000">
                                          <p:val>
                                            <p:strVal val="#ppt_h"/>
                                          </p:val>
                                        </p:tav>
                                      </p:tavLst>
                                    </p:anim>
                                    <p:animEffect transition="in" filter="fade">
                                      <p:cBhvr>
                                        <p:cTn id="277" dur="500"/>
                                        <p:tgtEl>
                                          <p:spTgt spid="99"/>
                                        </p:tgtEl>
                                      </p:cBhvr>
                                    </p:animEffect>
                                  </p:childTnLst>
                                </p:cTn>
                              </p:par>
                              <p:par>
                                <p:cTn id="278" presetID="53" presetClass="entr" presetSubtype="16" fill="hold" nodeType="withEffect">
                                  <p:stCondLst>
                                    <p:cond delay="0"/>
                                  </p:stCondLst>
                                  <p:childTnLst>
                                    <p:set>
                                      <p:cBhvr>
                                        <p:cTn id="279" dur="1" fill="hold">
                                          <p:stCondLst>
                                            <p:cond delay="0"/>
                                          </p:stCondLst>
                                        </p:cTn>
                                        <p:tgtEl>
                                          <p:spTgt spid="100"/>
                                        </p:tgtEl>
                                        <p:attrNameLst>
                                          <p:attrName>style.visibility</p:attrName>
                                        </p:attrNameLst>
                                      </p:cBhvr>
                                      <p:to>
                                        <p:strVal val="visible"/>
                                      </p:to>
                                    </p:set>
                                    <p:anim calcmode="lin" valueType="num">
                                      <p:cBhvr>
                                        <p:cTn id="280" dur="500" fill="hold"/>
                                        <p:tgtEl>
                                          <p:spTgt spid="100"/>
                                        </p:tgtEl>
                                        <p:attrNameLst>
                                          <p:attrName>ppt_w</p:attrName>
                                        </p:attrNameLst>
                                      </p:cBhvr>
                                      <p:tavLst>
                                        <p:tav tm="0">
                                          <p:val>
                                            <p:fltVal val="0"/>
                                          </p:val>
                                        </p:tav>
                                        <p:tav tm="100000">
                                          <p:val>
                                            <p:strVal val="#ppt_w"/>
                                          </p:val>
                                        </p:tav>
                                      </p:tavLst>
                                    </p:anim>
                                    <p:anim calcmode="lin" valueType="num">
                                      <p:cBhvr>
                                        <p:cTn id="281" dur="500" fill="hold"/>
                                        <p:tgtEl>
                                          <p:spTgt spid="100"/>
                                        </p:tgtEl>
                                        <p:attrNameLst>
                                          <p:attrName>ppt_h</p:attrName>
                                        </p:attrNameLst>
                                      </p:cBhvr>
                                      <p:tavLst>
                                        <p:tav tm="0">
                                          <p:val>
                                            <p:fltVal val="0"/>
                                          </p:val>
                                        </p:tav>
                                        <p:tav tm="100000">
                                          <p:val>
                                            <p:strVal val="#ppt_h"/>
                                          </p:val>
                                        </p:tav>
                                      </p:tavLst>
                                    </p:anim>
                                    <p:animEffect transition="in" filter="fade">
                                      <p:cBhvr>
                                        <p:cTn id="282" dur="500"/>
                                        <p:tgtEl>
                                          <p:spTgt spid="100"/>
                                        </p:tgtEl>
                                      </p:cBhvr>
                                    </p:animEffect>
                                  </p:childTnLst>
                                </p:cTn>
                              </p:par>
                              <p:par>
                                <p:cTn id="283" presetID="53" presetClass="entr" presetSubtype="16" fill="hold" nodeType="withEffect">
                                  <p:stCondLst>
                                    <p:cond delay="0"/>
                                  </p:stCondLst>
                                  <p:childTnLst>
                                    <p:set>
                                      <p:cBhvr>
                                        <p:cTn id="284" dur="1" fill="hold">
                                          <p:stCondLst>
                                            <p:cond delay="0"/>
                                          </p:stCondLst>
                                        </p:cTn>
                                        <p:tgtEl>
                                          <p:spTgt spid="101"/>
                                        </p:tgtEl>
                                        <p:attrNameLst>
                                          <p:attrName>style.visibility</p:attrName>
                                        </p:attrNameLst>
                                      </p:cBhvr>
                                      <p:to>
                                        <p:strVal val="visible"/>
                                      </p:to>
                                    </p:set>
                                    <p:anim calcmode="lin" valueType="num">
                                      <p:cBhvr>
                                        <p:cTn id="285" dur="500" fill="hold"/>
                                        <p:tgtEl>
                                          <p:spTgt spid="101"/>
                                        </p:tgtEl>
                                        <p:attrNameLst>
                                          <p:attrName>ppt_w</p:attrName>
                                        </p:attrNameLst>
                                      </p:cBhvr>
                                      <p:tavLst>
                                        <p:tav tm="0">
                                          <p:val>
                                            <p:fltVal val="0"/>
                                          </p:val>
                                        </p:tav>
                                        <p:tav tm="100000">
                                          <p:val>
                                            <p:strVal val="#ppt_w"/>
                                          </p:val>
                                        </p:tav>
                                      </p:tavLst>
                                    </p:anim>
                                    <p:anim calcmode="lin" valueType="num">
                                      <p:cBhvr>
                                        <p:cTn id="286" dur="500" fill="hold"/>
                                        <p:tgtEl>
                                          <p:spTgt spid="101"/>
                                        </p:tgtEl>
                                        <p:attrNameLst>
                                          <p:attrName>ppt_h</p:attrName>
                                        </p:attrNameLst>
                                      </p:cBhvr>
                                      <p:tavLst>
                                        <p:tav tm="0">
                                          <p:val>
                                            <p:fltVal val="0"/>
                                          </p:val>
                                        </p:tav>
                                        <p:tav tm="100000">
                                          <p:val>
                                            <p:strVal val="#ppt_h"/>
                                          </p:val>
                                        </p:tav>
                                      </p:tavLst>
                                    </p:anim>
                                    <p:animEffect transition="in" filter="fade">
                                      <p:cBhvr>
                                        <p:cTn id="287" dur="500"/>
                                        <p:tgtEl>
                                          <p:spTgt spid="101"/>
                                        </p:tgtEl>
                                      </p:cBhvr>
                                    </p:animEffect>
                                  </p:childTnLst>
                                </p:cTn>
                              </p:par>
                              <p:par>
                                <p:cTn id="288" presetID="53" presetClass="entr" presetSubtype="16" fill="hold" nodeType="withEffect">
                                  <p:stCondLst>
                                    <p:cond delay="0"/>
                                  </p:stCondLst>
                                  <p:childTnLst>
                                    <p:set>
                                      <p:cBhvr>
                                        <p:cTn id="289" dur="1" fill="hold">
                                          <p:stCondLst>
                                            <p:cond delay="0"/>
                                          </p:stCondLst>
                                        </p:cTn>
                                        <p:tgtEl>
                                          <p:spTgt spid="102"/>
                                        </p:tgtEl>
                                        <p:attrNameLst>
                                          <p:attrName>style.visibility</p:attrName>
                                        </p:attrNameLst>
                                      </p:cBhvr>
                                      <p:to>
                                        <p:strVal val="visible"/>
                                      </p:to>
                                    </p:set>
                                    <p:anim calcmode="lin" valueType="num">
                                      <p:cBhvr>
                                        <p:cTn id="290" dur="500" fill="hold"/>
                                        <p:tgtEl>
                                          <p:spTgt spid="102"/>
                                        </p:tgtEl>
                                        <p:attrNameLst>
                                          <p:attrName>ppt_w</p:attrName>
                                        </p:attrNameLst>
                                      </p:cBhvr>
                                      <p:tavLst>
                                        <p:tav tm="0">
                                          <p:val>
                                            <p:fltVal val="0"/>
                                          </p:val>
                                        </p:tav>
                                        <p:tav tm="100000">
                                          <p:val>
                                            <p:strVal val="#ppt_w"/>
                                          </p:val>
                                        </p:tav>
                                      </p:tavLst>
                                    </p:anim>
                                    <p:anim calcmode="lin" valueType="num">
                                      <p:cBhvr>
                                        <p:cTn id="291" dur="500" fill="hold"/>
                                        <p:tgtEl>
                                          <p:spTgt spid="102"/>
                                        </p:tgtEl>
                                        <p:attrNameLst>
                                          <p:attrName>ppt_h</p:attrName>
                                        </p:attrNameLst>
                                      </p:cBhvr>
                                      <p:tavLst>
                                        <p:tav tm="0">
                                          <p:val>
                                            <p:fltVal val="0"/>
                                          </p:val>
                                        </p:tav>
                                        <p:tav tm="100000">
                                          <p:val>
                                            <p:strVal val="#ppt_h"/>
                                          </p:val>
                                        </p:tav>
                                      </p:tavLst>
                                    </p:anim>
                                    <p:animEffect transition="in" filter="fade">
                                      <p:cBhvr>
                                        <p:cTn id="292" dur="500"/>
                                        <p:tgtEl>
                                          <p:spTgt spid="102"/>
                                        </p:tgtEl>
                                      </p:cBhvr>
                                    </p:animEffect>
                                  </p:childTnLst>
                                </p:cTn>
                              </p:par>
                              <p:par>
                                <p:cTn id="293" presetID="53" presetClass="entr" presetSubtype="16" fill="hold" nodeType="withEffect">
                                  <p:stCondLst>
                                    <p:cond delay="0"/>
                                  </p:stCondLst>
                                  <p:childTnLst>
                                    <p:set>
                                      <p:cBhvr>
                                        <p:cTn id="294" dur="1" fill="hold">
                                          <p:stCondLst>
                                            <p:cond delay="0"/>
                                          </p:stCondLst>
                                        </p:cTn>
                                        <p:tgtEl>
                                          <p:spTgt spid="103"/>
                                        </p:tgtEl>
                                        <p:attrNameLst>
                                          <p:attrName>style.visibility</p:attrName>
                                        </p:attrNameLst>
                                      </p:cBhvr>
                                      <p:to>
                                        <p:strVal val="visible"/>
                                      </p:to>
                                    </p:set>
                                    <p:anim calcmode="lin" valueType="num">
                                      <p:cBhvr>
                                        <p:cTn id="295" dur="500" fill="hold"/>
                                        <p:tgtEl>
                                          <p:spTgt spid="103"/>
                                        </p:tgtEl>
                                        <p:attrNameLst>
                                          <p:attrName>ppt_w</p:attrName>
                                        </p:attrNameLst>
                                      </p:cBhvr>
                                      <p:tavLst>
                                        <p:tav tm="0">
                                          <p:val>
                                            <p:fltVal val="0"/>
                                          </p:val>
                                        </p:tav>
                                        <p:tav tm="100000">
                                          <p:val>
                                            <p:strVal val="#ppt_w"/>
                                          </p:val>
                                        </p:tav>
                                      </p:tavLst>
                                    </p:anim>
                                    <p:anim calcmode="lin" valueType="num">
                                      <p:cBhvr>
                                        <p:cTn id="296" dur="500" fill="hold"/>
                                        <p:tgtEl>
                                          <p:spTgt spid="103"/>
                                        </p:tgtEl>
                                        <p:attrNameLst>
                                          <p:attrName>ppt_h</p:attrName>
                                        </p:attrNameLst>
                                      </p:cBhvr>
                                      <p:tavLst>
                                        <p:tav tm="0">
                                          <p:val>
                                            <p:fltVal val="0"/>
                                          </p:val>
                                        </p:tav>
                                        <p:tav tm="100000">
                                          <p:val>
                                            <p:strVal val="#ppt_h"/>
                                          </p:val>
                                        </p:tav>
                                      </p:tavLst>
                                    </p:anim>
                                    <p:animEffect transition="in" filter="fade">
                                      <p:cBhvr>
                                        <p:cTn id="297" dur="500"/>
                                        <p:tgtEl>
                                          <p:spTgt spid="103"/>
                                        </p:tgtEl>
                                      </p:cBhvr>
                                    </p:animEffect>
                                  </p:childTnLst>
                                </p:cTn>
                              </p:par>
                              <p:par>
                                <p:cTn id="298" presetID="53" presetClass="entr" presetSubtype="16" fill="hold" nodeType="withEffect">
                                  <p:stCondLst>
                                    <p:cond delay="0"/>
                                  </p:stCondLst>
                                  <p:childTnLst>
                                    <p:set>
                                      <p:cBhvr>
                                        <p:cTn id="299" dur="1" fill="hold">
                                          <p:stCondLst>
                                            <p:cond delay="0"/>
                                          </p:stCondLst>
                                        </p:cTn>
                                        <p:tgtEl>
                                          <p:spTgt spid="104"/>
                                        </p:tgtEl>
                                        <p:attrNameLst>
                                          <p:attrName>style.visibility</p:attrName>
                                        </p:attrNameLst>
                                      </p:cBhvr>
                                      <p:to>
                                        <p:strVal val="visible"/>
                                      </p:to>
                                    </p:set>
                                    <p:anim calcmode="lin" valueType="num">
                                      <p:cBhvr>
                                        <p:cTn id="300" dur="500" fill="hold"/>
                                        <p:tgtEl>
                                          <p:spTgt spid="104"/>
                                        </p:tgtEl>
                                        <p:attrNameLst>
                                          <p:attrName>ppt_w</p:attrName>
                                        </p:attrNameLst>
                                      </p:cBhvr>
                                      <p:tavLst>
                                        <p:tav tm="0">
                                          <p:val>
                                            <p:fltVal val="0"/>
                                          </p:val>
                                        </p:tav>
                                        <p:tav tm="100000">
                                          <p:val>
                                            <p:strVal val="#ppt_w"/>
                                          </p:val>
                                        </p:tav>
                                      </p:tavLst>
                                    </p:anim>
                                    <p:anim calcmode="lin" valueType="num">
                                      <p:cBhvr>
                                        <p:cTn id="301" dur="500" fill="hold"/>
                                        <p:tgtEl>
                                          <p:spTgt spid="104"/>
                                        </p:tgtEl>
                                        <p:attrNameLst>
                                          <p:attrName>ppt_h</p:attrName>
                                        </p:attrNameLst>
                                      </p:cBhvr>
                                      <p:tavLst>
                                        <p:tav tm="0">
                                          <p:val>
                                            <p:fltVal val="0"/>
                                          </p:val>
                                        </p:tav>
                                        <p:tav tm="100000">
                                          <p:val>
                                            <p:strVal val="#ppt_h"/>
                                          </p:val>
                                        </p:tav>
                                      </p:tavLst>
                                    </p:anim>
                                    <p:animEffect transition="in" filter="fade">
                                      <p:cBhvr>
                                        <p:cTn id="302" dur="500"/>
                                        <p:tgtEl>
                                          <p:spTgt spid="104"/>
                                        </p:tgtEl>
                                      </p:cBhvr>
                                    </p:animEffect>
                                  </p:childTnLst>
                                </p:cTn>
                              </p:par>
                              <p:par>
                                <p:cTn id="303" presetID="53" presetClass="entr" presetSubtype="16" fill="hold" nodeType="withEffect">
                                  <p:stCondLst>
                                    <p:cond delay="0"/>
                                  </p:stCondLst>
                                  <p:childTnLst>
                                    <p:set>
                                      <p:cBhvr>
                                        <p:cTn id="304" dur="1" fill="hold">
                                          <p:stCondLst>
                                            <p:cond delay="0"/>
                                          </p:stCondLst>
                                        </p:cTn>
                                        <p:tgtEl>
                                          <p:spTgt spid="105"/>
                                        </p:tgtEl>
                                        <p:attrNameLst>
                                          <p:attrName>style.visibility</p:attrName>
                                        </p:attrNameLst>
                                      </p:cBhvr>
                                      <p:to>
                                        <p:strVal val="visible"/>
                                      </p:to>
                                    </p:set>
                                    <p:anim calcmode="lin" valueType="num">
                                      <p:cBhvr>
                                        <p:cTn id="305" dur="500" fill="hold"/>
                                        <p:tgtEl>
                                          <p:spTgt spid="105"/>
                                        </p:tgtEl>
                                        <p:attrNameLst>
                                          <p:attrName>ppt_w</p:attrName>
                                        </p:attrNameLst>
                                      </p:cBhvr>
                                      <p:tavLst>
                                        <p:tav tm="0">
                                          <p:val>
                                            <p:fltVal val="0"/>
                                          </p:val>
                                        </p:tav>
                                        <p:tav tm="100000">
                                          <p:val>
                                            <p:strVal val="#ppt_w"/>
                                          </p:val>
                                        </p:tav>
                                      </p:tavLst>
                                    </p:anim>
                                    <p:anim calcmode="lin" valueType="num">
                                      <p:cBhvr>
                                        <p:cTn id="306" dur="500" fill="hold"/>
                                        <p:tgtEl>
                                          <p:spTgt spid="105"/>
                                        </p:tgtEl>
                                        <p:attrNameLst>
                                          <p:attrName>ppt_h</p:attrName>
                                        </p:attrNameLst>
                                      </p:cBhvr>
                                      <p:tavLst>
                                        <p:tav tm="0">
                                          <p:val>
                                            <p:fltVal val="0"/>
                                          </p:val>
                                        </p:tav>
                                        <p:tav tm="100000">
                                          <p:val>
                                            <p:strVal val="#ppt_h"/>
                                          </p:val>
                                        </p:tav>
                                      </p:tavLst>
                                    </p:anim>
                                    <p:animEffect transition="in" filter="fade">
                                      <p:cBhvr>
                                        <p:cTn id="307" dur="500"/>
                                        <p:tgtEl>
                                          <p:spTgt spid="105"/>
                                        </p:tgtEl>
                                      </p:cBhvr>
                                    </p:animEffect>
                                  </p:childTnLst>
                                </p:cTn>
                              </p:par>
                              <p:par>
                                <p:cTn id="308" presetID="53" presetClass="entr" presetSubtype="16" fill="hold" nodeType="withEffect">
                                  <p:stCondLst>
                                    <p:cond delay="0"/>
                                  </p:stCondLst>
                                  <p:childTnLst>
                                    <p:set>
                                      <p:cBhvr>
                                        <p:cTn id="309" dur="1" fill="hold">
                                          <p:stCondLst>
                                            <p:cond delay="0"/>
                                          </p:stCondLst>
                                        </p:cTn>
                                        <p:tgtEl>
                                          <p:spTgt spid="106"/>
                                        </p:tgtEl>
                                        <p:attrNameLst>
                                          <p:attrName>style.visibility</p:attrName>
                                        </p:attrNameLst>
                                      </p:cBhvr>
                                      <p:to>
                                        <p:strVal val="visible"/>
                                      </p:to>
                                    </p:set>
                                    <p:anim calcmode="lin" valueType="num">
                                      <p:cBhvr>
                                        <p:cTn id="310" dur="500" fill="hold"/>
                                        <p:tgtEl>
                                          <p:spTgt spid="106"/>
                                        </p:tgtEl>
                                        <p:attrNameLst>
                                          <p:attrName>ppt_w</p:attrName>
                                        </p:attrNameLst>
                                      </p:cBhvr>
                                      <p:tavLst>
                                        <p:tav tm="0">
                                          <p:val>
                                            <p:fltVal val="0"/>
                                          </p:val>
                                        </p:tav>
                                        <p:tav tm="100000">
                                          <p:val>
                                            <p:strVal val="#ppt_w"/>
                                          </p:val>
                                        </p:tav>
                                      </p:tavLst>
                                    </p:anim>
                                    <p:anim calcmode="lin" valueType="num">
                                      <p:cBhvr>
                                        <p:cTn id="311" dur="500" fill="hold"/>
                                        <p:tgtEl>
                                          <p:spTgt spid="106"/>
                                        </p:tgtEl>
                                        <p:attrNameLst>
                                          <p:attrName>ppt_h</p:attrName>
                                        </p:attrNameLst>
                                      </p:cBhvr>
                                      <p:tavLst>
                                        <p:tav tm="0">
                                          <p:val>
                                            <p:fltVal val="0"/>
                                          </p:val>
                                        </p:tav>
                                        <p:tav tm="100000">
                                          <p:val>
                                            <p:strVal val="#ppt_h"/>
                                          </p:val>
                                        </p:tav>
                                      </p:tavLst>
                                    </p:anim>
                                    <p:animEffect transition="in" filter="fade">
                                      <p:cBhvr>
                                        <p:cTn id="312" dur="500"/>
                                        <p:tgtEl>
                                          <p:spTgt spid="106"/>
                                        </p:tgtEl>
                                      </p:cBhvr>
                                    </p:animEffect>
                                  </p:childTnLst>
                                </p:cTn>
                              </p:par>
                              <p:par>
                                <p:cTn id="313" presetID="53" presetClass="entr" presetSubtype="16" fill="hold" nodeType="withEffect">
                                  <p:stCondLst>
                                    <p:cond delay="0"/>
                                  </p:stCondLst>
                                  <p:childTnLst>
                                    <p:set>
                                      <p:cBhvr>
                                        <p:cTn id="314" dur="1" fill="hold">
                                          <p:stCondLst>
                                            <p:cond delay="0"/>
                                          </p:stCondLst>
                                        </p:cTn>
                                        <p:tgtEl>
                                          <p:spTgt spid="107"/>
                                        </p:tgtEl>
                                        <p:attrNameLst>
                                          <p:attrName>style.visibility</p:attrName>
                                        </p:attrNameLst>
                                      </p:cBhvr>
                                      <p:to>
                                        <p:strVal val="visible"/>
                                      </p:to>
                                    </p:set>
                                    <p:anim calcmode="lin" valueType="num">
                                      <p:cBhvr>
                                        <p:cTn id="315" dur="500" fill="hold"/>
                                        <p:tgtEl>
                                          <p:spTgt spid="107"/>
                                        </p:tgtEl>
                                        <p:attrNameLst>
                                          <p:attrName>ppt_w</p:attrName>
                                        </p:attrNameLst>
                                      </p:cBhvr>
                                      <p:tavLst>
                                        <p:tav tm="0">
                                          <p:val>
                                            <p:fltVal val="0"/>
                                          </p:val>
                                        </p:tav>
                                        <p:tav tm="100000">
                                          <p:val>
                                            <p:strVal val="#ppt_w"/>
                                          </p:val>
                                        </p:tav>
                                      </p:tavLst>
                                    </p:anim>
                                    <p:anim calcmode="lin" valueType="num">
                                      <p:cBhvr>
                                        <p:cTn id="316" dur="500" fill="hold"/>
                                        <p:tgtEl>
                                          <p:spTgt spid="107"/>
                                        </p:tgtEl>
                                        <p:attrNameLst>
                                          <p:attrName>ppt_h</p:attrName>
                                        </p:attrNameLst>
                                      </p:cBhvr>
                                      <p:tavLst>
                                        <p:tav tm="0">
                                          <p:val>
                                            <p:fltVal val="0"/>
                                          </p:val>
                                        </p:tav>
                                        <p:tav tm="100000">
                                          <p:val>
                                            <p:strVal val="#ppt_h"/>
                                          </p:val>
                                        </p:tav>
                                      </p:tavLst>
                                    </p:anim>
                                    <p:animEffect transition="in" filter="fade">
                                      <p:cBhvr>
                                        <p:cTn id="317" dur="500"/>
                                        <p:tgtEl>
                                          <p:spTgt spid="107"/>
                                        </p:tgtEl>
                                      </p:cBhvr>
                                    </p:animEffect>
                                  </p:childTnLst>
                                </p:cTn>
                              </p:par>
                              <p:par>
                                <p:cTn id="318" presetID="53" presetClass="entr" presetSubtype="16" fill="hold" nodeType="withEffect">
                                  <p:stCondLst>
                                    <p:cond delay="0"/>
                                  </p:stCondLst>
                                  <p:childTnLst>
                                    <p:set>
                                      <p:cBhvr>
                                        <p:cTn id="319" dur="1" fill="hold">
                                          <p:stCondLst>
                                            <p:cond delay="0"/>
                                          </p:stCondLst>
                                        </p:cTn>
                                        <p:tgtEl>
                                          <p:spTgt spid="108"/>
                                        </p:tgtEl>
                                        <p:attrNameLst>
                                          <p:attrName>style.visibility</p:attrName>
                                        </p:attrNameLst>
                                      </p:cBhvr>
                                      <p:to>
                                        <p:strVal val="visible"/>
                                      </p:to>
                                    </p:set>
                                    <p:anim calcmode="lin" valueType="num">
                                      <p:cBhvr>
                                        <p:cTn id="320" dur="500" fill="hold"/>
                                        <p:tgtEl>
                                          <p:spTgt spid="108"/>
                                        </p:tgtEl>
                                        <p:attrNameLst>
                                          <p:attrName>ppt_w</p:attrName>
                                        </p:attrNameLst>
                                      </p:cBhvr>
                                      <p:tavLst>
                                        <p:tav tm="0">
                                          <p:val>
                                            <p:fltVal val="0"/>
                                          </p:val>
                                        </p:tav>
                                        <p:tav tm="100000">
                                          <p:val>
                                            <p:strVal val="#ppt_w"/>
                                          </p:val>
                                        </p:tav>
                                      </p:tavLst>
                                    </p:anim>
                                    <p:anim calcmode="lin" valueType="num">
                                      <p:cBhvr>
                                        <p:cTn id="321" dur="500" fill="hold"/>
                                        <p:tgtEl>
                                          <p:spTgt spid="108"/>
                                        </p:tgtEl>
                                        <p:attrNameLst>
                                          <p:attrName>ppt_h</p:attrName>
                                        </p:attrNameLst>
                                      </p:cBhvr>
                                      <p:tavLst>
                                        <p:tav tm="0">
                                          <p:val>
                                            <p:fltVal val="0"/>
                                          </p:val>
                                        </p:tav>
                                        <p:tav tm="100000">
                                          <p:val>
                                            <p:strVal val="#ppt_h"/>
                                          </p:val>
                                        </p:tav>
                                      </p:tavLst>
                                    </p:anim>
                                    <p:animEffect transition="in" filter="fade">
                                      <p:cBhvr>
                                        <p:cTn id="322" dur="500"/>
                                        <p:tgtEl>
                                          <p:spTgt spid="108"/>
                                        </p:tgtEl>
                                      </p:cBhvr>
                                    </p:animEffect>
                                  </p:childTnLst>
                                </p:cTn>
                              </p:par>
                              <p:par>
                                <p:cTn id="323" presetID="53" presetClass="entr" presetSubtype="16" fill="hold" nodeType="withEffect">
                                  <p:stCondLst>
                                    <p:cond delay="0"/>
                                  </p:stCondLst>
                                  <p:childTnLst>
                                    <p:set>
                                      <p:cBhvr>
                                        <p:cTn id="324" dur="1" fill="hold">
                                          <p:stCondLst>
                                            <p:cond delay="0"/>
                                          </p:stCondLst>
                                        </p:cTn>
                                        <p:tgtEl>
                                          <p:spTgt spid="109"/>
                                        </p:tgtEl>
                                        <p:attrNameLst>
                                          <p:attrName>style.visibility</p:attrName>
                                        </p:attrNameLst>
                                      </p:cBhvr>
                                      <p:to>
                                        <p:strVal val="visible"/>
                                      </p:to>
                                    </p:set>
                                    <p:anim calcmode="lin" valueType="num">
                                      <p:cBhvr>
                                        <p:cTn id="325" dur="500" fill="hold"/>
                                        <p:tgtEl>
                                          <p:spTgt spid="109"/>
                                        </p:tgtEl>
                                        <p:attrNameLst>
                                          <p:attrName>ppt_w</p:attrName>
                                        </p:attrNameLst>
                                      </p:cBhvr>
                                      <p:tavLst>
                                        <p:tav tm="0">
                                          <p:val>
                                            <p:fltVal val="0"/>
                                          </p:val>
                                        </p:tav>
                                        <p:tav tm="100000">
                                          <p:val>
                                            <p:strVal val="#ppt_w"/>
                                          </p:val>
                                        </p:tav>
                                      </p:tavLst>
                                    </p:anim>
                                    <p:anim calcmode="lin" valueType="num">
                                      <p:cBhvr>
                                        <p:cTn id="326" dur="500" fill="hold"/>
                                        <p:tgtEl>
                                          <p:spTgt spid="109"/>
                                        </p:tgtEl>
                                        <p:attrNameLst>
                                          <p:attrName>ppt_h</p:attrName>
                                        </p:attrNameLst>
                                      </p:cBhvr>
                                      <p:tavLst>
                                        <p:tav tm="0">
                                          <p:val>
                                            <p:fltVal val="0"/>
                                          </p:val>
                                        </p:tav>
                                        <p:tav tm="100000">
                                          <p:val>
                                            <p:strVal val="#ppt_h"/>
                                          </p:val>
                                        </p:tav>
                                      </p:tavLst>
                                    </p:anim>
                                    <p:animEffect transition="in" filter="fade">
                                      <p:cBhvr>
                                        <p:cTn id="327" dur="500"/>
                                        <p:tgtEl>
                                          <p:spTgt spid="109"/>
                                        </p:tgtEl>
                                      </p:cBhvr>
                                    </p:animEffect>
                                  </p:childTnLst>
                                </p:cTn>
                              </p:par>
                              <p:par>
                                <p:cTn id="328" presetID="53" presetClass="entr" presetSubtype="16" fill="hold" nodeType="withEffect">
                                  <p:stCondLst>
                                    <p:cond delay="0"/>
                                  </p:stCondLst>
                                  <p:childTnLst>
                                    <p:set>
                                      <p:cBhvr>
                                        <p:cTn id="329" dur="1" fill="hold">
                                          <p:stCondLst>
                                            <p:cond delay="0"/>
                                          </p:stCondLst>
                                        </p:cTn>
                                        <p:tgtEl>
                                          <p:spTgt spid="110"/>
                                        </p:tgtEl>
                                        <p:attrNameLst>
                                          <p:attrName>style.visibility</p:attrName>
                                        </p:attrNameLst>
                                      </p:cBhvr>
                                      <p:to>
                                        <p:strVal val="visible"/>
                                      </p:to>
                                    </p:set>
                                    <p:anim calcmode="lin" valueType="num">
                                      <p:cBhvr>
                                        <p:cTn id="330" dur="500" fill="hold"/>
                                        <p:tgtEl>
                                          <p:spTgt spid="110"/>
                                        </p:tgtEl>
                                        <p:attrNameLst>
                                          <p:attrName>ppt_w</p:attrName>
                                        </p:attrNameLst>
                                      </p:cBhvr>
                                      <p:tavLst>
                                        <p:tav tm="0">
                                          <p:val>
                                            <p:fltVal val="0"/>
                                          </p:val>
                                        </p:tav>
                                        <p:tav tm="100000">
                                          <p:val>
                                            <p:strVal val="#ppt_w"/>
                                          </p:val>
                                        </p:tav>
                                      </p:tavLst>
                                    </p:anim>
                                    <p:anim calcmode="lin" valueType="num">
                                      <p:cBhvr>
                                        <p:cTn id="331" dur="500" fill="hold"/>
                                        <p:tgtEl>
                                          <p:spTgt spid="110"/>
                                        </p:tgtEl>
                                        <p:attrNameLst>
                                          <p:attrName>ppt_h</p:attrName>
                                        </p:attrNameLst>
                                      </p:cBhvr>
                                      <p:tavLst>
                                        <p:tav tm="0">
                                          <p:val>
                                            <p:fltVal val="0"/>
                                          </p:val>
                                        </p:tav>
                                        <p:tav tm="100000">
                                          <p:val>
                                            <p:strVal val="#ppt_h"/>
                                          </p:val>
                                        </p:tav>
                                      </p:tavLst>
                                    </p:anim>
                                    <p:animEffect transition="in" filter="fade">
                                      <p:cBhvr>
                                        <p:cTn id="332" dur="500"/>
                                        <p:tgtEl>
                                          <p:spTgt spid="110"/>
                                        </p:tgtEl>
                                      </p:cBhvr>
                                    </p:animEffect>
                                  </p:childTnLst>
                                </p:cTn>
                              </p:par>
                              <p:par>
                                <p:cTn id="333" presetID="53" presetClass="entr" presetSubtype="16" fill="hold" nodeType="withEffect">
                                  <p:stCondLst>
                                    <p:cond delay="0"/>
                                  </p:stCondLst>
                                  <p:childTnLst>
                                    <p:set>
                                      <p:cBhvr>
                                        <p:cTn id="334" dur="1" fill="hold">
                                          <p:stCondLst>
                                            <p:cond delay="0"/>
                                          </p:stCondLst>
                                        </p:cTn>
                                        <p:tgtEl>
                                          <p:spTgt spid="111"/>
                                        </p:tgtEl>
                                        <p:attrNameLst>
                                          <p:attrName>style.visibility</p:attrName>
                                        </p:attrNameLst>
                                      </p:cBhvr>
                                      <p:to>
                                        <p:strVal val="visible"/>
                                      </p:to>
                                    </p:set>
                                    <p:anim calcmode="lin" valueType="num">
                                      <p:cBhvr>
                                        <p:cTn id="335" dur="500" fill="hold"/>
                                        <p:tgtEl>
                                          <p:spTgt spid="111"/>
                                        </p:tgtEl>
                                        <p:attrNameLst>
                                          <p:attrName>ppt_w</p:attrName>
                                        </p:attrNameLst>
                                      </p:cBhvr>
                                      <p:tavLst>
                                        <p:tav tm="0">
                                          <p:val>
                                            <p:fltVal val="0"/>
                                          </p:val>
                                        </p:tav>
                                        <p:tav tm="100000">
                                          <p:val>
                                            <p:strVal val="#ppt_w"/>
                                          </p:val>
                                        </p:tav>
                                      </p:tavLst>
                                    </p:anim>
                                    <p:anim calcmode="lin" valueType="num">
                                      <p:cBhvr>
                                        <p:cTn id="336" dur="500" fill="hold"/>
                                        <p:tgtEl>
                                          <p:spTgt spid="111"/>
                                        </p:tgtEl>
                                        <p:attrNameLst>
                                          <p:attrName>ppt_h</p:attrName>
                                        </p:attrNameLst>
                                      </p:cBhvr>
                                      <p:tavLst>
                                        <p:tav tm="0">
                                          <p:val>
                                            <p:fltVal val="0"/>
                                          </p:val>
                                        </p:tav>
                                        <p:tav tm="100000">
                                          <p:val>
                                            <p:strVal val="#ppt_h"/>
                                          </p:val>
                                        </p:tav>
                                      </p:tavLst>
                                    </p:anim>
                                    <p:animEffect transition="in" filter="fade">
                                      <p:cBhvr>
                                        <p:cTn id="337" dur="500"/>
                                        <p:tgtEl>
                                          <p:spTgt spid="111"/>
                                        </p:tgtEl>
                                      </p:cBhvr>
                                    </p:animEffect>
                                  </p:childTnLst>
                                </p:cTn>
                              </p:par>
                              <p:par>
                                <p:cTn id="338" presetID="53" presetClass="entr" presetSubtype="16" fill="hold" nodeType="withEffect">
                                  <p:stCondLst>
                                    <p:cond delay="0"/>
                                  </p:stCondLst>
                                  <p:childTnLst>
                                    <p:set>
                                      <p:cBhvr>
                                        <p:cTn id="339" dur="1" fill="hold">
                                          <p:stCondLst>
                                            <p:cond delay="0"/>
                                          </p:stCondLst>
                                        </p:cTn>
                                        <p:tgtEl>
                                          <p:spTgt spid="112"/>
                                        </p:tgtEl>
                                        <p:attrNameLst>
                                          <p:attrName>style.visibility</p:attrName>
                                        </p:attrNameLst>
                                      </p:cBhvr>
                                      <p:to>
                                        <p:strVal val="visible"/>
                                      </p:to>
                                    </p:set>
                                    <p:anim calcmode="lin" valueType="num">
                                      <p:cBhvr>
                                        <p:cTn id="340" dur="500" fill="hold"/>
                                        <p:tgtEl>
                                          <p:spTgt spid="112"/>
                                        </p:tgtEl>
                                        <p:attrNameLst>
                                          <p:attrName>ppt_w</p:attrName>
                                        </p:attrNameLst>
                                      </p:cBhvr>
                                      <p:tavLst>
                                        <p:tav tm="0">
                                          <p:val>
                                            <p:fltVal val="0"/>
                                          </p:val>
                                        </p:tav>
                                        <p:tav tm="100000">
                                          <p:val>
                                            <p:strVal val="#ppt_w"/>
                                          </p:val>
                                        </p:tav>
                                      </p:tavLst>
                                    </p:anim>
                                    <p:anim calcmode="lin" valueType="num">
                                      <p:cBhvr>
                                        <p:cTn id="341" dur="500" fill="hold"/>
                                        <p:tgtEl>
                                          <p:spTgt spid="112"/>
                                        </p:tgtEl>
                                        <p:attrNameLst>
                                          <p:attrName>ppt_h</p:attrName>
                                        </p:attrNameLst>
                                      </p:cBhvr>
                                      <p:tavLst>
                                        <p:tav tm="0">
                                          <p:val>
                                            <p:fltVal val="0"/>
                                          </p:val>
                                        </p:tav>
                                        <p:tav tm="100000">
                                          <p:val>
                                            <p:strVal val="#ppt_h"/>
                                          </p:val>
                                        </p:tav>
                                      </p:tavLst>
                                    </p:anim>
                                    <p:animEffect transition="in" filter="fade">
                                      <p:cBhvr>
                                        <p:cTn id="342" dur="500"/>
                                        <p:tgtEl>
                                          <p:spTgt spid="112"/>
                                        </p:tgtEl>
                                      </p:cBhvr>
                                    </p:animEffect>
                                  </p:childTnLst>
                                </p:cTn>
                              </p:par>
                              <p:par>
                                <p:cTn id="343" presetID="53" presetClass="entr" presetSubtype="16" fill="hold" nodeType="withEffect">
                                  <p:stCondLst>
                                    <p:cond delay="0"/>
                                  </p:stCondLst>
                                  <p:childTnLst>
                                    <p:set>
                                      <p:cBhvr>
                                        <p:cTn id="344" dur="1" fill="hold">
                                          <p:stCondLst>
                                            <p:cond delay="0"/>
                                          </p:stCondLst>
                                        </p:cTn>
                                        <p:tgtEl>
                                          <p:spTgt spid="113"/>
                                        </p:tgtEl>
                                        <p:attrNameLst>
                                          <p:attrName>style.visibility</p:attrName>
                                        </p:attrNameLst>
                                      </p:cBhvr>
                                      <p:to>
                                        <p:strVal val="visible"/>
                                      </p:to>
                                    </p:set>
                                    <p:anim calcmode="lin" valueType="num">
                                      <p:cBhvr>
                                        <p:cTn id="345" dur="500" fill="hold"/>
                                        <p:tgtEl>
                                          <p:spTgt spid="113"/>
                                        </p:tgtEl>
                                        <p:attrNameLst>
                                          <p:attrName>ppt_w</p:attrName>
                                        </p:attrNameLst>
                                      </p:cBhvr>
                                      <p:tavLst>
                                        <p:tav tm="0">
                                          <p:val>
                                            <p:fltVal val="0"/>
                                          </p:val>
                                        </p:tav>
                                        <p:tav tm="100000">
                                          <p:val>
                                            <p:strVal val="#ppt_w"/>
                                          </p:val>
                                        </p:tav>
                                      </p:tavLst>
                                    </p:anim>
                                    <p:anim calcmode="lin" valueType="num">
                                      <p:cBhvr>
                                        <p:cTn id="346" dur="500" fill="hold"/>
                                        <p:tgtEl>
                                          <p:spTgt spid="113"/>
                                        </p:tgtEl>
                                        <p:attrNameLst>
                                          <p:attrName>ppt_h</p:attrName>
                                        </p:attrNameLst>
                                      </p:cBhvr>
                                      <p:tavLst>
                                        <p:tav tm="0">
                                          <p:val>
                                            <p:fltVal val="0"/>
                                          </p:val>
                                        </p:tav>
                                        <p:tav tm="100000">
                                          <p:val>
                                            <p:strVal val="#ppt_h"/>
                                          </p:val>
                                        </p:tav>
                                      </p:tavLst>
                                    </p:anim>
                                    <p:animEffect transition="in" filter="fade">
                                      <p:cBhvr>
                                        <p:cTn id="347" dur="500"/>
                                        <p:tgtEl>
                                          <p:spTgt spid="113"/>
                                        </p:tgtEl>
                                      </p:cBhvr>
                                    </p:animEffect>
                                  </p:childTnLst>
                                </p:cTn>
                              </p:par>
                              <p:par>
                                <p:cTn id="348" presetID="53" presetClass="entr" presetSubtype="16" fill="hold" nodeType="withEffect">
                                  <p:stCondLst>
                                    <p:cond delay="0"/>
                                  </p:stCondLst>
                                  <p:childTnLst>
                                    <p:set>
                                      <p:cBhvr>
                                        <p:cTn id="349" dur="1" fill="hold">
                                          <p:stCondLst>
                                            <p:cond delay="0"/>
                                          </p:stCondLst>
                                        </p:cTn>
                                        <p:tgtEl>
                                          <p:spTgt spid="114"/>
                                        </p:tgtEl>
                                        <p:attrNameLst>
                                          <p:attrName>style.visibility</p:attrName>
                                        </p:attrNameLst>
                                      </p:cBhvr>
                                      <p:to>
                                        <p:strVal val="visible"/>
                                      </p:to>
                                    </p:set>
                                    <p:anim calcmode="lin" valueType="num">
                                      <p:cBhvr>
                                        <p:cTn id="350" dur="500" fill="hold"/>
                                        <p:tgtEl>
                                          <p:spTgt spid="114"/>
                                        </p:tgtEl>
                                        <p:attrNameLst>
                                          <p:attrName>ppt_w</p:attrName>
                                        </p:attrNameLst>
                                      </p:cBhvr>
                                      <p:tavLst>
                                        <p:tav tm="0">
                                          <p:val>
                                            <p:fltVal val="0"/>
                                          </p:val>
                                        </p:tav>
                                        <p:tav tm="100000">
                                          <p:val>
                                            <p:strVal val="#ppt_w"/>
                                          </p:val>
                                        </p:tav>
                                      </p:tavLst>
                                    </p:anim>
                                    <p:anim calcmode="lin" valueType="num">
                                      <p:cBhvr>
                                        <p:cTn id="351" dur="500" fill="hold"/>
                                        <p:tgtEl>
                                          <p:spTgt spid="114"/>
                                        </p:tgtEl>
                                        <p:attrNameLst>
                                          <p:attrName>ppt_h</p:attrName>
                                        </p:attrNameLst>
                                      </p:cBhvr>
                                      <p:tavLst>
                                        <p:tav tm="0">
                                          <p:val>
                                            <p:fltVal val="0"/>
                                          </p:val>
                                        </p:tav>
                                        <p:tav tm="100000">
                                          <p:val>
                                            <p:strVal val="#ppt_h"/>
                                          </p:val>
                                        </p:tav>
                                      </p:tavLst>
                                    </p:anim>
                                    <p:animEffect transition="in" filter="fade">
                                      <p:cBhvr>
                                        <p:cTn id="352" dur="500"/>
                                        <p:tgtEl>
                                          <p:spTgt spid="114"/>
                                        </p:tgtEl>
                                      </p:cBhvr>
                                    </p:animEffect>
                                  </p:childTnLst>
                                </p:cTn>
                              </p:par>
                              <p:par>
                                <p:cTn id="353" presetID="53" presetClass="entr" presetSubtype="16" fill="hold" nodeType="withEffect">
                                  <p:stCondLst>
                                    <p:cond delay="0"/>
                                  </p:stCondLst>
                                  <p:childTnLst>
                                    <p:set>
                                      <p:cBhvr>
                                        <p:cTn id="354" dur="1" fill="hold">
                                          <p:stCondLst>
                                            <p:cond delay="0"/>
                                          </p:stCondLst>
                                        </p:cTn>
                                        <p:tgtEl>
                                          <p:spTgt spid="115"/>
                                        </p:tgtEl>
                                        <p:attrNameLst>
                                          <p:attrName>style.visibility</p:attrName>
                                        </p:attrNameLst>
                                      </p:cBhvr>
                                      <p:to>
                                        <p:strVal val="visible"/>
                                      </p:to>
                                    </p:set>
                                    <p:anim calcmode="lin" valueType="num">
                                      <p:cBhvr>
                                        <p:cTn id="355" dur="500" fill="hold"/>
                                        <p:tgtEl>
                                          <p:spTgt spid="115"/>
                                        </p:tgtEl>
                                        <p:attrNameLst>
                                          <p:attrName>ppt_w</p:attrName>
                                        </p:attrNameLst>
                                      </p:cBhvr>
                                      <p:tavLst>
                                        <p:tav tm="0">
                                          <p:val>
                                            <p:fltVal val="0"/>
                                          </p:val>
                                        </p:tav>
                                        <p:tav tm="100000">
                                          <p:val>
                                            <p:strVal val="#ppt_w"/>
                                          </p:val>
                                        </p:tav>
                                      </p:tavLst>
                                    </p:anim>
                                    <p:anim calcmode="lin" valueType="num">
                                      <p:cBhvr>
                                        <p:cTn id="356" dur="500" fill="hold"/>
                                        <p:tgtEl>
                                          <p:spTgt spid="115"/>
                                        </p:tgtEl>
                                        <p:attrNameLst>
                                          <p:attrName>ppt_h</p:attrName>
                                        </p:attrNameLst>
                                      </p:cBhvr>
                                      <p:tavLst>
                                        <p:tav tm="0">
                                          <p:val>
                                            <p:fltVal val="0"/>
                                          </p:val>
                                        </p:tav>
                                        <p:tav tm="100000">
                                          <p:val>
                                            <p:strVal val="#ppt_h"/>
                                          </p:val>
                                        </p:tav>
                                      </p:tavLst>
                                    </p:anim>
                                    <p:animEffect transition="in" filter="fade">
                                      <p:cBhvr>
                                        <p:cTn id="357" dur="500"/>
                                        <p:tgtEl>
                                          <p:spTgt spid="115"/>
                                        </p:tgtEl>
                                      </p:cBhvr>
                                    </p:animEffect>
                                  </p:childTnLst>
                                </p:cTn>
                              </p:par>
                              <p:par>
                                <p:cTn id="358" presetID="53" presetClass="entr" presetSubtype="16" fill="hold" nodeType="withEffect">
                                  <p:stCondLst>
                                    <p:cond delay="0"/>
                                  </p:stCondLst>
                                  <p:childTnLst>
                                    <p:set>
                                      <p:cBhvr>
                                        <p:cTn id="359" dur="1" fill="hold">
                                          <p:stCondLst>
                                            <p:cond delay="0"/>
                                          </p:stCondLst>
                                        </p:cTn>
                                        <p:tgtEl>
                                          <p:spTgt spid="116"/>
                                        </p:tgtEl>
                                        <p:attrNameLst>
                                          <p:attrName>style.visibility</p:attrName>
                                        </p:attrNameLst>
                                      </p:cBhvr>
                                      <p:to>
                                        <p:strVal val="visible"/>
                                      </p:to>
                                    </p:set>
                                    <p:anim calcmode="lin" valueType="num">
                                      <p:cBhvr>
                                        <p:cTn id="360" dur="500" fill="hold"/>
                                        <p:tgtEl>
                                          <p:spTgt spid="116"/>
                                        </p:tgtEl>
                                        <p:attrNameLst>
                                          <p:attrName>ppt_w</p:attrName>
                                        </p:attrNameLst>
                                      </p:cBhvr>
                                      <p:tavLst>
                                        <p:tav tm="0">
                                          <p:val>
                                            <p:fltVal val="0"/>
                                          </p:val>
                                        </p:tav>
                                        <p:tav tm="100000">
                                          <p:val>
                                            <p:strVal val="#ppt_w"/>
                                          </p:val>
                                        </p:tav>
                                      </p:tavLst>
                                    </p:anim>
                                    <p:anim calcmode="lin" valueType="num">
                                      <p:cBhvr>
                                        <p:cTn id="361" dur="500" fill="hold"/>
                                        <p:tgtEl>
                                          <p:spTgt spid="116"/>
                                        </p:tgtEl>
                                        <p:attrNameLst>
                                          <p:attrName>ppt_h</p:attrName>
                                        </p:attrNameLst>
                                      </p:cBhvr>
                                      <p:tavLst>
                                        <p:tav tm="0">
                                          <p:val>
                                            <p:fltVal val="0"/>
                                          </p:val>
                                        </p:tav>
                                        <p:tav tm="100000">
                                          <p:val>
                                            <p:strVal val="#ppt_h"/>
                                          </p:val>
                                        </p:tav>
                                      </p:tavLst>
                                    </p:anim>
                                    <p:animEffect transition="in" filter="fade">
                                      <p:cBhvr>
                                        <p:cTn id="362" dur="500"/>
                                        <p:tgtEl>
                                          <p:spTgt spid="116"/>
                                        </p:tgtEl>
                                      </p:cBhvr>
                                    </p:animEffect>
                                  </p:childTnLst>
                                </p:cTn>
                              </p:par>
                              <p:par>
                                <p:cTn id="363" presetID="53" presetClass="entr" presetSubtype="16" fill="hold" nodeType="withEffect">
                                  <p:stCondLst>
                                    <p:cond delay="0"/>
                                  </p:stCondLst>
                                  <p:childTnLst>
                                    <p:set>
                                      <p:cBhvr>
                                        <p:cTn id="364" dur="1" fill="hold">
                                          <p:stCondLst>
                                            <p:cond delay="0"/>
                                          </p:stCondLst>
                                        </p:cTn>
                                        <p:tgtEl>
                                          <p:spTgt spid="117"/>
                                        </p:tgtEl>
                                        <p:attrNameLst>
                                          <p:attrName>style.visibility</p:attrName>
                                        </p:attrNameLst>
                                      </p:cBhvr>
                                      <p:to>
                                        <p:strVal val="visible"/>
                                      </p:to>
                                    </p:set>
                                    <p:anim calcmode="lin" valueType="num">
                                      <p:cBhvr>
                                        <p:cTn id="365" dur="500" fill="hold"/>
                                        <p:tgtEl>
                                          <p:spTgt spid="117"/>
                                        </p:tgtEl>
                                        <p:attrNameLst>
                                          <p:attrName>ppt_w</p:attrName>
                                        </p:attrNameLst>
                                      </p:cBhvr>
                                      <p:tavLst>
                                        <p:tav tm="0">
                                          <p:val>
                                            <p:fltVal val="0"/>
                                          </p:val>
                                        </p:tav>
                                        <p:tav tm="100000">
                                          <p:val>
                                            <p:strVal val="#ppt_w"/>
                                          </p:val>
                                        </p:tav>
                                      </p:tavLst>
                                    </p:anim>
                                    <p:anim calcmode="lin" valueType="num">
                                      <p:cBhvr>
                                        <p:cTn id="366" dur="500" fill="hold"/>
                                        <p:tgtEl>
                                          <p:spTgt spid="117"/>
                                        </p:tgtEl>
                                        <p:attrNameLst>
                                          <p:attrName>ppt_h</p:attrName>
                                        </p:attrNameLst>
                                      </p:cBhvr>
                                      <p:tavLst>
                                        <p:tav tm="0">
                                          <p:val>
                                            <p:fltVal val="0"/>
                                          </p:val>
                                        </p:tav>
                                        <p:tav tm="100000">
                                          <p:val>
                                            <p:strVal val="#ppt_h"/>
                                          </p:val>
                                        </p:tav>
                                      </p:tavLst>
                                    </p:anim>
                                    <p:animEffect transition="in" filter="fade">
                                      <p:cBhvr>
                                        <p:cTn id="367" dur="500"/>
                                        <p:tgtEl>
                                          <p:spTgt spid="117"/>
                                        </p:tgtEl>
                                      </p:cBhvr>
                                    </p:animEffect>
                                  </p:childTnLst>
                                </p:cTn>
                              </p:par>
                              <p:par>
                                <p:cTn id="368" presetID="53" presetClass="entr" presetSubtype="16" fill="hold" nodeType="withEffect">
                                  <p:stCondLst>
                                    <p:cond delay="0"/>
                                  </p:stCondLst>
                                  <p:childTnLst>
                                    <p:set>
                                      <p:cBhvr>
                                        <p:cTn id="369" dur="1" fill="hold">
                                          <p:stCondLst>
                                            <p:cond delay="0"/>
                                          </p:stCondLst>
                                        </p:cTn>
                                        <p:tgtEl>
                                          <p:spTgt spid="118"/>
                                        </p:tgtEl>
                                        <p:attrNameLst>
                                          <p:attrName>style.visibility</p:attrName>
                                        </p:attrNameLst>
                                      </p:cBhvr>
                                      <p:to>
                                        <p:strVal val="visible"/>
                                      </p:to>
                                    </p:set>
                                    <p:anim calcmode="lin" valueType="num">
                                      <p:cBhvr>
                                        <p:cTn id="370" dur="500" fill="hold"/>
                                        <p:tgtEl>
                                          <p:spTgt spid="118"/>
                                        </p:tgtEl>
                                        <p:attrNameLst>
                                          <p:attrName>ppt_w</p:attrName>
                                        </p:attrNameLst>
                                      </p:cBhvr>
                                      <p:tavLst>
                                        <p:tav tm="0">
                                          <p:val>
                                            <p:fltVal val="0"/>
                                          </p:val>
                                        </p:tav>
                                        <p:tav tm="100000">
                                          <p:val>
                                            <p:strVal val="#ppt_w"/>
                                          </p:val>
                                        </p:tav>
                                      </p:tavLst>
                                    </p:anim>
                                    <p:anim calcmode="lin" valueType="num">
                                      <p:cBhvr>
                                        <p:cTn id="371" dur="500" fill="hold"/>
                                        <p:tgtEl>
                                          <p:spTgt spid="118"/>
                                        </p:tgtEl>
                                        <p:attrNameLst>
                                          <p:attrName>ppt_h</p:attrName>
                                        </p:attrNameLst>
                                      </p:cBhvr>
                                      <p:tavLst>
                                        <p:tav tm="0">
                                          <p:val>
                                            <p:fltVal val="0"/>
                                          </p:val>
                                        </p:tav>
                                        <p:tav tm="100000">
                                          <p:val>
                                            <p:strVal val="#ppt_h"/>
                                          </p:val>
                                        </p:tav>
                                      </p:tavLst>
                                    </p:anim>
                                    <p:animEffect transition="in" filter="fade">
                                      <p:cBhvr>
                                        <p:cTn id="372" dur="500"/>
                                        <p:tgtEl>
                                          <p:spTgt spid="118"/>
                                        </p:tgtEl>
                                      </p:cBhvr>
                                    </p:animEffect>
                                  </p:childTnLst>
                                </p:cTn>
                              </p:par>
                              <p:par>
                                <p:cTn id="373" presetID="53" presetClass="entr" presetSubtype="16" fill="hold" nodeType="withEffect">
                                  <p:stCondLst>
                                    <p:cond delay="0"/>
                                  </p:stCondLst>
                                  <p:childTnLst>
                                    <p:set>
                                      <p:cBhvr>
                                        <p:cTn id="374" dur="1" fill="hold">
                                          <p:stCondLst>
                                            <p:cond delay="0"/>
                                          </p:stCondLst>
                                        </p:cTn>
                                        <p:tgtEl>
                                          <p:spTgt spid="119"/>
                                        </p:tgtEl>
                                        <p:attrNameLst>
                                          <p:attrName>style.visibility</p:attrName>
                                        </p:attrNameLst>
                                      </p:cBhvr>
                                      <p:to>
                                        <p:strVal val="visible"/>
                                      </p:to>
                                    </p:set>
                                    <p:anim calcmode="lin" valueType="num">
                                      <p:cBhvr>
                                        <p:cTn id="375" dur="500" fill="hold"/>
                                        <p:tgtEl>
                                          <p:spTgt spid="119"/>
                                        </p:tgtEl>
                                        <p:attrNameLst>
                                          <p:attrName>ppt_w</p:attrName>
                                        </p:attrNameLst>
                                      </p:cBhvr>
                                      <p:tavLst>
                                        <p:tav tm="0">
                                          <p:val>
                                            <p:fltVal val="0"/>
                                          </p:val>
                                        </p:tav>
                                        <p:tav tm="100000">
                                          <p:val>
                                            <p:strVal val="#ppt_w"/>
                                          </p:val>
                                        </p:tav>
                                      </p:tavLst>
                                    </p:anim>
                                    <p:anim calcmode="lin" valueType="num">
                                      <p:cBhvr>
                                        <p:cTn id="376" dur="500" fill="hold"/>
                                        <p:tgtEl>
                                          <p:spTgt spid="119"/>
                                        </p:tgtEl>
                                        <p:attrNameLst>
                                          <p:attrName>ppt_h</p:attrName>
                                        </p:attrNameLst>
                                      </p:cBhvr>
                                      <p:tavLst>
                                        <p:tav tm="0">
                                          <p:val>
                                            <p:fltVal val="0"/>
                                          </p:val>
                                        </p:tav>
                                        <p:tav tm="100000">
                                          <p:val>
                                            <p:strVal val="#ppt_h"/>
                                          </p:val>
                                        </p:tav>
                                      </p:tavLst>
                                    </p:anim>
                                    <p:animEffect transition="in" filter="fade">
                                      <p:cBhvr>
                                        <p:cTn id="377" dur="500"/>
                                        <p:tgtEl>
                                          <p:spTgt spid="119"/>
                                        </p:tgtEl>
                                      </p:cBhvr>
                                    </p:animEffect>
                                  </p:childTnLst>
                                </p:cTn>
                              </p:par>
                              <p:par>
                                <p:cTn id="378" presetID="53" presetClass="entr" presetSubtype="16" fill="hold" nodeType="withEffect">
                                  <p:stCondLst>
                                    <p:cond delay="0"/>
                                  </p:stCondLst>
                                  <p:childTnLst>
                                    <p:set>
                                      <p:cBhvr>
                                        <p:cTn id="379" dur="1" fill="hold">
                                          <p:stCondLst>
                                            <p:cond delay="0"/>
                                          </p:stCondLst>
                                        </p:cTn>
                                        <p:tgtEl>
                                          <p:spTgt spid="120"/>
                                        </p:tgtEl>
                                        <p:attrNameLst>
                                          <p:attrName>style.visibility</p:attrName>
                                        </p:attrNameLst>
                                      </p:cBhvr>
                                      <p:to>
                                        <p:strVal val="visible"/>
                                      </p:to>
                                    </p:set>
                                    <p:anim calcmode="lin" valueType="num">
                                      <p:cBhvr>
                                        <p:cTn id="380" dur="500" fill="hold"/>
                                        <p:tgtEl>
                                          <p:spTgt spid="120"/>
                                        </p:tgtEl>
                                        <p:attrNameLst>
                                          <p:attrName>ppt_w</p:attrName>
                                        </p:attrNameLst>
                                      </p:cBhvr>
                                      <p:tavLst>
                                        <p:tav tm="0">
                                          <p:val>
                                            <p:fltVal val="0"/>
                                          </p:val>
                                        </p:tav>
                                        <p:tav tm="100000">
                                          <p:val>
                                            <p:strVal val="#ppt_w"/>
                                          </p:val>
                                        </p:tav>
                                      </p:tavLst>
                                    </p:anim>
                                    <p:anim calcmode="lin" valueType="num">
                                      <p:cBhvr>
                                        <p:cTn id="381" dur="500" fill="hold"/>
                                        <p:tgtEl>
                                          <p:spTgt spid="120"/>
                                        </p:tgtEl>
                                        <p:attrNameLst>
                                          <p:attrName>ppt_h</p:attrName>
                                        </p:attrNameLst>
                                      </p:cBhvr>
                                      <p:tavLst>
                                        <p:tav tm="0">
                                          <p:val>
                                            <p:fltVal val="0"/>
                                          </p:val>
                                        </p:tav>
                                        <p:tav tm="100000">
                                          <p:val>
                                            <p:strVal val="#ppt_h"/>
                                          </p:val>
                                        </p:tav>
                                      </p:tavLst>
                                    </p:anim>
                                    <p:animEffect transition="in" filter="fade">
                                      <p:cBhvr>
                                        <p:cTn id="382" dur="500"/>
                                        <p:tgtEl>
                                          <p:spTgt spid="120"/>
                                        </p:tgtEl>
                                      </p:cBhvr>
                                    </p:animEffect>
                                  </p:childTnLst>
                                </p:cTn>
                              </p:par>
                              <p:par>
                                <p:cTn id="383" presetID="53" presetClass="entr" presetSubtype="16" fill="hold" nodeType="withEffect">
                                  <p:stCondLst>
                                    <p:cond delay="0"/>
                                  </p:stCondLst>
                                  <p:childTnLst>
                                    <p:set>
                                      <p:cBhvr>
                                        <p:cTn id="384" dur="1" fill="hold">
                                          <p:stCondLst>
                                            <p:cond delay="0"/>
                                          </p:stCondLst>
                                        </p:cTn>
                                        <p:tgtEl>
                                          <p:spTgt spid="121"/>
                                        </p:tgtEl>
                                        <p:attrNameLst>
                                          <p:attrName>style.visibility</p:attrName>
                                        </p:attrNameLst>
                                      </p:cBhvr>
                                      <p:to>
                                        <p:strVal val="visible"/>
                                      </p:to>
                                    </p:set>
                                    <p:anim calcmode="lin" valueType="num">
                                      <p:cBhvr>
                                        <p:cTn id="385" dur="500" fill="hold"/>
                                        <p:tgtEl>
                                          <p:spTgt spid="121"/>
                                        </p:tgtEl>
                                        <p:attrNameLst>
                                          <p:attrName>ppt_w</p:attrName>
                                        </p:attrNameLst>
                                      </p:cBhvr>
                                      <p:tavLst>
                                        <p:tav tm="0">
                                          <p:val>
                                            <p:fltVal val="0"/>
                                          </p:val>
                                        </p:tav>
                                        <p:tav tm="100000">
                                          <p:val>
                                            <p:strVal val="#ppt_w"/>
                                          </p:val>
                                        </p:tav>
                                      </p:tavLst>
                                    </p:anim>
                                    <p:anim calcmode="lin" valueType="num">
                                      <p:cBhvr>
                                        <p:cTn id="386" dur="500" fill="hold"/>
                                        <p:tgtEl>
                                          <p:spTgt spid="121"/>
                                        </p:tgtEl>
                                        <p:attrNameLst>
                                          <p:attrName>ppt_h</p:attrName>
                                        </p:attrNameLst>
                                      </p:cBhvr>
                                      <p:tavLst>
                                        <p:tav tm="0">
                                          <p:val>
                                            <p:fltVal val="0"/>
                                          </p:val>
                                        </p:tav>
                                        <p:tav tm="100000">
                                          <p:val>
                                            <p:strVal val="#ppt_h"/>
                                          </p:val>
                                        </p:tav>
                                      </p:tavLst>
                                    </p:anim>
                                    <p:animEffect transition="in" filter="fade">
                                      <p:cBhvr>
                                        <p:cTn id="387" dur="500"/>
                                        <p:tgtEl>
                                          <p:spTgt spid="121"/>
                                        </p:tgtEl>
                                      </p:cBhvr>
                                    </p:animEffect>
                                  </p:childTnLst>
                                </p:cTn>
                              </p:par>
                              <p:par>
                                <p:cTn id="388" presetID="53" presetClass="entr" presetSubtype="16" fill="hold" nodeType="withEffect">
                                  <p:stCondLst>
                                    <p:cond delay="0"/>
                                  </p:stCondLst>
                                  <p:childTnLst>
                                    <p:set>
                                      <p:cBhvr>
                                        <p:cTn id="389" dur="1" fill="hold">
                                          <p:stCondLst>
                                            <p:cond delay="0"/>
                                          </p:stCondLst>
                                        </p:cTn>
                                        <p:tgtEl>
                                          <p:spTgt spid="122"/>
                                        </p:tgtEl>
                                        <p:attrNameLst>
                                          <p:attrName>style.visibility</p:attrName>
                                        </p:attrNameLst>
                                      </p:cBhvr>
                                      <p:to>
                                        <p:strVal val="visible"/>
                                      </p:to>
                                    </p:set>
                                    <p:anim calcmode="lin" valueType="num">
                                      <p:cBhvr>
                                        <p:cTn id="390" dur="500" fill="hold"/>
                                        <p:tgtEl>
                                          <p:spTgt spid="122"/>
                                        </p:tgtEl>
                                        <p:attrNameLst>
                                          <p:attrName>ppt_w</p:attrName>
                                        </p:attrNameLst>
                                      </p:cBhvr>
                                      <p:tavLst>
                                        <p:tav tm="0">
                                          <p:val>
                                            <p:fltVal val="0"/>
                                          </p:val>
                                        </p:tav>
                                        <p:tav tm="100000">
                                          <p:val>
                                            <p:strVal val="#ppt_w"/>
                                          </p:val>
                                        </p:tav>
                                      </p:tavLst>
                                    </p:anim>
                                    <p:anim calcmode="lin" valueType="num">
                                      <p:cBhvr>
                                        <p:cTn id="391" dur="500" fill="hold"/>
                                        <p:tgtEl>
                                          <p:spTgt spid="122"/>
                                        </p:tgtEl>
                                        <p:attrNameLst>
                                          <p:attrName>ppt_h</p:attrName>
                                        </p:attrNameLst>
                                      </p:cBhvr>
                                      <p:tavLst>
                                        <p:tav tm="0">
                                          <p:val>
                                            <p:fltVal val="0"/>
                                          </p:val>
                                        </p:tav>
                                        <p:tav tm="100000">
                                          <p:val>
                                            <p:strVal val="#ppt_h"/>
                                          </p:val>
                                        </p:tav>
                                      </p:tavLst>
                                    </p:anim>
                                    <p:animEffect transition="in" filter="fade">
                                      <p:cBhvr>
                                        <p:cTn id="392" dur="500"/>
                                        <p:tgtEl>
                                          <p:spTgt spid="122"/>
                                        </p:tgtEl>
                                      </p:cBhvr>
                                    </p:animEffect>
                                  </p:childTnLst>
                                </p:cTn>
                              </p:par>
                              <p:par>
                                <p:cTn id="393" presetID="53" presetClass="entr" presetSubtype="16" fill="hold" nodeType="withEffect">
                                  <p:stCondLst>
                                    <p:cond delay="0"/>
                                  </p:stCondLst>
                                  <p:childTnLst>
                                    <p:set>
                                      <p:cBhvr>
                                        <p:cTn id="394" dur="1" fill="hold">
                                          <p:stCondLst>
                                            <p:cond delay="0"/>
                                          </p:stCondLst>
                                        </p:cTn>
                                        <p:tgtEl>
                                          <p:spTgt spid="123"/>
                                        </p:tgtEl>
                                        <p:attrNameLst>
                                          <p:attrName>style.visibility</p:attrName>
                                        </p:attrNameLst>
                                      </p:cBhvr>
                                      <p:to>
                                        <p:strVal val="visible"/>
                                      </p:to>
                                    </p:set>
                                    <p:anim calcmode="lin" valueType="num">
                                      <p:cBhvr>
                                        <p:cTn id="395" dur="500" fill="hold"/>
                                        <p:tgtEl>
                                          <p:spTgt spid="123"/>
                                        </p:tgtEl>
                                        <p:attrNameLst>
                                          <p:attrName>ppt_w</p:attrName>
                                        </p:attrNameLst>
                                      </p:cBhvr>
                                      <p:tavLst>
                                        <p:tav tm="0">
                                          <p:val>
                                            <p:fltVal val="0"/>
                                          </p:val>
                                        </p:tav>
                                        <p:tav tm="100000">
                                          <p:val>
                                            <p:strVal val="#ppt_w"/>
                                          </p:val>
                                        </p:tav>
                                      </p:tavLst>
                                    </p:anim>
                                    <p:anim calcmode="lin" valueType="num">
                                      <p:cBhvr>
                                        <p:cTn id="396" dur="500" fill="hold"/>
                                        <p:tgtEl>
                                          <p:spTgt spid="123"/>
                                        </p:tgtEl>
                                        <p:attrNameLst>
                                          <p:attrName>ppt_h</p:attrName>
                                        </p:attrNameLst>
                                      </p:cBhvr>
                                      <p:tavLst>
                                        <p:tav tm="0">
                                          <p:val>
                                            <p:fltVal val="0"/>
                                          </p:val>
                                        </p:tav>
                                        <p:tav tm="100000">
                                          <p:val>
                                            <p:strVal val="#ppt_h"/>
                                          </p:val>
                                        </p:tav>
                                      </p:tavLst>
                                    </p:anim>
                                    <p:animEffect transition="in" filter="fade">
                                      <p:cBhvr>
                                        <p:cTn id="397" dur="500"/>
                                        <p:tgtEl>
                                          <p:spTgt spid="123"/>
                                        </p:tgtEl>
                                      </p:cBhvr>
                                    </p:animEffect>
                                  </p:childTnLst>
                                </p:cTn>
                              </p:par>
                              <p:par>
                                <p:cTn id="398" presetID="53" presetClass="entr" presetSubtype="16" fill="hold" nodeType="withEffect">
                                  <p:stCondLst>
                                    <p:cond delay="0"/>
                                  </p:stCondLst>
                                  <p:childTnLst>
                                    <p:set>
                                      <p:cBhvr>
                                        <p:cTn id="399" dur="1" fill="hold">
                                          <p:stCondLst>
                                            <p:cond delay="0"/>
                                          </p:stCondLst>
                                        </p:cTn>
                                        <p:tgtEl>
                                          <p:spTgt spid="124"/>
                                        </p:tgtEl>
                                        <p:attrNameLst>
                                          <p:attrName>style.visibility</p:attrName>
                                        </p:attrNameLst>
                                      </p:cBhvr>
                                      <p:to>
                                        <p:strVal val="visible"/>
                                      </p:to>
                                    </p:set>
                                    <p:anim calcmode="lin" valueType="num">
                                      <p:cBhvr>
                                        <p:cTn id="400" dur="500" fill="hold"/>
                                        <p:tgtEl>
                                          <p:spTgt spid="124"/>
                                        </p:tgtEl>
                                        <p:attrNameLst>
                                          <p:attrName>ppt_w</p:attrName>
                                        </p:attrNameLst>
                                      </p:cBhvr>
                                      <p:tavLst>
                                        <p:tav tm="0">
                                          <p:val>
                                            <p:fltVal val="0"/>
                                          </p:val>
                                        </p:tav>
                                        <p:tav tm="100000">
                                          <p:val>
                                            <p:strVal val="#ppt_w"/>
                                          </p:val>
                                        </p:tav>
                                      </p:tavLst>
                                    </p:anim>
                                    <p:anim calcmode="lin" valueType="num">
                                      <p:cBhvr>
                                        <p:cTn id="401" dur="500" fill="hold"/>
                                        <p:tgtEl>
                                          <p:spTgt spid="124"/>
                                        </p:tgtEl>
                                        <p:attrNameLst>
                                          <p:attrName>ppt_h</p:attrName>
                                        </p:attrNameLst>
                                      </p:cBhvr>
                                      <p:tavLst>
                                        <p:tav tm="0">
                                          <p:val>
                                            <p:fltVal val="0"/>
                                          </p:val>
                                        </p:tav>
                                        <p:tav tm="100000">
                                          <p:val>
                                            <p:strVal val="#ppt_h"/>
                                          </p:val>
                                        </p:tav>
                                      </p:tavLst>
                                    </p:anim>
                                    <p:animEffect transition="in" filter="fade">
                                      <p:cBhvr>
                                        <p:cTn id="402" dur="500"/>
                                        <p:tgtEl>
                                          <p:spTgt spid="124"/>
                                        </p:tgtEl>
                                      </p:cBhvr>
                                    </p:animEffect>
                                  </p:childTnLst>
                                </p:cTn>
                              </p:par>
                              <p:par>
                                <p:cTn id="403" presetID="53" presetClass="entr" presetSubtype="16" fill="hold" nodeType="withEffect">
                                  <p:stCondLst>
                                    <p:cond delay="0"/>
                                  </p:stCondLst>
                                  <p:childTnLst>
                                    <p:set>
                                      <p:cBhvr>
                                        <p:cTn id="404" dur="1" fill="hold">
                                          <p:stCondLst>
                                            <p:cond delay="0"/>
                                          </p:stCondLst>
                                        </p:cTn>
                                        <p:tgtEl>
                                          <p:spTgt spid="125"/>
                                        </p:tgtEl>
                                        <p:attrNameLst>
                                          <p:attrName>style.visibility</p:attrName>
                                        </p:attrNameLst>
                                      </p:cBhvr>
                                      <p:to>
                                        <p:strVal val="visible"/>
                                      </p:to>
                                    </p:set>
                                    <p:anim calcmode="lin" valueType="num">
                                      <p:cBhvr>
                                        <p:cTn id="405" dur="500" fill="hold"/>
                                        <p:tgtEl>
                                          <p:spTgt spid="125"/>
                                        </p:tgtEl>
                                        <p:attrNameLst>
                                          <p:attrName>ppt_w</p:attrName>
                                        </p:attrNameLst>
                                      </p:cBhvr>
                                      <p:tavLst>
                                        <p:tav tm="0">
                                          <p:val>
                                            <p:fltVal val="0"/>
                                          </p:val>
                                        </p:tav>
                                        <p:tav tm="100000">
                                          <p:val>
                                            <p:strVal val="#ppt_w"/>
                                          </p:val>
                                        </p:tav>
                                      </p:tavLst>
                                    </p:anim>
                                    <p:anim calcmode="lin" valueType="num">
                                      <p:cBhvr>
                                        <p:cTn id="406" dur="500" fill="hold"/>
                                        <p:tgtEl>
                                          <p:spTgt spid="125"/>
                                        </p:tgtEl>
                                        <p:attrNameLst>
                                          <p:attrName>ppt_h</p:attrName>
                                        </p:attrNameLst>
                                      </p:cBhvr>
                                      <p:tavLst>
                                        <p:tav tm="0">
                                          <p:val>
                                            <p:fltVal val="0"/>
                                          </p:val>
                                        </p:tav>
                                        <p:tav tm="100000">
                                          <p:val>
                                            <p:strVal val="#ppt_h"/>
                                          </p:val>
                                        </p:tav>
                                      </p:tavLst>
                                    </p:anim>
                                    <p:animEffect transition="in" filter="fade">
                                      <p:cBhvr>
                                        <p:cTn id="407" dur="500"/>
                                        <p:tgtEl>
                                          <p:spTgt spid="125"/>
                                        </p:tgtEl>
                                      </p:cBhvr>
                                    </p:animEffect>
                                  </p:childTnLst>
                                </p:cTn>
                              </p:par>
                              <p:par>
                                <p:cTn id="408" presetID="53" presetClass="entr" presetSubtype="16" fill="hold" nodeType="withEffect">
                                  <p:stCondLst>
                                    <p:cond delay="0"/>
                                  </p:stCondLst>
                                  <p:childTnLst>
                                    <p:set>
                                      <p:cBhvr>
                                        <p:cTn id="409" dur="1" fill="hold">
                                          <p:stCondLst>
                                            <p:cond delay="0"/>
                                          </p:stCondLst>
                                        </p:cTn>
                                        <p:tgtEl>
                                          <p:spTgt spid="126"/>
                                        </p:tgtEl>
                                        <p:attrNameLst>
                                          <p:attrName>style.visibility</p:attrName>
                                        </p:attrNameLst>
                                      </p:cBhvr>
                                      <p:to>
                                        <p:strVal val="visible"/>
                                      </p:to>
                                    </p:set>
                                    <p:anim calcmode="lin" valueType="num">
                                      <p:cBhvr>
                                        <p:cTn id="410" dur="500" fill="hold"/>
                                        <p:tgtEl>
                                          <p:spTgt spid="126"/>
                                        </p:tgtEl>
                                        <p:attrNameLst>
                                          <p:attrName>ppt_w</p:attrName>
                                        </p:attrNameLst>
                                      </p:cBhvr>
                                      <p:tavLst>
                                        <p:tav tm="0">
                                          <p:val>
                                            <p:fltVal val="0"/>
                                          </p:val>
                                        </p:tav>
                                        <p:tav tm="100000">
                                          <p:val>
                                            <p:strVal val="#ppt_w"/>
                                          </p:val>
                                        </p:tav>
                                      </p:tavLst>
                                    </p:anim>
                                    <p:anim calcmode="lin" valueType="num">
                                      <p:cBhvr>
                                        <p:cTn id="411" dur="500" fill="hold"/>
                                        <p:tgtEl>
                                          <p:spTgt spid="126"/>
                                        </p:tgtEl>
                                        <p:attrNameLst>
                                          <p:attrName>ppt_h</p:attrName>
                                        </p:attrNameLst>
                                      </p:cBhvr>
                                      <p:tavLst>
                                        <p:tav tm="0">
                                          <p:val>
                                            <p:fltVal val="0"/>
                                          </p:val>
                                        </p:tav>
                                        <p:tav tm="100000">
                                          <p:val>
                                            <p:strVal val="#ppt_h"/>
                                          </p:val>
                                        </p:tav>
                                      </p:tavLst>
                                    </p:anim>
                                    <p:animEffect transition="in" filter="fade">
                                      <p:cBhvr>
                                        <p:cTn id="412" dur="500"/>
                                        <p:tgtEl>
                                          <p:spTgt spid="126"/>
                                        </p:tgtEl>
                                      </p:cBhvr>
                                    </p:animEffect>
                                  </p:childTnLst>
                                </p:cTn>
                              </p:par>
                              <p:par>
                                <p:cTn id="413" presetID="53" presetClass="entr" presetSubtype="16" fill="hold" nodeType="withEffect">
                                  <p:stCondLst>
                                    <p:cond delay="0"/>
                                  </p:stCondLst>
                                  <p:childTnLst>
                                    <p:set>
                                      <p:cBhvr>
                                        <p:cTn id="414" dur="1" fill="hold">
                                          <p:stCondLst>
                                            <p:cond delay="0"/>
                                          </p:stCondLst>
                                        </p:cTn>
                                        <p:tgtEl>
                                          <p:spTgt spid="127"/>
                                        </p:tgtEl>
                                        <p:attrNameLst>
                                          <p:attrName>style.visibility</p:attrName>
                                        </p:attrNameLst>
                                      </p:cBhvr>
                                      <p:to>
                                        <p:strVal val="visible"/>
                                      </p:to>
                                    </p:set>
                                    <p:anim calcmode="lin" valueType="num">
                                      <p:cBhvr>
                                        <p:cTn id="415" dur="500" fill="hold"/>
                                        <p:tgtEl>
                                          <p:spTgt spid="127"/>
                                        </p:tgtEl>
                                        <p:attrNameLst>
                                          <p:attrName>ppt_w</p:attrName>
                                        </p:attrNameLst>
                                      </p:cBhvr>
                                      <p:tavLst>
                                        <p:tav tm="0">
                                          <p:val>
                                            <p:fltVal val="0"/>
                                          </p:val>
                                        </p:tav>
                                        <p:tav tm="100000">
                                          <p:val>
                                            <p:strVal val="#ppt_w"/>
                                          </p:val>
                                        </p:tav>
                                      </p:tavLst>
                                    </p:anim>
                                    <p:anim calcmode="lin" valueType="num">
                                      <p:cBhvr>
                                        <p:cTn id="416" dur="500" fill="hold"/>
                                        <p:tgtEl>
                                          <p:spTgt spid="127"/>
                                        </p:tgtEl>
                                        <p:attrNameLst>
                                          <p:attrName>ppt_h</p:attrName>
                                        </p:attrNameLst>
                                      </p:cBhvr>
                                      <p:tavLst>
                                        <p:tav tm="0">
                                          <p:val>
                                            <p:fltVal val="0"/>
                                          </p:val>
                                        </p:tav>
                                        <p:tav tm="100000">
                                          <p:val>
                                            <p:strVal val="#ppt_h"/>
                                          </p:val>
                                        </p:tav>
                                      </p:tavLst>
                                    </p:anim>
                                    <p:animEffect transition="in" filter="fade">
                                      <p:cBhvr>
                                        <p:cTn id="417" dur="500"/>
                                        <p:tgtEl>
                                          <p:spTgt spid="127"/>
                                        </p:tgtEl>
                                      </p:cBhvr>
                                    </p:animEffect>
                                  </p:childTnLst>
                                </p:cTn>
                              </p:par>
                              <p:par>
                                <p:cTn id="418" presetID="53" presetClass="entr" presetSubtype="16" fill="hold" nodeType="withEffect">
                                  <p:stCondLst>
                                    <p:cond delay="0"/>
                                  </p:stCondLst>
                                  <p:childTnLst>
                                    <p:set>
                                      <p:cBhvr>
                                        <p:cTn id="419" dur="1" fill="hold">
                                          <p:stCondLst>
                                            <p:cond delay="0"/>
                                          </p:stCondLst>
                                        </p:cTn>
                                        <p:tgtEl>
                                          <p:spTgt spid="128"/>
                                        </p:tgtEl>
                                        <p:attrNameLst>
                                          <p:attrName>style.visibility</p:attrName>
                                        </p:attrNameLst>
                                      </p:cBhvr>
                                      <p:to>
                                        <p:strVal val="visible"/>
                                      </p:to>
                                    </p:set>
                                    <p:anim calcmode="lin" valueType="num">
                                      <p:cBhvr>
                                        <p:cTn id="420" dur="500" fill="hold"/>
                                        <p:tgtEl>
                                          <p:spTgt spid="128"/>
                                        </p:tgtEl>
                                        <p:attrNameLst>
                                          <p:attrName>ppt_w</p:attrName>
                                        </p:attrNameLst>
                                      </p:cBhvr>
                                      <p:tavLst>
                                        <p:tav tm="0">
                                          <p:val>
                                            <p:fltVal val="0"/>
                                          </p:val>
                                        </p:tav>
                                        <p:tav tm="100000">
                                          <p:val>
                                            <p:strVal val="#ppt_w"/>
                                          </p:val>
                                        </p:tav>
                                      </p:tavLst>
                                    </p:anim>
                                    <p:anim calcmode="lin" valueType="num">
                                      <p:cBhvr>
                                        <p:cTn id="421" dur="500" fill="hold"/>
                                        <p:tgtEl>
                                          <p:spTgt spid="128"/>
                                        </p:tgtEl>
                                        <p:attrNameLst>
                                          <p:attrName>ppt_h</p:attrName>
                                        </p:attrNameLst>
                                      </p:cBhvr>
                                      <p:tavLst>
                                        <p:tav tm="0">
                                          <p:val>
                                            <p:fltVal val="0"/>
                                          </p:val>
                                        </p:tav>
                                        <p:tav tm="100000">
                                          <p:val>
                                            <p:strVal val="#ppt_h"/>
                                          </p:val>
                                        </p:tav>
                                      </p:tavLst>
                                    </p:anim>
                                    <p:animEffect transition="in" filter="fade">
                                      <p:cBhvr>
                                        <p:cTn id="422" dur="500"/>
                                        <p:tgtEl>
                                          <p:spTgt spid="128"/>
                                        </p:tgtEl>
                                      </p:cBhvr>
                                    </p:animEffect>
                                  </p:childTnLst>
                                </p:cTn>
                              </p:par>
                              <p:par>
                                <p:cTn id="423" presetID="53" presetClass="entr" presetSubtype="16" fill="hold" nodeType="withEffect">
                                  <p:stCondLst>
                                    <p:cond delay="0"/>
                                  </p:stCondLst>
                                  <p:childTnLst>
                                    <p:set>
                                      <p:cBhvr>
                                        <p:cTn id="424" dur="1" fill="hold">
                                          <p:stCondLst>
                                            <p:cond delay="0"/>
                                          </p:stCondLst>
                                        </p:cTn>
                                        <p:tgtEl>
                                          <p:spTgt spid="131"/>
                                        </p:tgtEl>
                                        <p:attrNameLst>
                                          <p:attrName>style.visibility</p:attrName>
                                        </p:attrNameLst>
                                      </p:cBhvr>
                                      <p:to>
                                        <p:strVal val="visible"/>
                                      </p:to>
                                    </p:set>
                                    <p:anim calcmode="lin" valueType="num">
                                      <p:cBhvr>
                                        <p:cTn id="425" dur="500" fill="hold"/>
                                        <p:tgtEl>
                                          <p:spTgt spid="131"/>
                                        </p:tgtEl>
                                        <p:attrNameLst>
                                          <p:attrName>ppt_w</p:attrName>
                                        </p:attrNameLst>
                                      </p:cBhvr>
                                      <p:tavLst>
                                        <p:tav tm="0">
                                          <p:val>
                                            <p:fltVal val="0"/>
                                          </p:val>
                                        </p:tav>
                                        <p:tav tm="100000">
                                          <p:val>
                                            <p:strVal val="#ppt_w"/>
                                          </p:val>
                                        </p:tav>
                                      </p:tavLst>
                                    </p:anim>
                                    <p:anim calcmode="lin" valueType="num">
                                      <p:cBhvr>
                                        <p:cTn id="426" dur="500" fill="hold"/>
                                        <p:tgtEl>
                                          <p:spTgt spid="131"/>
                                        </p:tgtEl>
                                        <p:attrNameLst>
                                          <p:attrName>ppt_h</p:attrName>
                                        </p:attrNameLst>
                                      </p:cBhvr>
                                      <p:tavLst>
                                        <p:tav tm="0">
                                          <p:val>
                                            <p:fltVal val="0"/>
                                          </p:val>
                                        </p:tav>
                                        <p:tav tm="100000">
                                          <p:val>
                                            <p:strVal val="#ppt_h"/>
                                          </p:val>
                                        </p:tav>
                                      </p:tavLst>
                                    </p:anim>
                                    <p:animEffect transition="in" filter="fade">
                                      <p:cBhvr>
                                        <p:cTn id="427" dur="500"/>
                                        <p:tgtEl>
                                          <p:spTgt spid="131"/>
                                        </p:tgtEl>
                                      </p:cBhvr>
                                    </p:animEffect>
                                  </p:childTnLst>
                                </p:cTn>
                              </p:par>
                              <p:par>
                                <p:cTn id="428" presetID="53" presetClass="entr" presetSubtype="16" fill="hold" nodeType="withEffect">
                                  <p:stCondLst>
                                    <p:cond delay="0"/>
                                  </p:stCondLst>
                                  <p:childTnLst>
                                    <p:set>
                                      <p:cBhvr>
                                        <p:cTn id="429" dur="1" fill="hold">
                                          <p:stCondLst>
                                            <p:cond delay="0"/>
                                          </p:stCondLst>
                                        </p:cTn>
                                        <p:tgtEl>
                                          <p:spTgt spid="132"/>
                                        </p:tgtEl>
                                        <p:attrNameLst>
                                          <p:attrName>style.visibility</p:attrName>
                                        </p:attrNameLst>
                                      </p:cBhvr>
                                      <p:to>
                                        <p:strVal val="visible"/>
                                      </p:to>
                                    </p:set>
                                    <p:anim calcmode="lin" valueType="num">
                                      <p:cBhvr>
                                        <p:cTn id="430" dur="500" fill="hold"/>
                                        <p:tgtEl>
                                          <p:spTgt spid="132"/>
                                        </p:tgtEl>
                                        <p:attrNameLst>
                                          <p:attrName>ppt_w</p:attrName>
                                        </p:attrNameLst>
                                      </p:cBhvr>
                                      <p:tavLst>
                                        <p:tav tm="0">
                                          <p:val>
                                            <p:fltVal val="0"/>
                                          </p:val>
                                        </p:tav>
                                        <p:tav tm="100000">
                                          <p:val>
                                            <p:strVal val="#ppt_w"/>
                                          </p:val>
                                        </p:tav>
                                      </p:tavLst>
                                    </p:anim>
                                    <p:anim calcmode="lin" valueType="num">
                                      <p:cBhvr>
                                        <p:cTn id="431" dur="500" fill="hold"/>
                                        <p:tgtEl>
                                          <p:spTgt spid="132"/>
                                        </p:tgtEl>
                                        <p:attrNameLst>
                                          <p:attrName>ppt_h</p:attrName>
                                        </p:attrNameLst>
                                      </p:cBhvr>
                                      <p:tavLst>
                                        <p:tav tm="0">
                                          <p:val>
                                            <p:fltVal val="0"/>
                                          </p:val>
                                        </p:tav>
                                        <p:tav tm="100000">
                                          <p:val>
                                            <p:strVal val="#ppt_h"/>
                                          </p:val>
                                        </p:tav>
                                      </p:tavLst>
                                    </p:anim>
                                    <p:animEffect transition="in" filter="fade">
                                      <p:cBhvr>
                                        <p:cTn id="432" dur="500"/>
                                        <p:tgtEl>
                                          <p:spTgt spid="132"/>
                                        </p:tgtEl>
                                      </p:cBhvr>
                                    </p:animEffect>
                                  </p:childTnLst>
                                </p:cTn>
                              </p:par>
                              <p:par>
                                <p:cTn id="433" presetID="53" presetClass="entr" presetSubtype="16" fill="hold" nodeType="withEffect">
                                  <p:stCondLst>
                                    <p:cond delay="0"/>
                                  </p:stCondLst>
                                  <p:childTnLst>
                                    <p:set>
                                      <p:cBhvr>
                                        <p:cTn id="434" dur="1" fill="hold">
                                          <p:stCondLst>
                                            <p:cond delay="0"/>
                                          </p:stCondLst>
                                        </p:cTn>
                                        <p:tgtEl>
                                          <p:spTgt spid="133"/>
                                        </p:tgtEl>
                                        <p:attrNameLst>
                                          <p:attrName>style.visibility</p:attrName>
                                        </p:attrNameLst>
                                      </p:cBhvr>
                                      <p:to>
                                        <p:strVal val="visible"/>
                                      </p:to>
                                    </p:set>
                                    <p:anim calcmode="lin" valueType="num">
                                      <p:cBhvr>
                                        <p:cTn id="435" dur="500" fill="hold"/>
                                        <p:tgtEl>
                                          <p:spTgt spid="133"/>
                                        </p:tgtEl>
                                        <p:attrNameLst>
                                          <p:attrName>ppt_w</p:attrName>
                                        </p:attrNameLst>
                                      </p:cBhvr>
                                      <p:tavLst>
                                        <p:tav tm="0">
                                          <p:val>
                                            <p:fltVal val="0"/>
                                          </p:val>
                                        </p:tav>
                                        <p:tav tm="100000">
                                          <p:val>
                                            <p:strVal val="#ppt_w"/>
                                          </p:val>
                                        </p:tav>
                                      </p:tavLst>
                                    </p:anim>
                                    <p:anim calcmode="lin" valueType="num">
                                      <p:cBhvr>
                                        <p:cTn id="436" dur="500" fill="hold"/>
                                        <p:tgtEl>
                                          <p:spTgt spid="133"/>
                                        </p:tgtEl>
                                        <p:attrNameLst>
                                          <p:attrName>ppt_h</p:attrName>
                                        </p:attrNameLst>
                                      </p:cBhvr>
                                      <p:tavLst>
                                        <p:tav tm="0">
                                          <p:val>
                                            <p:fltVal val="0"/>
                                          </p:val>
                                        </p:tav>
                                        <p:tav tm="100000">
                                          <p:val>
                                            <p:strVal val="#ppt_h"/>
                                          </p:val>
                                        </p:tav>
                                      </p:tavLst>
                                    </p:anim>
                                    <p:animEffect transition="in" filter="fade">
                                      <p:cBhvr>
                                        <p:cTn id="437" dur="500"/>
                                        <p:tgtEl>
                                          <p:spTgt spid="133"/>
                                        </p:tgtEl>
                                      </p:cBhvr>
                                    </p:animEffect>
                                  </p:childTnLst>
                                </p:cTn>
                              </p:par>
                              <p:par>
                                <p:cTn id="438" presetID="53" presetClass="entr" presetSubtype="16" fill="hold" nodeType="withEffect">
                                  <p:stCondLst>
                                    <p:cond delay="0"/>
                                  </p:stCondLst>
                                  <p:childTnLst>
                                    <p:set>
                                      <p:cBhvr>
                                        <p:cTn id="439" dur="1" fill="hold">
                                          <p:stCondLst>
                                            <p:cond delay="0"/>
                                          </p:stCondLst>
                                        </p:cTn>
                                        <p:tgtEl>
                                          <p:spTgt spid="134"/>
                                        </p:tgtEl>
                                        <p:attrNameLst>
                                          <p:attrName>style.visibility</p:attrName>
                                        </p:attrNameLst>
                                      </p:cBhvr>
                                      <p:to>
                                        <p:strVal val="visible"/>
                                      </p:to>
                                    </p:set>
                                    <p:anim calcmode="lin" valueType="num">
                                      <p:cBhvr>
                                        <p:cTn id="440" dur="500" fill="hold"/>
                                        <p:tgtEl>
                                          <p:spTgt spid="134"/>
                                        </p:tgtEl>
                                        <p:attrNameLst>
                                          <p:attrName>ppt_w</p:attrName>
                                        </p:attrNameLst>
                                      </p:cBhvr>
                                      <p:tavLst>
                                        <p:tav tm="0">
                                          <p:val>
                                            <p:fltVal val="0"/>
                                          </p:val>
                                        </p:tav>
                                        <p:tav tm="100000">
                                          <p:val>
                                            <p:strVal val="#ppt_w"/>
                                          </p:val>
                                        </p:tav>
                                      </p:tavLst>
                                    </p:anim>
                                    <p:anim calcmode="lin" valueType="num">
                                      <p:cBhvr>
                                        <p:cTn id="441" dur="500" fill="hold"/>
                                        <p:tgtEl>
                                          <p:spTgt spid="134"/>
                                        </p:tgtEl>
                                        <p:attrNameLst>
                                          <p:attrName>ppt_h</p:attrName>
                                        </p:attrNameLst>
                                      </p:cBhvr>
                                      <p:tavLst>
                                        <p:tav tm="0">
                                          <p:val>
                                            <p:fltVal val="0"/>
                                          </p:val>
                                        </p:tav>
                                        <p:tav tm="100000">
                                          <p:val>
                                            <p:strVal val="#ppt_h"/>
                                          </p:val>
                                        </p:tav>
                                      </p:tavLst>
                                    </p:anim>
                                    <p:animEffect transition="in" filter="fade">
                                      <p:cBhvr>
                                        <p:cTn id="442" dur="500"/>
                                        <p:tgtEl>
                                          <p:spTgt spid="134"/>
                                        </p:tgtEl>
                                      </p:cBhvr>
                                    </p:animEffect>
                                  </p:childTnLst>
                                </p:cTn>
                              </p:par>
                              <p:par>
                                <p:cTn id="443" presetID="53" presetClass="entr" presetSubtype="16" fill="hold" nodeType="withEffect">
                                  <p:stCondLst>
                                    <p:cond delay="0"/>
                                  </p:stCondLst>
                                  <p:childTnLst>
                                    <p:set>
                                      <p:cBhvr>
                                        <p:cTn id="444" dur="1" fill="hold">
                                          <p:stCondLst>
                                            <p:cond delay="0"/>
                                          </p:stCondLst>
                                        </p:cTn>
                                        <p:tgtEl>
                                          <p:spTgt spid="135"/>
                                        </p:tgtEl>
                                        <p:attrNameLst>
                                          <p:attrName>style.visibility</p:attrName>
                                        </p:attrNameLst>
                                      </p:cBhvr>
                                      <p:to>
                                        <p:strVal val="visible"/>
                                      </p:to>
                                    </p:set>
                                    <p:anim calcmode="lin" valueType="num">
                                      <p:cBhvr>
                                        <p:cTn id="445" dur="500" fill="hold"/>
                                        <p:tgtEl>
                                          <p:spTgt spid="135"/>
                                        </p:tgtEl>
                                        <p:attrNameLst>
                                          <p:attrName>ppt_w</p:attrName>
                                        </p:attrNameLst>
                                      </p:cBhvr>
                                      <p:tavLst>
                                        <p:tav tm="0">
                                          <p:val>
                                            <p:fltVal val="0"/>
                                          </p:val>
                                        </p:tav>
                                        <p:tav tm="100000">
                                          <p:val>
                                            <p:strVal val="#ppt_w"/>
                                          </p:val>
                                        </p:tav>
                                      </p:tavLst>
                                    </p:anim>
                                    <p:anim calcmode="lin" valueType="num">
                                      <p:cBhvr>
                                        <p:cTn id="446" dur="500" fill="hold"/>
                                        <p:tgtEl>
                                          <p:spTgt spid="135"/>
                                        </p:tgtEl>
                                        <p:attrNameLst>
                                          <p:attrName>ppt_h</p:attrName>
                                        </p:attrNameLst>
                                      </p:cBhvr>
                                      <p:tavLst>
                                        <p:tav tm="0">
                                          <p:val>
                                            <p:fltVal val="0"/>
                                          </p:val>
                                        </p:tav>
                                        <p:tav tm="100000">
                                          <p:val>
                                            <p:strVal val="#ppt_h"/>
                                          </p:val>
                                        </p:tav>
                                      </p:tavLst>
                                    </p:anim>
                                    <p:animEffect transition="in" filter="fade">
                                      <p:cBhvr>
                                        <p:cTn id="447" dur="500"/>
                                        <p:tgtEl>
                                          <p:spTgt spid="135"/>
                                        </p:tgtEl>
                                      </p:cBhvr>
                                    </p:animEffect>
                                  </p:childTnLst>
                                </p:cTn>
                              </p:par>
                              <p:par>
                                <p:cTn id="448" presetID="53" presetClass="entr" presetSubtype="16" fill="hold" nodeType="withEffect">
                                  <p:stCondLst>
                                    <p:cond delay="0"/>
                                  </p:stCondLst>
                                  <p:childTnLst>
                                    <p:set>
                                      <p:cBhvr>
                                        <p:cTn id="449" dur="1" fill="hold">
                                          <p:stCondLst>
                                            <p:cond delay="0"/>
                                          </p:stCondLst>
                                        </p:cTn>
                                        <p:tgtEl>
                                          <p:spTgt spid="136"/>
                                        </p:tgtEl>
                                        <p:attrNameLst>
                                          <p:attrName>style.visibility</p:attrName>
                                        </p:attrNameLst>
                                      </p:cBhvr>
                                      <p:to>
                                        <p:strVal val="visible"/>
                                      </p:to>
                                    </p:set>
                                    <p:anim calcmode="lin" valueType="num">
                                      <p:cBhvr>
                                        <p:cTn id="450" dur="500" fill="hold"/>
                                        <p:tgtEl>
                                          <p:spTgt spid="136"/>
                                        </p:tgtEl>
                                        <p:attrNameLst>
                                          <p:attrName>ppt_w</p:attrName>
                                        </p:attrNameLst>
                                      </p:cBhvr>
                                      <p:tavLst>
                                        <p:tav tm="0">
                                          <p:val>
                                            <p:fltVal val="0"/>
                                          </p:val>
                                        </p:tav>
                                        <p:tav tm="100000">
                                          <p:val>
                                            <p:strVal val="#ppt_w"/>
                                          </p:val>
                                        </p:tav>
                                      </p:tavLst>
                                    </p:anim>
                                    <p:anim calcmode="lin" valueType="num">
                                      <p:cBhvr>
                                        <p:cTn id="451" dur="500" fill="hold"/>
                                        <p:tgtEl>
                                          <p:spTgt spid="136"/>
                                        </p:tgtEl>
                                        <p:attrNameLst>
                                          <p:attrName>ppt_h</p:attrName>
                                        </p:attrNameLst>
                                      </p:cBhvr>
                                      <p:tavLst>
                                        <p:tav tm="0">
                                          <p:val>
                                            <p:fltVal val="0"/>
                                          </p:val>
                                        </p:tav>
                                        <p:tav tm="100000">
                                          <p:val>
                                            <p:strVal val="#ppt_h"/>
                                          </p:val>
                                        </p:tav>
                                      </p:tavLst>
                                    </p:anim>
                                    <p:animEffect transition="in" filter="fade">
                                      <p:cBhvr>
                                        <p:cTn id="452" dur="500"/>
                                        <p:tgtEl>
                                          <p:spTgt spid="136"/>
                                        </p:tgtEl>
                                      </p:cBhvr>
                                    </p:animEffect>
                                  </p:childTnLst>
                                </p:cTn>
                              </p:par>
                              <p:par>
                                <p:cTn id="453" presetID="53" presetClass="entr" presetSubtype="16" fill="hold" nodeType="withEffect">
                                  <p:stCondLst>
                                    <p:cond delay="0"/>
                                  </p:stCondLst>
                                  <p:childTnLst>
                                    <p:set>
                                      <p:cBhvr>
                                        <p:cTn id="454" dur="1" fill="hold">
                                          <p:stCondLst>
                                            <p:cond delay="0"/>
                                          </p:stCondLst>
                                        </p:cTn>
                                        <p:tgtEl>
                                          <p:spTgt spid="137"/>
                                        </p:tgtEl>
                                        <p:attrNameLst>
                                          <p:attrName>style.visibility</p:attrName>
                                        </p:attrNameLst>
                                      </p:cBhvr>
                                      <p:to>
                                        <p:strVal val="visible"/>
                                      </p:to>
                                    </p:set>
                                    <p:anim calcmode="lin" valueType="num">
                                      <p:cBhvr>
                                        <p:cTn id="455" dur="500" fill="hold"/>
                                        <p:tgtEl>
                                          <p:spTgt spid="137"/>
                                        </p:tgtEl>
                                        <p:attrNameLst>
                                          <p:attrName>ppt_w</p:attrName>
                                        </p:attrNameLst>
                                      </p:cBhvr>
                                      <p:tavLst>
                                        <p:tav tm="0">
                                          <p:val>
                                            <p:fltVal val="0"/>
                                          </p:val>
                                        </p:tav>
                                        <p:tav tm="100000">
                                          <p:val>
                                            <p:strVal val="#ppt_w"/>
                                          </p:val>
                                        </p:tav>
                                      </p:tavLst>
                                    </p:anim>
                                    <p:anim calcmode="lin" valueType="num">
                                      <p:cBhvr>
                                        <p:cTn id="456" dur="500" fill="hold"/>
                                        <p:tgtEl>
                                          <p:spTgt spid="137"/>
                                        </p:tgtEl>
                                        <p:attrNameLst>
                                          <p:attrName>ppt_h</p:attrName>
                                        </p:attrNameLst>
                                      </p:cBhvr>
                                      <p:tavLst>
                                        <p:tav tm="0">
                                          <p:val>
                                            <p:fltVal val="0"/>
                                          </p:val>
                                        </p:tav>
                                        <p:tav tm="100000">
                                          <p:val>
                                            <p:strVal val="#ppt_h"/>
                                          </p:val>
                                        </p:tav>
                                      </p:tavLst>
                                    </p:anim>
                                    <p:animEffect transition="in" filter="fade">
                                      <p:cBhvr>
                                        <p:cTn id="457" dur="500"/>
                                        <p:tgtEl>
                                          <p:spTgt spid="137"/>
                                        </p:tgtEl>
                                      </p:cBhvr>
                                    </p:animEffect>
                                  </p:childTnLst>
                                </p:cTn>
                              </p:par>
                              <p:par>
                                <p:cTn id="458" presetID="53" presetClass="entr" presetSubtype="16" fill="hold" nodeType="withEffect">
                                  <p:stCondLst>
                                    <p:cond delay="0"/>
                                  </p:stCondLst>
                                  <p:childTnLst>
                                    <p:set>
                                      <p:cBhvr>
                                        <p:cTn id="459" dur="1" fill="hold">
                                          <p:stCondLst>
                                            <p:cond delay="0"/>
                                          </p:stCondLst>
                                        </p:cTn>
                                        <p:tgtEl>
                                          <p:spTgt spid="138"/>
                                        </p:tgtEl>
                                        <p:attrNameLst>
                                          <p:attrName>style.visibility</p:attrName>
                                        </p:attrNameLst>
                                      </p:cBhvr>
                                      <p:to>
                                        <p:strVal val="visible"/>
                                      </p:to>
                                    </p:set>
                                    <p:anim calcmode="lin" valueType="num">
                                      <p:cBhvr>
                                        <p:cTn id="460" dur="500" fill="hold"/>
                                        <p:tgtEl>
                                          <p:spTgt spid="138"/>
                                        </p:tgtEl>
                                        <p:attrNameLst>
                                          <p:attrName>ppt_w</p:attrName>
                                        </p:attrNameLst>
                                      </p:cBhvr>
                                      <p:tavLst>
                                        <p:tav tm="0">
                                          <p:val>
                                            <p:fltVal val="0"/>
                                          </p:val>
                                        </p:tav>
                                        <p:tav tm="100000">
                                          <p:val>
                                            <p:strVal val="#ppt_w"/>
                                          </p:val>
                                        </p:tav>
                                      </p:tavLst>
                                    </p:anim>
                                    <p:anim calcmode="lin" valueType="num">
                                      <p:cBhvr>
                                        <p:cTn id="461" dur="500" fill="hold"/>
                                        <p:tgtEl>
                                          <p:spTgt spid="138"/>
                                        </p:tgtEl>
                                        <p:attrNameLst>
                                          <p:attrName>ppt_h</p:attrName>
                                        </p:attrNameLst>
                                      </p:cBhvr>
                                      <p:tavLst>
                                        <p:tav tm="0">
                                          <p:val>
                                            <p:fltVal val="0"/>
                                          </p:val>
                                        </p:tav>
                                        <p:tav tm="100000">
                                          <p:val>
                                            <p:strVal val="#ppt_h"/>
                                          </p:val>
                                        </p:tav>
                                      </p:tavLst>
                                    </p:anim>
                                    <p:animEffect transition="in" filter="fade">
                                      <p:cBhvr>
                                        <p:cTn id="462" dur="500"/>
                                        <p:tgtEl>
                                          <p:spTgt spid="138"/>
                                        </p:tgtEl>
                                      </p:cBhvr>
                                    </p:animEffect>
                                  </p:childTnLst>
                                </p:cTn>
                              </p:par>
                              <p:par>
                                <p:cTn id="463" presetID="53" presetClass="entr" presetSubtype="16" fill="hold" nodeType="withEffect">
                                  <p:stCondLst>
                                    <p:cond delay="0"/>
                                  </p:stCondLst>
                                  <p:childTnLst>
                                    <p:set>
                                      <p:cBhvr>
                                        <p:cTn id="464" dur="1" fill="hold">
                                          <p:stCondLst>
                                            <p:cond delay="0"/>
                                          </p:stCondLst>
                                        </p:cTn>
                                        <p:tgtEl>
                                          <p:spTgt spid="139"/>
                                        </p:tgtEl>
                                        <p:attrNameLst>
                                          <p:attrName>style.visibility</p:attrName>
                                        </p:attrNameLst>
                                      </p:cBhvr>
                                      <p:to>
                                        <p:strVal val="visible"/>
                                      </p:to>
                                    </p:set>
                                    <p:anim calcmode="lin" valueType="num">
                                      <p:cBhvr>
                                        <p:cTn id="465" dur="500" fill="hold"/>
                                        <p:tgtEl>
                                          <p:spTgt spid="139"/>
                                        </p:tgtEl>
                                        <p:attrNameLst>
                                          <p:attrName>ppt_w</p:attrName>
                                        </p:attrNameLst>
                                      </p:cBhvr>
                                      <p:tavLst>
                                        <p:tav tm="0">
                                          <p:val>
                                            <p:fltVal val="0"/>
                                          </p:val>
                                        </p:tav>
                                        <p:tav tm="100000">
                                          <p:val>
                                            <p:strVal val="#ppt_w"/>
                                          </p:val>
                                        </p:tav>
                                      </p:tavLst>
                                    </p:anim>
                                    <p:anim calcmode="lin" valueType="num">
                                      <p:cBhvr>
                                        <p:cTn id="466" dur="500" fill="hold"/>
                                        <p:tgtEl>
                                          <p:spTgt spid="139"/>
                                        </p:tgtEl>
                                        <p:attrNameLst>
                                          <p:attrName>ppt_h</p:attrName>
                                        </p:attrNameLst>
                                      </p:cBhvr>
                                      <p:tavLst>
                                        <p:tav tm="0">
                                          <p:val>
                                            <p:fltVal val="0"/>
                                          </p:val>
                                        </p:tav>
                                        <p:tav tm="100000">
                                          <p:val>
                                            <p:strVal val="#ppt_h"/>
                                          </p:val>
                                        </p:tav>
                                      </p:tavLst>
                                    </p:anim>
                                    <p:animEffect transition="in" filter="fade">
                                      <p:cBhvr>
                                        <p:cTn id="467" dur="500"/>
                                        <p:tgtEl>
                                          <p:spTgt spid="139"/>
                                        </p:tgtEl>
                                      </p:cBhvr>
                                    </p:animEffect>
                                  </p:childTnLst>
                                </p:cTn>
                              </p:par>
                              <p:par>
                                <p:cTn id="468" presetID="53" presetClass="entr" presetSubtype="16" fill="hold" nodeType="withEffect">
                                  <p:stCondLst>
                                    <p:cond delay="0"/>
                                  </p:stCondLst>
                                  <p:childTnLst>
                                    <p:set>
                                      <p:cBhvr>
                                        <p:cTn id="469" dur="1" fill="hold">
                                          <p:stCondLst>
                                            <p:cond delay="0"/>
                                          </p:stCondLst>
                                        </p:cTn>
                                        <p:tgtEl>
                                          <p:spTgt spid="140"/>
                                        </p:tgtEl>
                                        <p:attrNameLst>
                                          <p:attrName>style.visibility</p:attrName>
                                        </p:attrNameLst>
                                      </p:cBhvr>
                                      <p:to>
                                        <p:strVal val="visible"/>
                                      </p:to>
                                    </p:set>
                                    <p:anim calcmode="lin" valueType="num">
                                      <p:cBhvr>
                                        <p:cTn id="470" dur="500" fill="hold"/>
                                        <p:tgtEl>
                                          <p:spTgt spid="140"/>
                                        </p:tgtEl>
                                        <p:attrNameLst>
                                          <p:attrName>ppt_w</p:attrName>
                                        </p:attrNameLst>
                                      </p:cBhvr>
                                      <p:tavLst>
                                        <p:tav tm="0">
                                          <p:val>
                                            <p:fltVal val="0"/>
                                          </p:val>
                                        </p:tav>
                                        <p:tav tm="100000">
                                          <p:val>
                                            <p:strVal val="#ppt_w"/>
                                          </p:val>
                                        </p:tav>
                                      </p:tavLst>
                                    </p:anim>
                                    <p:anim calcmode="lin" valueType="num">
                                      <p:cBhvr>
                                        <p:cTn id="471" dur="500" fill="hold"/>
                                        <p:tgtEl>
                                          <p:spTgt spid="140"/>
                                        </p:tgtEl>
                                        <p:attrNameLst>
                                          <p:attrName>ppt_h</p:attrName>
                                        </p:attrNameLst>
                                      </p:cBhvr>
                                      <p:tavLst>
                                        <p:tav tm="0">
                                          <p:val>
                                            <p:fltVal val="0"/>
                                          </p:val>
                                        </p:tav>
                                        <p:tav tm="100000">
                                          <p:val>
                                            <p:strVal val="#ppt_h"/>
                                          </p:val>
                                        </p:tav>
                                      </p:tavLst>
                                    </p:anim>
                                    <p:animEffect transition="in" filter="fade">
                                      <p:cBhvr>
                                        <p:cTn id="472" dur="500"/>
                                        <p:tgtEl>
                                          <p:spTgt spid="140"/>
                                        </p:tgtEl>
                                      </p:cBhvr>
                                    </p:animEffect>
                                  </p:childTnLst>
                                </p:cTn>
                              </p:par>
                              <p:par>
                                <p:cTn id="473" presetID="53" presetClass="entr" presetSubtype="16" fill="hold" nodeType="withEffect">
                                  <p:stCondLst>
                                    <p:cond delay="0"/>
                                  </p:stCondLst>
                                  <p:childTnLst>
                                    <p:set>
                                      <p:cBhvr>
                                        <p:cTn id="474" dur="1" fill="hold">
                                          <p:stCondLst>
                                            <p:cond delay="0"/>
                                          </p:stCondLst>
                                        </p:cTn>
                                        <p:tgtEl>
                                          <p:spTgt spid="141"/>
                                        </p:tgtEl>
                                        <p:attrNameLst>
                                          <p:attrName>style.visibility</p:attrName>
                                        </p:attrNameLst>
                                      </p:cBhvr>
                                      <p:to>
                                        <p:strVal val="visible"/>
                                      </p:to>
                                    </p:set>
                                    <p:anim calcmode="lin" valueType="num">
                                      <p:cBhvr>
                                        <p:cTn id="475" dur="500" fill="hold"/>
                                        <p:tgtEl>
                                          <p:spTgt spid="141"/>
                                        </p:tgtEl>
                                        <p:attrNameLst>
                                          <p:attrName>ppt_w</p:attrName>
                                        </p:attrNameLst>
                                      </p:cBhvr>
                                      <p:tavLst>
                                        <p:tav tm="0">
                                          <p:val>
                                            <p:fltVal val="0"/>
                                          </p:val>
                                        </p:tav>
                                        <p:tav tm="100000">
                                          <p:val>
                                            <p:strVal val="#ppt_w"/>
                                          </p:val>
                                        </p:tav>
                                      </p:tavLst>
                                    </p:anim>
                                    <p:anim calcmode="lin" valueType="num">
                                      <p:cBhvr>
                                        <p:cTn id="476" dur="500" fill="hold"/>
                                        <p:tgtEl>
                                          <p:spTgt spid="141"/>
                                        </p:tgtEl>
                                        <p:attrNameLst>
                                          <p:attrName>ppt_h</p:attrName>
                                        </p:attrNameLst>
                                      </p:cBhvr>
                                      <p:tavLst>
                                        <p:tav tm="0">
                                          <p:val>
                                            <p:fltVal val="0"/>
                                          </p:val>
                                        </p:tav>
                                        <p:tav tm="100000">
                                          <p:val>
                                            <p:strVal val="#ppt_h"/>
                                          </p:val>
                                        </p:tav>
                                      </p:tavLst>
                                    </p:anim>
                                    <p:animEffect transition="in" filter="fade">
                                      <p:cBhvr>
                                        <p:cTn id="477" dur="500"/>
                                        <p:tgtEl>
                                          <p:spTgt spid="141"/>
                                        </p:tgtEl>
                                      </p:cBhvr>
                                    </p:animEffect>
                                  </p:childTnLst>
                                </p:cTn>
                              </p:par>
                              <p:par>
                                <p:cTn id="478" presetID="53" presetClass="entr" presetSubtype="16" fill="hold" nodeType="withEffect">
                                  <p:stCondLst>
                                    <p:cond delay="0"/>
                                  </p:stCondLst>
                                  <p:childTnLst>
                                    <p:set>
                                      <p:cBhvr>
                                        <p:cTn id="479" dur="1" fill="hold">
                                          <p:stCondLst>
                                            <p:cond delay="0"/>
                                          </p:stCondLst>
                                        </p:cTn>
                                        <p:tgtEl>
                                          <p:spTgt spid="142"/>
                                        </p:tgtEl>
                                        <p:attrNameLst>
                                          <p:attrName>style.visibility</p:attrName>
                                        </p:attrNameLst>
                                      </p:cBhvr>
                                      <p:to>
                                        <p:strVal val="visible"/>
                                      </p:to>
                                    </p:set>
                                    <p:anim calcmode="lin" valueType="num">
                                      <p:cBhvr>
                                        <p:cTn id="480" dur="500" fill="hold"/>
                                        <p:tgtEl>
                                          <p:spTgt spid="142"/>
                                        </p:tgtEl>
                                        <p:attrNameLst>
                                          <p:attrName>ppt_w</p:attrName>
                                        </p:attrNameLst>
                                      </p:cBhvr>
                                      <p:tavLst>
                                        <p:tav tm="0">
                                          <p:val>
                                            <p:fltVal val="0"/>
                                          </p:val>
                                        </p:tav>
                                        <p:tav tm="100000">
                                          <p:val>
                                            <p:strVal val="#ppt_w"/>
                                          </p:val>
                                        </p:tav>
                                      </p:tavLst>
                                    </p:anim>
                                    <p:anim calcmode="lin" valueType="num">
                                      <p:cBhvr>
                                        <p:cTn id="481" dur="500" fill="hold"/>
                                        <p:tgtEl>
                                          <p:spTgt spid="142"/>
                                        </p:tgtEl>
                                        <p:attrNameLst>
                                          <p:attrName>ppt_h</p:attrName>
                                        </p:attrNameLst>
                                      </p:cBhvr>
                                      <p:tavLst>
                                        <p:tav tm="0">
                                          <p:val>
                                            <p:fltVal val="0"/>
                                          </p:val>
                                        </p:tav>
                                        <p:tav tm="100000">
                                          <p:val>
                                            <p:strVal val="#ppt_h"/>
                                          </p:val>
                                        </p:tav>
                                      </p:tavLst>
                                    </p:anim>
                                    <p:animEffect transition="in" filter="fade">
                                      <p:cBhvr>
                                        <p:cTn id="482" dur="500"/>
                                        <p:tgtEl>
                                          <p:spTgt spid="142"/>
                                        </p:tgtEl>
                                      </p:cBhvr>
                                    </p:animEffect>
                                  </p:childTnLst>
                                </p:cTn>
                              </p:par>
                              <p:par>
                                <p:cTn id="483" presetID="53" presetClass="entr" presetSubtype="16" fill="hold" nodeType="withEffect">
                                  <p:stCondLst>
                                    <p:cond delay="0"/>
                                  </p:stCondLst>
                                  <p:childTnLst>
                                    <p:set>
                                      <p:cBhvr>
                                        <p:cTn id="484" dur="1" fill="hold">
                                          <p:stCondLst>
                                            <p:cond delay="0"/>
                                          </p:stCondLst>
                                        </p:cTn>
                                        <p:tgtEl>
                                          <p:spTgt spid="143"/>
                                        </p:tgtEl>
                                        <p:attrNameLst>
                                          <p:attrName>style.visibility</p:attrName>
                                        </p:attrNameLst>
                                      </p:cBhvr>
                                      <p:to>
                                        <p:strVal val="visible"/>
                                      </p:to>
                                    </p:set>
                                    <p:anim calcmode="lin" valueType="num">
                                      <p:cBhvr>
                                        <p:cTn id="485" dur="500" fill="hold"/>
                                        <p:tgtEl>
                                          <p:spTgt spid="143"/>
                                        </p:tgtEl>
                                        <p:attrNameLst>
                                          <p:attrName>ppt_w</p:attrName>
                                        </p:attrNameLst>
                                      </p:cBhvr>
                                      <p:tavLst>
                                        <p:tav tm="0">
                                          <p:val>
                                            <p:fltVal val="0"/>
                                          </p:val>
                                        </p:tav>
                                        <p:tav tm="100000">
                                          <p:val>
                                            <p:strVal val="#ppt_w"/>
                                          </p:val>
                                        </p:tav>
                                      </p:tavLst>
                                    </p:anim>
                                    <p:anim calcmode="lin" valueType="num">
                                      <p:cBhvr>
                                        <p:cTn id="486" dur="500" fill="hold"/>
                                        <p:tgtEl>
                                          <p:spTgt spid="143"/>
                                        </p:tgtEl>
                                        <p:attrNameLst>
                                          <p:attrName>ppt_h</p:attrName>
                                        </p:attrNameLst>
                                      </p:cBhvr>
                                      <p:tavLst>
                                        <p:tav tm="0">
                                          <p:val>
                                            <p:fltVal val="0"/>
                                          </p:val>
                                        </p:tav>
                                        <p:tav tm="100000">
                                          <p:val>
                                            <p:strVal val="#ppt_h"/>
                                          </p:val>
                                        </p:tav>
                                      </p:tavLst>
                                    </p:anim>
                                    <p:animEffect transition="in" filter="fade">
                                      <p:cBhvr>
                                        <p:cTn id="487" dur="500"/>
                                        <p:tgtEl>
                                          <p:spTgt spid="143"/>
                                        </p:tgtEl>
                                      </p:cBhvr>
                                    </p:animEffect>
                                  </p:childTnLst>
                                </p:cTn>
                              </p:par>
                              <p:par>
                                <p:cTn id="488" presetID="53" presetClass="entr" presetSubtype="16" fill="hold" nodeType="withEffect">
                                  <p:stCondLst>
                                    <p:cond delay="0"/>
                                  </p:stCondLst>
                                  <p:childTnLst>
                                    <p:set>
                                      <p:cBhvr>
                                        <p:cTn id="489" dur="1" fill="hold">
                                          <p:stCondLst>
                                            <p:cond delay="0"/>
                                          </p:stCondLst>
                                        </p:cTn>
                                        <p:tgtEl>
                                          <p:spTgt spid="144"/>
                                        </p:tgtEl>
                                        <p:attrNameLst>
                                          <p:attrName>style.visibility</p:attrName>
                                        </p:attrNameLst>
                                      </p:cBhvr>
                                      <p:to>
                                        <p:strVal val="visible"/>
                                      </p:to>
                                    </p:set>
                                    <p:anim calcmode="lin" valueType="num">
                                      <p:cBhvr>
                                        <p:cTn id="490" dur="500" fill="hold"/>
                                        <p:tgtEl>
                                          <p:spTgt spid="144"/>
                                        </p:tgtEl>
                                        <p:attrNameLst>
                                          <p:attrName>ppt_w</p:attrName>
                                        </p:attrNameLst>
                                      </p:cBhvr>
                                      <p:tavLst>
                                        <p:tav tm="0">
                                          <p:val>
                                            <p:fltVal val="0"/>
                                          </p:val>
                                        </p:tav>
                                        <p:tav tm="100000">
                                          <p:val>
                                            <p:strVal val="#ppt_w"/>
                                          </p:val>
                                        </p:tav>
                                      </p:tavLst>
                                    </p:anim>
                                    <p:anim calcmode="lin" valueType="num">
                                      <p:cBhvr>
                                        <p:cTn id="491" dur="500" fill="hold"/>
                                        <p:tgtEl>
                                          <p:spTgt spid="144"/>
                                        </p:tgtEl>
                                        <p:attrNameLst>
                                          <p:attrName>ppt_h</p:attrName>
                                        </p:attrNameLst>
                                      </p:cBhvr>
                                      <p:tavLst>
                                        <p:tav tm="0">
                                          <p:val>
                                            <p:fltVal val="0"/>
                                          </p:val>
                                        </p:tav>
                                        <p:tav tm="100000">
                                          <p:val>
                                            <p:strVal val="#ppt_h"/>
                                          </p:val>
                                        </p:tav>
                                      </p:tavLst>
                                    </p:anim>
                                    <p:animEffect transition="in" filter="fade">
                                      <p:cBhvr>
                                        <p:cTn id="492" dur="500"/>
                                        <p:tgtEl>
                                          <p:spTgt spid="144"/>
                                        </p:tgtEl>
                                      </p:cBhvr>
                                    </p:animEffect>
                                  </p:childTnLst>
                                </p:cTn>
                              </p:par>
                              <p:par>
                                <p:cTn id="493" presetID="53" presetClass="entr" presetSubtype="16" fill="hold" nodeType="withEffect">
                                  <p:stCondLst>
                                    <p:cond delay="0"/>
                                  </p:stCondLst>
                                  <p:childTnLst>
                                    <p:set>
                                      <p:cBhvr>
                                        <p:cTn id="494" dur="1" fill="hold">
                                          <p:stCondLst>
                                            <p:cond delay="0"/>
                                          </p:stCondLst>
                                        </p:cTn>
                                        <p:tgtEl>
                                          <p:spTgt spid="145"/>
                                        </p:tgtEl>
                                        <p:attrNameLst>
                                          <p:attrName>style.visibility</p:attrName>
                                        </p:attrNameLst>
                                      </p:cBhvr>
                                      <p:to>
                                        <p:strVal val="visible"/>
                                      </p:to>
                                    </p:set>
                                    <p:anim calcmode="lin" valueType="num">
                                      <p:cBhvr>
                                        <p:cTn id="495" dur="500" fill="hold"/>
                                        <p:tgtEl>
                                          <p:spTgt spid="145"/>
                                        </p:tgtEl>
                                        <p:attrNameLst>
                                          <p:attrName>ppt_w</p:attrName>
                                        </p:attrNameLst>
                                      </p:cBhvr>
                                      <p:tavLst>
                                        <p:tav tm="0">
                                          <p:val>
                                            <p:fltVal val="0"/>
                                          </p:val>
                                        </p:tav>
                                        <p:tav tm="100000">
                                          <p:val>
                                            <p:strVal val="#ppt_w"/>
                                          </p:val>
                                        </p:tav>
                                      </p:tavLst>
                                    </p:anim>
                                    <p:anim calcmode="lin" valueType="num">
                                      <p:cBhvr>
                                        <p:cTn id="496" dur="500" fill="hold"/>
                                        <p:tgtEl>
                                          <p:spTgt spid="145"/>
                                        </p:tgtEl>
                                        <p:attrNameLst>
                                          <p:attrName>ppt_h</p:attrName>
                                        </p:attrNameLst>
                                      </p:cBhvr>
                                      <p:tavLst>
                                        <p:tav tm="0">
                                          <p:val>
                                            <p:fltVal val="0"/>
                                          </p:val>
                                        </p:tav>
                                        <p:tav tm="100000">
                                          <p:val>
                                            <p:strVal val="#ppt_h"/>
                                          </p:val>
                                        </p:tav>
                                      </p:tavLst>
                                    </p:anim>
                                    <p:animEffect transition="in" filter="fade">
                                      <p:cBhvr>
                                        <p:cTn id="497" dur="500"/>
                                        <p:tgtEl>
                                          <p:spTgt spid="145"/>
                                        </p:tgtEl>
                                      </p:cBhvr>
                                    </p:animEffect>
                                  </p:childTnLst>
                                </p:cTn>
                              </p:par>
                              <p:par>
                                <p:cTn id="498" presetID="53" presetClass="entr" presetSubtype="16" fill="hold" nodeType="withEffect">
                                  <p:stCondLst>
                                    <p:cond delay="0"/>
                                  </p:stCondLst>
                                  <p:childTnLst>
                                    <p:set>
                                      <p:cBhvr>
                                        <p:cTn id="499" dur="1" fill="hold">
                                          <p:stCondLst>
                                            <p:cond delay="0"/>
                                          </p:stCondLst>
                                        </p:cTn>
                                        <p:tgtEl>
                                          <p:spTgt spid="146"/>
                                        </p:tgtEl>
                                        <p:attrNameLst>
                                          <p:attrName>style.visibility</p:attrName>
                                        </p:attrNameLst>
                                      </p:cBhvr>
                                      <p:to>
                                        <p:strVal val="visible"/>
                                      </p:to>
                                    </p:set>
                                    <p:anim calcmode="lin" valueType="num">
                                      <p:cBhvr>
                                        <p:cTn id="500" dur="500" fill="hold"/>
                                        <p:tgtEl>
                                          <p:spTgt spid="146"/>
                                        </p:tgtEl>
                                        <p:attrNameLst>
                                          <p:attrName>ppt_w</p:attrName>
                                        </p:attrNameLst>
                                      </p:cBhvr>
                                      <p:tavLst>
                                        <p:tav tm="0">
                                          <p:val>
                                            <p:fltVal val="0"/>
                                          </p:val>
                                        </p:tav>
                                        <p:tav tm="100000">
                                          <p:val>
                                            <p:strVal val="#ppt_w"/>
                                          </p:val>
                                        </p:tav>
                                      </p:tavLst>
                                    </p:anim>
                                    <p:anim calcmode="lin" valueType="num">
                                      <p:cBhvr>
                                        <p:cTn id="501" dur="500" fill="hold"/>
                                        <p:tgtEl>
                                          <p:spTgt spid="146"/>
                                        </p:tgtEl>
                                        <p:attrNameLst>
                                          <p:attrName>ppt_h</p:attrName>
                                        </p:attrNameLst>
                                      </p:cBhvr>
                                      <p:tavLst>
                                        <p:tav tm="0">
                                          <p:val>
                                            <p:fltVal val="0"/>
                                          </p:val>
                                        </p:tav>
                                        <p:tav tm="100000">
                                          <p:val>
                                            <p:strVal val="#ppt_h"/>
                                          </p:val>
                                        </p:tav>
                                      </p:tavLst>
                                    </p:anim>
                                    <p:animEffect transition="in" filter="fade">
                                      <p:cBhvr>
                                        <p:cTn id="502" dur="500"/>
                                        <p:tgtEl>
                                          <p:spTgt spid="146"/>
                                        </p:tgtEl>
                                      </p:cBhvr>
                                    </p:animEffect>
                                  </p:childTnLst>
                                </p:cTn>
                              </p:par>
                              <p:par>
                                <p:cTn id="503" presetID="53" presetClass="entr" presetSubtype="16" fill="hold" nodeType="withEffect">
                                  <p:stCondLst>
                                    <p:cond delay="0"/>
                                  </p:stCondLst>
                                  <p:childTnLst>
                                    <p:set>
                                      <p:cBhvr>
                                        <p:cTn id="504" dur="1" fill="hold">
                                          <p:stCondLst>
                                            <p:cond delay="0"/>
                                          </p:stCondLst>
                                        </p:cTn>
                                        <p:tgtEl>
                                          <p:spTgt spid="147"/>
                                        </p:tgtEl>
                                        <p:attrNameLst>
                                          <p:attrName>style.visibility</p:attrName>
                                        </p:attrNameLst>
                                      </p:cBhvr>
                                      <p:to>
                                        <p:strVal val="visible"/>
                                      </p:to>
                                    </p:set>
                                    <p:anim calcmode="lin" valueType="num">
                                      <p:cBhvr>
                                        <p:cTn id="505" dur="500" fill="hold"/>
                                        <p:tgtEl>
                                          <p:spTgt spid="147"/>
                                        </p:tgtEl>
                                        <p:attrNameLst>
                                          <p:attrName>ppt_w</p:attrName>
                                        </p:attrNameLst>
                                      </p:cBhvr>
                                      <p:tavLst>
                                        <p:tav tm="0">
                                          <p:val>
                                            <p:fltVal val="0"/>
                                          </p:val>
                                        </p:tav>
                                        <p:tav tm="100000">
                                          <p:val>
                                            <p:strVal val="#ppt_w"/>
                                          </p:val>
                                        </p:tav>
                                      </p:tavLst>
                                    </p:anim>
                                    <p:anim calcmode="lin" valueType="num">
                                      <p:cBhvr>
                                        <p:cTn id="506" dur="500" fill="hold"/>
                                        <p:tgtEl>
                                          <p:spTgt spid="147"/>
                                        </p:tgtEl>
                                        <p:attrNameLst>
                                          <p:attrName>ppt_h</p:attrName>
                                        </p:attrNameLst>
                                      </p:cBhvr>
                                      <p:tavLst>
                                        <p:tav tm="0">
                                          <p:val>
                                            <p:fltVal val="0"/>
                                          </p:val>
                                        </p:tav>
                                        <p:tav tm="100000">
                                          <p:val>
                                            <p:strVal val="#ppt_h"/>
                                          </p:val>
                                        </p:tav>
                                      </p:tavLst>
                                    </p:anim>
                                    <p:animEffect transition="in" filter="fade">
                                      <p:cBhvr>
                                        <p:cTn id="507" dur="500"/>
                                        <p:tgtEl>
                                          <p:spTgt spid="147"/>
                                        </p:tgtEl>
                                      </p:cBhvr>
                                    </p:animEffect>
                                  </p:childTnLst>
                                </p:cTn>
                              </p:par>
                              <p:par>
                                <p:cTn id="508" presetID="53" presetClass="entr" presetSubtype="16" fill="hold" nodeType="withEffect">
                                  <p:stCondLst>
                                    <p:cond delay="0"/>
                                  </p:stCondLst>
                                  <p:childTnLst>
                                    <p:set>
                                      <p:cBhvr>
                                        <p:cTn id="509" dur="1" fill="hold">
                                          <p:stCondLst>
                                            <p:cond delay="0"/>
                                          </p:stCondLst>
                                        </p:cTn>
                                        <p:tgtEl>
                                          <p:spTgt spid="148"/>
                                        </p:tgtEl>
                                        <p:attrNameLst>
                                          <p:attrName>style.visibility</p:attrName>
                                        </p:attrNameLst>
                                      </p:cBhvr>
                                      <p:to>
                                        <p:strVal val="visible"/>
                                      </p:to>
                                    </p:set>
                                    <p:anim calcmode="lin" valueType="num">
                                      <p:cBhvr>
                                        <p:cTn id="510" dur="500" fill="hold"/>
                                        <p:tgtEl>
                                          <p:spTgt spid="148"/>
                                        </p:tgtEl>
                                        <p:attrNameLst>
                                          <p:attrName>ppt_w</p:attrName>
                                        </p:attrNameLst>
                                      </p:cBhvr>
                                      <p:tavLst>
                                        <p:tav tm="0">
                                          <p:val>
                                            <p:fltVal val="0"/>
                                          </p:val>
                                        </p:tav>
                                        <p:tav tm="100000">
                                          <p:val>
                                            <p:strVal val="#ppt_w"/>
                                          </p:val>
                                        </p:tav>
                                      </p:tavLst>
                                    </p:anim>
                                    <p:anim calcmode="lin" valueType="num">
                                      <p:cBhvr>
                                        <p:cTn id="511" dur="500" fill="hold"/>
                                        <p:tgtEl>
                                          <p:spTgt spid="148"/>
                                        </p:tgtEl>
                                        <p:attrNameLst>
                                          <p:attrName>ppt_h</p:attrName>
                                        </p:attrNameLst>
                                      </p:cBhvr>
                                      <p:tavLst>
                                        <p:tav tm="0">
                                          <p:val>
                                            <p:fltVal val="0"/>
                                          </p:val>
                                        </p:tav>
                                        <p:tav tm="100000">
                                          <p:val>
                                            <p:strVal val="#ppt_h"/>
                                          </p:val>
                                        </p:tav>
                                      </p:tavLst>
                                    </p:anim>
                                    <p:animEffect transition="in" filter="fade">
                                      <p:cBhvr>
                                        <p:cTn id="512" dur="500"/>
                                        <p:tgtEl>
                                          <p:spTgt spid="148"/>
                                        </p:tgtEl>
                                      </p:cBhvr>
                                    </p:animEffect>
                                  </p:childTnLst>
                                </p:cTn>
                              </p:par>
                              <p:par>
                                <p:cTn id="513" presetID="53" presetClass="entr" presetSubtype="16" fill="hold" nodeType="withEffect">
                                  <p:stCondLst>
                                    <p:cond delay="0"/>
                                  </p:stCondLst>
                                  <p:childTnLst>
                                    <p:set>
                                      <p:cBhvr>
                                        <p:cTn id="514" dur="1" fill="hold">
                                          <p:stCondLst>
                                            <p:cond delay="0"/>
                                          </p:stCondLst>
                                        </p:cTn>
                                        <p:tgtEl>
                                          <p:spTgt spid="149"/>
                                        </p:tgtEl>
                                        <p:attrNameLst>
                                          <p:attrName>style.visibility</p:attrName>
                                        </p:attrNameLst>
                                      </p:cBhvr>
                                      <p:to>
                                        <p:strVal val="visible"/>
                                      </p:to>
                                    </p:set>
                                    <p:anim calcmode="lin" valueType="num">
                                      <p:cBhvr>
                                        <p:cTn id="515" dur="500" fill="hold"/>
                                        <p:tgtEl>
                                          <p:spTgt spid="149"/>
                                        </p:tgtEl>
                                        <p:attrNameLst>
                                          <p:attrName>ppt_w</p:attrName>
                                        </p:attrNameLst>
                                      </p:cBhvr>
                                      <p:tavLst>
                                        <p:tav tm="0">
                                          <p:val>
                                            <p:fltVal val="0"/>
                                          </p:val>
                                        </p:tav>
                                        <p:tav tm="100000">
                                          <p:val>
                                            <p:strVal val="#ppt_w"/>
                                          </p:val>
                                        </p:tav>
                                      </p:tavLst>
                                    </p:anim>
                                    <p:anim calcmode="lin" valueType="num">
                                      <p:cBhvr>
                                        <p:cTn id="516" dur="500" fill="hold"/>
                                        <p:tgtEl>
                                          <p:spTgt spid="149"/>
                                        </p:tgtEl>
                                        <p:attrNameLst>
                                          <p:attrName>ppt_h</p:attrName>
                                        </p:attrNameLst>
                                      </p:cBhvr>
                                      <p:tavLst>
                                        <p:tav tm="0">
                                          <p:val>
                                            <p:fltVal val="0"/>
                                          </p:val>
                                        </p:tav>
                                        <p:tav tm="100000">
                                          <p:val>
                                            <p:strVal val="#ppt_h"/>
                                          </p:val>
                                        </p:tav>
                                      </p:tavLst>
                                    </p:anim>
                                    <p:animEffect transition="in" filter="fade">
                                      <p:cBhvr>
                                        <p:cTn id="517" dur="500"/>
                                        <p:tgtEl>
                                          <p:spTgt spid="149"/>
                                        </p:tgtEl>
                                      </p:cBhvr>
                                    </p:animEffect>
                                  </p:childTnLst>
                                </p:cTn>
                              </p:par>
                              <p:par>
                                <p:cTn id="518" presetID="53" presetClass="entr" presetSubtype="16" fill="hold" nodeType="withEffect">
                                  <p:stCondLst>
                                    <p:cond delay="0"/>
                                  </p:stCondLst>
                                  <p:childTnLst>
                                    <p:set>
                                      <p:cBhvr>
                                        <p:cTn id="519" dur="1" fill="hold">
                                          <p:stCondLst>
                                            <p:cond delay="0"/>
                                          </p:stCondLst>
                                        </p:cTn>
                                        <p:tgtEl>
                                          <p:spTgt spid="150"/>
                                        </p:tgtEl>
                                        <p:attrNameLst>
                                          <p:attrName>style.visibility</p:attrName>
                                        </p:attrNameLst>
                                      </p:cBhvr>
                                      <p:to>
                                        <p:strVal val="visible"/>
                                      </p:to>
                                    </p:set>
                                    <p:anim calcmode="lin" valueType="num">
                                      <p:cBhvr>
                                        <p:cTn id="520" dur="500" fill="hold"/>
                                        <p:tgtEl>
                                          <p:spTgt spid="150"/>
                                        </p:tgtEl>
                                        <p:attrNameLst>
                                          <p:attrName>ppt_w</p:attrName>
                                        </p:attrNameLst>
                                      </p:cBhvr>
                                      <p:tavLst>
                                        <p:tav tm="0">
                                          <p:val>
                                            <p:fltVal val="0"/>
                                          </p:val>
                                        </p:tav>
                                        <p:tav tm="100000">
                                          <p:val>
                                            <p:strVal val="#ppt_w"/>
                                          </p:val>
                                        </p:tav>
                                      </p:tavLst>
                                    </p:anim>
                                    <p:anim calcmode="lin" valueType="num">
                                      <p:cBhvr>
                                        <p:cTn id="521" dur="500" fill="hold"/>
                                        <p:tgtEl>
                                          <p:spTgt spid="150"/>
                                        </p:tgtEl>
                                        <p:attrNameLst>
                                          <p:attrName>ppt_h</p:attrName>
                                        </p:attrNameLst>
                                      </p:cBhvr>
                                      <p:tavLst>
                                        <p:tav tm="0">
                                          <p:val>
                                            <p:fltVal val="0"/>
                                          </p:val>
                                        </p:tav>
                                        <p:tav tm="100000">
                                          <p:val>
                                            <p:strVal val="#ppt_h"/>
                                          </p:val>
                                        </p:tav>
                                      </p:tavLst>
                                    </p:anim>
                                    <p:animEffect transition="in" filter="fade">
                                      <p:cBhvr>
                                        <p:cTn id="522" dur="500"/>
                                        <p:tgtEl>
                                          <p:spTgt spid="150"/>
                                        </p:tgtEl>
                                      </p:cBhvr>
                                    </p:animEffect>
                                  </p:childTnLst>
                                </p:cTn>
                              </p:par>
                              <p:par>
                                <p:cTn id="523" presetID="53" presetClass="entr" presetSubtype="16" fill="hold" nodeType="withEffect">
                                  <p:stCondLst>
                                    <p:cond delay="0"/>
                                  </p:stCondLst>
                                  <p:childTnLst>
                                    <p:set>
                                      <p:cBhvr>
                                        <p:cTn id="524" dur="1" fill="hold">
                                          <p:stCondLst>
                                            <p:cond delay="0"/>
                                          </p:stCondLst>
                                        </p:cTn>
                                        <p:tgtEl>
                                          <p:spTgt spid="151"/>
                                        </p:tgtEl>
                                        <p:attrNameLst>
                                          <p:attrName>style.visibility</p:attrName>
                                        </p:attrNameLst>
                                      </p:cBhvr>
                                      <p:to>
                                        <p:strVal val="visible"/>
                                      </p:to>
                                    </p:set>
                                    <p:anim calcmode="lin" valueType="num">
                                      <p:cBhvr>
                                        <p:cTn id="525" dur="500" fill="hold"/>
                                        <p:tgtEl>
                                          <p:spTgt spid="151"/>
                                        </p:tgtEl>
                                        <p:attrNameLst>
                                          <p:attrName>ppt_w</p:attrName>
                                        </p:attrNameLst>
                                      </p:cBhvr>
                                      <p:tavLst>
                                        <p:tav tm="0">
                                          <p:val>
                                            <p:fltVal val="0"/>
                                          </p:val>
                                        </p:tav>
                                        <p:tav tm="100000">
                                          <p:val>
                                            <p:strVal val="#ppt_w"/>
                                          </p:val>
                                        </p:tav>
                                      </p:tavLst>
                                    </p:anim>
                                    <p:anim calcmode="lin" valueType="num">
                                      <p:cBhvr>
                                        <p:cTn id="526" dur="500" fill="hold"/>
                                        <p:tgtEl>
                                          <p:spTgt spid="151"/>
                                        </p:tgtEl>
                                        <p:attrNameLst>
                                          <p:attrName>ppt_h</p:attrName>
                                        </p:attrNameLst>
                                      </p:cBhvr>
                                      <p:tavLst>
                                        <p:tav tm="0">
                                          <p:val>
                                            <p:fltVal val="0"/>
                                          </p:val>
                                        </p:tav>
                                        <p:tav tm="100000">
                                          <p:val>
                                            <p:strVal val="#ppt_h"/>
                                          </p:val>
                                        </p:tav>
                                      </p:tavLst>
                                    </p:anim>
                                    <p:animEffect transition="in" filter="fade">
                                      <p:cBhvr>
                                        <p:cTn id="527" dur="500"/>
                                        <p:tgtEl>
                                          <p:spTgt spid="151"/>
                                        </p:tgtEl>
                                      </p:cBhvr>
                                    </p:animEffect>
                                  </p:childTnLst>
                                </p:cTn>
                              </p:par>
                              <p:par>
                                <p:cTn id="528" presetID="53" presetClass="entr" presetSubtype="16" fill="hold" nodeType="withEffect">
                                  <p:stCondLst>
                                    <p:cond delay="0"/>
                                  </p:stCondLst>
                                  <p:childTnLst>
                                    <p:set>
                                      <p:cBhvr>
                                        <p:cTn id="529" dur="1" fill="hold">
                                          <p:stCondLst>
                                            <p:cond delay="0"/>
                                          </p:stCondLst>
                                        </p:cTn>
                                        <p:tgtEl>
                                          <p:spTgt spid="152"/>
                                        </p:tgtEl>
                                        <p:attrNameLst>
                                          <p:attrName>style.visibility</p:attrName>
                                        </p:attrNameLst>
                                      </p:cBhvr>
                                      <p:to>
                                        <p:strVal val="visible"/>
                                      </p:to>
                                    </p:set>
                                    <p:anim calcmode="lin" valueType="num">
                                      <p:cBhvr>
                                        <p:cTn id="530" dur="500" fill="hold"/>
                                        <p:tgtEl>
                                          <p:spTgt spid="152"/>
                                        </p:tgtEl>
                                        <p:attrNameLst>
                                          <p:attrName>ppt_w</p:attrName>
                                        </p:attrNameLst>
                                      </p:cBhvr>
                                      <p:tavLst>
                                        <p:tav tm="0">
                                          <p:val>
                                            <p:fltVal val="0"/>
                                          </p:val>
                                        </p:tav>
                                        <p:tav tm="100000">
                                          <p:val>
                                            <p:strVal val="#ppt_w"/>
                                          </p:val>
                                        </p:tav>
                                      </p:tavLst>
                                    </p:anim>
                                    <p:anim calcmode="lin" valueType="num">
                                      <p:cBhvr>
                                        <p:cTn id="531" dur="500" fill="hold"/>
                                        <p:tgtEl>
                                          <p:spTgt spid="152"/>
                                        </p:tgtEl>
                                        <p:attrNameLst>
                                          <p:attrName>ppt_h</p:attrName>
                                        </p:attrNameLst>
                                      </p:cBhvr>
                                      <p:tavLst>
                                        <p:tav tm="0">
                                          <p:val>
                                            <p:fltVal val="0"/>
                                          </p:val>
                                        </p:tav>
                                        <p:tav tm="100000">
                                          <p:val>
                                            <p:strVal val="#ppt_h"/>
                                          </p:val>
                                        </p:tav>
                                      </p:tavLst>
                                    </p:anim>
                                    <p:animEffect transition="in" filter="fade">
                                      <p:cBhvr>
                                        <p:cTn id="532" dur="500"/>
                                        <p:tgtEl>
                                          <p:spTgt spid="152"/>
                                        </p:tgtEl>
                                      </p:cBhvr>
                                    </p:animEffect>
                                  </p:childTnLst>
                                </p:cTn>
                              </p:par>
                              <p:par>
                                <p:cTn id="533" presetID="53" presetClass="entr" presetSubtype="16" fill="hold" nodeType="withEffect">
                                  <p:stCondLst>
                                    <p:cond delay="0"/>
                                  </p:stCondLst>
                                  <p:childTnLst>
                                    <p:set>
                                      <p:cBhvr>
                                        <p:cTn id="534" dur="1" fill="hold">
                                          <p:stCondLst>
                                            <p:cond delay="0"/>
                                          </p:stCondLst>
                                        </p:cTn>
                                        <p:tgtEl>
                                          <p:spTgt spid="153"/>
                                        </p:tgtEl>
                                        <p:attrNameLst>
                                          <p:attrName>style.visibility</p:attrName>
                                        </p:attrNameLst>
                                      </p:cBhvr>
                                      <p:to>
                                        <p:strVal val="visible"/>
                                      </p:to>
                                    </p:set>
                                    <p:anim calcmode="lin" valueType="num">
                                      <p:cBhvr>
                                        <p:cTn id="535" dur="500" fill="hold"/>
                                        <p:tgtEl>
                                          <p:spTgt spid="153"/>
                                        </p:tgtEl>
                                        <p:attrNameLst>
                                          <p:attrName>ppt_w</p:attrName>
                                        </p:attrNameLst>
                                      </p:cBhvr>
                                      <p:tavLst>
                                        <p:tav tm="0">
                                          <p:val>
                                            <p:fltVal val="0"/>
                                          </p:val>
                                        </p:tav>
                                        <p:tav tm="100000">
                                          <p:val>
                                            <p:strVal val="#ppt_w"/>
                                          </p:val>
                                        </p:tav>
                                      </p:tavLst>
                                    </p:anim>
                                    <p:anim calcmode="lin" valueType="num">
                                      <p:cBhvr>
                                        <p:cTn id="536" dur="500" fill="hold"/>
                                        <p:tgtEl>
                                          <p:spTgt spid="153"/>
                                        </p:tgtEl>
                                        <p:attrNameLst>
                                          <p:attrName>ppt_h</p:attrName>
                                        </p:attrNameLst>
                                      </p:cBhvr>
                                      <p:tavLst>
                                        <p:tav tm="0">
                                          <p:val>
                                            <p:fltVal val="0"/>
                                          </p:val>
                                        </p:tav>
                                        <p:tav tm="100000">
                                          <p:val>
                                            <p:strVal val="#ppt_h"/>
                                          </p:val>
                                        </p:tav>
                                      </p:tavLst>
                                    </p:anim>
                                    <p:animEffect transition="in" filter="fade">
                                      <p:cBhvr>
                                        <p:cTn id="537" dur="500"/>
                                        <p:tgtEl>
                                          <p:spTgt spid="153"/>
                                        </p:tgtEl>
                                      </p:cBhvr>
                                    </p:animEffect>
                                  </p:childTnLst>
                                </p:cTn>
                              </p:par>
                              <p:par>
                                <p:cTn id="538" presetID="53" presetClass="entr" presetSubtype="16" fill="hold" nodeType="withEffect">
                                  <p:stCondLst>
                                    <p:cond delay="0"/>
                                  </p:stCondLst>
                                  <p:childTnLst>
                                    <p:set>
                                      <p:cBhvr>
                                        <p:cTn id="539" dur="1" fill="hold">
                                          <p:stCondLst>
                                            <p:cond delay="0"/>
                                          </p:stCondLst>
                                        </p:cTn>
                                        <p:tgtEl>
                                          <p:spTgt spid="154"/>
                                        </p:tgtEl>
                                        <p:attrNameLst>
                                          <p:attrName>style.visibility</p:attrName>
                                        </p:attrNameLst>
                                      </p:cBhvr>
                                      <p:to>
                                        <p:strVal val="visible"/>
                                      </p:to>
                                    </p:set>
                                    <p:anim calcmode="lin" valueType="num">
                                      <p:cBhvr>
                                        <p:cTn id="540" dur="500" fill="hold"/>
                                        <p:tgtEl>
                                          <p:spTgt spid="154"/>
                                        </p:tgtEl>
                                        <p:attrNameLst>
                                          <p:attrName>ppt_w</p:attrName>
                                        </p:attrNameLst>
                                      </p:cBhvr>
                                      <p:tavLst>
                                        <p:tav tm="0">
                                          <p:val>
                                            <p:fltVal val="0"/>
                                          </p:val>
                                        </p:tav>
                                        <p:tav tm="100000">
                                          <p:val>
                                            <p:strVal val="#ppt_w"/>
                                          </p:val>
                                        </p:tav>
                                      </p:tavLst>
                                    </p:anim>
                                    <p:anim calcmode="lin" valueType="num">
                                      <p:cBhvr>
                                        <p:cTn id="541" dur="500" fill="hold"/>
                                        <p:tgtEl>
                                          <p:spTgt spid="154"/>
                                        </p:tgtEl>
                                        <p:attrNameLst>
                                          <p:attrName>ppt_h</p:attrName>
                                        </p:attrNameLst>
                                      </p:cBhvr>
                                      <p:tavLst>
                                        <p:tav tm="0">
                                          <p:val>
                                            <p:fltVal val="0"/>
                                          </p:val>
                                        </p:tav>
                                        <p:tav tm="100000">
                                          <p:val>
                                            <p:strVal val="#ppt_h"/>
                                          </p:val>
                                        </p:tav>
                                      </p:tavLst>
                                    </p:anim>
                                    <p:animEffect transition="in" filter="fade">
                                      <p:cBhvr>
                                        <p:cTn id="542" dur="500"/>
                                        <p:tgtEl>
                                          <p:spTgt spid="154"/>
                                        </p:tgtEl>
                                      </p:cBhvr>
                                    </p:animEffect>
                                  </p:childTnLst>
                                </p:cTn>
                              </p:par>
                            </p:childTnLst>
                          </p:cTn>
                        </p:par>
                        <p:par>
                          <p:cTn id="543" fill="hold">
                            <p:stCondLst>
                              <p:cond delay="500"/>
                            </p:stCondLst>
                            <p:childTnLst>
                              <p:par>
                                <p:cTn id="544" presetID="26" presetClass="emph" presetSubtype="0" repeatCount="indefinite" fill="hold" nodeType="afterEffect">
                                  <p:stCondLst>
                                    <p:cond delay="0"/>
                                  </p:stCondLst>
                                  <p:childTnLst>
                                    <p:animEffect transition="out" filter="fade">
                                      <p:cBhvr>
                                        <p:cTn id="545" dur="2000" tmFilter="0, 0; .2, .5; .8, .5; 1, 0"/>
                                        <p:tgtEl>
                                          <p:spTgt spid="8"/>
                                        </p:tgtEl>
                                      </p:cBhvr>
                                    </p:animEffect>
                                    <p:animScale>
                                      <p:cBhvr>
                                        <p:cTn id="546" dur="1000" autoRev="1" fill="hold"/>
                                        <p:tgtEl>
                                          <p:spTgt spid="8"/>
                                        </p:tgtEl>
                                      </p:cBhvr>
                                      <p:by x="105000" y="105000"/>
                                    </p:animScale>
                                  </p:childTnLst>
                                </p:cTn>
                              </p:par>
                            </p:childTnLst>
                          </p:cTn>
                        </p:par>
                        <p:par>
                          <p:cTn id="547" fill="hold">
                            <p:stCondLst>
                              <p:cond delay="2500"/>
                            </p:stCondLst>
                            <p:childTnLst>
                              <p:par>
                                <p:cTn id="548" presetID="26" presetClass="emph" presetSubtype="0" repeatCount="indefinite" fill="hold" nodeType="afterEffect">
                                  <p:stCondLst>
                                    <p:cond delay="0"/>
                                  </p:stCondLst>
                                  <p:childTnLst>
                                    <p:animEffect transition="out" filter="fade">
                                      <p:cBhvr>
                                        <p:cTn id="549" dur="1000" tmFilter="0, 0; .2, .5; .8, .5; 1, 0"/>
                                        <p:tgtEl>
                                          <p:spTgt spid="62"/>
                                        </p:tgtEl>
                                      </p:cBhvr>
                                    </p:animEffect>
                                    <p:animScale>
                                      <p:cBhvr>
                                        <p:cTn id="550" dur="500" autoRev="1" fill="hold"/>
                                        <p:tgtEl>
                                          <p:spTgt spid="62"/>
                                        </p:tgtEl>
                                      </p:cBhvr>
                                      <p:by x="105000" y="105000"/>
                                    </p:animScale>
                                  </p:childTnLst>
                                </p:cTn>
                              </p:par>
                            </p:childTnLst>
                          </p:cTn>
                        </p:par>
                        <p:par>
                          <p:cTn id="551" fill="hold">
                            <p:stCondLst>
                              <p:cond delay="3500"/>
                            </p:stCondLst>
                            <p:childTnLst>
                              <p:par>
                                <p:cTn id="552" presetID="26" presetClass="emph" presetSubtype="0" repeatCount="indefinite" fill="hold" nodeType="afterEffect">
                                  <p:stCondLst>
                                    <p:cond delay="0"/>
                                  </p:stCondLst>
                                  <p:childTnLst>
                                    <p:animEffect transition="out" filter="fade">
                                      <p:cBhvr>
                                        <p:cTn id="553" dur="3000" tmFilter="0, 0; .2, .5; .8, .5; 1, 0"/>
                                        <p:tgtEl>
                                          <p:spTgt spid="152"/>
                                        </p:tgtEl>
                                      </p:cBhvr>
                                    </p:animEffect>
                                    <p:animScale>
                                      <p:cBhvr>
                                        <p:cTn id="554" dur="1500" autoRev="1" fill="hold"/>
                                        <p:tgtEl>
                                          <p:spTgt spid="152"/>
                                        </p:tgtEl>
                                      </p:cBhvr>
                                      <p:by x="105000" y="105000"/>
                                    </p:animScale>
                                  </p:childTnLst>
                                </p:cTn>
                              </p:par>
                            </p:childTnLst>
                          </p:cTn>
                        </p:par>
                        <p:par>
                          <p:cTn id="555" fill="hold">
                            <p:stCondLst>
                              <p:cond delay="6500"/>
                            </p:stCondLst>
                            <p:childTnLst>
                              <p:par>
                                <p:cTn id="556" presetID="26" presetClass="emph" presetSubtype="0" repeatCount="indefinite" fill="hold" nodeType="afterEffect">
                                  <p:stCondLst>
                                    <p:cond delay="0"/>
                                  </p:stCondLst>
                                  <p:childTnLst>
                                    <p:animEffect transition="out" filter="fade">
                                      <p:cBhvr>
                                        <p:cTn id="557" dur="1000" tmFilter="0, 0; .2, .5; .8, .5; 1, 0"/>
                                        <p:tgtEl>
                                          <p:spTgt spid="69"/>
                                        </p:tgtEl>
                                      </p:cBhvr>
                                    </p:animEffect>
                                    <p:animScale>
                                      <p:cBhvr>
                                        <p:cTn id="558" dur="500" autoRev="1" fill="hold"/>
                                        <p:tgtEl>
                                          <p:spTgt spid="6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1"/>
          <a:stretch>
            <a:fillRect/>
          </a:stretch>
        </p:blipFill>
        <p:spPr>
          <a:xfrm>
            <a:off x="-3896225" y="-239151"/>
            <a:ext cx="16088225" cy="7603588"/>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 y="0"/>
            <a:ext cx="3193527" cy="6858000"/>
          </a:xfrm>
          <a:prstGeom prst="rect">
            <a:avLst/>
          </a:prstGeom>
          <a:blipFill dpi="0" rotWithShape="1">
            <a:blip r:embed="rId1"/>
            <a:srcRect/>
            <a:tile tx="0" ty="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57" name="组合 56"/>
          <p:cNvGrpSpPr/>
          <p:nvPr/>
        </p:nvGrpSpPr>
        <p:grpSpPr>
          <a:xfrm>
            <a:off x="2030935" y="2124850"/>
            <a:ext cx="2267130" cy="2266308"/>
            <a:chOff x="304800" y="673100"/>
            <a:chExt cx="4000500" cy="4000500"/>
          </a:xfrm>
          <a:effectLst>
            <a:outerShdw blurRad="444500" dist="228600" dir="6840000" sx="98000" sy="98000" algn="tr" rotWithShape="0">
              <a:prstClr val="black">
                <a:alpha val="64000"/>
              </a:prstClr>
            </a:outerShdw>
          </a:effectLst>
        </p:grpSpPr>
        <p:sp>
          <p:nvSpPr>
            <p:cNvPr id="58" name="同心圆 57"/>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C00000"/>
                </a:solidFill>
                <a:ea typeface="微软雅黑" panose="020B0503020204020204" pitchFamily="34" charset="-122"/>
              </a:endParaRPr>
            </a:p>
          </p:txBody>
        </p:sp>
        <p:sp>
          <p:nvSpPr>
            <p:cNvPr id="59" name="椭圆 58"/>
            <p:cNvSpPr/>
            <p:nvPr/>
          </p:nvSpPr>
          <p:spPr>
            <a:xfrm>
              <a:off x="392113" y="760413"/>
              <a:ext cx="3825873" cy="3825873"/>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C00000"/>
                </a:solidFill>
                <a:ea typeface="微软雅黑" panose="020B0503020204020204" pitchFamily="34" charset="-122"/>
              </a:endParaRPr>
            </a:p>
          </p:txBody>
        </p:sp>
      </p:grpSp>
      <p:sp>
        <p:nvSpPr>
          <p:cNvPr id="60" name="TextBox 59"/>
          <p:cNvSpPr txBox="1"/>
          <p:nvPr/>
        </p:nvSpPr>
        <p:spPr>
          <a:xfrm>
            <a:off x="2289866" y="2665976"/>
            <a:ext cx="1697829" cy="1046404"/>
          </a:xfrm>
          <a:prstGeom prst="rect">
            <a:avLst/>
          </a:prstGeom>
          <a:noFill/>
        </p:spPr>
        <p:txBody>
          <a:bodyPr wrap="none" lIns="91404" tIns="45702" rIns="91404" bIns="45702" rtlCol="0">
            <a:spAutoFit/>
          </a:bodyPr>
          <a:lstStyle/>
          <a:p>
            <a:pPr algn="ctr"/>
            <a:r>
              <a:rPr lang="zh-CN" altLang="en-US" sz="6200" b="1" spc="-300" dirty="0">
                <a:solidFill>
                  <a:srgbClr val="3B68A1"/>
                </a:solidFill>
                <a:latin typeface="微软雅黑" panose="020B0503020204020204" pitchFamily="34" charset="-122"/>
                <a:ea typeface="微软雅黑" panose="020B0503020204020204" pitchFamily="34" charset="-122"/>
              </a:rPr>
              <a:t>目录</a:t>
            </a:r>
            <a:endParaRPr lang="zh-CN" altLang="en-US" sz="6200" b="1" spc="-300" dirty="0">
              <a:solidFill>
                <a:srgbClr val="3B68A1"/>
              </a:solidFill>
              <a:latin typeface="微软雅黑" panose="020B0503020204020204" pitchFamily="34" charset="-122"/>
              <a:ea typeface="微软雅黑" panose="020B0503020204020204" pitchFamily="34" charset="-122"/>
            </a:endParaRPr>
          </a:p>
        </p:txBody>
      </p:sp>
      <p:sp>
        <p:nvSpPr>
          <p:cNvPr id="62" name="圆角矩形 6">
            <a:hlinkClick r:id="rId2" action="ppaction://hlinksldjump"/>
          </p:cNvPr>
          <p:cNvSpPr/>
          <p:nvPr/>
        </p:nvSpPr>
        <p:spPr>
          <a:xfrm>
            <a:off x="6718053" y="2743930"/>
            <a:ext cx="3631852" cy="920766"/>
          </a:xfrm>
          <a:custGeom>
            <a:avLst/>
            <a:gdLst/>
            <a:ahLst/>
            <a:cxnLst/>
            <a:rect l="l" t="t" r="r" b="b"/>
            <a:pathLst>
              <a:path w="3362896" h="920766">
                <a:moveTo>
                  <a:pt x="0" y="0"/>
                </a:moveTo>
                <a:lnTo>
                  <a:pt x="2902513" y="0"/>
                </a:lnTo>
                <a:cubicBezTo>
                  <a:pt x="3156776" y="0"/>
                  <a:pt x="3362896" y="206120"/>
                  <a:pt x="3362896" y="460383"/>
                </a:cubicBezTo>
                <a:lnTo>
                  <a:pt x="3362895" y="460383"/>
                </a:lnTo>
                <a:cubicBezTo>
                  <a:pt x="3362895" y="714646"/>
                  <a:pt x="3156775" y="920766"/>
                  <a:pt x="2902512" y="920766"/>
                </a:cubicBezTo>
                <a:lnTo>
                  <a:pt x="94683" y="920765"/>
                </a:lnTo>
                <a:cubicBezTo>
                  <a:pt x="84380" y="598086"/>
                  <a:pt x="51849" y="288789"/>
                  <a:pt x="0" y="0"/>
                </a:cubicBezTo>
                <a:close/>
              </a:path>
            </a:pathLst>
          </a:custGeom>
          <a:solidFill>
            <a:srgbClr val="F79E5A"/>
          </a:solidFill>
          <a:ln w="28575">
            <a:noFill/>
          </a:ln>
          <a:effectLst>
            <a:outerShdw blurRad="279400" dist="139700" dir="2700000" sx="75000" sy="75000" algn="ctr" rotWithShape="0">
              <a:srgbClr val="000000">
                <a:alpha val="7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6" name="椭圆 65"/>
          <p:cNvSpPr/>
          <p:nvPr/>
        </p:nvSpPr>
        <p:spPr>
          <a:xfrm>
            <a:off x="5327482" y="2665976"/>
            <a:ext cx="1026011" cy="1026009"/>
          </a:xfrm>
          <a:prstGeom prst="ellipse">
            <a:avLst/>
          </a:prstGeom>
          <a:gradFill>
            <a:gsLst>
              <a:gs pos="34000">
                <a:schemeClr val="bg1"/>
              </a:gs>
              <a:gs pos="96000">
                <a:srgbClr val="DBDBDD"/>
              </a:gs>
            </a:gsLst>
            <a:path path="circle">
              <a:fillToRect l="100000" t="100000"/>
            </a:path>
          </a:gradFill>
          <a:ln w="19050">
            <a:solidFill>
              <a:schemeClr val="bg1"/>
            </a:solidFill>
          </a:ln>
          <a:effectLst>
            <a:outerShdw blurRad="254000" dist="88900" dir="7200000" sx="92000" sy="92000" algn="ctr" rotWithShape="0">
              <a:srgbClr val="000000">
                <a:alpha val="70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spcCol="0" rtlCol="0" anchor="ctr"/>
          <a:lstStyle/>
          <a:p>
            <a:pPr algn="ctr"/>
            <a:endParaRPr lang="zh-CN" altLang="en-US" dirty="0"/>
          </a:p>
        </p:txBody>
      </p:sp>
      <p:sp>
        <p:nvSpPr>
          <p:cNvPr id="71" name="TextBox 70">
            <a:hlinkClick r:id="rId2" action="ppaction://hlinksldjump"/>
          </p:cNvPr>
          <p:cNvSpPr txBox="1"/>
          <p:nvPr/>
        </p:nvSpPr>
        <p:spPr>
          <a:xfrm>
            <a:off x="6906386" y="2911925"/>
            <a:ext cx="3125512" cy="584775"/>
          </a:xfrm>
          <a:prstGeom prst="rect">
            <a:avLst/>
          </a:prstGeom>
          <a:noFill/>
        </p:spPr>
        <p:txBody>
          <a:bodyPr wrap="square" rtlCol="0">
            <a:spAutoFit/>
          </a:bodyPr>
          <a:lstStyle/>
          <a:p>
            <a:r>
              <a:rPr lang="zh-CN" altLang="en-US" sz="3200" b="1" dirty="0">
                <a:solidFill>
                  <a:schemeClr val="bg1"/>
                </a:solidFill>
                <a:latin typeface="微软雅黑" panose="020B0503020204020204" pitchFamily="34" charset="-122"/>
                <a:ea typeface="微软雅黑" panose="020B0503020204020204" pitchFamily="34" charset="-122"/>
              </a:rPr>
              <a:t>建设目标</a:t>
            </a:r>
            <a:endParaRPr lang="zh-CN" altLang="en-US" sz="3200" b="1" dirty="0">
              <a:solidFill>
                <a:schemeClr val="bg1"/>
              </a:solidFill>
              <a:latin typeface="微软雅黑" panose="020B0503020204020204" pitchFamily="34" charset="-122"/>
              <a:ea typeface="微软雅黑" panose="020B0503020204020204" pitchFamily="34" charset="-122"/>
            </a:endParaRPr>
          </a:p>
        </p:txBody>
      </p:sp>
      <p:sp>
        <p:nvSpPr>
          <p:cNvPr id="74" name="椭圆 73"/>
          <p:cNvSpPr/>
          <p:nvPr/>
        </p:nvSpPr>
        <p:spPr>
          <a:xfrm flipH="1">
            <a:off x="5410695" y="2749189"/>
            <a:ext cx="859584" cy="859582"/>
          </a:xfrm>
          <a:prstGeom prst="ellipse">
            <a:avLst/>
          </a:prstGeom>
          <a:solidFill>
            <a:srgbClr val="F79E5A"/>
          </a:solidFill>
          <a:ln w="19050">
            <a:noFill/>
          </a:ln>
          <a:effectLst>
            <a:outerShdw blurRad="254000" dist="63500" dir="7200000" sx="92000" sy="92000" algn="ctr" rotWithShape="0">
              <a:srgbClr val="000000">
                <a:alpha val="38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spcCol="0" rtlCol="0" anchor="ctr"/>
          <a:lstStyle/>
          <a:p>
            <a:pPr algn="ctr"/>
            <a:endParaRPr lang="zh-CN" altLang="en-US" dirty="0"/>
          </a:p>
        </p:txBody>
      </p:sp>
      <p:sp>
        <p:nvSpPr>
          <p:cNvPr id="78" name="TextBox 77"/>
          <p:cNvSpPr txBox="1"/>
          <p:nvPr/>
        </p:nvSpPr>
        <p:spPr>
          <a:xfrm>
            <a:off x="5598898" y="2848626"/>
            <a:ext cx="500458" cy="646331"/>
          </a:xfrm>
          <a:prstGeom prst="rect">
            <a:avLst/>
          </a:prstGeom>
          <a:noFill/>
        </p:spPr>
        <p:txBody>
          <a:bodyPr wrap="none" rtlCol="0">
            <a:spAutoFit/>
          </a:bodyPr>
          <a:lstStyle/>
          <a:p>
            <a:r>
              <a:rPr lang="en-US" altLang="zh-CN" sz="3600" b="1" dirty="0">
                <a:solidFill>
                  <a:schemeClr val="bg1"/>
                </a:solidFill>
                <a:latin typeface="微软雅黑" panose="020B0503020204020204" pitchFamily="34" charset="-122"/>
                <a:ea typeface="微软雅黑" panose="020B0503020204020204" pitchFamily="34" charset="-122"/>
              </a:rPr>
              <a:t>B</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等腰三角形 4"/>
          <p:cNvSpPr>
            <a:spLocks noChangeArrowheads="1"/>
          </p:cNvSpPr>
          <p:nvPr/>
        </p:nvSpPr>
        <p:spPr bwMode="auto">
          <a:xfrm rot="5400000">
            <a:off x="47381" y="252591"/>
            <a:ext cx="197396" cy="285807"/>
          </a:xfrm>
          <a:prstGeom prst="triangle">
            <a:avLst>
              <a:gd name="adj" fmla="val 50000"/>
            </a:avLst>
          </a:prstGeom>
          <a:solidFill>
            <a:schemeClr val="bg1"/>
          </a:solidFill>
          <a:ln>
            <a:noFill/>
          </a:ln>
        </p:spPr>
        <p:txBody>
          <a:bodyPr anchor="ctr"/>
          <a:lstStyle/>
          <a:p>
            <a:pPr algn="ctr" eaLnBrk="1" hangingPunct="1">
              <a:buFont typeface="Arial" panose="020B0604020202020204" pitchFamily="34" charset="0"/>
              <a:buNone/>
            </a:pPr>
            <a:endParaRPr lang="zh-CN" altLang="zh-CN">
              <a:solidFill>
                <a:schemeClr val="bg1"/>
              </a:solidFill>
              <a:latin typeface="宋体" panose="02010600030101010101" pitchFamily="2" charset="-122"/>
              <a:sym typeface="宋体" panose="02010600030101010101" pitchFamily="2" charset="-122"/>
            </a:endParaRPr>
          </a:p>
        </p:txBody>
      </p:sp>
      <p:sp>
        <p:nvSpPr>
          <p:cNvPr id="23" name="矩形 6"/>
          <p:cNvSpPr>
            <a:spLocks noChangeArrowheads="1"/>
          </p:cNvSpPr>
          <p:nvPr/>
        </p:nvSpPr>
        <p:spPr bwMode="auto">
          <a:xfrm>
            <a:off x="-9087" y="478708"/>
            <a:ext cx="3256885" cy="218863"/>
          </a:xfrm>
          <a:prstGeom prst="rect">
            <a:avLst/>
          </a:prstGeom>
          <a:solidFill>
            <a:srgbClr val="3B68A1"/>
          </a:solidFill>
          <a:ln>
            <a:no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sp>
        <p:nvSpPr>
          <p:cNvPr id="24" name="矩形 7"/>
          <p:cNvSpPr>
            <a:spLocks noChangeArrowheads="1"/>
          </p:cNvSpPr>
          <p:nvPr/>
        </p:nvSpPr>
        <p:spPr bwMode="auto">
          <a:xfrm>
            <a:off x="2970322" y="478708"/>
            <a:ext cx="4590232" cy="218863"/>
          </a:xfrm>
          <a:prstGeom prst="rect">
            <a:avLst/>
          </a:prstGeom>
          <a:solidFill>
            <a:srgbClr val="F79E5A"/>
          </a:solidFill>
          <a:ln>
            <a:no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sp>
        <p:nvSpPr>
          <p:cNvPr id="25" name="矩形 8"/>
          <p:cNvSpPr>
            <a:spLocks noChangeArrowheads="1"/>
          </p:cNvSpPr>
          <p:nvPr/>
        </p:nvSpPr>
        <p:spPr bwMode="auto">
          <a:xfrm>
            <a:off x="6352253" y="477280"/>
            <a:ext cx="3299888" cy="220133"/>
          </a:xfrm>
          <a:prstGeom prst="rect">
            <a:avLst/>
          </a:prstGeom>
          <a:solidFill>
            <a:srgbClr val="4DCEB8"/>
          </a:solidFill>
          <a:ln>
            <a:no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sp>
        <p:nvSpPr>
          <p:cNvPr id="26" name="矩形 9"/>
          <p:cNvSpPr>
            <a:spLocks noChangeArrowheads="1"/>
          </p:cNvSpPr>
          <p:nvPr/>
        </p:nvSpPr>
        <p:spPr bwMode="auto">
          <a:xfrm>
            <a:off x="9582587" y="477280"/>
            <a:ext cx="2623927" cy="220133"/>
          </a:xfrm>
          <a:prstGeom prst="rect">
            <a:avLst/>
          </a:prstGeom>
          <a:solidFill>
            <a:srgbClr val="B95F95"/>
          </a:solidFill>
          <a:ln>
            <a:noFill/>
          </a:ln>
        </p:spPr>
        <p:txBody>
          <a:bodyPr lIns="91404" tIns="45702" rIns="91404" bIns="45702" anchor="ct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grpSp>
        <p:nvGrpSpPr>
          <p:cNvPr id="27" name="组合 26"/>
          <p:cNvGrpSpPr/>
          <p:nvPr/>
        </p:nvGrpSpPr>
        <p:grpSpPr>
          <a:xfrm>
            <a:off x="895445" y="142664"/>
            <a:ext cx="3123549" cy="808757"/>
            <a:chOff x="903371" y="249943"/>
            <a:chExt cx="2831223" cy="679699"/>
          </a:xfrm>
        </p:grpSpPr>
        <p:sp>
          <p:nvSpPr>
            <p:cNvPr id="28" name="任意多边形 27"/>
            <p:cNvSpPr/>
            <p:nvPr/>
          </p:nvSpPr>
          <p:spPr bwMode="auto">
            <a:xfrm>
              <a:off x="903371" y="249943"/>
              <a:ext cx="2831223" cy="679699"/>
            </a:xfrm>
            <a:custGeom>
              <a:avLst/>
              <a:gdLst>
                <a:gd name="connsiteX0" fmla="*/ 352810 w 4452260"/>
                <a:gd name="connsiteY0" fmla="*/ 0 h 1068867"/>
                <a:gd name="connsiteX1" fmla="*/ 636768 w 4452260"/>
                <a:gd name="connsiteY1" fmla="*/ 0 h 1068867"/>
                <a:gd name="connsiteX2" fmla="*/ 647700 w 4452260"/>
                <a:gd name="connsiteY2" fmla="*/ 0 h 1068867"/>
                <a:gd name="connsiteX3" fmla="*/ 724065 w 4452260"/>
                <a:gd name="connsiteY3" fmla="*/ 0 h 1068867"/>
                <a:gd name="connsiteX4" fmla="*/ 782584 w 4452260"/>
                <a:gd name="connsiteY4" fmla="*/ 0 h 1068867"/>
                <a:gd name="connsiteX5" fmla="*/ 799455 w 4452260"/>
                <a:gd name="connsiteY5" fmla="*/ 0 h 1068867"/>
                <a:gd name="connsiteX6" fmla="*/ 809825 w 4452260"/>
                <a:gd name="connsiteY6" fmla="*/ 0 h 1068867"/>
                <a:gd name="connsiteX7" fmla="*/ 818078 w 4452260"/>
                <a:gd name="connsiteY7" fmla="*/ 0 h 1068867"/>
                <a:gd name="connsiteX8" fmla="*/ 843980 w 4452260"/>
                <a:gd name="connsiteY8" fmla="*/ 0 h 1068867"/>
                <a:gd name="connsiteX9" fmla="*/ 931658 w 4452260"/>
                <a:gd name="connsiteY9" fmla="*/ 0 h 1068867"/>
                <a:gd name="connsiteX10" fmla="*/ 961580 w 4452260"/>
                <a:gd name="connsiteY10" fmla="*/ 0 h 1068867"/>
                <a:gd name="connsiteX11" fmla="*/ 1000055 w 4452260"/>
                <a:gd name="connsiteY11" fmla="*/ 0 h 1068867"/>
                <a:gd name="connsiteX12" fmla="*/ 1040537 w 4452260"/>
                <a:gd name="connsiteY12" fmla="*/ 0 h 1068867"/>
                <a:gd name="connsiteX13" fmla="*/ 1051453 w 4452260"/>
                <a:gd name="connsiteY13" fmla="*/ 0 h 1068867"/>
                <a:gd name="connsiteX14" fmla="*/ 1083414 w 4452260"/>
                <a:gd name="connsiteY14" fmla="*/ 0 h 1068867"/>
                <a:gd name="connsiteX15" fmla="*/ 1112969 w 4452260"/>
                <a:gd name="connsiteY15" fmla="*/ 0 h 1068867"/>
                <a:gd name="connsiteX16" fmla="*/ 1138871 w 4452260"/>
                <a:gd name="connsiteY16" fmla="*/ 0 h 1068867"/>
                <a:gd name="connsiteX17" fmla="*/ 1170224 w 4452260"/>
                <a:gd name="connsiteY17" fmla="*/ 0 h 1068867"/>
                <a:gd name="connsiteX18" fmla="*/ 1170711 w 4452260"/>
                <a:gd name="connsiteY18" fmla="*/ 0 h 1068867"/>
                <a:gd name="connsiteX19" fmla="*/ 1202662 w 4452260"/>
                <a:gd name="connsiteY19" fmla="*/ 0 h 1068867"/>
                <a:gd name="connsiteX20" fmla="*/ 1240037 w 4452260"/>
                <a:gd name="connsiteY20" fmla="*/ 0 h 1068867"/>
                <a:gd name="connsiteX21" fmla="*/ 1290626 w 4452260"/>
                <a:gd name="connsiteY21" fmla="*/ 0 h 1068867"/>
                <a:gd name="connsiteX22" fmla="*/ 1324496 w 4452260"/>
                <a:gd name="connsiteY22" fmla="*/ 0 h 1068867"/>
                <a:gd name="connsiteX23" fmla="*/ 1332348 w 4452260"/>
                <a:gd name="connsiteY23" fmla="*/ 0 h 1068867"/>
                <a:gd name="connsiteX24" fmla="*/ 1335428 w 4452260"/>
                <a:gd name="connsiteY24" fmla="*/ 0 h 1068867"/>
                <a:gd name="connsiteX25" fmla="*/ 1411793 w 4452260"/>
                <a:gd name="connsiteY25" fmla="*/ 0 h 1068867"/>
                <a:gd name="connsiteX26" fmla="*/ 1454182 w 4452260"/>
                <a:gd name="connsiteY26" fmla="*/ 0 h 1068867"/>
                <a:gd name="connsiteX27" fmla="*/ 1470312 w 4452260"/>
                <a:gd name="connsiteY27" fmla="*/ 0 h 1068867"/>
                <a:gd name="connsiteX28" fmla="*/ 1487183 w 4452260"/>
                <a:gd name="connsiteY28" fmla="*/ 0 h 1068867"/>
                <a:gd name="connsiteX29" fmla="*/ 1497552 w 4452260"/>
                <a:gd name="connsiteY29" fmla="*/ 0 h 1068867"/>
                <a:gd name="connsiteX30" fmla="*/ 1505806 w 4452260"/>
                <a:gd name="connsiteY30" fmla="*/ 0 h 1068867"/>
                <a:gd name="connsiteX31" fmla="*/ 1528471 w 4452260"/>
                <a:gd name="connsiteY31" fmla="*/ 0 h 1068867"/>
                <a:gd name="connsiteX32" fmla="*/ 1531708 w 4452260"/>
                <a:gd name="connsiteY32" fmla="*/ 0 h 1068867"/>
                <a:gd name="connsiteX33" fmla="*/ 1540992 w 4452260"/>
                <a:gd name="connsiteY33" fmla="*/ 0 h 1068867"/>
                <a:gd name="connsiteX34" fmla="*/ 1541479 w 4452260"/>
                <a:gd name="connsiteY34" fmla="*/ 0 h 1068867"/>
                <a:gd name="connsiteX35" fmla="*/ 1599998 w 4452260"/>
                <a:gd name="connsiteY35" fmla="*/ 0 h 1068867"/>
                <a:gd name="connsiteX36" fmla="*/ 1619386 w 4452260"/>
                <a:gd name="connsiteY36" fmla="*/ 0 h 1068867"/>
                <a:gd name="connsiteX37" fmla="*/ 1635492 w 4452260"/>
                <a:gd name="connsiteY37" fmla="*/ 0 h 1068867"/>
                <a:gd name="connsiteX38" fmla="*/ 1649308 w 4452260"/>
                <a:gd name="connsiteY38" fmla="*/ 0 h 1068867"/>
                <a:gd name="connsiteX39" fmla="*/ 1653720 w 4452260"/>
                <a:gd name="connsiteY39" fmla="*/ 0 h 1068867"/>
                <a:gd name="connsiteX40" fmla="*/ 1661394 w 4452260"/>
                <a:gd name="connsiteY40" fmla="*/ 0 h 1068867"/>
                <a:gd name="connsiteX41" fmla="*/ 1687782 w 4452260"/>
                <a:gd name="connsiteY41" fmla="*/ 0 h 1068867"/>
                <a:gd name="connsiteX42" fmla="*/ 1703116 w 4452260"/>
                <a:gd name="connsiteY42" fmla="*/ 0 h 1068867"/>
                <a:gd name="connsiteX43" fmla="*/ 1739181 w 4452260"/>
                <a:gd name="connsiteY43" fmla="*/ 0 h 1068867"/>
                <a:gd name="connsiteX44" fmla="*/ 1771141 w 4452260"/>
                <a:gd name="connsiteY44" fmla="*/ 0 h 1068867"/>
                <a:gd name="connsiteX45" fmla="*/ 1800697 w 4452260"/>
                <a:gd name="connsiteY45" fmla="*/ 0 h 1068867"/>
                <a:gd name="connsiteX46" fmla="*/ 1811727 w 4452260"/>
                <a:gd name="connsiteY46" fmla="*/ 0 h 1068867"/>
                <a:gd name="connsiteX47" fmla="*/ 1823361 w 4452260"/>
                <a:gd name="connsiteY47" fmla="*/ 0 h 1068867"/>
                <a:gd name="connsiteX48" fmla="*/ 1826599 w 4452260"/>
                <a:gd name="connsiteY48" fmla="*/ 0 h 1068867"/>
                <a:gd name="connsiteX49" fmla="*/ 1857951 w 4452260"/>
                <a:gd name="connsiteY49" fmla="*/ 0 h 1068867"/>
                <a:gd name="connsiteX50" fmla="*/ 1858439 w 4452260"/>
                <a:gd name="connsiteY50" fmla="*/ 0 h 1068867"/>
                <a:gd name="connsiteX51" fmla="*/ 1859676 w 4452260"/>
                <a:gd name="connsiteY51" fmla="*/ 0 h 1068867"/>
                <a:gd name="connsiteX52" fmla="*/ 1893346 w 4452260"/>
                <a:gd name="connsiteY52" fmla="*/ 0 h 1068867"/>
                <a:gd name="connsiteX53" fmla="*/ 1927765 w 4452260"/>
                <a:gd name="connsiteY53" fmla="*/ 0 h 1068867"/>
                <a:gd name="connsiteX54" fmla="*/ 1963365 w 4452260"/>
                <a:gd name="connsiteY54" fmla="*/ 0 h 1068867"/>
                <a:gd name="connsiteX55" fmla="*/ 1978354 w 4452260"/>
                <a:gd name="connsiteY55" fmla="*/ 0 h 1068867"/>
                <a:gd name="connsiteX56" fmla="*/ 1991032 w 4452260"/>
                <a:gd name="connsiteY56" fmla="*/ 0 h 1068867"/>
                <a:gd name="connsiteX57" fmla="*/ 2020076 w 4452260"/>
                <a:gd name="connsiteY57" fmla="*/ 0 h 1068867"/>
                <a:gd name="connsiteX58" fmla="*/ 2021800 w 4452260"/>
                <a:gd name="connsiteY58" fmla="*/ 0 h 1068867"/>
                <a:gd name="connsiteX59" fmla="*/ 2027021 w 4452260"/>
                <a:gd name="connsiteY59" fmla="*/ 0 h 1068867"/>
                <a:gd name="connsiteX60" fmla="*/ 2032162 w 4452260"/>
                <a:gd name="connsiteY60" fmla="*/ 0 h 1068867"/>
                <a:gd name="connsiteX61" fmla="*/ 2141909 w 4452260"/>
                <a:gd name="connsiteY61" fmla="*/ 0 h 1068867"/>
                <a:gd name="connsiteX62" fmla="*/ 2143633 w 4452260"/>
                <a:gd name="connsiteY62" fmla="*/ 0 h 1068867"/>
                <a:gd name="connsiteX63" fmla="*/ 2178359 w 4452260"/>
                <a:gd name="connsiteY63" fmla="*/ 0 h 1068867"/>
                <a:gd name="connsiteX64" fmla="*/ 2228719 w 4452260"/>
                <a:gd name="connsiteY64" fmla="*/ 0 h 1068867"/>
                <a:gd name="connsiteX65" fmla="*/ 2229207 w 4452260"/>
                <a:gd name="connsiteY65" fmla="*/ 0 h 1068867"/>
                <a:gd name="connsiteX66" fmla="*/ 2230931 w 4452260"/>
                <a:gd name="connsiteY66" fmla="*/ 0 h 1068867"/>
                <a:gd name="connsiteX67" fmla="*/ 2287725 w 4452260"/>
                <a:gd name="connsiteY67" fmla="*/ 0 h 1068867"/>
                <a:gd name="connsiteX68" fmla="*/ 2289450 w 4452260"/>
                <a:gd name="connsiteY68" fmla="*/ 0 h 1068867"/>
                <a:gd name="connsiteX69" fmla="*/ 2323220 w 4452260"/>
                <a:gd name="connsiteY69" fmla="*/ 0 h 1068867"/>
                <a:gd name="connsiteX70" fmla="*/ 2324944 w 4452260"/>
                <a:gd name="connsiteY70" fmla="*/ 0 h 1068867"/>
                <a:gd name="connsiteX71" fmla="*/ 2340483 w 4452260"/>
                <a:gd name="connsiteY71" fmla="*/ 0 h 1068867"/>
                <a:gd name="connsiteX72" fmla="*/ 2341447 w 4452260"/>
                <a:gd name="connsiteY72" fmla="*/ 0 h 1068867"/>
                <a:gd name="connsiteX73" fmla="*/ 2343172 w 4452260"/>
                <a:gd name="connsiteY73" fmla="*/ 0 h 1068867"/>
                <a:gd name="connsiteX74" fmla="*/ 2349122 w 4452260"/>
                <a:gd name="connsiteY74" fmla="*/ 0 h 1068867"/>
                <a:gd name="connsiteX75" fmla="*/ 2350846 w 4452260"/>
                <a:gd name="connsiteY75" fmla="*/ 0 h 1068867"/>
                <a:gd name="connsiteX76" fmla="*/ 2390844 w 4452260"/>
                <a:gd name="connsiteY76" fmla="*/ 0 h 1068867"/>
                <a:gd name="connsiteX77" fmla="*/ 2462317 w 4452260"/>
                <a:gd name="connsiteY77" fmla="*/ 0 h 1068867"/>
                <a:gd name="connsiteX78" fmla="*/ 2499455 w 4452260"/>
                <a:gd name="connsiteY78" fmla="*/ 0 h 1068867"/>
                <a:gd name="connsiteX79" fmla="*/ 2530713 w 4452260"/>
                <a:gd name="connsiteY79" fmla="*/ 0 h 1068867"/>
                <a:gd name="connsiteX80" fmla="*/ 2547403 w 4452260"/>
                <a:gd name="connsiteY80" fmla="*/ 0 h 1068867"/>
                <a:gd name="connsiteX81" fmla="*/ 2549127 w 4452260"/>
                <a:gd name="connsiteY81" fmla="*/ 0 h 1068867"/>
                <a:gd name="connsiteX82" fmla="*/ 2581074 w 4452260"/>
                <a:gd name="connsiteY82" fmla="*/ 0 h 1068867"/>
                <a:gd name="connsiteX83" fmla="*/ 2582112 w 4452260"/>
                <a:gd name="connsiteY83" fmla="*/ 0 h 1068867"/>
                <a:gd name="connsiteX84" fmla="*/ 2669530 w 4452260"/>
                <a:gd name="connsiteY84" fmla="*/ 0 h 1068867"/>
                <a:gd name="connsiteX85" fmla="*/ 2678759 w 4452260"/>
                <a:gd name="connsiteY85" fmla="*/ 0 h 1068867"/>
                <a:gd name="connsiteX86" fmla="*/ 2709527 w 4452260"/>
                <a:gd name="connsiteY86" fmla="*/ 0 h 1068867"/>
                <a:gd name="connsiteX87" fmla="*/ 2711252 w 4452260"/>
                <a:gd name="connsiteY87" fmla="*/ 0 h 1068867"/>
                <a:gd name="connsiteX88" fmla="*/ 2714748 w 4452260"/>
                <a:gd name="connsiteY88" fmla="*/ 0 h 1068867"/>
                <a:gd name="connsiteX89" fmla="*/ 2719890 w 4452260"/>
                <a:gd name="connsiteY89" fmla="*/ 0 h 1068867"/>
                <a:gd name="connsiteX90" fmla="*/ 2831360 w 4452260"/>
                <a:gd name="connsiteY90" fmla="*/ 0 h 1068867"/>
                <a:gd name="connsiteX91" fmla="*/ 2833086 w 4452260"/>
                <a:gd name="connsiteY91" fmla="*/ 0 h 1068867"/>
                <a:gd name="connsiteX92" fmla="*/ 2866087 w 4452260"/>
                <a:gd name="connsiteY92" fmla="*/ 0 h 1068867"/>
                <a:gd name="connsiteX93" fmla="*/ 2918659 w 4452260"/>
                <a:gd name="connsiteY93" fmla="*/ 0 h 1068867"/>
                <a:gd name="connsiteX94" fmla="*/ 2919896 w 4452260"/>
                <a:gd name="connsiteY94" fmla="*/ 0 h 1068867"/>
                <a:gd name="connsiteX95" fmla="*/ 2920383 w 4452260"/>
                <a:gd name="connsiteY95" fmla="*/ 0 h 1068867"/>
                <a:gd name="connsiteX96" fmla="*/ 2977177 w 4452260"/>
                <a:gd name="connsiteY96" fmla="*/ 0 h 1068867"/>
                <a:gd name="connsiteX97" fmla="*/ 2978902 w 4452260"/>
                <a:gd name="connsiteY97" fmla="*/ 0 h 1068867"/>
                <a:gd name="connsiteX98" fmla="*/ 3012671 w 4452260"/>
                <a:gd name="connsiteY98" fmla="*/ 0 h 1068867"/>
                <a:gd name="connsiteX99" fmla="*/ 3014397 w 4452260"/>
                <a:gd name="connsiteY99" fmla="*/ 0 h 1068867"/>
                <a:gd name="connsiteX100" fmla="*/ 3028211 w 4452260"/>
                <a:gd name="connsiteY100" fmla="*/ 0 h 1068867"/>
                <a:gd name="connsiteX101" fmla="*/ 3030899 w 4452260"/>
                <a:gd name="connsiteY101" fmla="*/ 0 h 1068867"/>
                <a:gd name="connsiteX102" fmla="*/ 3032624 w 4452260"/>
                <a:gd name="connsiteY102" fmla="*/ 0 h 1068867"/>
                <a:gd name="connsiteX103" fmla="*/ 3038573 w 4452260"/>
                <a:gd name="connsiteY103" fmla="*/ 0 h 1068867"/>
                <a:gd name="connsiteX104" fmla="*/ 3040298 w 4452260"/>
                <a:gd name="connsiteY104" fmla="*/ 0 h 1068867"/>
                <a:gd name="connsiteX105" fmla="*/ 3082021 w 4452260"/>
                <a:gd name="connsiteY105" fmla="*/ 0 h 1068867"/>
                <a:gd name="connsiteX106" fmla="*/ 3150044 w 4452260"/>
                <a:gd name="connsiteY106" fmla="*/ 0 h 1068867"/>
                <a:gd name="connsiteX107" fmla="*/ 3218441 w 4452260"/>
                <a:gd name="connsiteY107" fmla="*/ 0 h 1068867"/>
                <a:gd name="connsiteX108" fmla="*/ 3236855 w 4452260"/>
                <a:gd name="connsiteY108" fmla="*/ 0 h 1068867"/>
                <a:gd name="connsiteX109" fmla="*/ 3269839 w 4452260"/>
                <a:gd name="connsiteY109" fmla="*/ 0 h 1068867"/>
                <a:gd name="connsiteX110" fmla="*/ 3272250 w 4452260"/>
                <a:gd name="connsiteY110" fmla="*/ 0 h 1068867"/>
                <a:gd name="connsiteX111" fmla="*/ 3320378 w 4452260"/>
                <a:gd name="connsiteY111" fmla="*/ 0 h 1068867"/>
                <a:gd name="connsiteX112" fmla="*/ 3346330 w 4452260"/>
                <a:gd name="connsiteY112" fmla="*/ 0 h 1068867"/>
                <a:gd name="connsiteX113" fmla="*/ 3357257 w 4452260"/>
                <a:gd name="connsiteY113" fmla="*/ 0 h 1068867"/>
                <a:gd name="connsiteX114" fmla="*/ 3369936 w 4452260"/>
                <a:gd name="connsiteY114" fmla="*/ 0 h 1068867"/>
                <a:gd name="connsiteX115" fmla="*/ 3398980 w 4452260"/>
                <a:gd name="connsiteY115" fmla="*/ 0 h 1068867"/>
                <a:gd name="connsiteX116" fmla="*/ 3405925 w 4452260"/>
                <a:gd name="connsiteY116" fmla="*/ 0 h 1068867"/>
                <a:gd name="connsiteX117" fmla="*/ 3411066 w 4452260"/>
                <a:gd name="connsiteY117" fmla="*/ 0 h 1068867"/>
                <a:gd name="connsiteX118" fmla="*/ 3520813 w 4452260"/>
                <a:gd name="connsiteY118" fmla="*/ 0 h 1068867"/>
                <a:gd name="connsiteX119" fmla="*/ 3607623 w 4452260"/>
                <a:gd name="connsiteY119" fmla="*/ 0 h 1068867"/>
                <a:gd name="connsiteX120" fmla="*/ 3608111 w 4452260"/>
                <a:gd name="connsiteY120" fmla="*/ 0 h 1068867"/>
                <a:gd name="connsiteX121" fmla="*/ 3666629 w 4452260"/>
                <a:gd name="connsiteY121" fmla="*/ 0 h 1068867"/>
                <a:gd name="connsiteX122" fmla="*/ 3702124 w 4452260"/>
                <a:gd name="connsiteY122" fmla="*/ 0 h 1068867"/>
                <a:gd name="connsiteX123" fmla="*/ 3720351 w 4452260"/>
                <a:gd name="connsiteY123" fmla="*/ 0 h 1068867"/>
                <a:gd name="connsiteX124" fmla="*/ 3728025 w 4452260"/>
                <a:gd name="connsiteY124" fmla="*/ 0 h 1068867"/>
                <a:gd name="connsiteX125" fmla="*/ 3769748 w 4452260"/>
                <a:gd name="connsiteY125" fmla="*/ 0 h 1068867"/>
                <a:gd name="connsiteX126" fmla="*/ 4098793 w 4452260"/>
                <a:gd name="connsiteY126" fmla="*/ 0 h 1068867"/>
                <a:gd name="connsiteX127" fmla="*/ 4193519 w 4452260"/>
                <a:gd name="connsiteY127" fmla="*/ 54408 h 1068867"/>
                <a:gd name="connsiteX128" fmla="*/ 4439104 w 4452260"/>
                <a:gd name="connsiteY128" fmla="*/ 480025 h 1068867"/>
                <a:gd name="connsiteX129" fmla="*/ 4439104 w 4452260"/>
                <a:gd name="connsiteY129" fmla="*/ 588843 h 1068867"/>
                <a:gd name="connsiteX130" fmla="*/ 4193519 w 4452260"/>
                <a:gd name="connsiteY130" fmla="*/ 1014459 h 1068867"/>
                <a:gd name="connsiteX131" fmla="*/ 4098793 w 4452260"/>
                <a:gd name="connsiteY131" fmla="*/ 1068867 h 1068867"/>
                <a:gd name="connsiteX132" fmla="*/ 3728025 w 4452260"/>
                <a:gd name="connsiteY132" fmla="*/ 1068867 h 1068867"/>
                <a:gd name="connsiteX133" fmla="*/ 3607623 w 4452260"/>
                <a:gd name="connsiteY133" fmla="*/ 1068867 h 1068867"/>
                <a:gd name="connsiteX134" fmla="*/ 3411066 w 4452260"/>
                <a:gd name="connsiteY134" fmla="*/ 1068867 h 1068867"/>
                <a:gd name="connsiteX135" fmla="*/ 3357257 w 4452260"/>
                <a:gd name="connsiteY135" fmla="*/ 1068867 h 1068867"/>
                <a:gd name="connsiteX136" fmla="*/ 3236855 w 4452260"/>
                <a:gd name="connsiteY136" fmla="*/ 1068867 h 1068867"/>
                <a:gd name="connsiteX137" fmla="*/ 3040298 w 4452260"/>
                <a:gd name="connsiteY137" fmla="*/ 1068867 h 1068867"/>
                <a:gd name="connsiteX138" fmla="*/ 3038573 w 4452260"/>
                <a:gd name="connsiteY138" fmla="*/ 1068867 h 1068867"/>
                <a:gd name="connsiteX139" fmla="*/ 2919896 w 4452260"/>
                <a:gd name="connsiteY139" fmla="*/ 1068867 h 1068867"/>
                <a:gd name="connsiteX140" fmla="*/ 2866087 w 4452260"/>
                <a:gd name="connsiteY140" fmla="*/ 1068867 h 1068867"/>
                <a:gd name="connsiteX141" fmla="*/ 2719890 w 4452260"/>
                <a:gd name="connsiteY141" fmla="*/ 1068867 h 1068867"/>
                <a:gd name="connsiteX142" fmla="*/ 2669530 w 4452260"/>
                <a:gd name="connsiteY142" fmla="*/ 1068867 h 1068867"/>
                <a:gd name="connsiteX143" fmla="*/ 2549127 w 4452260"/>
                <a:gd name="connsiteY143" fmla="*/ 1068867 h 1068867"/>
                <a:gd name="connsiteX144" fmla="*/ 2547403 w 4452260"/>
                <a:gd name="connsiteY144" fmla="*/ 1068867 h 1068867"/>
                <a:gd name="connsiteX145" fmla="*/ 2350846 w 4452260"/>
                <a:gd name="connsiteY145" fmla="*/ 1068867 h 1068867"/>
                <a:gd name="connsiteX146" fmla="*/ 2349122 w 4452260"/>
                <a:gd name="connsiteY146" fmla="*/ 1068867 h 1068867"/>
                <a:gd name="connsiteX147" fmla="*/ 2228719 w 4452260"/>
                <a:gd name="connsiteY147" fmla="*/ 1068867 h 1068867"/>
                <a:gd name="connsiteX148" fmla="*/ 2178359 w 4452260"/>
                <a:gd name="connsiteY148" fmla="*/ 1068867 h 1068867"/>
                <a:gd name="connsiteX149" fmla="*/ 2032162 w 4452260"/>
                <a:gd name="connsiteY149" fmla="*/ 1068867 h 1068867"/>
                <a:gd name="connsiteX150" fmla="*/ 1978354 w 4452260"/>
                <a:gd name="connsiteY150" fmla="*/ 1068867 h 1068867"/>
                <a:gd name="connsiteX151" fmla="*/ 1859676 w 4452260"/>
                <a:gd name="connsiteY151" fmla="*/ 1068867 h 1068867"/>
                <a:gd name="connsiteX152" fmla="*/ 1857951 w 4452260"/>
                <a:gd name="connsiteY152" fmla="*/ 1068867 h 1068867"/>
                <a:gd name="connsiteX153" fmla="*/ 1826599 w 4452260"/>
                <a:gd name="connsiteY153" fmla="*/ 1068867 h 1068867"/>
                <a:gd name="connsiteX154" fmla="*/ 1661394 w 4452260"/>
                <a:gd name="connsiteY154" fmla="*/ 1068867 h 1068867"/>
                <a:gd name="connsiteX155" fmla="*/ 1540992 w 4452260"/>
                <a:gd name="connsiteY155" fmla="*/ 1068867 h 1068867"/>
                <a:gd name="connsiteX156" fmla="*/ 1531708 w 4452260"/>
                <a:gd name="connsiteY156" fmla="*/ 1068867 h 1068867"/>
                <a:gd name="connsiteX157" fmla="*/ 1487183 w 4452260"/>
                <a:gd name="connsiteY157" fmla="*/ 1068867 h 1068867"/>
                <a:gd name="connsiteX158" fmla="*/ 1335428 w 4452260"/>
                <a:gd name="connsiteY158" fmla="*/ 1068867 h 1068867"/>
                <a:gd name="connsiteX159" fmla="*/ 1290626 w 4452260"/>
                <a:gd name="connsiteY159" fmla="*/ 1068867 h 1068867"/>
                <a:gd name="connsiteX160" fmla="*/ 1170224 w 4452260"/>
                <a:gd name="connsiteY160" fmla="*/ 1068867 h 1068867"/>
                <a:gd name="connsiteX161" fmla="*/ 1138871 w 4452260"/>
                <a:gd name="connsiteY161" fmla="*/ 1068867 h 1068867"/>
                <a:gd name="connsiteX162" fmla="*/ 1040537 w 4452260"/>
                <a:gd name="connsiteY162" fmla="*/ 1068867 h 1068867"/>
                <a:gd name="connsiteX163" fmla="*/ 843980 w 4452260"/>
                <a:gd name="connsiteY163" fmla="*/ 1068867 h 1068867"/>
                <a:gd name="connsiteX164" fmla="*/ 799455 w 4452260"/>
                <a:gd name="connsiteY164" fmla="*/ 1068867 h 1068867"/>
                <a:gd name="connsiteX165" fmla="*/ 647700 w 4452260"/>
                <a:gd name="connsiteY165" fmla="*/ 1068867 h 1068867"/>
                <a:gd name="connsiteX166" fmla="*/ 352810 w 4452260"/>
                <a:gd name="connsiteY166" fmla="*/ 1068867 h 1068867"/>
                <a:gd name="connsiteX167" fmla="*/ 258084 w 4452260"/>
                <a:gd name="connsiteY167" fmla="*/ 1014459 h 1068867"/>
                <a:gd name="connsiteX168" fmla="*/ 12498 w 4452260"/>
                <a:gd name="connsiteY168" fmla="*/ 588843 h 1068867"/>
                <a:gd name="connsiteX169" fmla="*/ 12498 w 4452260"/>
                <a:gd name="connsiteY169" fmla="*/ 480025 h 1068867"/>
                <a:gd name="connsiteX170" fmla="*/ 258084 w 4452260"/>
                <a:gd name="connsiteY170" fmla="*/ 54408 h 1068867"/>
                <a:gd name="connsiteX171" fmla="*/ 352810 w 4452260"/>
                <a:gd name="connsiteY171" fmla="*/ 0 h 1068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Lst>
              <a:rect l="l" t="t" r="r" b="b"/>
              <a:pathLst>
                <a:path w="4452260" h="1068867">
                  <a:moveTo>
                    <a:pt x="352810" y="0"/>
                  </a:moveTo>
                  <a:cubicBezTo>
                    <a:pt x="475602" y="0"/>
                    <a:pt x="567696" y="0"/>
                    <a:pt x="636768" y="0"/>
                  </a:cubicBezTo>
                  <a:lnTo>
                    <a:pt x="647700" y="0"/>
                  </a:lnTo>
                  <a:lnTo>
                    <a:pt x="724065" y="0"/>
                  </a:lnTo>
                  <a:cubicBezTo>
                    <a:pt x="748048" y="0"/>
                    <a:pt x="767235" y="0"/>
                    <a:pt x="782584" y="0"/>
                  </a:cubicBezTo>
                  <a:lnTo>
                    <a:pt x="799455" y="0"/>
                  </a:lnTo>
                  <a:lnTo>
                    <a:pt x="809825" y="0"/>
                  </a:lnTo>
                  <a:lnTo>
                    <a:pt x="818078" y="0"/>
                  </a:lnTo>
                  <a:cubicBezTo>
                    <a:pt x="843980" y="0"/>
                    <a:pt x="843980" y="0"/>
                    <a:pt x="843980" y="0"/>
                  </a:cubicBezTo>
                  <a:lnTo>
                    <a:pt x="931658" y="0"/>
                  </a:lnTo>
                  <a:lnTo>
                    <a:pt x="961580" y="0"/>
                  </a:lnTo>
                  <a:lnTo>
                    <a:pt x="1000055" y="0"/>
                  </a:lnTo>
                  <a:lnTo>
                    <a:pt x="1040537" y="0"/>
                  </a:lnTo>
                  <a:lnTo>
                    <a:pt x="1051453" y="0"/>
                  </a:lnTo>
                  <a:lnTo>
                    <a:pt x="1083414" y="0"/>
                  </a:lnTo>
                  <a:lnTo>
                    <a:pt x="1112969" y="0"/>
                  </a:lnTo>
                  <a:cubicBezTo>
                    <a:pt x="1138871" y="0"/>
                    <a:pt x="1138871" y="0"/>
                    <a:pt x="1138871" y="0"/>
                  </a:cubicBezTo>
                  <a:lnTo>
                    <a:pt x="1170224" y="0"/>
                  </a:lnTo>
                  <a:lnTo>
                    <a:pt x="1170711" y="0"/>
                  </a:lnTo>
                  <a:lnTo>
                    <a:pt x="1202662" y="0"/>
                  </a:lnTo>
                  <a:lnTo>
                    <a:pt x="1240037" y="0"/>
                  </a:lnTo>
                  <a:cubicBezTo>
                    <a:pt x="1290626" y="0"/>
                    <a:pt x="1290626" y="0"/>
                    <a:pt x="1290626" y="0"/>
                  </a:cubicBezTo>
                  <a:lnTo>
                    <a:pt x="1324496" y="0"/>
                  </a:lnTo>
                  <a:lnTo>
                    <a:pt x="1332348" y="0"/>
                  </a:lnTo>
                  <a:lnTo>
                    <a:pt x="1335428" y="0"/>
                  </a:lnTo>
                  <a:lnTo>
                    <a:pt x="1411793" y="0"/>
                  </a:lnTo>
                  <a:lnTo>
                    <a:pt x="1454182" y="0"/>
                  </a:lnTo>
                  <a:lnTo>
                    <a:pt x="1470312" y="0"/>
                  </a:lnTo>
                  <a:lnTo>
                    <a:pt x="1487183" y="0"/>
                  </a:lnTo>
                  <a:lnTo>
                    <a:pt x="1497552" y="0"/>
                  </a:lnTo>
                  <a:lnTo>
                    <a:pt x="1505806" y="0"/>
                  </a:lnTo>
                  <a:lnTo>
                    <a:pt x="1528471" y="0"/>
                  </a:lnTo>
                  <a:lnTo>
                    <a:pt x="1531708" y="0"/>
                  </a:lnTo>
                  <a:lnTo>
                    <a:pt x="1540992" y="0"/>
                  </a:lnTo>
                  <a:lnTo>
                    <a:pt x="1541479" y="0"/>
                  </a:lnTo>
                  <a:lnTo>
                    <a:pt x="1599998" y="0"/>
                  </a:lnTo>
                  <a:lnTo>
                    <a:pt x="1619386" y="0"/>
                  </a:lnTo>
                  <a:lnTo>
                    <a:pt x="1635492" y="0"/>
                  </a:lnTo>
                  <a:lnTo>
                    <a:pt x="1649308" y="0"/>
                  </a:lnTo>
                  <a:lnTo>
                    <a:pt x="1653720" y="0"/>
                  </a:lnTo>
                  <a:lnTo>
                    <a:pt x="1661394" y="0"/>
                  </a:lnTo>
                  <a:lnTo>
                    <a:pt x="1687782" y="0"/>
                  </a:lnTo>
                  <a:lnTo>
                    <a:pt x="1703116" y="0"/>
                  </a:lnTo>
                  <a:lnTo>
                    <a:pt x="1739181" y="0"/>
                  </a:lnTo>
                  <a:lnTo>
                    <a:pt x="1771141" y="0"/>
                  </a:lnTo>
                  <a:lnTo>
                    <a:pt x="1800697" y="0"/>
                  </a:lnTo>
                  <a:lnTo>
                    <a:pt x="1811727" y="0"/>
                  </a:lnTo>
                  <a:lnTo>
                    <a:pt x="1823361" y="0"/>
                  </a:lnTo>
                  <a:lnTo>
                    <a:pt x="1826599" y="0"/>
                  </a:lnTo>
                  <a:lnTo>
                    <a:pt x="1857951" y="0"/>
                  </a:lnTo>
                  <a:lnTo>
                    <a:pt x="1858439" y="0"/>
                  </a:lnTo>
                  <a:lnTo>
                    <a:pt x="1859676" y="0"/>
                  </a:lnTo>
                  <a:lnTo>
                    <a:pt x="1893346" y="0"/>
                  </a:lnTo>
                  <a:lnTo>
                    <a:pt x="1927765" y="0"/>
                  </a:lnTo>
                  <a:lnTo>
                    <a:pt x="1963365" y="0"/>
                  </a:lnTo>
                  <a:lnTo>
                    <a:pt x="1978354" y="0"/>
                  </a:lnTo>
                  <a:lnTo>
                    <a:pt x="1991032" y="0"/>
                  </a:lnTo>
                  <a:lnTo>
                    <a:pt x="2020076" y="0"/>
                  </a:lnTo>
                  <a:lnTo>
                    <a:pt x="2021800" y="0"/>
                  </a:lnTo>
                  <a:lnTo>
                    <a:pt x="2027021" y="0"/>
                  </a:lnTo>
                  <a:cubicBezTo>
                    <a:pt x="2032162" y="0"/>
                    <a:pt x="2032162" y="0"/>
                    <a:pt x="2032162" y="0"/>
                  </a:cubicBezTo>
                  <a:lnTo>
                    <a:pt x="2141909" y="0"/>
                  </a:lnTo>
                  <a:lnTo>
                    <a:pt x="2143633" y="0"/>
                  </a:lnTo>
                  <a:lnTo>
                    <a:pt x="2178359" y="0"/>
                  </a:lnTo>
                  <a:lnTo>
                    <a:pt x="2228719" y="0"/>
                  </a:lnTo>
                  <a:lnTo>
                    <a:pt x="2229207" y="0"/>
                  </a:lnTo>
                  <a:lnTo>
                    <a:pt x="2230931" y="0"/>
                  </a:lnTo>
                  <a:lnTo>
                    <a:pt x="2287725" y="0"/>
                  </a:lnTo>
                  <a:lnTo>
                    <a:pt x="2289450" y="0"/>
                  </a:lnTo>
                  <a:lnTo>
                    <a:pt x="2323220" y="0"/>
                  </a:lnTo>
                  <a:lnTo>
                    <a:pt x="2324944" y="0"/>
                  </a:lnTo>
                  <a:lnTo>
                    <a:pt x="2340483" y="0"/>
                  </a:lnTo>
                  <a:lnTo>
                    <a:pt x="2341447" y="0"/>
                  </a:lnTo>
                  <a:lnTo>
                    <a:pt x="2343172" y="0"/>
                  </a:lnTo>
                  <a:lnTo>
                    <a:pt x="2349122" y="0"/>
                  </a:lnTo>
                  <a:lnTo>
                    <a:pt x="2350846" y="0"/>
                  </a:lnTo>
                  <a:lnTo>
                    <a:pt x="2390844" y="0"/>
                  </a:lnTo>
                  <a:lnTo>
                    <a:pt x="2462317" y="0"/>
                  </a:lnTo>
                  <a:lnTo>
                    <a:pt x="2499455" y="0"/>
                  </a:lnTo>
                  <a:lnTo>
                    <a:pt x="2530713" y="0"/>
                  </a:lnTo>
                  <a:lnTo>
                    <a:pt x="2547403" y="0"/>
                  </a:lnTo>
                  <a:lnTo>
                    <a:pt x="2549127" y="0"/>
                  </a:lnTo>
                  <a:lnTo>
                    <a:pt x="2581074" y="0"/>
                  </a:lnTo>
                  <a:lnTo>
                    <a:pt x="2582112" y="0"/>
                  </a:lnTo>
                  <a:cubicBezTo>
                    <a:pt x="2669530" y="0"/>
                    <a:pt x="2669530" y="0"/>
                    <a:pt x="2669530" y="0"/>
                  </a:cubicBezTo>
                  <a:lnTo>
                    <a:pt x="2678759" y="0"/>
                  </a:lnTo>
                  <a:lnTo>
                    <a:pt x="2709527" y="0"/>
                  </a:lnTo>
                  <a:lnTo>
                    <a:pt x="2711252" y="0"/>
                  </a:lnTo>
                  <a:lnTo>
                    <a:pt x="2714748" y="0"/>
                  </a:lnTo>
                  <a:lnTo>
                    <a:pt x="2719890" y="0"/>
                  </a:lnTo>
                  <a:lnTo>
                    <a:pt x="2831360" y="0"/>
                  </a:lnTo>
                  <a:lnTo>
                    <a:pt x="2833086" y="0"/>
                  </a:lnTo>
                  <a:lnTo>
                    <a:pt x="2866087" y="0"/>
                  </a:lnTo>
                  <a:lnTo>
                    <a:pt x="2918659" y="0"/>
                  </a:lnTo>
                  <a:lnTo>
                    <a:pt x="2919896" y="0"/>
                  </a:lnTo>
                  <a:lnTo>
                    <a:pt x="2920383" y="0"/>
                  </a:lnTo>
                  <a:lnTo>
                    <a:pt x="2977177" y="0"/>
                  </a:lnTo>
                  <a:lnTo>
                    <a:pt x="2978902" y="0"/>
                  </a:lnTo>
                  <a:lnTo>
                    <a:pt x="3012671" y="0"/>
                  </a:lnTo>
                  <a:lnTo>
                    <a:pt x="3014397" y="0"/>
                  </a:lnTo>
                  <a:lnTo>
                    <a:pt x="3028211" y="0"/>
                  </a:lnTo>
                  <a:lnTo>
                    <a:pt x="3030899" y="0"/>
                  </a:lnTo>
                  <a:lnTo>
                    <a:pt x="3032624" y="0"/>
                  </a:lnTo>
                  <a:lnTo>
                    <a:pt x="3038573" y="0"/>
                  </a:lnTo>
                  <a:lnTo>
                    <a:pt x="3040298" y="0"/>
                  </a:lnTo>
                  <a:lnTo>
                    <a:pt x="3082021" y="0"/>
                  </a:lnTo>
                  <a:lnTo>
                    <a:pt x="3150044" y="0"/>
                  </a:lnTo>
                  <a:lnTo>
                    <a:pt x="3218441" y="0"/>
                  </a:lnTo>
                  <a:lnTo>
                    <a:pt x="3236855" y="0"/>
                  </a:lnTo>
                  <a:lnTo>
                    <a:pt x="3269839" y="0"/>
                  </a:lnTo>
                  <a:lnTo>
                    <a:pt x="3272250" y="0"/>
                  </a:lnTo>
                  <a:lnTo>
                    <a:pt x="3320378" y="0"/>
                  </a:lnTo>
                  <a:lnTo>
                    <a:pt x="3346330" y="0"/>
                  </a:lnTo>
                  <a:lnTo>
                    <a:pt x="3357257" y="0"/>
                  </a:lnTo>
                  <a:lnTo>
                    <a:pt x="3369936" y="0"/>
                  </a:lnTo>
                  <a:lnTo>
                    <a:pt x="3398980" y="0"/>
                  </a:lnTo>
                  <a:lnTo>
                    <a:pt x="3405925" y="0"/>
                  </a:lnTo>
                  <a:cubicBezTo>
                    <a:pt x="3411066" y="0"/>
                    <a:pt x="3411066" y="0"/>
                    <a:pt x="3411066" y="0"/>
                  </a:cubicBezTo>
                  <a:lnTo>
                    <a:pt x="3520813" y="0"/>
                  </a:lnTo>
                  <a:lnTo>
                    <a:pt x="3607623" y="0"/>
                  </a:lnTo>
                  <a:lnTo>
                    <a:pt x="3608111" y="0"/>
                  </a:lnTo>
                  <a:lnTo>
                    <a:pt x="3666629" y="0"/>
                  </a:lnTo>
                  <a:lnTo>
                    <a:pt x="3702124" y="0"/>
                  </a:lnTo>
                  <a:lnTo>
                    <a:pt x="3720351" y="0"/>
                  </a:lnTo>
                  <a:lnTo>
                    <a:pt x="3728025" y="0"/>
                  </a:lnTo>
                  <a:lnTo>
                    <a:pt x="3769748" y="0"/>
                  </a:lnTo>
                  <a:cubicBezTo>
                    <a:pt x="4098793" y="0"/>
                    <a:pt x="4098793" y="0"/>
                    <a:pt x="4098793" y="0"/>
                  </a:cubicBezTo>
                  <a:cubicBezTo>
                    <a:pt x="4133877" y="0"/>
                    <a:pt x="4175977" y="24572"/>
                    <a:pt x="4193519" y="54408"/>
                  </a:cubicBezTo>
                  <a:cubicBezTo>
                    <a:pt x="4439104" y="480025"/>
                    <a:pt x="4439104" y="480025"/>
                    <a:pt x="4439104" y="480025"/>
                  </a:cubicBezTo>
                  <a:cubicBezTo>
                    <a:pt x="4456646" y="509862"/>
                    <a:pt x="4456646" y="559005"/>
                    <a:pt x="4439104" y="588843"/>
                  </a:cubicBezTo>
                  <a:cubicBezTo>
                    <a:pt x="4193519" y="1014459"/>
                    <a:pt x="4193519" y="1014459"/>
                    <a:pt x="4193519" y="1014459"/>
                  </a:cubicBezTo>
                  <a:cubicBezTo>
                    <a:pt x="4175977" y="1044295"/>
                    <a:pt x="4133877" y="1068867"/>
                    <a:pt x="4098793" y="1068867"/>
                  </a:cubicBezTo>
                  <a:lnTo>
                    <a:pt x="3728025" y="1068867"/>
                  </a:lnTo>
                  <a:lnTo>
                    <a:pt x="3607623" y="1068867"/>
                  </a:lnTo>
                  <a:lnTo>
                    <a:pt x="3411066" y="1068867"/>
                  </a:lnTo>
                  <a:lnTo>
                    <a:pt x="3357257" y="1068867"/>
                  </a:lnTo>
                  <a:lnTo>
                    <a:pt x="3236855" y="1068867"/>
                  </a:lnTo>
                  <a:lnTo>
                    <a:pt x="3040298" y="1068867"/>
                  </a:lnTo>
                  <a:lnTo>
                    <a:pt x="3038573" y="1068867"/>
                  </a:lnTo>
                  <a:lnTo>
                    <a:pt x="2919896" y="1068867"/>
                  </a:lnTo>
                  <a:lnTo>
                    <a:pt x="2866087" y="1068867"/>
                  </a:lnTo>
                  <a:lnTo>
                    <a:pt x="2719890" y="1068867"/>
                  </a:lnTo>
                  <a:lnTo>
                    <a:pt x="2669530" y="1068867"/>
                  </a:lnTo>
                  <a:lnTo>
                    <a:pt x="2549127" y="1068867"/>
                  </a:lnTo>
                  <a:lnTo>
                    <a:pt x="2547403" y="1068867"/>
                  </a:lnTo>
                  <a:lnTo>
                    <a:pt x="2350846" y="1068867"/>
                  </a:lnTo>
                  <a:lnTo>
                    <a:pt x="2349122" y="1068867"/>
                  </a:lnTo>
                  <a:lnTo>
                    <a:pt x="2228719" y="1068867"/>
                  </a:lnTo>
                  <a:lnTo>
                    <a:pt x="2178359" y="1068867"/>
                  </a:lnTo>
                  <a:lnTo>
                    <a:pt x="2032162" y="1068867"/>
                  </a:lnTo>
                  <a:lnTo>
                    <a:pt x="1978354" y="1068867"/>
                  </a:lnTo>
                  <a:lnTo>
                    <a:pt x="1859676" y="1068867"/>
                  </a:lnTo>
                  <a:lnTo>
                    <a:pt x="1857951" y="1068867"/>
                  </a:lnTo>
                  <a:lnTo>
                    <a:pt x="1826599" y="1068867"/>
                  </a:lnTo>
                  <a:lnTo>
                    <a:pt x="1661394" y="1068867"/>
                  </a:lnTo>
                  <a:lnTo>
                    <a:pt x="1540992" y="1068867"/>
                  </a:lnTo>
                  <a:lnTo>
                    <a:pt x="1531708" y="1068867"/>
                  </a:lnTo>
                  <a:lnTo>
                    <a:pt x="1487183" y="1068867"/>
                  </a:lnTo>
                  <a:lnTo>
                    <a:pt x="1335428" y="1068867"/>
                  </a:lnTo>
                  <a:lnTo>
                    <a:pt x="1290626" y="1068867"/>
                  </a:lnTo>
                  <a:lnTo>
                    <a:pt x="1170224" y="1068867"/>
                  </a:lnTo>
                  <a:lnTo>
                    <a:pt x="1138871" y="1068867"/>
                  </a:lnTo>
                  <a:lnTo>
                    <a:pt x="1040537" y="1068867"/>
                  </a:lnTo>
                  <a:lnTo>
                    <a:pt x="843980" y="1068867"/>
                  </a:lnTo>
                  <a:lnTo>
                    <a:pt x="799455" y="1068867"/>
                  </a:lnTo>
                  <a:lnTo>
                    <a:pt x="647700" y="1068867"/>
                  </a:lnTo>
                  <a:lnTo>
                    <a:pt x="352810" y="1068867"/>
                  </a:lnTo>
                  <a:cubicBezTo>
                    <a:pt x="318603" y="1068867"/>
                    <a:pt x="275626" y="1044295"/>
                    <a:pt x="258084" y="1014459"/>
                  </a:cubicBezTo>
                  <a:cubicBezTo>
                    <a:pt x="12498" y="588843"/>
                    <a:pt x="12498" y="588843"/>
                    <a:pt x="12498" y="588843"/>
                  </a:cubicBezTo>
                  <a:cubicBezTo>
                    <a:pt x="-4166" y="559005"/>
                    <a:pt x="-4166" y="509862"/>
                    <a:pt x="12498" y="480025"/>
                  </a:cubicBezTo>
                  <a:cubicBezTo>
                    <a:pt x="258084" y="54408"/>
                    <a:pt x="258084" y="54408"/>
                    <a:pt x="258084" y="54408"/>
                  </a:cubicBezTo>
                  <a:cubicBezTo>
                    <a:pt x="275626" y="24572"/>
                    <a:pt x="318603" y="0"/>
                    <a:pt x="352810" y="0"/>
                  </a:cubicBezTo>
                  <a:close/>
                </a:path>
              </a:pathLst>
            </a:custGeom>
            <a:gradFill flip="none" rotWithShape="1">
              <a:gsLst>
                <a:gs pos="100000">
                  <a:schemeClr val="bg1">
                    <a:lumMod val="95000"/>
                  </a:schemeClr>
                </a:gs>
                <a:gs pos="0">
                  <a:srgbClr val="D3D3D3"/>
                </a:gs>
              </a:gsLst>
              <a:lin ang="2700000" scaled="1"/>
              <a:tileRect/>
            </a:gradFill>
            <a:ln w="19050">
              <a:gradFill flip="none" rotWithShape="1">
                <a:gsLst>
                  <a:gs pos="100000">
                    <a:schemeClr val="bg1">
                      <a:lumMod val="75000"/>
                    </a:schemeClr>
                  </a:gs>
                  <a:gs pos="0">
                    <a:schemeClr val="bg1"/>
                  </a:gs>
                </a:gsLst>
                <a:lin ang="2700000" scaled="1"/>
                <a:tileRect/>
              </a:gradFill>
            </a:ln>
            <a:effectLst>
              <a:outerShdw blurRad="127000" dist="50800" dir="2700000" algn="tl" rotWithShape="0">
                <a:prstClr val="black">
                  <a:alpha val="40000"/>
                </a:prstClr>
              </a:outerShdw>
            </a:effectLst>
          </p:spPr>
          <p:txBody>
            <a:bodyPr vert="horz" wrap="square" lIns="91440" tIns="45720" rIns="91440" bIns="45720" numCol="1" anchor="t" anchorCtr="0" compatLnSpc="1">
              <a:noAutofit/>
            </a:bodyPr>
            <a:lstStyle/>
            <a:p>
              <a:endParaRPr lang="zh-CN" altLang="en-US" dirty="0">
                <a:solidFill>
                  <a:prstClr val="black"/>
                </a:solidFill>
                <a:latin typeface="微软雅黑" panose="020B0503020204020204" pitchFamily="34" charset="-122"/>
              </a:endParaRPr>
            </a:p>
          </p:txBody>
        </p:sp>
        <p:sp>
          <p:nvSpPr>
            <p:cNvPr id="29" name="任意多边形 28"/>
            <p:cNvSpPr/>
            <p:nvPr/>
          </p:nvSpPr>
          <p:spPr bwMode="auto">
            <a:xfrm>
              <a:off x="1010779" y="325868"/>
              <a:ext cx="2628449" cy="527848"/>
            </a:xfrm>
            <a:custGeom>
              <a:avLst/>
              <a:gdLst>
                <a:gd name="connsiteX0" fmla="*/ 305125 w 4603109"/>
                <a:gd name="connsiteY0" fmla="*/ 0 h 924402"/>
                <a:gd name="connsiteX1" fmla="*/ 432894 w 4603109"/>
                <a:gd name="connsiteY1" fmla="*/ 0 h 924402"/>
                <a:gd name="connsiteX2" fmla="*/ 445336 w 4603109"/>
                <a:gd name="connsiteY2" fmla="*/ 0 h 924402"/>
                <a:gd name="connsiteX3" fmla="*/ 550703 w 4603109"/>
                <a:gd name="connsiteY3" fmla="*/ 0 h 924402"/>
                <a:gd name="connsiteX4" fmla="*/ 560158 w 4603109"/>
                <a:gd name="connsiteY4" fmla="*/ 0 h 924402"/>
                <a:gd name="connsiteX5" fmla="*/ 573105 w 4603109"/>
                <a:gd name="connsiteY5" fmla="*/ 0 h 924402"/>
                <a:gd name="connsiteX6" fmla="*/ 626202 w 4603109"/>
                <a:gd name="connsiteY6" fmla="*/ 0 h 924402"/>
                <a:gd name="connsiteX7" fmla="*/ 676811 w 4603109"/>
                <a:gd name="connsiteY7" fmla="*/ 0 h 924402"/>
                <a:gd name="connsiteX8" fmla="*/ 678472 w 4603109"/>
                <a:gd name="connsiteY8" fmla="*/ 0 h 924402"/>
                <a:gd name="connsiteX9" fmla="*/ 687927 w 4603109"/>
                <a:gd name="connsiteY9" fmla="*/ 0 h 924402"/>
                <a:gd name="connsiteX10" fmla="*/ 691402 w 4603109"/>
                <a:gd name="connsiteY10" fmla="*/ 0 h 924402"/>
                <a:gd name="connsiteX11" fmla="*/ 700371 w 4603109"/>
                <a:gd name="connsiteY11" fmla="*/ 0 h 924402"/>
                <a:gd name="connsiteX12" fmla="*/ 707508 w 4603109"/>
                <a:gd name="connsiteY12" fmla="*/ 0 h 924402"/>
                <a:gd name="connsiteX13" fmla="*/ 729909 w 4603109"/>
                <a:gd name="connsiteY13" fmla="*/ 0 h 924402"/>
                <a:gd name="connsiteX14" fmla="*/ 753971 w 4603109"/>
                <a:gd name="connsiteY14" fmla="*/ 0 h 924402"/>
                <a:gd name="connsiteX15" fmla="*/ 804580 w 4603109"/>
                <a:gd name="connsiteY15" fmla="*/ 0 h 924402"/>
                <a:gd name="connsiteX16" fmla="*/ 805737 w 4603109"/>
                <a:gd name="connsiteY16" fmla="*/ 0 h 924402"/>
                <a:gd name="connsiteX17" fmla="*/ 819171 w 4603109"/>
                <a:gd name="connsiteY17" fmla="*/ 0 h 924402"/>
                <a:gd name="connsiteX18" fmla="*/ 828140 w 4603109"/>
                <a:gd name="connsiteY18" fmla="*/ 0 h 924402"/>
                <a:gd name="connsiteX19" fmla="*/ 831615 w 4603109"/>
                <a:gd name="connsiteY19" fmla="*/ 0 h 924402"/>
                <a:gd name="connsiteX20" fmla="*/ 835277 w 4603109"/>
                <a:gd name="connsiteY20" fmla="*/ 0 h 924402"/>
                <a:gd name="connsiteX21" fmla="*/ 857678 w 4603109"/>
                <a:gd name="connsiteY21" fmla="*/ 0 h 924402"/>
                <a:gd name="connsiteX22" fmla="*/ 864889 w 4603109"/>
                <a:gd name="connsiteY22" fmla="*/ 0 h 924402"/>
                <a:gd name="connsiteX23" fmla="*/ 899900 w 4603109"/>
                <a:gd name="connsiteY23" fmla="*/ 0 h 924402"/>
                <a:gd name="connsiteX24" fmla="*/ 909341 w 4603109"/>
                <a:gd name="connsiteY24" fmla="*/ 0 h 924402"/>
                <a:gd name="connsiteX25" fmla="*/ 929965 w 4603109"/>
                <a:gd name="connsiteY25" fmla="*/ 0 h 924402"/>
                <a:gd name="connsiteX26" fmla="*/ 933506 w 4603109"/>
                <a:gd name="connsiteY26" fmla="*/ 0 h 924402"/>
                <a:gd name="connsiteX27" fmla="*/ 936982 w 4603109"/>
                <a:gd name="connsiteY27" fmla="*/ 0 h 924402"/>
                <a:gd name="connsiteX28" fmla="*/ 959384 w 4603109"/>
                <a:gd name="connsiteY28" fmla="*/ 0 h 924402"/>
                <a:gd name="connsiteX29" fmla="*/ 962542 w 4603109"/>
                <a:gd name="connsiteY29" fmla="*/ 0 h 924402"/>
                <a:gd name="connsiteX30" fmla="*/ 984943 w 4603109"/>
                <a:gd name="connsiteY30" fmla="*/ 0 h 924402"/>
                <a:gd name="connsiteX31" fmla="*/ 992658 w 4603109"/>
                <a:gd name="connsiteY31" fmla="*/ 0 h 924402"/>
                <a:gd name="connsiteX32" fmla="*/ 1012059 w 4603109"/>
                <a:gd name="connsiteY32" fmla="*/ 0 h 924402"/>
                <a:gd name="connsiteX33" fmla="*/ 1012480 w 4603109"/>
                <a:gd name="connsiteY33" fmla="*/ 0 h 924402"/>
                <a:gd name="connsiteX34" fmla="*/ 1027669 w 4603109"/>
                <a:gd name="connsiteY34" fmla="*/ 0 h 924402"/>
                <a:gd name="connsiteX35" fmla="*/ 1037110 w 4603109"/>
                <a:gd name="connsiteY35" fmla="*/ 0 h 924402"/>
                <a:gd name="connsiteX36" fmla="*/ 1040112 w 4603109"/>
                <a:gd name="connsiteY36" fmla="*/ 0 h 924402"/>
                <a:gd name="connsiteX37" fmla="*/ 1057734 w 4603109"/>
                <a:gd name="connsiteY37" fmla="*/ 0 h 924402"/>
                <a:gd name="connsiteX38" fmla="*/ 1064751 w 4603109"/>
                <a:gd name="connsiteY38" fmla="*/ 0 h 924402"/>
                <a:gd name="connsiteX39" fmla="*/ 1070177 w 4603109"/>
                <a:gd name="connsiteY39" fmla="*/ 0 h 924402"/>
                <a:gd name="connsiteX40" fmla="*/ 1072436 w 4603109"/>
                <a:gd name="connsiteY40" fmla="*/ 0 h 924402"/>
                <a:gd name="connsiteX41" fmla="*/ 1090311 w 4603109"/>
                <a:gd name="connsiteY41" fmla="*/ 0 h 924402"/>
                <a:gd name="connsiteX42" fmla="*/ 1110718 w 4603109"/>
                <a:gd name="connsiteY42" fmla="*/ 0 h 924402"/>
                <a:gd name="connsiteX43" fmla="*/ 1112712 w 4603109"/>
                <a:gd name="connsiteY43" fmla="*/ 0 h 924402"/>
                <a:gd name="connsiteX44" fmla="*/ 1116187 w 4603109"/>
                <a:gd name="connsiteY44" fmla="*/ 0 h 924402"/>
                <a:gd name="connsiteX45" fmla="*/ 1139828 w 4603109"/>
                <a:gd name="connsiteY45" fmla="*/ 0 h 924402"/>
                <a:gd name="connsiteX46" fmla="*/ 1140249 w 4603109"/>
                <a:gd name="connsiteY46" fmla="*/ 0 h 924402"/>
                <a:gd name="connsiteX47" fmla="*/ 1145480 w 4603109"/>
                <a:gd name="connsiteY47" fmla="*/ 0 h 924402"/>
                <a:gd name="connsiteX48" fmla="*/ 1152270 w 4603109"/>
                <a:gd name="connsiteY48" fmla="*/ 0 h 924402"/>
                <a:gd name="connsiteX49" fmla="*/ 1154934 w 4603109"/>
                <a:gd name="connsiteY49" fmla="*/ 0 h 924402"/>
                <a:gd name="connsiteX50" fmla="*/ 1167881 w 4603109"/>
                <a:gd name="connsiteY50" fmla="*/ 0 h 924402"/>
                <a:gd name="connsiteX51" fmla="*/ 1175544 w 4603109"/>
                <a:gd name="connsiteY51" fmla="*/ 0 h 924402"/>
                <a:gd name="connsiteX52" fmla="*/ 1184998 w 4603109"/>
                <a:gd name="connsiteY52" fmla="*/ 0 h 924402"/>
                <a:gd name="connsiteX53" fmla="*/ 1197946 w 4603109"/>
                <a:gd name="connsiteY53" fmla="*/ 0 h 924402"/>
                <a:gd name="connsiteX54" fmla="*/ 1200205 w 4603109"/>
                <a:gd name="connsiteY54" fmla="*/ 0 h 924402"/>
                <a:gd name="connsiteX55" fmla="*/ 1220978 w 4603109"/>
                <a:gd name="connsiteY55" fmla="*/ 0 h 924402"/>
                <a:gd name="connsiteX56" fmla="*/ 1238487 w 4603109"/>
                <a:gd name="connsiteY56" fmla="*/ 0 h 924402"/>
                <a:gd name="connsiteX57" fmla="*/ 1243956 w 4603109"/>
                <a:gd name="connsiteY57" fmla="*/ 0 h 924402"/>
                <a:gd name="connsiteX58" fmla="*/ 1251042 w 4603109"/>
                <a:gd name="connsiteY58" fmla="*/ 0 h 924402"/>
                <a:gd name="connsiteX59" fmla="*/ 1257637 w 4603109"/>
                <a:gd name="connsiteY59" fmla="*/ 0 h 924402"/>
                <a:gd name="connsiteX60" fmla="*/ 1271587 w 4603109"/>
                <a:gd name="connsiteY60" fmla="*/ 0 h 924402"/>
                <a:gd name="connsiteX61" fmla="*/ 1273249 w 4603109"/>
                <a:gd name="connsiteY61" fmla="*/ 0 h 924402"/>
                <a:gd name="connsiteX62" fmla="*/ 1280039 w 4603109"/>
                <a:gd name="connsiteY62" fmla="*/ 0 h 924402"/>
                <a:gd name="connsiteX63" fmla="*/ 1282703 w 4603109"/>
                <a:gd name="connsiteY63" fmla="*/ 0 h 924402"/>
                <a:gd name="connsiteX64" fmla="*/ 1286178 w 4603109"/>
                <a:gd name="connsiteY64" fmla="*/ 0 h 924402"/>
                <a:gd name="connsiteX65" fmla="*/ 1295146 w 4603109"/>
                <a:gd name="connsiteY65" fmla="*/ 0 h 924402"/>
                <a:gd name="connsiteX66" fmla="*/ 1301651 w 4603109"/>
                <a:gd name="connsiteY66" fmla="*/ 0 h 924402"/>
                <a:gd name="connsiteX67" fmla="*/ 1302284 w 4603109"/>
                <a:gd name="connsiteY67" fmla="*/ 0 h 924402"/>
                <a:gd name="connsiteX68" fmla="*/ 1303313 w 4603109"/>
                <a:gd name="connsiteY68" fmla="*/ 0 h 924402"/>
                <a:gd name="connsiteX69" fmla="*/ 1312767 w 4603109"/>
                <a:gd name="connsiteY69" fmla="*/ 0 h 924402"/>
                <a:gd name="connsiteX70" fmla="*/ 1316242 w 4603109"/>
                <a:gd name="connsiteY70" fmla="*/ 0 h 924402"/>
                <a:gd name="connsiteX71" fmla="*/ 1321886 w 4603109"/>
                <a:gd name="connsiteY71" fmla="*/ 0 h 924402"/>
                <a:gd name="connsiteX72" fmla="*/ 1324685 w 4603109"/>
                <a:gd name="connsiteY72" fmla="*/ 0 h 924402"/>
                <a:gd name="connsiteX73" fmla="*/ 1325211 w 4603109"/>
                <a:gd name="connsiteY73" fmla="*/ 0 h 924402"/>
                <a:gd name="connsiteX74" fmla="*/ 1332348 w 4603109"/>
                <a:gd name="connsiteY74" fmla="*/ 0 h 924402"/>
                <a:gd name="connsiteX75" fmla="*/ 1332714 w 4603109"/>
                <a:gd name="connsiteY75" fmla="*/ 0 h 924402"/>
                <a:gd name="connsiteX76" fmla="*/ 1333135 w 4603109"/>
                <a:gd name="connsiteY76" fmla="*/ 0 h 924402"/>
                <a:gd name="connsiteX77" fmla="*/ 1348747 w 4603109"/>
                <a:gd name="connsiteY77" fmla="*/ 0 h 924402"/>
                <a:gd name="connsiteX78" fmla="*/ 1354749 w 4603109"/>
                <a:gd name="connsiteY78" fmla="*/ 0 h 924402"/>
                <a:gd name="connsiteX79" fmla="*/ 1378811 w 4603109"/>
                <a:gd name="connsiteY79" fmla="*/ 0 h 924402"/>
                <a:gd name="connsiteX80" fmla="*/ 1383745 w 4603109"/>
                <a:gd name="connsiteY80" fmla="*/ 0 h 924402"/>
                <a:gd name="connsiteX81" fmla="*/ 1385406 w 4603109"/>
                <a:gd name="connsiteY81" fmla="*/ 0 h 924402"/>
                <a:gd name="connsiteX82" fmla="*/ 1399356 w 4603109"/>
                <a:gd name="connsiteY82" fmla="*/ 0 h 924402"/>
                <a:gd name="connsiteX83" fmla="*/ 1400513 w 4603109"/>
                <a:gd name="connsiteY83" fmla="*/ 0 h 924402"/>
                <a:gd name="connsiteX84" fmla="*/ 1413947 w 4603109"/>
                <a:gd name="connsiteY84" fmla="*/ 0 h 924402"/>
                <a:gd name="connsiteX85" fmla="*/ 1414442 w 4603109"/>
                <a:gd name="connsiteY85" fmla="*/ 0 h 924402"/>
                <a:gd name="connsiteX86" fmla="*/ 1422915 w 4603109"/>
                <a:gd name="connsiteY86" fmla="*/ 0 h 924402"/>
                <a:gd name="connsiteX87" fmla="*/ 1426390 w 4603109"/>
                <a:gd name="connsiteY87" fmla="*/ 0 h 924402"/>
                <a:gd name="connsiteX88" fmla="*/ 1429420 w 4603109"/>
                <a:gd name="connsiteY88" fmla="*/ 0 h 924402"/>
                <a:gd name="connsiteX89" fmla="*/ 1430053 w 4603109"/>
                <a:gd name="connsiteY89" fmla="*/ 0 h 924402"/>
                <a:gd name="connsiteX90" fmla="*/ 1430206 w 4603109"/>
                <a:gd name="connsiteY90" fmla="*/ 0 h 924402"/>
                <a:gd name="connsiteX91" fmla="*/ 1430577 w 4603109"/>
                <a:gd name="connsiteY91" fmla="*/ 0 h 924402"/>
                <a:gd name="connsiteX92" fmla="*/ 1436843 w 4603109"/>
                <a:gd name="connsiteY92" fmla="*/ 0 h 924402"/>
                <a:gd name="connsiteX93" fmla="*/ 1444011 w 4603109"/>
                <a:gd name="connsiteY93" fmla="*/ 0 h 924402"/>
                <a:gd name="connsiteX94" fmla="*/ 1449655 w 4603109"/>
                <a:gd name="connsiteY94" fmla="*/ 0 h 924402"/>
                <a:gd name="connsiteX95" fmla="*/ 1452454 w 4603109"/>
                <a:gd name="connsiteY95" fmla="*/ 0 h 924402"/>
                <a:gd name="connsiteX96" fmla="*/ 1452980 w 4603109"/>
                <a:gd name="connsiteY96" fmla="*/ 0 h 924402"/>
                <a:gd name="connsiteX97" fmla="*/ 1456455 w 4603109"/>
                <a:gd name="connsiteY97" fmla="*/ 0 h 924402"/>
                <a:gd name="connsiteX98" fmla="*/ 1459664 w 4603109"/>
                <a:gd name="connsiteY98" fmla="*/ 0 h 924402"/>
                <a:gd name="connsiteX99" fmla="*/ 1460117 w 4603109"/>
                <a:gd name="connsiteY99" fmla="*/ 0 h 924402"/>
                <a:gd name="connsiteX100" fmla="*/ 1460483 w 4603109"/>
                <a:gd name="connsiteY100" fmla="*/ 0 h 924402"/>
                <a:gd name="connsiteX101" fmla="*/ 1460904 w 4603109"/>
                <a:gd name="connsiteY101" fmla="*/ 0 h 924402"/>
                <a:gd name="connsiteX102" fmla="*/ 1472926 w 4603109"/>
                <a:gd name="connsiteY102" fmla="*/ 0 h 924402"/>
                <a:gd name="connsiteX103" fmla="*/ 1482518 w 4603109"/>
                <a:gd name="connsiteY103" fmla="*/ 0 h 924402"/>
                <a:gd name="connsiteX104" fmla="*/ 1489729 w 4603109"/>
                <a:gd name="connsiteY104" fmla="*/ 0 h 924402"/>
                <a:gd name="connsiteX105" fmla="*/ 1504116 w 4603109"/>
                <a:gd name="connsiteY105" fmla="*/ 0 h 924402"/>
                <a:gd name="connsiteX106" fmla="*/ 1511514 w 4603109"/>
                <a:gd name="connsiteY106" fmla="*/ 0 h 924402"/>
                <a:gd name="connsiteX107" fmla="*/ 1524740 w 4603109"/>
                <a:gd name="connsiteY107" fmla="*/ 0 h 924402"/>
                <a:gd name="connsiteX108" fmla="*/ 1528282 w 4603109"/>
                <a:gd name="connsiteY108" fmla="*/ 0 h 924402"/>
                <a:gd name="connsiteX109" fmla="*/ 1531757 w 4603109"/>
                <a:gd name="connsiteY109" fmla="*/ 0 h 924402"/>
                <a:gd name="connsiteX110" fmla="*/ 1534181 w 4603109"/>
                <a:gd name="connsiteY110" fmla="*/ 0 h 924402"/>
                <a:gd name="connsiteX111" fmla="*/ 1542211 w 4603109"/>
                <a:gd name="connsiteY111" fmla="*/ 0 h 924402"/>
                <a:gd name="connsiteX112" fmla="*/ 1554159 w 4603109"/>
                <a:gd name="connsiteY112" fmla="*/ 0 h 924402"/>
                <a:gd name="connsiteX113" fmla="*/ 1557318 w 4603109"/>
                <a:gd name="connsiteY113" fmla="*/ 0 h 924402"/>
                <a:gd name="connsiteX114" fmla="*/ 1557975 w 4603109"/>
                <a:gd name="connsiteY114" fmla="*/ 0 h 924402"/>
                <a:gd name="connsiteX115" fmla="*/ 1558346 w 4603109"/>
                <a:gd name="connsiteY115" fmla="*/ 0 h 924402"/>
                <a:gd name="connsiteX116" fmla="*/ 1561822 w 4603109"/>
                <a:gd name="connsiteY116" fmla="*/ 0 h 924402"/>
                <a:gd name="connsiteX117" fmla="*/ 1564612 w 4603109"/>
                <a:gd name="connsiteY117" fmla="*/ 0 h 924402"/>
                <a:gd name="connsiteX118" fmla="*/ 1566857 w 4603109"/>
                <a:gd name="connsiteY118" fmla="*/ 0 h 924402"/>
                <a:gd name="connsiteX119" fmla="*/ 1576919 w 4603109"/>
                <a:gd name="connsiteY119" fmla="*/ 0 h 924402"/>
                <a:gd name="connsiteX120" fmla="*/ 1579719 w 4603109"/>
                <a:gd name="connsiteY120" fmla="*/ 0 h 924402"/>
                <a:gd name="connsiteX121" fmla="*/ 1584224 w 4603109"/>
                <a:gd name="connsiteY121" fmla="*/ 0 h 924402"/>
                <a:gd name="connsiteX122" fmla="*/ 1587382 w 4603109"/>
                <a:gd name="connsiteY122" fmla="*/ 0 h 924402"/>
                <a:gd name="connsiteX123" fmla="*/ 1587433 w 4603109"/>
                <a:gd name="connsiteY123" fmla="*/ 0 h 924402"/>
                <a:gd name="connsiteX124" fmla="*/ 1600695 w 4603109"/>
                <a:gd name="connsiteY124" fmla="*/ 0 h 924402"/>
                <a:gd name="connsiteX125" fmla="*/ 1606834 w 4603109"/>
                <a:gd name="connsiteY125" fmla="*/ 0 h 924402"/>
                <a:gd name="connsiteX126" fmla="*/ 1607256 w 4603109"/>
                <a:gd name="connsiteY126" fmla="*/ 0 h 924402"/>
                <a:gd name="connsiteX127" fmla="*/ 1608325 w 4603109"/>
                <a:gd name="connsiteY127" fmla="*/ 0 h 924402"/>
                <a:gd name="connsiteX128" fmla="*/ 1609783 w 4603109"/>
                <a:gd name="connsiteY128" fmla="*/ 0 h 924402"/>
                <a:gd name="connsiteX129" fmla="*/ 1617498 w 4603109"/>
                <a:gd name="connsiteY129" fmla="*/ 0 h 924402"/>
                <a:gd name="connsiteX130" fmla="*/ 1631885 w 4603109"/>
                <a:gd name="connsiteY130" fmla="*/ 0 h 924402"/>
                <a:gd name="connsiteX131" fmla="*/ 1636899 w 4603109"/>
                <a:gd name="connsiteY131" fmla="*/ 0 h 924402"/>
                <a:gd name="connsiteX132" fmla="*/ 1637320 w 4603109"/>
                <a:gd name="connsiteY132" fmla="*/ 0 h 924402"/>
                <a:gd name="connsiteX133" fmla="*/ 1637445 w 4603109"/>
                <a:gd name="connsiteY133" fmla="*/ 0 h 924402"/>
                <a:gd name="connsiteX134" fmla="*/ 1652509 w 4603109"/>
                <a:gd name="connsiteY134" fmla="*/ 0 h 924402"/>
                <a:gd name="connsiteX135" fmla="*/ 1659526 w 4603109"/>
                <a:gd name="connsiteY135" fmla="*/ 0 h 924402"/>
                <a:gd name="connsiteX136" fmla="*/ 1661950 w 4603109"/>
                <a:gd name="connsiteY136" fmla="*/ 0 h 924402"/>
                <a:gd name="connsiteX137" fmla="*/ 1664952 w 4603109"/>
                <a:gd name="connsiteY137" fmla="*/ 0 h 924402"/>
                <a:gd name="connsiteX138" fmla="*/ 1667212 w 4603109"/>
                <a:gd name="connsiteY138" fmla="*/ 0 h 924402"/>
                <a:gd name="connsiteX139" fmla="*/ 1685087 w 4603109"/>
                <a:gd name="connsiteY139" fmla="*/ 0 h 924402"/>
                <a:gd name="connsiteX140" fmla="*/ 1689591 w 4603109"/>
                <a:gd name="connsiteY140" fmla="*/ 0 h 924402"/>
                <a:gd name="connsiteX141" fmla="*/ 1694626 w 4603109"/>
                <a:gd name="connsiteY141" fmla="*/ 0 h 924402"/>
                <a:gd name="connsiteX142" fmla="*/ 1697276 w 4603109"/>
                <a:gd name="connsiteY142" fmla="*/ 0 h 924402"/>
                <a:gd name="connsiteX143" fmla="*/ 1698000 w 4603109"/>
                <a:gd name="connsiteY143" fmla="*/ 0 h 924402"/>
                <a:gd name="connsiteX144" fmla="*/ 1704688 w 4603109"/>
                <a:gd name="connsiteY144" fmla="*/ 0 h 924402"/>
                <a:gd name="connsiteX145" fmla="*/ 1707488 w 4603109"/>
                <a:gd name="connsiteY145" fmla="*/ 0 h 924402"/>
                <a:gd name="connsiteX146" fmla="*/ 1710963 w 4603109"/>
                <a:gd name="connsiteY146" fmla="*/ 0 h 924402"/>
                <a:gd name="connsiteX147" fmla="*/ 1715151 w 4603109"/>
                <a:gd name="connsiteY147" fmla="*/ 0 h 924402"/>
                <a:gd name="connsiteX148" fmla="*/ 1721928 w 4603109"/>
                <a:gd name="connsiteY148" fmla="*/ 0 h 924402"/>
                <a:gd name="connsiteX149" fmla="*/ 1734603 w 4603109"/>
                <a:gd name="connsiteY149" fmla="*/ 0 h 924402"/>
                <a:gd name="connsiteX150" fmla="*/ 1735025 w 4603109"/>
                <a:gd name="connsiteY150" fmla="*/ 0 h 924402"/>
                <a:gd name="connsiteX151" fmla="*/ 1735558 w 4603109"/>
                <a:gd name="connsiteY151" fmla="*/ 0 h 924402"/>
                <a:gd name="connsiteX152" fmla="*/ 1736094 w 4603109"/>
                <a:gd name="connsiteY152" fmla="*/ 0 h 924402"/>
                <a:gd name="connsiteX153" fmla="*/ 1737552 w 4603109"/>
                <a:gd name="connsiteY153" fmla="*/ 0 h 924402"/>
                <a:gd name="connsiteX154" fmla="*/ 1741027 w 4603109"/>
                <a:gd name="connsiteY154" fmla="*/ 0 h 924402"/>
                <a:gd name="connsiteX155" fmla="*/ 1747046 w 4603109"/>
                <a:gd name="connsiteY155" fmla="*/ 0 h 924402"/>
                <a:gd name="connsiteX156" fmla="*/ 1748537 w 4603109"/>
                <a:gd name="connsiteY156" fmla="*/ 0 h 924402"/>
                <a:gd name="connsiteX157" fmla="*/ 1753052 w 4603109"/>
                <a:gd name="connsiteY157" fmla="*/ 0 h 924402"/>
                <a:gd name="connsiteX158" fmla="*/ 1757499 w 4603109"/>
                <a:gd name="connsiteY158" fmla="*/ 0 h 924402"/>
                <a:gd name="connsiteX159" fmla="*/ 1764668 w 4603109"/>
                <a:gd name="connsiteY159" fmla="*/ 0 h 924402"/>
                <a:gd name="connsiteX160" fmla="*/ 1765089 w 4603109"/>
                <a:gd name="connsiteY160" fmla="*/ 0 h 924402"/>
                <a:gd name="connsiteX161" fmla="*/ 1765214 w 4603109"/>
                <a:gd name="connsiteY161" fmla="*/ 0 h 924402"/>
                <a:gd name="connsiteX162" fmla="*/ 1770320 w 4603109"/>
                <a:gd name="connsiteY162" fmla="*/ 0 h 924402"/>
                <a:gd name="connsiteX163" fmla="*/ 1777110 w 4603109"/>
                <a:gd name="connsiteY163" fmla="*/ 0 h 924402"/>
                <a:gd name="connsiteX164" fmla="*/ 1779774 w 4603109"/>
                <a:gd name="connsiteY164" fmla="*/ 0 h 924402"/>
                <a:gd name="connsiteX165" fmla="*/ 1792721 w 4603109"/>
                <a:gd name="connsiteY165" fmla="*/ 0 h 924402"/>
                <a:gd name="connsiteX166" fmla="*/ 1794981 w 4603109"/>
                <a:gd name="connsiteY166" fmla="*/ 0 h 924402"/>
                <a:gd name="connsiteX167" fmla="*/ 1825045 w 4603109"/>
                <a:gd name="connsiteY167" fmla="*/ 0 h 924402"/>
                <a:gd name="connsiteX168" fmla="*/ 1825769 w 4603109"/>
                <a:gd name="connsiteY168" fmla="*/ 0 h 924402"/>
                <a:gd name="connsiteX169" fmla="*/ 1838732 w 4603109"/>
                <a:gd name="connsiteY169" fmla="*/ 0 h 924402"/>
                <a:gd name="connsiteX170" fmla="*/ 1845818 w 4603109"/>
                <a:gd name="connsiteY170" fmla="*/ 0 h 924402"/>
                <a:gd name="connsiteX171" fmla="*/ 1849697 w 4603109"/>
                <a:gd name="connsiteY171" fmla="*/ 0 h 924402"/>
                <a:gd name="connsiteX172" fmla="*/ 1852412 w 4603109"/>
                <a:gd name="connsiteY172" fmla="*/ 0 h 924402"/>
                <a:gd name="connsiteX173" fmla="*/ 1853903 w 4603109"/>
                <a:gd name="connsiteY173" fmla="*/ 0 h 924402"/>
                <a:gd name="connsiteX174" fmla="*/ 1863327 w 4603109"/>
                <a:gd name="connsiteY174" fmla="*/ 0 h 924402"/>
                <a:gd name="connsiteX175" fmla="*/ 1868796 w 4603109"/>
                <a:gd name="connsiteY175" fmla="*/ 0 h 924402"/>
                <a:gd name="connsiteX176" fmla="*/ 1874815 w 4603109"/>
                <a:gd name="connsiteY176" fmla="*/ 0 h 924402"/>
                <a:gd name="connsiteX177" fmla="*/ 1876306 w 4603109"/>
                <a:gd name="connsiteY177" fmla="*/ 0 h 924402"/>
                <a:gd name="connsiteX178" fmla="*/ 1880821 w 4603109"/>
                <a:gd name="connsiteY178" fmla="*/ 0 h 924402"/>
                <a:gd name="connsiteX179" fmla="*/ 1882477 w 4603109"/>
                <a:gd name="connsiteY179" fmla="*/ 0 h 924402"/>
                <a:gd name="connsiteX180" fmla="*/ 1883936 w 4603109"/>
                <a:gd name="connsiteY180" fmla="*/ 0 h 924402"/>
                <a:gd name="connsiteX181" fmla="*/ 1885268 w 4603109"/>
                <a:gd name="connsiteY181" fmla="*/ 0 h 924402"/>
                <a:gd name="connsiteX182" fmla="*/ 1896427 w 4603109"/>
                <a:gd name="connsiteY182" fmla="*/ 0 h 924402"/>
                <a:gd name="connsiteX183" fmla="*/ 1898089 w 4603109"/>
                <a:gd name="connsiteY183" fmla="*/ 0 h 924402"/>
                <a:gd name="connsiteX184" fmla="*/ 1904879 w 4603109"/>
                <a:gd name="connsiteY184" fmla="*/ 0 h 924402"/>
                <a:gd name="connsiteX185" fmla="*/ 1907543 w 4603109"/>
                <a:gd name="connsiteY185" fmla="*/ 0 h 924402"/>
                <a:gd name="connsiteX186" fmla="*/ 1911018 w 4603109"/>
                <a:gd name="connsiteY186" fmla="*/ 0 h 924402"/>
                <a:gd name="connsiteX187" fmla="*/ 1919986 w 4603109"/>
                <a:gd name="connsiteY187" fmla="*/ 0 h 924402"/>
                <a:gd name="connsiteX188" fmla="*/ 1927124 w 4603109"/>
                <a:gd name="connsiteY188" fmla="*/ 0 h 924402"/>
                <a:gd name="connsiteX189" fmla="*/ 1927489 w 4603109"/>
                <a:gd name="connsiteY189" fmla="*/ 0 h 924402"/>
                <a:gd name="connsiteX190" fmla="*/ 1927911 w 4603109"/>
                <a:gd name="connsiteY190" fmla="*/ 0 h 924402"/>
                <a:gd name="connsiteX191" fmla="*/ 1929402 w 4603109"/>
                <a:gd name="connsiteY191" fmla="*/ 0 h 924402"/>
                <a:gd name="connsiteX192" fmla="*/ 1946726 w 4603109"/>
                <a:gd name="connsiteY192" fmla="*/ 0 h 924402"/>
                <a:gd name="connsiteX193" fmla="*/ 1949525 w 4603109"/>
                <a:gd name="connsiteY193" fmla="*/ 0 h 924402"/>
                <a:gd name="connsiteX194" fmla="*/ 1957554 w 4603109"/>
                <a:gd name="connsiteY194" fmla="*/ 0 h 924402"/>
                <a:gd name="connsiteX195" fmla="*/ 1957975 w 4603109"/>
                <a:gd name="connsiteY195" fmla="*/ 0 h 924402"/>
                <a:gd name="connsiteX196" fmla="*/ 1973587 w 4603109"/>
                <a:gd name="connsiteY196" fmla="*/ 0 h 924402"/>
                <a:gd name="connsiteX197" fmla="*/ 1978520 w 4603109"/>
                <a:gd name="connsiteY197" fmla="*/ 0 h 924402"/>
                <a:gd name="connsiteX198" fmla="*/ 1980012 w 4603109"/>
                <a:gd name="connsiteY198" fmla="*/ 0 h 924402"/>
                <a:gd name="connsiteX199" fmla="*/ 1980181 w 4603109"/>
                <a:gd name="connsiteY199" fmla="*/ 0 h 924402"/>
                <a:gd name="connsiteX200" fmla="*/ 1981672 w 4603109"/>
                <a:gd name="connsiteY200" fmla="*/ 0 h 924402"/>
                <a:gd name="connsiteX201" fmla="*/ 2008585 w 4603109"/>
                <a:gd name="connsiteY201" fmla="*/ 0 h 924402"/>
                <a:gd name="connsiteX202" fmla="*/ 2009218 w 4603109"/>
                <a:gd name="connsiteY202" fmla="*/ 0 h 924402"/>
                <a:gd name="connsiteX203" fmla="*/ 2010246 w 4603109"/>
                <a:gd name="connsiteY203" fmla="*/ 0 h 924402"/>
                <a:gd name="connsiteX204" fmla="*/ 2010709 w 4603109"/>
                <a:gd name="connsiteY204" fmla="*/ 0 h 924402"/>
                <a:gd name="connsiteX205" fmla="*/ 2011705 w 4603109"/>
                <a:gd name="connsiteY205" fmla="*/ 0 h 924402"/>
                <a:gd name="connsiteX206" fmla="*/ 2024147 w 4603109"/>
                <a:gd name="connsiteY206" fmla="*/ 0 h 924402"/>
                <a:gd name="connsiteX207" fmla="*/ 2024196 w 4603109"/>
                <a:gd name="connsiteY207" fmla="*/ 0 h 924402"/>
                <a:gd name="connsiteX208" fmla="*/ 2024981 w 4603109"/>
                <a:gd name="connsiteY208" fmla="*/ 0 h 924402"/>
                <a:gd name="connsiteX209" fmla="*/ 2025353 w 4603109"/>
                <a:gd name="connsiteY209" fmla="*/ 0 h 924402"/>
                <a:gd name="connsiteX210" fmla="*/ 2026473 w 4603109"/>
                <a:gd name="connsiteY210" fmla="*/ 0 h 924402"/>
                <a:gd name="connsiteX211" fmla="*/ 2031619 w 4603109"/>
                <a:gd name="connsiteY211" fmla="*/ 0 h 924402"/>
                <a:gd name="connsiteX212" fmla="*/ 2033110 w 4603109"/>
                <a:gd name="connsiteY212" fmla="*/ 0 h 924402"/>
                <a:gd name="connsiteX213" fmla="*/ 2038787 w 4603109"/>
                <a:gd name="connsiteY213" fmla="*/ 0 h 924402"/>
                <a:gd name="connsiteX214" fmla="*/ 2039282 w 4603109"/>
                <a:gd name="connsiteY214" fmla="*/ 0 h 924402"/>
                <a:gd name="connsiteX215" fmla="*/ 2047755 w 4603109"/>
                <a:gd name="connsiteY215" fmla="*/ 0 h 924402"/>
                <a:gd name="connsiteX216" fmla="*/ 2051230 w 4603109"/>
                <a:gd name="connsiteY216" fmla="*/ 0 h 924402"/>
                <a:gd name="connsiteX217" fmla="*/ 2054893 w 4603109"/>
                <a:gd name="connsiteY217" fmla="*/ 0 h 924402"/>
                <a:gd name="connsiteX218" fmla="*/ 2055046 w 4603109"/>
                <a:gd name="connsiteY218" fmla="*/ 0 h 924402"/>
                <a:gd name="connsiteX219" fmla="*/ 2055258 w 4603109"/>
                <a:gd name="connsiteY219" fmla="*/ 0 h 924402"/>
                <a:gd name="connsiteX220" fmla="*/ 2055680 w 4603109"/>
                <a:gd name="connsiteY220" fmla="*/ 0 h 924402"/>
                <a:gd name="connsiteX221" fmla="*/ 2057171 w 4603109"/>
                <a:gd name="connsiteY221" fmla="*/ 0 h 924402"/>
                <a:gd name="connsiteX222" fmla="*/ 2061683 w 4603109"/>
                <a:gd name="connsiteY222" fmla="*/ 0 h 924402"/>
                <a:gd name="connsiteX223" fmla="*/ 2067702 w 4603109"/>
                <a:gd name="connsiteY223" fmla="*/ 0 h 924402"/>
                <a:gd name="connsiteX224" fmla="*/ 2074495 w 4603109"/>
                <a:gd name="connsiteY224" fmla="*/ 0 h 924402"/>
                <a:gd name="connsiteX225" fmla="*/ 2077294 w 4603109"/>
                <a:gd name="connsiteY225" fmla="*/ 0 h 924402"/>
                <a:gd name="connsiteX226" fmla="*/ 2084504 w 4603109"/>
                <a:gd name="connsiteY226" fmla="*/ 0 h 924402"/>
                <a:gd name="connsiteX227" fmla="*/ 2085323 w 4603109"/>
                <a:gd name="connsiteY227" fmla="*/ 0 h 924402"/>
                <a:gd name="connsiteX228" fmla="*/ 2085744 w 4603109"/>
                <a:gd name="connsiteY228" fmla="*/ 0 h 924402"/>
                <a:gd name="connsiteX229" fmla="*/ 2097766 w 4603109"/>
                <a:gd name="connsiteY229" fmla="*/ 0 h 924402"/>
                <a:gd name="connsiteX230" fmla="*/ 2106289 w 4603109"/>
                <a:gd name="connsiteY230" fmla="*/ 0 h 924402"/>
                <a:gd name="connsiteX231" fmla="*/ 2107781 w 4603109"/>
                <a:gd name="connsiteY231" fmla="*/ 0 h 924402"/>
                <a:gd name="connsiteX232" fmla="*/ 2128956 w 4603109"/>
                <a:gd name="connsiteY232" fmla="*/ 0 h 924402"/>
                <a:gd name="connsiteX233" fmla="*/ 2129514 w 4603109"/>
                <a:gd name="connsiteY233" fmla="*/ 0 h 924402"/>
                <a:gd name="connsiteX234" fmla="*/ 2136354 w 4603109"/>
                <a:gd name="connsiteY234" fmla="*/ 0 h 924402"/>
                <a:gd name="connsiteX235" fmla="*/ 2136987 w 4603109"/>
                <a:gd name="connsiteY235" fmla="*/ 0 h 924402"/>
                <a:gd name="connsiteX236" fmla="*/ 2138478 w 4603109"/>
                <a:gd name="connsiteY236" fmla="*/ 0 h 924402"/>
                <a:gd name="connsiteX237" fmla="*/ 2151916 w 4603109"/>
                <a:gd name="connsiteY237" fmla="*/ 0 h 924402"/>
                <a:gd name="connsiteX238" fmla="*/ 2152750 w 4603109"/>
                <a:gd name="connsiteY238" fmla="*/ 0 h 924402"/>
                <a:gd name="connsiteX239" fmla="*/ 2153122 w 4603109"/>
                <a:gd name="connsiteY239" fmla="*/ 0 h 924402"/>
                <a:gd name="connsiteX240" fmla="*/ 2154242 w 4603109"/>
                <a:gd name="connsiteY240" fmla="*/ 0 h 924402"/>
                <a:gd name="connsiteX241" fmla="*/ 2156597 w 4603109"/>
                <a:gd name="connsiteY241" fmla="*/ 0 h 924402"/>
                <a:gd name="connsiteX242" fmla="*/ 2159388 w 4603109"/>
                <a:gd name="connsiteY242" fmla="*/ 0 h 924402"/>
                <a:gd name="connsiteX243" fmla="*/ 2160879 w 4603109"/>
                <a:gd name="connsiteY243" fmla="*/ 0 h 924402"/>
                <a:gd name="connsiteX244" fmla="*/ 2161633 w 4603109"/>
                <a:gd name="connsiteY244" fmla="*/ 0 h 924402"/>
                <a:gd name="connsiteX245" fmla="*/ 2167051 w 4603109"/>
                <a:gd name="connsiteY245" fmla="*/ 0 h 924402"/>
                <a:gd name="connsiteX246" fmla="*/ 2178999 w 4603109"/>
                <a:gd name="connsiteY246" fmla="*/ 0 h 924402"/>
                <a:gd name="connsiteX247" fmla="*/ 2182158 w 4603109"/>
                <a:gd name="connsiteY247" fmla="*/ 0 h 924402"/>
                <a:gd name="connsiteX248" fmla="*/ 2182815 w 4603109"/>
                <a:gd name="connsiteY248" fmla="*/ 0 h 924402"/>
                <a:gd name="connsiteX249" fmla="*/ 2188666 w 4603109"/>
                <a:gd name="connsiteY249" fmla="*/ 0 h 924402"/>
                <a:gd name="connsiteX250" fmla="*/ 2189452 w 4603109"/>
                <a:gd name="connsiteY250" fmla="*/ 0 h 924402"/>
                <a:gd name="connsiteX251" fmla="*/ 2191697 w 4603109"/>
                <a:gd name="connsiteY251" fmla="*/ 0 h 924402"/>
                <a:gd name="connsiteX252" fmla="*/ 2195471 w 4603109"/>
                <a:gd name="connsiteY252" fmla="*/ 0 h 924402"/>
                <a:gd name="connsiteX253" fmla="*/ 2201759 w 4603109"/>
                <a:gd name="connsiteY253" fmla="*/ 0 h 924402"/>
                <a:gd name="connsiteX254" fmla="*/ 2203100 w 4603109"/>
                <a:gd name="connsiteY254" fmla="*/ 0 h 924402"/>
                <a:gd name="connsiteX255" fmla="*/ 2204559 w 4603109"/>
                <a:gd name="connsiteY255" fmla="*/ 0 h 924402"/>
                <a:gd name="connsiteX256" fmla="*/ 2204591 w 4603109"/>
                <a:gd name="connsiteY256" fmla="*/ 0 h 924402"/>
                <a:gd name="connsiteX257" fmla="*/ 2212273 w 4603109"/>
                <a:gd name="connsiteY257" fmla="*/ 0 h 924402"/>
                <a:gd name="connsiteX258" fmla="*/ 2225535 w 4603109"/>
                <a:gd name="connsiteY258" fmla="*/ 0 h 924402"/>
                <a:gd name="connsiteX259" fmla="*/ 2231674 w 4603109"/>
                <a:gd name="connsiteY259" fmla="*/ 0 h 924402"/>
                <a:gd name="connsiteX260" fmla="*/ 2232096 w 4603109"/>
                <a:gd name="connsiteY260" fmla="*/ 0 h 924402"/>
                <a:gd name="connsiteX261" fmla="*/ 2232220 w 4603109"/>
                <a:gd name="connsiteY261" fmla="*/ 0 h 924402"/>
                <a:gd name="connsiteX262" fmla="*/ 2233118 w 4603109"/>
                <a:gd name="connsiteY262" fmla="*/ 0 h 924402"/>
                <a:gd name="connsiteX263" fmla="*/ 2233165 w 4603109"/>
                <a:gd name="connsiteY263" fmla="*/ 0 h 924402"/>
                <a:gd name="connsiteX264" fmla="*/ 2256725 w 4603109"/>
                <a:gd name="connsiteY264" fmla="*/ 0 h 924402"/>
                <a:gd name="connsiteX265" fmla="*/ 2257283 w 4603109"/>
                <a:gd name="connsiteY265" fmla="*/ 0 h 924402"/>
                <a:gd name="connsiteX266" fmla="*/ 2262285 w 4603109"/>
                <a:gd name="connsiteY266" fmla="*/ 0 h 924402"/>
                <a:gd name="connsiteX267" fmla="*/ 2284366 w 4603109"/>
                <a:gd name="connsiteY267" fmla="*/ 0 h 924402"/>
                <a:gd name="connsiteX268" fmla="*/ 2289402 w 4603109"/>
                <a:gd name="connsiteY268" fmla="*/ 0 h 924402"/>
                <a:gd name="connsiteX269" fmla="*/ 2292052 w 4603109"/>
                <a:gd name="connsiteY269" fmla="*/ 0 h 924402"/>
                <a:gd name="connsiteX270" fmla="*/ 2299271 w 4603109"/>
                <a:gd name="connsiteY270" fmla="*/ 0 h 924402"/>
                <a:gd name="connsiteX271" fmla="*/ 2308721 w 4603109"/>
                <a:gd name="connsiteY271" fmla="*/ 0 h 924402"/>
                <a:gd name="connsiteX272" fmla="*/ 2309927 w 4603109"/>
                <a:gd name="connsiteY272" fmla="*/ 0 h 924402"/>
                <a:gd name="connsiteX273" fmla="*/ 2316435 w 4603109"/>
                <a:gd name="connsiteY273" fmla="*/ 0 h 924402"/>
                <a:gd name="connsiteX274" fmla="*/ 2316703 w 4603109"/>
                <a:gd name="connsiteY274" fmla="*/ 0 h 924402"/>
                <a:gd name="connsiteX275" fmla="*/ 2319466 w 4603109"/>
                <a:gd name="connsiteY275" fmla="*/ 0 h 924402"/>
                <a:gd name="connsiteX276" fmla="*/ 2322840 w 4603109"/>
                <a:gd name="connsiteY276" fmla="*/ 0 h 924402"/>
                <a:gd name="connsiteX277" fmla="*/ 2329528 w 4603109"/>
                <a:gd name="connsiteY277" fmla="*/ 0 h 924402"/>
                <a:gd name="connsiteX278" fmla="*/ 2330869 w 4603109"/>
                <a:gd name="connsiteY278" fmla="*/ 0 h 924402"/>
                <a:gd name="connsiteX279" fmla="*/ 2332328 w 4603109"/>
                <a:gd name="connsiteY279" fmla="*/ 0 h 924402"/>
                <a:gd name="connsiteX280" fmla="*/ 2332360 w 4603109"/>
                <a:gd name="connsiteY280" fmla="*/ 0 h 924402"/>
                <a:gd name="connsiteX281" fmla="*/ 2335803 w 4603109"/>
                <a:gd name="connsiteY281" fmla="*/ 0 h 924402"/>
                <a:gd name="connsiteX282" fmla="*/ 2343312 w 4603109"/>
                <a:gd name="connsiteY282" fmla="*/ 0 h 924402"/>
                <a:gd name="connsiteX283" fmla="*/ 2344804 w 4603109"/>
                <a:gd name="connsiteY283" fmla="*/ 0 h 924402"/>
                <a:gd name="connsiteX284" fmla="*/ 2346768 w 4603109"/>
                <a:gd name="connsiteY284" fmla="*/ 0 h 924402"/>
                <a:gd name="connsiteX285" fmla="*/ 2347827 w 4603109"/>
                <a:gd name="connsiteY285" fmla="*/ 0 h 924402"/>
                <a:gd name="connsiteX286" fmla="*/ 2352274 w 4603109"/>
                <a:gd name="connsiteY286" fmla="*/ 0 h 924402"/>
                <a:gd name="connsiteX287" fmla="*/ 2359443 w 4603109"/>
                <a:gd name="connsiteY287" fmla="*/ 0 h 924402"/>
                <a:gd name="connsiteX288" fmla="*/ 2359865 w 4603109"/>
                <a:gd name="connsiteY288" fmla="*/ 0 h 924402"/>
                <a:gd name="connsiteX289" fmla="*/ 2359989 w 4603109"/>
                <a:gd name="connsiteY289" fmla="*/ 0 h 924402"/>
                <a:gd name="connsiteX290" fmla="*/ 2360887 w 4603109"/>
                <a:gd name="connsiteY290" fmla="*/ 0 h 924402"/>
                <a:gd name="connsiteX291" fmla="*/ 2360934 w 4603109"/>
                <a:gd name="connsiteY291" fmla="*/ 0 h 924402"/>
                <a:gd name="connsiteX292" fmla="*/ 2371886 w 4603109"/>
                <a:gd name="connsiteY292" fmla="*/ 0 h 924402"/>
                <a:gd name="connsiteX293" fmla="*/ 2373377 w 4603109"/>
                <a:gd name="connsiteY293" fmla="*/ 0 h 924402"/>
                <a:gd name="connsiteX294" fmla="*/ 2377892 w 4603109"/>
                <a:gd name="connsiteY294" fmla="*/ 0 h 924402"/>
                <a:gd name="connsiteX295" fmla="*/ 2382339 w 4603109"/>
                <a:gd name="connsiteY295" fmla="*/ 0 h 924402"/>
                <a:gd name="connsiteX296" fmla="*/ 2390054 w 4603109"/>
                <a:gd name="connsiteY296" fmla="*/ 0 h 924402"/>
                <a:gd name="connsiteX297" fmla="*/ 2419821 w 4603109"/>
                <a:gd name="connsiteY297" fmla="*/ 0 h 924402"/>
                <a:gd name="connsiteX298" fmla="*/ 2427040 w 4603109"/>
                <a:gd name="connsiteY298" fmla="*/ 0 h 924402"/>
                <a:gd name="connsiteX299" fmla="*/ 2436490 w 4603109"/>
                <a:gd name="connsiteY299" fmla="*/ 0 h 924402"/>
                <a:gd name="connsiteX300" fmla="*/ 2444472 w 4603109"/>
                <a:gd name="connsiteY300" fmla="*/ 0 h 924402"/>
                <a:gd name="connsiteX301" fmla="*/ 2448678 w 4603109"/>
                <a:gd name="connsiteY301" fmla="*/ 0 h 924402"/>
                <a:gd name="connsiteX302" fmla="*/ 2450171 w 4603109"/>
                <a:gd name="connsiteY302" fmla="*/ 0 h 924402"/>
                <a:gd name="connsiteX303" fmla="*/ 2450609 w 4603109"/>
                <a:gd name="connsiteY303" fmla="*/ 0 h 924402"/>
                <a:gd name="connsiteX304" fmla="*/ 2463572 w 4603109"/>
                <a:gd name="connsiteY304" fmla="*/ 0 h 924402"/>
                <a:gd name="connsiteX305" fmla="*/ 2471081 w 4603109"/>
                <a:gd name="connsiteY305" fmla="*/ 0 h 924402"/>
                <a:gd name="connsiteX306" fmla="*/ 2472573 w 4603109"/>
                <a:gd name="connsiteY306" fmla="*/ 0 h 924402"/>
                <a:gd name="connsiteX307" fmla="*/ 2474537 w 4603109"/>
                <a:gd name="connsiteY307" fmla="*/ 0 h 924402"/>
                <a:gd name="connsiteX308" fmla="*/ 2475596 w 4603109"/>
                <a:gd name="connsiteY308" fmla="*/ 0 h 924402"/>
                <a:gd name="connsiteX309" fmla="*/ 2477252 w 4603109"/>
                <a:gd name="connsiteY309" fmla="*/ 0 h 924402"/>
                <a:gd name="connsiteX310" fmla="*/ 2478712 w 4603109"/>
                <a:gd name="connsiteY310" fmla="*/ 0 h 924402"/>
                <a:gd name="connsiteX311" fmla="*/ 2478743 w 4603109"/>
                <a:gd name="connsiteY311" fmla="*/ 0 h 924402"/>
                <a:gd name="connsiteX312" fmla="*/ 2480043 w 4603109"/>
                <a:gd name="connsiteY312" fmla="*/ 0 h 924402"/>
                <a:gd name="connsiteX313" fmla="*/ 2499655 w 4603109"/>
                <a:gd name="connsiteY313" fmla="*/ 0 h 924402"/>
                <a:gd name="connsiteX314" fmla="*/ 2501146 w 4603109"/>
                <a:gd name="connsiteY314" fmla="*/ 0 h 924402"/>
                <a:gd name="connsiteX315" fmla="*/ 2505661 w 4603109"/>
                <a:gd name="connsiteY315" fmla="*/ 0 h 924402"/>
                <a:gd name="connsiteX316" fmla="*/ 2508776 w 4603109"/>
                <a:gd name="connsiteY316" fmla="*/ 0 h 924402"/>
                <a:gd name="connsiteX317" fmla="*/ 2510108 w 4603109"/>
                <a:gd name="connsiteY317" fmla="*/ 0 h 924402"/>
                <a:gd name="connsiteX318" fmla="*/ 2524178 w 4603109"/>
                <a:gd name="connsiteY318" fmla="*/ 0 h 924402"/>
                <a:gd name="connsiteX319" fmla="*/ 2525248 w 4603109"/>
                <a:gd name="connsiteY319" fmla="*/ 0 h 924402"/>
                <a:gd name="connsiteX320" fmla="*/ 2525669 w 4603109"/>
                <a:gd name="connsiteY320" fmla="*/ 0 h 924402"/>
                <a:gd name="connsiteX321" fmla="*/ 2552329 w 4603109"/>
                <a:gd name="connsiteY321" fmla="*/ 0 h 924402"/>
                <a:gd name="connsiteX322" fmla="*/ 2552751 w 4603109"/>
                <a:gd name="connsiteY322" fmla="*/ 0 h 924402"/>
                <a:gd name="connsiteX323" fmla="*/ 2554242 w 4603109"/>
                <a:gd name="connsiteY323" fmla="*/ 0 h 924402"/>
                <a:gd name="connsiteX324" fmla="*/ 2574787 w 4603109"/>
                <a:gd name="connsiteY324" fmla="*/ 0 h 924402"/>
                <a:gd name="connsiteX325" fmla="*/ 2576279 w 4603109"/>
                <a:gd name="connsiteY325" fmla="*/ 0 h 924402"/>
                <a:gd name="connsiteX326" fmla="*/ 2576447 w 4603109"/>
                <a:gd name="connsiteY326" fmla="*/ 0 h 924402"/>
                <a:gd name="connsiteX327" fmla="*/ 2577940 w 4603109"/>
                <a:gd name="connsiteY327" fmla="*/ 0 h 924402"/>
                <a:gd name="connsiteX328" fmla="*/ 2603360 w 4603109"/>
                <a:gd name="connsiteY328" fmla="*/ 0 h 924402"/>
                <a:gd name="connsiteX329" fmla="*/ 2604852 w 4603109"/>
                <a:gd name="connsiteY329" fmla="*/ 0 h 924402"/>
                <a:gd name="connsiteX330" fmla="*/ 2605021 w 4603109"/>
                <a:gd name="connsiteY330" fmla="*/ 0 h 924402"/>
                <a:gd name="connsiteX331" fmla="*/ 2605484 w 4603109"/>
                <a:gd name="connsiteY331" fmla="*/ 0 h 924402"/>
                <a:gd name="connsiteX332" fmla="*/ 2606481 w 4603109"/>
                <a:gd name="connsiteY332" fmla="*/ 0 h 924402"/>
                <a:gd name="connsiteX333" fmla="*/ 2606512 w 4603109"/>
                <a:gd name="connsiteY333" fmla="*/ 0 h 924402"/>
                <a:gd name="connsiteX334" fmla="*/ 2606976 w 4603109"/>
                <a:gd name="connsiteY334" fmla="*/ 0 h 924402"/>
                <a:gd name="connsiteX335" fmla="*/ 2618923 w 4603109"/>
                <a:gd name="connsiteY335" fmla="*/ 0 h 924402"/>
                <a:gd name="connsiteX336" fmla="*/ 2621248 w 4603109"/>
                <a:gd name="connsiteY336" fmla="*/ 0 h 924402"/>
                <a:gd name="connsiteX337" fmla="*/ 2622740 w 4603109"/>
                <a:gd name="connsiteY337" fmla="*/ 0 h 924402"/>
                <a:gd name="connsiteX338" fmla="*/ 2627885 w 4603109"/>
                <a:gd name="connsiteY338" fmla="*/ 0 h 924402"/>
                <a:gd name="connsiteX339" fmla="*/ 2629377 w 4603109"/>
                <a:gd name="connsiteY339" fmla="*/ 0 h 924402"/>
                <a:gd name="connsiteX340" fmla="*/ 2634058 w 4603109"/>
                <a:gd name="connsiteY340" fmla="*/ 0 h 924402"/>
                <a:gd name="connsiteX341" fmla="*/ 2635549 w 4603109"/>
                <a:gd name="connsiteY341" fmla="*/ 0 h 924402"/>
                <a:gd name="connsiteX342" fmla="*/ 2636545 w 4603109"/>
                <a:gd name="connsiteY342" fmla="*/ 0 h 924402"/>
                <a:gd name="connsiteX343" fmla="*/ 2648987 w 4603109"/>
                <a:gd name="connsiteY343" fmla="*/ 0 h 924402"/>
                <a:gd name="connsiteX344" fmla="*/ 2649821 w 4603109"/>
                <a:gd name="connsiteY344" fmla="*/ 0 h 924402"/>
                <a:gd name="connsiteX345" fmla="*/ 2651313 w 4603109"/>
                <a:gd name="connsiteY345" fmla="*/ 0 h 924402"/>
                <a:gd name="connsiteX346" fmla="*/ 2651947 w 4603109"/>
                <a:gd name="connsiteY346" fmla="*/ 0 h 924402"/>
                <a:gd name="connsiteX347" fmla="*/ 2653017 w 4603109"/>
                <a:gd name="connsiteY347" fmla="*/ 0 h 924402"/>
                <a:gd name="connsiteX348" fmla="*/ 2653438 w 4603109"/>
                <a:gd name="connsiteY348" fmla="*/ 0 h 924402"/>
                <a:gd name="connsiteX349" fmla="*/ 2656459 w 4603109"/>
                <a:gd name="connsiteY349" fmla="*/ 0 h 924402"/>
                <a:gd name="connsiteX350" fmla="*/ 2657950 w 4603109"/>
                <a:gd name="connsiteY350" fmla="*/ 0 h 924402"/>
                <a:gd name="connsiteX351" fmla="*/ 2665460 w 4603109"/>
                <a:gd name="connsiteY351" fmla="*/ 0 h 924402"/>
                <a:gd name="connsiteX352" fmla="*/ 2680098 w 4603109"/>
                <a:gd name="connsiteY352" fmla="*/ 0 h 924402"/>
                <a:gd name="connsiteX353" fmla="*/ 2680520 w 4603109"/>
                <a:gd name="connsiteY353" fmla="*/ 0 h 924402"/>
                <a:gd name="connsiteX354" fmla="*/ 2682011 w 4603109"/>
                <a:gd name="connsiteY354" fmla="*/ 0 h 924402"/>
                <a:gd name="connsiteX355" fmla="*/ 2692542 w 4603109"/>
                <a:gd name="connsiteY355" fmla="*/ 0 h 924402"/>
                <a:gd name="connsiteX356" fmla="*/ 2702556 w 4603109"/>
                <a:gd name="connsiteY356" fmla="*/ 0 h 924402"/>
                <a:gd name="connsiteX357" fmla="*/ 2704048 w 4603109"/>
                <a:gd name="connsiteY357" fmla="*/ 0 h 924402"/>
                <a:gd name="connsiteX358" fmla="*/ 2724289 w 4603109"/>
                <a:gd name="connsiteY358" fmla="*/ 0 h 924402"/>
                <a:gd name="connsiteX359" fmla="*/ 2731129 w 4603109"/>
                <a:gd name="connsiteY359" fmla="*/ 0 h 924402"/>
                <a:gd name="connsiteX360" fmla="*/ 2732621 w 4603109"/>
                <a:gd name="connsiteY360" fmla="*/ 0 h 924402"/>
                <a:gd name="connsiteX361" fmla="*/ 2733253 w 4603109"/>
                <a:gd name="connsiteY361" fmla="*/ 0 h 924402"/>
                <a:gd name="connsiteX362" fmla="*/ 2734745 w 4603109"/>
                <a:gd name="connsiteY362" fmla="*/ 0 h 924402"/>
                <a:gd name="connsiteX363" fmla="*/ 2746692 w 4603109"/>
                <a:gd name="connsiteY363" fmla="*/ 0 h 924402"/>
                <a:gd name="connsiteX364" fmla="*/ 2749017 w 4603109"/>
                <a:gd name="connsiteY364" fmla="*/ 0 h 924402"/>
                <a:gd name="connsiteX365" fmla="*/ 2750509 w 4603109"/>
                <a:gd name="connsiteY365" fmla="*/ 0 h 924402"/>
                <a:gd name="connsiteX366" fmla="*/ 2754354 w 4603109"/>
                <a:gd name="connsiteY366" fmla="*/ 0 h 924402"/>
                <a:gd name="connsiteX367" fmla="*/ 2755654 w 4603109"/>
                <a:gd name="connsiteY367" fmla="*/ 0 h 924402"/>
                <a:gd name="connsiteX368" fmla="*/ 2757146 w 4603109"/>
                <a:gd name="connsiteY368" fmla="*/ 0 h 924402"/>
                <a:gd name="connsiteX369" fmla="*/ 2761827 w 4603109"/>
                <a:gd name="connsiteY369" fmla="*/ 0 h 924402"/>
                <a:gd name="connsiteX370" fmla="*/ 2763318 w 4603109"/>
                <a:gd name="connsiteY370" fmla="*/ 0 h 924402"/>
                <a:gd name="connsiteX371" fmla="*/ 2776756 w 4603109"/>
                <a:gd name="connsiteY371" fmla="*/ 0 h 924402"/>
                <a:gd name="connsiteX372" fmla="*/ 2777590 w 4603109"/>
                <a:gd name="connsiteY372" fmla="*/ 0 h 924402"/>
                <a:gd name="connsiteX373" fmla="*/ 2779082 w 4603109"/>
                <a:gd name="connsiteY373" fmla="*/ 0 h 924402"/>
                <a:gd name="connsiteX374" fmla="*/ 2783442 w 4603109"/>
                <a:gd name="connsiteY374" fmla="*/ 0 h 924402"/>
                <a:gd name="connsiteX375" fmla="*/ 2784228 w 4603109"/>
                <a:gd name="connsiteY375" fmla="*/ 0 h 924402"/>
                <a:gd name="connsiteX376" fmla="*/ 2785719 w 4603109"/>
                <a:gd name="connsiteY376" fmla="*/ 0 h 924402"/>
                <a:gd name="connsiteX377" fmla="*/ 2786473 w 4603109"/>
                <a:gd name="connsiteY377" fmla="*/ 0 h 924402"/>
                <a:gd name="connsiteX378" fmla="*/ 2793229 w 4603109"/>
                <a:gd name="connsiteY378" fmla="*/ 0 h 924402"/>
                <a:gd name="connsiteX379" fmla="*/ 2799367 w 4603109"/>
                <a:gd name="connsiteY379" fmla="*/ 0 h 924402"/>
                <a:gd name="connsiteX380" fmla="*/ 2813506 w 4603109"/>
                <a:gd name="connsiteY380" fmla="*/ 0 h 924402"/>
                <a:gd name="connsiteX381" fmla="*/ 2820311 w 4603109"/>
                <a:gd name="connsiteY381" fmla="*/ 0 h 924402"/>
                <a:gd name="connsiteX382" fmla="*/ 2827893 w 4603109"/>
                <a:gd name="connsiteY382" fmla="*/ 0 h 924402"/>
                <a:gd name="connsiteX383" fmla="*/ 2827940 w 4603109"/>
                <a:gd name="connsiteY383" fmla="*/ 0 h 924402"/>
                <a:gd name="connsiteX384" fmla="*/ 2829431 w 4603109"/>
                <a:gd name="connsiteY384" fmla="*/ 0 h 924402"/>
                <a:gd name="connsiteX385" fmla="*/ 2829978 w 4603109"/>
                <a:gd name="connsiteY385" fmla="*/ 0 h 924402"/>
                <a:gd name="connsiteX386" fmla="*/ 2852058 w 4603109"/>
                <a:gd name="connsiteY386" fmla="*/ 0 h 924402"/>
                <a:gd name="connsiteX387" fmla="*/ 2857060 w 4603109"/>
                <a:gd name="connsiteY387" fmla="*/ 0 h 924402"/>
                <a:gd name="connsiteX388" fmla="*/ 2857958 w 4603109"/>
                <a:gd name="connsiteY388" fmla="*/ 0 h 924402"/>
                <a:gd name="connsiteX389" fmla="*/ 2871601 w 4603109"/>
                <a:gd name="connsiteY389" fmla="*/ 0 h 924402"/>
                <a:gd name="connsiteX390" fmla="*/ 2882123 w 4603109"/>
                <a:gd name="connsiteY390" fmla="*/ 0 h 924402"/>
                <a:gd name="connsiteX391" fmla="*/ 2894046 w 4603109"/>
                <a:gd name="connsiteY391" fmla="*/ 0 h 924402"/>
                <a:gd name="connsiteX392" fmla="*/ 2903496 w 4603109"/>
                <a:gd name="connsiteY392" fmla="*/ 0 h 924402"/>
                <a:gd name="connsiteX393" fmla="*/ 2911211 w 4603109"/>
                <a:gd name="connsiteY393" fmla="*/ 0 h 924402"/>
                <a:gd name="connsiteX394" fmla="*/ 2914242 w 4603109"/>
                <a:gd name="connsiteY394" fmla="*/ 0 h 924402"/>
                <a:gd name="connsiteX395" fmla="*/ 2914461 w 4603109"/>
                <a:gd name="connsiteY395" fmla="*/ 0 h 924402"/>
                <a:gd name="connsiteX396" fmla="*/ 2924111 w 4603109"/>
                <a:gd name="connsiteY396" fmla="*/ 0 h 924402"/>
                <a:gd name="connsiteX397" fmla="*/ 2927136 w 4603109"/>
                <a:gd name="connsiteY397" fmla="*/ 0 h 924402"/>
                <a:gd name="connsiteX398" fmla="*/ 2933561 w 4603109"/>
                <a:gd name="connsiteY398" fmla="*/ 0 h 924402"/>
                <a:gd name="connsiteX399" fmla="*/ 2939580 w 4603109"/>
                <a:gd name="connsiteY399" fmla="*/ 0 h 924402"/>
                <a:gd name="connsiteX400" fmla="*/ 2941275 w 4603109"/>
                <a:gd name="connsiteY400" fmla="*/ 0 h 924402"/>
                <a:gd name="connsiteX401" fmla="*/ 2941543 w 4603109"/>
                <a:gd name="connsiteY401" fmla="*/ 0 h 924402"/>
                <a:gd name="connsiteX402" fmla="*/ 2945586 w 4603109"/>
                <a:gd name="connsiteY402" fmla="*/ 0 h 924402"/>
                <a:gd name="connsiteX403" fmla="*/ 2950032 w 4603109"/>
                <a:gd name="connsiteY403" fmla="*/ 0 h 924402"/>
                <a:gd name="connsiteX404" fmla="*/ 2955662 w 4603109"/>
                <a:gd name="connsiteY404" fmla="*/ 0 h 924402"/>
                <a:gd name="connsiteX405" fmla="*/ 2955709 w 4603109"/>
                <a:gd name="connsiteY405" fmla="*/ 0 h 924402"/>
                <a:gd name="connsiteX406" fmla="*/ 2957200 w 4603109"/>
                <a:gd name="connsiteY406" fmla="*/ 0 h 924402"/>
                <a:gd name="connsiteX407" fmla="*/ 2957747 w 4603109"/>
                <a:gd name="connsiteY407" fmla="*/ 0 h 924402"/>
                <a:gd name="connsiteX408" fmla="*/ 2968152 w 4603109"/>
                <a:gd name="connsiteY408" fmla="*/ 0 h 924402"/>
                <a:gd name="connsiteX409" fmla="*/ 2969644 w 4603109"/>
                <a:gd name="connsiteY409" fmla="*/ 0 h 924402"/>
                <a:gd name="connsiteX410" fmla="*/ 2972667 w 4603109"/>
                <a:gd name="connsiteY410" fmla="*/ 0 h 924402"/>
                <a:gd name="connsiteX411" fmla="*/ 2977114 w 4603109"/>
                <a:gd name="connsiteY411" fmla="*/ 0 h 924402"/>
                <a:gd name="connsiteX412" fmla="*/ 2984829 w 4603109"/>
                <a:gd name="connsiteY412" fmla="*/ 0 h 924402"/>
                <a:gd name="connsiteX413" fmla="*/ 2985727 w 4603109"/>
                <a:gd name="connsiteY413" fmla="*/ 0 h 924402"/>
                <a:gd name="connsiteX414" fmla="*/ 2999370 w 4603109"/>
                <a:gd name="connsiteY414" fmla="*/ 0 h 924402"/>
                <a:gd name="connsiteX415" fmla="*/ 3021815 w 4603109"/>
                <a:gd name="connsiteY415" fmla="*/ 0 h 924402"/>
                <a:gd name="connsiteX416" fmla="*/ 3031265 w 4603109"/>
                <a:gd name="connsiteY416" fmla="*/ 0 h 924402"/>
                <a:gd name="connsiteX417" fmla="*/ 3042230 w 4603109"/>
                <a:gd name="connsiteY417" fmla="*/ 0 h 924402"/>
                <a:gd name="connsiteX418" fmla="*/ 3044946 w 4603109"/>
                <a:gd name="connsiteY418" fmla="*/ 0 h 924402"/>
                <a:gd name="connsiteX419" fmla="*/ 3051880 w 4603109"/>
                <a:gd name="connsiteY419" fmla="*/ 0 h 924402"/>
                <a:gd name="connsiteX420" fmla="*/ 3061330 w 4603109"/>
                <a:gd name="connsiteY420" fmla="*/ 0 h 924402"/>
                <a:gd name="connsiteX421" fmla="*/ 3067349 w 4603109"/>
                <a:gd name="connsiteY421" fmla="*/ 0 h 924402"/>
                <a:gd name="connsiteX422" fmla="*/ 3069312 w 4603109"/>
                <a:gd name="connsiteY422" fmla="*/ 0 h 924402"/>
                <a:gd name="connsiteX423" fmla="*/ 3073355 w 4603109"/>
                <a:gd name="connsiteY423" fmla="*/ 0 h 924402"/>
                <a:gd name="connsiteX424" fmla="*/ 3073518 w 4603109"/>
                <a:gd name="connsiteY424" fmla="*/ 0 h 924402"/>
                <a:gd name="connsiteX425" fmla="*/ 3075011 w 4603109"/>
                <a:gd name="connsiteY425" fmla="*/ 0 h 924402"/>
                <a:gd name="connsiteX426" fmla="*/ 3077801 w 4603109"/>
                <a:gd name="connsiteY426" fmla="*/ 0 h 924402"/>
                <a:gd name="connsiteX427" fmla="*/ 3095921 w 4603109"/>
                <a:gd name="connsiteY427" fmla="*/ 0 h 924402"/>
                <a:gd name="connsiteX428" fmla="*/ 3097413 w 4603109"/>
                <a:gd name="connsiteY428" fmla="*/ 0 h 924402"/>
                <a:gd name="connsiteX429" fmla="*/ 3100436 w 4603109"/>
                <a:gd name="connsiteY429" fmla="*/ 0 h 924402"/>
                <a:gd name="connsiteX430" fmla="*/ 3103552 w 4603109"/>
                <a:gd name="connsiteY430" fmla="*/ 0 h 924402"/>
                <a:gd name="connsiteX431" fmla="*/ 3104883 w 4603109"/>
                <a:gd name="connsiteY431" fmla="*/ 0 h 924402"/>
                <a:gd name="connsiteX432" fmla="*/ 3120023 w 4603109"/>
                <a:gd name="connsiteY432" fmla="*/ 0 h 924402"/>
                <a:gd name="connsiteX433" fmla="*/ 3120445 w 4603109"/>
                <a:gd name="connsiteY433" fmla="*/ 0 h 924402"/>
                <a:gd name="connsiteX434" fmla="*/ 3149018 w 4603109"/>
                <a:gd name="connsiteY434" fmla="*/ 0 h 924402"/>
                <a:gd name="connsiteX435" fmla="*/ 3150088 w 4603109"/>
                <a:gd name="connsiteY435" fmla="*/ 0 h 924402"/>
                <a:gd name="connsiteX436" fmla="*/ 3150509 w 4603109"/>
                <a:gd name="connsiteY436" fmla="*/ 0 h 924402"/>
                <a:gd name="connsiteX437" fmla="*/ 3171054 w 4603109"/>
                <a:gd name="connsiteY437" fmla="*/ 0 h 924402"/>
                <a:gd name="connsiteX438" fmla="*/ 3172715 w 4603109"/>
                <a:gd name="connsiteY438" fmla="*/ 0 h 924402"/>
                <a:gd name="connsiteX439" fmla="*/ 3199627 w 4603109"/>
                <a:gd name="connsiteY439" fmla="*/ 0 h 924402"/>
                <a:gd name="connsiteX440" fmla="*/ 3201119 w 4603109"/>
                <a:gd name="connsiteY440" fmla="*/ 0 h 924402"/>
                <a:gd name="connsiteX441" fmla="*/ 3201287 w 4603109"/>
                <a:gd name="connsiteY441" fmla="*/ 0 h 924402"/>
                <a:gd name="connsiteX442" fmla="*/ 3201751 w 4603109"/>
                <a:gd name="connsiteY442" fmla="*/ 0 h 924402"/>
                <a:gd name="connsiteX443" fmla="*/ 3202780 w 4603109"/>
                <a:gd name="connsiteY443" fmla="*/ 0 h 924402"/>
                <a:gd name="connsiteX444" fmla="*/ 3217515 w 4603109"/>
                <a:gd name="connsiteY444" fmla="*/ 0 h 924402"/>
                <a:gd name="connsiteX445" fmla="*/ 3224152 w 4603109"/>
                <a:gd name="connsiteY445" fmla="*/ 0 h 924402"/>
                <a:gd name="connsiteX446" fmla="*/ 3230324 w 4603109"/>
                <a:gd name="connsiteY446" fmla="*/ 0 h 924402"/>
                <a:gd name="connsiteX447" fmla="*/ 3231321 w 4603109"/>
                <a:gd name="connsiteY447" fmla="*/ 0 h 924402"/>
                <a:gd name="connsiteX448" fmla="*/ 3231816 w 4603109"/>
                <a:gd name="connsiteY448" fmla="*/ 0 h 924402"/>
                <a:gd name="connsiteX449" fmla="*/ 3243763 w 4603109"/>
                <a:gd name="connsiteY449" fmla="*/ 0 h 924402"/>
                <a:gd name="connsiteX450" fmla="*/ 3246088 w 4603109"/>
                <a:gd name="connsiteY450" fmla="*/ 0 h 924402"/>
                <a:gd name="connsiteX451" fmla="*/ 3247580 w 4603109"/>
                <a:gd name="connsiteY451" fmla="*/ 0 h 924402"/>
                <a:gd name="connsiteX452" fmla="*/ 3247792 w 4603109"/>
                <a:gd name="connsiteY452" fmla="*/ 0 h 924402"/>
                <a:gd name="connsiteX453" fmla="*/ 3248214 w 4603109"/>
                <a:gd name="connsiteY453" fmla="*/ 0 h 924402"/>
                <a:gd name="connsiteX454" fmla="*/ 3252725 w 4603109"/>
                <a:gd name="connsiteY454" fmla="*/ 0 h 924402"/>
                <a:gd name="connsiteX455" fmla="*/ 3254217 w 4603109"/>
                <a:gd name="connsiteY455" fmla="*/ 0 h 924402"/>
                <a:gd name="connsiteX456" fmla="*/ 3260235 w 4603109"/>
                <a:gd name="connsiteY456" fmla="*/ 0 h 924402"/>
                <a:gd name="connsiteX457" fmla="*/ 3276787 w 4603109"/>
                <a:gd name="connsiteY457" fmla="*/ 0 h 924402"/>
                <a:gd name="connsiteX458" fmla="*/ 3277857 w 4603109"/>
                <a:gd name="connsiteY458" fmla="*/ 0 h 924402"/>
                <a:gd name="connsiteX459" fmla="*/ 3278278 w 4603109"/>
                <a:gd name="connsiteY459" fmla="*/ 0 h 924402"/>
                <a:gd name="connsiteX460" fmla="*/ 3290300 w 4603109"/>
                <a:gd name="connsiteY460" fmla="*/ 0 h 924402"/>
                <a:gd name="connsiteX461" fmla="*/ 3298823 w 4603109"/>
                <a:gd name="connsiteY461" fmla="*/ 0 h 924402"/>
                <a:gd name="connsiteX462" fmla="*/ 3327396 w 4603109"/>
                <a:gd name="connsiteY462" fmla="*/ 0 h 924402"/>
                <a:gd name="connsiteX463" fmla="*/ 3328888 w 4603109"/>
                <a:gd name="connsiteY463" fmla="*/ 0 h 924402"/>
                <a:gd name="connsiteX464" fmla="*/ 3329520 w 4603109"/>
                <a:gd name="connsiteY464" fmla="*/ 0 h 924402"/>
                <a:gd name="connsiteX465" fmla="*/ 3345284 w 4603109"/>
                <a:gd name="connsiteY465" fmla="*/ 0 h 924402"/>
                <a:gd name="connsiteX466" fmla="*/ 3349129 w 4603109"/>
                <a:gd name="connsiteY466" fmla="*/ 0 h 924402"/>
                <a:gd name="connsiteX467" fmla="*/ 3351921 w 4603109"/>
                <a:gd name="connsiteY467" fmla="*/ 0 h 924402"/>
                <a:gd name="connsiteX468" fmla="*/ 3358093 w 4603109"/>
                <a:gd name="connsiteY468" fmla="*/ 0 h 924402"/>
                <a:gd name="connsiteX469" fmla="*/ 3359585 w 4603109"/>
                <a:gd name="connsiteY469" fmla="*/ 0 h 924402"/>
                <a:gd name="connsiteX470" fmla="*/ 3371532 w 4603109"/>
                <a:gd name="connsiteY470" fmla="*/ 0 h 924402"/>
                <a:gd name="connsiteX471" fmla="*/ 3373857 w 4603109"/>
                <a:gd name="connsiteY471" fmla="*/ 0 h 924402"/>
                <a:gd name="connsiteX472" fmla="*/ 3375349 w 4603109"/>
                <a:gd name="connsiteY472" fmla="*/ 0 h 924402"/>
                <a:gd name="connsiteX473" fmla="*/ 3380494 w 4603109"/>
                <a:gd name="connsiteY473" fmla="*/ 0 h 924402"/>
                <a:gd name="connsiteX474" fmla="*/ 3381986 w 4603109"/>
                <a:gd name="connsiteY474" fmla="*/ 0 h 924402"/>
                <a:gd name="connsiteX475" fmla="*/ 3388004 w 4603109"/>
                <a:gd name="connsiteY475" fmla="*/ 0 h 924402"/>
                <a:gd name="connsiteX476" fmla="*/ 3408282 w 4603109"/>
                <a:gd name="connsiteY476" fmla="*/ 0 h 924402"/>
                <a:gd name="connsiteX477" fmla="*/ 3418069 w 4603109"/>
                <a:gd name="connsiteY477" fmla="*/ 0 h 924402"/>
                <a:gd name="connsiteX478" fmla="*/ 3424207 w 4603109"/>
                <a:gd name="connsiteY478" fmla="*/ 0 h 924402"/>
                <a:gd name="connsiteX479" fmla="*/ 3424753 w 4603109"/>
                <a:gd name="connsiteY479" fmla="*/ 0 h 924402"/>
                <a:gd name="connsiteX480" fmla="*/ 3452733 w 4603109"/>
                <a:gd name="connsiteY480" fmla="*/ 0 h 924402"/>
                <a:gd name="connsiteX481" fmla="*/ 3454818 w 4603109"/>
                <a:gd name="connsiteY481" fmla="*/ 0 h 924402"/>
                <a:gd name="connsiteX482" fmla="*/ 3476898 w 4603109"/>
                <a:gd name="connsiteY482" fmla="*/ 0 h 924402"/>
                <a:gd name="connsiteX483" fmla="*/ 3496441 w 4603109"/>
                <a:gd name="connsiteY483" fmla="*/ 0 h 924402"/>
                <a:gd name="connsiteX484" fmla="*/ 3509236 w 4603109"/>
                <a:gd name="connsiteY484" fmla="*/ 0 h 924402"/>
                <a:gd name="connsiteX485" fmla="*/ 3518886 w 4603109"/>
                <a:gd name="connsiteY485" fmla="*/ 0 h 924402"/>
                <a:gd name="connsiteX486" fmla="*/ 3528336 w 4603109"/>
                <a:gd name="connsiteY486" fmla="*/ 0 h 924402"/>
                <a:gd name="connsiteX487" fmla="*/ 3536051 w 4603109"/>
                <a:gd name="connsiteY487" fmla="*/ 0 h 924402"/>
                <a:gd name="connsiteX488" fmla="*/ 3539301 w 4603109"/>
                <a:gd name="connsiteY488" fmla="*/ 0 h 924402"/>
                <a:gd name="connsiteX489" fmla="*/ 3540361 w 4603109"/>
                <a:gd name="connsiteY489" fmla="*/ 0 h 924402"/>
                <a:gd name="connsiteX490" fmla="*/ 3544807 w 4603109"/>
                <a:gd name="connsiteY490" fmla="*/ 0 h 924402"/>
                <a:gd name="connsiteX491" fmla="*/ 3551976 w 4603109"/>
                <a:gd name="connsiteY491" fmla="*/ 0 h 924402"/>
                <a:gd name="connsiteX492" fmla="*/ 3552522 w 4603109"/>
                <a:gd name="connsiteY492" fmla="*/ 0 h 924402"/>
                <a:gd name="connsiteX493" fmla="*/ 3564420 w 4603109"/>
                <a:gd name="connsiteY493" fmla="*/ 0 h 924402"/>
                <a:gd name="connsiteX494" fmla="*/ 3570426 w 4603109"/>
                <a:gd name="connsiteY494" fmla="*/ 0 h 924402"/>
                <a:gd name="connsiteX495" fmla="*/ 3574872 w 4603109"/>
                <a:gd name="connsiteY495" fmla="*/ 0 h 924402"/>
                <a:gd name="connsiteX496" fmla="*/ 3580502 w 4603109"/>
                <a:gd name="connsiteY496" fmla="*/ 0 h 924402"/>
                <a:gd name="connsiteX497" fmla="*/ 3582587 w 4603109"/>
                <a:gd name="connsiteY497" fmla="*/ 0 h 924402"/>
                <a:gd name="connsiteX498" fmla="*/ 3624210 w 4603109"/>
                <a:gd name="connsiteY498" fmla="*/ 0 h 924402"/>
                <a:gd name="connsiteX499" fmla="*/ 3637005 w 4603109"/>
                <a:gd name="connsiteY499" fmla="*/ 0 h 924402"/>
                <a:gd name="connsiteX500" fmla="*/ 3646655 w 4603109"/>
                <a:gd name="connsiteY500" fmla="*/ 0 h 924402"/>
                <a:gd name="connsiteX501" fmla="*/ 3656105 w 4603109"/>
                <a:gd name="connsiteY501" fmla="*/ 0 h 924402"/>
                <a:gd name="connsiteX502" fmla="*/ 3667070 w 4603109"/>
                <a:gd name="connsiteY502" fmla="*/ 0 h 924402"/>
                <a:gd name="connsiteX503" fmla="*/ 3668130 w 4603109"/>
                <a:gd name="connsiteY503" fmla="*/ 0 h 924402"/>
                <a:gd name="connsiteX504" fmla="*/ 3669786 w 4603109"/>
                <a:gd name="connsiteY504" fmla="*/ 0 h 924402"/>
                <a:gd name="connsiteX505" fmla="*/ 3672576 w 4603109"/>
                <a:gd name="connsiteY505" fmla="*/ 0 h 924402"/>
                <a:gd name="connsiteX506" fmla="*/ 3692189 w 4603109"/>
                <a:gd name="connsiteY506" fmla="*/ 0 h 924402"/>
                <a:gd name="connsiteX507" fmla="*/ 3698195 w 4603109"/>
                <a:gd name="connsiteY507" fmla="*/ 0 h 924402"/>
                <a:gd name="connsiteX508" fmla="*/ 3702641 w 4603109"/>
                <a:gd name="connsiteY508" fmla="*/ 0 h 924402"/>
                <a:gd name="connsiteX509" fmla="*/ 3744863 w 4603109"/>
                <a:gd name="connsiteY509" fmla="*/ 0 h 924402"/>
                <a:gd name="connsiteX510" fmla="*/ 3745285 w 4603109"/>
                <a:gd name="connsiteY510" fmla="*/ 0 h 924402"/>
                <a:gd name="connsiteX511" fmla="*/ 3795894 w 4603109"/>
                <a:gd name="connsiteY511" fmla="*/ 0 h 924402"/>
                <a:gd name="connsiteX512" fmla="*/ 3797555 w 4603109"/>
                <a:gd name="connsiteY512" fmla="*/ 0 h 924402"/>
                <a:gd name="connsiteX513" fmla="*/ 3826591 w 4603109"/>
                <a:gd name="connsiteY513" fmla="*/ 0 h 924402"/>
                <a:gd name="connsiteX514" fmla="*/ 3842355 w 4603109"/>
                <a:gd name="connsiteY514" fmla="*/ 0 h 924402"/>
                <a:gd name="connsiteX515" fmla="*/ 3848992 w 4603109"/>
                <a:gd name="connsiteY515" fmla="*/ 0 h 924402"/>
                <a:gd name="connsiteX516" fmla="*/ 3872632 w 4603109"/>
                <a:gd name="connsiteY516" fmla="*/ 0 h 924402"/>
                <a:gd name="connsiteX517" fmla="*/ 3873054 w 4603109"/>
                <a:gd name="connsiteY517" fmla="*/ 0 h 924402"/>
                <a:gd name="connsiteX518" fmla="*/ 3885075 w 4603109"/>
                <a:gd name="connsiteY518" fmla="*/ 0 h 924402"/>
                <a:gd name="connsiteX519" fmla="*/ 3923663 w 4603109"/>
                <a:gd name="connsiteY519" fmla="*/ 0 h 924402"/>
                <a:gd name="connsiteX520" fmla="*/ 3954360 w 4603109"/>
                <a:gd name="connsiteY520" fmla="*/ 0 h 924402"/>
                <a:gd name="connsiteX521" fmla="*/ 3970124 w 4603109"/>
                <a:gd name="connsiteY521" fmla="*/ 0 h 924402"/>
                <a:gd name="connsiteX522" fmla="*/ 3976761 w 4603109"/>
                <a:gd name="connsiteY522" fmla="*/ 0 h 924402"/>
                <a:gd name="connsiteX523" fmla="*/ 4012844 w 4603109"/>
                <a:gd name="connsiteY523" fmla="*/ 0 h 924402"/>
                <a:gd name="connsiteX524" fmla="*/ 4049593 w 4603109"/>
                <a:gd name="connsiteY524" fmla="*/ 0 h 924402"/>
                <a:gd name="connsiteX525" fmla="*/ 4169647 w 4603109"/>
                <a:gd name="connsiteY525" fmla="*/ 0 h 924402"/>
                <a:gd name="connsiteX526" fmla="*/ 4177362 w 4603109"/>
                <a:gd name="connsiteY526" fmla="*/ 0 h 924402"/>
                <a:gd name="connsiteX527" fmla="*/ 4297416 w 4603109"/>
                <a:gd name="connsiteY527" fmla="*/ 0 h 924402"/>
                <a:gd name="connsiteX528" fmla="*/ 4379339 w 4603109"/>
                <a:gd name="connsiteY528" fmla="*/ 47054 h 924402"/>
                <a:gd name="connsiteX529" fmla="*/ 4591731 w 4603109"/>
                <a:gd name="connsiteY529" fmla="*/ 415146 h 924402"/>
                <a:gd name="connsiteX530" fmla="*/ 4591731 w 4603109"/>
                <a:gd name="connsiteY530" fmla="*/ 509257 h 924402"/>
                <a:gd name="connsiteX531" fmla="*/ 4379339 w 4603109"/>
                <a:gd name="connsiteY531" fmla="*/ 877348 h 924402"/>
                <a:gd name="connsiteX532" fmla="*/ 4297416 w 4603109"/>
                <a:gd name="connsiteY532" fmla="*/ 924402 h 924402"/>
                <a:gd name="connsiteX533" fmla="*/ 4169647 w 4603109"/>
                <a:gd name="connsiteY533" fmla="*/ 924402 h 924402"/>
                <a:gd name="connsiteX534" fmla="*/ 3976761 w 4603109"/>
                <a:gd name="connsiteY534" fmla="*/ 924402 h 924402"/>
                <a:gd name="connsiteX535" fmla="*/ 3872632 w 4603109"/>
                <a:gd name="connsiteY535" fmla="*/ 924402 h 924402"/>
                <a:gd name="connsiteX536" fmla="*/ 3848992 w 4603109"/>
                <a:gd name="connsiteY536" fmla="*/ 924402 h 924402"/>
                <a:gd name="connsiteX537" fmla="*/ 3744863 w 4603109"/>
                <a:gd name="connsiteY537" fmla="*/ 924402 h 924402"/>
                <a:gd name="connsiteX538" fmla="*/ 3702641 w 4603109"/>
                <a:gd name="connsiteY538" fmla="*/ 924402 h 924402"/>
                <a:gd name="connsiteX539" fmla="*/ 3672576 w 4603109"/>
                <a:gd name="connsiteY539" fmla="*/ 924402 h 924402"/>
                <a:gd name="connsiteX540" fmla="*/ 3656105 w 4603109"/>
                <a:gd name="connsiteY540" fmla="*/ 924402 h 924402"/>
                <a:gd name="connsiteX541" fmla="*/ 3574872 w 4603109"/>
                <a:gd name="connsiteY541" fmla="*/ 924402 h 924402"/>
                <a:gd name="connsiteX542" fmla="*/ 3551976 w 4603109"/>
                <a:gd name="connsiteY542" fmla="*/ 924402 h 924402"/>
                <a:gd name="connsiteX543" fmla="*/ 3544807 w 4603109"/>
                <a:gd name="connsiteY543" fmla="*/ 924402 h 924402"/>
                <a:gd name="connsiteX544" fmla="*/ 3528336 w 4603109"/>
                <a:gd name="connsiteY544" fmla="*/ 924402 h 924402"/>
                <a:gd name="connsiteX545" fmla="*/ 3424207 w 4603109"/>
                <a:gd name="connsiteY545" fmla="*/ 924402 h 924402"/>
                <a:gd name="connsiteX546" fmla="*/ 3381986 w 4603109"/>
                <a:gd name="connsiteY546" fmla="*/ 924402 h 924402"/>
                <a:gd name="connsiteX547" fmla="*/ 3380494 w 4603109"/>
                <a:gd name="connsiteY547" fmla="*/ 924402 h 924402"/>
                <a:gd name="connsiteX548" fmla="*/ 3351921 w 4603109"/>
                <a:gd name="connsiteY548" fmla="*/ 924402 h 924402"/>
                <a:gd name="connsiteX549" fmla="*/ 3277857 w 4603109"/>
                <a:gd name="connsiteY549" fmla="*/ 924402 h 924402"/>
                <a:gd name="connsiteX550" fmla="*/ 3254217 w 4603109"/>
                <a:gd name="connsiteY550" fmla="*/ 924402 h 924402"/>
                <a:gd name="connsiteX551" fmla="*/ 3252725 w 4603109"/>
                <a:gd name="connsiteY551" fmla="*/ 924402 h 924402"/>
                <a:gd name="connsiteX552" fmla="*/ 3247792 w 4603109"/>
                <a:gd name="connsiteY552" fmla="*/ 924402 h 924402"/>
                <a:gd name="connsiteX553" fmla="*/ 3231321 w 4603109"/>
                <a:gd name="connsiteY553" fmla="*/ 924402 h 924402"/>
                <a:gd name="connsiteX554" fmla="*/ 3224152 w 4603109"/>
                <a:gd name="connsiteY554" fmla="*/ 924402 h 924402"/>
                <a:gd name="connsiteX555" fmla="*/ 3150088 w 4603109"/>
                <a:gd name="connsiteY555" fmla="*/ 924402 h 924402"/>
                <a:gd name="connsiteX556" fmla="*/ 3120023 w 4603109"/>
                <a:gd name="connsiteY556" fmla="*/ 924402 h 924402"/>
                <a:gd name="connsiteX557" fmla="*/ 3104883 w 4603109"/>
                <a:gd name="connsiteY557" fmla="*/ 924402 h 924402"/>
                <a:gd name="connsiteX558" fmla="*/ 3103552 w 4603109"/>
                <a:gd name="connsiteY558" fmla="*/ 924402 h 924402"/>
                <a:gd name="connsiteX559" fmla="*/ 3077801 w 4603109"/>
                <a:gd name="connsiteY559" fmla="*/ 924402 h 924402"/>
                <a:gd name="connsiteX560" fmla="*/ 3061330 w 4603109"/>
                <a:gd name="connsiteY560" fmla="*/ 924402 h 924402"/>
                <a:gd name="connsiteX561" fmla="*/ 3031265 w 4603109"/>
                <a:gd name="connsiteY561" fmla="*/ 924402 h 924402"/>
                <a:gd name="connsiteX562" fmla="*/ 2977114 w 4603109"/>
                <a:gd name="connsiteY562" fmla="*/ 924402 h 924402"/>
                <a:gd name="connsiteX563" fmla="*/ 2957200 w 4603109"/>
                <a:gd name="connsiteY563" fmla="*/ 924402 h 924402"/>
                <a:gd name="connsiteX564" fmla="*/ 2955709 w 4603109"/>
                <a:gd name="connsiteY564" fmla="*/ 924402 h 924402"/>
                <a:gd name="connsiteX565" fmla="*/ 2950032 w 4603109"/>
                <a:gd name="connsiteY565" fmla="*/ 924402 h 924402"/>
                <a:gd name="connsiteX566" fmla="*/ 2933561 w 4603109"/>
                <a:gd name="connsiteY566" fmla="*/ 924402 h 924402"/>
                <a:gd name="connsiteX567" fmla="*/ 2927136 w 4603109"/>
                <a:gd name="connsiteY567" fmla="*/ 924402 h 924402"/>
                <a:gd name="connsiteX568" fmla="*/ 2903496 w 4603109"/>
                <a:gd name="connsiteY568" fmla="*/ 924402 h 924402"/>
                <a:gd name="connsiteX569" fmla="*/ 2829431 w 4603109"/>
                <a:gd name="connsiteY569" fmla="*/ 924402 h 924402"/>
                <a:gd name="connsiteX570" fmla="*/ 2827940 w 4603109"/>
                <a:gd name="connsiteY570" fmla="*/ 924402 h 924402"/>
                <a:gd name="connsiteX571" fmla="*/ 2799367 w 4603109"/>
                <a:gd name="connsiteY571" fmla="*/ 924402 h 924402"/>
                <a:gd name="connsiteX572" fmla="*/ 2785719 w 4603109"/>
                <a:gd name="connsiteY572" fmla="*/ 924402 h 924402"/>
                <a:gd name="connsiteX573" fmla="*/ 2784228 w 4603109"/>
                <a:gd name="connsiteY573" fmla="*/ 924402 h 924402"/>
                <a:gd name="connsiteX574" fmla="*/ 2757146 w 4603109"/>
                <a:gd name="connsiteY574" fmla="*/ 924402 h 924402"/>
                <a:gd name="connsiteX575" fmla="*/ 2755654 w 4603109"/>
                <a:gd name="connsiteY575" fmla="*/ 924402 h 924402"/>
                <a:gd name="connsiteX576" fmla="*/ 2680098 w 4603109"/>
                <a:gd name="connsiteY576" fmla="*/ 924402 h 924402"/>
                <a:gd name="connsiteX577" fmla="*/ 2657950 w 4603109"/>
                <a:gd name="connsiteY577" fmla="*/ 924402 h 924402"/>
                <a:gd name="connsiteX578" fmla="*/ 2656459 w 4603109"/>
                <a:gd name="connsiteY578" fmla="*/ 924402 h 924402"/>
                <a:gd name="connsiteX579" fmla="*/ 2653017 w 4603109"/>
                <a:gd name="connsiteY579" fmla="*/ 924402 h 924402"/>
                <a:gd name="connsiteX580" fmla="*/ 2636545 w 4603109"/>
                <a:gd name="connsiteY580" fmla="*/ 924402 h 924402"/>
                <a:gd name="connsiteX581" fmla="*/ 2629377 w 4603109"/>
                <a:gd name="connsiteY581" fmla="*/ 924402 h 924402"/>
                <a:gd name="connsiteX582" fmla="*/ 2627885 w 4603109"/>
                <a:gd name="connsiteY582" fmla="*/ 924402 h 924402"/>
                <a:gd name="connsiteX583" fmla="*/ 2606481 w 4603109"/>
                <a:gd name="connsiteY583" fmla="*/ 924402 h 924402"/>
                <a:gd name="connsiteX584" fmla="*/ 2552329 w 4603109"/>
                <a:gd name="connsiteY584" fmla="*/ 924402 h 924402"/>
                <a:gd name="connsiteX585" fmla="*/ 2525248 w 4603109"/>
                <a:gd name="connsiteY585" fmla="*/ 924402 h 924402"/>
                <a:gd name="connsiteX586" fmla="*/ 2510108 w 4603109"/>
                <a:gd name="connsiteY586" fmla="*/ 924402 h 924402"/>
                <a:gd name="connsiteX587" fmla="*/ 2508776 w 4603109"/>
                <a:gd name="connsiteY587" fmla="*/ 924402 h 924402"/>
                <a:gd name="connsiteX588" fmla="*/ 2480043 w 4603109"/>
                <a:gd name="connsiteY588" fmla="*/ 924402 h 924402"/>
                <a:gd name="connsiteX589" fmla="*/ 2478712 w 4603109"/>
                <a:gd name="connsiteY589" fmla="*/ 924402 h 924402"/>
                <a:gd name="connsiteX590" fmla="*/ 2463572 w 4603109"/>
                <a:gd name="connsiteY590" fmla="*/ 924402 h 924402"/>
                <a:gd name="connsiteX591" fmla="*/ 2436490 w 4603109"/>
                <a:gd name="connsiteY591" fmla="*/ 924402 h 924402"/>
                <a:gd name="connsiteX592" fmla="*/ 2382339 w 4603109"/>
                <a:gd name="connsiteY592" fmla="*/ 924402 h 924402"/>
                <a:gd name="connsiteX593" fmla="*/ 2360934 w 4603109"/>
                <a:gd name="connsiteY593" fmla="*/ 924402 h 924402"/>
                <a:gd name="connsiteX594" fmla="*/ 2359443 w 4603109"/>
                <a:gd name="connsiteY594" fmla="*/ 924402 h 924402"/>
                <a:gd name="connsiteX595" fmla="*/ 2352274 w 4603109"/>
                <a:gd name="connsiteY595" fmla="*/ 924402 h 924402"/>
                <a:gd name="connsiteX596" fmla="*/ 2335803 w 4603109"/>
                <a:gd name="connsiteY596" fmla="*/ 924402 h 924402"/>
                <a:gd name="connsiteX597" fmla="*/ 2332360 w 4603109"/>
                <a:gd name="connsiteY597" fmla="*/ 924402 h 924402"/>
                <a:gd name="connsiteX598" fmla="*/ 2332328 w 4603109"/>
                <a:gd name="connsiteY598" fmla="*/ 924402 h 924402"/>
                <a:gd name="connsiteX599" fmla="*/ 2330869 w 4603109"/>
                <a:gd name="connsiteY599" fmla="*/ 924402 h 924402"/>
                <a:gd name="connsiteX600" fmla="*/ 2308721 w 4603109"/>
                <a:gd name="connsiteY600" fmla="*/ 924402 h 924402"/>
                <a:gd name="connsiteX601" fmla="*/ 2233165 w 4603109"/>
                <a:gd name="connsiteY601" fmla="*/ 924402 h 924402"/>
                <a:gd name="connsiteX602" fmla="*/ 2231674 w 4603109"/>
                <a:gd name="connsiteY602" fmla="*/ 924402 h 924402"/>
                <a:gd name="connsiteX603" fmla="*/ 2204591 w 4603109"/>
                <a:gd name="connsiteY603" fmla="*/ 924402 h 924402"/>
                <a:gd name="connsiteX604" fmla="*/ 2204559 w 4603109"/>
                <a:gd name="connsiteY604" fmla="*/ 924402 h 924402"/>
                <a:gd name="connsiteX605" fmla="*/ 2203100 w 4603109"/>
                <a:gd name="connsiteY605" fmla="*/ 924402 h 924402"/>
                <a:gd name="connsiteX606" fmla="*/ 2189452 w 4603109"/>
                <a:gd name="connsiteY606" fmla="*/ 924402 h 924402"/>
                <a:gd name="connsiteX607" fmla="*/ 2160879 w 4603109"/>
                <a:gd name="connsiteY607" fmla="*/ 924402 h 924402"/>
                <a:gd name="connsiteX608" fmla="*/ 2159388 w 4603109"/>
                <a:gd name="connsiteY608" fmla="*/ 924402 h 924402"/>
                <a:gd name="connsiteX609" fmla="*/ 2085323 w 4603109"/>
                <a:gd name="connsiteY609" fmla="*/ 924402 h 924402"/>
                <a:gd name="connsiteX610" fmla="*/ 2077294 w 4603109"/>
                <a:gd name="connsiteY610" fmla="*/ 924402 h 924402"/>
                <a:gd name="connsiteX611" fmla="*/ 2061683 w 4603109"/>
                <a:gd name="connsiteY611" fmla="*/ 924402 h 924402"/>
                <a:gd name="connsiteX612" fmla="*/ 2055258 w 4603109"/>
                <a:gd name="connsiteY612" fmla="*/ 924402 h 924402"/>
                <a:gd name="connsiteX613" fmla="*/ 2038787 w 4603109"/>
                <a:gd name="connsiteY613" fmla="*/ 924402 h 924402"/>
                <a:gd name="connsiteX614" fmla="*/ 2033110 w 4603109"/>
                <a:gd name="connsiteY614" fmla="*/ 924402 h 924402"/>
                <a:gd name="connsiteX615" fmla="*/ 2031619 w 4603109"/>
                <a:gd name="connsiteY615" fmla="*/ 924402 h 924402"/>
                <a:gd name="connsiteX616" fmla="*/ 2011705 w 4603109"/>
                <a:gd name="connsiteY616" fmla="*/ 924402 h 924402"/>
                <a:gd name="connsiteX617" fmla="*/ 1957554 w 4603109"/>
                <a:gd name="connsiteY617" fmla="*/ 924402 h 924402"/>
                <a:gd name="connsiteX618" fmla="*/ 1949525 w 4603109"/>
                <a:gd name="connsiteY618" fmla="*/ 924402 h 924402"/>
                <a:gd name="connsiteX619" fmla="*/ 1927489 w 4603109"/>
                <a:gd name="connsiteY619" fmla="*/ 924402 h 924402"/>
                <a:gd name="connsiteX620" fmla="*/ 1911018 w 4603109"/>
                <a:gd name="connsiteY620" fmla="*/ 924402 h 924402"/>
                <a:gd name="connsiteX621" fmla="*/ 1907543 w 4603109"/>
                <a:gd name="connsiteY621" fmla="*/ 924402 h 924402"/>
                <a:gd name="connsiteX622" fmla="*/ 1885268 w 4603109"/>
                <a:gd name="connsiteY622" fmla="*/ 924402 h 924402"/>
                <a:gd name="connsiteX623" fmla="*/ 1883936 w 4603109"/>
                <a:gd name="connsiteY623" fmla="*/ 924402 h 924402"/>
                <a:gd name="connsiteX624" fmla="*/ 1868796 w 4603109"/>
                <a:gd name="connsiteY624" fmla="*/ 924402 h 924402"/>
                <a:gd name="connsiteX625" fmla="*/ 1838732 w 4603109"/>
                <a:gd name="connsiteY625" fmla="*/ 924402 h 924402"/>
                <a:gd name="connsiteX626" fmla="*/ 1779774 w 4603109"/>
                <a:gd name="connsiteY626" fmla="*/ 924402 h 924402"/>
                <a:gd name="connsiteX627" fmla="*/ 1764668 w 4603109"/>
                <a:gd name="connsiteY627" fmla="*/ 924402 h 924402"/>
                <a:gd name="connsiteX628" fmla="*/ 1757499 w 4603109"/>
                <a:gd name="connsiteY628" fmla="*/ 924402 h 924402"/>
                <a:gd name="connsiteX629" fmla="*/ 1741027 w 4603109"/>
                <a:gd name="connsiteY629" fmla="*/ 924402 h 924402"/>
                <a:gd name="connsiteX630" fmla="*/ 1737552 w 4603109"/>
                <a:gd name="connsiteY630" fmla="*/ 924402 h 924402"/>
                <a:gd name="connsiteX631" fmla="*/ 1736094 w 4603109"/>
                <a:gd name="connsiteY631" fmla="*/ 924402 h 924402"/>
                <a:gd name="connsiteX632" fmla="*/ 1734603 w 4603109"/>
                <a:gd name="connsiteY632" fmla="*/ 924402 h 924402"/>
                <a:gd name="connsiteX633" fmla="*/ 1710963 w 4603109"/>
                <a:gd name="connsiteY633" fmla="*/ 924402 h 924402"/>
                <a:gd name="connsiteX634" fmla="*/ 1707488 w 4603109"/>
                <a:gd name="connsiteY634" fmla="*/ 924402 h 924402"/>
                <a:gd name="connsiteX635" fmla="*/ 1652509 w 4603109"/>
                <a:gd name="connsiteY635" fmla="*/ 924402 h 924402"/>
                <a:gd name="connsiteX636" fmla="*/ 1636899 w 4603109"/>
                <a:gd name="connsiteY636" fmla="*/ 924402 h 924402"/>
                <a:gd name="connsiteX637" fmla="*/ 1609783 w 4603109"/>
                <a:gd name="connsiteY637" fmla="*/ 924402 h 924402"/>
                <a:gd name="connsiteX638" fmla="*/ 1608325 w 4603109"/>
                <a:gd name="connsiteY638" fmla="*/ 924402 h 924402"/>
                <a:gd name="connsiteX639" fmla="*/ 1606834 w 4603109"/>
                <a:gd name="connsiteY639" fmla="*/ 924402 h 924402"/>
                <a:gd name="connsiteX640" fmla="*/ 1579719 w 4603109"/>
                <a:gd name="connsiteY640" fmla="*/ 924402 h 924402"/>
                <a:gd name="connsiteX641" fmla="*/ 1564612 w 4603109"/>
                <a:gd name="connsiteY641" fmla="*/ 924402 h 924402"/>
                <a:gd name="connsiteX642" fmla="*/ 1524740 w 4603109"/>
                <a:gd name="connsiteY642" fmla="*/ 924402 h 924402"/>
                <a:gd name="connsiteX643" fmla="*/ 1482518 w 4603109"/>
                <a:gd name="connsiteY643" fmla="*/ 924402 h 924402"/>
                <a:gd name="connsiteX644" fmla="*/ 1460483 w 4603109"/>
                <a:gd name="connsiteY644" fmla="*/ 924402 h 924402"/>
                <a:gd name="connsiteX645" fmla="*/ 1452454 w 4603109"/>
                <a:gd name="connsiteY645" fmla="*/ 924402 h 924402"/>
                <a:gd name="connsiteX646" fmla="*/ 1444011 w 4603109"/>
                <a:gd name="connsiteY646" fmla="*/ 924402 h 924402"/>
                <a:gd name="connsiteX647" fmla="*/ 1436843 w 4603109"/>
                <a:gd name="connsiteY647" fmla="*/ 924402 h 924402"/>
                <a:gd name="connsiteX648" fmla="*/ 1413947 w 4603109"/>
                <a:gd name="connsiteY648" fmla="*/ 924402 h 924402"/>
                <a:gd name="connsiteX649" fmla="*/ 1354749 w 4603109"/>
                <a:gd name="connsiteY649" fmla="*/ 924402 h 924402"/>
                <a:gd name="connsiteX650" fmla="*/ 1332714 w 4603109"/>
                <a:gd name="connsiteY650" fmla="*/ 924402 h 924402"/>
                <a:gd name="connsiteX651" fmla="*/ 1324685 w 4603109"/>
                <a:gd name="connsiteY651" fmla="*/ 924402 h 924402"/>
                <a:gd name="connsiteX652" fmla="*/ 1316242 w 4603109"/>
                <a:gd name="connsiteY652" fmla="*/ 924402 h 924402"/>
                <a:gd name="connsiteX653" fmla="*/ 1312767 w 4603109"/>
                <a:gd name="connsiteY653" fmla="*/ 924402 h 924402"/>
                <a:gd name="connsiteX654" fmla="*/ 1286178 w 4603109"/>
                <a:gd name="connsiteY654" fmla="*/ 924402 h 924402"/>
                <a:gd name="connsiteX655" fmla="*/ 1282703 w 4603109"/>
                <a:gd name="connsiteY655" fmla="*/ 924402 h 924402"/>
                <a:gd name="connsiteX656" fmla="*/ 1243956 w 4603109"/>
                <a:gd name="connsiteY656" fmla="*/ 924402 h 924402"/>
                <a:gd name="connsiteX657" fmla="*/ 1184998 w 4603109"/>
                <a:gd name="connsiteY657" fmla="*/ 924402 h 924402"/>
                <a:gd name="connsiteX658" fmla="*/ 1154934 w 4603109"/>
                <a:gd name="connsiteY658" fmla="*/ 924402 h 924402"/>
                <a:gd name="connsiteX659" fmla="*/ 1139828 w 4603109"/>
                <a:gd name="connsiteY659" fmla="*/ 924402 h 924402"/>
                <a:gd name="connsiteX660" fmla="*/ 1116187 w 4603109"/>
                <a:gd name="connsiteY660" fmla="*/ 924402 h 924402"/>
                <a:gd name="connsiteX661" fmla="*/ 1112712 w 4603109"/>
                <a:gd name="connsiteY661" fmla="*/ 924402 h 924402"/>
                <a:gd name="connsiteX662" fmla="*/ 1057734 w 4603109"/>
                <a:gd name="connsiteY662" fmla="*/ 924402 h 924402"/>
                <a:gd name="connsiteX663" fmla="*/ 1027669 w 4603109"/>
                <a:gd name="connsiteY663" fmla="*/ 924402 h 924402"/>
                <a:gd name="connsiteX664" fmla="*/ 1012059 w 4603109"/>
                <a:gd name="connsiteY664" fmla="*/ 924402 h 924402"/>
                <a:gd name="connsiteX665" fmla="*/ 984943 w 4603109"/>
                <a:gd name="connsiteY665" fmla="*/ 924402 h 924402"/>
                <a:gd name="connsiteX666" fmla="*/ 929965 w 4603109"/>
                <a:gd name="connsiteY666" fmla="*/ 924402 h 924402"/>
                <a:gd name="connsiteX667" fmla="*/ 899900 w 4603109"/>
                <a:gd name="connsiteY667" fmla="*/ 924402 h 924402"/>
                <a:gd name="connsiteX668" fmla="*/ 857678 w 4603109"/>
                <a:gd name="connsiteY668" fmla="*/ 924402 h 924402"/>
                <a:gd name="connsiteX669" fmla="*/ 819171 w 4603109"/>
                <a:gd name="connsiteY669" fmla="*/ 924402 h 924402"/>
                <a:gd name="connsiteX670" fmla="*/ 729909 w 4603109"/>
                <a:gd name="connsiteY670" fmla="*/ 924402 h 924402"/>
                <a:gd name="connsiteX671" fmla="*/ 691402 w 4603109"/>
                <a:gd name="connsiteY671" fmla="*/ 924402 h 924402"/>
                <a:gd name="connsiteX672" fmla="*/ 687927 w 4603109"/>
                <a:gd name="connsiteY672" fmla="*/ 924402 h 924402"/>
                <a:gd name="connsiteX673" fmla="*/ 560158 w 4603109"/>
                <a:gd name="connsiteY673" fmla="*/ 924402 h 924402"/>
                <a:gd name="connsiteX674" fmla="*/ 432894 w 4603109"/>
                <a:gd name="connsiteY674" fmla="*/ 924402 h 924402"/>
                <a:gd name="connsiteX675" fmla="*/ 305125 w 4603109"/>
                <a:gd name="connsiteY675" fmla="*/ 924402 h 924402"/>
                <a:gd name="connsiteX676" fmla="*/ 223202 w 4603109"/>
                <a:gd name="connsiteY676" fmla="*/ 877348 h 924402"/>
                <a:gd name="connsiteX677" fmla="*/ 10809 w 4603109"/>
                <a:gd name="connsiteY677" fmla="*/ 509257 h 924402"/>
                <a:gd name="connsiteX678" fmla="*/ 10809 w 4603109"/>
                <a:gd name="connsiteY678" fmla="*/ 415146 h 924402"/>
                <a:gd name="connsiteX679" fmla="*/ 223202 w 4603109"/>
                <a:gd name="connsiteY679" fmla="*/ 47054 h 924402"/>
                <a:gd name="connsiteX680" fmla="*/ 305125 w 4603109"/>
                <a:gd name="connsiteY680" fmla="*/ 0 h 924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Lst>
              <a:rect l="l" t="t" r="r" b="b"/>
              <a:pathLst>
                <a:path w="4603109" h="924402">
                  <a:moveTo>
                    <a:pt x="305125" y="0"/>
                  </a:moveTo>
                  <a:lnTo>
                    <a:pt x="432894" y="0"/>
                  </a:lnTo>
                  <a:lnTo>
                    <a:pt x="445336" y="0"/>
                  </a:lnTo>
                  <a:cubicBezTo>
                    <a:pt x="485989" y="0"/>
                    <a:pt x="520835" y="0"/>
                    <a:pt x="550703" y="0"/>
                  </a:cubicBezTo>
                  <a:lnTo>
                    <a:pt x="560158" y="0"/>
                  </a:lnTo>
                  <a:lnTo>
                    <a:pt x="573105" y="0"/>
                  </a:lnTo>
                  <a:lnTo>
                    <a:pt x="626202" y="0"/>
                  </a:lnTo>
                  <a:cubicBezTo>
                    <a:pt x="646943" y="0"/>
                    <a:pt x="663537" y="0"/>
                    <a:pt x="676811" y="0"/>
                  </a:cubicBezTo>
                  <a:lnTo>
                    <a:pt x="678472" y="0"/>
                  </a:lnTo>
                  <a:lnTo>
                    <a:pt x="687927" y="0"/>
                  </a:lnTo>
                  <a:lnTo>
                    <a:pt x="691402" y="0"/>
                  </a:lnTo>
                  <a:lnTo>
                    <a:pt x="700371" y="0"/>
                  </a:lnTo>
                  <a:lnTo>
                    <a:pt x="707508" y="0"/>
                  </a:lnTo>
                  <a:cubicBezTo>
                    <a:pt x="729909" y="0"/>
                    <a:pt x="729909" y="0"/>
                    <a:pt x="729909" y="0"/>
                  </a:cubicBezTo>
                  <a:lnTo>
                    <a:pt x="753971" y="0"/>
                  </a:lnTo>
                  <a:lnTo>
                    <a:pt x="804580" y="0"/>
                  </a:lnTo>
                  <a:lnTo>
                    <a:pt x="805737" y="0"/>
                  </a:lnTo>
                  <a:lnTo>
                    <a:pt x="819171" y="0"/>
                  </a:lnTo>
                  <a:lnTo>
                    <a:pt x="828140" y="0"/>
                  </a:lnTo>
                  <a:lnTo>
                    <a:pt x="831615" y="0"/>
                  </a:lnTo>
                  <a:lnTo>
                    <a:pt x="835277" y="0"/>
                  </a:lnTo>
                  <a:lnTo>
                    <a:pt x="857678" y="0"/>
                  </a:lnTo>
                  <a:lnTo>
                    <a:pt x="864889" y="0"/>
                  </a:lnTo>
                  <a:lnTo>
                    <a:pt x="899900" y="0"/>
                  </a:lnTo>
                  <a:lnTo>
                    <a:pt x="909341" y="0"/>
                  </a:lnTo>
                  <a:lnTo>
                    <a:pt x="929965" y="0"/>
                  </a:lnTo>
                  <a:lnTo>
                    <a:pt x="933506" y="0"/>
                  </a:lnTo>
                  <a:lnTo>
                    <a:pt x="936982" y="0"/>
                  </a:lnTo>
                  <a:lnTo>
                    <a:pt x="959384" y="0"/>
                  </a:lnTo>
                  <a:lnTo>
                    <a:pt x="962542" y="0"/>
                  </a:lnTo>
                  <a:lnTo>
                    <a:pt x="984943" y="0"/>
                  </a:lnTo>
                  <a:lnTo>
                    <a:pt x="992658" y="0"/>
                  </a:lnTo>
                  <a:lnTo>
                    <a:pt x="1012059" y="0"/>
                  </a:lnTo>
                  <a:lnTo>
                    <a:pt x="1012480" y="0"/>
                  </a:lnTo>
                  <a:lnTo>
                    <a:pt x="1027669" y="0"/>
                  </a:lnTo>
                  <a:lnTo>
                    <a:pt x="1037110" y="0"/>
                  </a:lnTo>
                  <a:lnTo>
                    <a:pt x="1040112" y="0"/>
                  </a:lnTo>
                  <a:lnTo>
                    <a:pt x="1057734" y="0"/>
                  </a:lnTo>
                  <a:lnTo>
                    <a:pt x="1064751" y="0"/>
                  </a:lnTo>
                  <a:lnTo>
                    <a:pt x="1070177" y="0"/>
                  </a:lnTo>
                  <a:lnTo>
                    <a:pt x="1072436" y="0"/>
                  </a:lnTo>
                  <a:lnTo>
                    <a:pt x="1090311" y="0"/>
                  </a:lnTo>
                  <a:lnTo>
                    <a:pt x="1110718" y="0"/>
                  </a:lnTo>
                  <a:lnTo>
                    <a:pt x="1112712" y="0"/>
                  </a:lnTo>
                  <a:lnTo>
                    <a:pt x="1116187" y="0"/>
                  </a:lnTo>
                  <a:lnTo>
                    <a:pt x="1139828" y="0"/>
                  </a:lnTo>
                  <a:lnTo>
                    <a:pt x="1140249" y="0"/>
                  </a:lnTo>
                  <a:lnTo>
                    <a:pt x="1145480" y="0"/>
                  </a:lnTo>
                  <a:lnTo>
                    <a:pt x="1152270" y="0"/>
                  </a:lnTo>
                  <a:lnTo>
                    <a:pt x="1154934" y="0"/>
                  </a:lnTo>
                  <a:lnTo>
                    <a:pt x="1167881" y="0"/>
                  </a:lnTo>
                  <a:lnTo>
                    <a:pt x="1175544" y="0"/>
                  </a:lnTo>
                  <a:lnTo>
                    <a:pt x="1184998" y="0"/>
                  </a:lnTo>
                  <a:lnTo>
                    <a:pt x="1197946" y="0"/>
                  </a:lnTo>
                  <a:lnTo>
                    <a:pt x="1200205" y="0"/>
                  </a:lnTo>
                  <a:lnTo>
                    <a:pt x="1220978" y="0"/>
                  </a:lnTo>
                  <a:lnTo>
                    <a:pt x="1238487" y="0"/>
                  </a:lnTo>
                  <a:lnTo>
                    <a:pt x="1243956" y="0"/>
                  </a:lnTo>
                  <a:lnTo>
                    <a:pt x="1251042" y="0"/>
                  </a:lnTo>
                  <a:lnTo>
                    <a:pt x="1257637" y="0"/>
                  </a:lnTo>
                  <a:lnTo>
                    <a:pt x="1271587" y="0"/>
                  </a:lnTo>
                  <a:lnTo>
                    <a:pt x="1273249" y="0"/>
                  </a:lnTo>
                  <a:lnTo>
                    <a:pt x="1280039" y="0"/>
                  </a:lnTo>
                  <a:lnTo>
                    <a:pt x="1282703" y="0"/>
                  </a:lnTo>
                  <a:lnTo>
                    <a:pt x="1286178" y="0"/>
                  </a:lnTo>
                  <a:lnTo>
                    <a:pt x="1295146" y="0"/>
                  </a:lnTo>
                  <a:lnTo>
                    <a:pt x="1301651" y="0"/>
                  </a:lnTo>
                  <a:lnTo>
                    <a:pt x="1302284" y="0"/>
                  </a:lnTo>
                  <a:lnTo>
                    <a:pt x="1303313" y="0"/>
                  </a:lnTo>
                  <a:lnTo>
                    <a:pt x="1312767" y="0"/>
                  </a:lnTo>
                  <a:lnTo>
                    <a:pt x="1316242" y="0"/>
                  </a:lnTo>
                  <a:lnTo>
                    <a:pt x="1321886" y="0"/>
                  </a:lnTo>
                  <a:lnTo>
                    <a:pt x="1324685" y="0"/>
                  </a:lnTo>
                  <a:lnTo>
                    <a:pt x="1325211" y="0"/>
                  </a:lnTo>
                  <a:lnTo>
                    <a:pt x="1332348" y="0"/>
                  </a:lnTo>
                  <a:lnTo>
                    <a:pt x="1332714" y="0"/>
                  </a:lnTo>
                  <a:lnTo>
                    <a:pt x="1333135" y="0"/>
                  </a:lnTo>
                  <a:lnTo>
                    <a:pt x="1348747" y="0"/>
                  </a:lnTo>
                  <a:lnTo>
                    <a:pt x="1354749" y="0"/>
                  </a:lnTo>
                  <a:lnTo>
                    <a:pt x="1378811" y="0"/>
                  </a:lnTo>
                  <a:lnTo>
                    <a:pt x="1383745" y="0"/>
                  </a:lnTo>
                  <a:lnTo>
                    <a:pt x="1385406" y="0"/>
                  </a:lnTo>
                  <a:lnTo>
                    <a:pt x="1399356" y="0"/>
                  </a:lnTo>
                  <a:lnTo>
                    <a:pt x="1400513" y="0"/>
                  </a:lnTo>
                  <a:lnTo>
                    <a:pt x="1413947" y="0"/>
                  </a:lnTo>
                  <a:lnTo>
                    <a:pt x="1414442" y="0"/>
                  </a:lnTo>
                  <a:lnTo>
                    <a:pt x="1422915" y="0"/>
                  </a:lnTo>
                  <a:lnTo>
                    <a:pt x="1426390" y="0"/>
                  </a:lnTo>
                  <a:lnTo>
                    <a:pt x="1429420" y="0"/>
                  </a:lnTo>
                  <a:lnTo>
                    <a:pt x="1430053" y="0"/>
                  </a:lnTo>
                  <a:lnTo>
                    <a:pt x="1430206" y="0"/>
                  </a:lnTo>
                  <a:lnTo>
                    <a:pt x="1430577" y="0"/>
                  </a:lnTo>
                  <a:lnTo>
                    <a:pt x="1436843" y="0"/>
                  </a:lnTo>
                  <a:lnTo>
                    <a:pt x="1444011" y="0"/>
                  </a:lnTo>
                  <a:lnTo>
                    <a:pt x="1449655" y="0"/>
                  </a:lnTo>
                  <a:lnTo>
                    <a:pt x="1452454" y="0"/>
                  </a:lnTo>
                  <a:lnTo>
                    <a:pt x="1452980" y="0"/>
                  </a:lnTo>
                  <a:lnTo>
                    <a:pt x="1456455" y="0"/>
                  </a:lnTo>
                  <a:lnTo>
                    <a:pt x="1459664" y="0"/>
                  </a:lnTo>
                  <a:lnTo>
                    <a:pt x="1460117" y="0"/>
                  </a:lnTo>
                  <a:lnTo>
                    <a:pt x="1460483" y="0"/>
                  </a:lnTo>
                  <a:lnTo>
                    <a:pt x="1460904" y="0"/>
                  </a:lnTo>
                  <a:lnTo>
                    <a:pt x="1472926" y="0"/>
                  </a:lnTo>
                  <a:lnTo>
                    <a:pt x="1482518" y="0"/>
                  </a:lnTo>
                  <a:lnTo>
                    <a:pt x="1489729" y="0"/>
                  </a:lnTo>
                  <a:lnTo>
                    <a:pt x="1504116" y="0"/>
                  </a:lnTo>
                  <a:lnTo>
                    <a:pt x="1511514" y="0"/>
                  </a:lnTo>
                  <a:lnTo>
                    <a:pt x="1524740" y="0"/>
                  </a:lnTo>
                  <a:lnTo>
                    <a:pt x="1528282" y="0"/>
                  </a:lnTo>
                  <a:lnTo>
                    <a:pt x="1531757" y="0"/>
                  </a:lnTo>
                  <a:lnTo>
                    <a:pt x="1534181" y="0"/>
                  </a:lnTo>
                  <a:lnTo>
                    <a:pt x="1542211" y="0"/>
                  </a:lnTo>
                  <a:lnTo>
                    <a:pt x="1554159" y="0"/>
                  </a:lnTo>
                  <a:lnTo>
                    <a:pt x="1557318" y="0"/>
                  </a:lnTo>
                  <a:lnTo>
                    <a:pt x="1557975" y="0"/>
                  </a:lnTo>
                  <a:lnTo>
                    <a:pt x="1558346" y="0"/>
                  </a:lnTo>
                  <a:lnTo>
                    <a:pt x="1561822" y="0"/>
                  </a:lnTo>
                  <a:lnTo>
                    <a:pt x="1564612" y="0"/>
                  </a:lnTo>
                  <a:lnTo>
                    <a:pt x="1566857" y="0"/>
                  </a:lnTo>
                  <a:lnTo>
                    <a:pt x="1576919" y="0"/>
                  </a:lnTo>
                  <a:lnTo>
                    <a:pt x="1579719" y="0"/>
                  </a:lnTo>
                  <a:lnTo>
                    <a:pt x="1584224" y="0"/>
                  </a:lnTo>
                  <a:lnTo>
                    <a:pt x="1587382" y="0"/>
                  </a:lnTo>
                  <a:lnTo>
                    <a:pt x="1587433" y="0"/>
                  </a:lnTo>
                  <a:lnTo>
                    <a:pt x="1600695" y="0"/>
                  </a:lnTo>
                  <a:lnTo>
                    <a:pt x="1606834" y="0"/>
                  </a:lnTo>
                  <a:lnTo>
                    <a:pt x="1607256" y="0"/>
                  </a:lnTo>
                  <a:lnTo>
                    <a:pt x="1608325" y="0"/>
                  </a:lnTo>
                  <a:lnTo>
                    <a:pt x="1609783" y="0"/>
                  </a:lnTo>
                  <a:lnTo>
                    <a:pt x="1617498" y="0"/>
                  </a:lnTo>
                  <a:lnTo>
                    <a:pt x="1631885" y="0"/>
                  </a:lnTo>
                  <a:lnTo>
                    <a:pt x="1636899" y="0"/>
                  </a:lnTo>
                  <a:lnTo>
                    <a:pt x="1637320" y="0"/>
                  </a:lnTo>
                  <a:lnTo>
                    <a:pt x="1637445" y="0"/>
                  </a:lnTo>
                  <a:lnTo>
                    <a:pt x="1652509" y="0"/>
                  </a:lnTo>
                  <a:lnTo>
                    <a:pt x="1659526" y="0"/>
                  </a:lnTo>
                  <a:lnTo>
                    <a:pt x="1661950" y="0"/>
                  </a:lnTo>
                  <a:lnTo>
                    <a:pt x="1664952" y="0"/>
                  </a:lnTo>
                  <a:lnTo>
                    <a:pt x="1667212" y="0"/>
                  </a:lnTo>
                  <a:lnTo>
                    <a:pt x="1685087" y="0"/>
                  </a:lnTo>
                  <a:lnTo>
                    <a:pt x="1689591" y="0"/>
                  </a:lnTo>
                  <a:lnTo>
                    <a:pt x="1694626" y="0"/>
                  </a:lnTo>
                  <a:lnTo>
                    <a:pt x="1697276" y="0"/>
                  </a:lnTo>
                  <a:lnTo>
                    <a:pt x="1698000" y="0"/>
                  </a:lnTo>
                  <a:lnTo>
                    <a:pt x="1704688" y="0"/>
                  </a:lnTo>
                  <a:lnTo>
                    <a:pt x="1707488" y="0"/>
                  </a:lnTo>
                  <a:lnTo>
                    <a:pt x="1710963" y="0"/>
                  </a:lnTo>
                  <a:lnTo>
                    <a:pt x="1715151" y="0"/>
                  </a:lnTo>
                  <a:lnTo>
                    <a:pt x="1721928" y="0"/>
                  </a:lnTo>
                  <a:lnTo>
                    <a:pt x="1734603" y="0"/>
                  </a:lnTo>
                  <a:lnTo>
                    <a:pt x="1735025" y="0"/>
                  </a:lnTo>
                  <a:lnTo>
                    <a:pt x="1735558" y="0"/>
                  </a:lnTo>
                  <a:lnTo>
                    <a:pt x="1736094" y="0"/>
                  </a:lnTo>
                  <a:lnTo>
                    <a:pt x="1737552" y="0"/>
                  </a:lnTo>
                  <a:lnTo>
                    <a:pt x="1741027" y="0"/>
                  </a:lnTo>
                  <a:lnTo>
                    <a:pt x="1747046" y="0"/>
                  </a:lnTo>
                  <a:lnTo>
                    <a:pt x="1748537" y="0"/>
                  </a:lnTo>
                  <a:lnTo>
                    <a:pt x="1753052" y="0"/>
                  </a:lnTo>
                  <a:lnTo>
                    <a:pt x="1757499" y="0"/>
                  </a:lnTo>
                  <a:lnTo>
                    <a:pt x="1764668" y="0"/>
                  </a:lnTo>
                  <a:lnTo>
                    <a:pt x="1765089" y="0"/>
                  </a:lnTo>
                  <a:lnTo>
                    <a:pt x="1765214" y="0"/>
                  </a:lnTo>
                  <a:lnTo>
                    <a:pt x="1770320" y="0"/>
                  </a:lnTo>
                  <a:lnTo>
                    <a:pt x="1777110" y="0"/>
                  </a:lnTo>
                  <a:lnTo>
                    <a:pt x="1779774" y="0"/>
                  </a:lnTo>
                  <a:lnTo>
                    <a:pt x="1792721" y="0"/>
                  </a:lnTo>
                  <a:lnTo>
                    <a:pt x="1794981" y="0"/>
                  </a:lnTo>
                  <a:lnTo>
                    <a:pt x="1825045" y="0"/>
                  </a:lnTo>
                  <a:lnTo>
                    <a:pt x="1825769" y="0"/>
                  </a:lnTo>
                  <a:lnTo>
                    <a:pt x="1838732" y="0"/>
                  </a:lnTo>
                  <a:lnTo>
                    <a:pt x="1845818" y="0"/>
                  </a:lnTo>
                  <a:lnTo>
                    <a:pt x="1849697" y="0"/>
                  </a:lnTo>
                  <a:lnTo>
                    <a:pt x="1852412" y="0"/>
                  </a:lnTo>
                  <a:lnTo>
                    <a:pt x="1853903" y="0"/>
                  </a:lnTo>
                  <a:lnTo>
                    <a:pt x="1863327" y="0"/>
                  </a:lnTo>
                  <a:lnTo>
                    <a:pt x="1868796" y="0"/>
                  </a:lnTo>
                  <a:lnTo>
                    <a:pt x="1874815" y="0"/>
                  </a:lnTo>
                  <a:lnTo>
                    <a:pt x="1876306" y="0"/>
                  </a:lnTo>
                  <a:lnTo>
                    <a:pt x="1880821" y="0"/>
                  </a:lnTo>
                  <a:lnTo>
                    <a:pt x="1882477" y="0"/>
                  </a:lnTo>
                  <a:lnTo>
                    <a:pt x="1883936" y="0"/>
                  </a:lnTo>
                  <a:lnTo>
                    <a:pt x="1885268" y="0"/>
                  </a:lnTo>
                  <a:lnTo>
                    <a:pt x="1896427" y="0"/>
                  </a:lnTo>
                  <a:lnTo>
                    <a:pt x="1898089" y="0"/>
                  </a:lnTo>
                  <a:lnTo>
                    <a:pt x="1904879" y="0"/>
                  </a:lnTo>
                  <a:lnTo>
                    <a:pt x="1907543" y="0"/>
                  </a:lnTo>
                  <a:lnTo>
                    <a:pt x="1911018" y="0"/>
                  </a:lnTo>
                  <a:lnTo>
                    <a:pt x="1919986" y="0"/>
                  </a:lnTo>
                  <a:lnTo>
                    <a:pt x="1927124" y="0"/>
                  </a:lnTo>
                  <a:lnTo>
                    <a:pt x="1927489" y="0"/>
                  </a:lnTo>
                  <a:lnTo>
                    <a:pt x="1927911" y="0"/>
                  </a:lnTo>
                  <a:lnTo>
                    <a:pt x="1929402" y="0"/>
                  </a:lnTo>
                  <a:lnTo>
                    <a:pt x="1946726" y="0"/>
                  </a:lnTo>
                  <a:lnTo>
                    <a:pt x="1949525" y="0"/>
                  </a:lnTo>
                  <a:lnTo>
                    <a:pt x="1957554" y="0"/>
                  </a:lnTo>
                  <a:lnTo>
                    <a:pt x="1957975" y="0"/>
                  </a:lnTo>
                  <a:lnTo>
                    <a:pt x="1973587" y="0"/>
                  </a:lnTo>
                  <a:lnTo>
                    <a:pt x="1978520" y="0"/>
                  </a:lnTo>
                  <a:lnTo>
                    <a:pt x="1980012" y="0"/>
                  </a:lnTo>
                  <a:lnTo>
                    <a:pt x="1980181" y="0"/>
                  </a:lnTo>
                  <a:lnTo>
                    <a:pt x="1981672" y="0"/>
                  </a:lnTo>
                  <a:lnTo>
                    <a:pt x="2008585" y="0"/>
                  </a:lnTo>
                  <a:lnTo>
                    <a:pt x="2009218" y="0"/>
                  </a:lnTo>
                  <a:lnTo>
                    <a:pt x="2010246" y="0"/>
                  </a:lnTo>
                  <a:lnTo>
                    <a:pt x="2010709" y="0"/>
                  </a:lnTo>
                  <a:lnTo>
                    <a:pt x="2011705" y="0"/>
                  </a:lnTo>
                  <a:lnTo>
                    <a:pt x="2024147" y="0"/>
                  </a:lnTo>
                  <a:lnTo>
                    <a:pt x="2024196" y="0"/>
                  </a:lnTo>
                  <a:lnTo>
                    <a:pt x="2024981" y="0"/>
                  </a:lnTo>
                  <a:lnTo>
                    <a:pt x="2025353" y="0"/>
                  </a:lnTo>
                  <a:lnTo>
                    <a:pt x="2026473" y="0"/>
                  </a:lnTo>
                  <a:lnTo>
                    <a:pt x="2031619" y="0"/>
                  </a:lnTo>
                  <a:lnTo>
                    <a:pt x="2033110" y="0"/>
                  </a:lnTo>
                  <a:lnTo>
                    <a:pt x="2038787" y="0"/>
                  </a:lnTo>
                  <a:lnTo>
                    <a:pt x="2039282" y="0"/>
                  </a:lnTo>
                  <a:lnTo>
                    <a:pt x="2047755" y="0"/>
                  </a:lnTo>
                  <a:lnTo>
                    <a:pt x="2051230" y="0"/>
                  </a:lnTo>
                  <a:lnTo>
                    <a:pt x="2054893" y="0"/>
                  </a:lnTo>
                  <a:lnTo>
                    <a:pt x="2055046" y="0"/>
                  </a:lnTo>
                  <a:lnTo>
                    <a:pt x="2055258" y="0"/>
                  </a:lnTo>
                  <a:lnTo>
                    <a:pt x="2055680" y="0"/>
                  </a:lnTo>
                  <a:lnTo>
                    <a:pt x="2057171" y="0"/>
                  </a:lnTo>
                  <a:lnTo>
                    <a:pt x="2061683" y="0"/>
                  </a:lnTo>
                  <a:lnTo>
                    <a:pt x="2067702" y="0"/>
                  </a:lnTo>
                  <a:lnTo>
                    <a:pt x="2074495" y="0"/>
                  </a:lnTo>
                  <a:lnTo>
                    <a:pt x="2077294" y="0"/>
                  </a:lnTo>
                  <a:lnTo>
                    <a:pt x="2084504" y="0"/>
                  </a:lnTo>
                  <a:lnTo>
                    <a:pt x="2085323" y="0"/>
                  </a:lnTo>
                  <a:lnTo>
                    <a:pt x="2085744" y="0"/>
                  </a:lnTo>
                  <a:lnTo>
                    <a:pt x="2097766" y="0"/>
                  </a:lnTo>
                  <a:lnTo>
                    <a:pt x="2106289" y="0"/>
                  </a:lnTo>
                  <a:lnTo>
                    <a:pt x="2107781" y="0"/>
                  </a:lnTo>
                  <a:lnTo>
                    <a:pt x="2128956" y="0"/>
                  </a:lnTo>
                  <a:lnTo>
                    <a:pt x="2129514" y="0"/>
                  </a:lnTo>
                  <a:lnTo>
                    <a:pt x="2136354" y="0"/>
                  </a:lnTo>
                  <a:lnTo>
                    <a:pt x="2136987" y="0"/>
                  </a:lnTo>
                  <a:lnTo>
                    <a:pt x="2138478" y="0"/>
                  </a:lnTo>
                  <a:lnTo>
                    <a:pt x="2151916" y="0"/>
                  </a:lnTo>
                  <a:lnTo>
                    <a:pt x="2152750" y="0"/>
                  </a:lnTo>
                  <a:lnTo>
                    <a:pt x="2153122" y="0"/>
                  </a:lnTo>
                  <a:lnTo>
                    <a:pt x="2154242" y="0"/>
                  </a:lnTo>
                  <a:lnTo>
                    <a:pt x="2156597" y="0"/>
                  </a:lnTo>
                  <a:lnTo>
                    <a:pt x="2159388" y="0"/>
                  </a:lnTo>
                  <a:lnTo>
                    <a:pt x="2160879" y="0"/>
                  </a:lnTo>
                  <a:lnTo>
                    <a:pt x="2161633" y="0"/>
                  </a:lnTo>
                  <a:lnTo>
                    <a:pt x="2167051" y="0"/>
                  </a:lnTo>
                  <a:lnTo>
                    <a:pt x="2178999" y="0"/>
                  </a:lnTo>
                  <a:lnTo>
                    <a:pt x="2182158" y="0"/>
                  </a:lnTo>
                  <a:lnTo>
                    <a:pt x="2182815" y="0"/>
                  </a:lnTo>
                  <a:lnTo>
                    <a:pt x="2188666" y="0"/>
                  </a:lnTo>
                  <a:lnTo>
                    <a:pt x="2189452" y="0"/>
                  </a:lnTo>
                  <a:lnTo>
                    <a:pt x="2191697" y="0"/>
                  </a:lnTo>
                  <a:lnTo>
                    <a:pt x="2195471" y="0"/>
                  </a:lnTo>
                  <a:lnTo>
                    <a:pt x="2201759" y="0"/>
                  </a:lnTo>
                  <a:lnTo>
                    <a:pt x="2203100" y="0"/>
                  </a:lnTo>
                  <a:lnTo>
                    <a:pt x="2204559" y="0"/>
                  </a:lnTo>
                  <a:lnTo>
                    <a:pt x="2204591" y="0"/>
                  </a:lnTo>
                  <a:lnTo>
                    <a:pt x="2212273" y="0"/>
                  </a:lnTo>
                  <a:lnTo>
                    <a:pt x="2225535" y="0"/>
                  </a:lnTo>
                  <a:lnTo>
                    <a:pt x="2231674" y="0"/>
                  </a:lnTo>
                  <a:lnTo>
                    <a:pt x="2232096" y="0"/>
                  </a:lnTo>
                  <a:lnTo>
                    <a:pt x="2232220" y="0"/>
                  </a:lnTo>
                  <a:lnTo>
                    <a:pt x="2233118" y="0"/>
                  </a:lnTo>
                  <a:lnTo>
                    <a:pt x="2233165" y="0"/>
                  </a:lnTo>
                  <a:lnTo>
                    <a:pt x="2256725" y="0"/>
                  </a:lnTo>
                  <a:lnTo>
                    <a:pt x="2257283" y="0"/>
                  </a:lnTo>
                  <a:lnTo>
                    <a:pt x="2262285" y="0"/>
                  </a:lnTo>
                  <a:lnTo>
                    <a:pt x="2284366" y="0"/>
                  </a:lnTo>
                  <a:lnTo>
                    <a:pt x="2289402" y="0"/>
                  </a:lnTo>
                  <a:lnTo>
                    <a:pt x="2292052" y="0"/>
                  </a:lnTo>
                  <a:lnTo>
                    <a:pt x="2299271" y="0"/>
                  </a:lnTo>
                  <a:lnTo>
                    <a:pt x="2308721" y="0"/>
                  </a:lnTo>
                  <a:lnTo>
                    <a:pt x="2309927" y="0"/>
                  </a:lnTo>
                  <a:lnTo>
                    <a:pt x="2316435" y="0"/>
                  </a:lnTo>
                  <a:lnTo>
                    <a:pt x="2316703" y="0"/>
                  </a:lnTo>
                  <a:lnTo>
                    <a:pt x="2319466" y="0"/>
                  </a:lnTo>
                  <a:lnTo>
                    <a:pt x="2322840" y="0"/>
                  </a:lnTo>
                  <a:lnTo>
                    <a:pt x="2329528" y="0"/>
                  </a:lnTo>
                  <a:lnTo>
                    <a:pt x="2330869" y="0"/>
                  </a:lnTo>
                  <a:lnTo>
                    <a:pt x="2332328" y="0"/>
                  </a:lnTo>
                  <a:lnTo>
                    <a:pt x="2332360" y="0"/>
                  </a:lnTo>
                  <a:lnTo>
                    <a:pt x="2335803" y="0"/>
                  </a:lnTo>
                  <a:lnTo>
                    <a:pt x="2343312" y="0"/>
                  </a:lnTo>
                  <a:lnTo>
                    <a:pt x="2344804" y="0"/>
                  </a:lnTo>
                  <a:lnTo>
                    <a:pt x="2346768" y="0"/>
                  </a:lnTo>
                  <a:lnTo>
                    <a:pt x="2347827" y="0"/>
                  </a:lnTo>
                  <a:lnTo>
                    <a:pt x="2352274" y="0"/>
                  </a:lnTo>
                  <a:lnTo>
                    <a:pt x="2359443" y="0"/>
                  </a:lnTo>
                  <a:lnTo>
                    <a:pt x="2359865" y="0"/>
                  </a:lnTo>
                  <a:lnTo>
                    <a:pt x="2359989" y="0"/>
                  </a:lnTo>
                  <a:lnTo>
                    <a:pt x="2360887" y="0"/>
                  </a:lnTo>
                  <a:lnTo>
                    <a:pt x="2360934" y="0"/>
                  </a:lnTo>
                  <a:lnTo>
                    <a:pt x="2371886" y="0"/>
                  </a:lnTo>
                  <a:lnTo>
                    <a:pt x="2373377" y="0"/>
                  </a:lnTo>
                  <a:lnTo>
                    <a:pt x="2377892" y="0"/>
                  </a:lnTo>
                  <a:cubicBezTo>
                    <a:pt x="2382339" y="0"/>
                    <a:pt x="2382339" y="0"/>
                    <a:pt x="2382339" y="0"/>
                  </a:cubicBezTo>
                  <a:lnTo>
                    <a:pt x="2390054" y="0"/>
                  </a:lnTo>
                  <a:lnTo>
                    <a:pt x="2419821" y="0"/>
                  </a:lnTo>
                  <a:lnTo>
                    <a:pt x="2427040" y="0"/>
                  </a:lnTo>
                  <a:lnTo>
                    <a:pt x="2436490" y="0"/>
                  </a:lnTo>
                  <a:lnTo>
                    <a:pt x="2444472" y="0"/>
                  </a:lnTo>
                  <a:lnTo>
                    <a:pt x="2448678" y="0"/>
                  </a:lnTo>
                  <a:lnTo>
                    <a:pt x="2450171" y="0"/>
                  </a:lnTo>
                  <a:lnTo>
                    <a:pt x="2450609" y="0"/>
                  </a:lnTo>
                  <a:lnTo>
                    <a:pt x="2463572" y="0"/>
                  </a:lnTo>
                  <a:lnTo>
                    <a:pt x="2471081" y="0"/>
                  </a:lnTo>
                  <a:lnTo>
                    <a:pt x="2472573" y="0"/>
                  </a:lnTo>
                  <a:lnTo>
                    <a:pt x="2474537" y="0"/>
                  </a:lnTo>
                  <a:lnTo>
                    <a:pt x="2475596" y="0"/>
                  </a:lnTo>
                  <a:lnTo>
                    <a:pt x="2477252" y="0"/>
                  </a:lnTo>
                  <a:lnTo>
                    <a:pt x="2478712" y="0"/>
                  </a:lnTo>
                  <a:lnTo>
                    <a:pt x="2478743" y="0"/>
                  </a:lnTo>
                  <a:lnTo>
                    <a:pt x="2480043" y="0"/>
                  </a:lnTo>
                  <a:lnTo>
                    <a:pt x="2499655" y="0"/>
                  </a:lnTo>
                  <a:lnTo>
                    <a:pt x="2501146" y="0"/>
                  </a:lnTo>
                  <a:lnTo>
                    <a:pt x="2505661" y="0"/>
                  </a:lnTo>
                  <a:lnTo>
                    <a:pt x="2508776" y="0"/>
                  </a:lnTo>
                  <a:lnTo>
                    <a:pt x="2510108" y="0"/>
                  </a:lnTo>
                  <a:lnTo>
                    <a:pt x="2524178" y="0"/>
                  </a:lnTo>
                  <a:lnTo>
                    <a:pt x="2525248" y="0"/>
                  </a:lnTo>
                  <a:lnTo>
                    <a:pt x="2525669" y="0"/>
                  </a:lnTo>
                  <a:lnTo>
                    <a:pt x="2552329" y="0"/>
                  </a:lnTo>
                  <a:lnTo>
                    <a:pt x="2552751" y="0"/>
                  </a:lnTo>
                  <a:lnTo>
                    <a:pt x="2554242" y="0"/>
                  </a:lnTo>
                  <a:lnTo>
                    <a:pt x="2574787" y="0"/>
                  </a:lnTo>
                  <a:lnTo>
                    <a:pt x="2576279" y="0"/>
                  </a:lnTo>
                  <a:lnTo>
                    <a:pt x="2576447" y="0"/>
                  </a:lnTo>
                  <a:lnTo>
                    <a:pt x="2577940" y="0"/>
                  </a:lnTo>
                  <a:lnTo>
                    <a:pt x="2603360" y="0"/>
                  </a:lnTo>
                  <a:lnTo>
                    <a:pt x="2604852" y="0"/>
                  </a:lnTo>
                  <a:lnTo>
                    <a:pt x="2605021" y="0"/>
                  </a:lnTo>
                  <a:lnTo>
                    <a:pt x="2605484" y="0"/>
                  </a:lnTo>
                  <a:lnTo>
                    <a:pt x="2606481" y="0"/>
                  </a:lnTo>
                  <a:lnTo>
                    <a:pt x="2606512" y="0"/>
                  </a:lnTo>
                  <a:lnTo>
                    <a:pt x="2606976" y="0"/>
                  </a:lnTo>
                  <a:lnTo>
                    <a:pt x="2618923" y="0"/>
                  </a:lnTo>
                  <a:lnTo>
                    <a:pt x="2621248" y="0"/>
                  </a:lnTo>
                  <a:lnTo>
                    <a:pt x="2622740" y="0"/>
                  </a:lnTo>
                  <a:lnTo>
                    <a:pt x="2627885" y="0"/>
                  </a:lnTo>
                  <a:lnTo>
                    <a:pt x="2629377" y="0"/>
                  </a:lnTo>
                  <a:lnTo>
                    <a:pt x="2634058" y="0"/>
                  </a:lnTo>
                  <a:lnTo>
                    <a:pt x="2635549" y="0"/>
                  </a:lnTo>
                  <a:lnTo>
                    <a:pt x="2636545" y="0"/>
                  </a:lnTo>
                  <a:lnTo>
                    <a:pt x="2648987" y="0"/>
                  </a:lnTo>
                  <a:lnTo>
                    <a:pt x="2649821" y="0"/>
                  </a:lnTo>
                  <a:lnTo>
                    <a:pt x="2651313" y="0"/>
                  </a:lnTo>
                  <a:lnTo>
                    <a:pt x="2651947" y="0"/>
                  </a:lnTo>
                  <a:lnTo>
                    <a:pt x="2653017" y="0"/>
                  </a:lnTo>
                  <a:lnTo>
                    <a:pt x="2653438" y="0"/>
                  </a:lnTo>
                  <a:lnTo>
                    <a:pt x="2656459" y="0"/>
                  </a:lnTo>
                  <a:lnTo>
                    <a:pt x="2657950" y="0"/>
                  </a:lnTo>
                  <a:lnTo>
                    <a:pt x="2665460" y="0"/>
                  </a:lnTo>
                  <a:lnTo>
                    <a:pt x="2680098" y="0"/>
                  </a:lnTo>
                  <a:lnTo>
                    <a:pt x="2680520" y="0"/>
                  </a:lnTo>
                  <a:lnTo>
                    <a:pt x="2682011" y="0"/>
                  </a:lnTo>
                  <a:lnTo>
                    <a:pt x="2692542" y="0"/>
                  </a:lnTo>
                  <a:lnTo>
                    <a:pt x="2702556" y="0"/>
                  </a:lnTo>
                  <a:lnTo>
                    <a:pt x="2704048" y="0"/>
                  </a:lnTo>
                  <a:lnTo>
                    <a:pt x="2724289" y="0"/>
                  </a:lnTo>
                  <a:lnTo>
                    <a:pt x="2731129" y="0"/>
                  </a:lnTo>
                  <a:lnTo>
                    <a:pt x="2732621" y="0"/>
                  </a:lnTo>
                  <a:lnTo>
                    <a:pt x="2733253" y="0"/>
                  </a:lnTo>
                  <a:lnTo>
                    <a:pt x="2734745" y="0"/>
                  </a:lnTo>
                  <a:lnTo>
                    <a:pt x="2746692" y="0"/>
                  </a:lnTo>
                  <a:lnTo>
                    <a:pt x="2749017" y="0"/>
                  </a:lnTo>
                  <a:lnTo>
                    <a:pt x="2750509" y="0"/>
                  </a:lnTo>
                  <a:lnTo>
                    <a:pt x="2754354" y="0"/>
                  </a:lnTo>
                  <a:lnTo>
                    <a:pt x="2755654" y="0"/>
                  </a:lnTo>
                  <a:lnTo>
                    <a:pt x="2757146" y="0"/>
                  </a:lnTo>
                  <a:lnTo>
                    <a:pt x="2761827" y="0"/>
                  </a:lnTo>
                  <a:lnTo>
                    <a:pt x="2763318" y="0"/>
                  </a:lnTo>
                  <a:lnTo>
                    <a:pt x="2776756" y="0"/>
                  </a:lnTo>
                  <a:lnTo>
                    <a:pt x="2777590" y="0"/>
                  </a:lnTo>
                  <a:lnTo>
                    <a:pt x="2779082" y="0"/>
                  </a:lnTo>
                  <a:lnTo>
                    <a:pt x="2783442" y="0"/>
                  </a:lnTo>
                  <a:lnTo>
                    <a:pt x="2784228" y="0"/>
                  </a:lnTo>
                  <a:lnTo>
                    <a:pt x="2785719" y="0"/>
                  </a:lnTo>
                  <a:lnTo>
                    <a:pt x="2786473" y="0"/>
                  </a:lnTo>
                  <a:lnTo>
                    <a:pt x="2793229" y="0"/>
                  </a:lnTo>
                  <a:lnTo>
                    <a:pt x="2799367" y="0"/>
                  </a:lnTo>
                  <a:lnTo>
                    <a:pt x="2813506" y="0"/>
                  </a:lnTo>
                  <a:lnTo>
                    <a:pt x="2820311" y="0"/>
                  </a:lnTo>
                  <a:lnTo>
                    <a:pt x="2827893" y="0"/>
                  </a:lnTo>
                  <a:lnTo>
                    <a:pt x="2827940" y="0"/>
                  </a:lnTo>
                  <a:lnTo>
                    <a:pt x="2829431" y="0"/>
                  </a:lnTo>
                  <a:lnTo>
                    <a:pt x="2829978" y="0"/>
                  </a:lnTo>
                  <a:lnTo>
                    <a:pt x="2852058" y="0"/>
                  </a:lnTo>
                  <a:lnTo>
                    <a:pt x="2857060" y="0"/>
                  </a:lnTo>
                  <a:lnTo>
                    <a:pt x="2857958" y="0"/>
                  </a:lnTo>
                  <a:lnTo>
                    <a:pt x="2871601" y="0"/>
                  </a:lnTo>
                  <a:lnTo>
                    <a:pt x="2882123" y="0"/>
                  </a:lnTo>
                  <a:lnTo>
                    <a:pt x="2894046" y="0"/>
                  </a:lnTo>
                  <a:lnTo>
                    <a:pt x="2903496" y="0"/>
                  </a:lnTo>
                  <a:lnTo>
                    <a:pt x="2911211" y="0"/>
                  </a:lnTo>
                  <a:lnTo>
                    <a:pt x="2914242" y="0"/>
                  </a:lnTo>
                  <a:lnTo>
                    <a:pt x="2914461" y="0"/>
                  </a:lnTo>
                  <a:lnTo>
                    <a:pt x="2924111" y="0"/>
                  </a:lnTo>
                  <a:lnTo>
                    <a:pt x="2927136" y="0"/>
                  </a:lnTo>
                  <a:lnTo>
                    <a:pt x="2933561" y="0"/>
                  </a:lnTo>
                  <a:lnTo>
                    <a:pt x="2939580" y="0"/>
                  </a:lnTo>
                  <a:lnTo>
                    <a:pt x="2941275" y="0"/>
                  </a:lnTo>
                  <a:lnTo>
                    <a:pt x="2941543" y="0"/>
                  </a:lnTo>
                  <a:lnTo>
                    <a:pt x="2945586" y="0"/>
                  </a:lnTo>
                  <a:lnTo>
                    <a:pt x="2950032" y="0"/>
                  </a:lnTo>
                  <a:lnTo>
                    <a:pt x="2955662" y="0"/>
                  </a:lnTo>
                  <a:lnTo>
                    <a:pt x="2955709" y="0"/>
                  </a:lnTo>
                  <a:lnTo>
                    <a:pt x="2957200" y="0"/>
                  </a:lnTo>
                  <a:lnTo>
                    <a:pt x="2957747" y="0"/>
                  </a:lnTo>
                  <a:lnTo>
                    <a:pt x="2968152" y="0"/>
                  </a:lnTo>
                  <a:lnTo>
                    <a:pt x="2969644" y="0"/>
                  </a:lnTo>
                  <a:lnTo>
                    <a:pt x="2972667" y="0"/>
                  </a:lnTo>
                  <a:lnTo>
                    <a:pt x="2977114" y="0"/>
                  </a:lnTo>
                  <a:lnTo>
                    <a:pt x="2984829" y="0"/>
                  </a:lnTo>
                  <a:lnTo>
                    <a:pt x="2985727" y="0"/>
                  </a:lnTo>
                  <a:lnTo>
                    <a:pt x="2999370" y="0"/>
                  </a:lnTo>
                  <a:lnTo>
                    <a:pt x="3021815" y="0"/>
                  </a:lnTo>
                  <a:lnTo>
                    <a:pt x="3031265" y="0"/>
                  </a:lnTo>
                  <a:lnTo>
                    <a:pt x="3042230" y="0"/>
                  </a:lnTo>
                  <a:lnTo>
                    <a:pt x="3044946" y="0"/>
                  </a:lnTo>
                  <a:lnTo>
                    <a:pt x="3051880" y="0"/>
                  </a:lnTo>
                  <a:lnTo>
                    <a:pt x="3061330" y="0"/>
                  </a:lnTo>
                  <a:lnTo>
                    <a:pt x="3067349" y="0"/>
                  </a:lnTo>
                  <a:lnTo>
                    <a:pt x="3069312" y="0"/>
                  </a:lnTo>
                  <a:lnTo>
                    <a:pt x="3073355" y="0"/>
                  </a:lnTo>
                  <a:lnTo>
                    <a:pt x="3073518" y="0"/>
                  </a:lnTo>
                  <a:lnTo>
                    <a:pt x="3075011" y="0"/>
                  </a:lnTo>
                  <a:lnTo>
                    <a:pt x="3077801" y="0"/>
                  </a:lnTo>
                  <a:lnTo>
                    <a:pt x="3095921" y="0"/>
                  </a:lnTo>
                  <a:lnTo>
                    <a:pt x="3097413" y="0"/>
                  </a:lnTo>
                  <a:lnTo>
                    <a:pt x="3100436" y="0"/>
                  </a:lnTo>
                  <a:lnTo>
                    <a:pt x="3103552" y="0"/>
                  </a:lnTo>
                  <a:lnTo>
                    <a:pt x="3104883" y="0"/>
                  </a:lnTo>
                  <a:lnTo>
                    <a:pt x="3120023" y="0"/>
                  </a:lnTo>
                  <a:lnTo>
                    <a:pt x="3120445" y="0"/>
                  </a:lnTo>
                  <a:lnTo>
                    <a:pt x="3149018" y="0"/>
                  </a:lnTo>
                  <a:lnTo>
                    <a:pt x="3150088" y="0"/>
                  </a:lnTo>
                  <a:lnTo>
                    <a:pt x="3150509" y="0"/>
                  </a:lnTo>
                  <a:lnTo>
                    <a:pt x="3171054" y="0"/>
                  </a:lnTo>
                  <a:lnTo>
                    <a:pt x="3172715" y="0"/>
                  </a:lnTo>
                  <a:lnTo>
                    <a:pt x="3199627" y="0"/>
                  </a:lnTo>
                  <a:lnTo>
                    <a:pt x="3201119" y="0"/>
                  </a:lnTo>
                  <a:lnTo>
                    <a:pt x="3201287" y="0"/>
                  </a:lnTo>
                  <a:lnTo>
                    <a:pt x="3201751" y="0"/>
                  </a:lnTo>
                  <a:lnTo>
                    <a:pt x="3202780" y="0"/>
                  </a:lnTo>
                  <a:lnTo>
                    <a:pt x="3217515" y="0"/>
                  </a:lnTo>
                  <a:lnTo>
                    <a:pt x="3224152" y="0"/>
                  </a:lnTo>
                  <a:lnTo>
                    <a:pt x="3230324" y="0"/>
                  </a:lnTo>
                  <a:lnTo>
                    <a:pt x="3231321" y="0"/>
                  </a:lnTo>
                  <a:lnTo>
                    <a:pt x="3231816" y="0"/>
                  </a:lnTo>
                  <a:lnTo>
                    <a:pt x="3243763" y="0"/>
                  </a:lnTo>
                  <a:lnTo>
                    <a:pt x="3246088" y="0"/>
                  </a:lnTo>
                  <a:lnTo>
                    <a:pt x="3247580" y="0"/>
                  </a:lnTo>
                  <a:lnTo>
                    <a:pt x="3247792" y="0"/>
                  </a:lnTo>
                  <a:lnTo>
                    <a:pt x="3248214" y="0"/>
                  </a:lnTo>
                  <a:lnTo>
                    <a:pt x="3252725" y="0"/>
                  </a:lnTo>
                  <a:lnTo>
                    <a:pt x="3254217" y="0"/>
                  </a:lnTo>
                  <a:lnTo>
                    <a:pt x="3260235" y="0"/>
                  </a:lnTo>
                  <a:lnTo>
                    <a:pt x="3276787" y="0"/>
                  </a:lnTo>
                  <a:lnTo>
                    <a:pt x="3277857" y="0"/>
                  </a:lnTo>
                  <a:lnTo>
                    <a:pt x="3278278" y="0"/>
                  </a:lnTo>
                  <a:lnTo>
                    <a:pt x="3290300" y="0"/>
                  </a:lnTo>
                  <a:lnTo>
                    <a:pt x="3298823" y="0"/>
                  </a:lnTo>
                  <a:lnTo>
                    <a:pt x="3327396" y="0"/>
                  </a:lnTo>
                  <a:lnTo>
                    <a:pt x="3328888" y="0"/>
                  </a:lnTo>
                  <a:lnTo>
                    <a:pt x="3329520" y="0"/>
                  </a:lnTo>
                  <a:lnTo>
                    <a:pt x="3345284" y="0"/>
                  </a:lnTo>
                  <a:lnTo>
                    <a:pt x="3349129" y="0"/>
                  </a:lnTo>
                  <a:lnTo>
                    <a:pt x="3351921" y="0"/>
                  </a:lnTo>
                  <a:lnTo>
                    <a:pt x="3358093" y="0"/>
                  </a:lnTo>
                  <a:lnTo>
                    <a:pt x="3359585" y="0"/>
                  </a:lnTo>
                  <a:lnTo>
                    <a:pt x="3371532" y="0"/>
                  </a:lnTo>
                  <a:lnTo>
                    <a:pt x="3373857" y="0"/>
                  </a:lnTo>
                  <a:lnTo>
                    <a:pt x="3375349" y="0"/>
                  </a:lnTo>
                  <a:lnTo>
                    <a:pt x="3380494" y="0"/>
                  </a:lnTo>
                  <a:lnTo>
                    <a:pt x="3381986" y="0"/>
                  </a:lnTo>
                  <a:lnTo>
                    <a:pt x="3388004" y="0"/>
                  </a:lnTo>
                  <a:lnTo>
                    <a:pt x="3408282" y="0"/>
                  </a:lnTo>
                  <a:lnTo>
                    <a:pt x="3418069" y="0"/>
                  </a:lnTo>
                  <a:lnTo>
                    <a:pt x="3424207" y="0"/>
                  </a:lnTo>
                  <a:lnTo>
                    <a:pt x="3424753" y="0"/>
                  </a:lnTo>
                  <a:lnTo>
                    <a:pt x="3452733" y="0"/>
                  </a:lnTo>
                  <a:lnTo>
                    <a:pt x="3454818" y="0"/>
                  </a:lnTo>
                  <a:lnTo>
                    <a:pt x="3476898" y="0"/>
                  </a:lnTo>
                  <a:lnTo>
                    <a:pt x="3496441" y="0"/>
                  </a:lnTo>
                  <a:lnTo>
                    <a:pt x="3509236" y="0"/>
                  </a:lnTo>
                  <a:lnTo>
                    <a:pt x="3518886" y="0"/>
                  </a:lnTo>
                  <a:lnTo>
                    <a:pt x="3528336" y="0"/>
                  </a:lnTo>
                  <a:lnTo>
                    <a:pt x="3536051" y="0"/>
                  </a:lnTo>
                  <a:lnTo>
                    <a:pt x="3539301" y="0"/>
                  </a:lnTo>
                  <a:lnTo>
                    <a:pt x="3540361" y="0"/>
                  </a:lnTo>
                  <a:lnTo>
                    <a:pt x="3544807" y="0"/>
                  </a:lnTo>
                  <a:lnTo>
                    <a:pt x="3551976" y="0"/>
                  </a:lnTo>
                  <a:lnTo>
                    <a:pt x="3552522" y="0"/>
                  </a:lnTo>
                  <a:lnTo>
                    <a:pt x="3564420" y="0"/>
                  </a:lnTo>
                  <a:lnTo>
                    <a:pt x="3570426" y="0"/>
                  </a:lnTo>
                  <a:cubicBezTo>
                    <a:pt x="3574872" y="0"/>
                    <a:pt x="3574872" y="0"/>
                    <a:pt x="3574872" y="0"/>
                  </a:cubicBezTo>
                  <a:lnTo>
                    <a:pt x="3580502" y="0"/>
                  </a:lnTo>
                  <a:lnTo>
                    <a:pt x="3582587" y="0"/>
                  </a:lnTo>
                  <a:lnTo>
                    <a:pt x="3624210" y="0"/>
                  </a:lnTo>
                  <a:lnTo>
                    <a:pt x="3637005" y="0"/>
                  </a:lnTo>
                  <a:lnTo>
                    <a:pt x="3646655" y="0"/>
                  </a:lnTo>
                  <a:lnTo>
                    <a:pt x="3656105" y="0"/>
                  </a:lnTo>
                  <a:lnTo>
                    <a:pt x="3667070" y="0"/>
                  </a:lnTo>
                  <a:lnTo>
                    <a:pt x="3668130" y="0"/>
                  </a:lnTo>
                  <a:lnTo>
                    <a:pt x="3669786" y="0"/>
                  </a:lnTo>
                  <a:lnTo>
                    <a:pt x="3672576" y="0"/>
                  </a:lnTo>
                  <a:lnTo>
                    <a:pt x="3692189" y="0"/>
                  </a:lnTo>
                  <a:lnTo>
                    <a:pt x="3698195" y="0"/>
                  </a:lnTo>
                  <a:lnTo>
                    <a:pt x="3702641" y="0"/>
                  </a:lnTo>
                  <a:lnTo>
                    <a:pt x="3744863" y="0"/>
                  </a:lnTo>
                  <a:lnTo>
                    <a:pt x="3745285" y="0"/>
                  </a:lnTo>
                  <a:lnTo>
                    <a:pt x="3795894" y="0"/>
                  </a:lnTo>
                  <a:lnTo>
                    <a:pt x="3797555" y="0"/>
                  </a:lnTo>
                  <a:lnTo>
                    <a:pt x="3826591" y="0"/>
                  </a:lnTo>
                  <a:lnTo>
                    <a:pt x="3842355" y="0"/>
                  </a:lnTo>
                  <a:lnTo>
                    <a:pt x="3848992" y="0"/>
                  </a:lnTo>
                  <a:lnTo>
                    <a:pt x="3872632" y="0"/>
                  </a:lnTo>
                  <a:lnTo>
                    <a:pt x="3873054" y="0"/>
                  </a:lnTo>
                  <a:lnTo>
                    <a:pt x="3885075" y="0"/>
                  </a:lnTo>
                  <a:lnTo>
                    <a:pt x="3923663" y="0"/>
                  </a:lnTo>
                  <a:lnTo>
                    <a:pt x="3954360" y="0"/>
                  </a:lnTo>
                  <a:lnTo>
                    <a:pt x="3970124" y="0"/>
                  </a:lnTo>
                  <a:lnTo>
                    <a:pt x="3976761" y="0"/>
                  </a:lnTo>
                  <a:lnTo>
                    <a:pt x="4012844" y="0"/>
                  </a:lnTo>
                  <a:lnTo>
                    <a:pt x="4049593" y="0"/>
                  </a:lnTo>
                  <a:cubicBezTo>
                    <a:pt x="4169647" y="0"/>
                    <a:pt x="4169647" y="0"/>
                    <a:pt x="4169647" y="0"/>
                  </a:cubicBezTo>
                  <a:lnTo>
                    <a:pt x="4177362" y="0"/>
                  </a:lnTo>
                  <a:cubicBezTo>
                    <a:pt x="4297416" y="0"/>
                    <a:pt x="4297416" y="0"/>
                    <a:pt x="4297416" y="0"/>
                  </a:cubicBezTo>
                  <a:cubicBezTo>
                    <a:pt x="4327758" y="0"/>
                    <a:pt x="4364168" y="21251"/>
                    <a:pt x="4379339" y="47054"/>
                  </a:cubicBezTo>
                  <a:cubicBezTo>
                    <a:pt x="4591731" y="415146"/>
                    <a:pt x="4591731" y="415146"/>
                    <a:pt x="4591731" y="415146"/>
                  </a:cubicBezTo>
                  <a:cubicBezTo>
                    <a:pt x="4606902" y="440951"/>
                    <a:pt x="4606902" y="483452"/>
                    <a:pt x="4591731" y="509257"/>
                  </a:cubicBezTo>
                  <a:cubicBezTo>
                    <a:pt x="4379339" y="877348"/>
                    <a:pt x="4379339" y="877348"/>
                    <a:pt x="4379339" y="877348"/>
                  </a:cubicBezTo>
                  <a:cubicBezTo>
                    <a:pt x="4364168" y="903151"/>
                    <a:pt x="4327758" y="924402"/>
                    <a:pt x="4297416" y="924402"/>
                  </a:cubicBezTo>
                  <a:lnTo>
                    <a:pt x="4169647" y="924402"/>
                  </a:lnTo>
                  <a:lnTo>
                    <a:pt x="3976761" y="924402"/>
                  </a:lnTo>
                  <a:lnTo>
                    <a:pt x="3872632" y="924402"/>
                  </a:lnTo>
                  <a:lnTo>
                    <a:pt x="3848992" y="924402"/>
                  </a:lnTo>
                  <a:lnTo>
                    <a:pt x="3744863" y="924402"/>
                  </a:lnTo>
                  <a:lnTo>
                    <a:pt x="3702641" y="924402"/>
                  </a:lnTo>
                  <a:lnTo>
                    <a:pt x="3672576" y="924402"/>
                  </a:lnTo>
                  <a:lnTo>
                    <a:pt x="3656105" y="924402"/>
                  </a:lnTo>
                  <a:lnTo>
                    <a:pt x="3574872" y="924402"/>
                  </a:lnTo>
                  <a:lnTo>
                    <a:pt x="3551976" y="924402"/>
                  </a:lnTo>
                  <a:lnTo>
                    <a:pt x="3544807" y="924402"/>
                  </a:lnTo>
                  <a:lnTo>
                    <a:pt x="3528336" y="924402"/>
                  </a:lnTo>
                  <a:lnTo>
                    <a:pt x="3424207" y="924402"/>
                  </a:lnTo>
                  <a:lnTo>
                    <a:pt x="3381986" y="924402"/>
                  </a:lnTo>
                  <a:lnTo>
                    <a:pt x="3380494" y="924402"/>
                  </a:lnTo>
                  <a:lnTo>
                    <a:pt x="3351921" y="924402"/>
                  </a:lnTo>
                  <a:lnTo>
                    <a:pt x="3277857" y="924402"/>
                  </a:lnTo>
                  <a:lnTo>
                    <a:pt x="3254217" y="924402"/>
                  </a:lnTo>
                  <a:lnTo>
                    <a:pt x="3252725" y="924402"/>
                  </a:lnTo>
                  <a:lnTo>
                    <a:pt x="3247792" y="924402"/>
                  </a:lnTo>
                  <a:lnTo>
                    <a:pt x="3231321" y="924402"/>
                  </a:lnTo>
                  <a:lnTo>
                    <a:pt x="3224152" y="924402"/>
                  </a:lnTo>
                  <a:lnTo>
                    <a:pt x="3150088" y="924402"/>
                  </a:lnTo>
                  <a:lnTo>
                    <a:pt x="3120023" y="924402"/>
                  </a:lnTo>
                  <a:lnTo>
                    <a:pt x="3104883" y="924402"/>
                  </a:lnTo>
                  <a:lnTo>
                    <a:pt x="3103552" y="924402"/>
                  </a:lnTo>
                  <a:lnTo>
                    <a:pt x="3077801" y="924402"/>
                  </a:lnTo>
                  <a:lnTo>
                    <a:pt x="3061330" y="924402"/>
                  </a:lnTo>
                  <a:lnTo>
                    <a:pt x="3031265" y="924402"/>
                  </a:lnTo>
                  <a:lnTo>
                    <a:pt x="2977114" y="924402"/>
                  </a:lnTo>
                  <a:lnTo>
                    <a:pt x="2957200" y="924402"/>
                  </a:lnTo>
                  <a:lnTo>
                    <a:pt x="2955709" y="924402"/>
                  </a:lnTo>
                  <a:lnTo>
                    <a:pt x="2950032" y="924402"/>
                  </a:lnTo>
                  <a:lnTo>
                    <a:pt x="2933561" y="924402"/>
                  </a:lnTo>
                  <a:lnTo>
                    <a:pt x="2927136" y="924402"/>
                  </a:lnTo>
                  <a:lnTo>
                    <a:pt x="2903496" y="924402"/>
                  </a:lnTo>
                  <a:lnTo>
                    <a:pt x="2829431" y="924402"/>
                  </a:lnTo>
                  <a:lnTo>
                    <a:pt x="2827940" y="924402"/>
                  </a:lnTo>
                  <a:lnTo>
                    <a:pt x="2799367" y="924402"/>
                  </a:lnTo>
                  <a:lnTo>
                    <a:pt x="2785719" y="924402"/>
                  </a:lnTo>
                  <a:lnTo>
                    <a:pt x="2784228" y="924402"/>
                  </a:lnTo>
                  <a:lnTo>
                    <a:pt x="2757146" y="924402"/>
                  </a:lnTo>
                  <a:lnTo>
                    <a:pt x="2755654" y="924402"/>
                  </a:lnTo>
                  <a:lnTo>
                    <a:pt x="2680098" y="924402"/>
                  </a:lnTo>
                  <a:lnTo>
                    <a:pt x="2657950" y="924402"/>
                  </a:lnTo>
                  <a:lnTo>
                    <a:pt x="2656459" y="924402"/>
                  </a:lnTo>
                  <a:lnTo>
                    <a:pt x="2653017" y="924402"/>
                  </a:lnTo>
                  <a:lnTo>
                    <a:pt x="2636545" y="924402"/>
                  </a:lnTo>
                  <a:lnTo>
                    <a:pt x="2629377" y="924402"/>
                  </a:lnTo>
                  <a:lnTo>
                    <a:pt x="2627885" y="924402"/>
                  </a:lnTo>
                  <a:lnTo>
                    <a:pt x="2606481" y="924402"/>
                  </a:lnTo>
                  <a:lnTo>
                    <a:pt x="2552329" y="924402"/>
                  </a:lnTo>
                  <a:lnTo>
                    <a:pt x="2525248" y="924402"/>
                  </a:lnTo>
                  <a:lnTo>
                    <a:pt x="2510108" y="924402"/>
                  </a:lnTo>
                  <a:lnTo>
                    <a:pt x="2508776" y="924402"/>
                  </a:lnTo>
                  <a:lnTo>
                    <a:pt x="2480043" y="924402"/>
                  </a:lnTo>
                  <a:lnTo>
                    <a:pt x="2478712" y="924402"/>
                  </a:lnTo>
                  <a:lnTo>
                    <a:pt x="2463572" y="924402"/>
                  </a:lnTo>
                  <a:lnTo>
                    <a:pt x="2436490" y="924402"/>
                  </a:lnTo>
                  <a:lnTo>
                    <a:pt x="2382339" y="924402"/>
                  </a:lnTo>
                  <a:lnTo>
                    <a:pt x="2360934" y="924402"/>
                  </a:lnTo>
                  <a:lnTo>
                    <a:pt x="2359443" y="924402"/>
                  </a:lnTo>
                  <a:lnTo>
                    <a:pt x="2352274" y="924402"/>
                  </a:lnTo>
                  <a:lnTo>
                    <a:pt x="2335803" y="924402"/>
                  </a:lnTo>
                  <a:lnTo>
                    <a:pt x="2332360" y="924402"/>
                  </a:lnTo>
                  <a:lnTo>
                    <a:pt x="2332328" y="924402"/>
                  </a:lnTo>
                  <a:lnTo>
                    <a:pt x="2330869" y="924402"/>
                  </a:lnTo>
                  <a:lnTo>
                    <a:pt x="2308721" y="924402"/>
                  </a:lnTo>
                  <a:lnTo>
                    <a:pt x="2233165" y="924402"/>
                  </a:lnTo>
                  <a:lnTo>
                    <a:pt x="2231674" y="924402"/>
                  </a:lnTo>
                  <a:lnTo>
                    <a:pt x="2204591" y="924402"/>
                  </a:lnTo>
                  <a:lnTo>
                    <a:pt x="2204559" y="924402"/>
                  </a:lnTo>
                  <a:lnTo>
                    <a:pt x="2203100" y="924402"/>
                  </a:lnTo>
                  <a:lnTo>
                    <a:pt x="2189452" y="924402"/>
                  </a:lnTo>
                  <a:lnTo>
                    <a:pt x="2160879" y="924402"/>
                  </a:lnTo>
                  <a:lnTo>
                    <a:pt x="2159388" y="924402"/>
                  </a:lnTo>
                  <a:lnTo>
                    <a:pt x="2085323" y="924402"/>
                  </a:lnTo>
                  <a:lnTo>
                    <a:pt x="2077294" y="924402"/>
                  </a:lnTo>
                  <a:lnTo>
                    <a:pt x="2061683" y="924402"/>
                  </a:lnTo>
                  <a:lnTo>
                    <a:pt x="2055258" y="924402"/>
                  </a:lnTo>
                  <a:lnTo>
                    <a:pt x="2038787" y="924402"/>
                  </a:lnTo>
                  <a:lnTo>
                    <a:pt x="2033110" y="924402"/>
                  </a:lnTo>
                  <a:lnTo>
                    <a:pt x="2031619" y="924402"/>
                  </a:lnTo>
                  <a:lnTo>
                    <a:pt x="2011705" y="924402"/>
                  </a:lnTo>
                  <a:lnTo>
                    <a:pt x="1957554" y="924402"/>
                  </a:lnTo>
                  <a:lnTo>
                    <a:pt x="1949525" y="924402"/>
                  </a:lnTo>
                  <a:lnTo>
                    <a:pt x="1927489" y="924402"/>
                  </a:lnTo>
                  <a:lnTo>
                    <a:pt x="1911018" y="924402"/>
                  </a:lnTo>
                  <a:lnTo>
                    <a:pt x="1907543" y="924402"/>
                  </a:lnTo>
                  <a:lnTo>
                    <a:pt x="1885268" y="924402"/>
                  </a:lnTo>
                  <a:lnTo>
                    <a:pt x="1883936" y="924402"/>
                  </a:lnTo>
                  <a:lnTo>
                    <a:pt x="1868796" y="924402"/>
                  </a:lnTo>
                  <a:lnTo>
                    <a:pt x="1838732" y="924402"/>
                  </a:lnTo>
                  <a:lnTo>
                    <a:pt x="1779774" y="924402"/>
                  </a:lnTo>
                  <a:lnTo>
                    <a:pt x="1764668" y="924402"/>
                  </a:lnTo>
                  <a:lnTo>
                    <a:pt x="1757499" y="924402"/>
                  </a:lnTo>
                  <a:lnTo>
                    <a:pt x="1741027" y="924402"/>
                  </a:lnTo>
                  <a:lnTo>
                    <a:pt x="1737552" y="924402"/>
                  </a:lnTo>
                  <a:lnTo>
                    <a:pt x="1736094" y="924402"/>
                  </a:lnTo>
                  <a:lnTo>
                    <a:pt x="1734603" y="924402"/>
                  </a:lnTo>
                  <a:lnTo>
                    <a:pt x="1710963" y="924402"/>
                  </a:lnTo>
                  <a:lnTo>
                    <a:pt x="1707488" y="924402"/>
                  </a:lnTo>
                  <a:lnTo>
                    <a:pt x="1652509" y="924402"/>
                  </a:lnTo>
                  <a:lnTo>
                    <a:pt x="1636899" y="924402"/>
                  </a:lnTo>
                  <a:lnTo>
                    <a:pt x="1609783" y="924402"/>
                  </a:lnTo>
                  <a:lnTo>
                    <a:pt x="1608325" y="924402"/>
                  </a:lnTo>
                  <a:lnTo>
                    <a:pt x="1606834" y="924402"/>
                  </a:lnTo>
                  <a:lnTo>
                    <a:pt x="1579719" y="924402"/>
                  </a:lnTo>
                  <a:lnTo>
                    <a:pt x="1564612" y="924402"/>
                  </a:lnTo>
                  <a:lnTo>
                    <a:pt x="1524740" y="924402"/>
                  </a:lnTo>
                  <a:lnTo>
                    <a:pt x="1482518" y="924402"/>
                  </a:lnTo>
                  <a:lnTo>
                    <a:pt x="1460483" y="924402"/>
                  </a:lnTo>
                  <a:lnTo>
                    <a:pt x="1452454" y="924402"/>
                  </a:lnTo>
                  <a:lnTo>
                    <a:pt x="1444011" y="924402"/>
                  </a:lnTo>
                  <a:lnTo>
                    <a:pt x="1436843" y="924402"/>
                  </a:lnTo>
                  <a:lnTo>
                    <a:pt x="1413947" y="924402"/>
                  </a:lnTo>
                  <a:lnTo>
                    <a:pt x="1354749" y="924402"/>
                  </a:lnTo>
                  <a:lnTo>
                    <a:pt x="1332714" y="924402"/>
                  </a:lnTo>
                  <a:lnTo>
                    <a:pt x="1324685" y="924402"/>
                  </a:lnTo>
                  <a:lnTo>
                    <a:pt x="1316242" y="924402"/>
                  </a:lnTo>
                  <a:lnTo>
                    <a:pt x="1312767" y="924402"/>
                  </a:lnTo>
                  <a:lnTo>
                    <a:pt x="1286178" y="924402"/>
                  </a:lnTo>
                  <a:lnTo>
                    <a:pt x="1282703" y="924402"/>
                  </a:lnTo>
                  <a:lnTo>
                    <a:pt x="1243956" y="924402"/>
                  </a:lnTo>
                  <a:lnTo>
                    <a:pt x="1184998" y="924402"/>
                  </a:lnTo>
                  <a:lnTo>
                    <a:pt x="1154934" y="924402"/>
                  </a:lnTo>
                  <a:lnTo>
                    <a:pt x="1139828" y="924402"/>
                  </a:lnTo>
                  <a:lnTo>
                    <a:pt x="1116187" y="924402"/>
                  </a:lnTo>
                  <a:lnTo>
                    <a:pt x="1112712" y="924402"/>
                  </a:lnTo>
                  <a:lnTo>
                    <a:pt x="1057734" y="924402"/>
                  </a:lnTo>
                  <a:lnTo>
                    <a:pt x="1027669" y="924402"/>
                  </a:lnTo>
                  <a:lnTo>
                    <a:pt x="1012059" y="924402"/>
                  </a:lnTo>
                  <a:lnTo>
                    <a:pt x="984943" y="924402"/>
                  </a:lnTo>
                  <a:lnTo>
                    <a:pt x="929965" y="924402"/>
                  </a:lnTo>
                  <a:lnTo>
                    <a:pt x="899900" y="924402"/>
                  </a:lnTo>
                  <a:lnTo>
                    <a:pt x="857678" y="924402"/>
                  </a:lnTo>
                  <a:lnTo>
                    <a:pt x="819171" y="924402"/>
                  </a:lnTo>
                  <a:lnTo>
                    <a:pt x="729909" y="924402"/>
                  </a:lnTo>
                  <a:lnTo>
                    <a:pt x="691402" y="924402"/>
                  </a:lnTo>
                  <a:lnTo>
                    <a:pt x="687927" y="924402"/>
                  </a:lnTo>
                  <a:lnTo>
                    <a:pt x="560158" y="924402"/>
                  </a:lnTo>
                  <a:lnTo>
                    <a:pt x="432894" y="924402"/>
                  </a:lnTo>
                  <a:lnTo>
                    <a:pt x="305125" y="924402"/>
                  </a:lnTo>
                  <a:cubicBezTo>
                    <a:pt x="275541" y="924402"/>
                    <a:pt x="238373" y="903151"/>
                    <a:pt x="223202" y="877348"/>
                  </a:cubicBezTo>
                  <a:cubicBezTo>
                    <a:pt x="10809" y="509257"/>
                    <a:pt x="10809" y="509257"/>
                    <a:pt x="10809" y="509257"/>
                  </a:cubicBezTo>
                  <a:cubicBezTo>
                    <a:pt x="-3603" y="483452"/>
                    <a:pt x="-3603" y="440951"/>
                    <a:pt x="10809" y="415146"/>
                  </a:cubicBezTo>
                  <a:cubicBezTo>
                    <a:pt x="223202" y="47054"/>
                    <a:pt x="223202" y="47054"/>
                    <a:pt x="223202" y="47054"/>
                  </a:cubicBezTo>
                  <a:cubicBezTo>
                    <a:pt x="238373" y="21251"/>
                    <a:pt x="275541" y="0"/>
                    <a:pt x="305125" y="0"/>
                  </a:cubicBezTo>
                  <a:close/>
                </a:path>
              </a:pathLst>
            </a:custGeom>
            <a:solidFill>
              <a:schemeClr val="bg1"/>
            </a:solidFill>
            <a:ln w="19050">
              <a:gradFill flip="none" rotWithShape="1">
                <a:gsLst>
                  <a:gs pos="0">
                    <a:schemeClr val="bg1">
                      <a:lumMod val="75000"/>
                    </a:schemeClr>
                  </a:gs>
                  <a:gs pos="100000">
                    <a:schemeClr val="bg1"/>
                  </a:gs>
                </a:gsLst>
                <a:lin ang="2700000" scaled="1"/>
                <a:tileRect/>
              </a:gradFill>
            </a:ln>
            <a:effectLst>
              <a:innerShdw blurRad="63500" dist="50800" dir="13500000">
                <a:prstClr val="black">
                  <a:alpha val="50000"/>
                </a:prstClr>
              </a:innerShdw>
            </a:effectLst>
          </p:spPr>
          <p:txBody>
            <a:bodyPr vert="horz" wrap="square" lIns="91440" tIns="45720" rIns="91440" bIns="45720" numCol="1" anchor="t" anchorCtr="0" compatLnSpc="1">
              <a:noAutofit/>
            </a:bodyPr>
            <a:lstStyle/>
            <a:p>
              <a:endParaRPr lang="zh-CN" altLang="en-US" dirty="0">
                <a:solidFill>
                  <a:prstClr val="black"/>
                </a:solidFill>
                <a:latin typeface="微软雅黑" panose="020B0503020204020204" pitchFamily="34" charset="-122"/>
              </a:endParaRPr>
            </a:p>
          </p:txBody>
        </p:sp>
      </p:grpSp>
      <p:sp>
        <p:nvSpPr>
          <p:cNvPr id="30" name="标题 1"/>
          <p:cNvSpPr txBox="1"/>
          <p:nvPr/>
        </p:nvSpPr>
        <p:spPr>
          <a:xfrm>
            <a:off x="1560802" y="318304"/>
            <a:ext cx="1717880" cy="569432"/>
          </a:xfrm>
          <a:prstGeom prst="rect">
            <a:avLst/>
          </a:prstGeom>
        </p:spPr>
        <p:txBody>
          <a:bodyPr lIns="91437" tIns="45718" rIns="91437" bIns="45718">
            <a:normAutofit/>
          </a:bodyPr>
          <a:lstStyle>
            <a:lvl1pPr algn="ctr" defTabSz="913765" rtl="0" eaLnBrk="1" latinLnBrk="0" hangingPunct="1">
              <a:spcBef>
                <a:spcPct val="0"/>
              </a:spcBef>
              <a:buNone/>
              <a:defRPr sz="4400" kern="1200">
                <a:solidFill>
                  <a:schemeClr val="tx1"/>
                </a:solidFill>
                <a:latin typeface="+mj-lt"/>
                <a:ea typeface="+mj-ea"/>
                <a:cs typeface="+mj-cs"/>
              </a:defRPr>
            </a:lvl1pPr>
          </a:lstStyle>
          <a:p>
            <a:pPr algn="l"/>
            <a:r>
              <a:rPr lang="zh-CN" altLang="en-US" sz="2800" b="1" dirty="0">
                <a:solidFill>
                  <a:srgbClr val="3B68A1"/>
                </a:solidFill>
                <a:latin typeface="微软雅黑" panose="020B0503020204020204" pitchFamily="34" charset="-122"/>
                <a:ea typeface="微软雅黑" panose="020B0503020204020204" pitchFamily="34" charset="-122"/>
              </a:rPr>
              <a:t>业务架构</a:t>
            </a:r>
            <a:endParaRPr lang="zh-CN" altLang="en-US" sz="2800" b="1" dirty="0">
              <a:solidFill>
                <a:srgbClr val="3B68A1"/>
              </a:solidFill>
              <a:latin typeface="微软雅黑" panose="020B0503020204020204" pitchFamily="34" charset="-122"/>
              <a:ea typeface="微软雅黑" panose="020B0503020204020204" pitchFamily="34" charset="-122"/>
            </a:endParaRPr>
          </a:p>
        </p:txBody>
      </p:sp>
      <p:pic>
        <p:nvPicPr>
          <p:cNvPr id="4" name="图片 3"/>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4481950" y="1117953"/>
            <a:ext cx="2579191" cy="1052866"/>
          </a:xfrm>
          <a:prstGeom prst="rect">
            <a:avLst/>
          </a:prstGeom>
        </p:spPr>
      </p:pic>
      <p:pic>
        <p:nvPicPr>
          <p:cNvPr id="6" name="图片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57877" y="2799363"/>
            <a:ext cx="2672204" cy="1276072"/>
          </a:xfrm>
          <a:prstGeom prst="rect">
            <a:avLst/>
          </a:prstGeom>
        </p:spPr>
      </p:pic>
      <p:pic>
        <p:nvPicPr>
          <p:cNvPr id="8" name="图片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77609" y="4614307"/>
            <a:ext cx="1717579" cy="873121"/>
          </a:xfrm>
          <a:prstGeom prst="rect">
            <a:avLst/>
          </a:prstGeom>
        </p:spPr>
      </p:pic>
      <p:pic>
        <p:nvPicPr>
          <p:cNvPr id="31" name="图片 3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38408" y="2796880"/>
            <a:ext cx="2672204" cy="1276072"/>
          </a:xfrm>
          <a:prstGeom prst="rect">
            <a:avLst/>
          </a:prstGeom>
        </p:spPr>
      </p:pic>
      <p:pic>
        <p:nvPicPr>
          <p:cNvPr id="32" name="图片 3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18939" y="2796880"/>
            <a:ext cx="2672204" cy="1276072"/>
          </a:xfrm>
          <a:prstGeom prst="rect">
            <a:avLst/>
          </a:prstGeom>
        </p:spPr>
      </p:pic>
      <p:pic>
        <p:nvPicPr>
          <p:cNvPr id="33" name="图片 3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69731" y="4614307"/>
            <a:ext cx="1717579" cy="873121"/>
          </a:xfrm>
          <a:prstGeom prst="rect">
            <a:avLst/>
          </a:prstGeom>
        </p:spPr>
      </p:pic>
      <p:pic>
        <p:nvPicPr>
          <p:cNvPr id="34" name="图片 3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10858" y="4614307"/>
            <a:ext cx="1717579" cy="873121"/>
          </a:xfrm>
          <a:prstGeom prst="rect">
            <a:avLst/>
          </a:prstGeom>
        </p:spPr>
      </p:pic>
      <p:pic>
        <p:nvPicPr>
          <p:cNvPr id="35" name="图片 3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48455" y="4609341"/>
            <a:ext cx="1717579" cy="873121"/>
          </a:xfrm>
          <a:prstGeom prst="rect">
            <a:avLst/>
          </a:prstGeom>
        </p:spPr>
      </p:pic>
      <p:pic>
        <p:nvPicPr>
          <p:cNvPr id="36" name="图片 3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89582" y="4609341"/>
            <a:ext cx="1717579" cy="873121"/>
          </a:xfrm>
          <a:prstGeom prst="rect">
            <a:avLst/>
          </a:prstGeom>
        </p:spPr>
      </p:pic>
      <p:sp>
        <p:nvSpPr>
          <p:cNvPr id="9" name="箭头: 上下 8"/>
          <p:cNvSpPr/>
          <p:nvPr/>
        </p:nvSpPr>
        <p:spPr>
          <a:xfrm>
            <a:off x="6507211" y="2335052"/>
            <a:ext cx="208800" cy="540000"/>
          </a:xfrm>
          <a:prstGeom prst="up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箭头: 上下 36"/>
          <p:cNvSpPr/>
          <p:nvPr/>
        </p:nvSpPr>
        <p:spPr>
          <a:xfrm>
            <a:off x="4801909" y="2335052"/>
            <a:ext cx="208800" cy="540000"/>
          </a:xfrm>
          <a:prstGeom prst="up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38" name="直接连接符 37"/>
          <p:cNvCxnSpPr/>
          <p:nvPr/>
        </p:nvCxnSpPr>
        <p:spPr>
          <a:xfrm>
            <a:off x="1474399" y="4198702"/>
            <a:ext cx="10080000" cy="0"/>
          </a:xfrm>
          <a:prstGeom prst="line">
            <a:avLst/>
          </a:prstGeom>
          <a:ln w="9525" cap="flat" cmpd="sng" algn="ctr">
            <a:solidFill>
              <a:schemeClr val="bg1">
                <a:lumMod val="75000"/>
              </a:schemeClr>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9" name="文本框 38"/>
          <p:cNvSpPr txBox="1"/>
          <p:nvPr/>
        </p:nvSpPr>
        <p:spPr>
          <a:xfrm>
            <a:off x="9874492" y="1975439"/>
            <a:ext cx="1210588" cy="400110"/>
          </a:xfrm>
          <a:prstGeom prst="rect">
            <a:avLst/>
          </a:prstGeom>
          <a:noFill/>
        </p:spPr>
        <p:txBody>
          <a:bodyPr wrap="none" rtlCol="0">
            <a:spAutoFit/>
          </a:bodyPr>
          <a:lstStyle/>
          <a:p>
            <a:r>
              <a:rPr lang="zh-CN" altLang="en-US" sz="2000" b="1" dirty="0">
                <a:latin typeface="微软雅黑" panose="020B0503020204020204" pitchFamily="34" charset="-122"/>
                <a:ea typeface="微软雅黑" panose="020B0503020204020204" pitchFamily="34" charset="-122"/>
              </a:rPr>
              <a:t>市级平台</a:t>
            </a:r>
            <a:endParaRPr lang="zh-CN" altLang="en-US" sz="2000" b="1" dirty="0">
              <a:latin typeface="微软雅黑" panose="020B0503020204020204" pitchFamily="34" charset="-122"/>
              <a:ea typeface="微软雅黑" panose="020B0503020204020204" pitchFamily="34" charset="-122"/>
            </a:endParaRPr>
          </a:p>
        </p:txBody>
      </p:sp>
      <p:sp>
        <p:nvSpPr>
          <p:cNvPr id="41" name="文本框 40"/>
          <p:cNvSpPr txBox="1"/>
          <p:nvPr/>
        </p:nvSpPr>
        <p:spPr>
          <a:xfrm>
            <a:off x="9651324" y="3476453"/>
            <a:ext cx="1723549" cy="400110"/>
          </a:xfrm>
          <a:prstGeom prst="rect">
            <a:avLst/>
          </a:prstGeom>
          <a:noFill/>
        </p:spPr>
        <p:txBody>
          <a:bodyPr wrap="none" rtlCol="0">
            <a:spAutoFit/>
          </a:bodyPr>
          <a:lstStyle/>
          <a:p>
            <a:r>
              <a:rPr lang="zh-CN" altLang="en-US" sz="2000" b="1" dirty="0">
                <a:latin typeface="微软雅黑" panose="020B0503020204020204" pitchFamily="34" charset="-122"/>
                <a:ea typeface="微软雅黑" panose="020B0503020204020204" pitchFamily="34" charset="-122"/>
              </a:rPr>
              <a:t>区、县级平台</a:t>
            </a:r>
            <a:endParaRPr lang="zh-CN" altLang="en-US" sz="2000" b="1" dirty="0">
              <a:latin typeface="微软雅黑" panose="020B0503020204020204" pitchFamily="34" charset="-122"/>
              <a:ea typeface="微软雅黑" panose="020B0503020204020204" pitchFamily="34" charset="-122"/>
            </a:endParaRPr>
          </a:p>
        </p:txBody>
      </p:sp>
      <p:sp>
        <p:nvSpPr>
          <p:cNvPr id="43" name="文本框 42"/>
          <p:cNvSpPr txBox="1"/>
          <p:nvPr/>
        </p:nvSpPr>
        <p:spPr>
          <a:xfrm>
            <a:off x="9875434" y="5100450"/>
            <a:ext cx="1210588" cy="400110"/>
          </a:xfrm>
          <a:prstGeom prst="rect">
            <a:avLst/>
          </a:prstGeom>
          <a:noFill/>
        </p:spPr>
        <p:txBody>
          <a:bodyPr wrap="none" rtlCol="0">
            <a:spAutoFit/>
          </a:bodyPr>
          <a:lstStyle/>
          <a:p>
            <a:r>
              <a:rPr lang="zh-CN" altLang="en-US" sz="2000" b="1" dirty="0">
                <a:latin typeface="微软雅黑" panose="020B0503020204020204" pitchFamily="34" charset="-122"/>
                <a:ea typeface="微软雅黑" panose="020B0503020204020204" pitchFamily="34" charset="-122"/>
              </a:rPr>
              <a:t>校级平台</a:t>
            </a:r>
            <a:endParaRPr lang="zh-CN" altLang="en-US" sz="2000" b="1" dirty="0">
              <a:latin typeface="微软雅黑" panose="020B0503020204020204" pitchFamily="34" charset="-122"/>
              <a:ea typeface="微软雅黑" panose="020B0503020204020204" pitchFamily="34" charset="-122"/>
            </a:endParaRPr>
          </a:p>
        </p:txBody>
      </p:sp>
      <p:cxnSp>
        <p:nvCxnSpPr>
          <p:cNvPr id="44" name="直接连接符 43"/>
          <p:cNvCxnSpPr/>
          <p:nvPr/>
        </p:nvCxnSpPr>
        <p:spPr>
          <a:xfrm>
            <a:off x="1597771" y="2725499"/>
            <a:ext cx="10080000" cy="0"/>
          </a:xfrm>
          <a:prstGeom prst="line">
            <a:avLst/>
          </a:prstGeom>
          <a:ln w="9525" cap="flat" cmpd="sng" algn="ctr">
            <a:solidFill>
              <a:schemeClr val="bg1">
                <a:lumMod val="75000"/>
              </a:schemeClr>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5" name="直接连接符 44"/>
          <p:cNvCxnSpPr/>
          <p:nvPr/>
        </p:nvCxnSpPr>
        <p:spPr>
          <a:xfrm>
            <a:off x="1510687" y="5671900"/>
            <a:ext cx="10080000" cy="0"/>
          </a:xfrm>
          <a:prstGeom prst="line">
            <a:avLst/>
          </a:prstGeom>
          <a:ln w="9525" cap="flat" cmpd="sng" algn="ctr">
            <a:solidFill>
              <a:schemeClr val="bg1">
                <a:lumMod val="75000"/>
              </a:schemeClr>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46" name="箭头: 上下 45"/>
          <p:cNvSpPr/>
          <p:nvPr/>
        </p:nvSpPr>
        <p:spPr>
          <a:xfrm>
            <a:off x="6507211" y="3908247"/>
            <a:ext cx="208800" cy="540000"/>
          </a:xfrm>
          <a:prstGeom prst="up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7" name="箭头: 上下 46"/>
          <p:cNvSpPr/>
          <p:nvPr/>
        </p:nvSpPr>
        <p:spPr>
          <a:xfrm>
            <a:off x="4801909" y="3908247"/>
            <a:ext cx="208800" cy="540000"/>
          </a:xfrm>
          <a:prstGeom prst="up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
</file>

<file path=ppt/tags/tag1.xml><?xml version="1.0" encoding="utf-8"?>
<p:tagLst xmlns:p="http://schemas.openxmlformats.org/presentationml/2006/main">
  <p:tag name="KSO_WM_SLIDE_MODEL_TYPE" val="timeline"/>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heme">
  <a:themeElements>
    <a:clrScheme name="炫彩扁平2">
      <a:dk1>
        <a:srgbClr val="000000"/>
      </a:dk1>
      <a:lt1>
        <a:srgbClr val="FFFFFF"/>
      </a:lt1>
      <a:dk2>
        <a:srgbClr val="44546A"/>
      </a:dk2>
      <a:lt2>
        <a:srgbClr val="E7E6E6"/>
      </a:lt2>
      <a:accent1>
        <a:srgbClr val="FFBF53"/>
      </a:accent1>
      <a:accent2>
        <a:srgbClr val="F17475"/>
      </a:accent2>
      <a:accent3>
        <a:srgbClr val="01B3C5"/>
      </a:accent3>
      <a:accent4>
        <a:srgbClr val="77448C"/>
      </a:accent4>
      <a:accent5>
        <a:srgbClr val="00AF92"/>
      </a:accent5>
      <a:accent6>
        <a:srgbClr val="C65885"/>
      </a:accent6>
      <a:hlink>
        <a:srgbClr val="FCC79F"/>
      </a:hlink>
      <a:folHlink>
        <a:srgbClr val="869FB7"/>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2330</Words>
  <Application>WPS 演示</Application>
  <PresentationFormat>自定义</PresentationFormat>
  <Paragraphs>458</Paragraphs>
  <Slides>31</Slides>
  <Notes>30</Notes>
  <HiddenSlides>0</HiddenSlides>
  <MMClips>1</MMClips>
  <ScaleCrop>false</ScaleCrop>
  <HeadingPairs>
    <vt:vector size="6" baseType="variant">
      <vt:variant>
        <vt:lpstr>已用的字体</vt:lpstr>
      </vt:variant>
      <vt:variant>
        <vt:i4>16</vt:i4>
      </vt:variant>
      <vt:variant>
        <vt:lpstr>主题</vt:lpstr>
      </vt:variant>
      <vt:variant>
        <vt:i4>10</vt:i4>
      </vt:variant>
      <vt:variant>
        <vt:lpstr>幻灯片标题</vt:lpstr>
      </vt:variant>
      <vt:variant>
        <vt:i4>31</vt:i4>
      </vt:variant>
    </vt:vector>
  </HeadingPairs>
  <TitlesOfParts>
    <vt:vector size="57" baseType="lpstr">
      <vt:lpstr>Arial</vt:lpstr>
      <vt:lpstr>宋体</vt:lpstr>
      <vt:lpstr>Wingdings</vt:lpstr>
      <vt:lpstr>Calibri</vt:lpstr>
      <vt:lpstr>Impact</vt:lpstr>
      <vt:lpstr>Signika</vt:lpstr>
      <vt:lpstr>Open Sans Extrabold</vt:lpstr>
      <vt:lpstr>LiHei Pro</vt:lpstr>
      <vt:lpstr>迷你简汉真广标</vt:lpstr>
      <vt:lpstr>ITC Avant Garde Std Bk</vt:lpstr>
      <vt:lpstr>微软雅黑</vt:lpstr>
      <vt:lpstr>Kartika</vt:lpstr>
      <vt:lpstr>Arial Unicode MS</vt:lpstr>
      <vt:lpstr>Segoe Print</vt:lpstr>
      <vt:lpstr>Century Gothic</vt:lpstr>
      <vt:lpstr>等线</vt:lpstr>
      <vt:lpstr>Office 主题​​</vt:lpstr>
      <vt:lpstr>1_Office Theme</vt:lpstr>
      <vt:lpstr>2_Office Theme</vt:lpstr>
      <vt:lpstr>3_Office Theme</vt:lpstr>
      <vt:lpstr>4_Office Theme</vt:lpstr>
      <vt:lpstr>5_Office Theme</vt:lpstr>
      <vt:lpstr>6_Office Theme</vt:lpstr>
      <vt:lpstr>7_Office Theme</vt:lpstr>
      <vt:lpstr>8_Office Theme</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书签式三项并列关系图表</dc:title>
  <dc:creator>杜鹏亮</dc:creator>
  <cp:lastModifiedBy>pxdaohang</cp:lastModifiedBy>
  <cp:revision>705</cp:revision>
  <dcterms:created xsi:type="dcterms:W3CDTF">2015-12-01T09:06:00Z</dcterms:created>
  <dcterms:modified xsi:type="dcterms:W3CDTF">2019-07-29T07:20:47Z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2052-11.1.0.8214</vt:lpwstr>
  </property>
</Properties>
</file>